
<file path=[Content_Types].xml><?xml version="1.0" encoding="utf-8"?>
<Types xmlns="http://schemas.openxmlformats.org/package/2006/content-types">
  <Default Extension="bin" ContentType="application/vnd.openxmlformats-officedocument.oleObject"/>
  <Default Extension="emf" ContentType="image/x-emf"/>
  <Default Extension="fntdata" ContentType="application/x-fontdata"/>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wmf" ContentType="image/x-wmf"/>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theme/theme2.xml" ContentType="application/vnd.openxmlformats-officedocument.theme+xml"/>
  <Override PartName="/ppt/theme/themeOverride1.xml" ContentType="application/vnd.openxmlformats-officedocument.themeOverride+xml"/>
  <Override PartName="/ppt/theme/themeOverride2.xml" ContentType="application/vnd.openxmlformats-officedocument.themeOverride+xml"/>
  <Override PartName="/ppt/theme/themeOverride3.xml" ContentType="application/vnd.openxmlformats-officedocument.themeOverride+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theme/theme3.xml" ContentType="application/vnd.openxmlformats-officedocument.theme+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theme/theme4.xml" ContentType="application/vnd.openxmlformats-officedocument.theme+xml"/>
  <Override PartName="/ppt/theme/themeOverride4.xml" ContentType="application/vnd.openxmlformats-officedocument.themeOverride+xml"/>
  <Override PartName="/ppt/theme/themeOverride5.xml" ContentType="application/vnd.openxmlformats-officedocument.themeOverride+xml"/>
  <Override PartName="/ppt/theme/themeOverride6.xml" ContentType="application/vnd.openxmlformats-officedocument.themeOverride+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theme/theme5.xml" ContentType="application/vnd.openxmlformats-officedocument.theme+xml"/>
  <Override PartName="/ppt/theme/themeOverride7.xml" ContentType="application/vnd.openxmlformats-officedocument.themeOverride+xml"/>
  <Override PartName="/ppt/theme/themeOverride8.xml" ContentType="application/vnd.openxmlformats-officedocument.themeOverride+xml"/>
  <Override PartName="/ppt/theme/themeOverride9.xml" ContentType="application/vnd.openxmlformats-officedocument.themeOverride+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theme/theme6.xml" ContentType="application/vnd.openxmlformats-officedocument.theme+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theme/theme7.xml" ContentType="application/vnd.openxmlformats-officedocument.theme+xml"/>
  <Override PartName="/ppt/theme/themeOverride10.xml" ContentType="application/vnd.openxmlformats-officedocument.themeOverride+xml"/>
  <Override PartName="/ppt/theme/themeOverride11.xml" ContentType="application/vnd.openxmlformats-officedocument.themeOverride+xml"/>
  <Override PartName="/ppt/theme/themeOverride12.xml" ContentType="application/vnd.openxmlformats-officedocument.themeOverride+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theme/theme8.xml" ContentType="application/vnd.openxmlformats-officedocument.theme+xml"/>
  <Override PartName="/ppt/theme/themeOverride13.xml" ContentType="application/vnd.openxmlformats-officedocument.themeOverride+xml"/>
  <Override PartName="/ppt/theme/themeOverride14.xml" ContentType="application/vnd.openxmlformats-officedocument.themeOverride+xml"/>
  <Override PartName="/ppt/theme/themeOverride15.xml" ContentType="application/vnd.openxmlformats-officedocument.themeOverride+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theme/theme9.xml" ContentType="application/vnd.openxmlformats-officedocument.theme+xml"/>
  <Override PartName="/ppt/theme/themeOverride16.xml" ContentType="application/vnd.openxmlformats-officedocument.themeOverride+xml"/>
  <Override PartName="/ppt/theme/themeOverride17.xml" ContentType="application/vnd.openxmlformats-officedocument.themeOverride+xml"/>
  <Override PartName="/ppt/theme/themeOverride18.xml" ContentType="application/vnd.openxmlformats-officedocument.themeOverride+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theme/theme10.xml" ContentType="application/vnd.openxmlformats-officedocument.theme+xml"/>
  <Override PartName="/ppt/theme/themeOverride19.xml" ContentType="application/vnd.openxmlformats-officedocument.themeOverride+xml"/>
  <Override PartName="/ppt/theme/themeOverride20.xml" ContentType="application/vnd.openxmlformats-officedocument.themeOverride+xml"/>
  <Override PartName="/ppt/theme/themeOverride21.xml" ContentType="application/vnd.openxmlformats-officedocument.themeOverride+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theme/theme11.xml" ContentType="application/vnd.openxmlformats-officedocument.theme+xml"/>
  <Override PartName="/ppt/theme/themeOverride22.xml" ContentType="application/vnd.openxmlformats-officedocument.themeOverride+xml"/>
  <Override PartName="/ppt/theme/themeOverride23.xml" ContentType="application/vnd.openxmlformats-officedocument.themeOverride+xml"/>
  <Override PartName="/ppt/theme/themeOverride24.xml" ContentType="application/vnd.openxmlformats-officedocument.themeOverride+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theme/theme12.xml" ContentType="application/vnd.openxmlformats-officedocument.theme+xml"/>
  <Override PartName="/ppt/theme/themeOverride25.xml" ContentType="application/vnd.openxmlformats-officedocument.themeOverride+xml"/>
  <Override PartName="/ppt/theme/themeOverride26.xml" ContentType="application/vnd.openxmlformats-officedocument.themeOverride+xml"/>
  <Override PartName="/ppt/theme/themeOverride27.xml" ContentType="application/vnd.openxmlformats-officedocument.themeOverride+xml"/>
  <Override PartName="/ppt/theme/theme13.xml" ContentType="application/vnd.openxmlformats-officedocument.theme+xml"/>
  <Override PartName="/ppt/theme/theme1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ink/ink1.xml" ContentType="application/inkml+xml"/>
  <Override PartName="/ppt/ink/ink2.xml" ContentType="application/inkml+xml"/>
  <Override PartName="/ppt/ink/ink3.xml" ContentType="application/inkml+xml"/>
  <Override PartName="/ppt/ink/ink4.xml" ContentType="application/inkml+xml"/>
  <Override PartName="/ppt/comments/modernComment_7FE4E541_266A8BA4.xml" ContentType="application/vnd.ms-powerpoint.comments+xml"/>
  <Override PartName="/ppt/ink/ink5.xml" ContentType="application/inkml+xml"/>
  <Override PartName="/ppt/ink/ink6.xml" ContentType="application/inkml+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comments/modernComment_7FE4E55D_70B99611.xml" ContentType="application/vnd.ms-powerpoint.comments+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ink/ink7.xml" ContentType="application/inkml+xml"/>
  <Override PartName="/ppt/ink/ink8.xml" ContentType="application/inkml+xml"/>
  <Override PartName="/ppt/ink/ink9.xml" ContentType="application/inkml+xml"/>
  <Override PartName="/ppt/ink/ink10.xml" ContentType="application/inkml+xml"/>
  <Override PartName="/ppt/ink/ink11.xml" ContentType="application/inkml+xml"/>
  <Override PartName="/ppt/ink/ink12.xml" ContentType="application/inkml+xml"/>
  <Override PartName="/ppt/ink/ink13.xml" ContentType="application/inkml+xml"/>
  <Override PartName="/ppt/ink/ink14.xml" ContentType="application/inkml+xml"/>
  <Override PartName="/ppt/ink/ink15.xml" ContentType="application/inkml+xml"/>
  <Override PartName="/ppt/ink/ink16.xml" ContentType="application/inkml+xml"/>
  <Override PartName="/ppt/ink/ink17.xml" ContentType="application/inkml+xml"/>
  <Override PartName="/ppt/ink/ink18.xml" ContentType="application/inkml+xml"/>
  <Override PartName="/ppt/ink/ink19.xml" ContentType="application/inkml+xml"/>
  <Override PartName="/ppt/ink/ink20.xml" ContentType="application/inkml+xml"/>
  <Override PartName="/ppt/ink/ink21.xml" ContentType="application/inkml+xml"/>
  <Override PartName="/ppt/ink/ink22.xml" ContentType="application/inkml+xml"/>
  <Override PartName="/ppt/ink/ink23.xml" ContentType="application/inkml+xml"/>
  <Override PartName="/ppt/ink/ink24.xml" ContentType="application/inkml+xml"/>
  <Override PartName="/ppt/ink/ink25.xml" ContentType="application/inkml+xml"/>
  <Override PartName="/ppt/ink/ink26.xml" ContentType="application/inkml+xml"/>
  <Override PartName="/ppt/ink/ink27.xml" ContentType="application/inkml+xml"/>
  <Override PartName="/ppt/ink/ink28.xml" ContentType="application/inkml+xml"/>
  <Override PartName="/ppt/ink/ink29.xml" ContentType="application/inkml+xml"/>
  <Override PartName="/ppt/ink/ink30.xml" ContentType="application/inkml+xml"/>
  <Override PartName="/ppt/ink/ink31.xml" ContentType="application/inkml+xml"/>
  <Override PartName="/ppt/ink/ink32.xml" ContentType="application/inkml+xml"/>
  <Override PartName="/ppt/ink/ink33.xml" ContentType="application/inkml+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comments/modernComment_7FE4E4AD_6D042651.xml" ContentType="application/vnd.ms-powerpoint.comments+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ink/ink34.xml" ContentType="application/inkml+xml"/>
  <Override PartName="/ppt/ink/ink35.xml" ContentType="application/inkml+xml"/>
  <Override PartName="/ppt/ink/ink36.xml" ContentType="application/inkml+xml"/>
  <Override PartName="/ppt/ink/ink37.xml" ContentType="application/inkml+xml"/>
  <Override PartName="/ppt/ink/ink38.xml" ContentType="application/inkml+xml"/>
  <Override PartName="/ppt/ink/ink39.xml" ContentType="application/inkml+xml"/>
  <Override PartName="/ppt/ink/ink40.xml" ContentType="application/inkml+xml"/>
  <Override PartName="/ppt/ink/ink41.xml" ContentType="application/inkml+xml"/>
  <Override PartName="/ppt/ink/ink42.xml" ContentType="application/inkml+xml"/>
  <Override PartName="/ppt/notesSlides/notesSlide56.xml" ContentType="application/vnd.openxmlformats-officedocument.presentationml.notesSlide+xml"/>
  <Override PartName="/ppt/theme/themeOverride28.xml" ContentType="application/vnd.openxmlformats-officedocument.themeOverr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p:sldMasterIdLst>
    <p:sldMasterId id="2147483909" r:id="rId4"/>
    <p:sldMasterId id="2147483706" r:id="rId5"/>
    <p:sldMasterId id="2147483661" r:id="rId6"/>
    <p:sldMasterId id="2147483940" r:id="rId7"/>
    <p:sldMasterId id="2147484107" r:id="rId8"/>
    <p:sldMasterId id="2147484135" r:id="rId9"/>
    <p:sldMasterId id="2147484347" r:id="rId10"/>
    <p:sldMasterId id="2147484375" r:id="rId11"/>
    <p:sldMasterId id="2147484405" r:id="rId12"/>
    <p:sldMasterId id="2147484461" r:id="rId13"/>
    <p:sldMasterId id="2147484491" r:id="rId14"/>
    <p:sldMasterId id="2147484521" r:id="rId15"/>
  </p:sldMasterIdLst>
  <p:notesMasterIdLst>
    <p:notesMasterId r:id="rId163"/>
  </p:notesMasterIdLst>
  <p:handoutMasterIdLst>
    <p:handoutMasterId r:id="rId164"/>
  </p:handoutMasterIdLst>
  <p:sldIdLst>
    <p:sldId id="480" r:id="rId16"/>
    <p:sldId id="2145707243" r:id="rId17"/>
    <p:sldId id="2145707133" r:id="rId18"/>
    <p:sldId id="2145707134" r:id="rId19"/>
    <p:sldId id="2145707135" r:id="rId20"/>
    <p:sldId id="2145707385" r:id="rId21"/>
    <p:sldId id="2145707360" r:id="rId22"/>
    <p:sldId id="2145707327" r:id="rId23"/>
    <p:sldId id="2145707333" r:id="rId24"/>
    <p:sldId id="2145707340" r:id="rId25"/>
    <p:sldId id="2145707352" r:id="rId26"/>
    <p:sldId id="2145707341" r:id="rId27"/>
    <p:sldId id="2145707329" r:id="rId28"/>
    <p:sldId id="2145707331" r:id="rId29"/>
    <p:sldId id="2145707361" r:id="rId30"/>
    <p:sldId id="2145707157" r:id="rId31"/>
    <p:sldId id="2145707325" r:id="rId32"/>
    <p:sldId id="2145707211" r:id="rId33"/>
    <p:sldId id="2145707158" r:id="rId34"/>
    <p:sldId id="2145707362" r:id="rId35"/>
    <p:sldId id="2145707086" r:id="rId36"/>
    <p:sldId id="2145707386" r:id="rId37"/>
    <p:sldId id="2145707387" r:id="rId38"/>
    <p:sldId id="2145707160" r:id="rId39"/>
    <p:sldId id="2145707389" r:id="rId40"/>
    <p:sldId id="2145707390" r:id="rId41"/>
    <p:sldId id="2145707391" r:id="rId42"/>
    <p:sldId id="2145707363" r:id="rId43"/>
    <p:sldId id="2145707091" r:id="rId44"/>
    <p:sldId id="2145707141" r:id="rId45"/>
    <p:sldId id="2145707142" r:id="rId46"/>
    <p:sldId id="2145707060" r:id="rId47"/>
    <p:sldId id="2145707270" r:id="rId48"/>
    <p:sldId id="2145707364" r:id="rId49"/>
    <p:sldId id="2145707143" r:id="rId50"/>
    <p:sldId id="2145707144" r:id="rId51"/>
    <p:sldId id="2145707344" r:id="rId52"/>
    <p:sldId id="2145707059" r:id="rId53"/>
    <p:sldId id="2145707145" r:id="rId54"/>
    <p:sldId id="2145707147" r:id="rId55"/>
    <p:sldId id="2145707343" r:id="rId56"/>
    <p:sldId id="2145707148" r:id="rId57"/>
    <p:sldId id="2145707149" r:id="rId58"/>
    <p:sldId id="2145707153" r:id="rId59"/>
    <p:sldId id="2145707155" r:id="rId60"/>
    <p:sldId id="2145707345" r:id="rId61"/>
    <p:sldId id="2145707353" r:id="rId62"/>
    <p:sldId id="2145707354" r:id="rId63"/>
    <p:sldId id="2145707355" r:id="rId64"/>
    <p:sldId id="2145707356" r:id="rId65"/>
    <p:sldId id="2145707357" r:id="rId66"/>
    <p:sldId id="2145707392" r:id="rId67"/>
    <p:sldId id="2145707393" r:id="rId68"/>
    <p:sldId id="2145707394" r:id="rId69"/>
    <p:sldId id="2145707395" r:id="rId70"/>
    <p:sldId id="2145707365" r:id="rId71"/>
    <p:sldId id="2145707371" r:id="rId72"/>
    <p:sldId id="2145707372" r:id="rId73"/>
    <p:sldId id="2145707373" r:id="rId74"/>
    <p:sldId id="2145707374" r:id="rId75"/>
    <p:sldId id="2145707375" r:id="rId76"/>
    <p:sldId id="2145707376" r:id="rId77"/>
    <p:sldId id="2145707377" r:id="rId78"/>
    <p:sldId id="2145707378" r:id="rId79"/>
    <p:sldId id="2145707379" r:id="rId80"/>
    <p:sldId id="2145707380" r:id="rId81"/>
    <p:sldId id="2145707381" r:id="rId82"/>
    <p:sldId id="2145707382" r:id="rId83"/>
    <p:sldId id="2145707383" r:id="rId84"/>
    <p:sldId id="2145707384" r:id="rId85"/>
    <p:sldId id="2145707274" r:id="rId86"/>
    <p:sldId id="2145707275" r:id="rId87"/>
    <p:sldId id="2145707276" r:id="rId88"/>
    <p:sldId id="2145707278" r:id="rId89"/>
    <p:sldId id="2145707279" r:id="rId90"/>
    <p:sldId id="2145707280" r:id="rId91"/>
    <p:sldId id="2145707178" r:id="rId92"/>
    <p:sldId id="2145707255" r:id="rId93"/>
    <p:sldId id="2145707256" r:id="rId94"/>
    <p:sldId id="2145707257" r:id="rId95"/>
    <p:sldId id="2145707070" r:id="rId96"/>
    <p:sldId id="2145707071" r:id="rId97"/>
    <p:sldId id="2145707072" r:id="rId98"/>
    <p:sldId id="2145707260" r:id="rId99"/>
    <p:sldId id="2145707196" r:id="rId100"/>
    <p:sldId id="2145707197" r:id="rId101"/>
    <p:sldId id="2145707198" r:id="rId102"/>
    <p:sldId id="2145707181" r:id="rId103"/>
    <p:sldId id="2145707184" r:id="rId104"/>
    <p:sldId id="2145707283" r:id="rId105"/>
    <p:sldId id="2145707284" r:id="rId106"/>
    <p:sldId id="2145707297" r:id="rId107"/>
    <p:sldId id="2145707307" r:id="rId108"/>
    <p:sldId id="2145707308" r:id="rId109"/>
    <p:sldId id="2145707309" r:id="rId110"/>
    <p:sldId id="2145707182" r:id="rId111"/>
    <p:sldId id="2145707310" r:id="rId112"/>
    <p:sldId id="2145707248" r:id="rId113"/>
    <p:sldId id="2145707367" r:id="rId114"/>
    <p:sldId id="2145707269" r:id="rId115"/>
    <p:sldId id="2145707396" r:id="rId116"/>
    <p:sldId id="2145707397" r:id="rId117"/>
    <p:sldId id="2145707398" r:id="rId118"/>
    <p:sldId id="2145707399" r:id="rId119"/>
    <p:sldId id="2145707400" r:id="rId120"/>
    <p:sldId id="2145707401" r:id="rId121"/>
    <p:sldId id="2145707402" r:id="rId122"/>
    <p:sldId id="2145707403" r:id="rId123"/>
    <p:sldId id="2145707404" r:id="rId124"/>
    <p:sldId id="2145707405" r:id="rId125"/>
    <p:sldId id="2145707317" r:id="rId126"/>
    <p:sldId id="2145707406" r:id="rId127"/>
    <p:sldId id="2145707407" r:id="rId128"/>
    <p:sldId id="2145707408" r:id="rId129"/>
    <p:sldId id="2145707409" r:id="rId130"/>
    <p:sldId id="2145707410" r:id="rId131"/>
    <p:sldId id="2145707411" r:id="rId132"/>
    <p:sldId id="2145707412" r:id="rId133"/>
    <p:sldId id="2145707413" r:id="rId134"/>
    <p:sldId id="2145707414" r:id="rId135"/>
    <p:sldId id="2145707415" r:id="rId136"/>
    <p:sldId id="2145707416" r:id="rId137"/>
    <p:sldId id="2145707417" r:id="rId138"/>
    <p:sldId id="2145707293" r:id="rId139"/>
    <p:sldId id="2145707418" r:id="rId140"/>
    <p:sldId id="2145707419" r:id="rId141"/>
    <p:sldId id="2145707420" r:id="rId142"/>
    <p:sldId id="2145707421" r:id="rId143"/>
    <p:sldId id="2145707422" r:id="rId144"/>
    <p:sldId id="2145707423" r:id="rId145"/>
    <p:sldId id="2145707424" r:id="rId146"/>
    <p:sldId id="2145707425" r:id="rId147"/>
    <p:sldId id="2145707426" r:id="rId148"/>
    <p:sldId id="2145707427" r:id="rId149"/>
    <p:sldId id="2145707428" r:id="rId150"/>
    <p:sldId id="2145707429" r:id="rId151"/>
    <p:sldId id="2145707430" r:id="rId152"/>
    <p:sldId id="2145707431" r:id="rId153"/>
    <p:sldId id="2145707432" r:id="rId154"/>
    <p:sldId id="2145707433" r:id="rId155"/>
    <p:sldId id="2145707434" r:id="rId156"/>
    <p:sldId id="2145707435" r:id="rId157"/>
    <p:sldId id="2145707368" r:id="rId158"/>
    <p:sldId id="2145707358" r:id="rId159"/>
    <p:sldId id="2145707369" r:id="rId160"/>
    <p:sldId id="2145707370" r:id="rId161"/>
    <p:sldId id="2145707326" r:id="rId162"/>
  </p:sldIdLst>
  <p:sldSz cx="12192000" cy="6858000"/>
  <p:notesSz cx="6858000" cy="9144000"/>
  <p:embeddedFontLst>
    <p:embeddedFont>
      <p:font typeface="Calibri" panose="020F0502020204030204" pitchFamily="34" charset="0"/>
      <p:regular r:id="rId165"/>
      <p:bold r:id="rId166"/>
      <p:italic r:id="rId167"/>
      <p:boldItalic r:id="rId168"/>
    </p:embeddedFont>
    <p:embeddedFont>
      <p:font typeface="Calibri" panose="020F0502020204030204" pitchFamily="34" charset="0"/>
      <p:regular r:id="rId165"/>
      <p:bold r:id="rId166"/>
      <p:italic r:id="rId167"/>
      <p:boldItalic r:id="rId168"/>
    </p:embeddedFont>
    <p:embeddedFont>
      <p:font typeface="Calibri Light" panose="020F0302020204030204" pitchFamily="34" charset="0"/>
      <p:regular r:id="rId169"/>
      <p:italic r:id="rId170"/>
    </p:embeddedFont>
    <p:embeddedFont>
      <p:font typeface="Fira Sans Condensed Medium" panose="020B0603050000020004" pitchFamily="34" charset="0"/>
      <p:regular r:id="rId171"/>
      <p:italic r:id="rId172"/>
    </p:embeddedFont>
    <p:embeddedFont>
      <p:font typeface="Fira Sans Extra Condensed" panose="020B0503050000020004" pitchFamily="34" charset="0"/>
      <p:regular r:id="rId173"/>
      <p:bold r:id="rId174"/>
      <p:italic r:id="rId175"/>
      <p:boldItalic r:id="rId176"/>
    </p:embeddedFont>
    <p:embeddedFont>
      <p:font typeface="Flanders Art Sans" panose="020B0604020202020204" charset="0"/>
      <p:regular r:id="rId177"/>
      <p:bold r:id="rId178"/>
      <p:italic r:id="rId179"/>
    </p:embeddedFont>
    <p:embeddedFont>
      <p:font typeface="Flanders Art Sans Bold" panose="020B0604020202020204" charset="0"/>
      <p:regular r:id="rId180"/>
      <p:bold r:id="rId181"/>
      <p:italic r:id="rId182"/>
      <p:boldItalic r:id="rId183"/>
    </p:embeddedFont>
    <p:embeddedFont>
      <p:font typeface="Flanders Art Sans Light" panose="020B0604020202020204" charset="0"/>
      <p:regular r:id="rId184"/>
      <p:bold r:id="rId185"/>
      <p:italic r:id="rId186"/>
    </p:embeddedFont>
    <p:embeddedFont>
      <p:font typeface="FlandersArtSans-Bold" panose="00000800000000000000" charset="0"/>
      <p:regular r:id="rId187"/>
      <p:bold r:id="rId188"/>
      <p:italic r:id="rId189"/>
      <p:boldItalic r:id="rId190"/>
    </p:embeddedFont>
    <p:embeddedFont>
      <p:font typeface="FlandersArtSans-Regular" panose="00000500000000000000" charset="0"/>
      <p:regular r:id="rId191"/>
      <p:bold r:id="rId192"/>
      <p:italic r:id="rId193"/>
      <p:boldItalic r:id="rId194"/>
    </p:embeddedFont>
    <p:embeddedFont>
      <p:font typeface="FlandersArtSerif-Regular" panose="00000500000000000000" charset="0"/>
      <p:regular r:id="rId195"/>
      <p:bold r:id="rId196"/>
      <p:italic r:id="rId197"/>
      <p:boldItalic r:id="rId198"/>
    </p:embeddedFont>
    <p:embeddedFont>
      <p:font typeface="Proxima Nova" panose="020B0604020202020204" charset="0"/>
      <p:regular r:id="rId199"/>
      <p:bold r:id="rId200"/>
      <p:italic r:id="rId201"/>
      <p:boldItalic r:id="rId202"/>
    </p:embeddedFont>
    <p:embeddedFont>
      <p:font typeface="Segoe UI" panose="020B0502040204020203" pitchFamily="34" charset="0"/>
      <p:regular r:id="rId203"/>
      <p:bold r:id="rId204"/>
      <p:italic r:id="rId205"/>
      <p:boldItalic r:id="rId206"/>
    </p:embeddedFont>
  </p:embeddedFontLst>
  <p:defaultTextStyle>
    <a:defPPr>
      <a:defRPr lang="nl-B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40251058-F76A-451C-ABD8-21C5CEAB1E93}">
          <p14:sldIdLst>
            <p14:sldId id="480"/>
            <p14:sldId id="2145707243"/>
            <p14:sldId id="2145707133"/>
          </p14:sldIdLst>
        </p14:section>
        <p14:section name="Doelgroepen opleidingsmateriaal" id="{CE9FDB15-4422-4E11-AB96-CC4A488E84D3}">
          <p14:sldIdLst>
            <p14:sldId id="2145707134"/>
            <p14:sldId id="2145707135"/>
            <p14:sldId id="2145707385"/>
          </p14:sldIdLst>
        </p14:section>
        <p14:section name="Wat u zeker moet weten" id="{CD5A2501-F26C-4CA9-8121-060C681BF8E5}">
          <p14:sldIdLst>
            <p14:sldId id="2145707360"/>
            <p14:sldId id="2145707327"/>
            <p14:sldId id="2145707333"/>
            <p14:sldId id="2145707340"/>
            <p14:sldId id="2145707352"/>
            <p14:sldId id="2145707341"/>
            <p14:sldId id="2145707329"/>
            <p14:sldId id="2145707331"/>
          </p14:sldIdLst>
        </p14:section>
        <p14:section name="Wat is Mijn Burgerprofiel?" id="{5C0F4D77-9951-4A3C-96AF-93A364A68A69}">
          <p14:sldIdLst>
            <p14:sldId id="2145707361"/>
            <p14:sldId id="2145707157"/>
            <p14:sldId id="2145707325"/>
            <p14:sldId id="2145707211"/>
            <p14:sldId id="2145707158"/>
          </p14:sldIdLst>
        </p14:section>
        <p14:section name="Waarom Mijn Burgerprofiel?" id="{903331D0-00F1-4BF4-9A39-BE1F7D7F5526}">
          <p14:sldIdLst>
            <p14:sldId id="2145707362"/>
            <p14:sldId id="2145707086"/>
            <p14:sldId id="2145707386"/>
            <p14:sldId id="2145707387"/>
            <p14:sldId id="2145707160"/>
            <p14:sldId id="2145707389"/>
            <p14:sldId id="2145707390"/>
            <p14:sldId id="2145707391"/>
          </p14:sldIdLst>
        </p14:section>
        <p14:section name="Mijn Burgerprofiel: stap voor stap" id="{8B1F9320-884B-4CBE-8DC0-CF2AFABEA1A2}">
          <p14:sldIdLst>
            <p14:sldId id="2145707363"/>
            <p14:sldId id="2145707091"/>
            <p14:sldId id="2145707141"/>
            <p14:sldId id="2145707142"/>
            <p14:sldId id="2145707060"/>
            <p14:sldId id="2145707270"/>
            <p14:sldId id="2145707364"/>
            <p14:sldId id="2145707143"/>
            <p14:sldId id="2145707144"/>
            <p14:sldId id="2145707344"/>
            <p14:sldId id="2145707059"/>
            <p14:sldId id="2145707145"/>
            <p14:sldId id="2145707147"/>
            <p14:sldId id="2145707343"/>
            <p14:sldId id="2145707148"/>
            <p14:sldId id="2145707149"/>
            <p14:sldId id="2145707153"/>
            <p14:sldId id="2145707155"/>
            <p14:sldId id="2145707345"/>
            <p14:sldId id="2145707353"/>
            <p14:sldId id="2145707354"/>
            <p14:sldId id="2145707355"/>
            <p14:sldId id="2145707356"/>
            <p14:sldId id="2145707357"/>
            <p14:sldId id="2145707392"/>
            <p14:sldId id="2145707393"/>
            <p14:sldId id="2145707394"/>
            <p14:sldId id="2145707395"/>
            <p14:sldId id="2145707365"/>
            <p14:sldId id="2145707371"/>
            <p14:sldId id="2145707372"/>
            <p14:sldId id="2145707373"/>
            <p14:sldId id="2145707374"/>
            <p14:sldId id="2145707375"/>
            <p14:sldId id="2145707376"/>
            <p14:sldId id="2145707377"/>
            <p14:sldId id="2145707378"/>
            <p14:sldId id="2145707379"/>
            <p14:sldId id="2145707380"/>
            <p14:sldId id="2145707381"/>
            <p14:sldId id="2145707382"/>
            <p14:sldId id="2145707383"/>
            <p14:sldId id="2145707384"/>
            <p14:sldId id="2145707274"/>
            <p14:sldId id="2145707275"/>
            <p14:sldId id="2145707276"/>
            <p14:sldId id="2145707278"/>
            <p14:sldId id="2145707279"/>
            <p14:sldId id="2145707280"/>
            <p14:sldId id="2145707178"/>
            <p14:sldId id="2145707255"/>
            <p14:sldId id="2145707256"/>
            <p14:sldId id="2145707257"/>
            <p14:sldId id="2145707070"/>
            <p14:sldId id="2145707071"/>
            <p14:sldId id="2145707072"/>
            <p14:sldId id="2145707260"/>
            <p14:sldId id="2145707196"/>
            <p14:sldId id="2145707197"/>
            <p14:sldId id="2145707198"/>
            <p14:sldId id="2145707181"/>
            <p14:sldId id="2145707184"/>
            <p14:sldId id="2145707283"/>
            <p14:sldId id="2145707284"/>
            <p14:sldId id="2145707297"/>
            <p14:sldId id="2145707307"/>
            <p14:sldId id="2145707308"/>
            <p14:sldId id="2145707309"/>
            <p14:sldId id="2145707182"/>
            <p14:sldId id="2145707310"/>
            <p14:sldId id="2145707248"/>
            <p14:sldId id="2145707367"/>
            <p14:sldId id="2145707269"/>
            <p14:sldId id="2145707396"/>
            <p14:sldId id="2145707397"/>
            <p14:sldId id="2145707398"/>
            <p14:sldId id="2145707399"/>
            <p14:sldId id="2145707400"/>
            <p14:sldId id="2145707401"/>
            <p14:sldId id="2145707402"/>
            <p14:sldId id="2145707403"/>
            <p14:sldId id="2145707404"/>
            <p14:sldId id="2145707405"/>
            <p14:sldId id="2145707317"/>
            <p14:sldId id="2145707406"/>
            <p14:sldId id="2145707407"/>
            <p14:sldId id="2145707408"/>
            <p14:sldId id="2145707409"/>
            <p14:sldId id="2145707410"/>
            <p14:sldId id="2145707411"/>
            <p14:sldId id="2145707412"/>
            <p14:sldId id="2145707413"/>
            <p14:sldId id="2145707414"/>
            <p14:sldId id="2145707415"/>
            <p14:sldId id="2145707416"/>
            <p14:sldId id="2145707417"/>
            <p14:sldId id="2145707293"/>
            <p14:sldId id="2145707418"/>
            <p14:sldId id="2145707419"/>
            <p14:sldId id="2145707420"/>
            <p14:sldId id="2145707421"/>
            <p14:sldId id="2145707422"/>
            <p14:sldId id="2145707423"/>
            <p14:sldId id="2145707424"/>
            <p14:sldId id="2145707425"/>
            <p14:sldId id="2145707426"/>
            <p14:sldId id="2145707427"/>
            <p14:sldId id="2145707428"/>
            <p14:sldId id="2145707429"/>
            <p14:sldId id="2145707430"/>
            <p14:sldId id="2145707431"/>
            <p14:sldId id="2145707432"/>
            <p14:sldId id="2145707433"/>
            <p14:sldId id="2145707434"/>
            <p14:sldId id="2145707435"/>
            <p14:sldId id="2145707368"/>
            <p14:sldId id="2145707358"/>
            <p14:sldId id="2145707369"/>
            <p14:sldId id="2145707370"/>
            <p14:sldId id="2145707326"/>
          </p14:sldIdLst>
        </p14:section>
      </p14:sectionLst>
    </p:ext>
    <p:ext uri="{EFAFB233-063F-42B5-8137-9DF3F51BA10A}">
      <p15:sldGuideLst xmlns:p15="http://schemas.microsoft.com/office/powerpoint/2012/main">
        <p15:guide id="1" pos="1776" userDrawn="1">
          <p15:clr>
            <a:srgbClr val="A4A3A4"/>
          </p15:clr>
        </p15:guide>
        <p15:guide id="2" orient="horz" pos="640" userDrawn="1">
          <p15:clr>
            <a:srgbClr val="A4A3A4"/>
          </p15:clr>
        </p15:guide>
        <p15:guide id="3" pos="257" userDrawn="1">
          <p15:clr>
            <a:srgbClr val="A4A3A4"/>
          </p15:clr>
        </p15:guide>
        <p15:guide id="4" pos="7559" userDrawn="1">
          <p15:clr>
            <a:srgbClr val="A4A3A4"/>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CB50FC40-DA96-11EF-56C5-EF7FCC89152F}" name="Poels Jolien" initials="PJ" userId="Poels Jolien" providerId="None"/>
  <p188:author id="{D4068657-7994-4EFF-1403-7F5E9BD90CD6}" name="Spaepen, Florine" initials="SF" userId="Spaepen, Florine" providerId="None"/>
  <p188:author id="{7896AF59-01EB-ACF8-1306-AF7FEEB7DC74}" name="De Vleeschouwer Ruth" initials="DR" userId="S::ruth.devleeschouwer@vlaanderen.be::dffe33a4-0d02-421c-97cf-0aede70c9ec4" providerId="AD"/>
  <p188:author id="{60E04D63-9FAE-7A39-30F5-96DE5069FBB3}" name="Devisscher Lena" initials="LD" userId="S::lena.devisscher@vlaanderen.be::d61fbd29-2233-4399-a1bb-318593178679" providerId="AD"/>
  <p188:author id="{5BC73E7B-6B6A-6DEF-4129-02120AFBB878}" name="Timmermans Lara" initials="TL" userId="Timmermans Lara" providerId="None"/>
  <p188:author id="{43E742D7-9B0A-5D6C-20A3-A0F2D9630DF1}" name="Craen  Siri" initials="CS" userId="S::siri.craen@vlaanderen.be::f173bf2d-b3df-4570-9b2f-c73d083c2f37" providerId="AD"/>
  <p188:author id="{8D7642DD-EBEF-D11A-79B4-C5028E5CE7FB}" name="Timmermans, Lara" initials="TL" userId="S::lara.timmermans@dxc.com::45ca834a-1792-4a42-b90b-d042846816ad" providerId="AD"/>
  <p188:author id="{7A483DEB-257B-C140-B079-5BBF7973F5E8}" name="Poels, Jolien" initials="PJ" userId="S::jolien.poels@dxc.com::e9f29ea0-a05a-4d88-b285-196c36c059bc"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1" name="Poels, Jolien" initials="PJ" lastIdx="7" clrIdx="0">
    <p:extLst>
      <p:ext uri="{19B8F6BF-5375-455C-9EA6-DF929625EA0E}">
        <p15:presenceInfo xmlns:p15="http://schemas.microsoft.com/office/powerpoint/2012/main" userId="S::jolien.poels@dxc.com::e9f29ea0-a05a-4d88-b285-196c36c059bc" providerId="AD"/>
      </p:ext>
    </p:extLst>
  </p:cmAuthor>
  <p:cmAuthor id="2" name="Author" initials="A" lastIdx="3" clrIdx="1"/>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FFE615"/>
    <a:srgbClr val="2B979D"/>
    <a:srgbClr val="6DD1D7"/>
    <a:srgbClr val="CEF0F2"/>
    <a:srgbClr val="8CDCE0"/>
    <a:srgbClr val="FFF9B2"/>
    <a:srgbClr val="000000"/>
    <a:srgbClr val="854D5A"/>
    <a:srgbClr val="66ADCC"/>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3C31C1C7-42CD-D110-A48E-860F636CE6D8}" v="1" dt="2023-07-24T12:43:22.158"/>
    <p1510:client id="{624E4888-B664-480A-9F56-60B37320B7F0}" v="113" dt="2023-07-24T12:32:18.066"/>
    <p1510:client id="{71CD3BEE-4C5C-326E-3019-D5498088B9BC}" v="91" dt="2023-07-24T12:19:46.091"/>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620"/>
    <p:restoredTop sz="95033" autoAdjust="0"/>
  </p:normalViewPr>
  <p:slideViewPr>
    <p:cSldViewPr snapToGrid="0">
      <p:cViewPr varScale="1">
        <p:scale>
          <a:sx n="103" d="100"/>
          <a:sy n="103" d="100"/>
        </p:scale>
        <p:origin x="792" y="102"/>
      </p:cViewPr>
      <p:guideLst>
        <p:guide pos="1776"/>
        <p:guide orient="horz" pos="640"/>
        <p:guide pos="257"/>
        <p:guide pos="7559"/>
      </p:guideLst>
    </p:cSldViewPr>
  </p:slideViewPr>
  <p:notesTextViewPr>
    <p:cViewPr>
      <p:scale>
        <a:sx n="1" d="1"/>
        <a:sy n="1" d="1"/>
      </p:scale>
      <p:origin x="0" y="0"/>
    </p:cViewPr>
  </p:notesTextViewPr>
  <p:notesViewPr>
    <p:cSldViewPr snapToGrid="0">
      <p:cViewPr varScale="1">
        <p:scale>
          <a:sx n="66" d="100"/>
          <a:sy n="66" d="100"/>
        </p:scale>
        <p:origin x="0" y="0"/>
      </p:cViewPr>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02.xml"/><Relationship Id="rId21" Type="http://schemas.openxmlformats.org/officeDocument/2006/relationships/slide" Target="slides/slide6.xml"/><Relationship Id="rId42" Type="http://schemas.openxmlformats.org/officeDocument/2006/relationships/slide" Target="slides/slide27.xml"/><Relationship Id="rId63" Type="http://schemas.openxmlformats.org/officeDocument/2006/relationships/slide" Target="slides/slide48.xml"/><Relationship Id="rId84" Type="http://schemas.openxmlformats.org/officeDocument/2006/relationships/slide" Target="slides/slide69.xml"/><Relationship Id="rId138" Type="http://schemas.openxmlformats.org/officeDocument/2006/relationships/slide" Target="slides/slide123.xml"/><Relationship Id="rId159" Type="http://schemas.openxmlformats.org/officeDocument/2006/relationships/slide" Target="slides/slide144.xml"/><Relationship Id="rId170" Type="http://schemas.openxmlformats.org/officeDocument/2006/relationships/font" Target="fonts/font6.fntdata"/><Relationship Id="rId191" Type="http://schemas.openxmlformats.org/officeDocument/2006/relationships/font" Target="fonts/font27.fntdata"/><Relationship Id="rId205" Type="http://schemas.openxmlformats.org/officeDocument/2006/relationships/font" Target="fonts/font41.fntdata"/><Relationship Id="rId107" Type="http://schemas.openxmlformats.org/officeDocument/2006/relationships/slide" Target="slides/slide92.xml"/><Relationship Id="rId11" Type="http://schemas.openxmlformats.org/officeDocument/2006/relationships/slideMaster" Target="slideMasters/slideMaster8.xml"/><Relationship Id="rId32" Type="http://schemas.openxmlformats.org/officeDocument/2006/relationships/slide" Target="slides/slide17.xml"/><Relationship Id="rId53" Type="http://schemas.openxmlformats.org/officeDocument/2006/relationships/slide" Target="slides/slide38.xml"/><Relationship Id="rId74" Type="http://schemas.openxmlformats.org/officeDocument/2006/relationships/slide" Target="slides/slide59.xml"/><Relationship Id="rId128" Type="http://schemas.openxmlformats.org/officeDocument/2006/relationships/slide" Target="slides/slide113.xml"/><Relationship Id="rId149" Type="http://schemas.openxmlformats.org/officeDocument/2006/relationships/slide" Target="slides/slide134.xml"/><Relationship Id="rId5" Type="http://schemas.openxmlformats.org/officeDocument/2006/relationships/slideMaster" Target="slideMasters/slideMaster2.xml"/><Relationship Id="rId95" Type="http://schemas.openxmlformats.org/officeDocument/2006/relationships/slide" Target="slides/slide80.xml"/><Relationship Id="rId160" Type="http://schemas.openxmlformats.org/officeDocument/2006/relationships/slide" Target="slides/slide145.xml"/><Relationship Id="rId181" Type="http://schemas.openxmlformats.org/officeDocument/2006/relationships/font" Target="fonts/font17.fntdata"/><Relationship Id="rId22" Type="http://schemas.openxmlformats.org/officeDocument/2006/relationships/slide" Target="slides/slide7.xml"/><Relationship Id="rId43" Type="http://schemas.openxmlformats.org/officeDocument/2006/relationships/slide" Target="slides/slide28.xml"/><Relationship Id="rId64" Type="http://schemas.openxmlformats.org/officeDocument/2006/relationships/slide" Target="slides/slide49.xml"/><Relationship Id="rId118" Type="http://schemas.openxmlformats.org/officeDocument/2006/relationships/slide" Target="slides/slide103.xml"/><Relationship Id="rId139" Type="http://schemas.openxmlformats.org/officeDocument/2006/relationships/slide" Target="slides/slide124.xml"/><Relationship Id="rId85" Type="http://schemas.openxmlformats.org/officeDocument/2006/relationships/slide" Target="slides/slide70.xml"/><Relationship Id="rId150" Type="http://schemas.openxmlformats.org/officeDocument/2006/relationships/slide" Target="slides/slide135.xml"/><Relationship Id="rId171" Type="http://schemas.openxmlformats.org/officeDocument/2006/relationships/font" Target="fonts/font7.fntdata"/><Relationship Id="rId192" Type="http://schemas.openxmlformats.org/officeDocument/2006/relationships/font" Target="fonts/font28.fntdata"/><Relationship Id="rId206" Type="http://schemas.openxmlformats.org/officeDocument/2006/relationships/font" Target="fonts/font42.fntdata"/><Relationship Id="rId12" Type="http://schemas.openxmlformats.org/officeDocument/2006/relationships/slideMaster" Target="slideMasters/slideMaster9.xml"/><Relationship Id="rId33" Type="http://schemas.openxmlformats.org/officeDocument/2006/relationships/slide" Target="slides/slide18.xml"/><Relationship Id="rId108" Type="http://schemas.openxmlformats.org/officeDocument/2006/relationships/slide" Target="slides/slide93.xml"/><Relationship Id="rId129" Type="http://schemas.openxmlformats.org/officeDocument/2006/relationships/slide" Target="slides/slide114.xml"/><Relationship Id="rId54" Type="http://schemas.openxmlformats.org/officeDocument/2006/relationships/slide" Target="slides/slide39.xml"/><Relationship Id="rId75" Type="http://schemas.openxmlformats.org/officeDocument/2006/relationships/slide" Target="slides/slide60.xml"/><Relationship Id="rId96" Type="http://schemas.openxmlformats.org/officeDocument/2006/relationships/slide" Target="slides/slide81.xml"/><Relationship Id="rId140" Type="http://schemas.openxmlformats.org/officeDocument/2006/relationships/slide" Target="slides/slide125.xml"/><Relationship Id="rId161" Type="http://schemas.openxmlformats.org/officeDocument/2006/relationships/slide" Target="slides/slide146.xml"/><Relationship Id="rId182" Type="http://schemas.openxmlformats.org/officeDocument/2006/relationships/font" Target="fonts/font18.fntdata"/><Relationship Id="rId6" Type="http://schemas.openxmlformats.org/officeDocument/2006/relationships/slideMaster" Target="slideMasters/slideMaster3.xml"/><Relationship Id="rId23" Type="http://schemas.openxmlformats.org/officeDocument/2006/relationships/slide" Target="slides/slide8.xml"/><Relationship Id="rId119" Type="http://schemas.openxmlformats.org/officeDocument/2006/relationships/slide" Target="slides/slide104.xml"/><Relationship Id="rId44" Type="http://schemas.openxmlformats.org/officeDocument/2006/relationships/slide" Target="slides/slide29.xml"/><Relationship Id="rId65" Type="http://schemas.openxmlformats.org/officeDocument/2006/relationships/slide" Target="slides/slide50.xml"/><Relationship Id="rId86" Type="http://schemas.openxmlformats.org/officeDocument/2006/relationships/slide" Target="slides/slide71.xml"/><Relationship Id="rId130" Type="http://schemas.openxmlformats.org/officeDocument/2006/relationships/slide" Target="slides/slide115.xml"/><Relationship Id="rId151" Type="http://schemas.openxmlformats.org/officeDocument/2006/relationships/slide" Target="slides/slide136.xml"/><Relationship Id="rId172" Type="http://schemas.openxmlformats.org/officeDocument/2006/relationships/font" Target="fonts/font8.fntdata"/><Relationship Id="rId193" Type="http://schemas.openxmlformats.org/officeDocument/2006/relationships/font" Target="fonts/font29.fntdata"/><Relationship Id="rId207" Type="http://schemas.openxmlformats.org/officeDocument/2006/relationships/commentAuthors" Target="commentAuthors.xml"/><Relationship Id="rId13" Type="http://schemas.openxmlformats.org/officeDocument/2006/relationships/slideMaster" Target="slideMasters/slideMaster10.xml"/><Relationship Id="rId109" Type="http://schemas.openxmlformats.org/officeDocument/2006/relationships/slide" Target="slides/slide94.xml"/><Relationship Id="rId34" Type="http://schemas.openxmlformats.org/officeDocument/2006/relationships/slide" Target="slides/slide19.xml"/><Relationship Id="rId55" Type="http://schemas.openxmlformats.org/officeDocument/2006/relationships/slide" Target="slides/slide40.xml"/><Relationship Id="rId76" Type="http://schemas.openxmlformats.org/officeDocument/2006/relationships/slide" Target="slides/slide61.xml"/><Relationship Id="rId97" Type="http://schemas.openxmlformats.org/officeDocument/2006/relationships/slide" Target="slides/slide82.xml"/><Relationship Id="rId120" Type="http://schemas.openxmlformats.org/officeDocument/2006/relationships/slide" Target="slides/slide105.xml"/><Relationship Id="rId141" Type="http://schemas.openxmlformats.org/officeDocument/2006/relationships/slide" Target="slides/slide126.xml"/><Relationship Id="rId7" Type="http://schemas.openxmlformats.org/officeDocument/2006/relationships/slideMaster" Target="slideMasters/slideMaster4.xml"/><Relationship Id="rId162" Type="http://schemas.openxmlformats.org/officeDocument/2006/relationships/slide" Target="slides/slide147.xml"/><Relationship Id="rId183" Type="http://schemas.openxmlformats.org/officeDocument/2006/relationships/font" Target="fonts/font19.fntdata"/><Relationship Id="rId24" Type="http://schemas.openxmlformats.org/officeDocument/2006/relationships/slide" Target="slides/slide9.xml"/><Relationship Id="rId45" Type="http://schemas.openxmlformats.org/officeDocument/2006/relationships/slide" Target="slides/slide30.xml"/><Relationship Id="rId66" Type="http://schemas.openxmlformats.org/officeDocument/2006/relationships/slide" Target="slides/slide51.xml"/><Relationship Id="rId87" Type="http://schemas.openxmlformats.org/officeDocument/2006/relationships/slide" Target="slides/slide72.xml"/><Relationship Id="rId110" Type="http://schemas.openxmlformats.org/officeDocument/2006/relationships/slide" Target="slides/slide95.xml"/><Relationship Id="rId131" Type="http://schemas.openxmlformats.org/officeDocument/2006/relationships/slide" Target="slides/slide116.xml"/><Relationship Id="rId152" Type="http://schemas.openxmlformats.org/officeDocument/2006/relationships/slide" Target="slides/slide137.xml"/><Relationship Id="rId173" Type="http://schemas.openxmlformats.org/officeDocument/2006/relationships/font" Target="fonts/font9.fntdata"/><Relationship Id="rId194" Type="http://schemas.openxmlformats.org/officeDocument/2006/relationships/font" Target="fonts/font30.fntdata"/><Relationship Id="rId208" Type="http://schemas.openxmlformats.org/officeDocument/2006/relationships/presProps" Target="presProps.xml"/><Relationship Id="rId19" Type="http://schemas.openxmlformats.org/officeDocument/2006/relationships/slide" Target="slides/slide4.xml"/><Relationship Id="rId14" Type="http://schemas.openxmlformats.org/officeDocument/2006/relationships/slideMaster" Target="slideMasters/slideMaster11.xml"/><Relationship Id="rId30" Type="http://schemas.openxmlformats.org/officeDocument/2006/relationships/slide" Target="slides/slide15.xml"/><Relationship Id="rId35" Type="http://schemas.openxmlformats.org/officeDocument/2006/relationships/slide" Target="slides/slide20.xml"/><Relationship Id="rId56" Type="http://schemas.openxmlformats.org/officeDocument/2006/relationships/slide" Target="slides/slide41.xml"/><Relationship Id="rId77" Type="http://schemas.openxmlformats.org/officeDocument/2006/relationships/slide" Target="slides/slide62.xml"/><Relationship Id="rId100" Type="http://schemas.openxmlformats.org/officeDocument/2006/relationships/slide" Target="slides/slide85.xml"/><Relationship Id="rId105" Type="http://schemas.openxmlformats.org/officeDocument/2006/relationships/slide" Target="slides/slide90.xml"/><Relationship Id="rId126" Type="http://schemas.openxmlformats.org/officeDocument/2006/relationships/slide" Target="slides/slide111.xml"/><Relationship Id="rId147" Type="http://schemas.openxmlformats.org/officeDocument/2006/relationships/slide" Target="slides/slide132.xml"/><Relationship Id="rId168" Type="http://schemas.openxmlformats.org/officeDocument/2006/relationships/font" Target="fonts/font4.fntdata"/><Relationship Id="rId8" Type="http://schemas.openxmlformats.org/officeDocument/2006/relationships/slideMaster" Target="slideMasters/slideMaster5.xml"/><Relationship Id="rId51" Type="http://schemas.openxmlformats.org/officeDocument/2006/relationships/slide" Target="slides/slide36.xml"/><Relationship Id="rId72" Type="http://schemas.openxmlformats.org/officeDocument/2006/relationships/slide" Target="slides/slide57.xml"/><Relationship Id="rId93" Type="http://schemas.openxmlformats.org/officeDocument/2006/relationships/slide" Target="slides/slide78.xml"/><Relationship Id="rId98" Type="http://schemas.openxmlformats.org/officeDocument/2006/relationships/slide" Target="slides/slide83.xml"/><Relationship Id="rId121" Type="http://schemas.openxmlformats.org/officeDocument/2006/relationships/slide" Target="slides/slide106.xml"/><Relationship Id="rId142" Type="http://schemas.openxmlformats.org/officeDocument/2006/relationships/slide" Target="slides/slide127.xml"/><Relationship Id="rId163" Type="http://schemas.openxmlformats.org/officeDocument/2006/relationships/notesMaster" Target="notesMasters/notesMaster1.xml"/><Relationship Id="rId184" Type="http://schemas.openxmlformats.org/officeDocument/2006/relationships/font" Target="fonts/font20.fntdata"/><Relationship Id="rId189" Type="http://schemas.openxmlformats.org/officeDocument/2006/relationships/font" Target="fonts/font25.fntdata"/><Relationship Id="rId3" Type="http://schemas.openxmlformats.org/officeDocument/2006/relationships/customXml" Target="../customXml/item3.xml"/><Relationship Id="rId25" Type="http://schemas.openxmlformats.org/officeDocument/2006/relationships/slide" Target="slides/slide10.xml"/><Relationship Id="rId46" Type="http://schemas.openxmlformats.org/officeDocument/2006/relationships/slide" Target="slides/slide31.xml"/><Relationship Id="rId67" Type="http://schemas.openxmlformats.org/officeDocument/2006/relationships/slide" Target="slides/slide52.xml"/><Relationship Id="rId116" Type="http://schemas.openxmlformats.org/officeDocument/2006/relationships/slide" Target="slides/slide101.xml"/><Relationship Id="rId137" Type="http://schemas.openxmlformats.org/officeDocument/2006/relationships/slide" Target="slides/slide122.xml"/><Relationship Id="rId158" Type="http://schemas.openxmlformats.org/officeDocument/2006/relationships/slide" Target="slides/slide143.xml"/><Relationship Id="rId20" Type="http://schemas.openxmlformats.org/officeDocument/2006/relationships/slide" Target="slides/slide5.xml"/><Relationship Id="rId41" Type="http://schemas.openxmlformats.org/officeDocument/2006/relationships/slide" Target="slides/slide26.xml"/><Relationship Id="rId62" Type="http://schemas.openxmlformats.org/officeDocument/2006/relationships/slide" Target="slides/slide47.xml"/><Relationship Id="rId83" Type="http://schemas.openxmlformats.org/officeDocument/2006/relationships/slide" Target="slides/slide68.xml"/><Relationship Id="rId88" Type="http://schemas.openxmlformats.org/officeDocument/2006/relationships/slide" Target="slides/slide73.xml"/><Relationship Id="rId111" Type="http://schemas.openxmlformats.org/officeDocument/2006/relationships/slide" Target="slides/slide96.xml"/><Relationship Id="rId132" Type="http://schemas.openxmlformats.org/officeDocument/2006/relationships/slide" Target="slides/slide117.xml"/><Relationship Id="rId153" Type="http://schemas.openxmlformats.org/officeDocument/2006/relationships/slide" Target="slides/slide138.xml"/><Relationship Id="rId174" Type="http://schemas.openxmlformats.org/officeDocument/2006/relationships/font" Target="fonts/font10.fntdata"/><Relationship Id="rId179" Type="http://schemas.openxmlformats.org/officeDocument/2006/relationships/font" Target="fonts/font15.fntdata"/><Relationship Id="rId195" Type="http://schemas.openxmlformats.org/officeDocument/2006/relationships/font" Target="fonts/font31.fntdata"/><Relationship Id="rId209" Type="http://schemas.openxmlformats.org/officeDocument/2006/relationships/viewProps" Target="viewProps.xml"/><Relationship Id="rId190" Type="http://schemas.openxmlformats.org/officeDocument/2006/relationships/font" Target="fonts/font26.fntdata"/><Relationship Id="rId204" Type="http://schemas.openxmlformats.org/officeDocument/2006/relationships/font" Target="fonts/font40.fntdata"/><Relationship Id="rId15" Type="http://schemas.openxmlformats.org/officeDocument/2006/relationships/slideMaster" Target="slideMasters/slideMaster12.xml"/><Relationship Id="rId36" Type="http://schemas.openxmlformats.org/officeDocument/2006/relationships/slide" Target="slides/slide21.xml"/><Relationship Id="rId57" Type="http://schemas.openxmlformats.org/officeDocument/2006/relationships/slide" Target="slides/slide42.xml"/><Relationship Id="rId106" Type="http://schemas.openxmlformats.org/officeDocument/2006/relationships/slide" Target="slides/slide91.xml"/><Relationship Id="rId127" Type="http://schemas.openxmlformats.org/officeDocument/2006/relationships/slide" Target="slides/slide112.xml"/><Relationship Id="rId10" Type="http://schemas.openxmlformats.org/officeDocument/2006/relationships/slideMaster" Target="slideMasters/slideMaster7.xml"/><Relationship Id="rId31" Type="http://schemas.openxmlformats.org/officeDocument/2006/relationships/slide" Target="slides/slide16.xml"/><Relationship Id="rId52" Type="http://schemas.openxmlformats.org/officeDocument/2006/relationships/slide" Target="slides/slide37.xml"/><Relationship Id="rId73" Type="http://schemas.openxmlformats.org/officeDocument/2006/relationships/slide" Target="slides/slide58.xml"/><Relationship Id="rId78" Type="http://schemas.openxmlformats.org/officeDocument/2006/relationships/slide" Target="slides/slide63.xml"/><Relationship Id="rId94" Type="http://schemas.openxmlformats.org/officeDocument/2006/relationships/slide" Target="slides/slide79.xml"/><Relationship Id="rId99" Type="http://schemas.openxmlformats.org/officeDocument/2006/relationships/slide" Target="slides/slide84.xml"/><Relationship Id="rId101" Type="http://schemas.openxmlformats.org/officeDocument/2006/relationships/slide" Target="slides/slide86.xml"/><Relationship Id="rId122" Type="http://schemas.openxmlformats.org/officeDocument/2006/relationships/slide" Target="slides/slide107.xml"/><Relationship Id="rId143" Type="http://schemas.openxmlformats.org/officeDocument/2006/relationships/slide" Target="slides/slide128.xml"/><Relationship Id="rId148" Type="http://schemas.openxmlformats.org/officeDocument/2006/relationships/slide" Target="slides/slide133.xml"/><Relationship Id="rId164" Type="http://schemas.openxmlformats.org/officeDocument/2006/relationships/handoutMaster" Target="handoutMasters/handoutMaster1.xml"/><Relationship Id="rId169" Type="http://schemas.openxmlformats.org/officeDocument/2006/relationships/font" Target="fonts/font5.fntdata"/><Relationship Id="rId185" Type="http://schemas.openxmlformats.org/officeDocument/2006/relationships/font" Target="fonts/font21.fntdata"/><Relationship Id="rId4" Type="http://schemas.openxmlformats.org/officeDocument/2006/relationships/slideMaster" Target="slideMasters/slideMaster1.xml"/><Relationship Id="rId9" Type="http://schemas.openxmlformats.org/officeDocument/2006/relationships/slideMaster" Target="slideMasters/slideMaster6.xml"/><Relationship Id="rId180" Type="http://schemas.openxmlformats.org/officeDocument/2006/relationships/font" Target="fonts/font16.fntdata"/><Relationship Id="rId210" Type="http://schemas.openxmlformats.org/officeDocument/2006/relationships/theme" Target="theme/theme1.xml"/><Relationship Id="rId26" Type="http://schemas.openxmlformats.org/officeDocument/2006/relationships/slide" Target="slides/slide11.xml"/><Relationship Id="rId47" Type="http://schemas.openxmlformats.org/officeDocument/2006/relationships/slide" Target="slides/slide32.xml"/><Relationship Id="rId68" Type="http://schemas.openxmlformats.org/officeDocument/2006/relationships/slide" Target="slides/slide53.xml"/><Relationship Id="rId89" Type="http://schemas.openxmlformats.org/officeDocument/2006/relationships/slide" Target="slides/slide74.xml"/><Relationship Id="rId112" Type="http://schemas.openxmlformats.org/officeDocument/2006/relationships/slide" Target="slides/slide97.xml"/><Relationship Id="rId133" Type="http://schemas.openxmlformats.org/officeDocument/2006/relationships/slide" Target="slides/slide118.xml"/><Relationship Id="rId154" Type="http://schemas.openxmlformats.org/officeDocument/2006/relationships/slide" Target="slides/slide139.xml"/><Relationship Id="rId175" Type="http://schemas.openxmlformats.org/officeDocument/2006/relationships/font" Target="fonts/font11.fntdata"/><Relationship Id="rId196" Type="http://schemas.openxmlformats.org/officeDocument/2006/relationships/font" Target="fonts/font32.fntdata"/><Relationship Id="rId200" Type="http://schemas.openxmlformats.org/officeDocument/2006/relationships/font" Target="fonts/font36.fntdata"/><Relationship Id="rId16" Type="http://schemas.openxmlformats.org/officeDocument/2006/relationships/slide" Target="slides/slide1.xml"/><Relationship Id="rId37" Type="http://schemas.openxmlformats.org/officeDocument/2006/relationships/slide" Target="slides/slide22.xml"/><Relationship Id="rId58" Type="http://schemas.openxmlformats.org/officeDocument/2006/relationships/slide" Target="slides/slide43.xml"/><Relationship Id="rId79" Type="http://schemas.openxmlformats.org/officeDocument/2006/relationships/slide" Target="slides/slide64.xml"/><Relationship Id="rId102" Type="http://schemas.openxmlformats.org/officeDocument/2006/relationships/slide" Target="slides/slide87.xml"/><Relationship Id="rId123" Type="http://schemas.openxmlformats.org/officeDocument/2006/relationships/slide" Target="slides/slide108.xml"/><Relationship Id="rId144" Type="http://schemas.openxmlformats.org/officeDocument/2006/relationships/slide" Target="slides/slide129.xml"/><Relationship Id="rId90" Type="http://schemas.openxmlformats.org/officeDocument/2006/relationships/slide" Target="slides/slide75.xml"/><Relationship Id="rId165" Type="http://schemas.openxmlformats.org/officeDocument/2006/relationships/font" Target="fonts/font1.fntdata"/><Relationship Id="rId186" Type="http://schemas.openxmlformats.org/officeDocument/2006/relationships/font" Target="fonts/font22.fntdata"/><Relationship Id="rId211" Type="http://schemas.openxmlformats.org/officeDocument/2006/relationships/tableStyles" Target="tableStyles.xml"/><Relationship Id="rId27" Type="http://schemas.openxmlformats.org/officeDocument/2006/relationships/slide" Target="slides/slide12.xml"/><Relationship Id="rId48" Type="http://schemas.openxmlformats.org/officeDocument/2006/relationships/slide" Target="slides/slide33.xml"/><Relationship Id="rId69" Type="http://schemas.openxmlformats.org/officeDocument/2006/relationships/slide" Target="slides/slide54.xml"/><Relationship Id="rId113" Type="http://schemas.openxmlformats.org/officeDocument/2006/relationships/slide" Target="slides/slide98.xml"/><Relationship Id="rId134" Type="http://schemas.openxmlformats.org/officeDocument/2006/relationships/slide" Target="slides/slide119.xml"/><Relationship Id="rId80" Type="http://schemas.openxmlformats.org/officeDocument/2006/relationships/slide" Target="slides/slide65.xml"/><Relationship Id="rId155" Type="http://schemas.openxmlformats.org/officeDocument/2006/relationships/slide" Target="slides/slide140.xml"/><Relationship Id="rId176" Type="http://schemas.openxmlformats.org/officeDocument/2006/relationships/font" Target="fonts/font12.fntdata"/><Relationship Id="rId197" Type="http://schemas.openxmlformats.org/officeDocument/2006/relationships/font" Target="fonts/font33.fntdata"/><Relationship Id="rId201" Type="http://schemas.openxmlformats.org/officeDocument/2006/relationships/font" Target="fonts/font37.fntdata"/><Relationship Id="rId17" Type="http://schemas.openxmlformats.org/officeDocument/2006/relationships/slide" Target="slides/slide2.xml"/><Relationship Id="rId38" Type="http://schemas.openxmlformats.org/officeDocument/2006/relationships/slide" Target="slides/slide23.xml"/><Relationship Id="rId59" Type="http://schemas.openxmlformats.org/officeDocument/2006/relationships/slide" Target="slides/slide44.xml"/><Relationship Id="rId103" Type="http://schemas.openxmlformats.org/officeDocument/2006/relationships/slide" Target="slides/slide88.xml"/><Relationship Id="rId124" Type="http://schemas.openxmlformats.org/officeDocument/2006/relationships/slide" Target="slides/slide109.xml"/><Relationship Id="rId70" Type="http://schemas.openxmlformats.org/officeDocument/2006/relationships/slide" Target="slides/slide55.xml"/><Relationship Id="rId91" Type="http://schemas.openxmlformats.org/officeDocument/2006/relationships/slide" Target="slides/slide76.xml"/><Relationship Id="rId145" Type="http://schemas.openxmlformats.org/officeDocument/2006/relationships/slide" Target="slides/slide130.xml"/><Relationship Id="rId166" Type="http://schemas.openxmlformats.org/officeDocument/2006/relationships/font" Target="fonts/font2.fntdata"/><Relationship Id="rId187" Type="http://schemas.openxmlformats.org/officeDocument/2006/relationships/font" Target="fonts/font23.fntdata"/><Relationship Id="rId1" Type="http://schemas.openxmlformats.org/officeDocument/2006/relationships/customXml" Target="../customXml/item1.xml"/><Relationship Id="rId212" Type="http://schemas.microsoft.com/office/2015/10/relationships/revisionInfo" Target="revisionInfo.xml"/><Relationship Id="rId28" Type="http://schemas.openxmlformats.org/officeDocument/2006/relationships/slide" Target="slides/slide13.xml"/><Relationship Id="rId49" Type="http://schemas.openxmlformats.org/officeDocument/2006/relationships/slide" Target="slides/slide34.xml"/><Relationship Id="rId114" Type="http://schemas.openxmlformats.org/officeDocument/2006/relationships/slide" Target="slides/slide99.xml"/><Relationship Id="rId60" Type="http://schemas.openxmlformats.org/officeDocument/2006/relationships/slide" Target="slides/slide45.xml"/><Relationship Id="rId81" Type="http://schemas.openxmlformats.org/officeDocument/2006/relationships/slide" Target="slides/slide66.xml"/><Relationship Id="rId135" Type="http://schemas.openxmlformats.org/officeDocument/2006/relationships/slide" Target="slides/slide120.xml"/><Relationship Id="rId156" Type="http://schemas.openxmlformats.org/officeDocument/2006/relationships/slide" Target="slides/slide141.xml"/><Relationship Id="rId177" Type="http://schemas.openxmlformats.org/officeDocument/2006/relationships/font" Target="fonts/font13.fntdata"/><Relationship Id="rId198" Type="http://schemas.openxmlformats.org/officeDocument/2006/relationships/font" Target="fonts/font34.fntdata"/><Relationship Id="rId202" Type="http://schemas.openxmlformats.org/officeDocument/2006/relationships/font" Target="fonts/font38.fntdata"/><Relationship Id="rId18" Type="http://schemas.openxmlformats.org/officeDocument/2006/relationships/slide" Target="slides/slide3.xml"/><Relationship Id="rId39" Type="http://schemas.openxmlformats.org/officeDocument/2006/relationships/slide" Target="slides/slide24.xml"/><Relationship Id="rId50" Type="http://schemas.openxmlformats.org/officeDocument/2006/relationships/slide" Target="slides/slide35.xml"/><Relationship Id="rId104" Type="http://schemas.openxmlformats.org/officeDocument/2006/relationships/slide" Target="slides/slide89.xml"/><Relationship Id="rId125" Type="http://schemas.openxmlformats.org/officeDocument/2006/relationships/slide" Target="slides/slide110.xml"/><Relationship Id="rId146" Type="http://schemas.openxmlformats.org/officeDocument/2006/relationships/slide" Target="slides/slide131.xml"/><Relationship Id="rId167" Type="http://schemas.openxmlformats.org/officeDocument/2006/relationships/font" Target="fonts/font3.fntdata"/><Relationship Id="rId188" Type="http://schemas.openxmlformats.org/officeDocument/2006/relationships/font" Target="fonts/font24.fntdata"/><Relationship Id="rId71" Type="http://schemas.openxmlformats.org/officeDocument/2006/relationships/slide" Target="slides/slide56.xml"/><Relationship Id="rId92" Type="http://schemas.openxmlformats.org/officeDocument/2006/relationships/slide" Target="slides/slide77.xml"/><Relationship Id="rId213" Type="http://schemas.microsoft.com/office/2018/10/relationships/authors" Target="authors.xml"/><Relationship Id="rId2" Type="http://schemas.openxmlformats.org/officeDocument/2006/relationships/customXml" Target="../customXml/item2.xml"/><Relationship Id="rId29" Type="http://schemas.openxmlformats.org/officeDocument/2006/relationships/slide" Target="slides/slide14.xml"/><Relationship Id="rId40" Type="http://schemas.openxmlformats.org/officeDocument/2006/relationships/slide" Target="slides/slide25.xml"/><Relationship Id="rId115" Type="http://schemas.openxmlformats.org/officeDocument/2006/relationships/slide" Target="slides/slide100.xml"/><Relationship Id="rId136" Type="http://schemas.openxmlformats.org/officeDocument/2006/relationships/slide" Target="slides/slide121.xml"/><Relationship Id="rId157" Type="http://schemas.openxmlformats.org/officeDocument/2006/relationships/slide" Target="slides/slide142.xml"/><Relationship Id="rId178" Type="http://schemas.openxmlformats.org/officeDocument/2006/relationships/font" Target="fonts/font14.fntdata"/><Relationship Id="rId61" Type="http://schemas.openxmlformats.org/officeDocument/2006/relationships/slide" Target="slides/slide46.xml"/><Relationship Id="rId82" Type="http://schemas.openxmlformats.org/officeDocument/2006/relationships/slide" Target="slides/slide67.xml"/><Relationship Id="rId199" Type="http://schemas.openxmlformats.org/officeDocument/2006/relationships/font" Target="fonts/font35.fntdata"/><Relationship Id="rId203" Type="http://schemas.openxmlformats.org/officeDocument/2006/relationships/font" Target="fonts/font39.fntdata"/></Relationships>
</file>

<file path=ppt/comments/modernComment_7FE4E4AD_6D042651.xml><?xml version="1.0" encoding="utf-8"?>
<p188:cmLst xmlns:a="http://schemas.openxmlformats.org/drawingml/2006/main" xmlns:r="http://schemas.openxmlformats.org/officeDocument/2006/relationships" xmlns:p188="http://schemas.microsoft.com/office/powerpoint/2018/8/main">
  <p188:cm id="{FE097EC6-0637-41BF-886D-7F7F842F6B63}" authorId="{60E04D63-9FAE-7A39-30F5-96DE5069FBB3}" status="resolved" created="2023-07-19T08:23:56.056" complete="100000">
    <ac:txMkLst xmlns:ac="http://schemas.microsoft.com/office/drawing/2013/main/command">
      <pc:docMk xmlns:pc="http://schemas.microsoft.com/office/powerpoint/2013/main/command"/>
      <pc:sldMk xmlns:pc="http://schemas.microsoft.com/office/powerpoint/2013/main/command" cId="1828988497" sldId="2145707181"/>
      <ac:spMk id="14" creationId="{6ABC3F13-70A1-DB2F-7DFA-EF1B460D198F}"/>
      <ac:txMk cp="46" len="7">
        <ac:context len="55" hash="56686989"/>
      </ac:txMk>
    </ac:txMkLst>
    <p188:pos x="2195508" y="544121"/>
    <p188:txBody>
      <a:bodyPr/>
      <a:lstStyle/>
      <a:p>
        <a:r>
          <a:rPr lang="nl-NL"/>
          <a:t>Cultuur, sport en vrije tijd en Justitie en Handhaving moeten nog toegevoegd worden. Wordt deze dia dan niet te druk? Eigenlijk herhalen we gewoon wat er in het screenshot staat.</a:t>
        </a:r>
      </a:p>
    </p188:txBody>
  </p188:cm>
</p188:cmLst>
</file>

<file path=ppt/comments/modernComment_7FE4E541_266A8BA4.xml><?xml version="1.0" encoding="utf-8"?>
<p188:cmLst xmlns:a="http://schemas.openxmlformats.org/drawingml/2006/main" xmlns:r="http://schemas.openxmlformats.org/officeDocument/2006/relationships" xmlns:p188="http://schemas.microsoft.com/office/powerpoint/2018/8/main">
  <p188:cm id="{CEBC3239-D503-42E0-B22A-E30013F341C5}" authorId="{7A483DEB-257B-C140-B079-5BBF7973F5E8}" status="resolved" created="2023-03-23T14:23:36.626" complete="100000">
    <pc:sldMkLst xmlns:pc="http://schemas.microsoft.com/office/powerpoint/2013/main/command">
      <pc:docMk/>
      <pc:sldMk cId="644516772" sldId="2145707329"/>
    </pc:sldMkLst>
    <p188:txBody>
      <a:bodyPr/>
      <a:lstStyle/>
      <a:p>
        <a:r>
          <a:rPr lang="nl-BE"/>
          <a:t>Info quick scan toevoegen</a:t>
        </a:r>
      </a:p>
    </p188:txBody>
  </p188:cm>
</p188:cmLst>
</file>

<file path=ppt/comments/modernComment_7FE4E55D_70B99611.xml><?xml version="1.0" encoding="utf-8"?>
<p188:cmLst xmlns:a="http://schemas.openxmlformats.org/drawingml/2006/main" xmlns:r="http://schemas.openxmlformats.org/officeDocument/2006/relationships" xmlns:p188="http://schemas.microsoft.com/office/powerpoint/2018/8/main">
  <p188:cm id="{F0172EC1-EBF1-493F-9554-44D82B949EA2}" authorId="{8D7642DD-EBEF-D11A-79B4-C5028E5CE7FB}" created="2023-05-03T14:30:21.135">
    <pc:sldMkLst xmlns:pc="http://schemas.microsoft.com/office/powerpoint/2013/main/command">
      <pc:docMk/>
      <pc:sldMk cId="1891210769" sldId="2145707357"/>
    </pc:sldMkLst>
    <p188:txBody>
      <a:bodyPr/>
      <a:lstStyle/>
      <a:p>
        <a:r>
          <a:rPr lang="en-BE"/>
          <a:t>Contactvoorkeuren niet zichtbaar in app?</a:t>
        </a:r>
      </a:p>
    </p188:txBody>
  </p188:cm>
</p188:cmLst>
</file>

<file path=ppt/handoutMasters/_rels/handoutMaster1.xml.rels><?xml version="1.0" encoding="UTF-8" standalone="yes"?>
<Relationships xmlns="http://schemas.openxmlformats.org/package/2006/relationships"><Relationship Id="rId1" Type="http://schemas.openxmlformats.org/officeDocument/2006/relationships/theme" Target="../theme/theme1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jdelijke aanduiding voor koptekst 1">
            <a:extLst>
              <a:ext uri="{FF2B5EF4-FFF2-40B4-BE49-F238E27FC236}">
                <a16:creationId xmlns:a16="http://schemas.microsoft.com/office/drawing/2014/main" id="{9EB2B628-ADB1-4657-8B40-1F87D5E0927B}"/>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nl-BE">
              <a:latin typeface="Flanders Art Sans" panose="00000500000000000000" pitchFamily="50" charset="0"/>
            </a:endParaRPr>
          </a:p>
        </p:txBody>
      </p:sp>
      <p:sp>
        <p:nvSpPr>
          <p:cNvPr id="4" name="Tijdelijke aanduiding voor voettekst 3">
            <a:extLst>
              <a:ext uri="{FF2B5EF4-FFF2-40B4-BE49-F238E27FC236}">
                <a16:creationId xmlns:a16="http://schemas.microsoft.com/office/drawing/2014/main" id="{12112AB2-B848-4365-BA3B-505354925FF6}"/>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nl-BE">
              <a:latin typeface="Flanders Art Sans" panose="00000500000000000000" pitchFamily="50" charset="0"/>
            </a:endParaRPr>
          </a:p>
        </p:txBody>
      </p:sp>
      <p:sp>
        <p:nvSpPr>
          <p:cNvPr id="5" name="Tijdelijke aanduiding voor dianummer 4">
            <a:extLst>
              <a:ext uri="{FF2B5EF4-FFF2-40B4-BE49-F238E27FC236}">
                <a16:creationId xmlns:a16="http://schemas.microsoft.com/office/drawing/2014/main" id="{BE9E8BFF-9E41-49C9-A207-69032B658D61}"/>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r>
              <a:rPr lang="nl-BE">
                <a:latin typeface="Flanders Art Sans" panose="00000500000000000000" pitchFamily="50" charset="0"/>
              </a:rPr>
              <a:t>Digitaal Vlaanderen \ </a:t>
            </a:r>
            <a:fld id="{88362C2E-A437-48A1-89CD-43562A503789}" type="slidenum">
              <a:rPr lang="nl-BE" smtClean="0">
                <a:latin typeface="Flanders Art Sans" panose="00000500000000000000" pitchFamily="50" charset="0"/>
              </a:rPr>
              <a:pPr/>
              <a:t>‹nr.›</a:t>
            </a:fld>
            <a:endParaRPr lang="nl-BE">
              <a:latin typeface="Flanders Art Sans" panose="00000500000000000000" pitchFamily="50" charset="0"/>
            </a:endParaRPr>
          </a:p>
        </p:txBody>
      </p:sp>
    </p:spTree>
    <p:extLst>
      <p:ext uri="{BB962C8B-B14F-4D97-AF65-F5344CB8AC3E}">
        <p14:creationId xmlns:p14="http://schemas.microsoft.com/office/powerpoint/2010/main" val="547228164"/>
      </p:ext>
    </p:extLst>
  </p:cSld>
  <p:clrMap bg1="lt1" tx1="dk1" bg2="lt2" tx2="dk2" accent1="accent1" accent2="accent2" accent3="accent3" accent4="accent4" accent5="accent5" accent6="accent6" hlink="hlink" folHlink="folHlink"/>
  <p:hf sldNum="0" hdr="0" ftr="0" dt="0"/>
</p:handoutMaster>
</file>

<file path=ppt/ink/ink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3-29T09:14:20.983"/>
    </inkml:context>
    <inkml:brush xml:id="br0">
      <inkml:brushProperty name="width" value="0.10583" units="cm"/>
      <inkml:brushProperty name="height" value="0.10583" units="cm"/>
      <inkml:brushProperty name="color" value="#2B979D"/>
    </inkml:brush>
  </inkml:definitions>
  <inkml:trace contextRef="#ctx0" brushRef="#br0">0 293 24575,'28'2'0,"-2"0"0,1 0 0,-1 5 0,0-3 0,0 5 0,50 19 0,153 88 0,-44-20 0,187 60 0,7-16 0,5-18 0,3-18 0,8-14 0,1-21 0,410 23 0,363-42 0,-820-55 0,472-64 0,-651 40 0,-3-8 0,1-8 0,-5-5 0,255-120 0,-121 22 0,386-262 0,-645 386-89,205-150 309,-216 154-407,-3-1 0,-3-1 0,1-2 0,-2 0 0,-1 0 0,1-2 0,17-33 0</inkml:trace>
</inkml:ink>
</file>

<file path=ppt/ink/ink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1-20T14:46:59.729"/>
    </inkml:context>
    <inkml:brush xml:id="br0">
      <inkml:brushProperty name="width" value="0.1" units="cm"/>
      <inkml:brushProperty name="height" value="0.1" units="cm"/>
    </inkml:brush>
  </inkml:definitions>
  <inkml:trace contextRef="#ctx0" brushRef="#br0">62 324 24575,'0'1'0,"2"11"0,1 0 0,0-1 0,0 1 0,1-1 0,-2-7 0</inkml:trace>
  <inkml:trace contextRef="#ctx0" brushRef="#br0" timeOffset="1">76 387 24575,'-4'-7'0,"-8"-19"0,1 1 0,3 2 0</inkml:trace>
  <inkml:trace contextRef="#ctx0" brushRef="#br0" timeOffset="-9732.41">40 305 24575,'-1'-3'0,"-3"-10"0</inkml:trace>
  <inkml:trace contextRef="#ctx0" brushRef="#br0" timeOffset="-9734.41">31 276 24575,'-1'-5'0</inkml:trace>
</inkml:ink>
</file>

<file path=ppt/ink/ink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1-20T14:46:59.728"/>
    </inkml:context>
    <inkml:brush xml:id="br0">
      <inkml:brushProperty name="width" value="0.1" units="cm"/>
      <inkml:brushProperty name="height" value="0.1" units="cm"/>
    </inkml:brush>
  </inkml:definitions>
  <inkml:trace contextRef="#ctx0" brushRef="#br0">3 1 24575,'0'35'0,"-1"-20"0,0-1 0,1 1 0,0 0 0,1-1 0,1 1 0,1-1 0,0 1 0,0-1 0,2 0 0,-1 0 0,12 21 0,-7-18 0,-1 1 0,0 0 0,-2 1 0,0 0 0,0 6 0</inkml:trace>
</inkml:ink>
</file>

<file path=ppt/ink/ink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1-20T14:47:06.974"/>
    </inkml:context>
    <inkml:brush xml:id="br0">
      <inkml:brushProperty name="width" value="0.1" units="cm"/>
      <inkml:brushProperty name="height" value="0.1" units="cm"/>
    </inkml:brush>
  </inkml:definitions>
  <inkml:trace contextRef="#ctx0" brushRef="#br0">102 0 24575,'-1'1'0,"-1"-1"0,0 1 0,1 0 0,-1 0 0,0-1 0,1 1 0,-1 0 0,1 1 0,-1-1 0,1 0 0,0 0 0,-1 1 0,1-1 0,0 0 0,0 1 0,-2 2 0,-20 35 0,14-24 0,1 0-91,4-9-121,0 1-1,0-1 1,0 0 0,-1 0-1,-9 10 1</inkml:trace>
</inkml:ink>
</file>

<file path=ppt/ink/ink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1-20T14:47:30.240"/>
    </inkml:context>
    <inkml:brush xml:id="br0">
      <inkml:brushProperty name="width" value="0.1" units="cm"/>
      <inkml:brushProperty name="height" value="0.1" units="cm"/>
    </inkml:brush>
  </inkml:definitions>
  <inkml:trace contextRef="#ctx0" brushRef="#br0">167 30 24575,'-3'2'0,"1"0"0,0 0 0,-1-1 0,-1 4 0,-31 40 0,32-40 0,0 1 0,-1-1 0,0 0 0,0 0 0,0 0 0,0-1 0,-1 1 0</inkml:trace>
  <inkml:trace contextRef="#ctx0" brushRef="#br0" timeOffset="-1">87 127 24575,'-5'4'0,"1"0"0,-7 3 0,-22 18 0</inkml:trace>
  <inkml:trace contextRef="#ctx0" brushRef="#br0" timeOffset="-3">18 180 24575,'-18'15'0,"39"-30"0</inkml:trace>
  <inkml:trace contextRef="#ctx0" brushRef="#br0" timeOffset="-5">34 171 24575,'88'-73'0,"-58"35"0,-24 29 0,1 0 0,0 1 0,-4 4 0</inkml:trace>
  <inkml:trace contextRef="#ctx0" brushRef="#br0" timeOffset="-7">202 4 23551,'3'-3'-341</inkml:trace>
</inkml:ink>
</file>

<file path=ppt/ink/ink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1-20T14:47:30.231"/>
    </inkml:context>
    <inkml:brush xml:id="br0">
      <inkml:brushProperty name="width" value="0.1" units="cm"/>
      <inkml:brushProperty name="height" value="0.1" units="cm"/>
    </inkml:brush>
  </inkml:definitions>
  <inkml:trace contextRef="#ctx0" brushRef="#br0">347 138 24575,'7'159'0,"-5"-142"0,1-1 0,1 0 0,8 22 0,-7-25 0,-1 1 0,0-1 0,-1 1 0,-1 0 0,1 17 0,-3-30 0,0-1 0,0 0 0,0 0 0,0 1 0,0-1 0,0 0 0,0 0 0,0 1 0,0-1 0,0 0 0,-1 0 0,1 0 0,0 1 0,0-1 0,0 0 0,0 0 0,-1 0 0,1 1 0,0-1 0,0 0 0,0 0 0,-1 0 0,1 0 0,0 0 0,0 1 0,-1-1 0,1 0 0,0 0 0,0 0 0,-1 0 0,1 0 0,0 0 0,0 0 0,-1 0 0,1 0 0,0 0 0,0 0 0,-1 0 0,1 0 0,0 0 0,-19-5 0,-25-15 0,36 16 0,-43-23 0,37 18 0,0 2 0,-1-1 0,0 2 0,-30-9 0,17 6 0,-1 0 0,-28-15 0,34 14 0</inkml:trace>
  <inkml:trace contextRef="#ctx0" brushRef="#br0" timeOffset="-1">402 200 24575,'-2'38'0,"-1"19"0,3 86-1365</inkml:trace>
</inkml:ink>
</file>

<file path=ppt/ink/ink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1-20T14:47:35.109"/>
    </inkml:context>
    <inkml:brush xml:id="br0">
      <inkml:brushProperty name="width" value="0.1" units="cm"/>
      <inkml:brushProperty name="height" value="0.1" units="cm"/>
    </inkml:brush>
  </inkml:definitions>
  <inkml:trace contextRef="#ctx0" brushRef="#br0">1 273 24575,'30'-42'0,"-2"9"0,-20 22 0,1 0 0,1 0 0,-1 1 0,2 0 0,-1 1 0,2 0 0,20-13 0,118-81 0,-149 103 0,-1 0 0,1 0 0,-1-1 0,0 1 0,1 0 0,-1 0 0,1 0 0,-1-1 0,1 1 0,-1 0 0,1 0 0,-1 0 0,1 0 0,-1 0 0,1 0 0,-1 0 0,1 0 0,-1 0 0,1 0 0,-1 1 0,1-1 0,-1 0 0,1 0 0,-1 0 0,0 0 0,1 1 0,-1-1 0,1 0 0,-1 1 0,0-1 0,1 0 0,-1 0 0,1 1 0,-1-1 0,1 1 0,6 23 0,-5 31 0,-2-50 0,0 180-1365</inkml:trace>
</inkml:ink>
</file>

<file path=ppt/ink/ink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1-20T15:31:47.997"/>
    </inkml:context>
    <inkml:brush xml:id="br0">
      <inkml:brushProperty name="width" value="0.07938" units="cm"/>
      <inkml:brushProperty name="height" value="0.07938" units="cm"/>
    </inkml:brush>
  </inkml:definitions>
  <inkml:trace contextRef="#ctx0" brushRef="#br0">1533 262 24575,'-19'-2'0,"-1"-3"0,1-1 0,0-1 0,-24-16 0,-39-14 0,-27 17 0,-1 9 0,-144 21 0,218-5 0,-1 3 0,1 3 0,0 3 0,0 3 0,1 3 0,0 3 0,1 2 0,-54 58 0,36-24 0,1 4 0,3 5 0,0 3 0,-64 127 0,-64 162 0</inkml:trace>
</inkml:ink>
</file>

<file path=ppt/ink/ink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1-20T15:31:47.998"/>
    </inkml:context>
    <inkml:brush xml:id="br0">
      <inkml:brushProperty name="width" value="0.07938" units="cm"/>
      <inkml:brushProperty name="height" value="0.07938" units="cm"/>
    </inkml:brush>
  </inkml:definitions>
  <inkml:trace contextRef="#ctx0" brushRef="#br0">312 35 24575,'-15'13'0,"-5"6"0,15-15 0</inkml:trace>
  <inkml:trace contextRef="#ctx0" brushRef="#br0" timeOffset="1">259 82 24575,'-3'2'0,"-4"7"0</inkml:trace>
</inkml:ink>
</file>

<file path=ppt/ink/ink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1-20T15:31:48"/>
    </inkml:context>
    <inkml:brush xml:id="br0">
      <inkml:brushProperty name="width" value="0.07938" units="cm"/>
      <inkml:brushProperty name="height" value="0.07938" units="cm"/>
    </inkml:brush>
  </inkml:definitions>
  <inkml:trace contextRef="#ctx0" brushRef="#br0">45 444 24687,'-12'-42'8,"5"20"-150</inkml:trace>
</inkml:ink>
</file>

<file path=ppt/ink/ink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1-20T15:31:47.983"/>
    </inkml:context>
    <inkml:brush xml:id="br0">
      <inkml:brushProperty name="width" value="0.1" units="cm"/>
      <inkml:brushProperty name="height" value="0.1" units="cm"/>
    </inkml:brush>
  </inkml:definitions>
  <inkml:trace contextRef="#ctx0" brushRef="#br0">46 333 24575,'0'-1'0,"-2"-11"0,-1 0 0,0 1 0,0-1 0,-1 1 0,2 7 0</inkml:trace>
  <inkml:trace contextRef="#ctx0" brushRef="#br0" timeOffset="1">32 270 24575,'4'7'0,"8"19"0,-1-1 0,-3-2 0</inkml:trace>
  <inkml:trace contextRef="#ctx0" brushRef="#br0" timeOffset="2">68 352 24575,'1'3'0,"3"10"0</inkml:trace>
  <inkml:trace contextRef="#ctx0" brushRef="#br0" timeOffset="3">77 381 24575,'1'5'0</inkml:trace>
</inkml:ink>
</file>

<file path=ppt/ink/ink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3-29T09:14:20.984"/>
    </inkml:context>
    <inkml:brush xml:id="br0">
      <inkml:brushProperty name="width" value="0.10583" units="cm"/>
      <inkml:brushProperty name="height" value="0.10583" units="cm"/>
      <inkml:brushProperty name="color" value="#2B979D"/>
    </inkml:brush>
  </inkml:definitions>
  <inkml:trace contextRef="#ctx0" brushRef="#br0">1 1 24575,'0'2'0,"0"0"0,2 1 0,-2-1 0,2 2 0,-2-2 0,3 0 0,-3 1 0,2-1 0,0 0 0,0 0 0,-2 0 0,2 0 0,0-2 0,1 3 0,-1-1 0,0 0 0,0 0 0,0-2 0,0 2 0,1-2 0,-1 3 0,2-3 0,3 2 0,65 20 0,-68-20 0,107 17 0,2-6 0,1-4 0,-1-5 0,131-12 0,-24 3 0,-207 3 0,0 2 0,0-2 0,0 0 0,0-3 0,0 3 0,-2-2 0,2 0 0,0-3 0,15-8 0,46-18 0,-71 31 0,-1 2 0,0 0 0,0-2 0,0 2 0,1 0 0,-3 0 0,2-2 0,0 2 0,0 0 0,0 0 0,0 0 0,1 0 0,-1 0 0,0 0 0,0 2 0,0-2 0,0 0 0,1 0 0,-1 2 0,-2-2 0,2 0 0,0 2 0,0-2 0,1 2 0,-1-2 0,-2 2 0,2-2 0,0 3 0,-2-1 0,4 2 0,-1 1 0,-1 1 0,0-2 0,0 1 0,0 1 0,0 1 0,-2-3 0,0 3 0,3-3 0,-3 3 0,0-3 0,0 9 0,-26 144 0,26-155 0,-59 338 0,52-284 0,-8 125 0,13 318 0,8-209 0,-6-236-1365</inkml:trace>
</inkml:ink>
</file>

<file path=ppt/ink/ink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1-20T15:31:47.987"/>
    </inkml:context>
    <inkml:brush xml:id="br0">
      <inkml:brushProperty name="width" value="0.1" units="cm"/>
      <inkml:brushProperty name="height" value="0.1" units="cm"/>
    </inkml:brush>
  </inkml:definitions>
  <inkml:trace contextRef="#ctx0" brushRef="#br0">78 345 24575,'0'-35'0,"1"20"0,0 1 0,-1-1 0,0 0 0,-1 1 0,-1-1 0,-1 1 0,0-1 0,0 1 0,-2 0 0,1 0 0,-12-21 0,7 18 0,1-1 0,0 0 0,2-1 0,0 0 0,0-6 0</inkml:trace>
</inkml:ink>
</file>

<file path=ppt/ink/ink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1-20T15:31:47.989"/>
    </inkml:context>
    <inkml:brush xml:id="br0">
      <inkml:brushProperty name="width" value="0.1" units="cm"/>
      <inkml:brushProperty name="height" value="0.1" units="cm"/>
    </inkml:brush>
  </inkml:definitions>
  <inkml:trace contextRef="#ctx0" brushRef="#br0">1 138 24575,'1'-1'0,"1"1"0,0-1 0,-1 0 0,1 0 0,0 1 0,-1-1 0,1 0 0,-1-1 0,1 1 0,-1 0 0,0 0 0,1-1 0,-1 1 0,0 0 0,0-1 0,2-2 0,20-35 0,-14 24 0,-1 0-91,-4 9-121,0-1-1,0 1 1,0 0 0,1 0-1,9-10 1</inkml:trace>
</inkml:ink>
</file>

<file path=ppt/ink/ink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1-20T15:31:47.990"/>
    </inkml:context>
    <inkml:brush xml:id="br0">
      <inkml:brushProperty name="width" value="0.1" units="cm"/>
      <inkml:brushProperty name="height" value="0.1" units="cm"/>
    </inkml:brush>
  </inkml:definitions>
  <inkml:trace contextRef="#ctx0" brushRef="#br0">39 165 24575,'3'-2'0,"-1"0"0,0 0 0,1 1 0,1-4 0,31-40 0,-32 40 0,0-1 0,1 1 0,0 0 0,0 0 0,0 0 0,0 1 0,1-1 0</inkml:trace>
  <inkml:trace contextRef="#ctx0" brushRef="#br0" timeOffset="1">119 68 24575,'5'-4'0,"-1"0"0,7-3 0,22-18 0</inkml:trace>
  <inkml:trace contextRef="#ctx0" brushRef="#br0" timeOffset="2">188 15 24575,'18'-15'0,"-39"30"0</inkml:trace>
  <inkml:trace contextRef="#ctx0" brushRef="#br0" timeOffset="3">172 24 24575,'-88'73'0,"58"-35"0,24-29 0,-1 0 0,0-1 0,4-4 0</inkml:trace>
  <inkml:trace contextRef="#ctx0" brushRef="#br0" timeOffset="4">4 191 23551,'-3'3'-341</inkml:trace>
</inkml:ink>
</file>

<file path=ppt/ink/ink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1-20T15:31:47.995"/>
    </inkml:context>
    <inkml:brush xml:id="br0">
      <inkml:brushProperty name="width" value="0.1" units="cm"/>
      <inkml:brushProperty name="height" value="0.1" units="cm"/>
    </inkml:brush>
  </inkml:definitions>
  <inkml:trace contextRef="#ctx0" brushRef="#br0">83 490 24575,'-7'-159'0,"5"142"0,-1 1 0,-1 0 0,-8-22 0,7 25 0,1-1 0,0 1 0,1-1 0,1 0 0,-1-17 0,3 30 0,0 1 0,0 0 0,0 0 0,0-1 0,0 1 0,0 0 0,0 0 0,0-1 0,0 1 0,0 0 0,1 0 0,-1 0 0,0-1 0,0 1 0,0 0 0,0 0 0,1 0 0,-1-1 0,0 1 0,0 0 0,0 0 0,1 0 0,-1 0 0,0 0 0,0-1 0,1 1 0,-1 0 0,0 0 0,0 0 0,1 0 0,-1 0 0,0 0 0,0 0 0,1 0 0,-1 0 0,0 0 0,0 0 0,1 0 0,-1 0 0,0 0 0,19 5 0,25 15 0,-36-16 0,43 23 0,-37-18 0,0-2 0,1 1 0,0-2 0,30 9 0,-17-6 0,1 0 0,28 15 0,-34-14 0</inkml:trace>
  <inkml:trace contextRef="#ctx0" brushRef="#br0" timeOffset="1">28 428 24575,'2'-38'0,"1"-19"0,-3-86-1365</inkml:trace>
</inkml:ink>
</file>

<file path=ppt/ink/ink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1-20T15:31:47.988"/>
    </inkml:context>
    <inkml:brush xml:id="br0">
      <inkml:brushProperty name="width" value="0.1" units="cm"/>
      <inkml:brushProperty name="height" value="0.1" units="cm"/>
    </inkml:brush>
  </inkml:definitions>
  <inkml:trace contextRef="#ctx0" brushRef="#br0">333 2 24575,'-30'42'0,"2"-9"0,20-22 0,-1 0 0,-1 0 0,1-1 0,-2 0 0,1-1 0,-2 0 0,-20 13 0,-118 81 0,149-103 0,1 0 0,-1 0 0,1 1 0,0-1 0,-1 0 0,1 0 0,-1 0 0,1 1 0,-1-1 0,1 0 0,-1 0 0,1 0 0,-1 0 0,1 0 0,-1 0 0,1 0 0,-1 0 0,1 0 0,-1 0 0,1-1 0,-1 1 0,1 0 0,-1 0 0,1 0 0,0 0 0,-1-1 0,1 1 0,-1 0 0,1-1 0,0 1 0,-1 0 0,1 0 0,-1-1 0,1 1 0,-1-1 0,-6-23 0,5-31 0,2 50 0,0-180-1365</inkml:trace>
</inkml:ink>
</file>

<file path=ppt/ink/ink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1-20T15:33:18.084"/>
    </inkml:context>
    <inkml:brush xml:id="br0">
      <inkml:brushProperty name="width" value="0.07938" units="cm"/>
      <inkml:brushProperty name="height" value="0.07938" units="cm"/>
    </inkml:brush>
  </inkml:definitions>
  <inkml:trace contextRef="#ctx0" brushRef="#br0">1533 262 24575,'-19'-2'0,"-1"-3"0,1-1 0,0-1 0,-24-16 0,-39-14 0,-27 17 0,-1 9 0,-144 21 0,218-5 0,-1 3 0,1 3 0,0 3 0,0 3 0,1 3 0,0 3 0,1 2 0,-54 58 0,36-24 0,1 4 0,3 5 0,0 3 0,-64 127 0,-64 162 0</inkml:trace>
</inkml:ink>
</file>

<file path=ppt/ink/ink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1-20T15:33:18.085"/>
    </inkml:context>
    <inkml:brush xml:id="br0">
      <inkml:brushProperty name="width" value="0.07938" units="cm"/>
      <inkml:brushProperty name="height" value="0.07938" units="cm"/>
    </inkml:brush>
  </inkml:definitions>
  <inkml:trace contextRef="#ctx0" brushRef="#br0">312 35 24575,'-15'13'0,"-5"6"0,15-15 0</inkml:trace>
  <inkml:trace contextRef="#ctx0" brushRef="#br0" timeOffset="1">259 82 24575,'-3'2'0,"-4"7"0</inkml:trace>
</inkml:ink>
</file>

<file path=ppt/ink/ink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1-20T15:33:18.087"/>
    </inkml:context>
    <inkml:brush xml:id="br0">
      <inkml:brushProperty name="width" value="0.07938" units="cm"/>
      <inkml:brushProperty name="height" value="0.07938" units="cm"/>
    </inkml:brush>
  </inkml:definitions>
  <inkml:trace contextRef="#ctx0" brushRef="#br0">45 444 24687,'-12'-42'8,"5"20"-150</inkml:trace>
</inkml:ink>
</file>

<file path=ppt/ink/ink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1-20T15:33:18.070"/>
    </inkml:context>
    <inkml:brush xml:id="br0">
      <inkml:brushProperty name="width" value="0.1" units="cm"/>
      <inkml:brushProperty name="height" value="0.1" units="cm"/>
    </inkml:brush>
  </inkml:definitions>
  <inkml:trace contextRef="#ctx0" brushRef="#br0">46 333 24575,'0'-1'0,"-2"-11"0,-1 0 0,0 1 0,0-1 0,-1 1 0,2 7 0</inkml:trace>
  <inkml:trace contextRef="#ctx0" brushRef="#br0" timeOffset="1">32 270 24575,'4'7'0,"8"19"0,-1-1 0,-3-2 0</inkml:trace>
  <inkml:trace contextRef="#ctx0" brushRef="#br0" timeOffset="2">68 352 24575,'1'3'0,"3"10"0</inkml:trace>
  <inkml:trace contextRef="#ctx0" brushRef="#br0" timeOffset="3">77 381 24575,'1'5'0</inkml:trace>
</inkml:ink>
</file>

<file path=ppt/ink/ink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1-20T15:33:18.074"/>
    </inkml:context>
    <inkml:brush xml:id="br0">
      <inkml:brushProperty name="width" value="0.1" units="cm"/>
      <inkml:brushProperty name="height" value="0.1" units="cm"/>
    </inkml:brush>
  </inkml:definitions>
  <inkml:trace contextRef="#ctx0" brushRef="#br0">78 345 24575,'0'-35'0,"1"20"0,0 1 0,-1-1 0,0 0 0,-1 1 0,-1-1 0,-1 1 0,0-1 0,0 1 0,-2 0 0,1 0 0,-12-21 0,7 18 0,1-1 0,0 0 0,2-1 0,0 0 0,0-6 0</inkml:trace>
</inkml:ink>
</file>

<file path=ppt/ink/ink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4-12T13:50:37.386"/>
    </inkml:context>
    <inkml:brush xml:id="br0">
      <inkml:brushProperty name="width" value="0.10583" units="cm"/>
      <inkml:brushProperty name="height" value="0.10583" units="cm"/>
      <inkml:brushProperty name="color" value="#2B979D"/>
    </inkml:brush>
  </inkml:definitions>
  <inkml:trace contextRef="#ctx0" brushRef="#br0">0 671 24575,'17'-1'0,"-1"0"0,1 0 0,-1-4 0,0 3 0,0-4 0,30-11 0,95-54 0,-27 12 0,114-37 0,5 10 0,3 11 0,1 11 0,6 9 0,0 13 0,252-15 0,223 27 0,-503 33 0,289 39 0,-400-24 0,-1 5 0,0 4 0,-3 4 0,157 73 0,-75-13 0,238 161 0,-397-237-89,126 92 309,-132-95-407,-2 1 0,-3 0 0,2 2 0,-2 0 0,0 0 0,0 1 0,11 20 0</inkml:trace>
</inkml:ink>
</file>

<file path=ppt/ink/ink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1-20T15:33:18.076"/>
    </inkml:context>
    <inkml:brush xml:id="br0">
      <inkml:brushProperty name="width" value="0.1" units="cm"/>
      <inkml:brushProperty name="height" value="0.1" units="cm"/>
    </inkml:brush>
  </inkml:definitions>
  <inkml:trace contextRef="#ctx0" brushRef="#br0">1 138 24575,'1'-1'0,"1"1"0,0-1 0,-1 0 0,1 0 0,0 1 0,-1-1 0,1 0 0,-1-1 0,1 1 0,-1 0 0,0 0 0,1-1 0,-1 1 0,0 0 0,0-1 0,2-2 0,20-35 0,-14 24 0,-1 0-91,-4 9-121,0-1-1,0 1 1,0 0 0,1 0-1,9-10 1</inkml:trace>
</inkml:ink>
</file>

<file path=ppt/ink/ink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1-20T15:33:18.077"/>
    </inkml:context>
    <inkml:brush xml:id="br0">
      <inkml:brushProperty name="width" value="0.1" units="cm"/>
      <inkml:brushProperty name="height" value="0.1" units="cm"/>
    </inkml:brush>
  </inkml:definitions>
  <inkml:trace contextRef="#ctx0" brushRef="#br0">39 165 24575,'3'-2'0,"-1"0"0,0 0 0,1 1 0,1-4 0,31-40 0,-32 40 0,0-1 0,1 1 0,0 0 0,0 0 0,0 0 0,0 1 0,1-1 0</inkml:trace>
  <inkml:trace contextRef="#ctx0" brushRef="#br0" timeOffset="1">119 68 24575,'5'-4'0,"-1"0"0,7-3 0,22-18 0</inkml:trace>
  <inkml:trace contextRef="#ctx0" brushRef="#br0" timeOffset="2">188 15 24575,'18'-15'0,"-39"30"0</inkml:trace>
  <inkml:trace contextRef="#ctx0" brushRef="#br0" timeOffset="3">172 24 24575,'-88'73'0,"58"-35"0,24-29 0,-1 0 0,0-1 0,4-4 0</inkml:trace>
  <inkml:trace contextRef="#ctx0" brushRef="#br0" timeOffset="4">4 191 23551,'-3'3'-341</inkml:trace>
</inkml:ink>
</file>

<file path=ppt/ink/ink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1-20T15:33:18.082"/>
    </inkml:context>
    <inkml:brush xml:id="br0">
      <inkml:brushProperty name="width" value="0.1" units="cm"/>
      <inkml:brushProperty name="height" value="0.1" units="cm"/>
    </inkml:brush>
  </inkml:definitions>
  <inkml:trace contextRef="#ctx0" brushRef="#br0">83 490 24575,'-7'-159'0,"5"142"0,-1 1 0,-1 0 0,-8-22 0,7 25 0,1-1 0,0 1 0,1-1 0,1 0 0,-1-17 0,3 30 0,0 1 0,0 0 0,0 0 0,0-1 0,0 1 0,0 0 0,0 0 0,0-1 0,0 1 0,0 0 0,1 0 0,-1 0 0,0-1 0,0 1 0,0 0 0,0 0 0,1 0 0,-1-1 0,0 1 0,0 0 0,0 0 0,1 0 0,-1 0 0,0 0 0,0-1 0,1 1 0,-1 0 0,0 0 0,0 0 0,1 0 0,-1 0 0,0 0 0,0 0 0,1 0 0,-1 0 0,0 0 0,0 0 0,1 0 0,-1 0 0,0 0 0,19 5 0,25 15 0,-36-16 0,43 23 0,-37-18 0,0-2 0,1 1 0,0-2 0,30 9 0,-17-6 0,1 0 0,28 15 0,-34-14 0</inkml:trace>
  <inkml:trace contextRef="#ctx0" brushRef="#br0" timeOffset="1">28 428 24575,'2'-38'0,"1"-19"0,-3-86-1365</inkml:trace>
</inkml:ink>
</file>

<file path=ppt/ink/ink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1-20T15:33:18.075"/>
    </inkml:context>
    <inkml:brush xml:id="br0">
      <inkml:brushProperty name="width" value="0.1" units="cm"/>
      <inkml:brushProperty name="height" value="0.1" units="cm"/>
    </inkml:brush>
  </inkml:definitions>
  <inkml:trace contextRef="#ctx0" brushRef="#br0">333 2 24575,'-30'42'0,"2"-9"0,20-22 0,-1 0 0,-1 0 0,1-1 0,-2 0 0,1-1 0,-2 0 0,-20 13 0,-118 81 0,149-103 0,1 0 0,-1 0 0,1 1 0,0-1 0,-1 0 0,1 0 0,-1 0 0,1 1 0,-1-1 0,1 0 0,-1 0 0,1 0 0,-1 0 0,1 0 0,-1 0 0,1 0 0,-1 0 0,1 0 0,-1 0 0,1-1 0,-1 1 0,1 0 0,-1 0 0,1 0 0,0 0 0,-1-1 0,1 1 0,-1 0 0,1-1 0,0 1 0,-1 0 0,1 0 0,-1-1 0,1 1 0,-1-1 0,-6-23 0,5-31 0,2 50 0,0-180-1365</inkml:trace>
</inkml:ink>
</file>

<file path=ppt/ink/ink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1-20T15:02:34.562"/>
    </inkml:context>
    <inkml:brush xml:id="br0">
      <inkml:brushProperty name="width" value="0.07938" units="cm"/>
      <inkml:brushProperty name="height" value="0.07938" units="cm"/>
    </inkml:brush>
  </inkml:definitions>
  <inkml:trace contextRef="#ctx0" brushRef="#br0">1 1074 24575,'19'3'0,"1"1"0,-1 2 0,0 2 0,24 14 0,39 16 0,27-18 0,1-9 0,144-21 0,-218 5 0,1-3 0,-1-3 0,0-3 0,0-3 0,-1-3 0,0-3 0,-1-3 0,54-56 0,-36 22 0,-1-3 0,-3-4 0,0-5 0,64-125 0,64-163 0</inkml:trace>
</inkml:ink>
</file>

<file path=ppt/ink/ink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1-20T15:02:34.563"/>
    </inkml:context>
    <inkml:brush xml:id="br0">
      <inkml:brushProperty name="width" value="0.07938" units="cm"/>
      <inkml:brushProperty name="height" value="0.07938" units="cm"/>
    </inkml:brush>
  </inkml:definitions>
  <inkml:trace contextRef="#ctx0" brushRef="#br0">248 92 24575,'15'-13'0,"5"-7"0,-15 16 0</inkml:trace>
  <inkml:trace contextRef="#ctx0" brushRef="#br0" timeOffset="1">301 45 24575,'3'-3'0,"4"-5"0</inkml:trace>
</inkml:ink>
</file>

<file path=ppt/ink/ink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1-20T15:02:34.565"/>
    </inkml:context>
    <inkml:brush xml:id="br0">
      <inkml:brushProperty name="width" value="0.07938" units="cm"/>
      <inkml:brushProperty name="height" value="0.07938" units="cm"/>
    </inkml:brush>
  </inkml:definitions>
  <inkml:trace contextRef="#ctx0" brushRef="#br0">27 380 24687,'12'41'8,"-5"-19"-150</inkml:trace>
</inkml:ink>
</file>

<file path=ppt/ink/ink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1-20T15:02:34.548"/>
    </inkml:context>
    <inkml:brush xml:id="br0">
      <inkml:brushProperty name="width" value="0.1" units="cm"/>
      <inkml:brushProperty name="height" value="0.1" units="cm"/>
    </inkml:brush>
  </inkml:definitions>
  <inkml:trace contextRef="#ctx0" brushRef="#br0">62 324 24575,'0'1'0,"2"11"0,1 0 0,0-1 0,0 1 0,1-1 0,-2-7 0</inkml:trace>
  <inkml:trace contextRef="#ctx0" brushRef="#br0" timeOffset="1">76 387 24575,'-4'-7'0,"-8"-19"0,1 1 0,3 2 0</inkml:trace>
  <inkml:trace contextRef="#ctx0" brushRef="#br0" timeOffset="2">40 305 24575,'-1'-3'0,"-3"-10"0</inkml:trace>
  <inkml:trace contextRef="#ctx0" brushRef="#br0" timeOffset="3">31 276 24575,'-1'-5'0</inkml:trace>
</inkml:ink>
</file>

<file path=ppt/ink/ink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1-20T15:02:34.552"/>
    </inkml:context>
    <inkml:brush xml:id="br0">
      <inkml:brushProperty name="width" value="0.1" units="cm"/>
      <inkml:brushProperty name="height" value="0.1" units="cm"/>
    </inkml:brush>
  </inkml:definitions>
  <inkml:trace contextRef="#ctx0" brushRef="#br0">3 1 24575,'0'35'0,"-1"-20"0,0-1 0,1 1 0,0 0 0,1-1 0,1 1 0,1-1 0,0 1 0,0-1 0,2 0 0,-1 0 0,12 21 0,-7-18 0,-1 1 0,0 0 0,-2 1 0,0 0 0,0 6 0</inkml:trace>
</inkml:ink>
</file>

<file path=ppt/ink/ink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1-20T15:02:34.554"/>
    </inkml:context>
    <inkml:brush xml:id="br0">
      <inkml:brushProperty name="width" value="0.1" units="cm"/>
      <inkml:brushProperty name="height" value="0.1" units="cm"/>
    </inkml:brush>
  </inkml:definitions>
  <inkml:trace contextRef="#ctx0" brushRef="#br0">102 0 24575,'-1'1'0,"-1"-1"0,0 1 0,1 0 0,-1 0 0,0-1 0,1 1 0,-1 0 0,1 1 0,-1-1 0,1 0 0,0 0 0,-1 1 0,1-1 0,0 0 0,0 1 0,-2 2 0,-20 35 0,14-24 0,1 0-91,4-9-121,0 1-1,0-1 1,0 0 0,-1 0-1,-9 10 1</inkml:trace>
</inkml:ink>
</file>

<file path=ppt/ink/ink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4-12T13:50:37.387"/>
    </inkml:context>
    <inkml:brush xml:id="br0">
      <inkml:brushProperty name="width" value="0.10583" units="cm"/>
      <inkml:brushProperty name="height" value="0.10583" units="cm"/>
      <inkml:brushProperty name="color" value="#2B979D"/>
    </inkml:brush>
  </inkml:definitions>
  <inkml:trace contextRef="#ctx0" brushRef="#br0">1 1041 24575,'0'-1'0,"0"0"0,1-1 0,-1 1 0,1-2 0,-1 2 0,2 0 0,-2-1 0,2 1 0,-1-1 0,0 1 0,-1 0 0,1 0 0,0 1 0,1-2 0,0 1 0,-1-1 0,0 1 0,0 1 0,0-1 0,1 1 0,-1-2 0,2 2 0,1-1 0,40-13 0,-41 13 0,65-11 0,2 4 0,0 3 0,-1 2 0,81 8 0,-15-2 0,-127-1 0,0-2 0,0 1 0,0 0 0,0 2 0,0-2 0,-1 2 0,1-1 0,0 3 0,9 4 0,28 11 0,-43-19 0,-1-1 0,0 0 0,1 2 0,-1-2 0,1 0 0,-2 0 0,1 1 0,0-1 0,0 0 0,1 0 0,-1 0 0,1 0 0,-1 0 0,0 0 0,0-1 0,1 1 0,-1 0 0,1 0 0,-1-2 0,-1 2 0,1 0 0,0-1 0,1 1 0,-1-1 0,1 1 0,-2-1 0,1 1 0,0-2 0,-1 1 0,3-2 0,-2 0 0,1-1 0,-1 2 0,0-1 0,0-1 0,1 0 0,-2 1 0,0-1 0,1 2 0,-1-3 0,0 3 0,0-6 0,-16-89 0,16 96 0,-36-208 0,32 175 0,-5-77 0,8-196 0,4 129 0,-3 145-1365</inkml:trace>
</inkml:ink>
</file>

<file path=ppt/ink/ink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1-20T15:02:34.555"/>
    </inkml:context>
    <inkml:brush xml:id="br0">
      <inkml:brushProperty name="width" value="0.1" units="cm"/>
      <inkml:brushProperty name="height" value="0.1" units="cm"/>
    </inkml:brush>
  </inkml:definitions>
  <inkml:trace contextRef="#ctx0" brushRef="#br0">167 30 24575,'-3'2'0,"1"0"0,0 0 0,-1-1 0,-1 4 0,-31 40 0,32-40 0,0 1 0,-1-1 0,0 0 0,0 0 0,0 0 0,0-1 0,-1 1 0</inkml:trace>
  <inkml:trace contextRef="#ctx0" brushRef="#br0" timeOffset="1">87 127 24575,'-5'4'0,"1"0"0,-7 3 0,-22 18 0</inkml:trace>
  <inkml:trace contextRef="#ctx0" brushRef="#br0" timeOffset="2">18 180 24575,'-18'15'0,"39"-30"0</inkml:trace>
  <inkml:trace contextRef="#ctx0" brushRef="#br0" timeOffset="3">34 171 24575,'88'-73'0,"-58"35"0,-24 29 0,1 0 0,0 1 0,-4 4 0</inkml:trace>
  <inkml:trace contextRef="#ctx0" brushRef="#br0" timeOffset="4">202 4 23551,'3'-3'-341</inkml:trace>
</inkml:ink>
</file>

<file path=ppt/ink/ink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1-20T15:02:34.560"/>
    </inkml:context>
    <inkml:brush xml:id="br0">
      <inkml:brushProperty name="width" value="0.1" units="cm"/>
      <inkml:brushProperty name="height" value="0.1" units="cm"/>
    </inkml:brush>
  </inkml:definitions>
  <inkml:trace contextRef="#ctx0" brushRef="#br0">347 138 24575,'7'159'0,"-5"-142"0,1-1 0,1 0 0,8 22 0,-7-25 0,-1 1 0,0-1 0,-1 1 0,-1 0 0,1 17 0,-3-30 0,0-1 0,0 0 0,0 0 0,0 1 0,0-1 0,0 0 0,0 0 0,0 1 0,0-1 0,0 0 0,-1 0 0,1 0 0,0 1 0,0-1 0,0 0 0,0 0 0,-1 0 0,1 1 0,0-1 0,0 0 0,0 0 0,-1 0 0,1 0 0,0 0 0,0 1 0,-1-1 0,1 0 0,0 0 0,0 0 0,-1 0 0,1 0 0,0 0 0,0 0 0,-1 0 0,1 0 0,0 0 0,0 0 0,-1 0 0,1 0 0,0 0 0,-19-5 0,-25-15 0,36 16 0,-43-23 0,37 18 0,0 2 0,-1-1 0,0 2 0,-30-9 0,17 6 0,-1 0 0,-28-15 0,34 14 0</inkml:trace>
  <inkml:trace contextRef="#ctx0" brushRef="#br0" timeOffset="1">402 200 24575,'-2'38'0,"-1"19"0,3 86-1365</inkml:trace>
</inkml:ink>
</file>

<file path=ppt/ink/ink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1-20T15:02:34.553"/>
    </inkml:context>
    <inkml:brush xml:id="br0">
      <inkml:brushProperty name="width" value="0.1" units="cm"/>
      <inkml:brushProperty name="height" value="0.1" units="cm"/>
    </inkml:brush>
  </inkml:definitions>
  <inkml:trace contextRef="#ctx0" brushRef="#br0">1 273 24575,'30'-42'0,"-2"9"0,-20 22 0,1 0 0,1 0 0,-1 1 0,2 0 0,-1 1 0,2 0 0,20-13 0,118-81 0,-149 103 0,-1 0 0,1 0 0,-1-1 0,0 1 0,1 0 0,-1 0 0,1 0 0,-1-1 0,1 1 0,-1 0 0,1 0 0,-1 0 0,1 0 0,-1 0 0,1 0 0,-1 0 0,1 0 0,-1 0 0,1 0 0,-1 1 0,1-1 0,-1 0 0,1 0 0,-1 0 0,0 0 0,1 1 0,-1-1 0,1 0 0,-1 1 0,0-1 0,1 0 0,-1 0 0,1 1 0,-1-1 0,1 1 0,6 23 0,-5 31 0,-2-50 0,0 180-1365</inkml:trace>
</inkml:ink>
</file>

<file path=ppt/ink/ink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4-13T10:09:09.551"/>
    </inkml:context>
    <inkml:brush xml:id="br0">
      <inkml:brushProperty name="width" value="0.10583" units="cm"/>
      <inkml:brushProperty name="height" value="0.10583" units="cm"/>
      <inkml:brushProperty name="color" value="#2B979D"/>
    </inkml:brush>
  </inkml:definitions>
  <inkml:trace contextRef="#ctx0" brushRef="#br0">0 256 24575,'24'2'0,"-1"0"0,1-1 0,-1 6 0,-1-4 0,1 5 0,43 16 0,135 78 0,-40-18 0,164 52 0,7-14 0,3-15 0,3-16 0,8-12 0,0-19 0,358 20 0,318-36 0,-717-48 0,412-57 0,-568 36 0,-3-7 0,1-8 0,-5-3 0,223-106 0,-105 20 0,337-230 0,-564 338-89,180-131 309,-190 135-407,-2-2 0,-3 0 0,2-2 0,-3 0 0,0 0 0,0-1 0,16-30 0</inkml:trace>
</inkml:ink>
</file>

<file path=ppt/ink/ink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4-13T10:09:09.552"/>
    </inkml:context>
    <inkml:brush xml:id="br0">
      <inkml:brushProperty name="width" value="0.10583" units="cm"/>
      <inkml:brushProperty name="height" value="0.10583" units="cm"/>
      <inkml:brushProperty name="color" value="#2B979D"/>
    </inkml:brush>
  </inkml:definitions>
  <inkml:trace contextRef="#ctx0" brushRef="#br0">1 1 24575,'0'2'0,"0"-1"0,2 2 0,-2-1 0,1 1 0,-1-1 0,3 0 0,-3 0 0,2 0 0,0 0 0,-1 0 0,-1-1 0,2 1 0,0-2 0,0 3 0,0-1 0,0-1 0,0 1 0,-1-2 0,1 2 0,1-2 0,-1 2 0,1-2 0,3 2 0,57 17 0,-59-17 0,93 15 0,1-6 0,2-3 0,-1-4 0,114-11 0,-21 2 0,-180 3 0,-1 2 0,0-1 0,1-1 0,-1-2 0,0 2 0,-1-2 0,1 1 0,1-3 0,12-7 0,41-16 0,-62 27 0,-2 2 0,1 0 0,0-2 0,0 2 0,0 0 0,-2 0 0,2-2 0,0 2 0,-1 0 0,1 0 0,0 0 0,1 0 0,-2 0 0,1 0 0,0 2 0,0-2 0,-1 0 0,2 0 0,-1 2 0,-2-2 0,1 0 0,1 2 0,0-2 0,1 1 0,-2-1 0,-1 2 0,2-2 0,0 3 0,-2-1 0,3 1 0,0 1 0,-1 2 0,-1-3 0,1 2 0,0 0 0,0 1 0,-2-3 0,0 4 0,2-4 0,-2 3 0,0-2 0,0 7 0,-22 126 0,22-135 0,-52 295 0,46-248 0,-7 109 0,11 278 0,7-182 0,-5-207-1365</inkml:trace>
</inkml:ink>
</file>

<file path=ppt/ink/ink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1-20T14:46:50"/>
    </inkml:context>
    <inkml:brush xml:id="br0">
      <inkml:brushProperty name="width" value="0.07938" units="cm"/>
      <inkml:brushProperty name="height" value="0.07938" units="cm"/>
    </inkml:brush>
  </inkml:definitions>
  <inkml:trace contextRef="#ctx0" brushRef="#br0">1 1074 24575,'19'3'0,"1"1"0,-1 2 0,0 2 0,24 14 0,39 16 0,27-18 0,1-9 0,144-21 0,-218 5 0,1-3 0,-1-3 0,0-3 0,0-3 0,-1-3 0,0-3 0,-1-3 0,54-56 0,-36 22 0,-1-3 0,-3-4 0,0-5 0,64-125 0,64-163 0</inkml:trace>
</inkml:ink>
</file>

<file path=ppt/ink/ink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1-20T14:47:30.241"/>
    </inkml:context>
    <inkml:brush xml:id="br0">
      <inkml:brushProperty name="width" value="0.07938" units="cm"/>
      <inkml:brushProperty name="height" value="0.07938" units="cm"/>
    </inkml:brush>
  </inkml:definitions>
  <inkml:trace contextRef="#ctx0" brushRef="#br0">248 92 24575,'15'-13'0,"5"-7"0,-15 16 0</inkml:trace>
  <inkml:trace contextRef="#ctx0" brushRef="#br0" timeOffset="1">301 45 24575,'3'-3'0,"4"-5"0</inkml:trace>
</inkml:ink>
</file>

<file path=ppt/ink/ink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1-20T14:46:59.731"/>
    </inkml:context>
    <inkml:brush xml:id="br0">
      <inkml:brushProperty name="width" value="0.07938" units="cm"/>
      <inkml:brushProperty name="height" value="0.07938" units="cm"/>
    </inkml:brush>
  </inkml:definitions>
  <inkml:trace contextRef="#ctx0" brushRef="#br0">27 380 24687,'12'41'8,"-5"-19"-150</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1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jdelijke aanduiding voor koptekst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atin typeface="Flanders Art Sans" panose="00000500000000000000" pitchFamily="50" charset="0"/>
              </a:defRPr>
            </a:lvl1pPr>
          </a:lstStyle>
          <a:p>
            <a:endParaRPr lang="nl-BE"/>
          </a:p>
        </p:txBody>
      </p:sp>
      <p:sp>
        <p:nvSpPr>
          <p:cNvPr id="3" name="Tijdelijke aanduiding voor datum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atin typeface="Flanders Art Sans" panose="00000500000000000000" pitchFamily="50" charset="0"/>
              </a:defRPr>
            </a:lvl1pPr>
          </a:lstStyle>
          <a:p>
            <a:fld id="{A061BE5A-F77E-44F1-82C5-89F3FBCDCB49}" type="datetime1">
              <a:rPr lang="nl-BE" smtClean="0"/>
              <a:t>24/07/2023</a:t>
            </a:fld>
            <a:endParaRPr lang="nl-BE"/>
          </a:p>
        </p:txBody>
      </p:sp>
      <p:sp>
        <p:nvSpPr>
          <p:cNvPr id="4" name="Tijdelijke aanduiding voor dia-afbeelding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nl-BE"/>
          </a:p>
        </p:txBody>
      </p:sp>
      <p:sp>
        <p:nvSpPr>
          <p:cNvPr id="6" name="Tijdelijke aanduiding voor voettekst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atin typeface="Flanders Art Sans" panose="00000500000000000000" pitchFamily="50" charset="0"/>
              </a:defRPr>
            </a:lvl1pPr>
          </a:lstStyle>
          <a:p>
            <a:endParaRPr lang="nl-BE"/>
          </a:p>
        </p:txBody>
      </p:sp>
      <p:sp>
        <p:nvSpPr>
          <p:cNvPr id="7" name="Tijdelijke aanduiding voor dianumm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r>
              <a:rPr lang="nl-BE">
                <a:latin typeface="Flanders Art Sans" panose="00000500000000000000" pitchFamily="50" charset="0"/>
              </a:rPr>
              <a:t>Digitaal Vlaanderen \ </a:t>
            </a:r>
            <a:fld id="{3893715B-1EF3-4339-8C54-AA9074F64FE9}" type="slidenum">
              <a:rPr lang="nl-BE" smtClean="0">
                <a:latin typeface="Flanders Art Sans" panose="00000500000000000000" pitchFamily="50" charset="0"/>
              </a:rPr>
              <a:pPr/>
              <a:t>‹nr.›</a:t>
            </a:fld>
            <a:endParaRPr lang="nl-BE">
              <a:latin typeface="Flanders Art Sans" panose="00000500000000000000" pitchFamily="50" charset="0"/>
            </a:endParaRPr>
          </a:p>
        </p:txBody>
      </p:sp>
      <p:sp>
        <p:nvSpPr>
          <p:cNvPr id="8" name="Notes Placeholder 7">
            <a:extLst>
              <a:ext uri="{FF2B5EF4-FFF2-40B4-BE49-F238E27FC236}">
                <a16:creationId xmlns:a16="http://schemas.microsoft.com/office/drawing/2014/main" id="{A5C15AF0-1D20-4F6B-A4DC-1278721189F4}"/>
              </a:ext>
            </a:extLst>
          </p:cNvPr>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Tree>
    <p:extLst>
      <p:ext uri="{BB962C8B-B14F-4D97-AF65-F5344CB8AC3E}">
        <p14:creationId xmlns:p14="http://schemas.microsoft.com/office/powerpoint/2010/main" val="3493130573"/>
      </p:ext>
    </p:extLst>
  </p:cSld>
  <p:clrMap bg1="lt1" tx1="dk1" bg2="lt2" tx2="dk2" accent1="accent1" accent2="accent2" accent3="accent3" accent4="accent4" accent5="accent5" accent6="accent6" hlink="hlink" folHlink="folHlink"/>
  <p:hf sldNum="0" hdr="0" ftr="0" dt="0"/>
  <p:notesStyle>
    <a:lvl1pPr marL="0" algn="l" defTabSz="914400" rtl="0" eaLnBrk="1" latinLnBrk="0" hangingPunct="1">
      <a:defRPr sz="1400" u="none" kern="1200">
        <a:solidFill>
          <a:schemeClr val="tx1"/>
        </a:solidFill>
        <a:latin typeface="Flanders Art Sans" panose="00000500000000000000" pitchFamily="50" charset="0"/>
        <a:ea typeface="+mn-ea"/>
        <a:cs typeface="+mn-cs"/>
      </a:defRPr>
    </a:lvl1pPr>
    <a:lvl2pPr marL="91440" algn="l" defTabSz="914400" rtl="0" eaLnBrk="1" latinLnBrk="0" hangingPunct="1">
      <a:defRPr sz="1200" kern="1200">
        <a:solidFill>
          <a:schemeClr val="tx1"/>
        </a:solidFill>
        <a:latin typeface="Flanders Art Sans" panose="00000500000000000000" pitchFamily="50" charset="0"/>
        <a:ea typeface="+mn-ea"/>
        <a:cs typeface="+mn-cs"/>
      </a:defRPr>
    </a:lvl2pPr>
    <a:lvl3pPr marL="182880" algn="l" defTabSz="914400" rtl="0" eaLnBrk="1" latinLnBrk="0" hangingPunct="1">
      <a:defRPr sz="1200" kern="1200">
        <a:solidFill>
          <a:schemeClr val="tx1"/>
        </a:solidFill>
        <a:latin typeface="Flanders Art Sans" panose="00000500000000000000" pitchFamily="50" charset="0"/>
        <a:ea typeface="+mn-ea"/>
        <a:cs typeface="+mn-cs"/>
      </a:defRPr>
    </a:lvl3pPr>
    <a:lvl4pPr marL="274320" algn="l" defTabSz="914400" rtl="0" eaLnBrk="1" latinLnBrk="0" hangingPunct="1">
      <a:defRPr sz="1100" kern="1200">
        <a:solidFill>
          <a:schemeClr val="tx1"/>
        </a:solidFill>
        <a:latin typeface="Flanders Art Sans" panose="00000500000000000000" pitchFamily="50" charset="0"/>
        <a:ea typeface="+mn-ea"/>
        <a:cs typeface="+mn-cs"/>
      </a:defRPr>
    </a:lvl4pPr>
    <a:lvl5pPr marL="365760" algn="l" defTabSz="914400" rtl="0" eaLnBrk="1" latinLnBrk="0" hangingPunct="1">
      <a:defRPr sz="1100" kern="1200">
        <a:solidFill>
          <a:schemeClr val="tx1"/>
        </a:solidFill>
        <a:latin typeface="Flanders Art Sans" panose="00000500000000000000" pitchFamily="50"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414788409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BE"/>
          </a:p>
        </p:txBody>
      </p:sp>
    </p:spTree>
    <p:extLst>
      <p:ext uri="{BB962C8B-B14F-4D97-AF65-F5344CB8AC3E}">
        <p14:creationId xmlns:p14="http://schemas.microsoft.com/office/powerpoint/2010/main" val="402111590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BE"/>
          </a:p>
        </p:txBody>
      </p:sp>
    </p:spTree>
    <p:extLst>
      <p:ext uri="{BB962C8B-B14F-4D97-AF65-F5344CB8AC3E}">
        <p14:creationId xmlns:p14="http://schemas.microsoft.com/office/powerpoint/2010/main" val="427022112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BE"/>
          </a:p>
        </p:txBody>
      </p:sp>
    </p:spTree>
    <p:extLst>
      <p:ext uri="{BB962C8B-B14F-4D97-AF65-F5344CB8AC3E}">
        <p14:creationId xmlns:p14="http://schemas.microsoft.com/office/powerpoint/2010/main" val="162186845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BE"/>
          </a:p>
        </p:txBody>
      </p:sp>
    </p:spTree>
    <p:extLst>
      <p:ext uri="{BB962C8B-B14F-4D97-AF65-F5344CB8AC3E}">
        <p14:creationId xmlns:p14="http://schemas.microsoft.com/office/powerpoint/2010/main" val="359886648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BE"/>
          </a:p>
        </p:txBody>
      </p:sp>
    </p:spTree>
    <p:extLst>
      <p:ext uri="{BB962C8B-B14F-4D97-AF65-F5344CB8AC3E}">
        <p14:creationId xmlns:p14="http://schemas.microsoft.com/office/powerpoint/2010/main" val="331746612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BE"/>
          </a:p>
        </p:txBody>
      </p:sp>
    </p:spTree>
    <p:extLst>
      <p:ext uri="{BB962C8B-B14F-4D97-AF65-F5344CB8AC3E}">
        <p14:creationId xmlns:p14="http://schemas.microsoft.com/office/powerpoint/2010/main" val="140068425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BE"/>
          </a:p>
        </p:txBody>
      </p:sp>
    </p:spTree>
    <p:extLst>
      <p:ext uri="{BB962C8B-B14F-4D97-AF65-F5344CB8AC3E}">
        <p14:creationId xmlns:p14="http://schemas.microsoft.com/office/powerpoint/2010/main" val="1641762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BE"/>
          </a:p>
        </p:txBody>
      </p:sp>
    </p:spTree>
    <p:extLst>
      <p:ext uri="{BB962C8B-B14F-4D97-AF65-F5344CB8AC3E}">
        <p14:creationId xmlns:p14="http://schemas.microsoft.com/office/powerpoint/2010/main" val="4443339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110992385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106181304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BE"/>
          </a:p>
        </p:txBody>
      </p:sp>
    </p:spTree>
    <p:extLst>
      <p:ext uri="{BB962C8B-B14F-4D97-AF65-F5344CB8AC3E}">
        <p14:creationId xmlns:p14="http://schemas.microsoft.com/office/powerpoint/2010/main" val="389354437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BE"/>
          </a:p>
        </p:txBody>
      </p:sp>
    </p:spTree>
    <p:extLst>
      <p:ext uri="{BB962C8B-B14F-4D97-AF65-F5344CB8AC3E}">
        <p14:creationId xmlns:p14="http://schemas.microsoft.com/office/powerpoint/2010/main" val="308393730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210120529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242848142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6641762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BE"/>
          </a:p>
        </p:txBody>
      </p:sp>
    </p:spTree>
    <p:extLst>
      <p:ext uri="{BB962C8B-B14F-4D97-AF65-F5344CB8AC3E}">
        <p14:creationId xmlns:p14="http://schemas.microsoft.com/office/powerpoint/2010/main" val="367764108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BE"/>
          </a:p>
        </p:txBody>
      </p:sp>
    </p:spTree>
    <p:extLst>
      <p:ext uri="{BB962C8B-B14F-4D97-AF65-F5344CB8AC3E}">
        <p14:creationId xmlns:p14="http://schemas.microsoft.com/office/powerpoint/2010/main" val="189721817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BE"/>
          </a:p>
        </p:txBody>
      </p:sp>
    </p:spTree>
    <p:extLst>
      <p:ext uri="{BB962C8B-B14F-4D97-AF65-F5344CB8AC3E}">
        <p14:creationId xmlns:p14="http://schemas.microsoft.com/office/powerpoint/2010/main" val="69267988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BE"/>
          </a:p>
        </p:txBody>
      </p:sp>
    </p:spTree>
    <p:extLst>
      <p:ext uri="{BB962C8B-B14F-4D97-AF65-F5344CB8AC3E}">
        <p14:creationId xmlns:p14="http://schemas.microsoft.com/office/powerpoint/2010/main" val="351286144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BE"/>
          </a:p>
        </p:txBody>
      </p:sp>
    </p:spTree>
    <p:extLst>
      <p:ext uri="{BB962C8B-B14F-4D97-AF65-F5344CB8AC3E}">
        <p14:creationId xmlns:p14="http://schemas.microsoft.com/office/powerpoint/2010/main" val="2024434288"/>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BE"/>
          </a:p>
        </p:txBody>
      </p:sp>
    </p:spTree>
    <p:extLst>
      <p:ext uri="{BB962C8B-B14F-4D97-AF65-F5344CB8AC3E}">
        <p14:creationId xmlns:p14="http://schemas.microsoft.com/office/powerpoint/2010/main" val="175752252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nl-NL" dirty="0"/>
          </a:p>
        </p:txBody>
      </p:sp>
    </p:spTree>
    <p:extLst>
      <p:ext uri="{BB962C8B-B14F-4D97-AF65-F5344CB8AC3E}">
        <p14:creationId xmlns:p14="http://schemas.microsoft.com/office/powerpoint/2010/main" val="182902396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BE"/>
          </a:p>
        </p:txBody>
      </p:sp>
    </p:spTree>
    <p:extLst>
      <p:ext uri="{BB962C8B-B14F-4D97-AF65-F5344CB8AC3E}">
        <p14:creationId xmlns:p14="http://schemas.microsoft.com/office/powerpoint/2010/main" val="145039763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BE"/>
          </a:p>
        </p:txBody>
      </p:sp>
    </p:spTree>
    <p:extLst>
      <p:ext uri="{BB962C8B-B14F-4D97-AF65-F5344CB8AC3E}">
        <p14:creationId xmlns:p14="http://schemas.microsoft.com/office/powerpoint/2010/main" val="60628764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BE"/>
          </a:p>
        </p:txBody>
      </p:sp>
    </p:spTree>
    <p:extLst>
      <p:ext uri="{BB962C8B-B14F-4D97-AF65-F5344CB8AC3E}">
        <p14:creationId xmlns:p14="http://schemas.microsoft.com/office/powerpoint/2010/main" val="199115505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BE"/>
          </a:p>
        </p:txBody>
      </p:sp>
    </p:spTree>
    <p:extLst>
      <p:ext uri="{BB962C8B-B14F-4D97-AF65-F5344CB8AC3E}">
        <p14:creationId xmlns:p14="http://schemas.microsoft.com/office/powerpoint/2010/main" val="185403549"/>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BE"/>
          </a:p>
        </p:txBody>
      </p:sp>
    </p:spTree>
    <p:extLst>
      <p:ext uri="{BB962C8B-B14F-4D97-AF65-F5344CB8AC3E}">
        <p14:creationId xmlns:p14="http://schemas.microsoft.com/office/powerpoint/2010/main" val="388761896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BE"/>
          </a:p>
        </p:txBody>
      </p:sp>
    </p:spTree>
    <p:extLst>
      <p:ext uri="{BB962C8B-B14F-4D97-AF65-F5344CB8AC3E}">
        <p14:creationId xmlns:p14="http://schemas.microsoft.com/office/powerpoint/2010/main" val="3139182966"/>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BE"/>
          </a:p>
        </p:txBody>
      </p:sp>
    </p:spTree>
    <p:extLst>
      <p:ext uri="{BB962C8B-B14F-4D97-AF65-F5344CB8AC3E}">
        <p14:creationId xmlns:p14="http://schemas.microsoft.com/office/powerpoint/2010/main" val="2238589178"/>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BE"/>
          </a:p>
        </p:txBody>
      </p:sp>
    </p:spTree>
    <p:extLst>
      <p:ext uri="{BB962C8B-B14F-4D97-AF65-F5344CB8AC3E}">
        <p14:creationId xmlns:p14="http://schemas.microsoft.com/office/powerpoint/2010/main" val="3092613828"/>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BE"/>
          </a:p>
        </p:txBody>
      </p:sp>
    </p:spTree>
    <p:extLst>
      <p:ext uri="{BB962C8B-B14F-4D97-AF65-F5344CB8AC3E}">
        <p14:creationId xmlns:p14="http://schemas.microsoft.com/office/powerpoint/2010/main" val="30474805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BE"/>
          </a:p>
        </p:txBody>
      </p:sp>
    </p:spTree>
    <p:extLst>
      <p:ext uri="{BB962C8B-B14F-4D97-AF65-F5344CB8AC3E}">
        <p14:creationId xmlns:p14="http://schemas.microsoft.com/office/powerpoint/2010/main" val="348736397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BE"/>
          </a:p>
        </p:txBody>
      </p:sp>
    </p:spTree>
    <p:extLst>
      <p:ext uri="{BB962C8B-B14F-4D97-AF65-F5344CB8AC3E}">
        <p14:creationId xmlns:p14="http://schemas.microsoft.com/office/powerpoint/2010/main" val="1170195809"/>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BE"/>
          </a:p>
        </p:txBody>
      </p:sp>
    </p:spTree>
    <p:extLst>
      <p:ext uri="{BB962C8B-B14F-4D97-AF65-F5344CB8AC3E}">
        <p14:creationId xmlns:p14="http://schemas.microsoft.com/office/powerpoint/2010/main" val="28043898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BE"/>
          </a:p>
        </p:txBody>
      </p:sp>
    </p:spTree>
    <p:extLst>
      <p:ext uri="{BB962C8B-B14F-4D97-AF65-F5344CB8AC3E}">
        <p14:creationId xmlns:p14="http://schemas.microsoft.com/office/powerpoint/2010/main" val="408170235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BE"/>
          </a:p>
        </p:txBody>
      </p:sp>
    </p:spTree>
    <p:extLst>
      <p:ext uri="{BB962C8B-B14F-4D97-AF65-F5344CB8AC3E}">
        <p14:creationId xmlns:p14="http://schemas.microsoft.com/office/powerpoint/2010/main" val="1277495733"/>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BE"/>
          </a:p>
        </p:txBody>
      </p:sp>
    </p:spTree>
    <p:extLst>
      <p:ext uri="{BB962C8B-B14F-4D97-AF65-F5344CB8AC3E}">
        <p14:creationId xmlns:p14="http://schemas.microsoft.com/office/powerpoint/2010/main" val="696151097"/>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BE"/>
          </a:p>
        </p:txBody>
      </p:sp>
    </p:spTree>
    <p:extLst>
      <p:ext uri="{BB962C8B-B14F-4D97-AF65-F5344CB8AC3E}">
        <p14:creationId xmlns:p14="http://schemas.microsoft.com/office/powerpoint/2010/main" val="1070050972"/>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BE"/>
          </a:p>
        </p:txBody>
      </p:sp>
    </p:spTree>
    <p:extLst>
      <p:ext uri="{BB962C8B-B14F-4D97-AF65-F5344CB8AC3E}">
        <p14:creationId xmlns:p14="http://schemas.microsoft.com/office/powerpoint/2010/main" val="793152557"/>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BE"/>
          </a:p>
        </p:txBody>
      </p:sp>
    </p:spTree>
    <p:extLst>
      <p:ext uri="{BB962C8B-B14F-4D97-AF65-F5344CB8AC3E}">
        <p14:creationId xmlns:p14="http://schemas.microsoft.com/office/powerpoint/2010/main" val="1972017019"/>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BE"/>
          </a:p>
        </p:txBody>
      </p:sp>
    </p:spTree>
    <p:extLst>
      <p:ext uri="{BB962C8B-B14F-4D97-AF65-F5344CB8AC3E}">
        <p14:creationId xmlns:p14="http://schemas.microsoft.com/office/powerpoint/2010/main" val="2236263893"/>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BE"/>
          </a:p>
        </p:txBody>
      </p:sp>
    </p:spTree>
    <p:extLst>
      <p:ext uri="{BB962C8B-B14F-4D97-AF65-F5344CB8AC3E}">
        <p14:creationId xmlns:p14="http://schemas.microsoft.com/office/powerpoint/2010/main" val="1169858729"/>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BE"/>
          </a:p>
        </p:txBody>
      </p:sp>
    </p:spTree>
    <p:extLst>
      <p:ext uri="{BB962C8B-B14F-4D97-AF65-F5344CB8AC3E}">
        <p14:creationId xmlns:p14="http://schemas.microsoft.com/office/powerpoint/2010/main" val="66844048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BE" sz="1800">
                <a:effectLst/>
                <a:latin typeface="Segoe UI" panose="020B0502040204020203" pitchFamily="34" charset="0"/>
              </a:rPr>
              <a:t>De opzet van Mijn Burgerprofiel is om bestaande informatie die de overheid over u heeft, te tonen op een eenvoudige manier. Door deze informatie voor u te bundelen zet de Vlaamse overheid in op een transparante en overzichtelijke overheid, dit over de verschillende overheidsniveaus heen. </a:t>
            </a:r>
          </a:p>
          <a:p>
            <a:endParaRPr lang="nl-BE" sz="1800">
              <a:effectLst/>
              <a:latin typeface="Segoe UI" panose="020B0502040204020203" pitchFamily="34" charset="0"/>
            </a:endParaRPr>
          </a:p>
          <a:p>
            <a:endParaRPr lang="nl-BE" sz="1800">
              <a:effectLst/>
              <a:latin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l-BE" sz="1400">
                <a:solidFill>
                  <a:srgbClr val="373636"/>
                </a:solidFill>
                <a:cs typeface="Calibri" panose="020F0502020204030204" pitchFamily="34" charset="0"/>
              </a:rPr>
              <a:t>Mijn Burgerprofiel is </a:t>
            </a:r>
            <a:r>
              <a:rPr lang="nl-BE" sz="1400" b="1">
                <a:solidFill>
                  <a:srgbClr val="373636"/>
                </a:solidFill>
                <a:cs typeface="Calibri" panose="020F0502020204030204" pitchFamily="34" charset="0"/>
              </a:rPr>
              <a:t>één verzamelpunt </a:t>
            </a:r>
            <a:r>
              <a:rPr lang="nl-BE" sz="1400">
                <a:solidFill>
                  <a:srgbClr val="373636"/>
                </a:solidFill>
                <a:cs typeface="Calibri" panose="020F0502020204030204" pitchFamily="34" charset="0"/>
              </a:rPr>
              <a:t>voor de burger met een </a:t>
            </a:r>
            <a:r>
              <a:rPr lang="nl-BE" sz="1400" b="1">
                <a:solidFill>
                  <a:srgbClr val="373636"/>
                </a:solidFill>
                <a:cs typeface="Calibri" panose="020F0502020204030204" pitchFamily="34" charset="0"/>
              </a:rPr>
              <a:t>persoonlijk overzicht </a:t>
            </a:r>
            <a:r>
              <a:rPr lang="nl-BE" sz="1400">
                <a:solidFill>
                  <a:srgbClr val="373636"/>
                </a:solidFill>
                <a:cs typeface="Calibri" panose="020F0502020204030204" pitchFamily="34" charset="0"/>
              </a:rPr>
              <a:t>van alle overheidsinformatie en documentatie </a:t>
            </a:r>
            <a:r>
              <a:rPr lang="nl-NL" sz="1400" b="1">
                <a:solidFill>
                  <a:srgbClr val="373636"/>
                </a:solidFill>
                <a:cs typeface="Calibri" panose="020F0502020204030204" pitchFamily="34" charset="0"/>
              </a:rPr>
              <a:t>geïntegreerd in de websites van lokale besturen en Vlaamse overheden. </a:t>
            </a:r>
          </a:p>
          <a:p>
            <a:endParaRPr lang="nl-BE"/>
          </a:p>
        </p:txBody>
      </p:sp>
    </p:spTree>
    <p:extLst>
      <p:ext uri="{BB962C8B-B14F-4D97-AF65-F5344CB8AC3E}">
        <p14:creationId xmlns:p14="http://schemas.microsoft.com/office/powerpoint/2010/main" val="1170195809"/>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BE"/>
          </a:p>
        </p:txBody>
      </p:sp>
    </p:spTree>
    <p:extLst>
      <p:ext uri="{BB962C8B-B14F-4D97-AF65-F5344CB8AC3E}">
        <p14:creationId xmlns:p14="http://schemas.microsoft.com/office/powerpoint/2010/main" val="525152953"/>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BE"/>
          </a:p>
        </p:txBody>
      </p:sp>
    </p:spTree>
    <p:extLst>
      <p:ext uri="{BB962C8B-B14F-4D97-AF65-F5344CB8AC3E}">
        <p14:creationId xmlns:p14="http://schemas.microsoft.com/office/powerpoint/2010/main" val="3233821014"/>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BE"/>
          </a:p>
        </p:txBody>
      </p:sp>
    </p:spTree>
    <p:extLst>
      <p:ext uri="{BB962C8B-B14F-4D97-AF65-F5344CB8AC3E}">
        <p14:creationId xmlns:p14="http://schemas.microsoft.com/office/powerpoint/2010/main" val="4254580471"/>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BE"/>
          </a:p>
        </p:txBody>
      </p:sp>
    </p:spTree>
    <p:extLst>
      <p:ext uri="{BB962C8B-B14F-4D97-AF65-F5344CB8AC3E}">
        <p14:creationId xmlns:p14="http://schemas.microsoft.com/office/powerpoint/2010/main" val="1326875887"/>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BE"/>
          </a:p>
        </p:txBody>
      </p:sp>
    </p:spTree>
    <p:extLst>
      <p:ext uri="{BB962C8B-B14F-4D97-AF65-F5344CB8AC3E}">
        <p14:creationId xmlns:p14="http://schemas.microsoft.com/office/powerpoint/2010/main" val="852167795"/>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BE" dirty="0"/>
          </a:p>
        </p:txBody>
      </p:sp>
    </p:spTree>
    <p:extLst>
      <p:ext uri="{BB962C8B-B14F-4D97-AF65-F5344CB8AC3E}">
        <p14:creationId xmlns:p14="http://schemas.microsoft.com/office/powerpoint/2010/main" val="2124723636"/>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marL="0" indent="0">
              <a:buFont typeface="Arial" panose="020B0604020202020204" pitchFamily="34" charset="0"/>
              <a:buNone/>
            </a:pPr>
            <a:endParaRPr lang="en-US">
              <a:latin typeface="Flanders Art Sans Light" panose="020B0604020202020204" charset="0"/>
              <a:cs typeface="Calibri"/>
            </a:endParaRPr>
          </a:p>
        </p:txBody>
      </p:sp>
    </p:spTree>
    <p:extLst>
      <p:ext uri="{BB962C8B-B14F-4D97-AF65-F5344CB8AC3E}">
        <p14:creationId xmlns:p14="http://schemas.microsoft.com/office/powerpoint/2010/main" val="169061812"/>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a:t>(</a:t>
            </a:r>
            <a:r>
              <a:rPr lang="nl-NL" err="1"/>
              <a:t>katrien</a:t>
            </a:r>
            <a:r>
              <a:rPr lang="nl-NL"/>
              <a:t>)</a:t>
            </a:r>
          </a:p>
        </p:txBody>
      </p:sp>
    </p:spTree>
    <p:extLst>
      <p:ext uri="{BB962C8B-B14F-4D97-AF65-F5344CB8AC3E}">
        <p14:creationId xmlns:p14="http://schemas.microsoft.com/office/powerpoint/2010/main" val="1773208687"/>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a:t>(</a:t>
            </a:r>
            <a:r>
              <a:rPr lang="nl-NL" err="1"/>
              <a:t>katrien</a:t>
            </a:r>
            <a:r>
              <a:rPr lang="nl-NL"/>
              <a:t>)</a:t>
            </a:r>
          </a:p>
        </p:txBody>
      </p:sp>
    </p:spTree>
    <p:extLst>
      <p:ext uri="{BB962C8B-B14F-4D97-AF65-F5344CB8AC3E}">
        <p14:creationId xmlns:p14="http://schemas.microsoft.com/office/powerpoint/2010/main" val="1844165741"/>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a:t>(</a:t>
            </a:r>
            <a:r>
              <a:rPr lang="nl-NL" err="1"/>
              <a:t>katrien</a:t>
            </a:r>
            <a:r>
              <a:rPr lang="nl-NL"/>
              <a:t>)</a:t>
            </a:r>
          </a:p>
        </p:txBody>
      </p:sp>
    </p:spTree>
    <p:extLst>
      <p:ext uri="{BB962C8B-B14F-4D97-AF65-F5344CB8AC3E}">
        <p14:creationId xmlns:p14="http://schemas.microsoft.com/office/powerpoint/2010/main" val="120094550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r>
              <a:rPr lang="nl-BE">
                <a:cs typeface="Calibri"/>
              </a:rPr>
              <a:t>Balkje toevoegen aan de bollen  </a:t>
            </a:r>
            <a:endParaRPr lang="nl-BE"/>
          </a:p>
        </p:txBody>
      </p:sp>
    </p:spTree>
    <p:extLst>
      <p:ext uri="{BB962C8B-B14F-4D97-AF65-F5344CB8AC3E}">
        <p14:creationId xmlns:p14="http://schemas.microsoft.com/office/powerpoint/2010/main" val="41941022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a:t>(</a:t>
            </a:r>
            <a:r>
              <a:rPr lang="nl-NL" err="1"/>
              <a:t>katrien</a:t>
            </a:r>
            <a:r>
              <a:rPr lang="nl-NL"/>
              <a:t>)</a:t>
            </a:r>
          </a:p>
        </p:txBody>
      </p:sp>
    </p:spTree>
    <p:extLst>
      <p:ext uri="{BB962C8B-B14F-4D97-AF65-F5344CB8AC3E}">
        <p14:creationId xmlns:p14="http://schemas.microsoft.com/office/powerpoint/2010/main" val="3528959218"/>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a:t>(</a:t>
            </a:r>
            <a:r>
              <a:rPr lang="nl-NL" err="1"/>
              <a:t>katrien</a:t>
            </a:r>
            <a:r>
              <a:rPr lang="nl-NL"/>
              <a:t>)</a:t>
            </a:r>
          </a:p>
        </p:txBody>
      </p:sp>
    </p:spTree>
    <p:extLst>
      <p:ext uri="{BB962C8B-B14F-4D97-AF65-F5344CB8AC3E}">
        <p14:creationId xmlns:p14="http://schemas.microsoft.com/office/powerpoint/2010/main" val="3111281024"/>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a:t>(</a:t>
            </a:r>
            <a:r>
              <a:rPr lang="nl-NL" err="1"/>
              <a:t>katrien</a:t>
            </a:r>
            <a:r>
              <a:rPr lang="nl-NL"/>
              <a:t>)</a:t>
            </a:r>
          </a:p>
        </p:txBody>
      </p:sp>
    </p:spTree>
    <p:extLst>
      <p:ext uri="{BB962C8B-B14F-4D97-AF65-F5344CB8AC3E}">
        <p14:creationId xmlns:p14="http://schemas.microsoft.com/office/powerpoint/2010/main" val="3553384557"/>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a:t>(</a:t>
            </a:r>
            <a:r>
              <a:rPr lang="nl-NL" err="1"/>
              <a:t>katrien</a:t>
            </a:r>
            <a:r>
              <a:rPr lang="nl-NL"/>
              <a:t>)</a:t>
            </a:r>
          </a:p>
        </p:txBody>
      </p:sp>
    </p:spTree>
    <p:extLst>
      <p:ext uri="{BB962C8B-B14F-4D97-AF65-F5344CB8AC3E}">
        <p14:creationId xmlns:p14="http://schemas.microsoft.com/office/powerpoint/2010/main" val="3019468060"/>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a:t>(</a:t>
            </a:r>
            <a:r>
              <a:rPr lang="nl-NL" err="1"/>
              <a:t>katrien</a:t>
            </a:r>
            <a:r>
              <a:rPr lang="nl-NL"/>
              <a:t>)</a:t>
            </a:r>
          </a:p>
        </p:txBody>
      </p:sp>
    </p:spTree>
    <p:extLst>
      <p:ext uri="{BB962C8B-B14F-4D97-AF65-F5344CB8AC3E}">
        <p14:creationId xmlns:p14="http://schemas.microsoft.com/office/powerpoint/2010/main" val="836114145"/>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a:t>(</a:t>
            </a:r>
            <a:r>
              <a:rPr lang="nl-NL" err="1"/>
              <a:t>katrien</a:t>
            </a:r>
            <a:r>
              <a:rPr lang="nl-NL"/>
              <a:t>)</a:t>
            </a:r>
          </a:p>
        </p:txBody>
      </p:sp>
    </p:spTree>
    <p:extLst>
      <p:ext uri="{BB962C8B-B14F-4D97-AF65-F5344CB8AC3E}">
        <p14:creationId xmlns:p14="http://schemas.microsoft.com/office/powerpoint/2010/main" val="3123997757"/>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a:t>(</a:t>
            </a:r>
            <a:r>
              <a:rPr lang="nl-NL" err="1"/>
              <a:t>katrien</a:t>
            </a:r>
            <a:r>
              <a:rPr lang="nl-NL"/>
              <a:t>)</a:t>
            </a:r>
          </a:p>
        </p:txBody>
      </p:sp>
    </p:spTree>
    <p:extLst>
      <p:ext uri="{BB962C8B-B14F-4D97-AF65-F5344CB8AC3E}">
        <p14:creationId xmlns:p14="http://schemas.microsoft.com/office/powerpoint/2010/main" val="1529319233"/>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a:t>(</a:t>
            </a:r>
            <a:r>
              <a:rPr lang="nl-NL" err="1"/>
              <a:t>katrien</a:t>
            </a:r>
            <a:r>
              <a:rPr lang="nl-NL"/>
              <a:t>)</a:t>
            </a:r>
          </a:p>
        </p:txBody>
      </p:sp>
    </p:spTree>
    <p:extLst>
      <p:ext uri="{BB962C8B-B14F-4D97-AF65-F5344CB8AC3E}">
        <p14:creationId xmlns:p14="http://schemas.microsoft.com/office/powerpoint/2010/main" val="1281225656"/>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r>
              <a:rPr lang="nl-BE"/>
              <a:t>Raadplegen van gevolgde bijscholingen = thema mobiliteit</a:t>
            </a:r>
          </a:p>
        </p:txBody>
      </p:sp>
    </p:spTree>
    <p:extLst>
      <p:ext uri="{BB962C8B-B14F-4D97-AF65-F5344CB8AC3E}">
        <p14:creationId xmlns:p14="http://schemas.microsoft.com/office/powerpoint/2010/main" val="1125661297"/>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r>
              <a:rPr lang="nl-BE"/>
              <a:t>Raadplegen van gevolgde bijscholingen = thema mobiliteit</a:t>
            </a:r>
          </a:p>
        </p:txBody>
      </p:sp>
    </p:spTree>
    <p:extLst>
      <p:ext uri="{BB962C8B-B14F-4D97-AF65-F5344CB8AC3E}">
        <p14:creationId xmlns:p14="http://schemas.microsoft.com/office/powerpoint/2010/main" val="231438943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BE"/>
          </a:p>
        </p:txBody>
      </p:sp>
    </p:spTree>
    <p:extLst>
      <p:ext uri="{BB962C8B-B14F-4D97-AF65-F5344CB8AC3E}">
        <p14:creationId xmlns:p14="http://schemas.microsoft.com/office/powerpoint/2010/main" val="2662001748"/>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r>
              <a:rPr lang="nl-BE"/>
              <a:t>Raadplegen van gevolgde bijscholingen = thema mobiliteit</a:t>
            </a:r>
          </a:p>
        </p:txBody>
      </p:sp>
    </p:spTree>
    <p:extLst>
      <p:ext uri="{BB962C8B-B14F-4D97-AF65-F5344CB8AC3E}">
        <p14:creationId xmlns:p14="http://schemas.microsoft.com/office/powerpoint/2010/main" val="4039948233"/>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nl-BE"/>
          </a:p>
        </p:txBody>
      </p:sp>
    </p:spTree>
    <p:extLst>
      <p:ext uri="{BB962C8B-B14F-4D97-AF65-F5344CB8AC3E}">
        <p14:creationId xmlns:p14="http://schemas.microsoft.com/office/powerpoint/2010/main" val="2209260703"/>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r>
              <a:rPr lang="nl-BE"/>
              <a:t>Raadplegen van gevolgde bijscholingen = thema mobiliteit</a:t>
            </a:r>
          </a:p>
        </p:txBody>
      </p:sp>
    </p:spTree>
    <p:extLst>
      <p:ext uri="{BB962C8B-B14F-4D97-AF65-F5344CB8AC3E}">
        <p14:creationId xmlns:p14="http://schemas.microsoft.com/office/powerpoint/2010/main" val="2027668222"/>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nl-BE"/>
          </a:p>
        </p:txBody>
      </p:sp>
    </p:spTree>
    <p:extLst>
      <p:ext uri="{BB962C8B-B14F-4D97-AF65-F5344CB8AC3E}">
        <p14:creationId xmlns:p14="http://schemas.microsoft.com/office/powerpoint/2010/main" val="164899815"/>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nl-BE"/>
          </a:p>
        </p:txBody>
      </p:sp>
    </p:spTree>
    <p:extLst>
      <p:ext uri="{BB962C8B-B14F-4D97-AF65-F5344CB8AC3E}">
        <p14:creationId xmlns:p14="http://schemas.microsoft.com/office/powerpoint/2010/main" val="1682850508"/>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nl-BE"/>
          </a:p>
        </p:txBody>
      </p:sp>
    </p:spTree>
    <p:extLst>
      <p:ext uri="{BB962C8B-B14F-4D97-AF65-F5344CB8AC3E}">
        <p14:creationId xmlns:p14="http://schemas.microsoft.com/office/powerpoint/2010/main" val="497670181"/>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algn="l" fontAlgn="base"/>
            <a:r>
              <a:rPr lang="nl-NL" b="0" i="0">
                <a:solidFill>
                  <a:srgbClr val="333332"/>
                </a:solidFill>
                <a:effectLst/>
                <a:latin typeface="Flanders Art Sans" panose="020B0604020202020204" charset="0"/>
              </a:rPr>
              <a:t>U kunt de termijn waarin u het verplichte terugkommoment moet volgen of de status van uw aanvraag om uitstel snel en gemakkelijk online raadplegen op Mijn Burgerprofiel. Dat is de online profielpagina met uw persoonlijke gegevens die bij de overheid bekend zijn. De termijn zal ten laatste vijf en een halve maand nadat u uw definitief rijbewijs hebt aangevraagd in het gemeentehuis zichtbaar zijn onder </a:t>
            </a:r>
            <a:r>
              <a:rPr lang="nl-NL" b="0" i="0">
                <a:solidFill>
                  <a:srgbClr val="333332"/>
                </a:solidFill>
                <a:effectLst/>
                <a:latin typeface="inherit"/>
              </a:rPr>
              <a:t>‘Uw gegevens bij de overheid’ &gt; ‘Mobiliteit’</a:t>
            </a:r>
            <a:r>
              <a:rPr lang="nl-NL" b="0" i="0">
                <a:solidFill>
                  <a:srgbClr val="333332"/>
                </a:solidFill>
                <a:effectLst/>
                <a:latin typeface="Flanders Art Sans" panose="020B0604020202020204" charset="0"/>
              </a:rPr>
              <a:t>. </a:t>
            </a:r>
            <a:r>
              <a:rPr lang="nl-NL" b="0" i="0">
                <a:solidFill>
                  <a:srgbClr val="333332"/>
                </a:solidFill>
                <a:effectLst/>
                <a:latin typeface="inherit"/>
              </a:rPr>
              <a:t>Herlaad de pagina</a:t>
            </a:r>
            <a:r>
              <a:rPr lang="nl-NL" b="0" i="0">
                <a:solidFill>
                  <a:srgbClr val="333332"/>
                </a:solidFill>
                <a:effectLst/>
                <a:latin typeface="Flanders Art Sans" panose="020B0604020202020204" charset="0"/>
              </a:rPr>
              <a:t> als u niet meteen uw gegevens te zien krijgt.</a:t>
            </a:r>
          </a:p>
          <a:p>
            <a:pPr algn="l" fontAlgn="base"/>
            <a:r>
              <a:rPr lang="nl-NL" b="0" i="0">
                <a:solidFill>
                  <a:srgbClr val="333332"/>
                </a:solidFill>
                <a:effectLst/>
                <a:latin typeface="Flanders Art Sans" panose="020B0604020202020204" charset="0"/>
              </a:rPr>
              <a:t>Wil u automatisch via mail op de hoogte gebracht worden wanneer uw gegevens daar zichtbaar zijn? Schrijf u dan in op updates. Dat kan na inloggen in Mijn Burgerprofiel door via het uitklapmenu onder uw naam rechtsboven te kiezen voor ‘Inschrijven op updates’ en onderaan die pagina ‘Terugkommoment voor rijbewijs B (auto)’ uit te klappen en uw persoonlijk e-mailadres op te geven.</a:t>
            </a:r>
          </a:p>
          <a:p>
            <a:endParaRPr lang="nl-BE"/>
          </a:p>
        </p:txBody>
      </p:sp>
    </p:spTree>
    <p:extLst>
      <p:ext uri="{BB962C8B-B14F-4D97-AF65-F5344CB8AC3E}">
        <p14:creationId xmlns:p14="http://schemas.microsoft.com/office/powerpoint/2010/main" val="67918880"/>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nl-BE"/>
          </a:p>
        </p:txBody>
      </p:sp>
    </p:spTree>
    <p:extLst>
      <p:ext uri="{BB962C8B-B14F-4D97-AF65-F5344CB8AC3E}">
        <p14:creationId xmlns:p14="http://schemas.microsoft.com/office/powerpoint/2010/main" val="2578060748"/>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nl-BE"/>
          </a:p>
        </p:txBody>
      </p:sp>
    </p:spTree>
    <p:extLst>
      <p:ext uri="{BB962C8B-B14F-4D97-AF65-F5344CB8AC3E}">
        <p14:creationId xmlns:p14="http://schemas.microsoft.com/office/powerpoint/2010/main" val="1291114082"/>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nl-BE"/>
          </a:p>
        </p:txBody>
      </p:sp>
    </p:spTree>
    <p:extLst>
      <p:ext uri="{BB962C8B-B14F-4D97-AF65-F5344CB8AC3E}">
        <p14:creationId xmlns:p14="http://schemas.microsoft.com/office/powerpoint/2010/main" val="22535005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nl-BE">
              <a:solidFill>
                <a:srgbClr val="FF0000"/>
              </a:solidFill>
              <a:cs typeface="Calibri"/>
            </a:endParaRPr>
          </a:p>
        </p:txBody>
      </p:sp>
    </p:spTree>
    <p:extLst>
      <p:ext uri="{BB962C8B-B14F-4D97-AF65-F5344CB8AC3E}">
        <p14:creationId xmlns:p14="http://schemas.microsoft.com/office/powerpoint/2010/main" val="1287646624"/>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nl-BE"/>
          </a:p>
        </p:txBody>
      </p:sp>
    </p:spTree>
    <p:extLst>
      <p:ext uri="{BB962C8B-B14F-4D97-AF65-F5344CB8AC3E}">
        <p14:creationId xmlns:p14="http://schemas.microsoft.com/office/powerpoint/2010/main" val="2552794073"/>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a:t>(vincent)</a:t>
            </a:r>
          </a:p>
        </p:txBody>
      </p:sp>
    </p:spTree>
    <p:extLst>
      <p:ext uri="{BB962C8B-B14F-4D97-AF65-F5344CB8AC3E}">
        <p14:creationId xmlns:p14="http://schemas.microsoft.com/office/powerpoint/2010/main" val="673597813"/>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r>
              <a:rPr lang="nl-BE"/>
              <a:t>Raadplegen van gevolgde bijscholingen = thema mobiliteit</a:t>
            </a:r>
          </a:p>
        </p:txBody>
      </p:sp>
    </p:spTree>
    <p:extLst>
      <p:ext uri="{BB962C8B-B14F-4D97-AF65-F5344CB8AC3E}">
        <p14:creationId xmlns:p14="http://schemas.microsoft.com/office/powerpoint/2010/main" val="257588904"/>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r>
              <a:rPr lang="nl-BE"/>
              <a:t>Blokje Vakbekwaamheid -&gt; klikken om detailpagina te openen</a:t>
            </a:r>
          </a:p>
        </p:txBody>
      </p:sp>
    </p:spTree>
    <p:extLst>
      <p:ext uri="{BB962C8B-B14F-4D97-AF65-F5344CB8AC3E}">
        <p14:creationId xmlns:p14="http://schemas.microsoft.com/office/powerpoint/2010/main" val="86082350"/>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r>
              <a:rPr lang="nl-BE"/>
              <a:t>Blokje Vakbekwaamheid -&gt; klikken om detailpagina te openen</a:t>
            </a:r>
          </a:p>
        </p:txBody>
      </p:sp>
    </p:spTree>
    <p:extLst>
      <p:ext uri="{BB962C8B-B14F-4D97-AF65-F5344CB8AC3E}">
        <p14:creationId xmlns:p14="http://schemas.microsoft.com/office/powerpoint/2010/main" val="560443249"/>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algn="l" fontAlgn="base"/>
            <a:r>
              <a:rPr lang="nl-NL" b="0" i="0">
                <a:solidFill>
                  <a:srgbClr val="373737"/>
                </a:solidFill>
                <a:effectLst/>
                <a:latin typeface="calibri" panose="020F0502020204030204" pitchFamily="34" charset="0"/>
              </a:rPr>
              <a:t>Traject dat volwassen inburgeraars volgen. Het bestaat uit een primair en een (facultatief) secundair traject.  </a:t>
            </a:r>
          </a:p>
          <a:p>
            <a:pPr algn="l" fontAlgn="base"/>
            <a:r>
              <a:rPr lang="nl-NL" b="0" i="0">
                <a:solidFill>
                  <a:srgbClr val="373737"/>
                </a:solidFill>
                <a:effectLst/>
                <a:latin typeface="calibri" panose="020F0502020204030204" pitchFamily="34" charset="0"/>
              </a:rPr>
              <a:t>Het </a:t>
            </a:r>
            <a:r>
              <a:rPr lang="nl-NL" b="1" i="0">
                <a:solidFill>
                  <a:srgbClr val="373737"/>
                </a:solidFill>
                <a:effectLst/>
                <a:latin typeface="calibri" panose="020F0502020204030204" pitchFamily="34" charset="0"/>
              </a:rPr>
              <a:t>primaire traject</a:t>
            </a:r>
            <a:r>
              <a:rPr lang="nl-NL" b="0" i="0">
                <a:solidFill>
                  <a:srgbClr val="373737"/>
                </a:solidFill>
                <a:effectLst/>
                <a:latin typeface="calibri" panose="020F0502020204030204" pitchFamily="34" charset="0"/>
              </a:rPr>
              <a:t> wordt gecoördineerd door een onthaalbureau en duurt ongeveer een jaar. Het is verplicht voor sommige inburgeraars. Tijdens het inburgeringstraject volgt de inburgeraar een cursus Nederlands, een cursus maatschappelijke oriëntatie en een programma loopbaanoriëntatie. De inburgeraar krijgt ook individuele trajectbegeleiding. </a:t>
            </a:r>
          </a:p>
          <a:p>
            <a:pPr algn="l" fontAlgn="base"/>
            <a:r>
              <a:rPr lang="nl-NL" b="0" i="0">
                <a:solidFill>
                  <a:srgbClr val="373737"/>
                </a:solidFill>
                <a:effectLst/>
                <a:latin typeface="calibri" panose="020F0502020204030204" pitchFamily="34" charset="0"/>
              </a:rPr>
              <a:t>Reguliere voorzieningen staan in voor het </a:t>
            </a:r>
            <a:r>
              <a:rPr lang="nl-NL" b="1" i="0">
                <a:solidFill>
                  <a:srgbClr val="373737"/>
                </a:solidFill>
                <a:effectLst/>
                <a:latin typeface="calibri" panose="020F0502020204030204" pitchFamily="34" charset="0"/>
              </a:rPr>
              <a:t>secundaire inburgeringstraject.</a:t>
            </a:r>
            <a:r>
              <a:rPr lang="nl-NL" b="0" i="0">
                <a:solidFill>
                  <a:srgbClr val="373737"/>
                </a:solidFill>
                <a:effectLst/>
                <a:latin typeface="calibri" panose="020F0502020204030204" pitchFamily="34" charset="0"/>
              </a:rPr>
              <a:t> Zo kan de inburgeraar na het primaire traject een beroepsopleiding of een opleiding tot zelfstandig ondernemerschap volgen. Daarnaast kan hij ook verder Nederlands studeren, zich in het hoger onderwijs inschrijven of kiezen voor vrijwilligerswerk.</a:t>
            </a:r>
          </a:p>
          <a:p>
            <a:endParaRPr lang="nl-BE"/>
          </a:p>
        </p:txBody>
      </p:sp>
    </p:spTree>
    <p:extLst>
      <p:ext uri="{BB962C8B-B14F-4D97-AF65-F5344CB8AC3E}">
        <p14:creationId xmlns:p14="http://schemas.microsoft.com/office/powerpoint/2010/main" val="451580680"/>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nl-BE"/>
          </a:p>
        </p:txBody>
      </p:sp>
    </p:spTree>
    <p:extLst>
      <p:ext uri="{BB962C8B-B14F-4D97-AF65-F5344CB8AC3E}">
        <p14:creationId xmlns:p14="http://schemas.microsoft.com/office/powerpoint/2010/main" val="2261912194"/>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l-NL" b="0" i="0">
                <a:solidFill>
                  <a:srgbClr val="4D4D4B"/>
                </a:solidFill>
                <a:effectLst/>
                <a:latin typeface="Flanders Art Sans"/>
              </a:rPr>
              <a:t>Aanmelden in Mijn Burgerprofiel met een BIS </a:t>
            </a:r>
            <a:r>
              <a:rPr lang="nl-NL" b="0" i="0" err="1">
                <a:solidFill>
                  <a:srgbClr val="4D4D4B"/>
                </a:solidFill>
                <a:effectLst/>
                <a:latin typeface="Flanders Art Sans"/>
              </a:rPr>
              <a:t>nr</a:t>
            </a:r>
            <a:r>
              <a:rPr lang="nl-NL" b="0" i="0">
                <a:solidFill>
                  <a:srgbClr val="4D4D4B"/>
                </a:solidFill>
                <a:effectLst/>
                <a:latin typeface="Flanders Art Sans"/>
              </a:rPr>
              <a:t> is mogelijk. Bij U en uw gezin worden echter geen gegevens getoond over identiteit, gezinssamenstelling en afstamming.</a:t>
            </a:r>
            <a:endParaRPr lang="nl-NL">
              <a:solidFill>
                <a:srgbClr val="4D4D4B"/>
              </a:solidFill>
              <a:latin typeface="Flanders Art Sans"/>
            </a:endParaRPr>
          </a:p>
          <a:p>
            <a:endParaRPr lang="nl-BE"/>
          </a:p>
        </p:txBody>
      </p:sp>
    </p:spTree>
    <p:extLst>
      <p:ext uri="{BB962C8B-B14F-4D97-AF65-F5344CB8AC3E}">
        <p14:creationId xmlns:p14="http://schemas.microsoft.com/office/powerpoint/2010/main" val="3265623935"/>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r>
              <a:rPr lang="nl-BE"/>
              <a:t>(vincent)</a:t>
            </a:r>
          </a:p>
        </p:txBody>
      </p:sp>
    </p:spTree>
    <p:extLst>
      <p:ext uri="{BB962C8B-B14F-4D97-AF65-F5344CB8AC3E}">
        <p14:creationId xmlns:p14="http://schemas.microsoft.com/office/powerpoint/2010/main" val="1186436662"/>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nl-BE"/>
          </a:p>
        </p:txBody>
      </p:sp>
    </p:spTree>
    <p:extLst>
      <p:ext uri="{BB962C8B-B14F-4D97-AF65-F5344CB8AC3E}">
        <p14:creationId xmlns:p14="http://schemas.microsoft.com/office/powerpoint/2010/main" val="112149004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l-BE" sz="1800">
                <a:effectLst/>
                <a:latin typeface="Segoe UI" panose="020B0502040204020203" pitchFamily="34" charset="0"/>
              </a:rPr>
              <a:t>E-inclusie betrekken: er ontstaan nieuwe, creatieve mogelijkheden om na te denken over de organisatie/dienstverlening van een gemeente en de jobinvulling van een ambtenaar. Bv. langsgaan bij de burger, self-service,...</a:t>
            </a:r>
            <a:endParaRPr lang="nl-BE" sz="1800">
              <a:effectLst/>
              <a:latin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nl-BE">
              <a:solidFill>
                <a:srgbClr val="FF0000"/>
              </a:solidFill>
              <a:cs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l-BE" sz="1800">
                <a:effectLst/>
                <a:latin typeface="Segoe UI" panose="020B0502040204020203" pitchFamily="34" charset="0"/>
              </a:rPr>
              <a:t>nieuwe mogelijkheden om persoonlijke contacten te verdiepen en in te zetten op E-inclusie?</a:t>
            </a:r>
            <a:endParaRPr lang="nl-BE" sz="1800">
              <a:effectLst/>
              <a:latin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nl-BE">
              <a:solidFill>
                <a:srgbClr val="FF0000"/>
              </a:solidFill>
              <a:cs typeface="Calibri"/>
            </a:endParaRPr>
          </a:p>
        </p:txBody>
      </p:sp>
    </p:spTree>
    <p:extLst>
      <p:ext uri="{BB962C8B-B14F-4D97-AF65-F5344CB8AC3E}">
        <p14:creationId xmlns:p14="http://schemas.microsoft.com/office/powerpoint/2010/main" val="1964996618"/>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nl-BE"/>
          </a:p>
        </p:txBody>
      </p:sp>
    </p:spTree>
    <p:extLst>
      <p:ext uri="{BB962C8B-B14F-4D97-AF65-F5344CB8AC3E}">
        <p14:creationId xmlns:p14="http://schemas.microsoft.com/office/powerpoint/2010/main" val="1013248942"/>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nl-BE"/>
          </a:p>
        </p:txBody>
      </p:sp>
    </p:spTree>
    <p:extLst>
      <p:ext uri="{BB962C8B-B14F-4D97-AF65-F5344CB8AC3E}">
        <p14:creationId xmlns:p14="http://schemas.microsoft.com/office/powerpoint/2010/main" val="2645299482"/>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nl-BE"/>
          </a:p>
        </p:txBody>
      </p:sp>
    </p:spTree>
    <p:extLst>
      <p:ext uri="{BB962C8B-B14F-4D97-AF65-F5344CB8AC3E}">
        <p14:creationId xmlns:p14="http://schemas.microsoft.com/office/powerpoint/2010/main" val="3115701158"/>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nl-BE"/>
          </a:p>
        </p:txBody>
      </p:sp>
    </p:spTree>
    <p:extLst>
      <p:ext uri="{BB962C8B-B14F-4D97-AF65-F5344CB8AC3E}">
        <p14:creationId xmlns:p14="http://schemas.microsoft.com/office/powerpoint/2010/main" val="2857985831"/>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nl-BE"/>
          </a:p>
        </p:txBody>
      </p:sp>
    </p:spTree>
    <p:extLst>
      <p:ext uri="{BB962C8B-B14F-4D97-AF65-F5344CB8AC3E}">
        <p14:creationId xmlns:p14="http://schemas.microsoft.com/office/powerpoint/2010/main" val="666844014"/>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1.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4.xml"/><Relationship Id="rId5" Type="http://schemas.openxmlformats.org/officeDocument/2006/relationships/image" Target="../media/image9.svg"/><Relationship Id="rId4" Type="http://schemas.openxmlformats.org/officeDocument/2006/relationships/image" Target="../media/image8.png"/></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2.xml.rels><?xml version="1.0" encoding="UTF-8" standalone="yes"?>
<Relationships xmlns="http://schemas.openxmlformats.org/package/2006/relationships"><Relationship Id="rId2" Type="http://schemas.openxmlformats.org/officeDocument/2006/relationships/slideMaster" Target="../slideMasters/slideMaster4.xml"/><Relationship Id="rId1" Type="http://schemas.openxmlformats.org/officeDocument/2006/relationships/themeOverride" Target="../theme/themeOverride4.xml"/></Relationships>
</file>

<file path=ppt/slideLayouts/_rels/slideLayout113.xml.rels><?xml version="1.0" encoding="UTF-8" standalone="yes"?>
<Relationships xmlns="http://schemas.openxmlformats.org/package/2006/relationships"><Relationship Id="rId2" Type="http://schemas.openxmlformats.org/officeDocument/2006/relationships/slideMaster" Target="../slideMasters/slideMaster4.xml"/><Relationship Id="rId1" Type="http://schemas.openxmlformats.org/officeDocument/2006/relationships/themeOverride" Target="../theme/themeOverride5.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19.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slideMaster" Target="../slideMasters/slideMaster4.xml"/><Relationship Id="rId1" Type="http://schemas.openxmlformats.org/officeDocument/2006/relationships/themeOverride" Target="../theme/themeOverride6.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2.jpeg"/><Relationship Id="rId1" Type="http://schemas.openxmlformats.org/officeDocument/2006/relationships/slideMaster" Target="../slideMasters/slideMaster4.xml"/></Relationships>
</file>

<file path=ppt/slideLayouts/_rels/slideLayout12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jpeg"/><Relationship Id="rId1" Type="http://schemas.openxmlformats.org/officeDocument/2006/relationships/slideMaster" Target="../slideMasters/slideMaster4.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jpeg"/><Relationship Id="rId1" Type="http://schemas.openxmlformats.org/officeDocument/2006/relationships/slideMaster" Target="../slideMasters/slideMaster5.xml"/></Relationships>
</file>

<file path=ppt/slideLayouts/_rels/slideLayout12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8.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5.xml"/><Relationship Id="rId5" Type="http://schemas.openxmlformats.org/officeDocument/2006/relationships/image" Target="../media/image9.svg"/><Relationship Id="rId4" Type="http://schemas.openxmlformats.org/officeDocument/2006/relationships/image" Target="../media/image8.png"/></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9.xml.rels><?xml version="1.0" encoding="UTF-8" standalone="yes"?>
<Relationships xmlns="http://schemas.openxmlformats.org/package/2006/relationships"><Relationship Id="rId2" Type="http://schemas.openxmlformats.org/officeDocument/2006/relationships/slideMaster" Target="../slideMasters/slideMaster5.xml"/><Relationship Id="rId1" Type="http://schemas.openxmlformats.org/officeDocument/2006/relationships/themeOverride" Target="../theme/themeOverride7.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2" Type="http://schemas.openxmlformats.org/officeDocument/2006/relationships/slideMaster" Target="../slideMasters/slideMaster5.xml"/><Relationship Id="rId1" Type="http://schemas.openxmlformats.org/officeDocument/2006/relationships/themeOverride" Target="../theme/themeOverride8.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46.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slideMaster" Target="../slideMasters/slideMaster5.xml"/><Relationship Id="rId1" Type="http://schemas.openxmlformats.org/officeDocument/2006/relationships/themeOverride" Target="../theme/themeOverride9.xml"/></Relationships>
</file>

<file path=ppt/slideLayouts/_rels/slideLayout14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2.jpeg"/><Relationship Id="rId1" Type="http://schemas.openxmlformats.org/officeDocument/2006/relationships/slideMaster" Target="../slideMasters/slideMaster5.xml"/></Relationships>
</file>

<file path=ppt/slideLayouts/_rels/slideLayout14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jpeg"/><Relationship Id="rId1" Type="http://schemas.openxmlformats.org/officeDocument/2006/relationships/slideMaster" Target="../slideMasters/slideMaster5.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6.xml"/></Relationships>
</file>

<file path=ppt/slideLayouts/_rels/slideLayout157.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6.xml"/></Relationships>
</file>

<file path=ppt/slideLayouts/_rels/slideLayout158.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6.xml"/></Relationships>
</file>

<file path=ppt/slideLayouts/_rels/slideLayout159.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6.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6.xml"/></Relationships>
</file>

<file path=ppt/slideLayouts/_rels/slideLayout161.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6.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6.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6.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jpeg"/><Relationship Id="rId1" Type="http://schemas.openxmlformats.org/officeDocument/2006/relationships/slideMaster" Target="../slideMasters/slideMaster7.xml"/></Relationships>
</file>

<file path=ppt/slideLayouts/_rels/slideLayout16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7.xml"/></Relationships>
</file>

<file path=ppt/slideLayouts/_rels/slideLayout16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9.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7.xml"/><Relationship Id="rId5" Type="http://schemas.openxmlformats.org/officeDocument/2006/relationships/image" Target="../media/image9.svg"/><Relationship Id="rId4" Type="http://schemas.openxmlformats.org/officeDocument/2006/relationships/image" Target="../media/image8.png"/></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2" Type="http://schemas.openxmlformats.org/officeDocument/2006/relationships/slideMaster" Target="../slideMasters/slideMaster7.xml"/><Relationship Id="rId1" Type="http://schemas.openxmlformats.org/officeDocument/2006/relationships/themeOverride" Target="../theme/themeOverride10.xml"/></Relationships>
</file>

<file path=ppt/slideLayouts/_rels/slideLayout181.xml.rels><?xml version="1.0" encoding="UTF-8" standalone="yes"?>
<Relationships xmlns="http://schemas.openxmlformats.org/package/2006/relationships"><Relationship Id="rId2" Type="http://schemas.openxmlformats.org/officeDocument/2006/relationships/slideMaster" Target="../slideMasters/slideMaster7.xml"/><Relationship Id="rId1" Type="http://schemas.openxmlformats.org/officeDocument/2006/relationships/themeOverride" Target="../theme/themeOverride11.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6.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89.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slideMaster" Target="../slideMasters/slideMaster7.xml"/><Relationship Id="rId1" Type="http://schemas.openxmlformats.org/officeDocument/2006/relationships/themeOverride" Target="../theme/themeOverride1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6.jpeg"/><Relationship Id="rId1" Type="http://schemas.openxmlformats.org/officeDocument/2006/relationships/slideMaster" Target="../slideMasters/slideMaster7.xml"/></Relationships>
</file>

<file path=ppt/slideLayouts/_rels/slideLayout19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7.jpeg"/><Relationship Id="rId1" Type="http://schemas.openxmlformats.org/officeDocument/2006/relationships/slideMaster" Target="../slideMasters/slideMaster7.xml"/></Relationships>
</file>

<file path=ppt/slideLayouts/_rels/slideLayout19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jpeg"/><Relationship Id="rId1" Type="http://schemas.openxmlformats.org/officeDocument/2006/relationships/slideMaster" Target="../slideMasters/slideMaster8.xml"/></Relationships>
</file>

<file path=ppt/slideLayouts/_rels/slideLayout19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8.xml"/></Relationships>
</file>

<file path=ppt/slideLayouts/_rels/slideLayout19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7.xml.rels><?xml version="1.0" encoding="UTF-8" standalone="yes"?>
<Relationships xmlns="http://schemas.openxmlformats.org/package/2006/relationships"><Relationship Id="rId2" Type="http://schemas.openxmlformats.org/officeDocument/2006/relationships/slideMaster" Target="../slideMasters/slideMaster8.xml"/><Relationship Id="rId1" Type="http://schemas.openxmlformats.org/officeDocument/2006/relationships/themeOverride" Target="../theme/themeOverride13.xml"/></Relationships>
</file>

<file path=ppt/slideLayouts/_rels/slideLayout208.xml.rels><?xml version="1.0" encoding="UTF-8" standalone="yes"?>
<Relationships xmlns="http://schemas.openxmlformats.org/package/2006/relationships"><Relationship Id="rId2" Type="http://schemas.openxmlformats.org/officeDocument/2006/relationships/slideMaster" Target="../slideMasters/slideMaster8.xml"/><Relationship Id="rId1" Type="http://schemas.openxmlformats.org/officeDocument/2006/relationships/themeOverride" Target="../theme/themeOverride14.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3.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8.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8.xml"/></Relationships>
</file>

<file path=ppt/slideLayouts/_rels/slideLayout216.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slideMaster" Target="../slideMasters/slideMaster8.xml"/><Relationship Id="rId1" Type="http://schemas.openxmlformats.org/officeDocument/2006/relationships/themeOverride" Target="../theme/themeOverride15.xml"/></Relationships>
</file>

<file path=ppt/slideLayouts/_rels/slideLayout2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6.jpeg"/><Relationship Id="rId1" Type="http://schemas.openxmlformats.org/officeDocument/2006/relationships/slideMaster" Target="../slideMasters/slideMaster8.xml"/></Relationships>
</file>

<file path=ppt/slideLayouts/_rels/slideLayout2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7.jpeg"/><Relationship Id="rId1" Type="http://schemas.openxmlformats.org/officeDocument/2006/relationships/slideMaster" Target="../slideMasters/slideMaster8.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png"/><Relationship Id="rId1" Type="http://schemas.openxmlformats.org/officeDocument/2006/relationships/slideMaster" Target="../slideMasters/slideMaster8.xml"/><Relationship Id="rId6" Type="http://schemas.openxmlformats.org/officeDocument/2006/relationships/image" Target="../media/image32.png"/><Relationship Id="rId5" Type="http://schemas.openxmlformats.org/officeDocument/2006/relationships/image" Target="../media/image31.png"/><Relationship Id="rId4" Type="http://schemas.openxmlformats.org/officeDocument/2006/relationships/image" Target="../media/image30.png"/></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9.xml"/></Relationships>
</file>

<file path=ppt/slideLayouts/_rels/slideLayout22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9.xml"/></Relationships>
</file>

<file path=ppt/slideLayouts/_rels/slideLayout22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8.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9.xml"/><Relationship Id="rId5" Type="http://schemas.openxmlformats.org/officeDocument/2006/relationships/image" Target="../media/image9.svg"/><Relationship Id="rId4" Type="http://schemas.openxmlformats.org/officeDocument/2006/relationships/image" Target="../media/image8.png"/></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7.xml.rels><?xml version="1.0" encoding="UTF-8" standalone="yes"?>
<Relationships xmlns="http://schemas.openxmlformats.org/package/2006/relationships"><Relationship Id="rId2" Type="http://schemas.openxmlformats.org/officeDocument/2006/relationships/slideMaster" Target="../slideMasters/slideMaster9.xml"/><Relationship Id="rId1" Type="http://schemas.openxmlformats.org/officeDocument/2006/relationships/themeOverride" Target="../theme/themeOverride16.xml"/></Relationships>
</file>

<file path=ppt/slideLayouts/_rels/slideLayout248.xml.rels><?xml version="1.0" encoding="UTF-8" standalone="yes"?>
<Relationships xmlns="http://schemas.openxmlformats.org/package/2006/relationships"><Relationship Id="rId2" Type="http://schemas.openxmlformats.org/officeDocument/2006/relationships/slideMaster" Target="../slideMasters/slideMaster9.xml"/><Relationship Id="rId1" Type="http://schemas.openxmlformats.org/officeDocument/2006/relationships/themeOverride" Target="../theme/themeOverride17.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53.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9.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5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9.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57.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9.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5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9.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slideMaster" Target="../slideMasters/slideMaster9.xml"/><Relationship Id="rId1" Type="http://schemas.openxmlformats.org/officeDocument/2006/relationships/themeOverride" Target="../theme/themeOverride18.xml"/></Relationships>
</file>

<file path=ppt/slideLayouts/_rels/slideLayout26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6.jpeg"/><Relationship Id="rId1" Type="http://schemas.openxmlformats.org/officeDocument/2006/relationships/slideMaster" Target="../slideMasters/slideMaster9.xml"/></Relationships>
</file>

<file path=ppt/slideLayouts/_rels/slideLayout26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7.jpeg"/><Relationship Id="rId1" Type="http://schemas.openxmlformats.org/officeDocument/2006/relationships/slideMaster" Target="../slideMasters/slideMaster9.xml"/></Relationships>
</file>

<file path=ppt/slideLayouts/_rels/slideLayout2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6.jpeg"/><Relationship Id="rId1" Type="http://schemas.openxmlformats.org/officeDocument/2006/relationships/slideMaster" Target="../slideMasters/slideMaster9.xml"/></Relationships>
</file>

<file path=ppt/slideLayouts/_rels/slideLayout26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7.jpeg"/><Relationship Id="rId1" Type="http://schemas.openxmlformats.org/officeDocument/2006/relationships/slideMaster" Target="../slideMasters/slideMaster9.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6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3.jpeg"/><Relationship Id="rId1" Type="http://schemas.openxmlformats.org/officeDocument/2006/relationships/slideMaster" Target="../slideMasters/slideMaster10.xml"/></Relationships>
</file>

<file path=ppt/slideLayouts/_rels/slideLayout26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0.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9.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10.xml"/><Relationship Id="rId5" Type="http://schemas.openxmlformats.org/officeDocument/2006/relationships/image" Target="../media/image9.svg"/><Relationship Id="rId4" Type="http://schemas.openxmlformats.org/officeDocument/2006/relationships/image" Target="../media/image8.png"/></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2" Type="http://schemas.openxmlformats.org/officeDocument/2006/relationships/slideMaster" Target="../slideMasters/slideMaster10.xml"/><Relationship Id="rId1" Type="http://schemas.openxmlformats.org/officeDocument/2006/relationships/themeOverride" Target="../theme/themeOverride19.xml"/></Relationships>
</file>

<file path=ppt/slideLayouts/_rels/slideLayout281.xml.rels><?xml version="1.0" encoding="UTF-8" standalone="yes"?>
<Relationships xmlns="http://schemas.openxmlformats.org/package/2006/relationships"><Relationship Id="rId2" Type="http://schemas.openxmlformats.org/officeDocument/2006/relationships/slideMaster" Target="../slideMasters/slideMaster10.xml"/><Relationship Id="rId1" Type="http://schemas.openxmlformats.org/officeDocument/2006/relationships/themeOverride" Target="../theme/themeOverride20.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8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0.xml"/></Relationships>
</file>

<file path=ppt/slideLayouts/_rels/slideLayout287.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slideMaster" Target="../slideMasters/slideMaster10.xml"/><Relationship Id="rId1" Type="http://schemas.openxmlformats.org/officeDocument/2006/relationships/themeOverride" Target="../theme/themeOverride21.xml"/></Relationships>
</file>

<file path=ppt/slideLayouts/_rels/slideLayout28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4.jpeg"/><Relationship Id="rId1" Type="http://schemas.openxmlformats.org/officeDocument/2006/relationships/slideMaster" Target="../slideMasters/slideMaster10.xml"/></Relationships>
</file>

<file path=ppt/slideLayouts/_rels/slideLayout289.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jpeg"/><Relationship Id="rId1" Type="http://schemas.openxmlformats.org/officeDocument/2006/relationships/slideMaster" Target="../slideMasters/slideMaster10.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9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emf"/><Relationship Id="rId1" Type="http://schemas.openxmlformats.org/officeDocument/2006/relationships/slideMaster" Target="../slideMasters/slideMaster10.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93.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0.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9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0.jpeg"/><Relationship Id="rId1" Type="http://schemas.openxmlformats.org/officeDocument/2006/relationships/slideMaster" Target="../slideMasters/slideMaster11.xml"/></Relationships>
</file>

<file path=ppt/slideLayouts/_rels/slideLayout29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1.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98.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11.xml"/><Relationship Id="rId5" Type="http://schemas.openxmlformats.org/officeDocument/2006/relationships/image" Target="../media/image9.svg"/><Relationship Id="rId4" Type="http://schemas.openxmlformats.org/officeDocument/2006/relationships/image" Target="../media/image8.png"/></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09.xml.rels><?xml version="1.0" encoding="UTF-8" standalone="yes"?>
<Relationships xmlns="http://schemas.openxmlformats.org/package/2006/relationships"><Relationship Id="rId2" Type="http://schemas.openxmlformats.org/officeDocument/2006/relationships/slideMaster" Target="../slideMasters/slideMaster11.xml"/><Relationship Id="rId1" Type="http://schemas.openxmlformats.org/officeDocument/2006/relationships/themeOverride" Target="../theme/themeOverride2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2" Type="http://schemas.openxmlformats.org/officeDocument/2006/relationships/slideMaster" Target="../slideMasters/slideMaster11.xml"/><Relationship Id="rId1" Type="http://schemas.openxmlformats.org/officeDocument/2006/relationships/themeOverride" Target="../theme/themeOverride23.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1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1.xml"/></Relationships>
</file>

<file path=ppt/slideLayouts/_rels/slideLayout316.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slideMaster" Target="../slideMasters/slideMaster11.xml"/><Relationship Id="rId1" Type="http://schemas.openxmlformats.org/officeDocument/2006/relationships/themeOverride" Target="../theme/themeOverride24.xml"/></Relationships>
</file>

<file path=ppt/slideLayouts/_rels/slideLayout3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1.jpeg"/><Relationship Id="rId1" Type="http://schemas.openxmlformats.org/officeDocument/2006/relationships/slideMaster" Target="../slideMasters/slideMaster11.xml"/></Relationships>
</file>

<file path=ppt/slideLayouts/_rels/slideLayout3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2.jpeg"/><Relationship Id="rId1" Type="http://schemas.openxmlformats.org/officeDocument/2006/relationships/slideMaster" Target="../slideMasters/slideMaster11.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7.jpeg"/><Relationship Id="rId1" Type="http://schemas.openxmlformats.org/officeDocument/2006/relationships/slideMaster" Target="../slideMasters/slideMaster11.xml"/></Relationships>
</file>

<file path=ppt/slideLayouts/_rels/slideLayout3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6.jpeg"/><Relationship Id="rId1" Type="http://schemas.openxmlformats.org/officeDocument/2006/relationships/slideMaster" Target="../slideMasters/slideMaster11.xml"/></Relationships>
</file>

<file path=ppt/slideLayouts/_rels/slideLayout3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jpeg"/><Relationship Id="rId1" Type="http://schemas.openxmlformats.org/officeDocument/2006/relationships/slideMaster" Target="../slideMasters/slideMaster12.xml"/></Relationships>
</file>

<file path=ppt/slideLayouts/_rels/slideLayout32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2.xml"/></Relationships>
</file>

<file path=ppt/slideLayouts/_rels/slideLayout32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2.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28.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12.xml"/><Relationship Id="rId5" Type="http://schemas.openxmlformats.org/officeDocument/2006/relationships/image" Target="../media/image9.svg"/><Relationship Id="rId4" Type="http://schemas.openxmlformats.org/officeDocument/2006/relationships/image" Target="../media/image8.png"/></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39.xml.rels><?xml version="1.0" encoding="UTF-8" standalone="yes"?>
<Relationships xmlns="http://schemas.openxmlformats.org/package/2006/relationships"><Relationship Id="rId2" Type="http://schemas.openxmlformats.org/officeDocument/2006/relationships/slideMaster" Target="../slideMasters/slideMaster12.xml"/><Relationship Id="rId1" Type="http://schemas.openxmlformats.org/officeDocument/2006/relationships/themeOverride" Target="../theme/themeOverride25.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2" Type="http://schemas.openxmlformats.org/officeDocument/2006/relationships/slideMaster" Target="../slideMasters/slideMaster12.xml"/><Relationship Id="rId1" Type="http://schemas.openxmlformats.org/officeDocument/2006/relationships/themeOverride" Target="../theme/themeOverride26.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45.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12.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4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2.xml"/></Relationships>
</file>

<file path=ppt/slideLayouts/_rels/slideLayout348.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slideMaster" Target="../slideMasters/slideMaster12.xml"/><Relationship Id="rId1" Type="http://schemas.openxmlformats.org/officeDocument/2006/relationships/themeOverride" Target="../theme/themeOverride27.xml"/></Relationships>
</file>

<file path=ppt/slideLayouts/_rels/slideLayout34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6.jpeg"/><Relationship Id="rId1" Type="http://schemas.openxmlformats.org/officeDocument/2006/relationships/slideMaster" Target="../slideMasters/slideMaster1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7.jpeg"/><Relationship Id="rId1" Type="http://schemas.openxmlformats.org/officeDocument/2006/relationships/slideMaster" Target="../slideMasters/slideMaster12.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jpe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2.xml"/><Relationship Id="rId5" Type="http://schemas.openxmlformats.org/officeDocument/2006/relationships/image" Target="../media/image9.svg"/><Relationship Id="rId4" Type="http://schemas.openxmlformats.org/officeDocument/2006/relationships/image" Target="../media/image8.png"/></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2" Type="http://schemas.openxmlformats.org/officeDocument/2006/relationships/slideMaster" Target="../slideMasters/slideMaster2.xml"/><Relationship Id="rId1" Type="http://schemas.openxmlformats.org/officeDocument/2006/relationships/themeOverride" Target="../theme/themeOverride1.xml"/></Relationships>
</file>

<file path=ppt/slideLayouts/_rels/slideLayout54.xml.rels><?xml version="1.0" encoding="UTF-8" standalone="yes"?>
<Relationships xmlns="http://schemas.openxmlformats.org/package/2006/relationships"><Relationship Id="rId2" Type="http://schemas.openxmlformats.org/officeDocument/2006/relationships/slideMaster" Target="../slideMasters/slideMaster2.xml"/><Relationship Id="rId1" Type="http://schemas.openxmlformats.org/officeDocument/2006/relationships/themeOverride" Target="../theme/themeOverride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slideMaster" Target="../slideMasters/slideMaster2.xml"/><Relationship Id="rId1" Type="http://schemas.openxmlformats.org/officeDocument/2006/relationships/themeOverride" Target="../theme/themeOverride3.xml"/></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2.jpeg"/><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jpeg"/><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jpeg"/><Relationship Id="rId1" Type="http://schemas.openxmlformats.org/officeDocument/2006/relationships/slideMaster" Target="../slideMasters/slideMaster4.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el_01">
    <p:spTree>
      <p:nvGrpSpPr>
        <p:cNvPr id="1" name=""/>
        <p:cNvGrpSpPr/>
        <p:nvPr/>
      </p:nvGrpSpPr>
      <p:grpSpPr>
        <a:xfrm>
          <a:off x="0" y="0"/>
          <a:ext cx="0" cy="0"/>
          <a:chOff x="0" y="0"/>
          <a:chExt cx="0" cy="0"/>
        </a:xfrm>
      </p:grpSpPr>
      <p:pic>
        <p:nvPicPr>
          <p:cNvPr id="7" name="Picture 4">
            <a:extLst>
              <a:ext uri="{FF2B5EF4-FFF2-40B4-BE49-F238E27FC236}">
                <a16:creationId xmlns:a16="http://schemas.microsoft.com/office/drawing/2014/main" id="{5A4EC494-77F5-4DAF-B3E7-59FCED70AD19}"/>
              </a:ext>
            </a:extLst>
          </p:cNvPr>
          <p:cNvPicPr>
            <a:picLocks noChangeAspect="1"/>
          </p:cNvPicPr>
          <p:nvPr userDrawn="1"/>
        </p:nvPicPr>
        <p:blipFill>
          <a:blip r:embed="rId2"/>
          <a:stretch>
            <a:fillRect/>
          </a:stretch>
        </p:blipFill>
        <p:spPr>
          <a:xfrm>
            <a:off x="4881183" y="288696"/>
            <a:ext cx="6921500" cy="6272305"/>
          </a:xfrm>
          <a:prstGeom prst="rect">
            <a:avLst/>
          </a:prstGeom>
        </p:spPr>
      </p:pic>
      <p:sp>
        <p:nvSpPr>
          <p:cNvPr id="8" name="Rectangle 1">
            <a:extLst>
              <a:ext uri="{FF2B5EF4-FFF2-40B4-BE49-F238E27FC236}">
                <a16:creationId xmlns:a16="http://schemas.microsoft.com/office/drawing/2014/main" id="{B4B57259-B130-4715-8869-2B01595DCFF1}"/>
              </a:ext>
            </a:extLst>
          </p:cNvPr>
          <p:cNvSpPr/>
          <p:nvPr userDrawn="1"/>
        </p:nvSpPr>
        <p:spPr>
          <a:xfrm>
            <a:off x="384004" y="285052"/>
            <a:ext cx="7853619" cy="6275949"/>
          </a:xfrm>
          <a:custGeom>
            <a:avLst/>
            <a:gdLst>
              <a:gd name="connsiteX0" fmla="*/ 0 w 5833398"/>
              <a:gd name="connsiteY0" fmla="*/ 0 h 4698000"/>
              <a:gd name="connsiteX1" fmla="*/ 5833398 w 5833398"/>
              <a:gd name="connsiteY1" fmla="*/ 0 h 4698000"/>
              <a:gd name="connsiteX2" fmla="*/ 5833398 w 5833398"/>
              <a:gd name="connsiteY2" fmla="*/ 4698000 h 4698000"/>
              <a:gd name="connsiteX3" fmla="*/ 0 w 5833398"/>
              <a:gd name="connsiteY3" fmla="*/ 4698000 h 4698000"/>
              <a:gd name="connsiteX4" fmla="*/ 0 w 5833398"/>
              <a:gd name="connsiteY4" fmla="*/ 0 h 4698000"/>
              <a:gd name="connsiteX0" fmla="*/ 0 w 5833398"/>
              <a:gd name="connsiteY0" fmla="*/ 0 h 4698000"/>
              <a:gd name="connsiteX1" fmla="*/ 3928398 w 5833398"/>
              <a:gd name="connsiteY1" fmla="*/ 0 h 4698000"/>
              <a:gd name="connsiteX2" fmla="*/ 5833398 w 5833398"/>
              <a:gd name="connsiteY2" fmla="*/ 4698000 h 4698000"/>
              <a:gd name="connsiteX3" fmla="*/ 0 w 5833398"/>
              <a:gd name="connsiteY3" fmla="*/ 4698000 h 4698000"/>
              <a:gd name="connsiteX4" fmla="*/ 0 w 5833398"/>
              <a:gd name="connsiteY4" fmla="*/ 0 h 4698000"/>
              <a:gd name="connsiteX0" fmla="*/ 0 w 5833398"/>
              <a:gd name="connsiteY0" fmla="*/ 0 h 4698000"/>
              <a:gd name="connsiteX1" fmla="*/ 4233198 w 5833398"/>
              <a:gd name="connsiteY1" fmla="*/ 0 h 4698000"/>
              <a:gd name="connsiteX2" fmla="*/ 5833398 w 5833398"/>
              <a:gd name="connsiteY2" fmla="*/ 4698000 h 4698000"/>
              <a:gd name="connsiteX3" fmla="*/ 0 w 5833398"/>
              <a:gd name="connsiteY3" fmla="*/ 4698000 h 4698000"/>
              <a:gd name="connsiteX4" fmla="*/ 0 w 5833398"/>
              <a:gd name="connsiteY4" fmla="*/ 0 h 469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33398" h="4698000">
                <a:moveTo>
                  <a:pt x="0" y="0"/>
                </a:moveTo>
                <a:lnTo>
                  <a:pt x="4233198" y="0"/>
                </a:lnTo>
                <a:lnTo>
                  <a:pt x="5833398" y="4698000"/>
                </a:lnTo>
                <a:lnTo>
                  <a:pt x="0" y="4698000"/>
                </a:lnTo>
                <a:lnTo>
                  <a:pt x="0" y="0"/>
                </a:lnTo>
                <a:close/>
              </a:path>
            </a:pathLst>
          </a:cu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 name="Titel 1">
            <a:extLst>
              <a:ext uri="{FF2B5EF4-FFF2-40B4-BE49-F238E27FC236}">
                <a16:creationId xmlns:a16="http://schemas.microsoft.com/office/drawing/2014/main" id="{5BD7A1FC-C9B7-4EF4-8B3E-1788213793E2}"/>
              </a:ext>
            </a:extLst>
          </p:cNvPr>
          <p:cNvSpPr>
            <a:spLocks noGrp="1"/>
          </p:cNvSpPr>
          <p:nvPr>
            <p:ph type="ctrTitle" hasCustomPrompt="1"/>
          </p:nvPr>
        </p:nvSpPr>
        <p:spPr>
          <a:xfrm>
            <a:off x="830437" y="1332508"/>
            <a:ext cx="5916873" cy="3182111"/>
          </a:xfrm>
          <a:prstGeom prst="rect">
            <a:avLst/>
          </a:prstGeom>
        </p:spPr>
        <p:txBody>
          <a:bodyPr anchor="ctr" anchorCtr="0">
            <a:normAutofit/>
          </a:bodyPr>
          <a:lstStyle>
            <a:lvl1pPr algn="l">
              <a:defRPr sz="3600" b="1">
                <a:solidFill>
                  <a:schemeClr val="accent2"/>
                </a:solidFill>
              </a:defRPr>
            </a:lvl1pPr>
          </a:lstStyle>
          <a:p>
            <a:r>
              <a:rPr lang="nl-NL"/>
              <a:t>Titel</a:t>
            </a:r>
            <a:endParaRPr lang="nl-BE"/>
          </a:p>
        </p:txBody>
      </p:sp>
      <p:pic>
        <p:nvPicPr>
          <p:cNvPr id="4" name="Picture 3" descr="A picture containing text&#10;&#10;Description automatically generated">
            <a:extLst>
              <a:ext uri="{FF2B5EF4-FFF2-40B4-BE49-F238E27FC236}">
                <a16:creationId xmlns:a16="http://schemas.microsoft.com/office/drawing/2014/main" id="{6C235BE3-1A57-42B0-A76A-CBCC5A5CB636}"/>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891299" y="4981051"/>
            <a:ext cx="5376684" cy="1353315"/>
          </a:xfrm>
          <a:prstGeom prst="rect">
            <a:avLst/>
          </a:prstGeom>
        </p:spPr>
      </p:pic>
    </p:spTree>
    <p:extLst>
      <p:ext uri="{BB962C8B-B14F-4D97-AF65-F5344CB8AC3E}">
        <p14:creationId xmlns:p14="http://schemas.microsoft.com/office/powerpoint/2010/main" val="1532073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2_Algemeen_01">
    <p:spTree>
      <p:nvGrpSpPr>
        <p:cNvPr id="1" name=""/>
        <p:cNvGrpSpPr/>
        <p:nvPr/>
      </p:nvGrpSpPr>
      <p:grpSpPr>
        <a:xfrm>
          <a:off x="0" y="0"/>
          <a:ext cx="0" cy="0"/>
          <a:chOff x="0" y="0"/>
          <a:chExt cx="0" cy="0"/>
        </a:xfrm>
      </p:grpSpPr>
      <p:sp>
        <p:nvSpPr>
          <p:cNvPr id="3" name="Tijdelijke aanduiding voor inhoud 2">
            <a:extLst>
              <a:ext uri="{FF2B5EF4-FFF2-40B4-BE49-F238E27FC236}">
                <a16:creationId xmlns:a16="http://schemas.microsoft.com/office/drawing/2014/main" id="{39A00E47-68C0-4DBD-AB0F-CD7342B025EA}"/>
              </a:ext>
            </a:extLst>
          </p:cNvPr>
          <p:cNvSpPr>
            <a:spLocks noGrp="1"/>
          </p:cNvSpPr>
          <p:nvPr userDrawn="1">
            <p:ph idx="1" hasCustomPrompt="1"/>
          </p:nvPr>
        </p:nvSpPr>
        <p:spPr>
          <a:xfrm>
            <a:off x="5893414" y="785813"/>
            <a:ext cx="5460386" cy="5391150"/>
          </a:xfrm>
        </p:spPr>
        <p:txBody>
          <a:bodyPr/>
          <a:lstStyle>
            <a:lvl1pPr>
              <a:defRPr/>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5" name="Tijdelijke aanduiding voor voettekst 4">
            <a:extLst>
              <a:ext uri="{FF2B5EF4-FFF2-40B4-BE49-F238E27FC236}">
                <a16:creationId xmlns:a16="http://schemas.microsoft.com/office/drawing/2014/main" id="{84EBF8E1-91F2-4E4B-AF7C-1A2084AB5621}"/>
              </a:ext>
            </a:extLst>
          </p:cNvPr>
          <p:cNvSpPr>
            <a:spLocks noGrp="1"/>
          </p:cNvSpPr>
          <p:nvPr userDrawn="1">
            <p:ph type="ftr" sz="quarter" idx="11"/>
          </p:nvPr>
        </p:nvSpPr>
        <p:spPr/>
        <p:txBody>
          <a:bodyPr/>
          <a:lstStyle>
            <a:lvl1pPr>
              <a:defRPr/>
            </a:lvl1p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userDrawn="1">
            <p:ph type="sldNum" sz="quarter" idx="12"/>
          </p:nvPr>
        </p:nvSpPr>
        <p:spPr/>
        <p:txBody>
          <a:bodyPr/>
          <a:lstStyle>
            <a:lvl1pPr>
              <a:defRPr/>
            </a:lvl1pPr>
          </a:lstStyle>
          <a:p>
            <a:fld id="{1EABE038-A425-4CC0-917A-1DC3ED725B2E}" type="slidenum">
              <a:rPr lang="nl-BE" smtClean="0"/>
              <a:pPr/>
              <a:t>‹nr.›</a:t>
            </a:fld>
            <a:endParaRPr lang="nl-BE"/>
          </a:p>
        </p:txBody>
      </p:sp>
      <p:sp>
        <p:nvSpPr>
          <p:cNvPr id="9" name="Rectangle 1">
            <a:extLst>
              <a:ext uri="{FF2B5EF4-FFF2-40B4-BE49-F238E27FC236}">
                <a16:creationId xmlns:a16="http://schemas.microsoft.com/office/drawing/2014/main" id="{C200784F-C758-41E1-B479-C71F24DB536E}"/>
              </a:ext>
            </a:extLst>
          </p:cNvPr>
          <p:cNvSpPr/>
          <p:nvPr userDrawn="1"/>
        </p:nvSpPr>
        <p:spPr>
          <a:xfrm>
            <a:off x="-36166" y="0"/>
            <a:ext cx="5322380" cy="6858000"/>
          </a:xfrm>
          <a:custGeom>
            <a:avLst/>
            <a:gdLst>
              <a:gd name="connsiteX0" fmla="*/ 0 w 5833398"/>
              <a:gd name="connsiteY0" fmla="*/ 0 h 4698000"/>
              <a:gd name="connsiteX1" fmla="*/ 5833398 w 5833398"/>
              <a:gd name="connsiteY1" fmla="*/ 0 h 4698000"/>
              <a:gd name="connsiteX2" fmla="*/ 5833398 w 5833398"/>
              <a:gd name="connsiteY2" fmla="*/ 4698000 h 4698000"/>
              <a:gd name="connsiteX3" fmla="*/ 0 w 5833398"/>
              <a:gd name="connsiteY3" fmla="*/ 4698000 h 4698000"/>
              <a:gd name="connsiteX4" fmla="*/ 0 w 5833398"/>
              <a:gd name="connsiteY4" fmla="*/ 0 h 4698000"/>
              <a:gd name="connsiteX0" fmla="*/ 0 w 5833398"/>
              <a:gd name="connsiteY0" fmla="*/ 0 h 4698000"/>
              <a:gd name="connsiteX1" fmla="*/ 3928398 w 5833398"/>
              <a:gd name="connsiteY1" fmla="*/ 0 h 4698000"/>
              <a:gd name="connsiteX2" fmla="*/ 5833398 w 5833398"/>
              <a:gd name="connsiteY2" fmla="*/ 4698000 h 4698000"/>
              <a:gd name="connsiteX3" fmla="*/ 0 w 5833398"/>
              <a:gd name="connsiteY3" fmla="*/ 4698000 h 4698000"/>
              <a:gd name="connsiteX4" fmla="*/ 0 w 5833398"/>
              <a:gd name="connsiteY4" fmla="*/ 0 h 4698000"/>
              <a:gd name="connsiteX0" fmla="*/ 0 w 5833398"/>
              <a:gd name="connsiteY0" fmla="*/ 0 h 4698000"/>
              <a:gd name="connsiteX1" fmla="*/ 4233198 w 5833398"/>
              <a:gd name="connsiteY1" fmla="*/ 0 h 4698000"/>
              <a:gd name="connsiteX2" fmla="*/ 5833398 w 5833398"/>
              <a:gd name="connsiteY2" fmla="*/ 4698000 h 4698000"/>
              <a:gd name="connsiteX3" fmla="*/ 0 w 5833398"/>
              <a:gd name="connsiteY3" fmla="*/ 4698000 h 4698000"/>
              <a:gd name="connsiteX4" fmla="*/ 0 w 5833398"/>
              <a:gd name="connsiteY4" fmla="*/ 0 h 469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33398" h="4698000">
                <a:moveTo>
                  <a:pt x="0" y="0"/>
                </a:moveTo>
                <a:lnTo>
                  <a:pt x="4233198" y="0"/>
                </a:lnTo>
                <a:lnTo>
                  <a:pt x="5833398" y="4698000"/>
                </a:lnTo>
                <a:lnTo>
                  <a:pt x="0" y="4698000"/>
                </a:lnTo>
                <a:lnTo>
                  <a:pt x="0" y="0"/>
                </a:lnTo>
                <a:close/>
              </a:path>
            </a:pathLst>
          </a:cu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 name="Titel 1">
            <a:extLst>
              <a:ext uri="{FF2B5EF4-FFF2-40B4-BE49-F238E27FC236}">
                <a16:creationId xmlns:a16="http://schemas.microsoft.com/office/drawing/2014/main" id="{1A0088BA-50E3-453A-B4A0-8CCF8ED49B02}"/>
              </a:ext>
            </a:extLst>
          </p:cNvPr>
          <p:cNvSpPr>
            <a:spLocks noGrp="1"/>
          </p:cNvSpPr>
          <p:nvPr userDrawn="1">
            <p:ph type="title" hasCustomPrompt="1"/>
          </p:nvPr>
        </p:nvSpPr>
        <p:spPr>
          <a:xfrm>
            <a:off x="838200" y="1878013"/>
            <a:ext cx="2662131" cy="3101974"/>
          </a:xfrm>
          <a:prstGeom prst="rect">
            <a:avLst/>
          </a:prstGeom>
        </p:spPr>
        <p:txBody>
          <a:bodyPr/>
          <a:lstStyle>
            <a:lvl1pPr>
              <a:defRPr b="1">
                <a:solidFill>
                  <a:schemeClr val="tx1"/>
                </a:solidFill>
              </a:defRPr>
            </a:lvl1pPr>
          </a:lstStyle>
          <a:p>
            <a:r>
              <a:rPr lang="nl-NL"/>
              <a:t>Hoofdtitel</a:t>
            </a:r>
            <a:endParaRPr lang="nl-BE"/>
          </a:p>
        </p:txBody>
      </p:sp>
    </p:spTree>
    <p:extLst>
      <p:ext uri="{BB962C8B-B14F-4D97-AF65-F5344CB8AC3E}">
        <p14:creationId xmlns:p14="http://schemas.microsoft.com/office/powerpoint/2010/main" val="18476264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TussenTitel + Foto 2">
    <p:spTree>
      <p:nvGrpSpPr>
        <p:cNvPr id="1" name=""/>
        <p:cNvGrpSpPr/>
        <p:nvPr/>
      </p:nvGrpSpPr>
      <p:grpSpPr>
        <a:xfrm>
          <a:off x="0" y="0"/>
          <a:ext cx="0" cy="0"/>
          <a:chOff x="0" y="0"/>
          <a:chExt cx="0" cy="0"/>
        </a:xfrm>
      </p:grpSpPr>
      <p:sp>
        <p:nvSpPr>
          <p:cNvPr id="6" name="Tijdelijke aanduiding voor afbeelding 5">
            <a:extLst>
              <a:ext uri="{FF2B5EF4-FFF2-40B4-BE49-F238E27FC236}">
                <a16:creationId xmlns:a16="http://schemas.microsoft.com/office/drawing/2014/main" id="{CB5FAE03-95F2-4223-8FC6-421130D44356}"/>
              </a:ext>
            </a:extLst>
          </p:cNvPr>
          <p:cNvSpPr>
            <a:spLocks noGrp="1"/>
          </p:cNvSpPr>
          <p:nvPr>
            <p:ph type="pic" sz="quarter" idx="12" hasCustomPrompt="1"/>
          </p:nvPr>
        </p:nvSpPr>
        <p:spPr>
          <a:xfrm>
            <a:off x="239061" y="0"/>
            <a:ext cx="11952939" cy="6858000"/>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67">
                <a:solidFill>
                  <a:schemeClr val="accent4">
                    <a:lumMod val="60000"/>
                    <a:lumOff val="40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sp>
        <p:nvSpPr>
          <p:cNvPr id="3" name="Tijdelijke aanduiding voor tekst 3">
            <a:extLst>
              <a:ext uri="{FF2B5EF4-FFF2-40B4-BE49-F238E27FC236}">
                <a16:creationId xmlns:a16="http://schemas.microsoft.com/office/drawing/2014/main" id="{C3CEDB31-424E-4E78-B055-9D8DABF57706}"/>
              </a:ext>
            </a:extLst>
          </p:cNvPr>
          <p:cNvSpPr>
            <a:spLocks noGrp="1"/>
          </p:cNvSpPr>
          <p:nvPr>
            <p:ph type="body" sz="quarter" idx="11" hasCustomPrompt="1"/>
          </p:nvPr>
        </p:nvSpPr>
        <p:spPr>
          <a:xfrm>
            <a:off x="5126401" y="4358640"/>
            <a:ext cx="7065601" cy="1372769"/>
          </a:xfrm>
          <a:solidFill>
            <a:srgbClr val="FFEB00"/>
          </a:solidFill>
        </p:spPr>
        <p:txBody>
          <a:bodyPr lIns="216000" tIns="216000" rIns="792000" bIns="216000" anchor="ctr">
            <a:normAutofit/>
          </a:bodyPr>
          <a:lstStyle>
            <a:lvl1pPr marL="0" indent="0" algn="l" defTabSz="914377" rtl="0" eaLnBrk="1" latinLnBrk="0" hangingPunct="1">
              <a:buFontTx/>
              <a:buNone/>
              <a:defRPr lang="nl-NL" sz="4800" b="1" kern="1200" dirty="0" smtClean="0">
                <a:solidFill>
                  <a:schemeClr val="tx1"/>
                </a:solidFill>
                <a:latin typeface="+mj-lt"/>
                <a:ea typeface="+mn-ea"/>
                <a:cs typeface="Calibri" panose="020F0502020204030204" pitchFamily="34" charset="0"/>
              </a:defRPr>
            </a:lvl1pPr>
            <a:lvl2pPr marL="0" indent="0" algn="l" defTabSz="914377" rtl="0" eaLnBrk="1" latinLnBrk="0" hangingPunct="1">
              <a:buFontTx/>
              <a:buNone/>
              <a:defRPr lang="nl-NL" sz="3733" b="1" kern="1200" dirty="0" smtClean="0">
                <a:solidFill>
                  <a:schemeClr val="tx1"/>
                </a:solidFill>
                <a:latin typeface="+mn-lt"/>
                <a:ea typeface="+mn-ea"/>
                <a:cs typeface="+mn-cs"/>
              </a:defRPr>
            </a:lvl2pPr>
            <a:lvl3pPr marL="0" indent="0" algn="l" defTabSz="914377" rtl="0" eaLnBrk="1" latinLnBrk="0" hangingPunct="1">
              <a:buFontTx/>
              <a:buNone/>
              <a:defRPr lang="nl-NL" sz="3733" b="1" kern="1200" dirty="0" smtClean="0">
                <a:solidFill>
                  <a:schemeClr val="tx1"/>
                </a:solidFill>
                <a:latin typeface="+mn-lt"/>
                <a:ea typeface="+mn-ea"/>
                <a:cs typeface="+mn-cs"/>
              </a:defRPr>
            </a:lvl3pPr>
            <a:lvl4pPr marL="0" indent="0" algn="l" defTabSz="914377" rtl="0" eaLnBrk="1" latinLnBrk="0" hangingPunct="1">
              <a:buFontTx/>
              <a:buNone/>
              <a:defRPr lang="nl-NL" sz="3733" b="1" kern="1200" dirty="0" smtClean="0">
                <a:solidFill>
                  <a:schemeClr val="tx1"/>
                </a:solidFill>
                <a:latin typeface="+mn-lt"/>
                <a:ea typeface="+mn-ea"/>
                <a:cs typeface="+mn-cs"/>
              </a:defRPr>
            </a:lvl4pPr>
            <a:lvl5pPr marL="0" indent="0" algn="l" defTabSz="914377" rtl="0" eaLnBrk="1" latinLnBrk="0" hangingPunct="1">
              <a:buFontTx/>
              <a:buNone/>
              <a:defRPr lang="nl-BE" sz="3733" b="1" kern="1200" dirty="0">
                <a:solidFill>
                  <a:schemeClr val="tx1"/>
                </a:solidFill>
                <a:latin typeface="+mn-lt"/>
                <a:ea typeface="+mn-ea"/>
                <a:cs typeface="+mn-cs"/>
              </a:defRPr>
            </a:lvl5pPr>
          </a:lstStyle>
          <a:p>
            <a:pPr lvl="0"/>
            <a:r>
              <a:rPr lang="nl-NL"/>
              <a:t>Subtitel</a:t>
            </a:r>
            <a:endParaRPr lang="nl-BE"/>
          </a:p>
        </p:txBody>
      </p:sp>
      <p:sp>
        <p:nvSpPr>
          <p:cNvPr id="7" name="Rechthoek 6">
            <a:extLst>
              <a:ext uri="{FF2B5EF4-FFF2-40B4-BE49-F238E27FC236}">
                <a16:creationId xmlns:a16="http://schemas.microsoft.com/office/drawing/2014/main" id="{9BFD846F-A868-446F-BAFF-61F80655D1C2}"/>
              </a:ext>
            </a:extLst>
          </p:cNvPr>
          <p:cNvSpPr/>
          <p:nvPr userDrawn="1"/>
        </p:nvSpPr>
        <p:spPr>
          <a:xfrm>
            <a:off x="1" y="0"/>
            <a:ext cx="239059"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400"/>
          </a:p>
        </p:txBody>
      </p:sp>
      <p:sp>
        <p:nvSpPr>
          <p:cNvPr id="5" name="Tijdelijke aanduiding voor dianummer 5">
            <a:extLst>
              <a:ext uri="{FF2B5EF4-FFF2-40B4-BE49-F238E27FC236}">
                <a16:creationId xmlns:a16="http://schemas.microsoft.com/office/drawing/2014/main" id="{DFAF4955-2C26-4D99-A507-76ED35E0B5AE}"/>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no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39758244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TussenTitel Patroon">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CBFC7578-D2D4-4FD7-94D4-249E9425DBA7}"/>
              </a:ext>
            </a:extLst>
          </p:cNvPr>
          <p:cNvGrpSpPr>
            <a:grpSpLocks noChangeAspect="1"/>
          </p:cNvGrpSpPr>
          <p:nvPr userDrawn="1"/>
        </p:nvGrpSpPr>
        <p:grpSpPr>
          <a:xfrm>
            <a:off x="-2" y="1"/>
            <a:ext cx="12192003" cy="6858000"/>
            <a:chOff x="705255" y="97277"/>
            <a:chExt cx="5836597" cy="3283085"/>
          </a:xfrm>
          <a:noFill/>
        </p:grpSpPr>
        <p:pic>
          <p:nvPicPr>
            <p:cNvPr id="8" name="Graphic 7">
              <a:extLst>
                <a:ext uri="{FF2B5EF4-FFF2-40B4-BE49-F238E27FC236}">
                  <a16:creationId xmlns:a16="http://schemas.microsoft.com/office/drawing/2014/main" id="{57D20F1A-942E-467D-8FEB-0AB9D32F865C}"/>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l="45731" t="42477" r="51216" b="51808"/>
            <a:stretch/>
          </p:blipFill>
          <p:spPr>
            <a:xfrm>
              <a:off x="705255" y="97277"/>
              <a:ext cx="5836597" cy="3283084"/>
            </a:xfrm>
            <a:prstGeom prst="rect">
              <a:avLst/>
            </a:prstGeom>
          </p:spPr>
        </p:pic>
        <p:pic>
          <p:nvPicPr>
            <p:cNvPr id="9" name="Graphic 8">
              <a:extLst>
                <a:ext uri="{FF2B5EF4-FFF2-40B4-BE49-F238E27FC236}">
                  <a16:creationId xmlns:a16="http://schemas.microsoft.com/office/drawing/2014/main" id="{EF2BBE1E-1590-446B-8050-39CE8A2F4E25}"/>
                </a:ext>
              </a:extLst>
            </p:cNvPr>
            <p:cNvPicPr>
              <a:picLocks noChangeAspect="1"/>
            </p:cNvPicPr>
            <p:nvPr userDrawn="1"/>
          </p:nvPicPr>
          <p:blipFill rotWithShape="1">
            <a:blip r:embed="rId4">
              <a:extLst>
                <a:ext uri="{96DAC541-7B7A-43D3-8B79-37D633B846F1}">
                  <asvg:svgBlip xmlns:asvg="http://schemas.microsoft.com/office/drawing/2016/SVG/main" r:embed="rId5"/>
                </a:ext>
              </a:extLst>
            </a:blip>
            <a:srcRect l="48318" t="42477" r="48629" b="51808"/>
            <a:stretch/>
          </p:blipFill>
          <p:spPr>
            <a:xfrm flipH="1">
              <a:off x="705255" y="97277"/>
              <a:ext cx="5836597" cy="3283085"/>
            </a:xfrm>
            <a:prstGeom prst="rect">
              <a:avLst/>
            </a:prstGeom>
          </p:spPr>
        </p:pic>
      </p:grpSp>
      <p:sp>
        <p:nvSpPr>
          <p:cNvPr id="3" name="Tijdelijke aanduiding voor tekst 3">
            <a:extLst>
              <a:ext uri="{FF2B5EF4-FFF2-40B4-BE49-F238E27FC236}">
                <a16:creationId xmlns:a16="http://schemas.microsoft.com/office/drawing/2014/main" id="{C3CEDB31-424E-4E78-B055-9D8DABF57706}"/>
              </a:ext>
            </a:extLst>
          </p:cNvPr>
          <p:cNvSpPr>
            <a:spLocks noGrp="1"/>
          </p:cNvSpPr>
          <p:nvPr>
            <p:ph type="body" sz="quarter" idx="11" hasCustomPrompt="1"/>
          </p:nvPr>
        </p:nvSpPr>
        <p:spPr>
          <a:xfrm>
            <a:off x="5126401" y="4358640"/>
            <a:ext cx="7065601" cy="1372769"/>
          </a:xfrm>
          <a:solidFill>
            <a:srgbClr val="FFEB00"/>
          </a:solidFill>
        </p:spPr>
        <p:txBody>
          <a:bodyPr lIns="216000" tIns="216000" rIns="792000" bIns="216000" anchor="ctr">
            <a:normAutofit/>
          </a:bodyPr>
          <a:lstStyle>
            <a:lvl1pPr marL="0" indent="0" algn="l" defTabSz="914377" rtl="0" eaLnBrk="1" latinLnBrk="0" hangingPunct="1">
              <a:buFontTx/>
              <a:buNone/>
              <a:defRPr lang="nl-NL" sz="4800" b="1" kern="1200" dirty="0" smtClean="0">
                <a:solidFill>
                  <a:schemeClr val="tx1"/>
                </a:solidFill>
                <a:latin typeface="+mj-lt"/>
                <a:ea typeface="+mn-ea"/>
                <a:cs typeface="Calibri" panose="020F0502020204030204" pitchFamily="34" charset="0"/>
              </a:defRPr>
            </a:lvl1pPr>
            <a:lvl2pPr marL="0" indent="0" algn="l" defTabSz="914377" rtl="0" eaLnBrk="1" latinLnBrk="0" hangingPunct="1">
              <a:buFontTx/>
              <a:buNone/>
              <a:defRPr lang="nl-NL" sz="3733" b="1" kern="1200" dirty="0" smtClean="0">
                <a:solidFill>
                  <a:schemeClr val="tx1"/>
                </a:solidFill>
                <a:latin typeface="+mn-lt"/>
                <a:ea typeface="+mn-ea"/>
                <a:cs typeface="+mn-cs"/>
              </a:defRPr>
            </a:lvl2pPr>
            <a:lvl3pPr marL="0" indent="0" algn="l" defTabSz="914377" rtl="0" eaLnBrk="1" latinLnBrk="0" hangingPunct="1">
              <a:buFontTx/>
              <a:buNone/>
              <a:defRPr lang="nl-NL" sz="3733" b="1" kern="1200" dirty="0" smtClean="0">
                <a:solidFill>
                  <a:schemeClr val="tx1"/>
                </a:solidFill>
                <a:latin typeface="+mn-lt"/>
                <a:ea typeface="+mn-ea"/>
                <a:cs typeface="+mn-cs"/>
              </a:defRPr>
            </a:lvl3pPr>
            <a:lvl4pPr marL="0" indent="0" algn="l" defTabSz="914377" rtl="0" eaLnBrk="1" latinLnBrk="0" hangingPunct="1">
              <a:buFontTx/>
              <a:buNone/>
              <a:defRPr lang="nl-NL" sz="3733" b="1" kern="1200" dirty="0" smtClean="0">
                <a:solidFill>
                  <a:schemeClr val="tx1"/>
                </a:solidFill>
                <a:latin typeface="+mn-lt"/>
                <a:ea typeface="+mn-ea"/>
                <a:cs typeface="+mn-cs"/>
              </a:defRPr>
            </a:lvl4pPr>
            <a:lvl5pPr marL="0" indent="0" algn="l" defTabSz="914377" rtl="0" eaLnBrk="1" latinLnBrk="0" hangingPunct="1">
              <a:buFontTx/>
              <a:buNone/>
              <a:defRPr lang="nl-BE" sz="3733" b="1" kern="1200" dirty="0">
                <a:solidFill>
                  <a:schemeClr val="tx1"/>
                </a:solidFill>
                <a:latin typeface="+mn-lt"/>
                <a:ea typeface="+mn-ea"/>
                <a:cs typeface="+mn-cs"/>
              </a:defRPr>
            </a:lvl5pPr>
          </a:lstStyle>
          <a:p>
            <a:pPr lvl="0"/>
            <a:r>
              <a:rPr lang="nl-NL"/>
              <a:t>Subtitel</a:t>
            </a:r>
            <a:endParaRPr lang="nl-BE"/>
          </a:p>
        </p:txBody>
      </p:sp>
      <p:sp>
        <p:nvSpPr>
          <p:cNvPr id="6" name="Rechthoek 6">
            <a:extLst>
              <a:ext uri="{FF2B5EF4-FFF2-40B4-BE49-F238E27FC236}">
                <a16:creationId xmlns:a16="http://schemas.microsoft.com/office/drawing/2014/main" id="{E423B54A-434E-4870-B2F2-5857F82B4E2C}"/>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7" name="Tijdelijke aanduiding voor dianummer 5">
            <a:extLst>
              <a:ext uri="{FF2B5EF4-FFF2-40B4-BE49-F238E27FC236}">
                <a16:creationId xmlns:a16="http://schemas.microsoft.com/office/drawing/2014/main" id="{EC89C4FA-B0E4-4823-BF2A-0719B05069F9}"/>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no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10512903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Titel + Inhou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D12BA3-1A59-4106-AB0B-121C907F47FB}"/>
              </a:ext>
            </a:extLst>
          </p:cNvPr>
          <p:cNvSpPr>
            <a:spLocks noGrp="1"/>
          </p:cNvSpPr>
          <p:nvPr>
            <p:ph type="title"/>
          </p:nvPr>
        </p:nvSpPr>
        <p:spPr/>
        <p:txBody>
          <a:bodyPr/>
          <a:lstStyle/>
          <a:p>
            <a:r>
              <a:rPr lang="en-US"/>
              <a:t>Click to edit Master title style</a:t>
            </a:r>
            <a:endParaRPr lang="nl-BE"/>
          </a:p>
        </p:txBody>
      </p:sp>
      <p:sp>
        <p:nvSpPr>
          <p:cNvPr id="3" name="Footer Placeholder 2">
            <a:extLst>
              <a:ext uri="{FF2B5EF4-FFF2-40B4-BE49-F238E27FC236}">
                <a16:creationId xmlns:a16="http://schemas.microsoft.com/office/drawing/2014/main" id="{B9C52538-1FF6-4A48-B824-17232198D1BB}"/>
              </a:ext>
            </a:extLst>
          </p:cNvPr>
          <p:cNvSpPr>
            <a:spLocks noGrp="1"/>
          </p:cNvSpPr>
          <p:nvPr>
            <p:ph type="ftr" sz="quarter" idx="10"/>
          </p:nvPr>
        </p:nvSpPr>
        <p:spPr/>
        <p:txBody>
          <a:bodyPr/>
          <a:lstStyle/>
          <a:p>
            <a:r>
              <a:rPr lang="nl-BE"/>
              <a:t>Digitaal Vlaanderen</a:t>
            </a:r>
          </a:p>
        </p:txBody>
      </p:sp>
      <p:sp>
        <p:nvSpPr>
          <p:cNvPr id="4" name="Slide Number Placeholder 3">
            <a:extLst>
              <a:ext uri="{FF2B5EF4-FFF2-40B4-BE49-F238E27FC236}">
                <a16:creationId xmlns:a16="http://schemas.microsoft.com/office/drawing/2014/main" id="{6E447F7F-BD98-45A3-9CB5-738FC09F80F6}"/>
              </a:ext>
            </a:extLst>
          </p:cNvPr>
          <p:cNvSpPr>
            <a:spLocks noGrp="1"/>
          </p:cNvSpPr>
          <p:nvPr>
            <p:ph type="sldNum" sz="quarter" idx="11"/>
          </p:nvPr>
        </p:nvSpPr>
        <p:spPr/>
        <p:txBody>
          <a:bodyPr/>
          <a:lstStyle/>
          <a:p>
            <a:fld id="{1EABE038-A425-4CC0-917A-1DC3ED725B2E}" type="slidenum">
              <a:rPr lang="nl-BE" smtClean="0"/>
              <a:pPr/>
              <a:t>‹nr.›</a:t>
            </a:fld>
            <a:endParaRPr lang="nl-BE"/>
          </a:p>
        </p:txBody>
      </p:sp>
      <p:sp>
        <p:nvSpPr>
          <p:cNvPr id="5" name="Tijdelijke aanduiding voor tekst 2">
            <a:extLst>
              <a:ext uri="{FF2B5EF4-FFF2-40B4-BE49-F238E27FC236}">
                <a16:creationId xmlns:a16="http://schemas.microsoft.com/office/drawing/2014/main" id="{7BE2456B-919F-4C28-B6F2-477203DFDD68}"/>
              </a:ext>
            </a:extLst>
          </p:cNvPr>
          <p:cNvSpPr>
            <a:spLocks noGrp="1"/>
          </p:cNvSpPr>
          <p:nvPr>
            <p:ph idx="1"/>
          </p:nvPr>
        </p:nvSpPr>
        <p:spPr>
          <a:xfrm>
            <a:off x="838200" y="1592263"/>
            <a:ext cx="10515600" cy="4584700"/>
          </a:xfrm>
          <a:prstGeom prst="rect">
            <a:avLst/>
          </a:prstGeom>
        </p:spPr>
        <p:txBody>
          <a:bodyPr vert="horz" lIns="0" tIns="45720" rIns="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Tree>
    <p:extLst>
      <p:ext uri="{BB962C8B-B14F-4D97-AF65-F5344CB8AC3E}">
        <p14:creationId xmlns:p14="http://schemas.microsoft.com/office/powerpoint/2010/main" val="11150215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Titel + Boventitel + Inhou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A0088BA-50E3-453A-B4A0-8CCF8ED49B02}"/>
              </a:ext>
            </a:extLst>
          </p:cNvPr>
          <p:cNvSpPr>
            <a:spLocks noGrp="1"/>
          </p:cNvSpPr>
          <p:nvPr>
            <p:ph type="title" hasCustomPrompt="1"/>
          </p:nvPr>
        </p:nvSpPr>
        <p:spPr>
          <a:xfrm>
            <a:off x="836612" y="736352"/>
            <a:ext cx="10515600" cy="703511"/>
          </a:xfrm>
          <a:prstGeom prst="rect">
            <a:avLst/>
          </a:prstGeom>
        </p:spPr>
        <p:txBody>
          <a:bodyPr anchor="t"/>
          <a:lstStyle>
            <a:lvl1pPr>
              <a:defRPr/>
            </a:lvl1pPr>
          </a:lstStyle>
          <a:p>
            <a:r>
              <a:rPr lang="nl-NL"/>
              <a:t>Hoofdtitel</a:t>
            </a:r>
            <a:endParaRPr lang="nl-BE"/>
          </a:p>
        </p:txBody>
      </p:sp>
      <p:sp>
        <p:nvSpPr>
          <p:cNvPr id="3" name="Tijdelijke aanduiding voor inhoud 2">
            <a:extLst>
              <a:ext uri="{FF2B5EF4-FFF2-40B4-BE49-F238E27FC236}">
                <a16:creationId xmlns:a16="http://schemas.microsoft.com/office/drawing/2014/main" id="{39A00E47-68C0-4DBD-AB0F-CD7342B025EA}"/>
              </a:ext>
            </a:extLst>
          </p:cNvPr>
          <p:cNvSpPr>
            <a:spLocks noGrp="1"/>
          </p:cNvSpPr>
          <p:nvPr>
            <p:ph idx="1" hasCustomPrompt="1"/>
          </p:nvPr>
        </p:nvSpPr>
        <p:spPr>
          <a:xfrm>
            <a:off x="838200" y="1592263"/>
            <a:ext cx="10515600" cy="4584700"/>
          </a:xfrm>
        </p:spPr>
        <p:txBody>
          <a:bodyPr/>
          <a:lstStyle>
            <a:lvl1pPr>
              <a:defRPr u="none"/>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12" name="Tijdelijke aanduiding voor tekst 9">
            <a:extLst>
              <a:ext uri="{FF2B5EF4-FFF2-40B4-BE49-F238E27FC236}">
                <a16:creationId xmlns:a16="http://schemas.microsoft.com/office/drawing/2014/main" id="{C8409B7C-6B97-4FAC-AD35-6F8F386B3CAB}"/>
              </a:ext>
            </a:extLst>
          </p:cNvPr>
          <p:cNvSpPr>
            <a:spLocks noGrp="1"/>
          </p:cNvSpPr>
          <p:nvPr>
            <p:ph type="body" sz="quarter" idx="13" hasCustomPrompt="1"/>
          </p:nvPr>
        </p:nvSpPr>
        <p:spPr>
          <a:xfrm>
            <a:off x="836612"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Tree>
    <p:extLst>
      <p:ext uri="{BB962C8B-B14F-4D97-AF65-F5344CB8AC3E}">
        <p14:creationId xmlns:p14="http://schemas.microsoft.com/office/powerpoint/2010/main" val="26385819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Titel">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7FBACB4-A827-476B-A480-75BFBEF64F94}"/>
              </a:ext>
            </a:extLst>
          </p:cNvPr>
          <p:cNvSpPr>
            <a:spLocks noGrp="1"/>
          </p:cNvSpPr>
          <p:nvPr>
            <p:ph type="title"/>
          </p:nvPr>
        </p:nvSpPr>
        <p:spPr/>
        <p:txBody>
          <a:bodyPr/>
          <a:lstStyle/>
          <a:p>
            <a:r>
              <a:rPr lang="en-US"/>
              <a:t>Click to edit Master title style</a:t>
            </a:r>
            <a:endParaRPr lang="nl-BE"/>
          </a:p>
        </p:txBody>
      </p:sp>
      <p:sp>
        <p:nvSpPr>
          <p:cNvPr id="3" name="Footer Placeholder 2">
            <a:extLst>
              <a:ext uri="{FF2B5EF4-FFF2-40B4-BE49-F238E27FC236}">
                <a16:creationId xmlns:a16="http://schemas.microsoft.com/office/drawing/2014/main" id="{C5C9F335-3273-4667-AD8D-2C4BE24F1488}"/>
              </a:ext>
            </a:extLst>
          </p:cNvPr>
          <p:cNvSpPr>
            <a:spLocks noGrp="1"/>
          </p:cNvSpPr>
          <p:nvPr>
            <p:ph type="ftr" sz="quarter" idx="10"/>
          </p:nvPr>
        </p:nvSpPr>
        <p:spPr/>
        <p:txBody>
          <a:bodyPr/>
          <a:lstStyle/>
          <a:p>
            <a:r>
              <a:rPr lang="nl-BE"/>
              <a:t>Digitaal Vlaanderen</a:t>
            </a:r>
          </a:p>
        </p:txBody>
      </p:sp>
      <p:sp>
        <p:nvSpPr>
          <p:cNvPr id="4" name="Slide Number Placeholder 3">
            <a:extLst>
              <a:ext uri="{FF2B5EF4-FFF2-40B4-BE49-F238E27FC236}">
                <a16:creationId xmlns:a16="http://schemas.microsoft.com/office/drawing/2014/main" id="{EFEB5C17-7629-4682-8F5F-4423A21D776A}"/>
              </a:ext>
            </a:extLst>
          </p:cNvPr>
          <p:cNvSpPr>
            <a:spLocks noGrp="1"/>
          </p:cNvSpPr>
          <p:nvPr>
            <p:ph type="sldNum" sz="quarter" idx="11"/>
          </p:nvPr>
        </p:nvSpPr>
        <p:spPr/>
        <p:txBody>
          <a:bodyPr/>
          <a:lstStyle/>
          <a:p>
            <a:fld id="{1EABE038-A425-4CC0-917A-1DC3ED725B2E}" type="slidenum">
              <a:rPr lang="nl-BE" smtClean="0"/>
              <a:pPr/>
              <a:t>‹nr.›</a:t>
            </a:fld>
            <a:endParaRPr lang="nl-BE"/>
          </a:p>
        </p:txBody>
      </p:sp>
    </p:spTree>
    <p:extLst>
      <p:ext uri="{BB962C8B-B14F-4D97-AF65-F5344CB8AC3E}">
        <p14:creationId xmlns:p14="http://schemas.microsoft.com/office/powerpoint/2010/main" val="1471691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Titel + Boventitel">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A0088BA-50E3-453A-B4A0-8CCF8ED49B02}"/>
              </a:ext>
            </a:extLst>
          </p:cNvPr>
          <p:cNvSpPr>
            <a:spLocks noGrp="1"/>
          </p:cNvSpPr>
          <p:nvPr>
            <p:ph type="title" hasCustomPrompt="1"/>
          </p:nvPr>
        </p:nvSpPr>
        <p:spPr>
          <a:xfrm>
            <a:off x="836612" y="736352"/>
            <a:ext cx="10515600" cy="703511"/>
          </a:xfrm>
          <a:prstGeom prst="rect">
            <a:avLst/>
          </a:prstGeom>
        </p:spPr>
        <p:txBody>
          <a:bodyPr anchor="t"/>
          <a:lstStyle>
            <a:lvl1pPr>
              <a:defRPr/>
            </a:lvl1pPr>
          </a:lstStyle>
          <a:p>
            <a:r>
              <a:rPr lang="nl-NL"/>
              <a:t>Hoofdtitel</a:t>
            </a:r>
            <a:endParaRPr lang="nl-BE"/>
          </a:p>
        </p:txBody>
      </p:sp>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12" name="Tijdelijke aanduiding voor tekst 9">
            <a:extLst>
              <a:ext uri="{FF2B5EF4-FFF2-40B4-BE49-F238E27FC236}">
                <a16:creationId xmlns:a16="http://schemas.microsoft.com/office/drawing/2014/main" id="{C8409B7C-6B97-4FAC-AD35-6F8F386B3CAB}"/>
              </a:ext>
            </a:extLst>
          </p:cNvPr>
          <p:cNvSpPr>
            <a:spLocks noGrp="1"/>
          </p:cNvSpPr>
          <p:nvPr>
            <p:ph type="body" sz="quarter" idx="13" hasCustomPrompt="1"/>
          </p:nvPr>
        </p:nvSpPr>
        <p:spPr>
          <a:xfrm>
            <a:off x="836612"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Tree>
    <p:extLst>
      <p:ext uri="{BB962C8B-B14F-4D97-AF65-F5344CB8AC3E}">
        <p14:creationId xmlns:p14="http://schemas.microsoft.com/office/powerpoint/2010/main" val="13410777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Titel + Tussentitel + 2 Inhoud ">
    <p:spTree>
      <p:nvGrpSpPr>
        <p:cNvPr id="1" name=""/>
        <p:cNvGrpSpPr/>
        <p:nvPr/>
      </p:nvGrpSpPr>
      <p:grpSpPr>
        <a:xfrm>
          <a:off x="0" y="0"/>
          <a:ext cx="0" cy="0"/>
          <a:chOff x="0" y="0"/>
          <a:chExt cx="0" cy="0"/>
        </a:xfrm>
      </p:grpSpPr>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8" name="Rechthoek 3">
            <a:extLst>
              <a:ext uri="{FF2B5EF4-FFF2-40B4-BE49-F238E27FC236}">
                <a16:creationId xmlns:a16="http://schemas.microsoft.com/office/drawing/2014/main" id="{23AF26AC-5CFB-4F6D-8A70-31DC3394C2C5}"/>
              </a:ext>
            </a:extLst>
          </p:cNvPr>
          <p:cNvSpPr/>
          <p:nvPr userDrawn="1"/>
        </p:nvSpPr>
        <p:spPr>
          <a:xfrm>
            <a:off x="839787" y="1592263"/>
            <a:ext cx="5049383"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11" name="Text Placeholder 16">
            <a:extLst>
              <a:ext uri="{FF2B5EF4-FFF2-40B4-BE49-F238E27FC236}">
                <a16:creationId xmlns:a16="http://schemas.microsoft.com/office/drawing/2014/main" id="{B516FA6D-8E9F-4C9C-BA50-CC09DCED4072}"/>
              </a:ext>
            </a:extLst>
          </p:cNvPr>
          <p:cNvSpPr>
            <a:spLocks noGrp="1"/>
          </p:cNvSpPr>
          <p:nvPr>
            <p:ph type="body" sz="quarter" idx="14"/>
          </p:nvPr>
        </p:nvSpPr>
        <p:spPr>
          <a:xfrm>
            <a:off x="1090250" y="1904789"/>
            <a:ext cx="4548456" cy="778234"/>
          </a:xfrm>
        </p:spPr>
        <p:txBody>
          <a:bodyPr anchor="b">
            <a:no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Click to edit Master text styles</a:t>
            </a:r>
          </a:p>
        </p:txBody>
      </p:sp>
      <p:sp>
        <p:nvSpPr>
          <p:cNvPr id="15" name="Rectangle 14">
            <a:extLst>
              <a:ext uri="{FF2B5EF4-FFF2-40B4-BE49-F238E27FC236}">
                <a16:creationId xmlns:a16="http://schemas.microsoft.com/office/drawing/2014/main" id="{D870A25B-699D-4D15-BC83-0201815D2734}"/>
              </a:ext>
            </a:extLst>
          </p:cNvPr>
          <p:cNvSpPr/>
          <p:nvPr userDrawn="1"/>
        </p:nvSpPr>
        <p:spPr>
          <a:xfrm>
            <a:off x="3209867"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21" name="Text Placeholder 20">
            <a:extLst>
              <a:ext uri="{FF2B5EF4-FFF2-40B4-BE49-F238E27FC236}">
                <a16:creationId xmlns:a16="http://schemas.microsoft.com/office/drawing/2014/main" id="{E566FEB3-9583-4476-870F-897012632146}"/>
              </a:ext>
            </a:extLst>
          </p:cNvPr>
          <p:cNvSpPr>
            <a:spLocks noGrp="1"/>
          </p:cNvSpPr>
          <p:nvPr>
            <p:ph type="body" sz="quarter" idx="20"/>
          </p:nvPr>
        </p:nvSpPr>
        <p:spPr>
          <a:xfrm>
            <a:off x="1089451" y="3339380"/>
            <a:ext cx="4550055" cy="2656800"/>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28" name="Rechthoek 3">
            <a:extLst>
              <a:ext uri="{FF2B5EF4-FFF2-40B4-BE49-F238E27FC236}">
                <a16:creationId xmlns:a16="http://schemas.microsoft.com/office/drawing/2014/main" id="{18679EBA-25DF-47AF-B66A-ADB4C0B50434}"/>
              </a:ext>
            </a:extLst>
          </p:cNvPr>
          <p:cNvSpPr/>
          <p:nvPr userDrawn="1"/>
        </p:nvSpPr>
        <p:spPr>
          <a:xfrm>
            <a:off x="6302830" y="1592263"/>
            <a:ext cx="5049383"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29" name="Text Placeholder 16">
            <a:extLst>
              <a:ext uri="{FF2B5EF4-FFF2-40B4-BE49-F238E27FC236}">
                <a16:creationId xmlns:a16="http://schemas.microsoft.com/office/drawing/2014/main" id="{7D3C742E-7030-4C09-A4E2-EE5560A92F6F}"/>
              </a:ext>
            </a:extLst>
          </p:cNvPr>
          <p:cNvSpPr>
            <a:spLocks noGrp="1"/>
          </p:cNvSpPr>
          <p:nvPr>
            <p:ph type="body" sz="quarter" idx="21"/>
          </p:nvPr>
        </p:nvSpPr>
        <p:spPr>
          <a:xfrm>
            <a:off x="6553293" y="1904789"/>
            <a:ext cx="4548456" cy="778234"/>
          </a:xfrm>
        </p:spPr>
        <p:txBody>
          <a:bodyPr anchor="b">
            <a:no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Click to edit Master text styles</a:t>
            </a:r>
          </a:p>
        </p:txBody>
      </p:sp>
      <p:sp>
        <p:nvSpPr>
          <p:cNvPr id="30" name="Rectangle 29">
            <a:extLst>
              <a:ext uri="{FF2B5EF4-FFF2-40B4-BE49-F238E27FC236}">
                <a16:creationId xmlns:a16="http://schemas.microsoft.com/office/drawing/2014/main" id="{2BCC130F-4C58-4918-8A26-AD95CBCEBBB9}"/>
              </a:ext>
            </a:extLst>
          </p:cNvPr>
          <p:cNvSpPr/>
          <p:nvPr userDrawn="1"/>
        </p:nvSpPr>
        <p:spPr>
          <a:xfrm>
            <a:off x="8672910"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31" name="Text Placeholder 20">
            <a:extLst>
              <a:ext uri="{FF2B5EF4-FFF2-40B4-BE49-F238E27FC236}">
                <a16:creationId xmlns:a16="http://schemas.microsoft.com/office/drawing/2014/main" id="{2319D7C0-B552-49BD-9175-92D787A5496B}"/>
              </a:ext>
            </a:extLst>
          </p:cNvPr>
          <p:cNvSpPr>
            <a:spLocks noGrp="1"/>
          </p:cNvSpPr>
          <p:nvPr>
            <p:ph type="body" sz="quarter" idx="22"/>
          </p:nvPr>
        </p:nvSpPr>
        <p:spPr>
          <a:xfrm>
            <a:off x="6552494" y="3339380"/>
            <a:ext cx="4550055" cy="2656800"/>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16" name="Titel 1">
            <a:extLst>
              <a:ext uri="{FF2B5EF4-FFF2-40B4-BE49-F238E27FC236}">
                <a16:creationId xmlns:a16="http://schemas.microsoft.com/office/drawing/2014/main" id="{B402254C-B322-4B4A-8A90-0B23A940D93E}"/>
              </a:ext>
            </a:extLst>
          </p:cNvPr>
          <p:cNvSpPr>
            <a:spLocks noGrp="1"/>
          </p:cNvSpPr>
          <p:nvPr>
            <p:ph type="title" hasCustomPrompt="1"/>
          </p:nvPr>
        </p:nvSpPr>
        <p:spPr>
          <a:xfrm>
            <a:off x="836612" y="736352"/>
            <a:ext cx="10515600" cy="703511"/>
          </a:xfrm>
          <a:prstGeom prst="rect">
            <a:avLst/>
          </a:prstGeom>
        </p:spPr>
        <p:txBody>
          <a:bodyPr anchor="t"/>
          <a:lstStyle>
            <a:lvl1pPr>
              <a:defRPr/>
            </a:lvl1pPr>
          </a:lstStyle>
          <a:p>
            <a:r>
              <a:rPr lang="nl-NL"/>
              <a:t>Hoofdtitel</a:t>
            </a:r>
            <a:endParaRPr lang="nl-BE"/>
          </a:p>
        </p:txBody>
      </p:sp>
      <p:sp>
        <p:nvSpPr>
          <p:cNvPr id="17" name="Tijdelijke aanduiding voor tekst 9">
            <a:extLst>
              <a:ext uri="{FF2B5EF4-FFF2-40B4-BE49-F238E27FC236}">
                <a16:creationId xmlns:a16="http://schemas.microsoft.com/office/drawing/2014/main" id="{59EEA2BC-5754-457F-AE68-3991568A9F54}"/>
              </a:ext>
            </a:extLst>
          </p:cNvPr>
          <p:cNvSpPr>
            <a:spLocks noGrp="1"/>
          </p:cNvSpPr>
          <p:nvPr>
            <p:ph type="body" sz="quarter" idx="13" hasCustomPrompt="1"/>
          </p:nvPr>
        </p:nvSpPr>
        <p:spPr>
          <a:xfrm>
            <a:off x="836612"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Tree>
    <p:extLst>
      <p:ext uri="{BB962C8B-B14F-4D97-AF65-F5344CB8AC3E}">
        <p14:creationId xmlns:p14="http://schemas.microsoft.com/office/powerpoint/2010/main" val="2733511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Titel + Tussentitel + 3 Inhoud ">
    <p:spTree>
      <p:nvGrpSpPr>
        <p:cNvPr id="1" name=""/>
        <p:cNvGrpSpPr/>
        <p:nvPr/>
      </p:nvGrpSpPr>
      <p:grpSpPr>
        <a:xfrm>
          <a:off x="0" y="0"/>
          <a:ext cx="0" cy="0"/>
          <a:chOff x="0" y="0"/>
          <a:chExt cx="0" cy="0"/>
        </a:xfrm>
      </p:grpSpPr>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8" name="Rechthoek 3">
            <a:extLst>
              <a:ext uri="{FF2B5EF4-FFF2-40B4-BE49-F238E27FC236}">
                <a16:creationId xmlns:a16="http://schemas.microsoft.com/office/drawing/2014/main" id="{23AF26AC-5CFB-4F6D-8A70-31DC3394C2C5}"/>
              </a:ext>
            </a:extLst>
          </p:cNvPr>
          <p:cNvSpPr/>
          <p:nvPr userDrawn="1"/>
        </p:nvSpPr>
        <p:spPr>
          <a:xfrm>
            <a:off x="839788" y="1577976"/>
            <a:ext cx="3240000" cy="46227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9" name="Rechthoek 3">
            <a:extLst>
              <a:ext uri="{FF2B5EF4-FFF2-40B4-BE49-F238E27FC236}">
                <a16:creationId xmlns:a16="http://schemas.microsoft.com/office/drawing/2014/main" id="{1786B4DD-87B3-4870-B63C-2B803B4906F0}"/>
              </a:ext>
            </a:extLst>
          </p:cNvPr>
          <p:cNvSpPr/>
          <p:nvPr userDrawn="1"/>
        </p:nvSpPr>
        <p:spPr>
          <a:xfrm>
            <a:off x="4476000" y="1577976"/>
            <a:ext cx="3240000" cy="46227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rgbClr val="373636"/>
              </a:solidFill>
              <a:uFill>
                <a:solidFill>
                  <a:srgbClr val="FFE819"/>
                </a:solidFill>
              </a:uFill>
              <a:latin typeface="+mj-lt"/>
            </a:endParaRPr>
          </a:p>
        </p:txBody>
      </p:sp>
      <p:sp>
        <p:nvSpPr>
          <p:cNvPr id="10" name="Rechthoek 3">
            <a:extLst>
              <a:ext uri="{FF2B5EF4-FFF2-40B4-BE49-F238E27FC236}">
                <a16:creationId xmlns:a16="http://schemas.microsoft.com/office/drawing/2014/main" id="{892CD43D-9369-47DC-A190-4DABB5F648B9}"/>
              </a:ext>
            </a:extLst>
          </p:cNvPr>
          <p:cNvSpPr/>
          <p:nvPr userDrawn="1"/>
        </p:nvSpPr>
        <p:spPr>
          <a:xfrm>
            <a:off x="8112212" y="1592263"/>
            <a:ext cx="3240000" cy="46227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rgbClr val="373636"/>
              </a:solidFill>
              <a:uFill>
                <a:solidFill>
                  <a:srgbClr val="FFE819"/>
                </a:solidFill>
              </a:uFill>
              <a:latin typeface="+mj-lt"/>
            </a:endParaRPr>
          </a:p>
        </p:txBody>
      </p:sp>
      <p:sp>
        <p:nvSpPr>
          <p:cNvPr id="11" name="Text Placeholder 16">
            <a:extLst>
              <a:ext uri="{FF2B5EF4-FFF2-40B4-BE49-F238E27FC236}">
                <a16:creationId xmlns:a16="http://schemas.microsoft.com/office/drawing/2014/main" id="{B516FA6D-8E9F-4C9C-BA50-CC09DCED4072}"/>
              </a:ext>
            </a:extLst>
          </p:cNvPr>
          <p:cNvSpPr>
            <a:spLocks noGrp="1"/>
          </p:cNvSpPr>
          <p:nvPr>
            <p:ph type="body" sz="quarter" idx="14"/>
          </p:nvPr>
        </p:nvSpPr>
        <p:spPr>
          <a:xfrm>
            <a:off x="1000501" y="1904789"/>
            <a:ext cx="2918574" cy="778234"/>
          </a:xfrm>
        </p:spPr>
        <p:txBody>
          <a:bodyPr anchor="b">
            <a:no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Click to edit Master text styles</a:t>
            </a:r>
          </a:p>
        </p:txBody>
      </p:sp>
      <p:sp>
        <p:nvSpPr>
          <p:cNvPr id="13" name="Text Placeholder 16">
            <a:extLst>
              <a:ext uri="{FF2B5EF4-FFF2-40B4-BE49-F238E27FC236}">
                <a16:creationId xmlns:a16="http://schemas.microsoft.com/office/drawing/2014/main" id="{4903B434-F0DF-4A38-AD25-1AC6AC8F3084}"/>
              </a:ext>
            </a:extLst>
          </p:cNvPr>
          <p:cNvSpPr>
            <a:spLocks noGrp="1"/>
          </p:cNvSpPr>
          <p:nvPr>
            <p:ph type="body" sz="quarter" idx="15"/>
          </p:nvPr>
        </p:nvSpPr>
        <p:spPr>
          <a:xfrm>
            <a:off x="4636713" y="1904789"/>
            <a:ext cx="2918574" cy="778234"/>
          </a:xfrm>
        </p:spPr>
        <p:txBody>
          <a:bodyPr anchor="b">
            <a:no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Click to edit Master text styles</a:t>
            </a:r>
          </a:p>
        </p:txBody>
      </p:sp>
      <p:sp>
        <p:nvSpPr>
          <p:cNvPr id="14" name="Text Placeholder 16">
            <a:extLst>
              <a:ext uri="{FF2B5EF4-FFF2-40B4-BE49-F238E27FC236}">
                <a16:creationId xmlns:a16="http://schemas.microsoft.com/office/drawing/2014/main" id="{4F757132-B6AF-4A2B-9F9B-07AB94E88C17}"/>
              </a:ext>
            </a:extLst>
          </p:cNvPr>
          <p:cNvSpPr>
            <a:spLocks noGrp="1"/>
          </p:cNvSpPr>
          <p:nvPr>
            <p:ph type="body" sz="quarter" idx="16"/>
          </p:nvPr>
        </p:nvSpPr>
        <p:spPr>
          <a:xfrm>
            <a:off x="8272925" y="1919076"/>
            <a:ext cx="2918574" cy="778234"/>
          </a:xfrm>
        </p:spPr>
        <p:txBody>
          <a:bodyPr anchor="b">
            <a:no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Click to edit Master text styles</a:t>
            </a:r>
          </a:p>
        </p:txBody>
      </p:sp>
      <p:sp>
        <p:nvSpPr>
          <p:cNvPr id="15" name="Rectangle 14">
            <a:extLst>
              <a:ext uri="{FF2B5EF4-FFF2-40B4-BE49-F238E27FC236}">
                <a16:creationId xmlns:a16="http://schemas.microsoft.com/office/drawing/2014/main" id="{D870A25B-699D-4D15-BC83-0201815D2734}"/>
              </a:ext>
            </a:extLst>
          </p:cNvPr>
          <p:cNvSpPr/>
          <p:nvPr userDrawn="1"/>
        </p:nvSpPr>
        <p:spPr>
          <a:xfrm>
            <a:off x="2304758"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17" name="Rectangle 16">
            <a:extLst>
              <a:ext uri="{FF2B5EF4-FFF2-40B4-BE49-F238E27FC236}">
                <a16:creationId xmlns:a16="http://schemas.microsoft.com/office/drawing/2014/main" id="{5A5DD0C0-8DD0-4CF1-A9DC-5F39B9B29250}"/>
              </a:ext>
            </a:extLst>
          </p:cNvPr>
          <p:cNvSpPr/>
          <p:nvPr userDrawn="1"/>
        </p:nvSpPr>
        <p:spPr>
          <a:xfrm>
            <a:off x="5821445"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19" name="Rectangle 18">
            <a:extLst>
              <a:ext uri="{FF2B5EF4-FFF2-40B4-BE49-F238E27FC236}">
                <a16:creationId xmlns:a16="http://schemas.microsoft.com/office/drawing/2014/main" id="{6047A5D2-E535-4929-8474-B0DFBDAC3AAA}"/>
              </a:ext>
            </a:extLst>
          </p:cNvPr>
          <p:cNvSpPr/>
          <p:nvPr userDrawn="1"/>
        </p:nvSpPr>
        <p:spPr>
          <a:xfrm>
            <a:off x="9577182" y="2989488"/>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21" name="Text Placeholder 20">
            <a:extLst>
              <a:ext uri="{FF2B5EF4-FFF2-40B4-BE49-F238E27FC236}">
                <a16:creationId xmlns:a16="http://schemas.microsoft.com/office/drawing/2014/main" id="{E566FEB3-9583-4476-870F-897012632146}"/>
              </a:ext>
            </a:extLst>
          </p:cNvPr>
          <p:cNvSpPr>
            <a:spLocks noGrp="1"/>
          </p:cNvSpPr>
          <p:nvPr>
            <p:ph type="body" sz="quarter" idx="20"/>
          </p:nvPr>
        </p:nvSpPr>
        <p:spPr>
          <a:xfrm>
            <a:off x="1000501" y="3339380"/>
            <a:ext cx="2919600" cy="2656800"/>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26" name="Text Placeholder 20">
            <a:extLst>
              <a:ext uri="{FF2B5EF4-FFF2-40B4-BE49-F238E27FC236}">
                <a16:creationId xmlns:a16="http://schemas.microsoft.com/office/drawing/2014/main" id="{EB0C5E13-305D-4093-8357-BB356F02F7B9}"/>
              </a:ext>
            </a:extLst>
          </p:cNvPr>
          <p:cNvSpPr>
            <a:spLocks noGrp="1"/>
          </p:cNvSpPr>
          <p:nvPr>
            <p:ph type="body" sz="quarter" idx="21"/>
          </p:nvPr>
        </p:nvSpPr>
        <p:spPr>
          <a:xfrm>
            <a:off x="4635687" y="3339380"/>
            <a:ext cx="2919600" cy="2656800"/>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27" name="Text Placeholder 20">
            <a:extLst>
              <a:ext uri="{FF2B5EF4-FFF2-40B4-BE49-F238E27FC236}">
                <a16:creationId xmlns:a16="http://schemas.microsoft.com/office/drawing/2014/main" id="{A9B79223-F299-4F48-B8EE-17FF3C2046EB}"/>
              </a:ext>
            </a:extLst>
          </p:cNvPr>
          <p:cNvSpPr>
            <a:spLocks noGrp="1"/>
          </p:cNvSpPr>
          <p:nvPr>
            <p:ph type="body" sz="quarter" idx="22"/>
          </p:nvPr>
        </p:nvSpPr>
        <p:spPr>
          <a:xfrm>
            <a:off x="8270873" y="3339380"/>
            <a:ext cx="2919600" cy="2656800"/>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20" name="Titel 1">
            <a:extLst>
              <a:ext uri="{FF2B5EF4-FFF2-40B4-BE49-F238E27FC236}">
                <a16:creationId xmlns:a16="http://schemas.microsoft.com/office/drawing/2014/main" id="{EACFD26D-5C2D-4D4C-BF5B-D87C120620C3}"/>
              </a:ext>
            </a:extLst>
          </p:cNvPr>
          <p:cNvSpPr>
            <a:spLocks noGrp="1"/>
          </p:cNvSpPr>
          <p:nvPr>
            <p:ph type="title" hasCustomPrompt="1"/>
          </p:nvPr>
        </p:nvSpPr>
        <p:spPr>
          <a:xfrm>
            <a:off x="836612" y="736352"/>
            <a:ext cx="10515600" cy="703511"/>
          </a:xfrm>
          <a:prstGeom prst="rect">
            <a:avLst/>
          </a:prstGeom>
        </p:spPr>
        <p:txBody>
          <a:bodyPr anchor="t"/>
          <a:lstStyle>
            <a:lvl1pPr>
              <a:defRPr/>
            </a:lvl1pPr>
          </a:lstStyle>
          <a:p>
            <a:r>
              <a:rPr lang="nl-NL"/>
              <a:t>Hoofdtitel</a:t>
            </a:r>
            <a:endParaRPr lang="nl-BE"/>
          </a:p>
        </p:txBody>
      </p:sp>
      <p:sp>
        <p:nvSpPr>
          <p:cNvPr id="22" name="Tijdelijke aanduiding voor tekst 9">
            <a:extLst>
              <a:ext uri="{FF2B5EF4-FFF2-40B4-BE49-F238E27FC236}">
                <a16:creationId xmlns:a16="http://schemas.microsoft.com/office/drawing/2014/main" id="{CC9879FD-0861-47BA-AB16-D81A3B7D1A0F}"/>
              </a:ext>
            </a:extLst>
          </p:cNvPr>
          <p:cNvSpPr>
            <a:spLocks noGrp="1"/>
          </p:cNvSpPr>
          <p:nvPr>
            <p:ph type="body" sz="quarter" idx="13" hasCustomPrompt="1"/>
          </p:nvPr>
        </p:nvSpPr>
        <p:spPr>
          <a:xfrm>
            <a:off x="836612"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Tree>
    <p:extLst>
      <p:ext uri="{BB962C8B-B14F-4D97-AF65-F5344CB8AC3E}">
        <p14:creationId xmlns:p14="http://schemas.microsoft.com/office/powerpoint/2010/main" val="20239657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Titel + Tussentitel + 4 Inhoud ">
    <p:spTree>
      <p:nvGrpSpPr>
        <p:cNvPr id="1" name=""/>
        <p:cNvGrpSpPr/>
        <p:nvPr/>
      </p:nvGrpSpPr>
      <p:grpSpPr>
        <a:xfrm>
          <a:off x="0" y="0"/>
          <a:ext cx="0" cy="0"/>
          <a:chOff x="0" y="0"/>
          <a:chExt cx="0" cy="0"/>
        </a:xfrm>
      </p:grpSpPr>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8" name="Rechthoek 3">
            <a:extLst>
              <a:ext uri="{FF2B5EF4-FFF2-40B4-BE49-F238E27FC236}">
                <a16:creationId xmlns:a16="http://schemas.microsoft.com/office/drawing/2014/main" id="{23AF26AC-5CFB-4F6D-8A70-31DC3394C2C5}"/>
              </a:ext>
            </a:extLst>
          </p:cNvPr>
          <p:cNvSpPr/>
          <p:nvPr userDrawn="1"/>
        </p:nvSpPr>
        <p:spPr>
          <a:xfrm>
            <a:off x="839788"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11" name="Text Placeholder 16">
            <a:extLst>
              <a:ext uri="{FF2B5EF4-FFF2-40B4-BE49-F238E27FC236}">
                <a16:creationId xmlns:a16="http://schemas.microsoft.com/office/drawing/2014/main" id="{B516FA6D-8E9F-4C9C-BA50-CC09DCED4072}"/>
              </a:ext>
            </a:extLst>
          </p:cNvPr>
          <p:cNvSpPr>
            <a:spLocks noGrp="1"/>
          </p:cNvSpPr>
          <p:nvPr>
            <p:ph type="body" sz="quarter" idx="14"/>
          </p:nvPr>
        </p:nvSpPr>
        <p:spPr>
          <a:xfrm>
            <a:off x="966060" y="1904789"/>
            <a:ext cx="2273512" cy="778234"/>
          </a:xfrm>
        </p:spPr>
        <p:txBody>
          <a:bodyPr anchor="b">
            <a:no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Click to edit Master text styles</a:t>
            </a:r>
          </a:p>
        </p:txBody>
      </p:sp>
      <p:sp>
        <p:nvSpPr>
          <p:cNvPr id="15" name="Rectangle 14">
            <a:extLst>
              <a:ext uri="{FF2B5EF4-FFF2-40B4-BE49-F238E27FC236}">
                <a16:creationId xmlns:a16="http://schemas.microsoft.com/office/drawing/2014/main" id="{D870A25B-699D-4D15-BC83-0201815D2734}"/>
              </a:ext>
            </a:extLst>
          </p:cNvPr>
          <p:cNvSpPr/>
          <p:nvPr userDrawn="1"/>
        </p:nvSpPr>
        <p:spPr>
          <a:xfrm>
            <a:off x="1958011"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21" name="Text Placeholder 20">
            <a:extLst>
              <a:ext uri="{FF2B5EF4-FFF2-40B4-BE49-F238E27FC236}">
                <a16:creationId xmlns:a16="http://schemas.microsoft.com/office/drawing/2014/main" id="{E566FEB3-9583-4476-870F-897012632146}"/>
              </a:ext>
            </a:extLst>
          </p:cNvPr>
          <p:cNvSpPr>
            <a:spLocks noGrp="1"/>
          </p:cNvSpPr>
          <p:nvPr>
            <p:ph type="body" sz="quarter" idx="20"/>
          </p:nvPr>
        </p:nvSpPr>
        <p:spPr>
          <a:xfrm>
            <a:off x="965656" y="3339380"/>
            <a:ext cx="2274311" cy="2656800"/>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71" name="Rechthoek 3">
            <a:extLst>
              <a:ext uri="{FF2B5EF4-FFF2-40B4-BE49-F238E27FC236}">
                <a16:creationId xmlns:a16="http://schemas.microsoft.com/office/drawing/2014/main" id="{D42E061E-4CC4-43FD-8005-B1BD5D905DC0}"/>
              </a:ext>
            </a:extLst>
          </p:cNvPr>
          <p:cNvSpPr/>
          <p:nvPr userDrawn="1"/>
        </p:nvSpPr>
        <p:spPr>
          <a:xfrm>
            <a:off x="3502631"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72" name="Text Placeholder 16">
            <a:extLst>
              <a:ext uri="{FF2B5EF4-FFF2-40B4-BE49-F238E27FC236}">
                <a16:creationId xmlns:a16="http://schemas.microsoft.com/office/drawing/2014/main" id="{4E3C6674-DD01-47E9-A10E-D853334741CF}"/>
              </a:ext>
            </a:extLst>
          </p:cNvPr>
          <p:cNvSpPr>
            <a:spLocks noGrp="1"/>
          </p:cNvSpPr>
          <p:nvPr>
            <p:ph type="body" sz="quarter" idx="21"/>
          </p:nvPr>
        </p:nvSpPr>
        <p:spPr>
          <a:xfrm>
            <a:off x="3628903" y="1904789"/>
            <a:ext cx="2273512" cy="778234"/>
          </a:xfrm>
        </p:spPr>
        <p:txBody>
          <a:bodyPr anchor="b">
            <a:no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Click to edit Master text styles</a:t>
            </a:r>
          </a:p>
        </p:txBody>
      </p:sp>
      <p:sp>
        <p:nvSpPr>
          <p:cNvPr id="73" name="Rectangle 72">
            <a:extLst>
              <a:ext uri="{FF2B5EF4-FFF2-40B4-BE49-F238E27FC236}">
                <a16:creationId xmlns:a16="http://schemas.microsoft.com/office/drawing/2014/main" id="{7B184C01-EC21-4F1C-A40F-CE7D84CD102F}"/>
              </a:ext>
            </a:extLst>
          </p:cNvPr>
          <p:cNvSpPr/>
          <p:nvPr userDrawn="1"/>
        </p:nvSpPr>
        <p:spPr>
          <a:xfrm>
            <a:off x="4620854"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74" name="Text Placeholder 20">
            <a:extLst>
              <a:ext uri="{FF2B5EF4-FFF2-40B4-BE49-F238E27FC236}">
                <a16:creationId xmlns:a16="http://schemas.microsoft.com/office/drawing/2014/main" id="{55EDD25B-4655-4241-B02F-A9D898AFDAC2}"/>
              </a:ext>
            </a:extLst>
          </p:cNvPr>
          <p:cNvSpPr>
            <a:spLocks noGrp="1"/>
          </p:cNvSpPr>
          <p:nvPr>
            <p:ph type="body" sz="quarter" idx="22"/>
          </p:nvPr>
        </p:nvSpPr>
        <p:spPr>
          <a:xfrm>
            <a:off x="3628499" y="3339380"/>
            <a:ext cx="2274311" cy="2656800"/>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75" name="Rechthoek 3">
            <a:extLst>
              <a:ext uri="{FF2B5EF4-FFF2-40B4-BE49-F238E27FC236}">
                <a16:creationId xmlns:a16="http://schemas.microsoft.com/office/drawing/2014/main" id="{25E21064-3834-4788-B957-C622E24DCF38}"/>
              </a:ext>
            </a:extLst>
          </p:cNvPr>
          <p:cNvSpPr/>
          <p:nvPr userDrawn="1"/>
        </p:nvSpPr>
        <p:spPr>
          <a:xfrm>
            <a:off x="6165474"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76" name="Text Placeholder 16">
            <a:extLst>
              <a:ext uri="{FF2B5EF4-FFF2-40B4-BE49-F238E27FC236}">
                <a16:creationId xmlns:a16="http://schemas.microsoft.com/office/drawing/2014/main" id="{6350B18A-4C7A-4978-BED9-F8CA3F7851C9}"/>
              </a:ext>
            </a:extLst>
          </p:cNvPr>
          <p:cNvSpPr>
            <a:spLocks noGrp="1"/>
          </p:cNvSpPr>
          <p:nvPr>
            <p:ph type="body" sz="quarter" idx="23"/>
          </p:nvPr>
        </p:nvSpPr>
        <p:spPr>
          <a:xfrm>
            <a:off x="6291746" y="1904789"/>
            <a:ext cx="2273512" cy="778234"/>
          </a:xfrm>
        </p:spPr>
        <p:txBody>
          <a:bodyPr anchor="b">
            <a:no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Click to edit Master text styles</a:t>
            </a:r>
          </a:p>
        </p:txBody>
      </p:sp>
      <p:sp>
        <p:nvSpPr>
          <p:cNvPr id="77" name="Rectangle 76">
            <a:extLst>
              <a:ext uri="{FF2B5EF4-FFF2-40B4-BE49-F238E27FC236}">
                <a16:creationId xmlns:a16="http://schemas.microsoft.com/office/drawing/2014/main" id="{84149926-AEB6-41AF-B225-2B03505D5B8D}"/>
              </a:ext>
            </a:extLst>
          </p:cNvPr>
          <p:cNvSpPr/>
          <p:nvPr userDrawn="1"/>
        </p:nvSpPr>
        <p:spPr>
          <a:xfrm>
            <a:off x="7283697"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78" name="Text Placeholder 20">
            <a:extLst>
              <a:ext uri="{FF2B5EF4-FFF2-40B4-BE49-F238E27FC236}">
                <a16:creationId xmlns:a16="http://schemas.microsoft.com/office/drawing/2014/main" id="{CBE57870-6B13-4436-9AB0-B45ACC23401D}"/>
              </a:ext>
            </a:extLst>
          </p:cNvPr>
          <p:cNvSpPr>
            <a:spLocks noGrp="1"/>
          </p:cNvSpPr>
          <p:nvPr>
            <p:ph type="body" sz="quarter" idx="24"/>
          </p:nvPr>
        </p:nvSpPr>
        <p:spPr>
          <a:xfrm>
            <a:off x="6291342" y="3339380"/>
            <a:ext cx="2274311" cy="2656800"/>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79" name="Rechthoek 3">
            <a:extLst>
              <a:ext uri="{FF2B5EF4-FFF2-40B4-BE49-F238E27FC236}">
                <a16:creationId xmlns:a16="http://schemas.microsoft.com/office/drawing/2014/main" id="{8C77416B-B3AD-4D67-B6D2-4ACF2DD6EDD0}"/>
              </a:ext>
            </a:extLst>
          </p:cNvPr>
          <p:cNvSpPr/>
          <p:nvPr userDrawn="1"/>
        </p:nvSpPr>
        <p:spPr>
          <a:xfrm>
            <a:off x="8828316"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80" name="Text Placeholder 16">
            <a:extLst>
              <a:ext uri="{FF2B5EF4-FFF2-40B4-BE49-F238E27FC236}">
                <a16:creationId xmlns:a16="http://schemas.microsoft.com/office/drawing/2014/main" id="{852EF0F1-F093-4E8C-A7D2-5130A61B0E50}"/>
              </a:ext>
            </a:extLst>
          </p:cNvPr>
          <p:cNvSpPr>
            <a:spLocks noGrp="1"/>
          </p:cNvSpPr>
          <p:nvPr>
            <p:ph type="body" sz="quarter" idx="25"/>
          </p:nvPr>
        </p:nvSpPr>
        <p:spPr>
          <a:xfrm>
            <a:off x="8954588" y="1904789"/>
            <a:ext cx="2273512" cy="778234"/>
          </a:xfrm>
        </p:spPr>
        <p:txBody>
          <a:bodyPr anchor="b">
            <a:no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Click to edit Master text styles</a:t>
            </a:r>
          </a:p>
        </p:txBody>
      </p:sp>
      <p:sp>
        <p:nvSpPr>
          <p:cNvPr id="81" name="Rectangle 80">
            <a:extLst>
              <a:ext uri="{FF2B5EF4-FFF2-40B4-BE49-F238E27FC236}">
                <a16:creationId xmlns:a16="http://schemas.microsoft.com/office/drawing/2014/main" id="{396AA952-17E9-41F2-A71E-4A8199C2B745}"/>
              </a:ext>
            </a:extLst>
          </p:cNvPr>
          <p:cNvSpPr/>
          <p:nvPr userDrawn="1"/>
        </p:nvSpPr>
        <p:spPr>
          <a:xfrm>
            <a:off x="9946539"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82" name="Text Placeholder 20">
            <a:extLst>
              <a:ext uri="{FF2B5EF4-FFF2-40B4-BE49-F238E27FC236}">
                <a16:creationId xmlns:a16="http://schemas.microsoft.com/office/drawing/2014/main" id="{6FF71E5F-F651-4629-9C5E-3DE7139EE63D}"/>
              </a:ext>
            </a:extLst>
          </p:cNvPr>
          <p:cNvSpPr>
            <a:spLocks noGrp="1"/>
          </p:cNvSpPr>
          <p:nvPr>
            <p:ph type="body" sz="quarter" idx="26"/>
          </p:nvPr>
        </p:nvSpPr>
        <p:spPr>
          <a:xfrm>
            <a:off x="8954184" y="3339380"/>
            <a:ext cx="2274311" cy="2656800"/>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23" name="Titel 1">
            <a:extLst>
              <a:ext uri="{FF2B5EF4-FFF2-40B4-BE49-F238E27FC236}">
                <a16:creationId xmlns:a16="http://schemas.microsoft.com/office/drawing/2014/main" id="{41E833E3-11DC-491F-9B58-E6B30A34C1E1}"/>
              </a:ext>
            </a:extLst>
          </p:cNvPr>
          <p:cNvSpPr>
            <a:spLocks noGrp="1"/>
          </p:cNvSpPr>
          <p:nvPr>
            <p:ph type="title" hasCustomPrompt="1"/>
          </p:nvPr>
        </p:nvSpPr>
        <p:spPr>
          <a:xfrm>
            <a:off x="836612" y="736352"/>
            <a:ext cx="10515600" cy="703511"/>
          </a:xfrm>
          <a:prstGeom prst="rect">
            <a:avLst/>
          </a:prstGeom>
        </p:spPr>
        <p:txBody>
          <a:bodyPr anchor="t"/>
          <a:lstStyle>
            <a:lvl1pPr>
              <a:defRPr/>
            </a:lvl1pPr>
          </a:lstStyle>
          <a:p>
            <a:r>
              <a:rPr lang="nl-NL"/>
              <a:t>Hoofdtitel</a:t>
            </a:r>
            <a:endParaRPr lang="nl-BE"/>
          </a:p>
        </p:txBody>
      </p:sp>
      <p:sp>
        <p:nvSpPr>
          <p:cNvPr id="24" name="Tijdelijke aanduiding voor tekst 9">
            <a:extLst>
              <a:ext uri="{FF2B5EF4-FFF2-40B4-BE49-F238E27FC236}">
                <a16:creationId xmlns:a16="http://schemas.microsoft.com/office/drawing/2014/main" id="{73F24D1F-09B5-4D12-AAE2-ED1A62D13F3F}"/>
              </a:ext>
            </a:extLst>
          </p:cNvPr>
          <p:cNvSpPr>
            <a:spLocks noGrp="1"/>
          </p:cNvSpPr>
          <p:nvPr>
            <p:ph type="body" sz="quarter" idx="13" hasCustomPrompt="1"/>
          </p:nvPr>
        </p:nvSpPr>
        <p:spPr>
          <a:xfrm>
            <a:off x="836612"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Tree>
    <p:extLst>
      <p:ext uri="{BB962C8B-B14F-4D97-AF65-F5344CB8AC3E}">
        <p14:creationId xmlns:p14="http://schemas.microsoft.com/office/powerpoint/2010/main" val="19052415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Titel + Tussentitel + 2 Inhoud/Pictogram">
    <p:spTree>
      <p:nvGrpSpPr>
        <p:cNvPr id="1" name=""/>
        <p:cNvGrpSpPr/>
        <p:nvPr/>
      </p:nvGrpSpPr>
      <p:grpSpPr>
        <a:xfrm>
          <a:off x="0" y="0"/>
          <a:ext cx="0" cy="0"/>
          <a:chOff x="0" y="0"/>
          <a:chExt cx="0" cy="0"/>
        </a:xfrm>
      </p:grpSpPr>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8" name="Rechthoek 3">
            <a:extLst>
              <a:ext uri="{FF2B5EF4-FFF2-40B4-BE49-F238E27FC236}">
                <a16:creationId xmlns:a16="http://schemas.microsoft.com/office/drawing/2014/main" id="{23AF26AC-5CFB-4F6D-8A70-31DC3394C2C5}"/>
              </a:ext>
            </a:extLst>
          </p:cNvPr>
          <p:cNvSpPr/>
          <p:nvPr userDrawn="1"/>
        </p:nvSpPr>
        <p:spPr>
          <a:xfrm>
            <a:off x="839787" y="1592263"/>
            <a:ext cx="5049383"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28" name="Rechthoek 3">
            <a:extLst>
              <a:ext uri="{FF2B5EF4-FFF2-40B4-BE49-F238E27FC236}">
                <a16:creationId xmlns:a16="http://schemas.microsoft.com/office/drawing/2014/main" id="{18679EBA-25DF-47AF-B66A-ADB4C0B50434}"/>
              </a:ext>
            </a:extLst>
          </p:cNvPr>
          <p:cNvSpPr/>
          <p:nvPr userDrawn="1"/>
        </p:nvSpPr>
        <p:spPr>
          <a:xfrm>
            <a:off x="6302830" y="1592263"/>
            <a:ext cx="5049383"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16" name="Titel 1">
            <a:extLst>
              <a:ext uri="{FF2B5EF4-FFF2-40B4-BE49-F238E27FC236}">
                <a16:creationId xmlns:a16="http://schemas.microsoft.com/office/drawing/2014/main" id="{B402254C-B322-4B4A-8A90-0B23A940D93E}"/>
              </a:ext>
            </a:extLst>
          </p:cNvPr>
          <p:cNvSpPr>
            <a:spLocks noGrp="1"/>
          </p:cNvSpPr>
          <p:nvPr>
            <p:ph type="title" hasCustomPrompt="1"/>
          </p:nvPr>
        </p:nvSpPr>
        <p:spPr>
          <a:xfrm>
            <a:off x="836612" y="736352"/>
            <a:ext cx="10515600" cy="703511"/>
          </a:xfrm>
          <a:prstGeom prst="rect">
            <a:avLst/>
          </a:prstGeom>
        </p:spPr>
        <p:txBody>
          <a:bodyPr anchor="t"/>
          <a:lstStyle>
            <a:lvl1pPr>
              <a:defRPr/>
            </a:lvl1pPr>
          </a:lstStyle>
          <a:p>
            <a:r>
              <a:rPr lang="nl-NL"/>
              <a:t>Hoofdtitel</a:t>
            </a:r>
            <a:endParaRPr lang="nl-BE"/>
          </a:p>
        </p:txBody>
      </p:sp>
      <p:sp>
        <p:nvSpPr>
          <p:cNvPr id="17" name="Tijdelijke aanduiding voor tekst 9">
            <a:extLst>
              <a:ext uri="{FF2B5EF4-FFF2-40B4-BE49-F238E27FC236}">
                <a16:creationId xmlns:a16="http://schemas.microsoft.com/office/drawing/2014/main" id="{59EEA2BC-5754-457F-AE68-3991568A9F54}"/>
              </a:ext>
            </a:extLst>
          </p:cNvPr>
          <p:cNvSpPr>
            <a:spLocks noGrp="1"/>
          </p:cNvSpPr>
          <p:nvPr>
            <p:ph type="body" sz="quarter" idx="13" hasCustomPrompt="1"/>
          </p:nvPr>
        </p:nvSpPr>
        <p:spPr>
          <a:xfrm>
            <a:off x="836612"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
        <p:nvSpPr>
          <p:cNvPr id="18" name="Text Placeholder 16">
            <a:extLst>
              <a:ext uri="{FF2B5EF4-FFF2-40B4-BE49-F238E27FC236}">
                <a16:creationId xmlns:a16="http://schemas.microsoft.com/office/drawing/2014/main" id="{46BDB17C-9B6D-48F9-9348-2AEF34DB3046}"/>
              </a:ext>
            </a:extLst>
          </p:cNvPr>
          <p:cNvSpPr>
            <a:spLocks noGrp="1"/>
          </p:cNvSpPr>
          <p:nvPr>
            <p:ph type="body" sz="quarter" idx="14"/>
          </p:nvPr>
        </p:nvSpPr>
        <p:spPr>
          <a:xfrm>
            <a:off x="1089278" y="2618715"/>
            <a:ext cx="4550400" cy="778234"/>
          </a:xfrm>
        </p:spPr>
        <p:txBody>
          <a:bodyPr anchor="b">
            <a:norm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Click to edit Master text styles</a:t>
            </a:r>
          </a:p>
        </p:txBody>
      </p:sp>
      <p:sp>
        <p:nvSpPr>
          <p:cNvPr id="19" name="Rectangle 18">
            <a:extLst>
              <a:ext uri="{FF2B5EF4-FFF2-40B4-BE49-F238E27FC236}">
                <a16:creationId xmlns:a16="http://schemas.microsoft.com/office/drawing/2014/main" id="{1DD495D0-3B93-43AE-B288-1723A0705626}"/>
              </a:ext>
            </a:extLst>
          </p:cNvPr>
          <p:cNvSpPr/>
          <p:nvPr userDrawn="1"/>
        </p:nvSpPr>
        <p:spPr>
          <a:xfrm>
            <a:off x="3209867"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20" name="Text Placeholder 20">
            <a:extLst>
              <a:ext uri="{FF2B5EF4-FFF2-40B4-BE49-F238E27FC236}">
                <a16:creationId xmlns:a16="http://schemas.microsoft.com/office/drawing/2014/main" id="{A69D1F81-2F1B-47B2-A28E-09C0F783B27E}"/>
              </a:ext>
            </a:extLst>
          </p:cNvPr>
          <p:cNvSpPr>
            <a:spLocks noGrp="1"/>
          </p:cNvSpPr>
          <p:nvPr>
            <p:ph type="body" sz="quarter" idx="20"/>
          </p:nvPr>
        </p:nvSpPr>
        <p:spPr>
          <a:xfrm>
            <a:off x="1089278" y="3773905"/>
            <a:ext cx="4550400" cy="2110395"/>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22" name="Online Image Placeholder 16">
            <a:extLst>
              <a:ext uri="{FF2B5EF4-FFF2-40B4-BE49-F238E27FC236}">
                <a16:creationId xmlns:a16="http://schemas.microsoft.com/office/drawing/2014/main" id="{222CE1EE-23F9-4FCE-86F0-7F96545E4E63}"/>
              </a:ext>
            </a:extLst>
          </p:cNvPr>
          <p:cNvSpPr>
            <a:spLocks noGrp="1"/>
          </p:cNvSpPr>
          <p:nvPr>
            <p:ph type="clipArt" sz="quarter" idx="27" hasCustomPrompt="1"/>
          </p:nvPr>
        </p:nvSpPr>
        <p:spPr>
          <a:xfrm>
            <a:off x="2914478" y="1714500"/>
            <a:ext cx="900000" cy="900000"/>
          </a:xfrm>
        </p:spPr>
        <p:txBody>
          <a:bodyPr/>
          <a:lstStyle/>
          <a:p>
            <a:r>
              <a:rPr lang="nl-BE"/>
              <a:t> </a:t>
            </a:r>
          </a:p>
        </p:txBody>
      </p:sp>
      <p:sp>
        <p:nvSpPr>
          <p:cNvPr id="23" name="Text Placeholder 16">
            <a:extLst>
              <a:ext uri="{FF2B5EF4-FFF2-40B4-BE49-F238E27FC236}">
                <a16:creationId xmlns:a16="http://schemas.microsoft.com/office/drawing/2014/main" id="{30D1A054-6415-47DE-9B16-10035EB53054}"/>
              </a:ext>
            </a:extLst>
          </p:cNvPr>
          <p:cNvSpPr>
            <a:spLocks noGrp="1"/>
          </p:cNvSpPr>
          <p:nvPr>
            <p:ph type="body" sz="quarter" idx="28"/>
          </p:nvPr>
        </p:nvSpPr>
        <p:spPr>
          <a:xfrm>
            <a:off x="6552322" y="2618715"/>
            <a:ext cx="4550400" cy="778234"/>
          </a:xfrm>
        </p:spPr>
        <p:txBody>
          <a:bodyPr anchor="b">
            <a:norm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Click to edit Master text styles</a:t>
            </a:r>
          </a:p>
        </p:txBody>
      </p:sp>
      <p:sp>
        <p:nvSpPr>
          <p:cNvPr id="24" name="Rectangle 23">
            <a:extLst>
              <a:ext uri="{FF2B5EF4-FFF2-40B4-BE49-F238E27FC236}">
                <a16:creationId xmlns:a16="http://schemas.microsoft.com/office/drawing/2014/main" id="{3E6D2007-47ED-45A4-9F12-A18B0C9ED417}"/>
              </a:ext>
            </a:extLst>
          </p:cNvPr>
          <p:cNvSpPr/>
          <p:nvPr userDrawn="1"/>
        </p:nvSpPr>
        <p:spPr>
          <a:xfrm>
            <a:off x="8672911"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25" name="Text Placeholder 20">
            <a:extLst>
              <a:ext uri="{FF2B5EF4-FFF2-40B4-BE49-F238E27FC236}">
                <a16:creationId xmlns:a16="http://schemas.microsoft.com/office/drawing/2014/main" id="{B0A96B7A-60C9-490B-B4EE-D049BC61C564}"/>
              </a:ext>
            </a:extLst>
          </p:cNvPr>
          <p:cNvSpPr>
            <a:spLocks noGrp="1"/>
          </p:cNvSpPr>
          <p:nvPr>
            <p:ph type="body" sz="quarter" idx="29"/>
          </p:nvPr>
        </p:nvSpPr>
        <p:spPr>
          <a:xfrm>
            <a:off x="6552322" y="3773905"/>
            <a:ext cx="4550400" cy="2110395"/>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26" name="Online Image Placeholder 16">
            <a:extLst>
              <a:ext uri="{FF2B5EF4-FFF2-40B4-BE49-F238E27FC236}">
                <a16:creationId xmlns:a16="http://schemas.microsoft.com/office/drawing/2014/main" id="{343900B9-5A27-4A34-9EA3-52EAA216C361}"/>
              </a:ext>
            </a:extLst>
          </p:cNvPr>
          <p:cNvSpPr>
            <a:spLocks noGrp="1"/>
          </p:cNvSpPr>
          <p:nvPr>
            <p:ph type="clipArt" sz="quarter" idx="30" hasCustomPrompt="1"/>
          </p:nvPr>
        </p:nvSpPr>
        <p:spPr>
          <a:xfrm>
            <a:off x="8377522" y="1714500"/>
            <a:ext cx="900000" cy="900000"/>
          </a:xfrm>
        </p:spPr>
        <p:txBody>
          <a:bodyPr/>
          <a:lstStyle/>
          <a:p>
            <a:r>
              <a:rPr lang="nl-BE"/>
              <a:t> </a:t>
            </a:r>
          </a:p>
        </p:txBody>
      </p:sp>
    </p:spTree>
    <p:extLst>
      <p:ext uri="{BB962C8B-B14F-4D97-AF65-F5344CB8AC3E}">
        <p14:creationId xmlns:p14="http://schemas.microsoft.com/office/powerpoint/2010/main" val="27231027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4_Algemeen_01">
    <p:spTree>
      <p:nvGrpSpPr>
        <p:cNvPr id="1" name=""/>
        <p:cNvGrpSpPr/>
        <p:nvPr/>
      </p:nvGrpSpPr>
      <p:grpSpPr>
        <a:xfrm>
          <a:off x="0" y="0"/>
          <a:ext cx="0" cy="0"/>
          <a:chOff x="0" y="0"/>
          <a:chExt cx="0" cy="0"/>
        </a:xfrm>
      </p:grpSpPr>
      <p:grpSp>
        <p:nvGrpSpPr>
          <p:cNvPr id="252" name="Group 251">
            <a:extLst>
              <a:ext uri="{FF2B5EF4-FFF2-40B4-BE49-F238E27FC236}">
                <a16:creationId xmlns:a16="http://schemas.microsoft.com/office/drawing/2014/main" id="{13CE37D5-4CBB-484F-A6B9-C469E0683C96}"/>
              </a:ext>
            </a:extLst>
          </p:cNvPr>
          <p:cNvGrpSpPr/>
          <p:nvPr userDrawn="1"/>
        </p:nvGrpSpPr>
        <p:grpSpPr>
          <a:xfrm>
            <a:off x="-1991484" y="-202"/>
            <a:ext cx="16174968" cy="6880826"/>
            <a:chOff x="-51438" y="-288"/>
            <a:chExt cx="23005101" cy="9786063"/>
          </a:xfrm>
        </p:grpSpPr>
        <p:sp>
          <p:nvSpPr>
            <p:cNvPr id="13" name="Freeform: Shape 12">
              <a:extLst>
                <a:ext uri="{FF2B5EF4-FFF2-40B4-BE49-F238E27FC236}">
                  <a16:creationId xmlns:a16="http://schemas.microsoft.com/office/drawing/2014/main" id="{6D9E086D-275A-43F2-9E95-B4FC28440D3A}"/>
                </a:ext>
              </a:extLst>
            </p:cNvPr>
            <p:cNvSpPr/>
            <p:nvPr/>
          </p:nvSpPr>
          <p:spPr>
            <a:xfrm>
              <a:off x="-51438" y="-288"/>
              <a:ext cx="23005101" cy="83998"/>
            </a:xfrm>
            <a:custGeom>
              <a:avLst/>
              <a:gdLst>
                <a:gd name="connsiteX0" fmla="*/ 22585310 w 23005101"/>
                <a:gd name="connsiteY0" fmla="*/ 83708 h 83998"/>
                <a:gd name="connsiteX1" fmla="*/ 22495328 w 23005101"/>
                <a:gd name="connsiteY1" fmla="*/ 50109 h 83998"/>
                <a:gd name="connsiteX2" fmla="*/ 22346644 w 23005101"/>
                <a:gd name="connsiteY2" fmla="*/ 50109 h 83998"/>
                <a:gd name="connsiteX3" fmla="*/ 22167064 w 23005101"/>
                <a:gd name="connsiteY3" fmla="*/ 50109 h 83998"/>
                <a:gd name="connsiteX4" fmla="*/ 22018380 w 23005101"/>
                <a:gd name="connsiteY4" fmla="*/ 50109 h 83998"/>
                <a:gd name="connsiteX5" fmla="*/ 21838800 w 23005101"/>
                <a:gd name="connsiteY5" fmla="*/ 50109 h 83998"/>
                <a:gd name="connsiteX6" fmla="*/ 21690116 w 23005101"/>
                <a:gd name="connsiteY6" fmla="*/ 50109 h 83998"/>
                <a:gd name="connsiteX7" fmla="*/ 21510536 w 23005101"/>
                <a:gd name="connsiteY7" fmla="*/ 50109 h 83998"/>
                <a:gd name="connsiteX8" fmla="*/ 21361854 w 23005101"/>
                <a:gd name="connsiteY8" fmla="*/ 50109 h 83998"/>
                <a:gd name="connsiteX9" fmla="*/ 21182272 w 23005101"/>
                <a:gd name="connsiteY9" fmla="*/ 50109 h 83998"/>
                <a:gd name="connsiteX10" fmla="*/ 21033590 w 23005101"/>
                <a:gd name="connsiteY10" fmla="*/ 50109 h 83998"/>
                <a:gd name="connsiteX11" fmla="*/ 20854010 w 23005101"/>
                <a:gd name="connsiteY11" fmla="*/ 50109 h 83998"/>
                <a:gd name="connsiteX12" fmla="*/ 20705326 w 23005101"/>
                <a:gd name="connsiteY12" fmla="*/ 50109 h 83998"/>
                <a:gd name="connsiteX13" fmla="*/ 20525358 w 23005101"/>
                <a:gd name="connsiteY13" fmla="*/ 50109 h 83998"/>
                <a:gd name="connsiteX14" fmla="*/ 20376676 w 23005101"/>
                <a:gd name="connsiteY14" fmla="*/ 50109 h 83998"/>
                <a:gd name="connsiteX15" fmla="*/ 20196708 w 23005101"/>
                <a:gd name="connsiteY15" fmla="*/ 50109 h 83998"/>
                <a:gd name="connsiteX16" fmla="*/ 20048026 w 23005101"/>
                <a:gd name="connsiteY16" fmla="*/ 50109 h 83998"/>
                <a:gd name="connsiteX17" fmla="*/ 19868446 w 23005101"/>
                <a:gd name="connsiteY17" fmla="*/ 50109 h 83998"/>
                <a:gd name="connsiteX18" fmla="*/ 19719762 w 23005101"/>
                <a:gd name="connsiteY18" fmla="*/ 50109 h 83998"/>
                <a:gd name="connsiteX19" fmla="*/ 19540182 w 23005101"/>
                <a:gd name="connsiteY19" fmla="*/ 50109 h 83998"/>
                <a:gd name="connsiteX20" fmla="*/ 19391498 w 23005101"/>
                <a:gd name="connsiteY20" fmla="*/ 50109 h 83998"/>
                <a:gd name="connsiteX21" fmla="*/ 19211920 w 23005101"/>
                <a:gd name="connsiteY21" fmla="*/ 50109 h 83998"/>
                <a:gd name="connsiteX22" fmla="*/ 19063234 w 23005101"/>
                <a:gd name="connsiteY22" fmla="*/ 50109 h 83998"/>
                <a:gd name="connsiteX23" fmla="*/ 18883656 w 23005101"/>
                <a:gd name="connsiteY23" fmla="*/ 50109 h 83998"/>
                <a:gd name="connsiteX24" fmla="*/ 18734972 w 23005101"/>
                <a:gd name="connsiteY24" fmla="*/ 50109 h 83998"/>
                <a:gd name="connsiteX25" fmla="*/ 18555006 w 23005101"/>
                <a:gd name="connsiteY25" fmla="*/ 50109 h 83998"/>
                <a:gd name="connsiteX26" fmla="*/ 18406320 w 23005101"/>
                <a:gd name="connsiteY26" fmla="*/ 50109 h 83998"/>
                <a:gd name="connsiteX27" fmla="*/ 18226356 w 23005101"/>
                <a:gd name="connsiteY27" fmla="*/ 50109 h 83998"/>
                <a:gd name="connsiteX28" fmla="*/ 18077672 w 23005101"/>
                <a:gd name="connsiteY28" fmla="*/ 50109 h 83998"/>
                <a:gd name="connsiteX29" fmla="*/ 17898092 w 23005101"/>
                <a:gd name="connsiteY29" fmla="*/ 50109 h 83998"/>
                <a:gd name="connsiteX30" fmla="*/ 17749408 w 23005101"/>
                <a:gd name="connsiteY30" fmla="*/ 50109 h 83998"/>
                <a:gd name="connsiteX31" fmla="*/ 17569442 w 23005101"/>
                <a:gd name="connsiteY31" fmla="*/ 50109 h 83998"/>
                <a:gd name="connsiteX32" fmla="*/ 17420758 w 23005101"/>
                <a:gd name="connsiteY32" fmla="*/ 50109 h 83998"/>
                <a:gd name="connsiteX33" fmla="*/ 17240792 w 23005101"/>
                <a:gd name="connsiteY33" fmla="*/ 50109 h 83998"/>
                <a:gd name="connsiteX34" fmla="*/ 17092108 w 23005101"/>
                <a:gd name="connsiteY34" fmla="*/ 50109 h 83998"/>
                <a:gd name="connsiteX35" fmla="*/ 16912528 w 23005101"/>
                <a:gd name="connsiteY35" fmla="*/ 50109 h 83998"/>
                <a:gd name="connsiteX36" fmla="*/ 16763844 w 23005101"/>
                <a:gd name="connsiteY36" fmla="*/ 50109 h 83998"/>
                <a:gd name="connsiteX37" fmla="*/ 16584265 w 23005101"/>
                <a:gd name="connsiteY37" fmla="*/ 50109 h 83998"/>
                <a:gd name="connsiteX38" fmla="*/ 16435581 w 23005101"/>
                <a:gd name="connsiteY38" fmla="*/ 50109 h 83998"/>
                <a:gd name="connsiteX39" fmla="*/ 16255616 w 23005101"/>
                <a:gd name="connsiteY39" fmla="*/ 50109 h 83998"/>
                <a:gd name="connsiteX40" fmla="*/ 16106931 w 23005101"/>
                <a:gd name="connsiteY40" fmla="*/ 50109 h 83998"/>
                <a:gd name="connsiteX41" fmla="*/ 15926966 w 23005101"/>
                <a:gd name="connsiteY41" fmla="*/ 50109 h 83998"/>
                <a:gd name="connsiteX42" fmla="*/ 15778281 w 23005101"/>
                <a:gd name="connsiteY42" fmla="*/ 50109 h 83998"/>
                <a:gd name="connsiteX43" fmla="*/ 15598702 w 23005101"/>
                <a:gd name="connsiteY43" fmla="*/ 50109 h 83998"/>
                <a:gd name="connsiteX44" fmla="*/ 15450018 w 23005101"/>
                <a:gd name="connsiteY44" fmla="*/ 50109 h 83998"/>
                <a:gd name="connsiteX45" fmla="*/ 15270438 w 23005101"/>
                <a:gd name="connsiteY45" fmla="*/ 50109 h 83998"/>
                <a:gd name="connsiteX46" fmla="*/ 15121754 w 23005101"/>
                <a:gd name="connsiteY46" fmla="*/ 50109 h 83998"/>
                <a:gd name="connsiteX47" fmla="*/ 14942175 w 23005101"/>
                <a:gd name="connsiteY47" fmla="*/ 50109 h 83998"/>
                <a:gd name="connsiteX48" fmla="*/ 14793490 w 23005101"/>
                <a:gd name="connsiteY48" fmla="*/ 50109 h 83998"/>
                <a:gd name="connsiteX49" fmla="*/ 14613911 w 23005101"/>
                <a:gd name="connsiteY49" fmla="*/ 50109 h 83998"/>
                <a:gd name="connsiteX50" fmla="*/ 14465227 w 23005101"/>
                <a:gd name="connsiteY50" fmla="*/ 50109 h 83998"/>
                <a:gd name="connsiteX51" fmla="*/ 14285647 w 23005101"/>
                <a:gd name="connsiteY51" fmla="*/ 50109 h 83998"/>
                <a:gd name="connsiteX52" fmla="*/ 14136963 w 23005101"/>
                <a:gd name="connsiteY52" fmla="*/ 50109 h 83998"/>
                <a:gd name="connsiteX53" fmla="*/ 13957384 w 23005101"/>
                <a:gd name="connsiteY53" fmla="*/ 50109 h 83998"/>
                <a:gd name="connsiteX54" fmla="*/ 13808699 w 23005101"/>
                <a:gd name="connsiteY54" fmla="*/ 50109 h 83998"/>
                <a:gd name="connsiteX55" fmla="*/ 13628734 w 23005101"/>
                <a:gd name="connsiteY55" fmla="*/ 50109 h 83998"/>
                <a:gd name="connsiteX56" fmla="*/ 13480049 w 23005101"/>
                <a:gd name="connsiteY56" fmla="*/ 50109 h 83998"/>
                <a:gd name="connsiteX57" fmla="*/ 13300085 w 23005101"/>
                <a:gd name="connsiteY57" fmla="*/ 50109 h 83998"/>
                <a:gd name="connsiteX58" fmla="*/ 13151400 w 23005101"/>
                <a:gd name="connsiteY58" fmla="*/ 50109 h 83998"/>
                <a:gd name="connsiteX59" fmla="*/ 12971434 w 23005101"/>
                <a:gd name="connsiteY59" fmla="*/ 50109 h 83998"/>
                <a:gd name="connsiteX60" fmla="*/ 12822750 w 23005101"/>
                <a:gd name="connsiteY60" fmla="*/ 50109 h 83998"/>
                <a:gd name="connsiteX61" fmla="*/ 12643171 w 23005101"/>
                <a:gd name="connsiteY61" fmla="*/ 50109 h 83998"/>
                <a:gd name="connsiteX62" fmla="*/ 12494486 w 23005101"/>
                <a:gd name="connsiteY62" fmla="*/ 50109 h 83998"/>
                <a:gd name="connsiteX63" fmla="*/ 12314907 w 23005101"/>
                <a:gd name="connsiteY63" fmla="*/ 50109 h 83998"/>
                <a:gd name="connsiteX64" fmla="*/ 12166223 w 23005101"/>
                <a:gd name="connsiteY64" fmla="*/ 50109 h 83998"/>
                <a:gd name="connsiteX65" fmla="*/ 11986257 w 23005101"/>
                <a:gd name="connsiteY65" fmla="*/ 50109 h 83998"/>
                <a:gd name="connsiteX66" fmla="*/ 11837573 w 23005101"/>
                <a:gd name="connsiteY66" fmla="*/ 50109 h 83998"/>
                <a:gd name="connsiteX67" fmla="*/ 11657607 w 23005101"/>
                <a:gd name="connsiteY67" fmla="*/ 50109 h 83998"/>
                <a:gd name="connsiteX68" fmla="*/ 11508923 w 23005101"/>
                <a:gd name="connsiteY68" fmla="*/ 50109 h 83998"/>
                <a:gd name="connsiteX69" fmla="*/ 11328958 w 23005101"/>
                <a:gd name="connsiteY69" fmla="*/ 50109 h 83998"/>
                <a:gd name="connsiteX70" fmla="*/ 11180273 w 23005101"/>
                <a:gd name="connsiteY70" fmla="*/ 50109 h 83998"/>
                <a:gd name="connsiteX71" fmla="*/ 11000694 w 23005101"/>
                <a:gd name="connsiteY71" fmla="*/ 50109 h 83998"/>
                <a:gd name="connsiteX72" fmla="*/ 10852010 w 23005101"/>
                <a:gd name="connsiteY72" fmla="*/ 50109 h 83998"/>
                <a:gd name="connsiteX73" fmla="*/ 10672044 w 23005101"/>
                <a:gd name="connsiteY73" fmla="*/ 50109 h 83998"/>
                <a:gd name="connsiteX74" fmla="*/ 10523359 w 23005101"/>
                <a:gd name="connsiteY74" fmla="*/ 50109 h 83998"/>
                <a:gd name="connsiteX75" fmla="*/ 10343780 w 23005101"/>
                <a:gd name="connsiteY75" fmla="*/ 50109 h 83998"/>
                <a:gd name="connsiteX76" fmla="*/ 10195096 w 23005101"/>
                <a:gd name="connsiteY76" fmla="*/ 50109 h 83998"/>
                <a:gd name="connsiteX77" fmla="*/ 10015517 w 23005101"/>
                <a:gd name="connsiteY77" fmla="*/ 50109 h 83998"/>
                <a:gd name="connsiteX78" fmla="*/ 9866833 w 23005101"/>
                <a:gd name="connsiteY78" fmla="*/ 50109 h 83998"/>
                <a:gd name="connsiteX79" fmla="*/ 9687253 w 23005101"/>
                <a:gd name="connsiteY79" fmla="*/ 50109 h 83998"/>
                <a:gd name="connsiteX80" fmla="*/ 9538569 w 23005101"/>
                <a:gd name="connsiteY80" fmla="*/ 50109 h 83998"/>
                <a:gd name="connsiteX81" fmla="*/ 9358989 w 23005101"/>
                <a:gd name="connsiteY81" fmla="*/ 50109 h 83998"/>
                <a:gd name="connsiteX82" fmla="*/ 9210305 w 23005101"/>
                <a:gd name="connsiteY82" fmla="*/ 50109 h 83998"/>
                <a:gd name="connsiteX83" fmla="*/ 9030340 w 23005101"/>
                <a:gd name="connsiteY83" fmla="*/ 50109 h 83998"/>
                <a:gd name="connsiteX84" fmla="*/ 8881655 w 23005101"/>
                <a:gd name="connsiteY84" fmla="*/ 50109 h 83998"/>
                <a:gd name="connsiteX85" fmla="*/ 8701690 w 23005101"/>
                <a:gd name="connsiteY85" fmla="*/ 50109 h 83998"/>
                <a:gd name="connsiteX86" fmla="*/ 8553006 w 23005101"/>
                <a:gd name="connsiteY86" fmla="*/ 50109 h 83998"/>
                <a:gd name="connsiteX87" fmla="*/ 8373427 w 23005101"/>
                <a:gd name="connsiteY87" fmla="*/ 50109 h 83998"/>
                <a:gd name="connsiteX88" fmla="*/ 8224742 w 23005101"/>
                <a:gd name="connsiteY88" fmla="*/ 50109 h 83998"/>
                <a:gd name="connsiteX89" fmla="*/ 8045163 w 23005101"/>
                <a:gd name="connsiteY89" fmla="*/ 50109 h 83998"/>
                <a:gd name="connsiteX90" fmla="*/ 7896479 w 23005101"/>
                <a:gd name="connsiteY90" fmla="*/ 50109 h 83998"/>
                <a:gd name="connsiteX91" fmla="*/ 7716899 w 23005101"/>
                <a:gd name="connsiteY91" fmla="*/ 50109 h 83998"/>
                <a:gd name="connsiteX92" fmla="*/ 7568215 w 23005101"/>
                <a:gd name="connsiteY92" fmla="*/ 50109 h 83998"/>
                <a:gd name="connsiteX93" fmla="*/ 7388636 w 23005101"/>
                <a:gd name="connsiteY93" fmla="*/ 50109 h 83998"/>
                <a:gd name="connsiteX94" fmla="*/ 7239951 w 23005101"/>
                <a:gd name="connsiteY94" fmla="*/ 50109 h 83998"/>
                <a:gd name="connsiteX95" fmla="*/ 7060372 w 23005101"/>
                <a:gd name="connsiteY95" fmla="*/ 50109 h 83998"/>
                <a:gd name="connsiteX96" fmla="*/ 6911688 w 23005101"/>
                <a:gd name="connsiteY96" fmla="*/ 50109 h 83998"/>
                <a:gd name="connsiteX97" fmla="*/ 6732108 w 23005101"/>
                <a:gd name="connsiteY97" fmla="*/ 50109 h 83998"/>
                <a:gd name="connsiteX98" fmla="*/ 6583424 w 23005101"/>
                <a:gd name="connsiteY98" fmla="*/ 50109 h 83998"/>
                <a:gd name="connsiteX99" fmla="*/ 6403458 w 23005101"/>
                <a:gd name="connsiteY99" fmla="*/ 50109 h 83998"/>
                <a:gd name="connsiteX100" fmla="*/ 6254774 w 23005101"/>
                <a:gd name="connsiteY100" fmla="*/ 50109 h 83998"/>
                <a:gd name="connsiteX101" fmla="*/ 6075195 w 23005101"/>
                <a:gd name="connsiteY101" fmla="*/ 50109 h 83998"/>
                <a:gd name="connsiteX102" fmla="*/ 5926511 w 23005101"/>
                <a:gd name="connsiteY102" fmla="*/ 50109 h 83998"/>
                <a:gd name="connsiteX103" fmla="*/ 5746931 w 23005101"/>
                <a:gd name="connsiteY103" fmla="*/ 50109 h 83998"/>
                <a:gd name="connsiteX104" fmla="*/ 5598247 w 23005101"/>
                <a:gd name="connsiteY104" fmla="*/ 50109 h 83998"/>
                <a:gd name="connsiteX105" fmla="*/ 5418281 w 23005101"/>
                <a:gd name="connsiteY105" fmla="*/ 50109 h 83998"/>
                <a:gd name="connsiteX106" fmla="*/ 5269597 w 23005101"/>
                <a:gd name="connsiteY106" fmla="*/ 50109 h 83998"/>
                <a:gd name="connsiteX107" fmla="*/ 5090018 w 23005101"/>
                <a:gd name="connsiteY107" fmla="*/ 50109 h 83998"/>
                <a:gd name="connsiteX108" fmla="*/ 4941333 w 23005101"/>
                <a:gd name="connsiteY108" fmla="*/ 50109 h 83998"/>
                <a:gd name="connsiteX109" fmla="*/ 4761368 w 23005101"/>
                <a:gd name="connsiteY109" fmla="*/ 50109 h 83998"/>
                <a:gd name="connsiteX110" fmla="*/ 4612684 w 23005101"/>
                <a:gd name="connsiteY110" fmla="*/ 50109 h 83998"/>
                <a:gd name="connsiteX111" fmla="*/ 4433104 w 23005101"/>
                <a:gd name="connsiteY111" fmla="*/ 50109 h 83998"/>
                <a:gd name="connsiteX112" fmla="*/ 4284420 w 23005101"/>
                <a:gd name="connsiteY112" fmla="*/ 50109 h 83998"/>
                <a:gd name="connsiteX113" fmla="*/ 4104840 w 23005101"/>
                <a:gd name="connsiteY113" fmla="*/ 50109 h 83998"/>
                <a:gd name="connsiteX114" fmla="*/ 3956156 w 23005101"/>
                <a:gd name="connsiteY114" fmla="*/ 50109 h 83998"/>
                <a:gd name="connsiteX115" fmla="*/ 3776190 w 23005101"/>
                <a:gd name="connsiteY115" fmla="*/ 50109 h 83998"/>
                <a:gd name="connsiteX116" fmla="*/ 3627506 w 23005101"/>
                <a:gd name="connsiteY116" fmla="*/ 50109 h 83998"/>
                <a:gd name="connsiteX117" fmla="*/ 3447541 w 23005101"/>
                <a:gd name="connsiteY117" fmla="*/ 50109 h 83998"/>
                <a:gd name="connsiteX118" fmla="*/ 3298857 w 23005101"/>
                <a:gd name="connsiteY118" fmla="*/ 50109 h 83998"/>
                <a:gd name="connsiteX119" fmla="*/ 3118891 w 23005101"/>
                <a:gd name="connsiteY119" fmla="*/ 50109 h 83998"/>
                <a:gd name="connsiteX120" fmla="*/ 2970207 w 23005101"/>
                <a:gd name="connsiteY120" fmla="*/ 50109 h 83998"/>
                <a:gd name="connsiteX121" fmla="*/ 2790241 w 23005101"/>
                <a:gd name="connsiteY121" fmla="*/ 50109 h 83998"/>
                <a:gd name="connsiteX122" fmla="*/ 2641557 w 23005101"/>
                <a:gd name="connsiteY122" fmla="*/ 50109 h 83998"/>
                <a:gd name="connsiteX123" fmla="*/ 2461977 w 23005101"/>
                <a:gd name="connsiteY123" fmla="*/ 50109 h 83998"/>
                <a:gd name="connsiteX124" fmla="*/ 2313293 w 23005101"/>
                <a:gd name="connsiteY124" fmla="*/ 50109 h 83998"/>
                <a:gd name="connsiteX125" fmla="*/ 2133714 w 23005101"/>
                <a:gd name="connsiteY125" fmla="*/ 50109 h 83998"/>
                <a:gd name="connsiteX126" fmla="*/ 1985030 w 23005101"/>
                <a:gd name="connsiteY126" fmla="*/ 50109 h 83998"/>
                <a:gd name="connsiteX127" fmla="*/ 1805450 w 23005101"/>
                <a:gd name="connsiteY127" fmla="*/ 50109 h 83998"/>
                <a:gd name="connsiteX128" fmla="*/ 1656766 w 23005101"/>
                <a:gd name="connsiteY128" fmla="*/ 50109 h 83998"/>
                <a:gd name="connsiteX129" fmla="*/ 1476800 w 23005101"/>
                <a:gd name="connsiteY129" fmla="*/ 50109 h 83998"/>
                <a:gd name="connsiteX130" fmla="*/ 1328116 w 23005101"/>
                <a:gd name="connsiteY130" fmla="*/ 50109 h 83998"/>
                <a:gd name="connsiteX131" fmla="*/ 1148150 w 23005101"/>
                <a:gd name="connsiteY131" fmla="*/ 50109 h 83998"/>
                <a:gd name="connsiteX132" fmla="*/ 999466 w 23005101"/>
                <a:gd name="connsiteY132" fmla="*/ 50109 h 83998"/>
                <a:gd name="connsiteX133" fmla="*/ 819887 w 23005101"/>
                <a:gd name="connsiteY133" fmla="*/ 50109 h 83998"/>
                <a:gd name="connsiteX134" fmla="*/ 671203 w 23005101"/>
                <a:gd name="connsiteY134" fmla="*/ 50109 h 83998"/>
                <a:gd name="connsiteX135" fmla="*/ 491623 w 23005101"/>
                <a:gd name="connsiteY135" fmla="*/ 50109 h 83998"/>
                <a:gd name="connsiteX136" fmla="*/ 342939 w 23005101"/>
                <a:gd name="connsiteY136" fmla="*/ 50109 h 83998"/>
                <a:gd name="connsiteX137" fmla="*/ 163359 w 23005101"/>
                <a:gd name="connsiteY137" fmla="*/ 50109 h 83998"/>
                <a:gd name="connsiteX138" fmla="*/ 14675 w 23005101"/>
                <a:gd name="connsiteY138" fmla="*/ 50109 h 83998"/>
                <a:gd name="connsiteX139" fmla="*/ 0 w 23005101"/>
                <a:gd name="connsiteY139" fmla="*/ 33889 h 83998"/>
                <a:gd name="connsiteX140" fmla="*/ 179580 w 23005101"/>
                <a:gd name="connsiteY140" fmla="*/ 33889 h 83998"/>
                <a:gd name="connsiteX141" fmla="*/ 328264 w 23005101"/>
                <a:gd name="connsiteY141" fmla="*/ 33889 h 83998"/>
                <a:gd name="connsiteX142" fmla="*/ 507843 w 23005101"/>
                <a:gd name="connsiteY142" fmla="*/ 33889 h 83998"/>
                <a:gd name="connsiteX143" fmla="*/ 656527 w 23005101"/>
                <a:gd name="connsiteY143" fmla="*/ 33889 h 83998"/>
                <a:gd name="connsiteX144" fmla="*/ 836107 w 23005101"/>
                <a:gd name="connsiteY144" fmla="*/ 33889 h 83998"/>
                <a:gd name="connsiteX145" fmla="*/ 984791 w 23005101"/>
                <a:gd name="connsiteY145" fmla="*/ 33889 h 83998"/>
                <a:gd name="connsiteX146" fmla="*/ 1164757 w 23005101"/>
                <a:gd name="connsiteY146" fmla="*/ 33889 h 83998"/>
                <a:gd name="connsiteX147" fmla="*/ 1313441 w 23005101"/>
                <a:gd name="connsiteY147" fmla="*/ 33889 h 83998"/>
                <a:gd name="connsiteX148" fmla="*/ 1493406 w 23005101"/>
                <a:gd name="connsiteY148" fmla="*/ 33889 h 83998"/>
                <a:gd name="connsiteX149" fmla="*/ 1642091 w 23005101"/>
                <a:gd name="connsiteY149" fmla="*/ 33889 h 83998"/>
                <a:gd name="connsiteX150" fmla="*/ 1821670 w 23005101"/>
                <a:gd name="connsiteY150" fmla="*/ 33889 h 83998"/>
                <a:gd name="connsiteX151" fmla="*/ 1970354 w 23005101"/>
                <a:gd name="connsiteY151" fmla="*/ 33889 h 83998"/>
                <a:gd name="connsiteX152" fmla="*/ 2149934 w 23005101"/>
                <a:gd name="connsiteY152" fmla="*/ 33889 h 83998"/>
                <a:gd name="connsiteX153" fmla="*/ 2298618 w 23005101"/>
                <a:gd name="connsiteY153" fmla="*/ 33889 h 83998"/>
                <a:gd name="connsiteX154" fmla="*/ 2478197 w 23005101"/>
                <a:gd name="connsiteY154" fmla="*/ 33889 h 83998"/>
                <a:gd name="connsiteX155" fmla="*/ 2626881 w 23005101"/>
                <a:gd name="connsiteY155" fmla="*/ 33889 h 83998"/>
                <a:gd name="connsiteX156" fmla="*/ 2806461 w 23005101"/>
                <a:gd name="connsiteY156" fmla="*/ 33889 h 83998"/>
                <a:gd name="connsiteX157" fmla="*/ 2955145 w 23005101"/>
                <a:gd name="connsiteY157" fmla="*/ 33889 h 83998"/>
                <a:gd name="connsiteX158" fmla="*/ 3135111 w 23005101"/>
                <a:gd name="connsiteY158" fmla="*/ 33889 h 83998"/>
                <a:gd name="connsiteX159" fmla="*/ 3283795 w 23005101"/>
                <a:gd name="connsiteY159" fmla="*/ 33889 h 83998"/>
                <a:gd name="connsiteX160" fmla="*/ 3463761 w 23005101"/>
                <a:gd name="connsiteY160" fmla="*/ 33889 h 83998"/>
                <a:gd name="connsiteX161" fmla="*/ 3612445 w 23005101"/>
                <a:gd name="connsiteY161" fmla="*/ 33889 h 83998"/>
                <a:gd name="connsiteX162" fmla="*/ 3792410 w 23005101"/>
                <a:gd name="connsiteY162" fmla="*/ 33889 h 83998"/>
                <a:gd name="connsiteX163" fmla="*/ 3941095 w 23005101"/>
                <a:gd name="connsiteY163" fmla="*/ 33889 h 83998"/>
                <a:gd name="connsiteX164" fmla="*/ 4121060 w 23005101"/>
                <a:gd name="connsiteY164" fmla="*/ 33889 h 83998"/>
                <a:gd name="connsiteX165" fmla="*/ 4269745 w 23005101"/>
                <a:gd name="connsiteY165" fmla="*/ 33889 h 83998"/>
                <a:gd name="connsiteX166" fmla="*/ 4449324 w 23005101"/>
                <a:gd name="connsiteY166" fmla="*/ 33889 h 83998"/>
                <a:gd name="connsiteX167" fmla="*/ 4598008 w 23005101"/>
                <a:gd name="connsiteY167" fmla="*/ 33889 h 83998"/>
                <a:gd name="connsiteX168" fmla="*/ 4777588 w 23005101"/>
                <a:gd name="connsiteY168" fmla="*/ 33889 h 83998"/>
                <a:gd name="connsiteX169" fmla="*/ 4926272 w 23005101"/>
                <a:gd name="connsiteY169" fmla="*/ 33889 h 83998"/>
                <a:gd name="connsiteX170" fmla="*/ 5106238 w 23005101"/>
                <a:gd name="connsiteY170" fmla="*/ 33889 h 83998"/>
                <a:gd name="connsiteX171" fmla="*/ 5254922 w 23005101"/>
                <a:gd name="connsiteY171" fmla="*/ 33889 h 83998"/>
                <a:gd name="connsiteX172" fmla="*/ 5434887 w 23005101"/>
                <a:gd name="connsiteY172" fmla="*/ 33889 h 83998"/>
                <a:gd name="connsiteX173" fmla="*/ 5583572 w 23005101"/>
                <a:gd name="connsiteY173" fmla="*/ 33889 h 83998"/>
                <a:gd name="connsiteX174" fmla="*/ 5763538 w 23005101"/>
                <a:gd name="connsiteY174" fmla="*/ 33889 h 83998"/>
                <a:gd name="connsiteX175" fmla="*/ 5912221 w 23005101"/>
                <a:gd name="connsiteY175" fmla="*/ 33889 h 83998"/>
                <a:gd name="connsiteX176" fmla="*/ 6091801 w 23005101"/>
                <a:gd name="connsiteY176" fmla="*/ 33889 h 83998"/>
                <a:gd name="connsiteX177" fmla="*/ 6240485 w 23005101"/>
                <a:gd name="connsiteY177" fmla="*/ 33889 h 83998"/>
                <a:gd name="connsiteX178" fmla="*/ 6420065 w 23005101"/>
                <a:gd name="connsiteY178" fmla="*/ 33889 h 83998"/>
                <a:gd name="connsiteX179" fmla="*/ 6568749 w 23005101"/>
                <a:gd name="connsiteY179" fmla="*/ 33889 h 83998"/>
                <a:gd name="connsiteX180" fmla="*/ 6748328 w 23005101"/>
                <a:gd name="connsiteY180" fmla="*/ 33889 h 83998"/>
                <a:gd name="connsiteX181" fmla="*/ 6897012 w 23005101"/>
                <a:gd name="connsiteY181" fmla="*/ 33889 h 83998"/>
                <a:gd name="connsiteX182" fmla="*/ 7076592 w 23005101"/>
                <a:gd name="connsiteY182" fmla="*/ 33889 h 83998"/>
                <a:gd name="connsiteX183" fmla="*/ 7225276 w 23005101"/>
                <a:gd name="connsiteY183" fmla="*/ 33889 h 83998"/>
                <a:gd name="connsiteX184" fmla="*/ 7405242 w 23005101"/>
                <a:gd name="connsiteY184" fmla="*/ 33889 h 83998"/>
                <a:gd name="connsiteX185" fmla="*/ 7553926 w 23005101"/>
                <a:gd name="connsiteY185" fmla="*/ 33889 h 83998"/>
                <a:gd name="connsiteX186" fmla="*/ 7733505 w 23005101"/>
                <a:gd name="connsiteY186" fmla="*/ 33889 h 83998"/>
                <a:gd name="connsiteX187" fmla="*/ 7882190 w 23005101"/>
                <a:gd name="connsiteY187" fmla="*/ 33889 h 83998"/>
                <a:gd name="connsiteX188" fmla="*/ 8061769 w 23005101"/>
                <a:gd name="connsiteY188" fmla="*/ 33889 h 83998"/>
                <a:gd name="connsiteX189" fmla="*/ 8210453 w 23005101"/>
                <a:gd name="connsiteY189" fmla="*/ 33889 h 83998"/>
                <a:gd name="connsiteX190" fmla="*/ 8390418 w 23005101"/>
                <a:gd name="connsiteY190" fmla="*/ 33889 h 83998"/>
                <a:gd name="connsiteX191" fmla="*/ 8539103 w 23005101"/>
                <a:gd name="connsiteY191" fmla="*/ 33889 h 83998"/>
                <a:gd name="connsiteX192" fmla="*/ 8718682 w 23005101"/>
                <a:gd name="connsiteY192" fmla="*/ 33889 h 83998"/>
                <a:gd name="connsiteX193" fmla="*/ 8867366 w 23005101"/>
                <a:gd name="connsiteY193" fmla="*/ 33889 h 83998"/>
                <a:gd name="connsiteX194" fmla="*/ 9047332 w 23005101"/>
                <a:gd name="connsiteY194" fmla="*/ 33889 h 83998"/>
                <a:gd name="connsiteX195" fmla="*/ 9196016 w 23005101"/>
                <a:gd name="connsiteY195" fmla="*/ 33889 h 83998"/>
                <a:gd name="connsiteX196" fmla="*/ 9375596 w 23005101"/>
                <a:gd name="connsiteY196" fmla="*/ 33889 h 83998"/>
                <a:gd name="connsiteX197" fmla="*/ 9524280 w 23005101"/>
                <a:gd name="connsiteY197" fmla="*/ 33889 h 83998"/>
                <a:gd name="connsiteX198" fmla="*/ 9703859 w 23005101"/>
                <a:gd name="connsiteY198" fmla="*/ 33889 h 83998"/>
                <a:gd name="connsiteX199" fmla="*/ 9852543 w 23005101"/>
                <a:gd name="connsiteY199" fmla="*/ 33889 h 83998"/>
                <a:gd name="connsiteX200" fmla="*/ 10032123 w 23005101"/>
                <a:gd name="connsiteY200" fmla="*/ 33889 h 83998"/>
                <a:gd name="connsiteX201" fmla="*/ 10180807 w 23005101"/>
                <a:gd name="connsiteY201" fmla="*/ 33889 h 83998"/>
                <a:gd name="connsiteX202" fmla="*/ 10360773 w 23005101"/>
                <a:gd name="connsiteY202" fmla="*/ 33889 h 83998"/>
                <a:gd name="connsiteX203" fmla="*/ 10509457 w 23005101"/>
                <a:gd name="connsiteY203" fmla="*/ 33889 h 83998"/>
                <a:gd name="connsiteX204" fmla="*/ 10689036 w 23005101"/>
                <a:gd name="connsiteY204" fmla="*/ 33889 h 83998"/>
                <a:gd name="connsiteX205" fmla="*/ 10837721 w 23005101"/>
                <a:gd name="connsiteY205" fmla="*/ 33889 h 83998"/>
                <a:gd name="connsiteX206" fmla="*/ 11017687 w 23005101"/>
                <a:gd name="connsiteY206" fmla="*/ 33889 h 83998"/>
                <a:gd name="connsiteX207" fmla="*/ 11166371 w 23005101"/>
                <a:gd name="connsiteY207" fmla="*/ 33889 h 83998"/>
                <a:gd name="connsiteX208" fmla="*/ 11345950 w 23005101"/>
                <a:gd name="connsiteY208" fmla="*/ 33889 h 83998"/>
                <a:gd name="connsiteX209" fmla="*/ 11494635 w 23005101"/>
                <a:gd name="connsiteY209" fmla="*/ 33889 h 83998"/>
                <a:gd name="connsiteX210" fmla="*/ 11674214 w 23005101"/>
                <a:gd name="connsiteY210" fmla="*/ 33889 h 83998"/>
                <a:gd name="connsiteX211" fmla="*/ 11822898 w 23005101"/>
                <a:gd name="connsiteY211" fmla="*/ 33889 h 83998"/>
                <a:gd name="connsiteX212" fmla="*/ 12002477 w 23005101"/>
                <a:gd name="connsiteY212" fmla="*/ 33889 h 83998"/>
                <a:gd name="connsiteX213" fmla="*/ 12151162 w 23005101"/>
                <a:gd name="connsiteY213" fmla="*/ 33889 h 83998"/>
                <a:gd name="connsiteX214" fmla="*/ 12330741 w 23005101"/>
                <a:gd name="connsiteY214" fmla="*/ 33889 h 83998"/>
                <a:gd name="connsiteX215" fmla="*/ 12479425 w 23005101"/>
                <a:gd name="connsiteY215" fmla="*/ 33889 h 83998"/>
                <a:gd name="connsiteX216" fmla="*/ 12659390 w 23005101"/>
                <a:gd name="connsiteY216" fmla="*/ 33889 h 83998"/>
                <a:gd name="connsiteX217" fmla="*/ 12808074 w 23005101"/>
                <a:gd name="connsiteY217" fmla="*/ 33889 h 83998"/>
                <a:gd name="connsiteX218" fmla="*/ 12987654 w 23005101"/>
                <a:gd name="connsiteY218" fmla="*/ 33889 h 83998"/>
                <a:gd name="connsiteX219" fmla="*/ 13136338 w 23005101"/>
                <a:gd name="connsiteY219" fmla="*/ 33889 h 83998"/>
                <a:gd name="connsiteX220" fmla="*/ 13315917 w 23005101"/>
                <a:gd name="connsiteY220" fmla="*/ 33889 h 83998"/>
                <a:gd name="connsiteX221" fmla="*/ 13464602 w 23005101"/>
                <a:gd name="connsiteY221" fmla="*/ 33889 h 83998"/>
                <a:gd name="connsiteX222" fmla="*/ 13644181 w 23005101"/>
                <a:gd name="connsiteY222" fmla="*/ 33889 h 83998"/>
                <a:gd name="connsiteX223" fmla="*/ 13792865 w 23005101"/>
                <a:gd name="connsiteY223" fmla="*/ 33889 h 83998"/>
                <a:gd name="connsiteX224" fmla="*/ 13972445 w 23005101"/>
                <a:gd name="connsiteY224" fmla="*/ 33889 h 83998"/>
                <a:gd name="connsiteX225" fmla="*/ 14121129 w 23005101"/>
                <a:gd name="connsiteY225" fmla="*/ 33889 h 83998"/>
                <a:gd name="connsiteX226" fmla="*/ 14300708 w 23005101"/>
                <a:gd name="connsiteY226" fmla="*/ 33889 h 83998"/>
                <a:gd name="connsiteX227" fmla="*/ 14449393 w 23005101"/>
                <a:gd name="connsiteY227" fmla="*/ 33889 h 83998"/>
                <a:gd name="connsiteX228" fmla="*/ 14629359 w 23005101"/>
                <a:gd name="connsiteY228" fmla="*/ 33889 h 83998"/>
                <a:gd name="connsiteX229" fmla="*/ 14778043 w 23005101"/>
                <a:gd name="connsiteY229" fmla="*/ 33889 h 83998"/>
                <a:gd name="connsiteX230" fmla="*/ 14957622 w 23005101"/>
                <a:gd name="connsiteY230" fmla="*/ 33889 h 83998"/>
                <a:gd name="connsiteX231" fmla="*/ 15106307 w 23005101"/>
                <a:gd name="connsiteY231" fmla="*/ 33889 h 83998"/>
                <a:gd name="connsiteX232" fmla="*/ 15286272 w 23005101"/>
                <a:gd name="connsiteY232" fmla="*/ 33889 h 83998"/>
                <a:gd name="connsiteX233" fmla="*/ 15434957 w 23005101"/>
                <a:gd name="connsiteY233" fmla="*/ 33889 h 83998"/>
                <a:gd name="connsiteX234" fmla="*/ 15614921 w 23005101"/>
                <a:gd name="connsiteY234" fmla="*/ 33889 h 83998"/>
                <a:gd name="connsiteX235" fmla="*/ 15763606 w 23005101"/>
                <a:gd name="connsiteY235" fmla="*/ 33889 h 83998"/>
                <a:gd name="connsiteX236" fmla="*/ 15943185 w 23005101"/>
                <a:gd name="connsiteY236" fmla="*/ 33889 h 83998"/>
                <a:gd name="connsiteX237" fmla="*/ 16091869 w 23005101"/>
                <a:gd name="connsiteY237" fmla="*/ 33889 h 83998"/>
                <a:gd name="connsiteX238" fmla="*/ 16271449 w 23005101"/>
                <a:gd name="connsiteY238" fmla="*/ 33889 h 83998"/>
                <a:gd name="connsiteX239" fmla="*/ 16420133 w 23005101"/>
                <a:gd name="connsiteY239" fmla="*/ 33889 h 83998"/>
                <a:gd name="connsiteX240" fmla="*/ 16600099 w 23005101"/>
                <a:gd name="connsiteY240" fmla="*/ 33889 h 83998"/>
                <a:gd name="connsiteX241" fmla="*/ 16748783 w 23005101"/>
                <a:gd name="connsiteY241" fmla="*/ 33889 h 83998"/>
                <a:gd name="connsiteX242" fmla="*/ 16928750 w 23005101"/>
                <a:gd name="connsiteY242" fmla="*/ 33889 h 83998"/>
                <a:gd name="connsiteX243" fmla="*/ 17077434 w 23005101"/>
                <a:gd name="connsiteY243" fmla="*/ 33889 h 83998"/>
                <a:gd name="connsiteX244" fmla="*/ 17257398 w 23005101"/>
                <a:gd name="connsiteY244" fmla="*/ 33889 h 83998"/>
                <a:gd name="connsiteX245" fmla="*/ 17406082 w 23005101"/>
                <a:gd name="connsiteY245" fmla="*/ 33889 h 83998"/>
                <a:gd name="connsiteX246" fmla="*/ 17585662 w 23005101"/>
                <a:gd name="connsiteY246" fmla="*/ 33889 h 83998"/>
                <a:gd name="connsiteX247" fmla="*/ 17734346 w 23005101"/>
                <a:gd name="connsiteY247" fmla="*/ 33889 h 83998"/>
                <a:gd name="connsiteX248" fmla="*/ 17914312 w 23005101"/>
                <a:gd name="connsiteY248" fmla="*/ 33889 h 83998"/>
                <a:gd name="connsiteX249" fmla="*/ 18062996 w 23005101"/>
                <a:gd name="connsiteY249" fmla="*/ 33889 h 83998"/>
                <a:gd name="connsiteX250" fmla="*/ 18242576 w 23005101"/>
                <a:gd name="connsiteY250" fmla="*/ 33889 h 83998"/>
                <a:gd name="connsiteX251" fmla="*/ 18391260 w 23005101"/>
                <a:gd name="connsiteY251" fmla="*/ 33889 h 83998"/>
                <a:gd name="connsiteX252" fmla="*/ 18570840 w 23005101"/>
                <a:gd name="connsiteY252" fmla="*/ 33889 h 83998"/>
                <a:gd name="connsiteX253" fmla="*/ 18719524 w 23005101"/>
                <a:gd name="connsiteY253" fmla="*/ 33889 h 83998"/>
                <a:gd name="connsiteX254" fmla="*/ 18899490 w 23005101"/>
                <a:gd name="connsiteY254" fmla="*/ 33889 h 83998"/>
                <a:gd name="connsiteX255" fmla="*/ 19048174 w 23005101"/>
                <a:gd name="connsiteY255" fmla="*/ 33889 h 83998"/>
                <a:gd name="connsiteX256" fmla="*/ 19228140 w 23005101"/>
                <a:gd name="connsiteY256" fmla="*/ 33889 h 83998"/>
                <a:gd name="connsiteX257" fmla="*/ 19376822 w 23005101"/>
                <a:gd name="connsiteY257" fmla="*/ 33889 h 83998"/>
                <a:gd name="connsiteX258" fmla="*/ 19556788 w 23005101"/>
                <a:gd name="connsiteY258" fmla="*/ 33889 h 83998"/>
                <a:gd name="connsiteX259" fmla="*/ 19705474 w 23005101"/>
                <a:gd name="connsiteY259" fmla="*/ 33889 h 83998"/>
                <a:gd name="connsiteX260" fmla="*/ 19885054 w 23005101"/>
                <a:gd name="connsiteY260" fmla="*/ 33889 h 83998"/>
                <a:gd name="connsiteX261" fmla="*/ 20033736 w 23005101"/>
                <a:gd name="connsiteY261" fmla="*/ 33889 h 83998"/>
                <a:gd name="connsiteX262" fmla="*/ 20213318 w 23005101"/>
                <a:gd name="connsiteY262" fmla="*/ 33889 h 83998"/>
                <a:gd name="connsiteX263" fmla="*/ 20362000 w 23005101"/>
                <a:gd name="connsiteY263" fmla="*/ 33889 h 83998"/>
                <a:gd name="connsiteX264" fmla="*/ 20541580 w 23005101"/>
                <a:gd name="connsiteY264" fmla="*/ 33889 h 83998"/>
                <a:gd name="connsiteX265" fmla="*/ 20690264 w 23005101"/>
                <a:gd name="connsiteY265" fmla="*/ 33889 h 83998"/>
                <a:gd name="connsiteX266" fmla="*/ 20869844 w 23005101"/>
                <a:gd name="connsiteY266" fmla="*/ 33889 h 83998"/>
                <a:gd name="connsiteX267" fmla="*/ 21018528 w 23005101"/>
                <a:gd name="connsiteY267" fmla="*/ 33889 h 83998"/>
                <a:gd name="connsiteX268" fmla="*/ 21198492 w 23005101"/>
                <a:gd name="connsiteY268" fmla="*/ 33889 h 83998"/>
                <a:gd name="connsiteX269" fmla="*/ 21347178 w 23005101"/>
                <a:gd name="connsiteY269" fmla="*/ 33889 h 83998"/>
                <a:gd name="connsiteX270" fmla="*/ 21527142 w 23005101"/>
                <a:gd name="connsiteY270" fmla="*/ 33889 h 83998"/>
                <a:gd name="connsiteX271" fmla="*/ 21675828 w 23005101"/>
                <a:gd name="connsiteY271" fmla="*/ 33889 h 83998"/>
                <a:gd name="connsiteX272" fmla="*/ 21855406 w 23005101"/>
                <a:gd name="connsiteY272" fmla="*/ 33889 h 83998"/>
                <a:gd name="connsiteX273" fmla="*/ 22004092 w 23005101"/>
                <a:gd name="connsiteY273" fmla="*/ 33889 h 83998"/>
                <a:gd name="connsiteX274" fmla="*/ 22184056 w 23005101"/>
                <a:gd name="connsiteY274" fmla="*/ 33889 h 83998"/>
                <a:gd name="connsiteX275" fmla="*/ 22332742 w 23005101"/>
                <a:gd name="connsiteY275" fmla="*/ 33889 h 83998"/>
                <a:gd name="connsiteX276" fmla="*/ 22512706 w 23005101"/>
                <a:gd name="connsiteY276" fmla="*/ 33889 h 83998"/>
                <a:gd name="connsiteX277" fmla="*/ 22661390 w 23005101"/>
                <a:gd name="connsiteY277" fmla="*/ 33889 h 83998"/>
                <a:gd name="connsiteX278" fmla="*/ 22840970 w 23005101"/>
                <a:gd name="connsiteY278" fmla="*/ 33889 h 83998"/>
                <a:gd name="connsiteX279" fmla="*/ 22989654 w 23005101"/>
                <a:gd name="connsiteY279" fmla="*/ 33889 h 83998"/>
                <a:gd name="connsiteX280" fmla="*/ 23005102 w 23005101"/>
                <a:gd name="connsiteY280" fmla="*/ 49723 h 83998"/>
                <a:gd name="connsiteX281" fmla="*/ 22825138 w 23005101"/>
                <a:gd name="connsiteY281" fmla="*/ 49723 h 83998"/>
                <a:gd name="connsiteX282" fmla="*/ 22676452 w 23005101"/>
                <a:gd name="connsiteY282" fmla="*/ 49723 h 83998"/>
                <a:gd name="connsiteX283" fmla="*/ 22585310 w 23005101"/>
                <a:gd name="connsiteY283" fmla="*/ 83708 h 83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998">
                  <a:moveTo>
                    <a:pt x="22585310" y="83708"/>
                  </a:moveTo>
                  <a:cubicBezTo>
                    <a:pt x="22551712" y="83708"/>
                    <a:pt x="22518114" y="72509"/>
                    <a:pt x="22495328" y="50109"/>
                  </a:cubicBezTo>
                  <a:cubicBezTo>
                    <a:pt x="22458638" y="13420"/>
                    <a:pt x="22383332" y="13807"/>
                    <a:pt x="22346644" y="50109"/>
                  </a:cubicBezTo>
                  <a:cubicBezTo>
                    <a:pt x="22301458" y="95294"/>
                    <a:pt x="22212248" y="95294"/>
                    <a:pt x="22167064" y="50109"/>
                  </a:cubicBezTo>
                  <a:cubicBezTo>
                    <a:pt x="22130374" y="13420"/>
                    <a:pt x="22055070" y="13807"/>
                    <a:pt x="22018380" y="50109"/>
                  </a:cubicBezTo>
                  <a:cubicBezTo>
                    <a:pt x="21973194" y="95294"/>
                    <a:pt x="21883984" y="95294"/>
                    <a:pt x="21838800" y="50109"/>
                  </a:cubicBezTo>
                  <a:cubicBezTo>
                    <a:pt x="21802112" y="13420"/>
                    <a:pt x="21727190" y="13807"/>
                    <a:pt x="21690116" y="50109"/>
                  </a:cubicBezTo>
                  <a:cubicBezTo>
                    <a:pt x="21644930" y="95294"/>
                    <a:pt x="21555720" y="95294"/>
                    <a:pt x="21510536" y="50109"/>
                  </a:cubicBezTo>
                  <a:cubicBezTo>
                    <a:pt x="21473848" y="13807"/>
                    <a:pt x="21398926" y="13420"/>
                    <a:pt x="21361854" y="50109"/>
                  </a:cubicBezTo>
                  <a:cubicBezTo>
                    <a:pt x="21316668" y="95294"/>
                    <a:pt x="21227456" y="95294"/>
                    <a:pt x="21182272" y="50109"/>
                  </a:cubicBezTo>
                  <a:cubicBezTo>
                    <a:pt x="21145584" y="13420"/>
                    <a:pt x="21070278" y="13807"/>
                    <a:pt x="21033590" y="50109"/>
                  </a:cubicBezTo>
                  <a:cubicBezTo>
                    <a:pt x="20988404" y="95294"/>
                    <a:pt x="20899194" y="95294"/>
                    <a:pt x="20854010" y="50109"/>
                  </a:cubicBezTo>
                  <a:cubicBezTo>
                    <a:pt x="20817320" y="13420"/>
                    <a:pt x="20742014" y="13420"/>
                    <a:pt x="20705326" y="50109"/>
                  </a:cubicBezTo>
                  <a:cubicBezTo>
                    <a:pt x="20660140" y="95294"/>
                    <a:pt x="20570930" y="95294"/>
                    <a:pt x="20525358" y="50109"/>
                  </a:cubicBezTo>
                  <a:cubicBezTo>
                    <a:pt x="20488672" y="13420"/>
                    <a:pt x="20413364" y="13807"/>
                    <a:pt x="20376676" y="50109"/>
                  </a:cubicBezTo>
                  <a:cubicBezTo>
                    <a:pt x="20331492" y="95294"/>
                    <a:pt x="20242282" y="95294"/>
                    <a:pt x="20196708" y="50109"/>
                  </a:cubicBezTo>
                  <a:cubicBezTo>
                    <a:pt x="20160022" y="13420"/>
                    <a:pt x="20084714" y="13420"/>
                    <a:pt x="20048026" y="50109"/>
                  </a:cubicBezTo>
                  <a:cubicBezTo>
                    <a:pt x="20002842" y="95294"/>
                    <a:pt x="19913632" y="95294"/>
                    <a:pt x="19868446" y="50109"/>
                  </a:cubicBezTo>
                  <a:cubicBezTo>
                    <a:pt x="19831758" y="13420"/>
                    <a:pt x="19756836" y="13420"/>
                    <a:pt x="19719762" y="50109"/>
                  </a:cubicBezTo>
                  <a:cubicBezTo>
                    <a:pt x="19674578" y="95294"/>
                    <a:pt x="19585368" y="95294"/>
                    <a:pt x="19540182" y="50109"/>
                  </a:cubicBezTo>
                  <a:cubicBezTo>
                    <a:pt x="19503494" y="13420"/>
                    <a:pt x="19428188" y="13807"/>
                    <a:pt x="19391498" y="50109"/>
                  </a:cubicBezTo>
                  <a:cubicBezTo>
                    <a:pt x="19346314" y="95294"/>
                    <a:pt x="19257104" y="95294"/>
                    <a:pt x="19211920" y="50109"/>
                  </a:cubicBezTo>
                  <a:cubicBezTo>
                    <a:pt x="19175230" y="13807"/>
                    <a:pt x="19099924" y="13420"/>
                    <a:pt x="19063234" y="50109"/>
                  </a:cubicBezTo>
                  <a:cubicBezTo>
                    <a:pt x="19018050" y="95294"/>
                    <a:pt x="18928840" y="95294"/>
                    <a:pt x="18883656" y="50109"/>
                  </a:cubicBezTo>
                  <a:cubicBezTo>
                    <a:pt x="18846966" y="13807"/>
                    <a:pt x="18771660" y="13807"/>
                    <a:pt x="18734972" y="50109"/>
                  </a:cubicBezTo>
                  <a:cubicBezTo>
                    <a:pt x="18689788" y="95294"/>
                    <a:pt x="18600576" y="95294"/>
                    <a:pt x="18555006" y="50109"/>
                  </a:cubicBezTo>
                  <a:cubicBezTo>
                    <a:pt x="18518318" y="13420"/>
                    <a:pt x="18443396" y="13420"/>
                    <a:pt x="18406320" y="50109"/>
                  </a:cubicBezTo>
                  <a:cubicBezTo>
                    <a:pt x="18360750" y="95294"/>
                    <a:pt x="18271926" y="95294"/>
                    <a:pt x="18226356" y="50109"/>
                  </a:cubicBezTo>
                  <a:cubicBezTo>
                    <a:pt x="18189668" y="13420"/>
                    <a:pt x="18114360" y="13420"/>
                    <a:pt x="18077672" y="50109"/>
                  </a:cubicBezTo>
                  <a:cubicBezTo>
                    <a:pt x="18032486" y="95294"/>
                    <a:pt x="17943276" y="95294"/>
                    <a:pt x="17898092" y="50109"/>
                  </a:cubicBezTo>
                  <a:cubicBezTo>
                    <a:pt x="17861404" y="13420"/>
                    <a:pt x="17786482" y="13420"/>
                    <a:pt x="17749408" y="50109"/>
                  </a:cubicBezTo>
                  <a:cubicBezTo>
                    <a:pt x="17704224" y="95294"/>
                    <a:pt x="17615012" y="95294"/>
                    <a:pt x="17569442" y="50109"/>
                  </a:cubicBezTo>
                  <a:cubicBezTo>
                    <a:pt x="17532754" y="13420"/>
                    <a:pt x="17457832" y="13420"/>
                    <a:pt x="17420758" y="50109"/>
                  </a:cubicBezTo>
                  <a:cubicBezTo>
                    <a:pt x="17375574" y="95294"/>
                    <a:pt x="17286362" y="95294"/>
                    <a:pt x="17240792" y="50109"/>
                  </a:cubicBezTo>
                  <a:cubicBezTo>
                    <a:pt x="17203718" y="13420"/>
                    <a:pt x="17128796" y="13807"/>
                    <a:pt x="17092108" y="50109"/>
                  </a:cubicBezTo>
                  <a:cubicBezTo>
                    <a:pt x="17046538" y="95294"/>
                    <a:pt x="16957714" y="95294"/>
                    <a:pt x="16912528" y="50109"/>
                  </a:cubicBezTo>
                  <a:cubicBezTo>
                    <a:pt x="16875840" y="13420"/>
                    <a:pt x="16800532" y="13807"/>
                    <a:pt x="16763844" y="50109"/>
                  </a:cubicBezTo>
                  <a:cubicBezTo>
                    <a:pt x="16718660" y="95294"/>
                    <a:pt x="16629450" y="95294"/>
                    <a:pt x="16584265" y="50109"/>
                  </a:cubicBezTo>
                  <a:cubicBezTo>
                    <a:pt x="16547577" y="13420"/>
                    <a:pt x="16472269" y="13807"/>
                    <a:pt x="16435581" y="50109"/>
                  </a:cubicBezTo>
                  <a:cubicBezTo>
                    <a:pt x="16390010" y="95294"/>
                    <a:pt x="16301186" y="95294"/>
                    <a:pt x="16255616" y="50109"/>
                  </a:cubicBezTo>
                  <a:cubicBezTo>
                    <a:pt x="16218927" y="13420"/>
                    <a:pt x="16143619" y="13807"/>
                    <a:pt x="16106931" y="50109"/>
                  </a:cubicBezTo>
                  <a:cubicBezTo>
                    <a:pt x="16061361" y="95294"/>
                    <a:pt x="15972536" y="95294"/>
                    <a:pt x="15926966" y="50109"/>
                  </a:cubicBezTo>
                  <a:cubicBezTo>
                    <a:pt x="15890277" y="13807"/>
                    <a:pt x="15815355" y="13420"/>
                    <a:pt x="15778281" y="50109"/>
                  </a:cubicBezTo>
                  <a:cubicBezTo>
                    <a:pt x="15733097" y="95294"/>
                    <a:pt x="15643886" y="95294"/>
                    <a:pt x="15598702" y="50109"/>
                  </a:cubicBezTo>
                  <a:cubicBezTo>
                    <a:pt x="15562013" y="13420"/>
                    <a:pt x="15486706" y="13807"/>
                    <a:pt x="15450018" y="50109"/>
                  </a:cubicBezTo>
                  <a:cubicBezTo>
                    <a:pt x="15404834" y="95294"/>
                    <a:pt x="15315622" y="95294"/>
                    <a:pt x="15270438" y="50109"/>
                  </a:cubicBezTo>
                  <a:cubicBezTo>
                    <a:pt x="15233750" y="13420"/>
                    <a:pt x="15158443" y="13420"/>
                    <a:pt x="15121754" y="50109"/>
                  </a:cubicBezTo>
                  <a:cubicBezTo>
                    <a:pt x="15076570" y="95294"/>
                    <a:pt x="14987359" y="95294"/>
                    <a:pt x="14942175" y="50109"/>
                  </a:cubicBezTo>
                  <a:cubicBezTo>
                    <a:pt x="14905486" y="13420"/>
                    <a:pt x="14830179" y="13807"/>
                    <a:pt x="14793490" y="50109"/>
                  </a:cubicBezTo>
                  <a:cubicBezTo>
                    <a:pt x="14748306" y="95294"/>
                    <a:pt x="14659095" y="95294"/>
                    <a:pt x="14613911" y="50109"/>
                  </a:cubicBezTo>
                  <a:cubicBezTo>
                    <a:pt x="14577222" y="13420"/>
                    <a:pt x="14501915" y="13807"/>
                    <a:pt x="14465227" y="50109"/>
                  </a:cubicBezTo>
                  <a:cubicBezTo>
                    <a:pt x="14420043" y="95294"/>
                    <a:pt x="14330831" y="95294"/>
                    <a:pt x="14285647" y="50109"/>
                  </a:cubicBezTo>
                  <a:cubicBezTo>
                    <a:pt x="14248959" y="13420"/>
                    <a:pt x="14173652" y="13420"/>
                    <a:pt x="14136963" y="50109"/>
                  </a:cubicBezTo>
                  <a:cubicBezTo>
                    <a:pt x="14091779" y="95294"/>
                    <a:pt x="14002568" y="95294"/>
                    <a:pt x="13957384" y="50109"/>
                  </a:cubicBezTo>
                  <a:cubicBezTo>
                    <a:pt x="13920695" y="13807"/>
                    <a:pt x="13845388" y="13420"/>
                    <a:pt x="13808699" y="50109"/>
                  </a:cubicBezTo>
                  <a:cubicBezTo>
                    <a:pt x="13763516" y="95294"/>
                    <a:pt x="13674304" y="95294"/>
                    <a:pt x="13628734" y="50109"/>
                  </a:cubicBezTo>
                  <a:cubicBezTo>
                    <a:pt x="13592046" y="13807"/>
                    <a:pt x="13516738" y="13420"/>
                    <a:pt x="13480049" y="50109"/>
                  </a:cubicBezTo>
                  <a:cubicBezTo>
                    <a:pt x="13434865" y="95294"/>
                    <a:pt x="13345655" y="95294"/>
                    <a:pt x="13300085" y="50109"/>
                  </a:cubicBezTo>
                  <a:cubicBezTo>
                    <a:pt x="13263396" y="13420"/>
                    <a:pt x="13188474" y="13420"/>
                    <a:pt x="13151400" y="50109"/>
                  </a:cubicBezTo>
                  <a:cubicBezTo>
                    <a:pt x="13106215" y="95294"/>
                    <a:pt x="13017005" y="95294"/>
                    <a:pt x="12971434" y="50109"/>
                  </a:cubicBezTo>
                  <a:cubicBezTo>
                    <a:pt x="12934746" y="13420"/>
                    <a:pt x="12859824" y="13420"/>
                    <a:pt x="12822750" y="50109"/>
                  </a:cubicBezTo>
                  <a:cubicBezTo>
                    <a:pt x="12777565" y="95294"/>
                    <a:pt x="12688355" y="95294"/>
                    <a:pt x="12643171" y="50109"/>
                  </a:cubicBezTo>
                  <a:cubicBezTo>
                    <a:pt x="12606482" y="13420"/>
                    <a:pt x="12531175" y="13420"/>
                    <a:pt x="12494486" y="50109"/>
                  </a:cubicBezTo>
                  <a:cubicBezTo>
                    <a:pt x="12449301" y="95294"/>
                    <a:pt x="12360091" y="95294"/>
                    <a:pt x="12314907" y="50109"/>
                  </a:cubicBezTo>
                  <a:cubicBezTo>
                    <a:pt x="12278218" y="13420"/>
                    <a:pt x="12202911" y="13807"/>
                    <a:pt x="12166223" y="50109"/>
                  </a:cubicBezTo>
                  <a:cubicBezTo>
                    <a:pt x="12120652" y="95294"/>
                    <a:pt x="12031827" y="95294"/>
                    <a:pt x="11986257" y="50109"/>
                  </a:cubicBezTo>
                  <a:cubicBezTo>
                    <a:pt x="11949569" y="13420"/>
                    <a:pt x="11874261" y="13807"/>
                    <a:pt x="11837573" y="50109"/>
                  </a:cubicBezTo>
                  <a:cubicBezTo>
                    <a:pt x="11792389" y="95294"/>
                    <a:pt x="11703178" y="95294"/>
                    <a:pt x="11657607" y="50109"/>
                  </a:cubicBezTo>
                  <a:cubicBezTo>
                    <a:pt x="11620919" y="13420"/>
                    <a:pt x="11545611" y="13807"/>
                    <a:pt x="11508923" y="50109"/>
                  </a:cubicBezTo>
                  <a:cubicBezTo>
                    <a:pt x="11463352" y="95294"/>
                    <a:pt x="11374528" y="95294"/>
                    <a:pt x="11328958" y="50109"/>
                  </a:cubicBezTo>
                  <a:cubicBezTo>
                    <a:pt x="11292269" y="13420"/>
                    <a:pt x="11216962" y="13807"/>
                    <a:pt x="11180273" y="50109"/>
                  </a:cubicBezTo>
                  <a:cubicBezTo>
                    <a:pt x="11135088" y="95294"/>
                    <a:pt x="11045878" y="95294"/>
                    <a:pt x="11000694" y="50109"/>
                  </a:cubicBezTo>
                  <a:cubicBezTo>
                    <a:pt x="10964005" y="13807"/>
                    <a:pt x="10889084" y="13420"/>
                    <a:pt x="10852010" y="50109"/>
                  </a:cubicBezTo>
                  <a:cubicBezTo>
                    <a:pt x="10806439" y="95294"/>
                    <a:pt x="10717614" y="95294"/>
                    <a:pt x="10672044" y="50109"/>
                  </a:cubicBezTo>
                  <a:cubicBezTo>
                    <a:pt x="10634970" y="13420"/>
                    <a:pt x="10560048" y="13807"/>
                    <a:pt x="10523359" y="50109"/>
                  </a:cubicBezTo>
                  <a:cubicBezTo>
                    <a:pt x="10478176" y="95294"/>
                    <a:pt x="10388965" y="95294"/>
                    <a:pt x="10343780" y="50109"/>
                  </a:cubicBezTo>
                  <a:cubicBezTo>
                    <a:pt x="10307093" y="13420"/>
                    <a:pt x="10232171" y="13420"/>
                    <a:pt x="10195096" y="50109"/>
                  </a:cubicBezTo>
                  <a:cubicBezTo>
                    <a:pt x="10149912" y="95294"/>
                    <a:pt x="10060702" y="95294"/>
                    <a:pt x="10015517" y="50109"/>
                  </a:cubicBezTo>
                  <a:cubicBezTo>
                    <a:pt x="9978829" y="13420"/>
                    <a:pt x="9903521" y="13807"/>
                    <a:pt x="9866833" y="50109"/>
                  </a:cubicBezTo>
                  <a:cubicBezTo>
                    <a:pt x="9821648" y="95294"/>
                    <a:pt x="9732437" y="95294"/>
                    <a:pt x="9687253" y="50109"/>
                  </a:cubicBezTo>
                  <a:cubicBezTo>
                    <a:pt x="9650565" y="13420"/>
                    <a:pt x="9575257" y="13420"/>
                    <a:pt x="9538569" y="50109"/>
                  </a:cubicBezTo>
                  <a:cubicBezTo>
                    <a:pt x="9493385" y="95294"/>
                    <a:pt x="9404174" y="95294"/>
                    <a:pt x="9358989" y="50109"/>
                  </a:cubicBezTo>
                  <a:cubicBezTo>
                    <a:pt x="9322301" y="13420"/>
                    <a:pt x="9246994" y="13807"/>
                    <a:pt x="9210305" y="50109"/>
                  </a:cubicBezTo>
                  <a:cubicBezTo>
                    <a:pt x="9164734" y="95294"/>
                    <a:pt x="9075910" y="95294"/>
                    <a:pt x="9030340" y="50109"/>
                  </a:cubicBezTo>
                  <a:cubicBezTo>
                    <a:pt x="8993651" y="13807"/>
                    <a:pt x="8918343" y="13420"/>
                    <a:pt x="8881655" y="50109"/>
                  </a:cubicBezTo>
                  <a:cubicBezTo>
                    <a:pt x="8836085" y="95294"/>
                    <a:pt x="8747260" y="95294"/>
                    <a:pt x="8701690" y="50109"/>
                  </a:cubicBezTo>
                  <a:cubicBezTo>
                    <a:pt x="8665001" y="13420"/>
                    <a:pt x="8589694" y="13807"/>
                    <a:pt x="8553006" y="50109"/>
                  </a:cubicBezTo>
                  <a:cubicBezTo>
                    <a:pt x="8507821" y="95294"/>
                    <a:pt x="8418611" y="95294"/>
                    <a:pt x="8373427" y="50109"/>
                  </a:cubicBezTo>
                  <a:cubicBezTo>
                    <a:pt x="8336352" y="13807"/>
                    <a:pt x="8261430" y="13807"/>
                    <a:pt x="8224742" y="50109"/>
                  </a:cubicBezTo>
                  <a:cubicBezTo>
                    <a:pt x="8179558" y="95294"/>
                    <a:pt x="8090347" y="95294"/>
                    <a:pt x="8045163" y="50109"/>
                  </a:cubicBezTo>
                  <a:cubicBezTo>
                    <a:pt x="8008474" y="13807"/>
                    <a:pt x="7933167" y="13807"/>
                    <a:pt x="7896479" y="50109"/>
                  </a:cubicBezTo>
                  <a:cubicBezTo>
                    <a:pt x="7851294" y="95294"/>
                    <a:pt x="7762084" y="95294"/>
                    <a:pt x="7716899" y="50109"/>
                  </a:cubicBezTo>
                  <a:cubicBezTo>
                    <a:pt x="7680211" y="13420"/>
                    <a:pt x="7604903" y="13807"/>
                    <a:pt x="7568215" y="50109"/>
                  </a:cubicBezTo>
                  <a:cubicBezTo>
                    <a:pt x="7523031" y="95294"/>
                    <a:pt x="7433820" y="95294"/>
                    <a:pt x="7388636" y="50109"/>
                  </a:cubicBezTo>
                  <a:cubicBezTo>
                    <a:pt x="7351947" y="13420"/>
                    <a:pt x="7277026" y="13807"/>
                    <a:pt x="7239951" y="50109"/>
                  </a:cubicBezTo>
                  <a:cubicBezTo>
                    <a:pt x="7194767" y="95294"/>
                    <a:pt x="7105557" y="95294"/>
                    <a:pt x="7060372" y="50109"/>
                  </a:cubicBezTo>
                  <a:cubicBezTo>
                    <a:pt x="7023683" y="13420"/>
                    <a:pt x="6948376" y="13807"/>
                    <a:pt x="6911688" y="50109"/>
                  </a:cubicBezTo>
                  <a:cubicBezTo>
                    <a:pt x="6866503" y="95294"/>
                    <a:pt x="6777293" y="95294"/>
                    <a:pt x="6732108" y="50109"/>
                  </a:cubicBezTo>
                  <a:cubicBezTo>
                    <a:pt x="6695420" y="13420"/>
                    <a:pt x="6620112" y="13420"/>
                    <a:pt x="6583424" y="50109"/>
                  </a:cubicBezTo>
                  <a:cubicBezTo>
                    <a:pt x="6537853" y="95294"/>
                    <a:pt x="6449029" y="95294"/>
                    <a:pt x="6403458" y="50109"/>
                  </a:cubicBezTo>
                  <a:cubicBezTo>
                    <a:pt x="6366770" y="13420"/>
                    <a:pt x="6291849" y="13420"/>
                    <a:pt x="6254774" y="50109"/>
                  </a:cubicBezTo>
                  <a:cubicBezTo>
                    <a:pt x="6209589" y="95294"/>
                    <a:pt x="6120379" y="95294"/>
                    <a:pt x="6075195" y="50109"/>
                  </a:cubicBezTo>
                  <a:cubicBezTo>
                    <a:pt x="6038506" y="13420"/>
                    <a:pt x="5963585" y="13420"/>
                    <a:pt x="5926511" y="50109"/>
                  </a:cubicBezTo>
                  <a:cubicBezTo>
                    <a:pt x="5881326" y="95294"/>
                    <a:pt x="5792115" y="95294"/>
                    <a:pt x="5746931" y="50109"/>
                  </a:cubicBezTo>
                  <a:cubicBezTo>
                    <a:pt x="5710243" y="13420"/>
                    <a:pt x="5634935" y="13420"/>
                    <a:pt x="5598247" y="50109"/>
                  </a:cubicBezTo>
                  <a:cubicBezTo>
                    <a:pt x="5553062" y="95294"/>
                    <a:pt x="5463852" y="95294"/>
                    <a:pt x="5418281" y="50109"/>
                  </a:cubicBezTo>
                  <a:cubicBezTo>
                    <a:pt x="5381593" y="13420"/>
                    <a:pt x="5306672" y="13807"/>
                    <a:pt x="5269597" y="50109"/>
                  </a:cubicBezTo>
                  <a:cubicBezTo>
                    <a:pt x="5224413" y="95294"/>
                    <a:pt x="5135202" y="95294"/>
                    <a:pt x="5090018" y="50109"/>
                  </a:cubicBezTo>
                  <a:cubicBezTo>
                    <a:pt x="5053330" y="13420"/>
                    <a:pt x="4978408" y="13807"/>
                    <a:pt x="4941333" y="50109"/>
                  </a:cubicBezTo>
                  <a:cubicBezTo>
                    <a:pt x="4895763" y="95294"/>
                    <a:pt x="4806939" y="95294"/>
                    <a:pt x="4761368" y="50109"/>
                  </a:cubicBezTo>
                  <a:cubicBezTo>
                    <a:pt x="4724679" y="13420"/>
                    <a:pt x="4649372" y="13807"/>
                    <a:pt x="4612684" y="50109"/>
                  </a:cubicBezTo>
                  <a:cubicBezTo>
                    <a:pt x="4567499" y="95294"/>
                    <a:pt x="4478289" y="95294"/>
                    <a:pt x="4433104" y="50109"/>
                  </a:cubicBezTo>
                  <a:cubicBezTo>
                    <a:pt x="4396416" y="13420"/>
                    <a:pt x="4321495" y="13807"/>
                    <a:pt x="4284420" y="50109"/>
                  </a:cubicBezTo>
                  <a:cubicBezTo>
                    <a:pt x="4239235" y="95294"/>
                    <a:pt x="4150025" y="95294"/>
                    <a:pt x="4104840" y="50109"/>
                  </a:cubicBezTo>
                  <a:cubicBezTo>
                    <a:pt x="4068152" y="13420"/>
                    <a:pt x="3992845" y="13807"/>
                    <a:pt x="3956156" y="50109"/>
                  </a:cubicBezTo>
                  <a:cubicBezTo>
                    <a:pt x="3910586" y="95294"/>
                    <a:pt x="3821761" y="95294"/>
                    <a:pt x="3776190" y="50109"/>
                  </a:cubicBezTo>
                  <a:cubicBezTo>
                    <a:pt x="3739502" y="13420"/>
                    <a:pt x="3664581" y="13420"/>
                    <a:pt x="3627506" y="50109"/>
                  </a:cubicBezTo>
                  <a:cubicBezTo>
                    <a:pt x="3582322" y="95294"/>
                    <a:pt x="3493111" y="95294"/>
                    <a:pt x="3447541" y="50109"/>
                  </a:cubicBezTo>
                  <a:cubicBezTo>
                    <a:pt x="3410852" y="13420"/>
                    <a:pt x="3335545" y="13807"/>
                    <a:pt x="3298857" y="50109"/>
                  </a:cubicBezTo>
                  <a:cubicBezTo>
                    <a:pt x="3253286" y="95294"/>
                    <a:pt x="3164462" y="95294"/>
                    <a:pt x="3118891" y="50109"/>
                  </a:cubicBezTo>
                  <a:cubicBezTo>
                    <a:pt x="3082202" y="13420"/>
                    <a:pt x="3006895" y="13807"/>
                    <a:pt x="2970207" y="50109"/>
                  </a:cubicBezTo>
                  <a:cubicBezTo>
                    <a:pt x="2924636" y="95294"/>
                    <a:pt x="2835812" y="95294"/>
                    <a:pt x="2790241" y="50109"/>
                  </a:cubicBezTo>
                  <a:cubicBezTo>
                    <a:pt x="2753553" y="13420"/>
                    <a:pt x="2678245" y="13420"/>
                    <a:pt x="2641557" y="50109"/>
                  </a:cubicBezTo>
                  <a:cubicBezTo>
                    <a:pt x="2596373" y="95294"/>
                    <a:pt x="2507162" y="95294"/>
                    <a:pt x="2461977" y="50109"/>
                  </a:cubicBezTo>
                  <a:cubicBezTo>
                    <a:pt x="2425289" y="13420"/>
                    <a:pt x="2349982" y="13807"/>
                    <a:pt x="2313293" y="50109"/>
                  </a:cubicBezTo>
                  <a:cubicBezTo>
                    <a:pt x="2268109" y="95294"/>
                    <a:pt x="2178898" y="95294"/>
                    <a:pt x="2133714" y="50109"/>
                  </a:cubicBezTo>
                  <a:cubicBezTo>
                    <a:pt x="2097025" y="13420"/>
                    <a:pt x="2021718" y="13807"/>
                    <a:pt x="1985030" y="50109"/>
                  </a:cubicBezTo>
                  <a:cubicBezTo>
                    <a:pt x="1939845" y="95294"/>
                    <a:pt x="1850635" y="95294"/>
                    <a:pt x="1805450" y="50109"/>
                  </a:cubicBezTo>
                  <a:cubicBezTo>
                    <a:pt x="1768762" y="13420"/>
                    <a:pt x="1693454" y="13807"/>
                    <a:pt x="1656766" y="50109"/>
                  </a:cubicBezTo>
                  <a:cubicBezTo>
                    <a:pt x="1611195" y="95294"/>
                    <a:pt x="1522371" y="95294"/>
                    <a:pt x="1476800" y="50109"/>
                  </a:cubicBezTo>
                  <a:cubicBezTo>
                    <a:pt x="1440112" y="13420"/>
                    <a:pt x="1364804" y="13807"/>
                    <a:pt x="1328116" y="50109"/>
                  </a:cubicBezTo>
                  <a:cubicBezTo>
                    <a:pt x="1282545" y="95294"/>
                    <a:pt x="1193721" y="95294"/>
                    <a:pt x="1148150" y="50109"/>
                  </a:cubicBezTo>
                  <a:cubicBezTo>
                    <a:pt x="1111462" y="13420"/>
                    <a:pt x="1036155" y="13420"/>
                    <a:pt x="999466" y="50109"/>
                  </a:cubicBezTo>
                  <a:cubicBezTo>
                    <a:pt x="954282" y="95294"/>
                    <a:pt x="865071" y="95294"/>
                    <a:pt x="819887" y="50109"/>
                  </a:cubicBezTo>
                  <a:cubicBezTo>
                    <a:pt x="783198" y="13420"/>
                    <a:pt x="707891" y="13420"/>
                    <a:pt x="671203" y="50109"/>
                  </a:cubicBezTo>
                  <a:cubicBezTo>
                    <a:pt x="626018" y="95294"/>
                    <a:pt x="536808" y="95294"/>
                    <a:pt x="491623" y="50109"/>
                  </a:cubicBezTo>
                  <a:cubicBezTo>
                    <a:pt x="454935" y="13420"/>
                    <a:pt x="379627" y="13807"/>
                    <a:pt x="342939" y="50109"/>
                  </a:cubicBezTo>
                  <a:cubicBezTo>
                    <a:pt x="297754" y="95294"/>
                    <a:pt x="208544" y="95294"/>
                    <a:pt x="163359" y="50109"/>
                  </a:cubicBezTo>
                  <a:cubicBezTo>
                    <a:pt x="126671" y="13420"/>
                    <a:pt x="51364" y="13420"/>
                    <a:pt x="14675" y="50109"/>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708"/>
                    <a:pt x="22585310" y="83708"/>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14" name="Freeform: Shape 13">
              <a:extLst>
                <a:ext uri="{FF2B5EF4-FFF2-40B4-BE49-F238E27FC236}">
                  <a16:creationId xmlns:a16="http://schemas.microsoft.com/office/drawing/2014/main" id="{9B68813D-9218-4B04-A177-116D2738E10C}"/>
                </a:ext>
              </a:extLst>
            </p:cNvPr>
            <p:cNvSpPr/>
            <p:nvPr/>
          </p:nvSpPr>
          <p:spPr>
            <a:xfrm>
              <a:off x="-51438" y="136425"/>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3034"/>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3034"/>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3034"/>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3034"/>
                    <a:pt x="20084714" y="12648"/>
                    <a:pt x="20048026" y="49337"/>
                  </a:cubicBezTo>
                  <a:cubicBezTo>
                    <a:pt x="20002842" y="94522"/>
                    <a:pt x="19913632" y="94522"/>
                    <a:pt x="19868446" y="49337"/>
                  </a:cubicBezTo>
                  <a:cubicBezTo>
                    <a:pt x="19831758" y="13034"/>
                    <a:pt x="19756836" y="13034"/>
                    <a:pt x="19719762" y="49337"/>
                  </a:cubicBezTo>
                  <a:cubicBezTo>
                    <a:pt x="19674578" y="94522"/>
                    <a:pt x="19585368" y="94522"/>
                    <a:pt x="19540182" y="49337"/>
                  </a:cubicBezTo>
                  <a:cubicBezTo>
                    <a:pt x="19503494" y="13034"/>
                    <a:pt x="19428188" y="13034"/>
                    <a:pt x="19391498" y="49337"/>
                  </a:cubicBezTo>
                  <a:cubicBezTo>
                    <a:pt x="19346314" y="94522"/>
                    <a:pt x="19257104" y="94522"/>
                    <a:pt x="19211920" y="49337"/>
                  </a:cubicBezTo>
                  <a:cubicBezTo>
                    <a:pt x="19175230" y="13034"/>
                    <a:pt x="19099924" y="13034"/>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3034"/>
                    <a:pt x="18443396" y="13034"/>
                    <a:pt x="18406320" y="49337"/>
                  </a:cubicBezTo>
                  <a:cubicBezTo>
                    <a:pt x="18360750" y="94522"/>
                    <a:pt x="18271926" y="94522"/>
                    <a:pt x="18226356" y="49337"/>
                  </a:cubicBezTo>
                  <a:cubicBezTo>
                    <a:pt x="18189668" y="13034"/>
                    <a:pt x="18114360" y="13034"/>
                    <a:pt x="18077672" y="49337"/>
                  </a:cubicBezTo>
                  <a:cubicBezTo>
                    <a:pt x="18032486" y="94522"/>
                    <a:pt x="17943276" y="94522"/>
                    <a:pt x="17898092" y="49337"/>
                  </a:cubicBezTo>
                  <a:cubicBezTo>
                    <a:pt x="17861404" y="13034"/>
                    <a:pt x="17786482" y="13034"/>
                    <a:pt x="17749408" y="49337"/>
                  </a:cubicBezTo>
                  <a:cubicBezTo>
                    <a:pt x="17704224" y="94522"/>
                    <a:pt x="17615012" y="94522"/>
                    <a:pt x="17569442" y="49337"/>
                  </a:cubicBezTo>
                  <a:cubicBezTo>
                    <a:pt x="17532754" y="13034"/>
                    <a:pt x="17457832" y="13034"/>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3034"/>
                    <a:pt x="16143619" y="13034"/>
                    <a:pt x="16106931" y="49337"/>
                  </a:cubicBezTo>
                  <a:cubicBezTo>
                    <a:pt x="16061361" y="94522"/>
                    <a:pt x="15972536" y="94522"/>
                    <a:pt x="15926966" y="49337"/>
                  </a:cubicBezTo>
                  <a:cubicBezTo>
                    <a:pt x="15890277" y="13034"/>
                    <a:pt x="15815355" y="13034"/>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3034"/>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3034"/>
                    <a:pt x="14501915" y="13034"/>
                    <a:pt x="14465227" y="49337"/>
                  </a:cubicBezTo>
                  <a:cubicBezTo>
                    <a:pt x="14420043" y="94522"/>
                    <a:pt x="14330831" y="94522"/>
                    <a:pt x="14285647" y="49337"/>
                  </a:cubicBezTo>
                  <a:cubicBezTo>
                    <a:pt x="14248959" y="13034"/>
                    <a:pt x="14173652" y="13034"/>
                    <a:pt x="14136963" y="49337"/>
                  </a:cubicBezTo>
                  <a:cubicBezTo>
                    <a:pt x="14091779" y="94522"/>
                    <a:pt x="14002568" y="94522"/>
                    <a:pt x="13957384" y="49337"/>
                  </a:cubicBezTo>
                  <a:cubicBezTo>
                    <a:pt x="13920695" y="13034"/>
                    <a:pt x="13845388" y="13034"/>
                    <a:pt x="13808699" y="49337"/>
                  </a:cubicBezTo>
                  <a:cubicBezTo>
                    <a:pt x="13763516" y="94522"/>
                    <a:pt x="13674304" y="94522"/>
                    <a:pt x="13628734" y="49337"/>
                  </a:cubicBezTo>
                  <a:cubicBezTo>
                    <a:pt x="13592046" y="13034"/>
                    <a:pt x="13516738" y="13034"/>
                    <a:pt x="13480049" y="49337"/>
                  </a:cubicBezTo>
                  <a:cubicBezTo>
                    <a:pt x="13434865" y="94522"/>
                    <a:pt x="13345655" y="94522"/>
                    <a:pt x="13300085" y="49337"/>
                  </a:cubicBezTo>
                  <a:cubicBezTo>
                    <a:pt x="13263396" y="13034"/>
                    <a:pt x="13188474" y="13034"/>
                    <a:pt x="13151400" y="49337"/>
                  </a:cubicBezTo>
                  <a:cubicBezTo>
                    <a:pt x="13106215" y="94522"/>
                    <a:pt x="13017005" y="94522"/>
                    <a:pt x="12971434" y="49337"/>
                  </a:cubicBezTo>
                  <a:cubicBezTo>
                    <a:pt x="12934746" y="13034"/>
                    <a:pt x="12859824" y="13034"/>
                    <a:pt x="12822750" y="49337"/>
                  </a:cubicBezTo>
                  <a:cubicBezTo>
                    <a:pt x="12777565" y="94522"/>
                    <a:pt x="12688355" y="94522"/>
                    <a:pt x="12643171" y="49337"/>
                  </a:cubicBezTo>
                  <a:cubicBezTo>
                    <a:pt x="12606482" y="13034"/>
                    <a:pt x="12531175" y="13034"/>
                    <a:pt x="12494486" y="49337"/>
                  </a:cubicBezTo>
                  <a:cubicBezTo>
                    <a:pt x="12449301" y="94522"/>
                    <a:pt x="12360091" y="94522"/>
                    <a:pt x="12314907" y="49337"/>
                  </a:cubicBezTo>
                  <a:cubicBezTo>
                    <a:pt x="12278218" y="13034"/>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3034"/>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3034"/>
                    <a:pt x="10232171" y="12648"/>
                    <a:pt x="10195096" y="49337"/>
                  </a:cubicBezTo>
                  <a:cubicBezTo>
                    <a:pt x="10149912" y="94522"/>
                    <a:pt x="10060702" y="94522"/>
                    <a:pt x="10015517" y="49337"/>
                  </a:cubicBezTo>
                  <a:cubicBezTo>
                    <a:pt x="9978829" y="13034"/>
                    <a:pt x="9903521" y="13034"/>
                    <a:pt x="9866833" y="49337"/>
                  </a:cubicBezTo>
                  <a:cubicBezTo>
                    <a:pt x="9821648" y="94522"/>
                    <a:pt x="9732437" y="94522"/>
                    <a:pt x="9687253" y="49337"/>
                  </a:cubicBezTo>
                  <a:cubicBezTo>
                    <a:pt x="9650565" y="13034"/>
                    <a:pt x="9575257" y="13034"/>
                    <a:pt x="9538569" y="49337"/>
                  </a:cubicBezTo>
                  <a:cubicBezTo>
                    <a:pt x="9493385" y="94522"/>
                    <a:pt x="9404174" y="94522"/>
                    <a:pt x="9358989" y="49337"/>
                  </a:cubicBezTo>
                  <a:cubicBezTo>
                    <a:pt x="9322301" y="13034"/>
                    <a:pt x="9246994" y="13034"/>
                    <a:pt x="9210305" y="49337"/>
                  </a:cubicBezTo>
                  <a:cubicBezTo>
                    <a:pt x="9164734" y="94522"/>
                    <a:pt x="9075910" y="94522"/>
                    <a:pt x="9030340" y="49337"/>
                  </a:cubicBezTo>
                  <a:cubicBezTo>
                    <a:pt x="8993651" y="13034"/>
                    <a:pt x="8918343" y="13034"/>
                    <a:pt x="8881655" y="49337"/>
                  </a:cubicBezTo>
                  <a:cubicBezTo>
                    <a:pt x="8836085" y="94522"/>
                    <a:pt x="8747260" y="94522"/>
                    <a:pt x="8701690" y="49337"/>
                  </a:cubicBezTo>
                  <a:cubicBezTo>
                    <a:pt x="8665001" y="13034"/>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3034"/>
                    <a:pt x="7604903" y="13034"/>
                    <a:pt x="7568215" y="49337"/>
                  </a:cubicBezTo>
                  <a:cubicBezTo>
                    <a:pt x="7523031" y="94522"/>
                    <a:pt x="7433820" y="94522"/>
                    <a:pt x="7388636" y="49337"/>
                  </a:cubicBezTo>
                  <a:cubicBezTo>
                    <a:pt x="7351947" y="13034"/>
                    <a:pt x="7277026" y="13034"/>
                    <a:pt x="7239951" y="49337"/>
                  </a:cubicBezTo>
                  <a:cubicBezTo>
                    <a:pt x="7194767" y="94522"/>
                    <a:pt x="7105557" y="94522"/>
                    <a:pt x="7060372" y="49337"/>
                  </a:cubicBezTo>
                  <a:cubicBezTo>
                    <a:pt x="7023683" y="13034"/>
                    <a:pt x="6948376" y="13034"/>
                    <a:pt x="6911688" y="49337"/>
                  </a:cubicBezTo>
                  <a:cubicBezTo>
                    <a:pt x="6866503" y="94522"/>
                    <a:pt x="6777293" y="94522"/>
                    <a:pt x="6732108" y="49337"/>
                  </a:cubicBezTo>
                  <a:cubicBezTo>
                    <a:pt x="6695420" y="13034"/>
                    <a:pt x="6620112" y="13034"/>
                    <a:pt x="6583424" y="49337"/>
                  </a:cubicBezTo>
                  <a:cubicBezTo>
                    <a:pt x="6537853" y="94522"/>
                    <a:pt x="6449029" y="94522"/>
                    <a:pt x="6403458" y="49337"/>
                  </a:cubicBezTo>
                  <a:cubicBezTo>
                    <a:pt x="6366770" y="13034"/>
                    <a:pt x="6291849" y="13034"/>
                    <a:pt x="6254774" y="49337"/>
                  </a:cubicBezTo>
                  <a:cubicBezTo>
                    <a:pt x="6209589" y="94522"/>
                    <a:pt x="6120379" y="94522"/>
                    <a:pt x="6075195" y="49337"/>
                  </a:cubicBezTo>
                  <a:cubicBezTo>
                    <a:pt x="6038506" y="13034"/>
                    <a:pt x="5963585" y="13034"/>
                    <a:pt x="5926511" y="49337"/>
                  </a:cubicBezTo>
                  <a:cubicBezTo>
                    <a:pt x="5881326" y="94522"/>
                    <a:pt x="5792115" y="94522"/>
                    <a:pt x="5746931" y="49337"/>
                  </a:cubicBezTo>
                  <a:cubicBezTo>
                    <a:pt x="5710243" y="13034"/>
                    <a:pt x="5634935" y="13034"/>
                    <a:pt x="5598247" y="49337"/>
                  </a:cubicBezTo>
                  <a:cubicBezTo>
                    <a:pt x="5553062" y="94522"/>
                    <a:pt x="5463852" y="94522"/>
                    <a:pt x="5418281" y="49337"/>
                  </a:cubicBezTo>
                  <a:cubicBezTo>
                    <a:pt x="5381593" y="13034"/>
                    <a:pt x="5306672" y="13034"/>
                    <a:pt x="5269597" y="49337"/>
                  </a:cubicBezTo>
                  <a:cubicBezTo>
                    <a:pt x="5224413" y="94522"/>
                    <a:pt x="5135202" y="94522"/>
                    <a:pt x="5090018" y="49337"/>
                  </a:cubicBezTo>
                  <a:cubicBezTo>
                    <a:pt x="5053330" y="13034"/>
                    <a:pt x="4978408" y="13034"/>
                    <a:pt x="4941333" y="49337"/>
                  </a:cubicBezTo>
                  <a:cubicBezTo>
                    <a:pt x="4895763" y="94522"/>
                    <a:pt x="4806939" y="94522"/>
                    <a:pt x="4761368" y="49337"/>
                  </a:cubicBezTo>
                  <a:cubicBezTo>
                    <a:pt x="4724679" y="13034"/>
                    <a:pt x="4649372" y="13034"/>
                    <a:pt x="4612684" y="49337"/>
                  </a:cubicBezTo>
                  <a:cubicBezTo>
                    <a:pt x="4567499" y="94522"/>
                    <a:pt x="4478289" y="94522"/>
                    <a:pt x="4433104" y="49337"/>
                  </a:cubicBezTo>
                  <a:cubicBezTo>
                    <a:pt x="4396416" y="13034"/>
                    <a:pt x="4321495" y="13034"/>
                    <a:pt x="4284420" y="49337"/>
                  </a:cubicBezTo>
                  <a:cubicBezTo>
                    <a:pt x="4239235" y="94522"/>
                    <a:pt x="4150025" y="94522"/>
                    <a:pt x="4104840" y="49337"/>
                  </a:cubicBezTo>
                  <a:cubicBezTo>
                    <a:pt x="4068152" y="13034"/>
                    <a:pt x="3992845" y="13034"/>
                    <a:pt x="3956156" y="49337"/>
                  </a:cubicBezTo>
                  <a:cubicBezTo>
                    <a:pt x="3910586" y="94522"/>
                    <a:pt x="3821761" y="94522"/>
                    <a:pt x="3776190" y="49337"/>
                  </a:cubicBezTo>
                  <a:cubicBezTo>
                    <a:pt x="3739502" y="13034"/>
                    <a:pt x="3664581" y="13034"/>
                    <a:pt x="3627506" y="49337"/>
                  </a:cubicBezTo>
                  <a:cubicBezTo>
                    <a:pt x="3582322" y="94522"/>
                    <a:pt x="3493111" y="94522"/>
                    <a:pt x="3447541" y="49337"/>
                  </a:cubicBezTo>
                  <a:cubicBezTo>
                    <a:pt x="3410852" y="13034"/>
                    <a:pt x="3335545" y="13034"/>
                    <a:pt x="3298857" y="49337"/>
                  </a:cubicBezTo>
                  <a:cubicBezTo>
                    <a:pt x="3253286" y="94522"/>
                    <a:pt x="3164462" y="94522"/>
                    <a:pt x="3118891" y="49337"/>
                  </a:cubicBezTo>
                  <a:cubicBezTo>
                    <a:pt x="3082202" y="13034"/>
                    <a:pt x="3006895" y="13034"/>
                    <a:pt x="2970207" y="49337"/>
                  </a:cubicBezTo>
                  <a:cubicBezTo>
                    <a:pt x="2924636" y="94522"/>
                    <a:pt x="2835812" y="94522"/>
                    <a:pt x="2790241" y="49337"/>
                  </a:cubicBezTo>
                  <a:cubicBezTo>
                    <a:pt x="2753553" y="13034"/>
                    <a:pt x="2678245" y="13034"/>
                    <a:pt x="2641557" y="49337"/>
                  </a:cubicBezTo>
                  <a:cubicBezTo>
                    <a:pt x="2596373" y="94522"/>
                    <a:pt x="2507162" y="94522"/>
                    <a:pt x="2461977" y="49337"/>
                  </a:cubicBezTo>
                  <a:cubicBezTo>
                    <a:pt x="2425289" y="13034"/>
                    <a:pt x="2349982" y="13034"/>
                    <a:pt x="2313293" y="49337"/>
                  </a:cubicBezTo>
                  <a:cubicBezTo>
                    <a:pt x="2268109" y="94522"/>
                    <a:pt x="2178898" y="94522"/>
                    <a:pt x="2133714" y="49337"/>
                  </a:cubicBezTo>
                  <a:cubicBezTo>
                    <a:pt x="2097025" y="13034"/>
                    <a:pt x="2021718" y="13034"/>
                    <a:pt x="1985030" y="49337"/>
                  </a:cubicBezTo>
                  <a:cubicBezTo>
                    <a:pt x="1939845" y="94522"/>
                    <a:pt x="1850635" y="94522"/>
                    <a:pt x="1805450" y="49337"/>
                  </a:cubicBezTo>
                  <a:cubicBezTo>
                    <a:pt x="1768762" y="13034"/>
                    <a:pt x="1693454" y="13034"/>
                    <a:pt x="1656766" y="49337"/>
                  </a:cubicBezTo>
                  <a:cubicBezTo>
                    <a:pt x="1611195" y="94522"/>
                    <a:pt x="1522371" y="94522"/>
                    <a:pt x="1476800" y="49337"/>
                  </a:cubicBezTo>
                  <a:cubicBezTo>
                    <a:pt x="1440112" y="13034"/>
                    <a:pt x="1364804" y="13034"/>
                    <a:pt x="1328116" y="49337"/>
                  </a:cubicBezTo>
                  <a:cubicBezTo>
                    <a:pt x="1282545" y="94522"/>
                    <a:pt x="1193721" y="94522"/>
                    <a:pt x="1148150" y="49337"/>
                  </a:cubicBezTo>
                  <a:cubicBezTo>
                    <a:pt x="1111462" y="13034"/>
                    <a:pt x="1036155" y="13034"/>
                    <a:pt x="999466" y="49337"/>
                  </a:cubicBezTo>
                  <a:cubicBezTo>
                    <a:pt x="954282" y="94522"/>
                    <a:pt x="865071" y="94522"/>
                    <a:pt x="819887" y="49337"/>
                  </a:cubicBezTo>
                  <a:cubicBezTo>
                    <a:pt x="783198" y="13034"/>
                    <a:pt x="707891" y="13034"/>
                    <a:pt x="671203" y="49337"/>
                  </a:cubicBezTo>
                  <a:cubicBezTo>
                    <a:pt x="626018" y="94522"/>
                    <a:pt x="536808" y="94522"/>
                    <a:pt x="491623" y="49337"/>
                  </a:cubicBezTo>
                  <a:cubicBezTo>
                    <a:pt x="454935" y="13034"/>
                    <a:pt x="379627" y="13034"/>
                    <a:pt x="342939" y="49337"/>
                  </a:cubicBezTo>
                  <a:cubicBezTo>
                    <a:pt x="297754" y="94522"/>
                    <a:pt x="208544" y="94522"/>
                    <a:pt x="163359" y="49337"/>
                  </a:cubicBezTo>
                  <a:cubicBezTo>
                    <a:pt x="126671" y="13034"/>
                    <a:pt x="51364" y="13034"/>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420"/>
                    <a:pt x="22713528" y="13420"/>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15" name="Freeform: Shape 14">
              <a:extLst>
                <a:ext uri="{FF2B5EF4-FFF2-40B4-BE49-F238E27FC236}">
                  <a16:creationId xmlns:a16="http://schemas.microsoft.com/office/drawing/2014/main" id="{F91865B9-9741-46D6-BA08-3257BD4AA88E}"/>
                </a:ext>
              </a:extLst>
            </p:cNvPr>
            <p:cNvSpPr/>
            <p:nvPr/>
          </p:nvSpPr>
          <p:spPr>
            <a:xfrm>
              <a:off x="-51438" y="273139"/>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16" name="Freeform: Shape 15">
              <a:extLst>
                <a:ext uri="{FF2B5EF4-FFF2-40B4-BE49-F238E27FC236}">
                  <a16:creationId xmlns:a16="http://schemas.microsoft.com/office/drawing/2014/main" id="{30BC3278-7FC0-4CD7-86AF-60F6BAFF1B75}"/>
                </a:ext>
              </a:extLst>
            </p:cNvPr>
            <p:cNvSpPr/>
            <p:nvPr/>
          </p:nvSpPr>
          <p:spPr>
            <a:xfrm>
              <a:off x="-51438" y="409853"/>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17" name="Freeform: Shape 16">
              <a:extLst>
                <a:ext uri="{FF2B5EF4-FFF2-40B4-BE49-F238E27FC236}">
                  <a16:creationId xmlns:a16="http://schemas.microsoft.com/office/drawing/2014/main" id="{DFAB5BD2-26C5-4879-87C7-CB7DEA1CE6F9}"/>
                </a:ext>
              </a:extLst>
            </p:cNvPr>
            <p:cNvSpPr/>
            <p:nvPr/>
          </p:nvSpPr>
          <p:spPr>
            <a:xfrm>
              <a:off x="-51438" y="546567"/>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18" name="Freeform: Shape 17">
              <a:extLst>
                <a:ext uri="{FF2B5EF4-FFF2-40B4-BE49-F238E27FC236}">
                  <a16:creationId xmlns:a16="http://schemas.microsoft.com/office/drawing/2014/main" id="{6E68D775-CD09-4574-A93E-7BDE4591B6FF}"/>
                </a:ext>
              </a:extLst>
            </p:cNvPr>
            <p:cNvSpPr/>
            <p:nvPr/>
          </p:nvSpPr>
          <p:spPr>
            <a:xfrm>
              <a:off x="-51438" y="683426"/>
              <a:ext cx="23005101" cy="83467"/>
            </a:xfrm>
            <a:custGeom>
              <a:avLst/>
              <a:gdLst>
                <a:gd name="connsiteX0" fmla="*/ 22585310 w 23005101"/>
                <a:gd name="connsiteY0" fmla="*/ 83178 h 83467"/>
                <a:gd name="connsiteX1" fmla="*/ 22495328 w 23005101"/>
                <a:gd name="connsiteY1" fmla="*/ 49192 h 83467"/>
                <a:gd name="connsiteX2" fmla="*/ 22346644 w 23005101"/>
                <a:gd name="connsiteY2" fmla="*/ 49192 h 83467"/>
                <a:gd name="connsiteX3" fmla="*/ 22167064 w 23005101"/>
                <a:gd name="connsiteY3" fmla="*/ 49192 h 83467"/>
                <a:gd name="connsiteX4" fmla="*/ 22018380 w 23005101"/>
                <a:gd name="connsiteY4" fmla="*/ 49192 h 83467"/>
                <a:gd name="connsiteX5" fmla="*/ 21838800 w 23005101"/>
                <a:gd name="connsiteY5" fmla="*/ 49192 h 83467"/>
                <a:gd name="connsiteX6" fmla="*/ 21690116 w 23005101"/>
                <a:gd name="connsiteY6" fmla="*/ 49192 h 83467"/>
                <a:gd name="connsiteX7" fmla="*/ 21510536 w 23005101"/>
                <a:gd name="connsiteY7" fmla="*/ 49192 h 83467"/>
                <a:gd name="connsiteX8" fmla="*/ 21361854 w 23005101"/>
                <a:gd name="connsiteY8" fmla="*/ 49192 h 83467"/>
                <a:gd name="connsiteX9" fmla="*/ 21182272 w 23005101"/>
                <a:gd name="connsiteY9" fmla="*/ 49192 h 83467"/>
                <a:gd name="connsiteX10" fmla="*/ 21033590 w 23005101"/>
                <a:gd name="connsiteY10" fmla="*/ 49192 h 83467"/>
                <a:gd name="connsiteX11" fmla="*/ 20854010 w 23005101"/>
                <a:gd name="connsiteY11" fmla="*/ 49192 h 83467"/>
                <a:gd name="connsiteX12" fmla="*/ 20705326 w 23005101"/>
                <a:gd name="connsiteY12" fmla="*/ 49192 h 83467"/>
                <a:gd name="connsiteX13" fmla="*/ 20525358 w 23005101"/>
                <a:gd name="connsiteY13" fmla="*/ 49192 h 83467"/>
                <a:gd name="connsiteX14" fmla="*/ 20376676 w 23005101"/>
                <a:gd name="connsiteY14" fmla="*/ 49192 h 83467"/>
                <a:gd name="connsiteX15" fmla="*/ 20196708 w 23005101"/>
                <a:gd name="connsiteY15" fmla="*/ 49192 h 83467"/>
                <a:gd name="connsiteX16" fmla="*/ 20048026 w 23005101"/>
                <a:gd name="connsiteY16" fmla="*/ 49192 h 83467"/>
                <a:gd name="connsiteX17" fmla="*/ 19868446 w 23005101"/>
                <a:gd name="connsiteY17" fmla="*/ 49192 h 83467"/>
                <a:gd name="connsiteX18" fmla="*/ 19719762 w 23005101"/>
                <a:gd name="connsiteY18" fmla="*/ 49192 h 83467"/>
                <a:gd name="connsiteX19" fmla="*/ 19540182 w 23005101"/>
                <a:gd name="connsiteY19" fmla="*/ 49192 h 83467"/>
                <a:gd name="connsiteX20" fmla="*/ 19391498 w 23005101"/>
                <a:gd name="connsiteY20" fmla="*/ 49192 h 83467"/>
                <a:gd name="connsiteX21" fmla="*/ 19211920 w 23005101"/>
                <a:gd name="connsiteY21" fmla="*/ 49192 h 83467"/>
                <a:gd name="connsiteX22" fmla="*/ 19063234 w 23005101"/>
                <a:gd name="connsiteY22" fmla="*/ 49192 h 83467"/>
                <a:gd name="connsiteX23" fmla="*/ 18883656 w 23005101"/>
                <a:gd name="connsiteY23" fmla="*/ 49192 h 83467"/>
                <a:gd name="connsiteX24" fmla="*/ 18734972 w 23005101"/>
                <a:gd name="connsiteY24" fmla="*/ 49192 h 83467"/>
                <a:gd name="connsiteX25" fmla="*/ 18555006 w 23005101"/>
                <a:gd name="connsiteY25" fmla="*/ 49192 h 83467"/>
                <a:gd name="connsiteX26" fmla="*/ 18406320 w 23005101"/>
                <a:gd name="connsiteY26" fmla="*/ 49192 h 83467"/>
                <a:gd name="connsiteX27" fmla="*/ 18226356 w 23005101"/>
                <a:gd name="connsiteY27" fmla="*/ 49192 h 83467"/>
                <a:gd name="connsiteX28" fmla="*/ 18077672 w 23005101"/>
                <a:gd name="connsiteY28" fmla="*/ 49192 h 83467"/>
                <a:gd name="connsiteX29" fmla="*/ 17898092 w 23005101"/>
                <a:gd name="connsiteY29" fmla="*/ 49192 h 83467"/>
                <a:gd name="connsiteX30" fmla="*/ 17749408 w 23005101"/>
                <a:gd name="connsiteY30" fmla="*/ 49192 h 83467"/>
                <a:gd name="connsiteX31" fmla="*/ 17569442 w 23005101"/>
                <a:gd name="connsiteY31" fmla="*/ 49192 h 83467"/>
                <a:gd name="connsiteX32" fmla="*/ 17420758 w 23005101"/>
                <a:gd name="connsiteY32" fmla="*/ 49192 h 83467"/>
                <a:gd name="connsiteX33" fmla="*/ 17240792 w 23005101"/>
                <a:gd name="connsiteY33" fmla="*/ 49192 h 83467"/>
                <a:gd name="connsiteX34" fmla="*/ 17092108 w 23005101"/>
                <a:gd name="connsiteY34" fmla="*/ 49192 h 83467"/>
                <a:gd name="connsiteX35" fmla="*/ 16912528 w 23005101"/>
                <a:gd name="connsiteY35" fmla="*/ 49192 h 83467"/>
                <a:gd name="connsiteX36" fmla="*/ 16763844 w 23005101"/>
                <a:gd name="connsiteY36" fmla="*/ 49192 h 83467"/>
                <a:gd name="connsiteX37" fmla="*/ 16584265 w 23005101"/>
                <a:gd name="connsiteY37" fmla="*/ 49192 h 83467"/>
                <a:gd name="connsiteX38" fmla="*/ 16435581 w 23005101"/>
                <a:gd name="connsiteY38" fmla="*/ 49192 h 83467"/>
                <a:gd name="connsiteX39" fmla="*/ 16255616 w 23005101"/>
                <a:gd name="connsiteY39" fmla="*/ 49192 h 83467"/>
                <a:gd name="connsiteX40" fmla="*/ 16106931 w 23005101"/>
                <a:gd name="connsiteY40" fmla="*/ 49192 h 83467"/>
                <a:gd name="connsiteX41" fmla="*/ 15926966 w 23005101"/>
                <a:gd name="connsiteY41" fmla="*/ 49192 h 83467"/>
                <a:gd name="connsiteX42" fmla="*/ 15778281 w 23005101"/>
                <a:gd name="connsiteY42" fmla="*/ 49192 h 83467"/>
                <a:gd name="connsiteX43" fmla="*/ 15598702 w 23005101"/>
                <a:gd name="connsiteY43" fmla="*/ 49192 h 83467"/>
                <a:gd name="connsiteX44" fmla="*/ 15450018 w 23005101"/>
                <a:gd name="connsiteY44" fmla="*/ 49192 h 83467"/>
                <a:gd name="connsiteX45" fmla="*/ 15270438 w 23005101"/>
                <a:gd name="connsiteY45" fmla="*/ 49192 h 83467"/>
                <a:gd name="connsiteX46" fmla="*/ 15121754 w 23005101"/>
                <a:gd name="connsiteY46" fmla="*/ 49192 h 83467"/>
                <a:gd name="connsiteX47" fmla="*/ 14942175 w 23005101"/>
                <a:gd name="connsiteY47" fmla="*/ 49192 h 83467"/>
                <a:gd name="connsiteX48" fmla="*/ 14793490 w 23005101"/>
                <a:gd name="connsiteY48" fmla="*/ 49192 h 83467"/>
                <a:gd name="connsiteX49" fmla="*/ 14613911 w 23005101"/>
                <a:gd name="connsiteY49" fmla="*/ 49192 h 83467"/>
                <a:gd name="connsiteX50" fmla="*/ 14465227 w 23005101"/>
                <a:gd name="connsiteY50" fmla="*/ 49192 h 83467"/>
                <a:gd name="connsiteX51" fmla="*/ 14285647 w 23005101"/>
                <a:gd name="connsiteY51" fmla="*/ 49192 h 83467"/>
                <a:gd name="connsiteX52" fmla="*/ 14136963 w 23005101"/>
                <a:gd name="connsiteY52" fmla="*/ 49192 h 83467"/>
                <a:gd name="connsiteX53" fmla="*/ 13957384 w 23005101"/>
                <a:gd name="connsiteY53" fmla="*/ 49192 h 83467"/>
                <a:gd name="connsiteX54" fmla="*/ 13808699 w 23005101"/>
                <a:gd name="connsiteY54" fmla="*/ 49192 h 83467"/>
                <a:gd name="connsiteX55" fmla="*/ 13628734 w 23005101"/>
                <a:gd name="connsiteY55" fmla="*/ 49192 h 83467"/>
                <a:gd name="connsiteX56" fmla="*/ 13480049 w 23005101"/>
                <a:gd name="connsiteY56" fmla="*/ 49192 h 83467"/>
                <a:gd name="connsiteX57" fmla="*/ 13300085 w 23005101"/>
                <a:gd name="connsiteY57" fmla="*/ 49192 h 83467"/>
                <a:gd name="connsiteX58" fmla="*/ 13151400 w 23005101"/>
                <a:gd name="connsiteY58" fmla="*/ 49192 h 83467"/>
                <a:gd name="connsiteX59" fmla="*/ 12971434 w 23005101"/>
                <a:gd name="connsiteY59" fmla="*/ 49192 h 83467"/>
                <a:gd name="connsiteX60" fmla="*/ 12822750 w 23005101"/>
                <a:gd name="connsiteY60" fmla="*/ 49192 h 83467"/>
                <a:gd name="connsiteX61" fmla="*/ 12643171 w 23005101"/>
                <a:gd name="connsiteY61" fmla="*/ 49192 h 83467"/>
                <a:gd name="connsiteX62" fmla="*/ 12494486 w 23005101"/>
                <a:gd name="connsiteY62" fmla="*/ 49192 h 83467"/>
                <a:gd name="connsiteX63" fmla="*/ 12314907 w 23005101"/>
                <a:gd name="connsiteY63" fmla="*/ 49192 h 83467"/>
                <a:gd name="connsiteX64" fmla="*/ 12166223 w 23005101"/>
                <a:gd name="connsiteY64" fmla="*/ 49192 h 83467"/>
                <a:gd name="connsiteX65" fmla="*/ 11986257 w 23005101"/>
                <a:gd name="connsiteY65" fmla="*/ 49192 h 83467"/>
                <a:gd name="connsiteX66" fmla="*/ 11837573 w 23005101"/>
                <a:gd name="connsiteY66" fmla="*/ 49192 h 83467"/>
                <a:gd name="connsiteX67" fmla="*/ 11657607 w 23005101"/>
                <a:gd name="connsiteY67" fmla="*/ 49192 h 83467"/>
                <a:gd name="connsiteX68" fmla="*/ 11508923 w 23005101"/>
                <a:gd name="connsiteY68" fmla="*/ 49192 h 83467"/>
                <a:gd name="connsiteX69" fmla="*/ 11328958 w 23005101"/>
                <a:gd name="connsiteY69" fmla="*/ 49192 h 83467"/>
                <a:gd name="connsiteX70" fmla="*/ 11180273 w 23005101"/>
                <a:gd name="connsiteY70" fmla="*/ 49192 h 83467"/>
                <a:gd name="connsiteX71" fmla="*/ 11000694 w 23005101"/>
                <a:gd name="connsiteY71" fmla="*/ 49192 h 83467"/>
                <a:gd name="connsiteX72" fmla="*/ 10852010 w 23005101"/>
                <a:gd name="connsiteY72" fmla="*/ 49192 h 83467"/>
                <a:gd name="connsiteX73" fmla="*/ 10672044 w 23005101"/>
                <a:gd name="connsiteY73" fmla="*/ 49192 h 83467"/>
                <a:gd name="connsiteX74" fmla="*/ 10523359 w 23005101"/>
                <a:gd name="connsiteY74" fmla="*/ 49192 h 83467"/>
                <a:gd name="connsiteX75" fmla="*/ 10343780 w 23005101"/>
                <a:gd name="connsiteY75" fmla="*/ 49192 h 83467"/>
                <a:gd name="connsiteX76" fmla="*/ 10195096 w 23005101"/>
                <a:gd name="connsiteY76" fmla="*/ 49192 h 83467"/>
                <a:gd name="connsiteX77" fmla="*/ 10015517 w 23005101"/>
                <a:gd name="connsiteY77" fmla="*/ 49192 h 83467"/>
                <a:gd name="connsiteX78" fmla="*/ 9866833 w 23005101"/>
                <a:gd name="connsiteY78" fmla="*/ 49192 h 83467"/>
                <a:gd name="connsiteX79" fmla="*/ 9687253 w 23005101"/>
                <a:gd name="connsiteY79" fmla="*/ 49192 h 83467"/>
                <a:gd name="connsiteX80" fmla="*/ 9538569 w 23005101"/>
                <a:gd name="connsiteY80" fmla="*/ 49192 h 83467"/>
                <a:gd name="connsiteX81" fmla="*/ 9358989 w 23005101"/>
                <a:gd name="connsiteY81" fmla="*/ 49192 h 83467"/>
                <a:gd name="connsiteX82" fmla="*/ 9210305 w 23005101"/>
                <a:gd name="connsiteY82" fmla="*/ 49192 h 83467"/>
                <a:gd name="connsiteX83" fmla="*/ 9030340 w 23005101"/>
                <a:gd name="connsiteY83" fmla="*/ 49192 h 83467"/>
                <a:gd name="connsiteX84" fmla="*/ 8881655 w 23005101"/>
                <a:gd name="connsiteY84" fmla="*/ 49192 h 83467"/>
                <a:gd name="connsiteX85" fmla="*/ 8701690 w 23005101"/>
                <a:gd name="connsiteY85" fmla="*/ 49192 h 83467"/>
                <a:gd name="connsiteX86" fmla="*/ 8553006 w 23005101"/>
                <a:gd name="connsiteY86" fmla="*/ 49192 h 83467"/>
                <a:gd name="connsiteX87" fmla="*/ 8373427 w 23005101"/>
                <a:gd name="connsiteY87" fmla="*/ 49192 h 83467"/>
                <a:gd name="connsiteX88" fmla="*/ 8224742 w 23005101"/>
                <a:gd name="connsiteY88" fmla="*/ 49192 h 83467"/>
                <a:gd name="connsiteX89" fmla="*/ 8045163 w 23005101"/>
                <a:gd name="connsiteY89" fmla="*/ 49192 h 83467"/>
                <a:gd name="connsiteX90" fmla="*/ 7896479 w 23005101"/>
                <a:gd name="connsiteY90" fmla="*/ 49192 h 83467"/>
                <a:gd name="connsiteX91" fmla="*/ 7716899 w 23005101"/>
                <a:gd name="connsiteY91" fmla="*/ 49192 h 83467"/>
                <a:gd name="connsiteX92" fmla="*/ 7568215 w 23005101"/>
                <a:gd name="connsiteY92" fmla="*/ 49192 h 83467"/>
                <a:gd name="connsiteX93" fmla="*/ 7388636 w 23005101"/>
                <a:gd name="connsiteY93" fmla="*/ 49192 h 83467"/>
                <a:gd name="connsiteX94" fmla="*/ 7239951 w 23005101"/>
                <a:gd name="connsiteY94" fmla="*/ 49192 h 83467"/>
                <a:gd name="connsiteX95" fmla="*/ 7060372 w 23005101"/>
                <a:gd name="connsiteY95" fmla="*/ 49192 h 83467"/>
                <a:gd name="connsiteX96" fmla="*/ 6911688 w 23005101"/>
                <a:gd name="connsiteY96" fmla="*/ 49192 h 83467"/>
                <a:gd name="connsiteX97" fmla="*/ 6732108 w 23005101"/>
                <a:gd name="connsiteY97" fmla="*/ 49192 h 83467"/>
                <a:gd name="connsiteX98" fmla="*/ 6583424 w 23005101"/>
                <a:gd name="connsiteY98" fmla="*/ 49192 h 83467"/>
                <a:gd name="connsiteX99" fmla="*/ 6403458 w 23005101"/>
                <a:gd name="connsiteY99" fmla="*/ 49192 h 83467"/>
                <a:gd name="connsiteX100" fmla="*/ 6254774 w 23005101"/>
                <a:gd name="connsiteY100" fmla="*/ 49192 h 83467"/>
                <a:gd name="connsiteX101" fmla="*/ 6075195 w 23005101"/>
                <a:gd name="connsiteY101" fmla="*/ 49192 h 83467"/>
                <a:gd name="connsiteX102" fmla="*/ 5926511 w 23005101"/>
                <a:gd name="connsiteY102" fmla="*/ 49192 h 83467"/>
                <a:gd name="connsiteX103" fmla="*/ 5746931 w 23005101"/>
                <a:gd name="connsiteY103" fmla="*/ 49192 h 83467"/>
                <a:gd name="connsiteX104" fmla="*/ 5598247 w 23005101"/>
                <a:gd name="connsiteY104" fmla="*/ 49192 h 83467"/>
                <a:gd name="connsiteX105" fmla="*/ 5418281 w 23005101"/>
                <a:gd name="connsiteY105" fmla="*/ 49192 h 83467"/>
                <a:gd name="connsiteX106" fmla="*/ 5269597 w 23005101"/>
                <a:gd name="connsiteY106" fmla="*/ 49192 h 83467"/>
                <a:gd name="connsiteX107" fmla="*/ 5090018 w 23005101"/>
                <a:gd name="connsiteY107" fmla="*/ 49192 h 83467"/>
                <a:gd name="connsiteX108" fmla="*/ 4941333 w 23005101"/>
                <a:gd name="connsiteY108" fmla="*/ 49192 h 83467"/>
                <a:gd name="connsiteX109" fmla="*/ 4761368 w 23005101"/>
                <a:gd name="connsiteY109" fmla="*/ 49192 h 83467"/>
                <a:gd name="connsiteX110" fmla="*/ 4612684 w 23005101"/>
                <a:gd name="connsiteY110" fmla="*/ 49192 h 83467"/>
                <a:gd name="connsiteX111" fmla="*/ 4433104 w 23005101"/>
                <a:gd name="connsiteY111" fmla="*/ 49192 h 83467"/>
                <a:gd name="connsiteX112" fmla="*/ 4284420 w 23005101"/>
                <a:gd name="connsiteY112" fmla="*/ 49192 h 83467"/>
                <a:gd name="connsiteX113" fmla="*/ 4104840 w 23005101"/>
                <a:gd name="connsiteY113" fmla="*/ 49192 h 83467"/>
                <a:gd name="connsiteX114" fmla="*/ 3956156 w 23005101"/>
                <a:gd name="connsiteY114" fmla="*/ 49192 h 83467"/>
                <a:gd name="connsiteX115" fmla="*/ 3776190 w 23005101"/>
                <a:gd name="connsiteY115" fmla="*/ 49192 h 83467"/>
                <a:gd name="connsiteX116" fmla="*/ 3627506 w 23005101"/>
                <a:gd name="connsiteY116" fmla="*/ 49192 h 83467"/>
                <a:gd name="connsiteX117" fmla="*/ 3447541 w 23005101"/>
                <a:gd name="connsiteY117" fmla="*/ 49192 h 83467"/>
                <a:gd name="connsiteX118" fmla="*/ 3298857 w 23005101"/>
                <a:gd name="connsiteY118" fmla="*/ 49192 h 83467"/>
                <a:gd name="connsiteX119" fmla="*/ 3118891 w 23005101"/>
                <a:gd name="connsiteY119" fmla="*/ 49192 h 83467"/>
                <a:gd name="connsiteX120" fmla="*/ 2970207 w 23005101"/>
                <a:gd name="connsiteY120" fmla="*/ 49192 h 83467"/>
                <a:gd name="connsiteX121" fmla="*/ 2790241 w 23005101"/>
                <a:gd name="connsiteY121" fmla="*/ 49192 h 83467"/>
                <a:gd name="connsiteX122" fmla="*/ 2641557 w 23005101"/>
                <a:gd name="connsiteY122" fmla="*/ 49192 h 83467"/>
                <a:gd name="connsiteX123" fmla="*/ 2461977 w 23005101"/>
                <a:gd name="connsiteY123" fmla="*/ 49192 h 83467"/>
                <a:gd name="connsiteX124" fmla="*/ 2313293 w 23005101"/>
                <a:gd name="connsiteY124" fmla="*/ 49192 h 83467"/>
                <a:gd name="connsiteX125" fmla="*/ 2133714 w 23005101"/>
                <a:gd name="connsiteY125" fmla="*/ 49192 h 83467"/>
                <a:gd name="connsiteX126" fmla="*/ 1985030 w 23005101"/>
                <a:gd name="connsiteY126" fmla="*/ 49192 h 83467"/>
                <a:gd name="connsiteX127" fmla="*/ 1805450 w 23005101"/>
                <a:gd name="connsiteY127" fmla="*/ 49192 h 83467"/>
                <a:gd name="connsiteX128" fmla="*/ 1656766 w 23005101"/>
                <a:gd name="connsiteY128" fmla="*/ 49192 h 83467"/>
                <a:gd name="connsiteX129" fmla="*/ 1476800 w 23005101"/>
                <a:gd name="connsiteY129" fmla="*/ 49192 h 83467"/>
                <a:gd name="connsiteX130" fmla="*/ 1328116 w 23005101"/>
                <a:gd name="connsiteY130" fmla="*/ 49192 h 83467"/>
                <a:gd name="connsiteX131" fmla="*/ 1148150 w 23005101"/>
                <a:gd name="connsiteY131" fmla="*/ 49192 h 83467"/>
                <a:gd name="connsiteX132" fmla="*/ 999466 w 23005101"/>
                <a:gd name="connsiteY132" fmla="*/ 49192 h 83467"/>
                <a:gd name="connsiteX133" fmla="*/ 819887 w 23005101"/>
                <a:gd name="connsiteY133" fmla="*/ 49192 h 83467"/>
                <a:gd name="connsiteX134" fmla="*/ 671203 w 23005101"/>
                <a:gd name="connsiteY134" fmla="*/ 49192 h 83467"/>
                <a:gd name="connsiteX135" fmla="*/ 491623 w 23005101"/>
                <a:gd name="connsiteY135" fmla="*/ 49192 h 83467"/>
                <a:gd name="connsiteX136" fmla="*/ 342939 w 23005101"/>
                <a:gd name="connsiteY136" fmla="*/ 49192 h 83467"/>
                <a:gd name="connsiteX137" fmla="*/ 163359 w 23005101"/>
                <a:gd name="connsiteY137" fmla="*/ 49192 h 83467"/>
                <a:gd name="connsiteX138" fmla="*/ 14675 w 23005101"/>
                <a:gd name="connsiteY138" fmla="*/ 49192 h 83467"/>
                <a:gd name="connsiteX139" fmla="*/ 0 w 23005101"/>
                <a:gd name="connsiteY139" fmla="*/ 33744 h 83467"/>
                <a:gd name="connsiteX140" fmla="*/ 179580 w 23005101"/>
                <a:gd name="connsiteY140" fmla="*/ 33744 h 83467"/>
                <a:gd name="connsiteX141" fmla="*/ 328264 w 23005101"/>
                <a:gd name="connsiteY141" fmla="*/ 33744 h 83467"/>
                <a:gd name="connsiteX142" fmla="*/ 507843 w 23005101"/>
                <a:gd name="connsiteY142" fmla="*/ 33744 h 83467"/>
                <a:gd name="connsiteX143" fmla="*/ 656527 w 23005101"/>
                <a:gd name="connsiteY143" fmla="*/ 33744 h 83467"/>
                <a:gd name="connsiteX144" fmla="*/ 836107 w 23005101"/>
                <a:gd name="connsiteY144" fmla="*/ 33744 h 83467"/>
                <a:gd name="connsiteX145" fmla="*/ 984791 w 23005101"/>
                <a:gd name="connsiteY145" fmla="*/ 33744 h 83467"/>
                <a:gd name="connsiteX146" fmla="*/ 1164757 w 23005101"/>
                <a:gd name="connsiteY146" fmla="*/ 33744 h 83467"/>
                <a:gd name="connsiteX147" fmla="*/ 1313441 w 23005101"/>
                <a:gd name="connsiteY147" fmla="*/ 33744 h 83467"/>
                <a:gd name="connsiteX148" fmla="*/ 1493406 w 23005101"/>
                <a:gd name="connsiteY148" fmla="*/ 33744 h 83467"/>
                <a:gd name="connsiteX149" fmla="*/ 1642091 w 23005101"/>
                <a:gd name="connsiteY149" fmla="*/ 33744 h 83467"/>
                <a:gd name="connsiteX150" fmla="*/ 1821670 w 23005101"/>
                <a:gd name="connsiteY150" fmla="*/ 33744 h 83467"/>
                <a:gd name="connsiteX151" fmla="*/ 1970354 w 23005101"/>
                <a:gd name="connsiteY151" fmla="*/ 33744 h 83467"/>
                <a:gd name="connsiteX152" fmla="*/ 2149934 w 23005101"/>
                <a:gd name="connsiteY152" fmla="*/ 33744 h 83467"/>
                <a:gd name="connsiteX153" fmla="*/ 2298618 w 23005101"/>
                <a:gd name="connsiteY153" fmla="*/ 33744 h 83467"/>
                <a:gd name="connsiteX154" fmla="*/ 2478197 w 23005101"/>
                <a:gd name="connsiteY154" fmla="*/ 33744 h 83467"/>
                <a:gd name="connsiteX155" fmla="*/ 2626881 w 23005101"/>
                <a:gd name="connsiteY155" fmla="*/ 33744 h 83467"/>
                <a:gd name="connsiteX156" fmla="*/ 2806461 w 23005101"/>
                <a:gd name="connsiteY156" fmla="*/ 33744 h 83467"/>
                <a:gd name="connsiteX157" fmla="*/ 2955145 w 23005101"/>
                <a:gd name="connsiteY157" fmla="*/ 33744 h 83467"/>
                <a:gd name="connsiteX158" fmla="*/ 3135111 w 23005101"/>
                <a:gd name="connsiteY158" fmla="*/ 33744 h 83467"/>
                <a:gd name="connsiteX159" fmla="*/ 3283795 w 23005101"/>
                <a:gd name="connsiteY159" fmla="*/ 33744 h 83467"/>
                <a:gd name="connsiteX160" fmla="*/ 3463761 w 23005101"/>
                <a:gd name="connsiteY160" fmla="*/ 33744 h 83467"/>
                <a:gd name="connsiteX161" fmla="*/ 3612445 w 23005101"/>
                <a:gd name="connsiteY161" fmla="*/ 33744 h 83467"/>
                <a:gd name="connsiteX162" fmla="*/ 3792410 w 23005101"/>
                <a:gd name="connsiteY162" fmla="*/ 33744 h 83467"/>
                <a:gd name="connsiteX163" fmla="*/ 3941095 w 23005101"/>
                <a:gd name="connsiteY163" fmla="*/ 33744 h 83467"/>
                <a:gd name="connsiteX164" fmla="*/ 4121060 w 23005101"/>
                <a:gd name="connsiteY164" fmla="*/ 33744 h 83467"/>
                <a:gd name="connsiteX165" fmla="*/ 4269745 w 23005101"/>
                <a:gd name="connsiteY165" fmla="*/ 33744 h 83467"/>
                <a:gd name="connsiteX166" fmla="*/ 4449324 w 23005101"/>
                <a:gd name="connsiteY166" fmla="*/ 33744 h 83467"/>
                <a:gd name="connsiteX167" fmla="*/ 4598008 w 23005101"/>
                <a:gd name="connsiteY167" fmla="*/ 33744 h 83467"/>
                <a:gd name="connsiteX168" fmla="*/ 4777588 w 23005101"/>
                <a:gd name="connsiteY168" fmla="*/ 33744 h 83467"/>
                <a:gd name="connsiteX169" fmla="*/ 4926272 w 23005101"/>
                <a:gd name="connsiteY169" fmla="*/ 33744 h 83467"/>
                <a:gd name="connsiteX170" fmla="*/ 5106238 w 23005101"/>
                <a:gd name="connsiteY170" fmla="*/ 33744 h 83467"/>
                <a:gd name="connsiteX171" fmla="*/ 5254922 w 23005101"/>
                <a:gd name="connsiteY171" fmla="*/ 33744 h 83467"/>
                <a:gd name="connsiteX172" fmla="*/ 5434887 w 23005101"/>
                <a:gd name="connsiteY172" fmla="*/ 33744 h 83467"/>
                <a:gd name="connsiteX173" fmla="*/ 5583572 w 23005101"/>
                <a:gd name="connsiteY173" fmla="*/ 33744 h 83467"/>
                <a:gd name="connsiteX174" fmla="*/ 5763538 w 23005101"/>
                <a:gd name="connsiteY174" fmla="*/ 33744 h 83467"/>
                <a:gd name="connsiteX175" fmla="*/ 5912221 w 23005101"/>
                <a:gd name="connsiteY175" fmla="*/ 33744 h 83467"/>
                <a:gd name="connsiteX176" fmla="*/ 6091801 w 23005101"/>
                <a:gd name="connsiteY176" fmla="*/ 33744 h 83467"/>
                <a:gd name="connsiteX177" fmla="*/ 6240485 w 23005101"/>
                <a:gd name="connsiteY177" fmla="*/ 33744 h 83467"/>
                <a:gd name="connsiteX178" fmla="*/ 6420065 w 23005101"/>
                <a:gd name="connsiteY178" fmla="*/ 33744 h 83467"/>
                <a:gd name="connsiteX179" fmla="*/ 6568749 w 23005101"/>
                <a:gd name="connsiteY179" fmla="*/ 33744 h 83467"/>
                <a:gd name="connsiteX180" fmla="*/ 6748328 w 23005101"/>
                <a:gd name="connsiteY180" fmla="*/ 33744 h 83467"/>
                <a:gd name="connsiteX181" fmla="*/ 6897012 w 23005101"/>
                <a:gd name="connsiteY181" fmla="*/ 33744 h 83467"/>
                <a:gd name="connsiteX182" fmla="*/ 7076592 w 23005101"/>
                <a:gd name="connsiteY182" fmla="*/ 33744 h 83467"/>
                <a:gd name="connsiteX183" fmla="*/ 7225276 w 23005101"/>
                <a:gd name="connsiteY183" fmla="*/ 33744 h 83467"/>
                <a:gd name="connsiteX184" fmla="*/ 7405242 w 23005101"/>
                <a:gd name="connsiteY184" fmla="*/ 33744 h 83467"/>
                <a:gd name="connsiteX185" fmla="*/ 7553926 w 23005101"/>
                <a:gd name="connsiteY185" fmla="*/ 33744 h 83467"/>
                <a:gd name="connsiteX186" fmla="*/ 7733505 w 23005101"/>
                <a:gd name="connsiteY186" fmla="*/ 33744 h 83467"/>
                <a:gd name="connsiteX187" fmla="*/ 7882190 w 23005101"/>
                <a:gd name="connsiteY187" fmla="*/ 33744 h 83467"/>
                <a:gd name="connsiteX188" fmla="*/ 8061769 w 23005101"/>
                <a:gd name="connsiteY188" fmla="*/ 33744 h 83467"/>
                <a:gd name="connsiteX189" fmla="*/ 8210453 w 23005101"/>
                <a:gd name="connsiteY189" fmla="*/ 33744 h 83467"/>
                <a:gd name="connsiteX190" fmla="*/ 8390418 w 23005101"/>
                <a:gd name="connsiteY190" fmla="*/ 33744 h 83467"/>
                <a:gd name="connsiteX191" fmla="*/ 8539103 w 23005101"/>
                <a:gd name="connsiteY191" fmla="*/ 33744 h 83467"/>
                <a:gd name="connsiteX192" fmla="*/ 8718682 w 23005101"/>
                <a:gd name="connsiteY192" fmla="*/ 33744 h 83467"/>
                <a:gd name="connsiteX193" fmla="*/ 8867366 w 23005101"/>
                <a:gd name="connsiteY193" fmla="*/ 33744 h 83467"/>
                <a:gd name="connsiteX194" fmla="*/ 9047332 w 23005101"/>
                <a:gd name="connsiteY194" fmla="*/ 33744 h 83467"/>
                <a:gd name="connsiteX195" fmla="*/ 9196016 w 23005101"/>
                <a:gd name="connsiteY195" fmla="*/ 33744 h 83467"/>
                <a:gd name="connsiteX196" fmla="*/ 9375596 w 23005101"/>
                <a:gd name="connsiteY196" fmla="*/ 33744 h 83467"/>
                <a:gd name="connsiteX197" fmla="*/ 9524280 w 23005101"/>
                <a:gd name="connsiteY197" fmla="*/ 33744 h 83467"/>
                <a:gd name="connsiteX198" fmla="*/ 9703859 w 23005101"/>
                <a:gd name="connsiteY198" fmla="*/ 33744 h 83467"/>
                <a:gd name="connsiteX199" fmla="*/ 9852543 w 23005101"/>
                <a:gd name="connsiteY199" fmla="*/ 33744 h 83467"/>
                <a:gd name="connsiteX200" fmla="*/ 10032123 w 23005101"/>
                <a:gd name="connsiteY200" fmla="*/ 33744 h 83467"/>
                <a:gd name="connsiteX201" fmla="*/ 10180807 w 23005101"/>
                <a:gd name="connsiteY201" fmla="*/ 33744 h 83467"/>
                <a:gd name="connsiteX202" fmla="*/ 10360773 w 23005101"/>
                <a:gd name="connsiteY202" fmla="*/ 33744 h 83467"/>
                <a:gd name="connsiteX203" fmla="*/ 10509457 w 23005101"/>
                <a:gd name="connsiteY203" fmla="*/ 33744 h 83467"/>
                <a:gd name="connsiteX204" fmla="*/ 10689036 w 23005101"/>
                <a:gd name="connsiteY204" fmla="*/ 33744 h 83467"/>
                <a:gd name="connsiteX205" fmla="*/ 10837721 w 23005101"/>
                <a:gd name="connsiteY205" fmla="*/ 33744 h 83467"/>
                <a:gd name="connsiteX206" fmla="*/ 11017687 w 23005101"/>
                <a:gd name="connsiteY206" fmla="*/ 33744 h 83467"/>
                <a:gd name="connsiteX207" fmla="*/ 11166371 w 23005101"/>
                <a:gd name="connsiteY207" fmla="*/ 33744 h 83467"/>
                <a:gd name="connsiteX208" fmla="*/ 11345950 w 23005101"/>
                <a:gd name="connsiteY208" fmla="*/ 33744 h 83467"/>
                <a:gd name="connsiteX209" fmla="*/ 11494635 w 23005101"/>
                <a:gd name="connsiteY209" fmla="*/ 33744 h 83467"/>
                <a:gd name="connsiteX210" fmla="*/ 11674214 w 23005101"/>
                <a:gd name="connsiteY210" fmla="*/ 33744 h 83467"/>
                <a:gd name="connsiteX211" fmla="*/ 11822898 w 23005101"/>
                <a:gd name="connsiteY211" fmla="*/ 33744 h 83467"/>
                <a:gd name="connsiteX212" fmla="*/ 12002477 w 23005101"/>
                <a:gd name="connsiteY212" fmla="*/ 33744 h 83467"/>
                <a:gd name="connsiteX213" fmla="*/ 12151162 w 23005101"/>
                <a:gd name="connsiteY213" fmla="*/ 33744 h 83467"/>
                <a:gd name="connsiteX214" fmla="*/ 12330741 w 23005101"/>
                <a:gd name="connsiteY214" fmla="*/ 33744 h 83467"/>
                <a:gd name="connsiteX215" fmla="*/ 12479425 w 23005101"/>
                <a:gd name="connsiteY215" fmla="*/ 33744 h 83467"/>
                <a:gd name="connsiteX216" fmla="*/ 12659390 w 23005101"/>
                <a:gd name="connsiteY216" fmla="*/ 33744 h 83467"/>
                <a:gd name="connsiteX217" fmla="*/ 12808074 w 23005101"/>
                <a:gd name="connsiteY217" fmla="*/ 33744 h 83467"/>
                <a:gd name="connsiteX218" fmla="*/ 12987654 w 23005101"/>
                <a:gd name="connsiteY218" fmla="*/ 33744 h 83467"/>
                <a:gd name="connsiteX219" fmla="*/ 13136338 w 23005101"/>
                <a:gd name="connsiteY219" fmla="*/ 33744 h 83467"/>
                <a:gd name="connsiteX220" fmla="*/ 13315917 w 23005101"/>
                <a:gd name="connsiteY220" fmla="*/ 33744 h 83467"/>
                <a:gd name="connsiteX221" fmla="*/ 13464602 w 23005101"/>
                <a:gd name="connsiteY221" fmla="*/ 33744 h 83467"/>
                <a:gd name="connsiteX222" fmla="*/ 13644181 w 23005101"/>
                <a:gd name="connsiteY222" fmla="*/ 33744 h 83467"/>
                <a:gd name="connsiteX223" fmla="*/ 13792865 w 23005101"/>
                <a:gd name="connsiteY223" fmla="*/ 33744 h 83467"/>
                <a:gd name="connsiteX224" fmla="*/ 13972445 w 23005101"/>
                <a:gd name="connsiteY224" fmla="*/ 33744 h 83467"/>
                <a:gd name="connsiteX225" fmla="*/ 14121129 w 23005101"/>
                <a:gd name="connsiteY225" fmla="*/ 33744 h 83467"/>
                <a:gd name="connsiteX226" fmla="*/ 14300708 w 23005101"/>
                <a:gd name="connsiteY226" fmla="*/ 33744 h 83467"/>
                <a:gd name="connsiteX227" fmla="*/ 14449393 w 23005101"/>
                <a:gd name="connsiteY227" fmla="*/ 33744 h 83467"/>
                <a:gd name="connsiteX228" fmla="*/ 14629359 w 23005101"/>
                <a:gd name="connsiteY228" fmla="*/ 33744 h 83467"/>
                <a:gd name="connsiteX229" fmla="*/ 14778043 w 23005101"/>
                <a:gd name="connsiteY229" fmla="*/ 33744 h 83467"/>
                <a:gd name="connsiteX230" fmla="*/ 14957622 w 23005101"/>
                <a:gd name="connsiteY230" fmla="*/ 33744 h 83467"/>
                <a:gd name="connsiteX231" fmla="*/ 15106307 w 23005101"/>
                <a:gd name="connsiteY231" fmla="*/ 33744 h 83467"/>
                <a:gd name="connsiteX232" fmla="*/ 15286272 w 23005101"/>
                <a:gd name="connsiteY232" fmla="*/ 33744 h 83467"/>
                <a:gd name="connsiteX233" fmla="*/ 15434957 w 23005101"/>
                <a:gd name="connsiteY233" fmla="*/ 33744 h 83467"/>
                <a:gd name="connsiteX234" fmla="*/ 15614921 w 23005101"/>
                <a:gd name="connsiteY234" fmla="*/ 33744 h 83467"/>
                <a:gd name="connsiteX235" fmla="*/ 15763606 w 23005101"/>
                <a:gd name="connsiteY235" fmla="*/ 33744 h 83467"/>
                <a:gd name="connsiteX236" fmla="*/ 15943185 w 23005101"/>
                <a:gd name="connsiteY236" fmla="*/ 33744 h 83467"/>
                <a:gd name="connsiteX237" fmla="*/ 16091869 w 23005101"/>
                <a:gd name="connsiteY237" fmla="*/ 33744 h 83467"/>
                <a:gd name="connsiteX238" fmla="*/ 16271449 w 23005101"/>
                <a:gd name="connsiteY238" fmla="*/ 33744 h 83467"/>
                <a:gd name="connsiteX239" fmla="*/ 16420133 w 23005101"/>
                <a:gd name="connsiteY239" fmla="*/ 33744 h 83467"/>
                <a:gd name="connsiteX240" fmla="*/ 16600099 w 23005101"/>
                <a:gd name="connsiteY240" fmla="*/ 33744 h 83467"/>
                <a:gd name="connsiteX241" fmla="*/ 16748783 w 23005101"/>
                <a:gd name="connsiteY241" fmla="*/ 33744 h 83467"/>
                <a:gd name="connsiteX242" fmla="*/ 16928750 w 23005101"/>
                <a:gd name="connsiteY242" fmla="*/ 33744 h 83467"/>
                <a:gd name="connsiteX243" fmla="*/ 17077434 w 23005101"/>
                <a:gd name="connsiteY243" fmla="*/ 33744 h 83467"/>
                <a:gd name="connsiteX244" fmla="*/ 17257398 w 23005101"/>
                <a:gd name="connsiteY244" fmla="*/ 33744 h 83467"/>
                <a:gd name="connsiteX245" fmla="*/ 17406082 w 23005101"/>
                <a:gd name="connsiteY245" fmla="*/ 33744 h 83467"/>
                <a:gd name="connsiteX246" fmla="*/ 17585662 w 23005101"/>
                <a:gd name="connsiteY246" fmla="*/ 33744 h 83467"/>
                <a:gd name="connsiteX247" fmla="*/ 17734346 w 23005101"/>
                <a:gd name="connsiteY247" fmla="*/ 33744 h 83467"/>
                <a:gd name="connsiteX248" fmla="*/ 17914312 w 23005101"/>
                <a:gd name="connsiteY248" fmla="*/ 33744 h 83467"/>
                <a:gd name="connsiteX249" fmla="*/ 18062996 w 23005101"/>
                <a:gd name="connsiteY249" fmla="*/ 33744 h 83467"/>
                <a:gd name="connsiteX250" fmla="*/ 18242576 w 23005101"/>
                <a:gd name="connsiteY250" fmla="*/ 33744 h 83467"/>
                <a:gd name="connsiteX251" fmla="*/ 18391260 w 23005101"/>
                <a:gd name="connsiteY251" fmla="*/ 33744 h 83467"/>
                <a:gd name="connsiteX252" fmla="*/ 18570840 w 23005101"/>
                <a:gd name="connsiteY252" fmla="*/ 33744 h 83467"/>
                <a:gd name="connsiteX253" fmla="*/ 18719524 w 23005101"/>
                <a:gd name="connsiteY253" fmla="*/ 33744 h 83467"/>
                <a:gd name="connsiteX254" fmla="*/ 18899490 w 23005101"/>
                <a:gd name="connsiteY254" fmla="*/ 33744 h 83467"/>
                <a:gd name="connsiteX255" fmla="*/ 19048174 w 23005101"/>
                <a:gd name="connsiteY255" fmla="*/ 33744 h 83467"/>
                <a:gd name="connsiteX256" fmla="*/ 19228140 w 23005101"/>
                <a:gd name="connsiteY256" fmla="*/ 33744 h 83467"/>
                <a:gd name="connsiteX257" fmla="*/ 19376822 w 23005101"/>
                <a:gd name="connsiteY257" fmla="*/ 33744 h 83467"/>
                <a:gd name="connsiteX258" fmla="*/ 19556788 w 23005101"/>
                <a:gd name="connsiteY258" fmla="*/ 33744 h 83467"/>
                <a:gd name="connsiteX259" fmla="*/ 19705474 w 23005101"/>
                <a:gd name="connsiteY259" fmla="*/ 33744 h 83467"/>
                <a:gd name="connsiteX260" fmla="*/ 19885054 w 23005101"/>
                <a:gd name="connsiteY260" fmla="*/ 33744 h 83467"/>
                <a:gd name="connsiteX261" fmla="*/ 20033736 w 23005101"/>
                <a:gd name="connsiteY261" fmla="*/ 33744 h 83467"/>
                <a:gd name="connsiteX262" fmla="*/ 20213318 w 23005101"/>
                <a:gd name="connsiteY262" fmla="*/ 33744 h 83467"/>
                <a:gd name="connsiteX263" fmla="*/ 20362000 w 23005101"/>
                <a:gd name="connsiteY263" fmla="*/ 33744 h 83467"/>
                <a:gd name="connsiteX264" fmla="*/ 20541580 w 23005101"/>
                <a:gd name="connsiteY264" fmla="*/ 33744 h 83467"/>
                <a:gd name="connsiteX265" fmla="*/ 20690264 w 23005101"/>
                <a:gd name="connsiteY265" fmla="*/ 33744 h 83467"/>
                <a:gd name="connsiteX266" fmla="*/ 20869844 w 23005101"/>
                <a:gd name="connsiteY266" fmla="*/ 33744 h 83467"/>
                <a:gd name="connsiteX267" fmla="*/ 21018528 w 23005101"/>
                <a:gd name="connsiteY267" fmla="*/ 33744 h 83467"/>
                <a:gd name="connsiteX268" fmla="*/ 21198492 w 23005101"/>
                <a:gd name="connsiteY268" fmla="*/ 33744 h 83467"/>
                <a:gd name="connsiteX269" fmla="*/ 21347178 w 23005101"/>
                <a:gd name="connsiteY269" fmla="*/ 33744 h 83467"/>
                <a:gd name="connsiteX270" fmla="*/ 21527142 w 23005101"/>
                <a:gd name="connsiteY270" fmla="*/ 33744 h 83467"/>
                <a:gd name="connsiteX271" fmla="*/ 21675828 w 23005101"/>
                <a:gd name="connsiteY271" fmla="*/ 33744 h 83467"/>
                <a:gd name="connsiteX272" fmla="*/ 21855406 w 23005101"/>
                <a:gd name="connsiteY272" fmla="*/ 33744 h 83467"/>
                <a:gd name="connsiteX273" fmla="*/ 22004092 w 23005101"/>
                <a:gd name="connsiteY273" fmla="*/ 33744 h 83467"/>
                <a:gd name="connsiteX274" fmla="*/ 22184056 w 23005101"/>
                <a:gd name="connsiteY274" fmla="*/ 33744 h 83467"/>
                <a:gd name="connsiteX275" fmla="*/ 22332742 w 23005101"/>
                <a:gd name="connsiteY275" fmla="*/ 33744 h 83467"/>
                <a:gd name="connsiteX276" fmla="*/ 22512706 w 23005101"/>
                <a:gd name="connsiteY276" fmla="*/ 33744 h 83467"/>
                <a:gd name="connsiteX277" fmla="*/ 22661390 w 23005101"/>
                <a:gd name="connsiteY277" fmla="*/ 33744 h 83467"/>
                <a:gd name="connsiteX278" fmla="*/ 22840970 w 23005101"/>
                <a:gd name="connsiteY278" fmla="*/ 33744 h 83467"/>
                <a:gd name="connsiteX279" fmla="*/ 22989654 w 23005101"/>
                <a:gd name="connsiteY279" fmla="*/ 33744 h 83467"/>
                <a:gd name="connsiteX280" fmla="*/ 23005102 w 23005101"/>
                <a:gd name="connsiteY280" fmla="*/ 49578 h 83467"/>
                <a:gd name="connsiteX281" fmla="*/ 22825138 w 23005101"/>
                <a:gd name="connsiteY281" fmla="*/ 49578 h 83467"/>
                <a:gd name="connsiteX282" fmla="*/ 22676452 w 23005101"/>
                <a:gd name="connsiteY282" fmla="*/ 49578 h 83467"/>
                <a:gd name="connsiteX283" fmla="*/ 22585310 w 23005101"/>
                <a:gd name="connsiteY283" fmla="*/ 83178 h 8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467">
                  <a:moveTo>
                    <a:pt x="22585310" y="83178"/>
                  </a:moveTo>
                  <a:cubicBezTo>
                    <a:pt x="22551712" y="83178"/>
                    <a:pt x="22518114" y="71978"/>
                    <a:pt x="22495328" y="49192"/>
                  </a:cubicBezTo>
                  <a:cubicBezTo>
                    <a:pt x="22458638" y="12890"/>
                    <a:pt x="22383332" y="12890"/>
                    <a:pt x="22346644" y="49192"/>
                  </a:cubicBezTo>
                  <a:cubicBezTo>
                    <a:pt x="22301458" y="94377"/>
                    <a:pt x="22212248" y="94377"/>
                    <a:pt x="22167064" y="49192"/>
                  </a:cubicBezTo>
                  <a:cubicBezTo>
                    <a:pt x="22130374" y="12503"/>
                    <a:pt x="22055070" y="12890"/>
                    <a:pt x="22018380" y="49192"/>
                  </a:cubicBezTo>
                  <a:cubicBezTo>
                    <a:pt x="21973194" y="94377"/>
                    <a:pt x="21883984" y="94377"/>
                    <a:pt x="21838800" y="49192"/>
                  </a:cubicBezTo>
                  <a:cubicBezTo>
                    <a:pt x="21802112" y="12503"/>
                    <a:pt x="21727190" y="12890"/>
                    <a:pt x="21690116" y="49192"/>
                  </a:cubicBezTo>
                  <a:cubicBezTo>
                    <a:pt x="21644930" y="94377"/>
                    <a:pt x="21555720" y="94377"/>
                    <a:pt x="21510536" y="49192"/>
                  </a:cubicBezTo>
                  <a:cubicBezTo>
                    <a:pt x="21473848" y="12890"/>
                    <a:pt x="21398926" y="12890"/>
                    <a:pt x="21361854" y="49192"/>
                  </a:cubicBezTo>
                  <a:cubicBezTo>
                    <a:pt x="21316668" y="94377"/>
                    <a:pt x="21227456" y="94377"/>
                    <a:pt x="21182272" y="49192"/>
                  </a:cubicBezTo>
                  <a:cubicBezTo>
                    <a:pt x="21145584" y="12503"/>
                    <a:pt x="21070278" y="12890"/>
                    <a:pt x="21033590" y="49192"/>
                  </a:cubicBezTo>
                  <a:cubicBezTo>
                    <a:pt x="20988404" y="94377"/>
                    <a:pt x="20899194" y="94377"/>
                    <a:pt x="20854010" y="49192"/>
                  </a:cubicBezTo>
                  <a:cubicBezTo>
                    <a:pt x="20817320" y="12890"/>
                    <a:pt x="20742014" y="12503"/>
                    <a:pt x="20705326" y="49192"/>
                  </a:cubicBezTo>
                  <a:cubicBezTo>
                    <a:pt x="20660140" y="94377"/>
                    <a:pt x="20570930" y="94377"/>
                    <a:pt x="20525358" y="49192"/>
                  </a:cubicBezTo>
                  <a:cubicBezTo>
                    <a:pt x="20488672" y="12503"/>
                    <a:pt x="20413364" y="12890"/>
                    <a:pt x="20376676" y="49192"/>
                  </a:cubicBezTo>
                  <a:cubicBezTo>
                    <a:pt x="20331492" y="94377"/>
                    <a:pt x="20242282" y="94377"/>
                    <a:pt x="20196708" y="49192"/>
                  </a:cubicBezTo>
                  <a:cubicBezTo>
                    <a:pt x="20160022" y="12890"/>
                    <a:pt x="20084714" y="12503"/>
                    <a:pt x="20048026" y="49192"/>
                  </a:cubicBezTo>
                  <a:cubicBezTo>
                    <a:pt x="20002842" y="94377"/>
                    <a:pt x="19913632" y="94377"/>
                    <a:pt x="19868446" y="49192"/>
                  </a:cubicBezTo>
                  <a:cubicBezTo>
                    <a:pt x="19831758" y="12890"/>
                    <a:pt x="19756836" y="12890"/>
                    <a:pt x="19719762" y="49192"/>
                  </a:cubicBezTo>
                  <a:cubicBezTo>
                    <a:pt x="19674578" y="94377"/>
                    <a:pt x="19585368" y="94377"/>
                    <a:pt x="19540182" y="49192"/>
                  </a:cubicBezTo>
                  <a:cubicBezTo>
                    <a:pt x="19503494" y="12890"/>
                    <a:pt x="19428188" y="12890"/>
                    <a:pt x="19391498" y="49192"/>
                  </a:cubicBezTo>
                  <a:cubicBezTo>
                    <a:pt x="19346314" y="94377"/>
                    <a:pt x="19257104" y="94377"/>
                    <a:pt x="19211920" y="49192"/>
                  </a:cubicBezTo>
                  <a:cubicBezTo>
                    <a:pt x="19175230" y="12890"/>
                    <a:pt x="19099924" y="12890"/>
                    <a:pt x="19063234" y="49192"/>
                  </a:cubicBezTo>
                  <a:cubicBezTo>
                    <a:pt x="19018050" y="94377"/>
                    <a:pt x="18928840" y="94377"/>
                    <a:pt x="18883656" y="49192"/>
                  </a:cubicBezTo>
                  <a:cubicBezTo>
                    <a:pt x="18846966" y="12890"/>
                    <a:pt x="18771660" y="12890"/>
                    <a:pt x="18734972" y="49192"/>
                  </a:cubicBezTo>
                  <a:cubicBezTo>
                    <a:pt x="18689788" y="94377"/>
                    <a:pt x="18600576" y="94377"/>
                    <a:pt x="18555006" y="49192"/>
                  </a:cubicBezTo>
                  <a:cubicBezTo>
                    <a:pt x="18518318" y="12890"/>
                    <a:pt x="18443396" y="12890"/>
                    <a:pt x="18406320" y="49192"/>
                  </a:cubicBezTo>
                  <a:cubicBezTo>
                    <a:pt x="18360750" y="94377"/>
                    <a:pt x="18271926" y="94377"/>
                    <a:pt x="18226356" y="49192"/>
                  </a:cubicBezTo>
                  <a:cubicBezTo>
                    <a:pt x="18189668" y="12890"/>
                    <a:pt x="18114360" y="12890"/>
                    <a:pt x="18077672" y="49192"/>
                  </a:cubicBezTo>
                  <a:cubicBezTo>
                    <a:pt x="18032486" y="94377"/>
                    <a:pt x="17943276" y="94377"/>
                    <a:pt x="17898092" y="49192"/>
                  </a:cubicBezTo>
                  <a:cubicBezTo>
                    <a:pt x="17861404" y="12890"/>
                    <a:pt x="17786482" y="12890"/>
                    <a:pt x="17749408" y="49192"/>
                  </a:cubicBezTo>
                  <a:cubicBezTo>
                    <a:pt x="17704224" y="94377"/>
                    <a:pt x="17615012" y="94377"/>
                    <a:pt x="17569442" y="49192"/>
                  </a:cubicBezTo>
                  <a:cubicBezTo>
                    <a:pt x="17532754" y="12890"/>
                    <a:pt x="17457832" y="12890"/>
                    <a:pt x="17420758" y="49192"/>
                  </a:cubicBezTo>
                  <a:cubicBezTo>
                    <a:pt x="17375574" y="94377"/>
                    <a:pt x="17286362" y="94377"/>
                    <a:pt x="17240792" y="49192"/>
                  </a:cubicBezTo>
                  <a:cubicBezTo>
                    <a:pt x="17203718" y="12503"/>
                    <a:pt x="17128796" y="12890"/>
                    <a:pt x="17092108" y="49192"/>
                  </a:cubicBezTo>
                  <a:cubicBezTo>
                    <a:pt x="17046538" y="94377"/>
                    <a:pt x="16957714" y="94377"/>
                    <a:pt x="16912528" y="49192"/>
                  </a:cubicBezTo>
                  <a:cubicBezTo>
                    <a:pt x="16875840" y="12503"/>
                    <a:pt x="16800532" y="12890"/>
                    <a:pt x="16763844" y="49192"/>
                  </a:cubicBezTo>
                  <a:cubicBezTo>
                    <a:pt x="16718660" y="94377"/>
                    <a:pt x="16629450" y="94377"/>
                    <a:pt x="16584265" y="49192"/>
                  </a:cubicBezTo>
                  <a:cubicBezTo>
                    <a:pt x="16547577" y="12503"/>
                    <a:pt x="16472269" y="12890"/>
                    <a:pt x="16435581" y="49192"/>
                  </a:cubicBezTo>
                  <a:cubicBezTo>
                    <a:pt x="16390010" y="94377"/>
                    <a:pt x="16301186" y="94377"/>
                    <a:pt x="16255616" y="49192"/>
                  </a:cubicBezTo>
                  <a:cubicBezTo>
                    <a:pt x="16218927" y="12890"/>
                    <a:pt x="16143619" y="12890"/>
                    <a:pt x="16106931" y="49192"/>
                  </a:cubicBezTo>
                  <a:cubicBezTo>
                    <a:pt x="16061361" y="94377"/>
                    <a:pt x="15972536" y="94377"/>
                    <a:pt x="15926966" y="49192"/>
                  </a:cubicBezTo>
                  <a:cubicBezTo>
                    <a:pt x="15890277" y="12890"/>
                    <a:pt x="15815355" y="12890"/>
                    <a:pt x="15778281" y="49192"/>
                  </a:cubicBezTo>
                  <a:cubicBezTo>
                    <a:pt x="15733097" y="94377"/>
                    <a:pt x="15643886" y="94377"/>
                    <a:pt x="15598702" y="49192"/>
                  </a:cubicBezTo>
                  <a:cubicBezTo>
                    <a:pt x="15562013" y="12503"/>
                    <a:pt x="15486706" y="12890"/>
                    <a:pt x="15450018" y="49192"/>
                  </a:cubicBezTo>
                  <a:cubicBezTo>
                    <a:pt x="15404834" y="94377"/>
                    <a:pt x="15315622" y="94377"/>
                    <a:pt x="15270438" y="49192"/>
                  </a:cubicBezTo>
                  <a:cubicBezTo>
                    <a:pt x="15233750" y="12890"/>
                    <a:pt x="15158443" y="12503"/>
                    <a:pt x="15121754" y="49192"/>
                  </a:cubicBezTo>
                  <a:cubicBezTo>
                    <a:pt x="15076570" y="94377"/>
                    <a:pt x="14987359" y="94377"/>
                    <a:pt x="14942175" y="49192"/>
                  </a:cubicBezTo>
                  <a:cubicBezTo>
                    <a:pt x="14905486" y="12503"/>
                    <a:pt x="14830179" y="12890"/>
                    <a:pt x="14793490" y="49192"/>
                  </a:cubicBezTo>
                  <a:cubicBezTo>
                    <a:pt x="14748306" y="94377"/>
                    <a:pt x="14659095" y="94377"/>
                    <a:pt x="14613911" y="49192"/>
                  </a:cubicBezTo>
                  <a:cubicBezTo>
                    <a:pt x="14577222" y="12890"/>
                    <a:pt x="14501915" y="12890"/>
                    <a:pt x="14465227" y="49192"/>
                  </a:cubicBezTo>
                  <a:cubicBezTo>
                    <a:pt x="14420043" y="94377"/>
                    <a:pt x="14330831" y="94377"/>
                    <a:pt x="14285647" y="49192"/>
                  </a:cubicBezTo>
                  <a:cubicBezTo>
                    <a:pt x="14248959" y="12890"/>
                    <a:pt x="14173652" y="12890"/>
                    <a:pt x="14136963" y="49192"/>
                  </a:cubicBezTo>
                  <a:cubicBezTo>
                    <a:pt x="14091779" y="94377"/>
                    <a:pt x="14002568" y="94377"/>
                    <a:pt x="13957384" y="49192"/>
                  </a:cubicBezTo>
                  <a:cubicBezTo>
                    <a:pt x="13920695" y="12890"/>
                    <a:pt x="13845388" y="12890"/>
                    <a:pt x="13808699" y="49192"/>
                  </a:cubicBezTo>
                  <a:cubicBezTo>
                    <a:pt x="13763516" y="94377"/>
                    <a:pt x="13674304" y="94377"/>
                    <a:pt x="13628734" y="49192"/>
                  </a:cubicBezTo>
                  <a:cubicBezTo>
                    <a:pt x="13592046" y="12890"/>
                    <a:pt x="13516738" y="12890"/>
                    <a:pt x="13480049" y="49192"/>
                  </a:cubicBezTo>
                  <a:cubicBezTo>
                    <a:pt x="13434865" y="94377"/>
                    <a:pt x="13345655" y="94377"/>
                    <a:pt x="13300085" y="49192"/>
                  </a:cubicBezTo>
                  <a:cubicBezTo>
                    <a:pt x="13263396" y="12890"/>
                    <a:pt x="13188474" y="12890"/>
                    <a:pt x="13151400" y="49192"/>
                  </a:cubicBezTo>
                  <a:cubicBezTo>
                    <a:pt x="13106215" y="94377"/>
                    <a:pt x="13017005" y="94377"/>
                    <a:pt x="12971434" y="49192"/>
                  </a:cubicBezTo>
                  <a:cubicBezTo>
                    <a:pt x="12934746" y="12890"/>
                    <a:pt x="12859824" y="12890"/>
                    <a:pt x="12822750" y="49192"/>
                  </a:cubicBezTo>
                  <a:cubicBezTo>
                    <a:pt x="12777565" y="94377"/>
                    <a:pt x="12688355" y="94377"/>
                    <a:pt x="12643171" y="49192"/>
                  </a:cubicBezTo>
                  <a:cubicBezTo>
                    <a:pt x="12606482" y="12890"/>
                    <a:pt x="12531175" y="12890"/>
                    <a:pt x="12494486" y="49192"/>
                  </a:cubicBezTo>
                  <a:cubicBezTo>
                    <a:pt x="12449301" y="94377"/>
                    <a:pt x="12360091" y="94377"/>
                    <a:pt x="12314907" y="49192"/>
                  </a:cubicBezTo>
                  <a:cubicBezTo>
                    <a:pt x="12278218" y="12890"/>
                    <a:pt x="12202911" y="12890"/>
                    <a:pt x="12166223" y="49192"/>
                  </a:cubicBezTo>
                  <a:cubicBezTo>
                    <a:pt x="12120652" y="94377"/>
                    <a:pt x="12031827" y="94377"/>
                    <a:pt x="11986257" y="49192"/>
                  </a:cubicBezTo>
                  <a:cubicBezTo>
                    <a:pt x="11949569" y="12503"/>
                    <a:pt x="11874261" y="12890"/>
                    <a:pt x="11837573" y="49192"/>
                  </a:cubicBezTo>
                  <a:cubicBezTo>
                    <a:pt x="11792389" y="94377"/>
                    <a:pt x="11703178" y="94377"/>
                    <a:pt x="11657607" y="49192"/>
                  </a:cubicBezTo>
                  <a:cubicBezTo>
                    <a:pt x="11620919" y="12503"/>
                    <a:pt x="11545611" y="12890"/>
                    <a:pt x="11508923" y="49192"/>
                  </a:cubicBezTo>
                  <a:cubicBezTo>
                    <a:pt x="11463352" y="94377"/>
                    <a:pt x="11374528" y="94377"/>
                    <a:pt x="11328958" y="49192"/>
                  </a:cubicBezTo>
                  <a:cubicBezTo>
                    <a:pt x="11292269" y="12503"/>
                    <a:pt x="11216962" y="12890"/>
                    <a:pt x="11180273" y="49192"/>
                  </a:cubicBezTo>
                  <a:cubicBezTo>
                    <a:pt x="11135088" y="94377"/>
                    <a:pt x="11045878" y="94377"/>
                    <a:pt x="11000694" y="49192"/>
                  </a:cubicBezTo>
                  <a:cubicBezTo>
                    <a:pt x="10964005" y="12890"/>
                    <a:pt x="10889084" y="12890"/>
                    <a:pt x="10852010" y="49192"/>
                  </a:cubicBezTo>
                  <a:cubicBezTo>
                    <a:pt x="10806439" y="94377"/>
                    <a:pt x="10717614" y="94377"/>
                    <a:pt x="10672044" y="49192"/>
                  </a:cubicBezTo>
                  <a:cubicBezTo>
                    <a:pt x="10634970" y="12503"/>
                    <a:pt x="10560048" y="12890"/>
                    <a:pt x="10523359" y="49192"/>
                  </a:cubicBezTo>
                  <a:cubicBezTo>
                    <a:pt x="10478176" y="94377"/>
                    <a:pt x="10388965" y="94377"/>
                    <a:pt x="10343780" y="49192"/>
                  </a:cubicBezTo>
                  <a:cubicBezTo>
                    <a:pt x="10307093" y="12890"/>
                    <a:pt x="10232171" y="12503"/>
                    <a:pt x="10195096" y="49192"/>
                  </a:cubicBezTo>
                  <a:cubicBezTo>
                    <a:pt x="10149912" y="94377"/>
                    <a:pt x="10060702" y="94377"/>
                    <a:pt x="10015517" y="49192"/>
                  </a:cubicBezTo>
                  <a:cubicBezTo>
                    <a:pt x="9978829" y="12890"/>
                    <a:pt x="9903521" y="12890"/>
                    <a:pt x="9866833" y="49192"/>
                  </a:cubicBezTo>
                  <a:cubicBezTo>
                    <a:pt x="9821648" y="94377"/>
                    <a:pt x="9732437" y="94377"/>
                    <a:pt x="9687253" y="49192"/>
                  </a:cubicBezTo>
                  <a:cubicBezTo>
                    <a:pt x="9650565" y="12890"/>
                    <a:pt x="9575257" y="12890"/>
                    <a:pt x="9538569" y="49192"/>
                  </a:cubicBezTo>
                  <a:cubicBezTo>
                    <a:pt x="9493385" y="94377"/>
                    <a:pt x="9404174" y="94377"/>
                    <a:pt x="9358989" y="49192"/>
                  </a:cubicBezTo>
                  <a:cubicBezTo>
                    <a:pt x="9322301" y="12890"/>
                    <a:pt x="9246994" y="12890"/>
                    <a:pt x="9210305" y="49192"/>
                  </a:cubicBezTo>
                  <a:cubicBezTo>
                    <a:pt x="9164734" y="94377"/>
                    <a:pt x="9075910" y="94377"/>
                    <a:pt x="9030340" y="49192"/>
                  </a:cubicBezTo>
                  <a:cubicBezTo>
                    <a:pt x="8993651" y="12890"/>
                    <a:pt x="8918343" y="12890"/>
                    <a:pt x="8881655" y="49192"/>
                  </a:cubicBezTo>
                  <a:cubicBezTo>
                    <a:pt x="8836085" y="94377"/>
                    <a:pt x="8747260" y="94377"/>
                    <a:pt x="8701690" y="49192"/>
                  </a:cubicBezTo>
                  <a:cubicBezTo>
                    <a:pt x="8665001" y="12890"/>
                    <a:pt x="8589694" y="12890"/>
                    <a:pt x="8553006" y="49192"/>
                  </a:cubicBezTo>
                  <a:cubicBezTo>
                    <a:pt x="8507821" y="94377"/>
                    <a:pt x="8418611" y="94377"/>
                    <a:pt x="8373427" y="49192"/>
                  </a:cubicBezTo>
                  <a:cubicBezTo>
                    <a:pt x="8336352" y="12890"/>
                    <a:pt x="8261430" y="12890"/>
                    <a:pt x="8224742" y="49192"/>
                  </a:cubicBezTo>
                  <a:cubicBezTo>
                    <a:pt x="8179558" y="94377"/>
                    <a:pt x="8090347" y="94377"/>
                    <a:pt x="8045163" y="49192"/>
                  </a:cubicBezTo>
                  <a:cubicBezTo>
                    <a:pt x="8008474" y="12890"/>
                    <a:pt x="7933167" y="12890"/>
                    <a:pt x="7896479" y="49192"/>
                  </a:cubicBezTo>
                  <a:cubicBezTo>
                    <a:pt x="7851294" y="94377"/>
                    <a:pt x="7762084" y="94377"/>
                    <a:pt x="7716899" y="49192"/>
                  </a:cubicBezTo>
                  <a:cubicBezTo>
                    <a:pt x="7680211" y="12890"/>
                    <a:pt x="7604903" y="12890"/>
                    <a:pt x="7568215" y="49192"/>
                  </a:cubicBezTo>
                  <a:cubicBezTo>
                    <a:pt x="7523031" y="94377"/>
                    <a:pt x="7433820" y="94377"/>
                    <a:pt x="7388636" y="49192"/>
                  </a:cubicBezTo>
                  <a:cubicBezTo>
                    <a:pt x="7351947" y="12890"/>
                    <a:pt x="7277026" y="12890"/>
                    <a:pt x="7239951" y="49192"/>
                  </a:cubicBezTo>
                  <a:cubicBezTo>
                    <a:pt x="7194767" y="94377"/>
                    <a:pt x="7105557" y="94377"/>
                    <a:pt x="7060372" y="49192"/>
                  </a:cubicBezTo>
                  <a:cubicBezTo>
                    <a:pt x="7023683" y="12890"/>
                    <a:pt x="6948376" y="12890"/>
                    <a:pt x="6911688" y="49192"/>
                  </a:cubicBezTo>
                  <a:cubicBezTo>
                    <a:pt x="6866503" y="94377"/>
                    <a:pt x="6777293" y="94377"/>
                    <a:pt x="6732108" y="49192"/>
                  </a:cubicBezTo>
                  <a:cubicBezTo>
                    <a:pt x="6695420" y="12890"/>
                    <a:pt x="6620112" y="12890"/>
                    <a:pt x="6583424" y="49192"/>
                  </a:cubicBezTo>
                  <a:cubicBezTo>
                    <a:pt x="6537853" y="94377"/>
                    <a:pt x="6449029" y="94377"/>
                    <a:pt x="6403458" y="49192"/>
                  </a:cubicBezTo>
                  <a:cubicBezTo>
                    <a:pt x="6366770" y="12890"/>
                    <a:pt x="6291849" y="12890"/>
                    <a:pt x="6254774" y="49192"/>
                  </a:cubicBezTo>
                  <a:cubicBezTo>
                    <a:pt x="6209589" y="94377"/>
                    <a:pt x="6120379" y="94377"/>
                    <a:pt x="6075195" y="49192"/>
                  </a:cubicBezTo>
                  <a:cubicBezTo>
                    <a:pt x="6038506" y="12890"/>
                    <a:pt x="5963585" y="12890"/>
                    <a:pt x="5926511" y="49192"/>
                  </a:cubicBezTo>
                  <a:cubicBezTo>
                    <a:pt x="5881326" y="94377"/>
                    <a:pt x="5792115" y="94377"/>
                    <a:pt x="5746931" y="49192"/>
                  </a:cubicBezTo>
                  <a:cubicBezTo>
                    <a:pt x="5710243" y="12890"/>
                    <a:pt x="5634935" y="12890"/>
                    <a:pt x="5598247" y="49192"/>
                  </a:cubicBezTo>
                  <a:cubicBezTo>
                    <a:pt x="5553062" y="94377"/>
                    <a:pt x="5463852" y="94377"/>
                    <a:pt x="5418281" y="49192"/>
                  </a:cubicBezTo>
                  <a:cubicBezTo>
                    <a:pt x="5381593" y="12890"/>
                    <a:pt x="5306672" y="12890"/>
                    <a:pt x="5269597" y="49192"/>
                  </a:cubicBezTo>
                  <a:cubicBezTo>
                    <a:pt x="5224413" y="94377"/>
                    <a:pt x="5135202" y="94377"/>
                    <a:pt x="5090018" y="49192"/>
                  </a:cubicBezTo>
                  <a:cubicBezTo>
                    <a:pt x="5053330" y="12890"/>
                    <a:pt x="4978408" y="12890"/>
                    <a:pt x="4941333" y="49192"/>
                  </a:cubicBezTo>
                  <a:cubicBezTo>
                    <a:pt x="4895763" y="94377"/>
                    <a:pt x="4806939" y="94377"/>
                    <a:pt x="4761368" y="49192"/>
                  </a:cubicBezTo>
                  <a:cubicBezTo>
                    <a:pt x="4724679" y="12890"/>
                    <a:pt x="4649372" y="12890"/>
                    <a:pt x="4612684" y="49192"/>
                  </a:cubicBezTo>
                  <a:cubicBezTo>
                    <a:pt x="4567499" y="94377"/>
                    <a:pt x="4478289" y="94377"/>
                    <a:pt x="4433104" y="49192"/>
                  </a:cubicBezTo>
                  <a:cubicBezTo>
                    <a:pt x="4396416" y="12890"/>
                    <a:pt x="4321495" y="12890"/>
                    <a:pt x="4284420" y="49192"/>
                  </a:cubicBezTo>
                  <a:cubicBezTo>
                    <a:pt x="4239235" y="94377"/>
                    <a:pt x="4150025" y="94377"/>
                    <a:pt x="4104840" y="49192"/>
                  </a:cubicBezTo>
                  <a:cubicBezTo>
                    <a:pt x="4068152" y="12890"/>
                    <a:pt x="3992845" y="12890"/>
                    <a:pt x="3956156" y="49192"/>
                  </a:cubicBezTo>
                  <a:cubicBezTo>
                    <a:pt x="3910586" y="94377"/>
                    <a:pt x="3821761" y="94377"/>
                    <a:pt x="3776190" y="49192"/>
                  </a:cubicBezTo>
                  <a:cubicBezTo>
                    <a:pt x="3739502" y="12890"/>
                    <a:pt x="3664581" y="12890"/>
                    <a:pt x="3627506" y="49192"/>
                  </a:cubicBezTo>
                  <a:cubicBezTo>
                    <a:pt x="3582322" y="94377"/>
                    <a:pt x="3493111" y="94377"/>
                    <a:pt x="3447541" y="49192"/>
                  </a:cubicBezTo>
                  <a:cubicBezTo>
                    <a:pt x="3410852" y="12890"/>
                    <a:pt x="3335545" y="12890"/>
                    <a:pt x="3298857" y="49192"/>
                  </a:cubicBezTo>
                  <a:cubicBezTo>
                    <a:pt x="3253286" y="94377"/>
                    <a:pt x="3164462" y="94377"/>
                    <a:pt x="3118891" y="49192"/>
                  </a:cubicBezTo>
                  <a:cubicBezTo>
                    <a:pt x="3082202" y="12890"/>
                    <a:pt x="3006895" y="12890"/>
                    <a:pt x="2970207" y="49192"/>
                  </a:cubicBezTo>
                  <a:cubicBezTo>
                    <a:pt x="2924636" y="94377"/>
                    <a:pt x="2835812" y="94377"/>
                    <a:pt x="2790241" y="49192"/>
                  </a:cubicBezTo>
                  <a:cubicBezTo>
                    <a:pt x="2753553" y="12890"/>
                    <a:pt x="2678245" y="12890"/>
                    <a:pt x="2641557" y="49192"/>
                  </a:cubicBezTo>
                  <a:cubicBezTo>
                    <a:pt x="2596373" y="94377"/>
                    <a:pt x="2507162" y="94377"/>
                    <a:pt x="2461977" y="49192"/>
                  </a:cubicBezTo>
                  <a:cubicBezTo>
                    <a:pt x="2425289" y="12890"/>
                    <a:pt x="2349982" y="12890"/>
                    <a:pt x="2313293" y="49192"/>
                  </a:cubicBezTo>
                  <a:cubicBezTo>
                    <a:pt x="2268109" y="94377"/>
                    <a:pt x="2178898" y="94377"/>
                    <a:pt x="2133714" y="49192"/>
                  </a:cubicBezTo>
                  <a:cubicBezTo>
                    <a:pt x="2097025" y="12890"/>
                    <a:pt x="2021718" y="12890"/>
                    <a:pt x="1985030" y="49192"/>
                  </a:cubicBezTo>
                  <a:cubicBezTo>
                    <a:pt x="1939845" y="94377"/>
                    <a:pt x="1850635" y="94377"/>
                    <a:pt x="1805450" y="49192"/>
                  </a:cubicBezTo>
                  <a:cubicBezTo>
                    <a:pt x="1768762" y="12890"/>
                    <a:pt x="1693454" y="12890"/>
                    <a:pt x="1656766" y="49192"/>
                  </a:cubicBezTo>
                  <a:cubicBezTo>
                    <a:pt x="1611195" y="94377"/>
                    <a:pt x="1522371" y="94377"/>
                    <a:pt x="1476800" y="49192"/>
                  </a:cubicBezTo>
                  <a:cubicBezTo>
                    <a:pt x="1440112" y="12890"/>
                    <a:pt x="1364804" y="12890"/>
                    <a:pt x="1328116" y="49192"/>
                  </a:cubicBezTo>
                  <a:cubicBezTo>
                    <a:pt x="1282545" y="94377"/>
                    <a:pt x="1193721" y="94377"/>
                    <a:pt x="1148150" y="49192"/>
                  </a:cubicBezTo>
                  <a:cubicBezTo>
                    <a:pt x="1111462" y="12890"/>
                    <a:pt x="1036155" y="12890"/>
                    <a:pt x="999466" y="49192"/>
                  </a:cubicBezTo>
                  <a:cubicBezTo>
                    <a:pt x="954282" y="94377"/>
                    <a:pt x="865071" y="94377"/>
                    <a:pt x="819887" y="49192"/>
                  </a:cubicBezTo>
                  <a:cubicBezTo>
                    <a:pt x="783198" y="12890"/>
                    <a:pt x="707891" y="12890"/>
                    <a:pt x="671203" y="49192"/>
                  </a:cubicBezTo>
                  <a:cubicBezTo>
                    <a:pt x="626018" y="94377"/>
                    <a:pt x="536808" y="94377"/>
                    <a:pt x="491623" y="49192"/>
                  </a:cubicBezTo>
                  <a:cubicBezTo>
                    <a:pt x="454935" y="12890"/>
                    <a:pt x="379627" y="12890"/>
                    <a:pt x="342939" y="49192"/>
                  </a:cubicBezTo>
                  <a:cubicBezTo>
                    <a:pt x="297754" y="94377"/>
                    <a:pt x="208544" y="94377"/>
                    <a:pt x="163359" y="49192"/>
                  </a:cubicBezTo>
                  <a:cubicBezTo>
                    <a:pt x="126671" y="12890"/>
                    <a:pt x="51364" y="12890"/>
                    <a:pt x="14675" y="49192"/>
                  </a:cubicBezTo>
                  <a:lnTo>
                    <a:pt x="0" y="33744"/>
                  </a:lnTo>
                  <a:cubicBezTo>
                    <a:pt x="45185" y="-11441"/>
                    <a:pt x="134395" y="-11055"/>
                    <a:pt x="179580" y="33744"/>
                  </a:cubicBezTo>
                  <a:cubicBezTo>
                    <a:pt x="216268" y="70433"/>
                    <a:pt x="291575" y="70433"/>
                    <a:pt x="328264" y="33744"/>
                  </a:cubicBezTo>
                  <a:cubicBezTo>
                    <a:pt x="373448" y="-11055"/>
                    <a:pt x="462659" y="-11441"/>
                    <a:pt x="507843" y="33744"/>
                  </a:cubicBezTo>
                  <a:cubicBezTo>
                    <a:pt x="544531" y="70433"/>
                    <a:pt x="619839" y="70433"/>
                    <a:pt x="656527" y="33744"/>
                  </a:cubicBezTo>
                  <a:cubicBezTo>
                    <a:pt x="701712" y="-11441"/>
                    <a:pt x="790922" y="-11055"/>
                    <a:pt x="836107" y="33744"/>
                  </a:cubicBezTo>
                  <a:cubicBezTo>
                    <a:pt x="872795" y="70433"/>
                    <a:pt x="948103" y="70433"/>
                    <a:pt x="984791" y="33744"/>
                  </a:cubicBezTo>
                  <a:cubicBezTo>
                    <a:pt x="1030362" y="-11441"/>
                    <a:pt x="1119186" y="-11055"/>
                    <a:pt x="1164757" y="33744"/>
                  </a:cubicBezTo>
                  <a:cubicBezTo>
                    <a:pt x="1201445" y="70433"/>
                    <a:pt x="1276753" y="70433"/>
                    <a:pt x="1313441" y="33744"/>
                  </a:cubicBezTo>
                  <a:cubicBezTo>
                    <a:pt x="1359011" y="-11055"/>
                    <a:pt x="1447836" y="-11055"/>
                    <a:pt x="1493406" y="33744"/>
                  </a:cubicBezTo>
                  <a:cubicBezTo>
                    <a:pt x="1530095" y="70433"/>
                    <a:pt x="1605402" y="70433"/>
                    <a:pt x="1642091" y="33744"/>
                  </a:cubicBezTo>
                  <a:cubicBezTo>
                    <a:pt x="1687275" y="-11055"/>
                    <a:pt x="1776486" y="-11055"/>
                    <a:pt x="1821670" y="33744"/>
                  </a:cubicBezTo>
                  <a:cubicBezTo>
                    <a:pt x="1858358" y="70433"/>
                    <a:pt x="1933666" y="70433"/>
                    <a:pt x="1970354" y="33744"/>
                  </a:cubicBezTo>
                  <a:cubicBezTo>
                    <a:pt x="2015539" y="-11055"/>
                    <a:pt x="2104749" y="-11441"/>
                    <a:pt x="2149934" y="33744"/>
                  </a:cubicBezTo>
                  <a:cubicBezTo>
                    <a:pt x="2186622" y="70433"/>
                    <a:pt x="2261930" y="70433"/>
                    <a:pt x="2298618" y="33744"/>
                  </a:cubicBezTo>
                  <a:cubicBezTo>
                    <a:pt x="2343802" y="-11055"/>
                    <a:pt x="2433013" y="-11055"/>
                    <a:pt x="2478197" y="33744"/>
                  </a:cubicBezTo>
                  <a:cubicBezTo>
                    <a:pt x="2514886" y="70433"/>
                    <a:pt x="2590193" y="70433"/>
                    <a:pt x="2626881" y="33744"/>
                  </a:cubicBezTo>
                  <a:cubicBezTo>
                    <a:pt x="2672066" y="-11055"/>
                    <a:pt x="2761277" y="-11441"/>
                    <a:pt x="2806461" y="33744"/>
                  </a:cubicBezTo>
                  <a:cubicBezTo>
                    <a:pt x="2843150" y="70433"/>
                    <a:pt x="2918457" y="70433"/>
                    <a:pt x="2955145" y="33744"/>
                  </a:cubicBezTo>
                  <a:cubicBezTo>
                    <a:pt x="3000716" y="-11055"/>
                    <a:pt x="3089540" y="-11441"/>
                    <a:pt x="3135111" y="33744"/>
                  </a:cubicBezTo>
                  <a:cubicBezTo>
                    <a:pt x="3171799" y="70433"/>
                    <a:pt x="3246721" y="70433"/>
                    <a:pt x="3283795" y="33744"/>
                  </a:cubicBezTo>
                  <a:cubicBezTo>
                    <a:pt x="3329366" y="-11055"/>
                    <a:pt x="3418190" y="-11055"/>
                    <a:pt x="3463761" y="33744"/>
                  </a:cubicBezTo>
                  <a:cubicBezTo>
                    <a:pt x="3500449" y="70433"/>
                    <a:pt x="3575756" y="70433"/>
                    <a:pt x="3612445" y="33744"/>
                  </a:cubicBezTo>
                  <a:cubicBezTo>
                    <a:pt x="3658016" y="-11055"/>
                    <a:pt x="3746840" y="-11441"/>
                    <a:pt x="3792410" y="33744"/>
                  </a:cubicBezTo>
                  <a:cubicBezTo>
                    <a:pt x="3829099" y="70433"/>
                    <a:pt x="3904406" y="70433"/>
                    <a:pt x="3941095" y="33744"/>
                  </a:cubicBezTo>
                  <a:cubicBezTo>
                    <a:pt x="3986279" y="-11055"/>
                    <a:pt x="4075490" y="-11055"/>
                    <a:pt x="4121060" y="33744"/>
                  </a:cubicBezTo>
                  <a:cubicBezTo>
                    <a:pt x="4157749" y="70433"/>
                    <a:pt x="4233056" y="70433"/>
                    <a:pt x="4269745" y="33744"/>
                  </a:cubicBezTo>
                  <a:cubicBezTo>
                    <a:pt x="4314929" y="-11055"/>
                    <a:pt x="4404140" y="-11055"/>
                    <a:pt x="4449324" y="33744"/>
                  </a:cubicBezTo>
                  <a:cubicBezTo>
                    <a:pt x="4486013" y="70433"/>
                    <a:pt x="4561320" y="70433"/>
                    <a:pt x="4598008" y="33744"/>
                  </a:cubicBezTo>
                  <a:cubicBezTo>
                    <a:pt x="4643193" y="-11441"/>
                    <a:pt x="4732403" y="-11055"/>
                    <a:pt x="4777588" y="33744"/>
                  </a:cubicBezTo>
                  <a:cubicBezTo>
                    <a:pt x="4814276" y="70433"/>
                    <a:pt x="4889584" y="70433"/>
                    <a:pt x="4926272" y="33744"/>
                  </a:cubicBezTo>
                  <a:cubicBezTo>
                    <a:pt x="4971843" y="-11055"/>
                    <a:pt x="5060667" y="-11055"/>
                    <a:pt x="5106238" y="33744"/>
                  </a:cubicBezTo>
                  <a:cubicBezTo>
                    <a:pt x="5142926" y="70433"/>
                    <a:pt x="5217847" y="70433"/>
                    <a:pt x="5254922" y="33744"/>
                  </a:cubicBezTo>
                  <a:cubicBezTo>
                    <a:pt x="5300493" y="-11055"/>
                    <a:pt x="5389317" y="-11055"/>
                    <a:pt x="5434887" y="33744"/>
                  </a:cubicBezTo>
                  <a:cubicBezTo>
                    <a:pt x="5471576" y="70433"/>
                    <a:pt x="5546497" y="70433"/>
                    <a:pt x="5583572" y="33744"/>
                  </a:cubicBezTo>
                  <a:cubicBezTo>
                    <a:pt x="5628756" y="-11055"/>
                    <a:pt x="5717967" y="-11441"/>
                    <a:pt x="5763538" y="33744"/>
                  </a:cubicBezTo>
                  <a:cubicBezTo>
                    <a:pt x="5800226" y="70433"/>
                    <a:pt x="5875533" y="70433"/>
                    <a:pt x="5912221" y="33744"/>
                  </a:cubicBezTo>
                  <a:cubicBezTo>
                    <a:pt x="5957406" y="-11441"/>
                    <a:pt x="6046617" y="-11055"/>
                    <a:pt x="6091801" y="33744"/>
                  </a:cubicBezTo>
                  <a:cubicBezTo>
                    <a:pt x="6128489" y="70433"/>
                    <a:pt x="6203797" y="70433"/>
                    <a:pt x="6240485" y="33744"/>
                  </a:cubicBezTo>
                  <a:cubicBezTo>
                    <a:pt x="6285669" y="-11441"/>
                    <a:pt x="6374880" y="-11055"/>
                    <a:pt x="6420065" y="33744"/>
                  </a:cubicBezTo>
                  <a:cubicBezTo>
                    <a:pt x="6456753" y="70433"/>
                    <a:pt x="6532060" y="70433"/>
                    <a:pt x="6568749" y="33744"/>
                  </a:cubicBezTo>
                  <a:cubicBezTo>
                    <a:pt x="6613933" y="-11441"/>
                    <a:pt x="6703144" y="-11055"/>
                    <a:pt x="6748328" y="33744"/>
                  </a:cubicBezTo>
                  <a:cubicBezTo>
                    <a:pt x="6785017" y="70433"/>
                    <a:pt x="6860324" y="70433"/>
                    <a:pt x="6897012" y="33744"/>
                  </a:cubicBezTo>
                  <a:cubicBezTo>
                    <a:pt x="6942583" y="-11055"/>
                    <a:pt x="7031408" y="-11055"/>
                    <a:pt x="7076592" y="33744"/>
                  </a:cubicBezTo>
                  <a:cubicBezTo>
                    <a:pt x="7113280" y="70433"/>
                    <a:pt x="7188588" y="70433"/>
                    <a:pt x="7225276" y="33744"/>
                  </a:cubicBezTo>
                  <a:cubicBezTo>
                    <a:pt x="7270847" y="-11055"/>
                    <a:pt x="7359671" y="-11055"/>
                    <a:pt x="7405242" y="33744"/>
                  </a:cubicBezTo>
                  <a:cubicBezTo>
                    <a:pt x="7441930" y="70433"/>
                    <a:pt x="7517237" y="70433"/>
                    <a:pt x="7553926" y="33744"/>
                  </a:cubicBezTo>
                  <a:cubicBezTo>
                    <a:pt x="7599111" y="-11055"/>
                    <a:pt x="7688321" y="-11055"/>
                    <a:pt x="7733505" y="33744"/>
                  </a:cubicBezTo>
                  <a:cubicBezTo>
                    <a:pt x="7770194" y="70433"/>
                    <a:pt x="7845501" y="70433"/>
                    <a:pt x="7882190" y="33744"/>
                  </a:cubicBezTo>
                  <a:cubicBezTo>
                    <a:pt x="7927374" y="-11055"/>
                    <a:pt x="8016585" y="-11055"/>
                    <a:pt x="8061769" y="33744"/>
                  </a:cubicBezTo>
                  <a:cubicBezTo>
                    <a:pt x="8098457" y="70433"/>
                    <a:pt x="8173765" y="70433"/>
                    <a:pt x="8210453" y="33744"/>
                  </a:cubicBezTo>
                  <a:cubicBezTo>
                    <a:pt x="8255638" y="-11055"/>
                    <a:pt x="8344848" y="-11055"/>
                    <a:pt x="8390418" y="33744"/>
                  </a:cubicBezTo>
                  <a:cubicBezTo>
                    <a:pt x="8427107" y="70433"/>
                    <a:pt x="8502028" y="70433"/>
                    <a:pt x="8539103" y="33744"/>
                  </a:cubicBezTo>
                  <a:cubicBezTo>
                    <a:pt x="8584287" y="-11055"/>
                    <a:pt x="8673498" y="-11055"/>
                    <a:pt x="8718682" y="33744"/>
                  </a:cubicBezTo>
                  <a:cubicBezTo>
                    <a:pt x="8755371" y="70433"/>
                    <a:pt x="8830678" y="70433"/>
                    <a:pt x="8867366" y="33744"/>
                  </a:cubicBezTo>
                  <a:cubicBezTo>
                    <a:pt x="8912937" y="-11055"/>
                    <a:pt x="9001761" y="-11055"/>
                    <a:pt x="9047332" y="33744"/>
                  </a:cubicBezTo>
                  <a:cubicBezTo>
                    <a:pt x="9084020" y="70433"/>
                    <a:pt x="9159328" y="70433"/>
                    <a:pt x="9196016" y="33744"/>
                  </a:cubicBezTo>
                  <a:cubicBezTo>
                    <a:pt x="9241200" y="-11055"/>
                    <a:pt x="9330411" y="-11055"/>
                    <a:pt x="9375596" y="33744"/>
                  </a:cubicBezTo>
                  <a:cubicBezTo>
                    <a:pt x="9412284" y="70433"/>
                    <a:pt x="9487591" y="70433"/>
                    <a:pt x="9524280" y="33744"/>
                  </a:cubicBezTo>
                  <a:cubicBezTo>
                    <a:pt x="9569464" y="-11055"/>
                    <a:pt x="9658675" y="-11055"/>
                    <a:pt x="9703859" y="33744"/>
                  </a:cubicBezTo>
                  <a:cubicBezTo>
                    <a:pt x="9740548" y="70433"/>
                    <a:pt x="9815855" y="70433"/>
                    <a:pt x="9852543" y="33744"/>
                  </a:cubicBezTo>
                  <a:cubicBezTo>
                    <a:pt x="9897728" y="-11055"/>
                    <a:pt x="9986939" y="-11441"/>
                    <a:pt x="10032123" y="33744"/>
                  </a:cubicBezTo>
                  <a:cubicBezTo>
                    <a:pt x="10068811" y="70433"/>
                    <a:pt x="10143733" y="70433"/>
                    <a:pt x="10180807" y="33744"/>
                  </a:cubicBezTo>
                  <a:cubicBezTo>
                    <a:pt x="10225992" y="-11441"/>
                    <a:pt x="10315202" y="-11055"/>
                    <a:pt x="10360773" y="33744"/>
                  </a:cubicBezTo>
                  <a:cubicBezTo>
                    <a:pt x="10397461" y="70433"/>
                    <a:pt x="10472768" y="70433"/>
                    <a:pt x="10509457" y="33744"/>
                  </a:cubicBezTo>
                  <a:cubicBezTo>
                    <a:pt x="10555028" y="-11055"/>
                    <a:pt x="10643851" y="-11441"/>
                    <a:pt x="10689036" y="33744"/>
                  </a:cubicBezTo>
                  <a:cubicBezTo>
                    <a:pt x="10725725" y="70433"/>
                    <a:pt x="10801032" y="70433"/>
                    <a:pt x="10837721" y="33744"/>
                  </a:cubicBezTo>
                  <a:cubicBezTo>
                    <a:pt x="10882905" y="-11441"/>
                    <a:pt x="10972115" y="-11055"/>
                    <a:pt x="11017687" y="33744"/>
                  </a:cubicBezTo>
                  <a:cubicBezTo>
                    <a:pt x="11054374" y="70433"/>
                    <a:pt x="11129682" y="70433"/>
                    <a:pt x="11166371" y="33744"/>
                  </a:cubicBezTo>
                  <a:cubicBezTo>
                    <a:pt x="11211555" y="-11055"/>
                    <a:pt x="11300765" y="-11441"/>
                    <a:pt x="11345950" y="33744"/>
                  </a:cubicBezTo>
                  <a:cubicBezTo>
                    <a:pt x="11382638" y="70433"/>
                    <a:pt x="11457946" y="70433"/>
                    <a:pt x="11494635" y="33744"/>
                  </a:cubicBezTo>
                  <a:cubicBezTo>
                    <a:pt x="11539818" y="-11055"/>
                    <a:pt x="11629029" y="-11441"/>
                    <a:pt x="11674214" y="33744"/>
                  </a:cubicBezTo>
                  <a:cubicBezTo>
                    <a:pt x="11710901" y="70433"/>
                    <a:pt x="11786209" y="70433"/>
                    <a:pt x="11822898" y="33744"/>
                  </a:cubicBezTo>
                  <a:cubicBezTo>
                    <a:pt x="11868082" y="-11055"/>
                    <a:pt x="11957292" y="-11441"/>
                    <a:pt x="12002477" y="33744"/>
                  </a:cubicBezTo>
                  <a:cubicBezTo>
                    <a:pt x="12039165" y="70433"/>
                    <a:pt x="12114473" y="70433"/>
                    <a:pt x="12151162" y="33744"/>
                  </a:cubicBezTo>
                  <a:cubicBezTo>
                    <a:pt x="12196346" y="-11055"/>
                    <a:pt x="12285556" y="-11441"/>
                    <a:pt x="12330741" y="33744"/>
                  </a:cubicBezTo>
                  <a:cubicBezTo>
                    <a:pt x="12367429" y="70433"/>
                    <a:pt x="12442737" y="70433"/>
                    <a:pt x="12479425" y="33744"/>
                  </a:cubicBezTo>
                  <a:cubicBezTo>
                    <a:pt x="12524609" y="-11055"/>
                    <a:pt x="12613820" y="-11055"/>
                    <a:pt x="12659390" y="33744"/>
                  </a:cubicBezTo>
                  <a:cubicBezTo>
                    <a:pt x="12696079" y="70433"/>
                    <a:pt x="12771387" y="70433"/>
                    <a:pt x="12808074" y="33744"/>
                  </a:cubicBezTo>
                  <a:cubicBezTo>
                    <a:pt x="12853260" y="-11055"/>
                    <a:pt x="12942470" y="-11055"/>
                    <a:pt x="12987654" y="33744"/>
                  </a:cubicBezTo>
                  <a:cubicBezTo>
                    <a:pt x="13024343" y="70433"/>
                    <a:pt x="13099651" y="70433"/>
                    <a:pt x="13136338" y="33744"/>
                  </a:cubicBezTo>
                  <a:cubicBezTo>
                    <a:pt x="13181523" y="-11055"/>
                    <a:pt x="13270734" y="-11055"/>
                    <a:pt x="13315917" y="33744"/>
                  </a:cubicBezTo>
                  <a:cubicBezTo>
                    <a:pt x="13352606" y="70433"/>
                    <a:pt x="13427914" y="70433"/>
                    <a:pt x="13464602" y="33744"/>
                  </a:cubicBezTo>
                  <a:cubicBezTo>
                    <a:pt x="13509787" y="-11441"/>
                    <a:pt x="13598997" y="-11055"/>
                    <a:pt x="13644181" y="33744"/>
                  </a:cubicBezTo>
                  <a:cubicBezTo>
                    <a:pt x="13680870" y="70433"/>
                    <a:pt x="13755791" y="70433"/>
                    <a:pt x="13792865" y="33744"/>
                  </a:cubicBezTo>
                  <a:cubicBezTo>
                    <a:pt x="13838050" y="-11055"/>
                    <a:pt x="13927261" y="-11055"/>
                    <a:pt x="13972445" y="33744"/>
                  </a:cubicBezTo>
                  <a:cubicBezTo>
                    <a:pt x="14009133" y="70433"/>
                    <a:pt x="14084055" y="70433"/>
                    <a:pt x="14121129" y="33744"/>
                  </a:cubicBezTo>
                  <a:cubicBezTo>
                    <a:pt x="14166314" y="-11055"/>
                    <a:pt x="14255524" y="-11055"/>
                    <a:pt x="14300708" y="33744"/>
                  </a:cubicBezTo>
                  <a:cubicBezTo>
                    <a:pt x="14337397" y="70433"/>
                    <a:pt x="14412319" y="70433"/>
                    <a:pt x="14449393" y="33744"/>
                  </a:cubicBezTo>
                  <a:cubicBezTo>
                    <a:pt x="14494578" y="-11055"/>
                    <a:pt x="14583788" y="-11441"/>
                    <a:pt x="14629359" y="33744"/>
                  </a:cubicBezTo>
                  <a:cubicBezTo>
                    <a:pt x="14666047" y="70433"/>
                    <a:pt x="14741354" y="70433"/>
                    <a:pt x="14778043" y="33744"/>
                  </a:cubicBezTo>
                  <a:cubicBezTo>
                    <a:pt x="14823227" y="-11055"/>
                    <a:pt x="14912438" y="-11441"/>
                    <a:pt x="14957622" y="33744"/>
                  </a:cubicBezTo>
                  <a:cubicBezTo>
                    <a:pt x="14994311" y="70433"/>
                    <a:pt x="15069232" y="70433"/>
                    <a:pt x="15106307" y="33744"/>
                  </a:cubicBezTo>
                  <a:cubicBezTo>
                    <a:pt x="15151490" y="-11055"/>
                    <a:pt x="15240702" y="-11055"/>
                    <a:pt x="15286272" y="33744"/>
                  </a:cubicBezTo>
                  <a:cubicBezTo>
                    <a:pt x="15322960" y="70433"/>
                    <a:pt x="15398268" y="70433"/>
                    <a:pt x="15434957" y="33744"/>
                  </a:cubicBezTo>
                  <a:cubicBezTo>
                    <a:pt x="15480141" y="-11055"/>
                    <a:pt x="15569351" y="-11441"/>
                    <a:pt x="15614921" y="33744"/>
                  </a:cubicBezTo>
                  <a:cubicBezTo>
                    <a:pt x="15651610" y="70433"/>
                    <a:pt x="15726532" y="70433"/>
                    <a:pt x="15763606" y="33744"/>
                  </a:cubicBezTo>
                  <a:cubicBezTo>
                    <a:pt x="15808791" y="-11441"/>
                    <a:pt x="15898001" y="-11055"/>
                    <a:pt x="15943185" y="33744"/>
                  </a:cubicBezTo>
                  <a:cubicBezTo>
                    <a:pt x="15979874" y="70433"/>
                    <a:pt x="16055182" y="70433"/>
                    <a:pt x="16091869" y="33744"/>
                  </a:cubicBezTo>
                  <a:cubicBezTo>
                    <a:pt x="16137054" y="-11055"/>
                    <a:pt x="16226265" y="-11441"/>
                    <a:pt x="16271449" y="33744"/>
                  </a:cubicBezTo>
                  <a:cubicBezTo>
                    <a:pt x="16308137" y="70433"/>
                    <a:pt x="16383059" y="70433"/>
                    <a:pt x="16420133" y="33744"/>
                  </a:cubicBezTo>
                  <a:cubicBezTo>
                    <a:pt x="16465703" y="-11055"/>
                    <a:pt x="16554528" y="-11441"/>
                    <a:pt x="16600099" y="33744"/>
                  </a:cubicBezTo>
                  <a:cubicBezTo>
                    <a:pt x="16636788" y="70433"/>
                    <a:pt x="16712094" y="70433"/>
                    <a:pt x="16748783" y="33744"/>
                  </a:cubicBezTo>
                  <a:cubicBezTo>
                    <a:pt x="16793968" y="-11055"/>
                    <a:pt x="16883178" y="-11441"/>
                    <a:pt x="16928750" y="33744"/>
                  </a:cubicBezTo>
                  <a:cubicBezTo>
                    <a:pt x="16965436" y="70433"/>
                    <a:pt x="17040358" y="70433"/>
                    <a:pt x="17077434" y="33744"/>
                  </a:cubicBezTo>
                  <a:cubicBezTo>
                    <a:pt x="17123004" y="-11441"/>
                    <a:pt x="17211828" y="-11055"/>
                    <a:pt x="17257398" y="33744"/>
                  </a:cubicBezTo>
                  <a:cubicBezTo>
                    <a:pt x="17294086" y="70433"/>
                    <a:pt x="17369394" y="70433"/>
                    <a:pt x="17406082" y="33744"/>
                  </a:cubicBezTo>
                  <a:cubicBezTo>
                    <a:pt x="17451268" y="-11055"/>
                    <a:pt x="17540478" y="-11055"/>
                    <a:pt x="17585662" y="33744"/>
                  </a:cubicBezTo>
                  <a:cubicBezTo>
                    <a:pt x="17622350" y="70433"/>
                    <a:pt x="17697658" y="70433"/>
                    <a:pt x="17734346" y="33744"/>
                  </a:cubicBezTo>
                  <a:cubicBezTo>
                    <a:pt x="17779532" y="-11055"/>
                    <a:pt x="17868742" y="-11055"/>
                    <a:pt x="17914312" y="33744"/>
                  </a:cubicBezTo>
                  <a:cubicBezTo>
                    <a:pt x="17951000" y="70433"/>
                    <a:pt x="18026308" y="70433"/>
                    <a:pt x="18062996" y="33744"/>
                  </a:cubicBezTo>
                  <a:cubicBezTo>
                    <a:pt x="18108182" y="-11055"/>
                    <a:pt x="18197392" y="-11055"/>
                    <a:pt x="18242576" y="33744"/>
                  </a:cubicBezTo>
                  <a:cubicBezTo>
                    <a:pt x="18279264" y="70433"/>
                    <a:pt x="18354572" y="70433"/>
                    <a:pt x="18391260" y="33744"/>
                  </a:cubicBezTo>
                  <a:cubicBezTo>
                    <a:pt x="18436446" y="-11055"/>
                    <a:pt x="18525656" y="-11055"/>
                    <a:pt x="18570840" y="33744"/>
                  </a:cubicBezTo>
                  <a:cubicBezTo>
                    <a:pt x="18607914" y="70433"/>
                    <a:pt x="18682834" y="70433"/>
                    <a:pt x="18719524" y="33744"/>
                  </a:cubicBezTo>
                  <a:cubicBezTo>
                    <a:pt x="18764708" y="-11055"/>
                    <a:pt x="18853920" y="-11055"/>
                    <a:pt x="18899490" y="33744"/>
                  </a:cubicBezTo>
                  <a:cubicBezTo>
                    <a:pt x="18936178" y="70433"/>
                    <a:pt x="19011486" y="70433"/>
                    <a:pt x="19048174" y="33744"/>
                  </a:cubicBezTo>
                  <a:cubicBezTo>
                    <a:pt x="19093744" y="-11055"/>
                    <a:pt x="19182568" y="-11055"/>
                    <a:pt x="19228140" y="33744"/>
                  </a:cubicBezTo>
                  <a:cubicBezTo>
                    <a:pt x="19264828" y="70433"/>
                    <a:pt x="19340136" y="70433"/>
                    <a:pt x="19376822" y="33744"/>
                  </a:cubicBezTo>
                  <a:cubicBezTo>
                    <a:pt x="19422008" y="-11055"/>
                    <a:pt x="19511218" y="-11441"/>
                    <a:pt x="19556788" y="33744"/>
                  </a:cubicBezTo>
                  <a:cubicBezTo>
                    <a:pt x="19593478" y="70433"/>
                    <a:pt x="19668398" y="70433"/>
                    <a:pt x="19705474" y="33744"/>
                  </a:cubicBezTo>
                  <a:cubicBezTo>
                    <a:pt x="19750658" y="-11055"/>
                    <a:pt x="19839868" y="-11055"/>
                    <a:pt x="19885054" y="33744"/>
                  </a:cubicBezTo>
                  <a:cubicBezTo>
                    <a:pt x="19921740" y="70433"/>
                    <a:pt x="19996662" y="70433"/>
                    <a:pt x="20033736" y="33744"/>
                  </a:cubicBezTo>
                  <a:cubicBezTo>
                    <a:pt x="20078920" y="-11055"/>
                    <a:pt x="20168130" y="-11055"/>
                    <a:pt x="20213318" y="33744"/>
                  </a:cubicBezTo>
                  <a:cubicBezTo>
                    <a:pt x="20250004" y="70433"/>
                    <a:pt x="20325312" y="70433"/>
                    <a:pt x="20362000" y="33744"/>
                  </a:cubicBezTo>
                  <a:cubicBezTo>
                    <a:pt x="20407184" y="-11055"/>
                    <a:pt x="20496394" y="-11441"/>
                    <a:pt x="20541580" y="33744"/>
                  </a:cubicBezTo>
                  <a:cubicBezTo>
                    <a:pt x="20578268" y="70433"/>
                    <a:pt x="20653576" y="70433"/>
                    <a:pt x="20690264" y="33744"/>
                  </a:cubicBezTo>
                  <a:cubicBezTo>
                    <a:pt x="20735448" y="-11441"/>
                    <a:pt x="20824658" y="-11055"/>
                    <a:pt x="20869844" y="33744"/>
                  </a:cubicBezTo>
                  <a:cubicBezTo>
                    <a:pt x="20906530" y="70433"/>
                    <a:pt x="20981838" y="70433"/>
                    <a:pt x="21018528" y="33744"/>
                  </a:cubicBezTo>
                  <a:cubicBezTo>
                    <a:pt x="21063712" y="-11055"/>
                    <a:pt x="21152922" y="-11441"/>
                    <a:pt x="21198492" y="33744"/>
                  </a:cubicBezTo>
                  <a:cubicBezTo>
                    <a:pt x="21235182" y="70433"/>
                    <a:pt x="21310102" y="70433"/>
                    <a:pt x="21347178" y="33744"/>
                  </a:cubicBezTo>
                  <a:cubicBezTo>
                    <a:pt x="21392748" y="-11441"/>
                    <a:pt x="21481572" y="-11055"/>
                    <a:pt x="21527142" y="33744"/>
                  </a:cubicBezTo>
                  <a:cubicBezTo>
                    <a:pt x="21563832" y="70433"/>
                    <a:pt x="21639140" y="70433"/>
                    <a:pt x="21675828" y="33744"/>
                  </a:cubicBezTo>
                  <a:cubicBezTo>
                    <a:pt x="21721012" y="-11055"/>
                    <a:pt x="21810222" y="-11441"/>
                    <a:pt x="21855406" y="33744"/>
                  </a:cubicBezTo>
                  <a:cubicBezTo>
                    <a:pt x="21892094" y="70433"/>
                    <a:pt x="21967016" y="70433"/>
                    <a:pt x="22004092" y="33744"/>
                  </a:cubicBezTo>
                  <a:cubicBezTo>
                    <a:pt x="22049276" y="-11441"/>
                    <a:pt x="22138486" y="-11055"/>
                    <a:pt x="22184056" y="33744"/>
                  </a:cubicBezTo>
                  <a:cubicBezTo>
                    <a:pt x="22220746" y="70433"/>
                    <a:pt x="22296054" y="70433"/>
                    <a:pt x="22332742" y="33744"/>
                  </a:cubicBezTo>
                  <a:cubicBezTo>
                    <a:pt x="22377926" y="-11055"/>
                    <a:pt x="22467136" y="-11441"/>
                    <a:pt x="22512706" y="33744"/>
                  </a:cubicBezTo>
                  <a:cubicBezTo>
                    <a:pt x="22549396" y="70433"/>
                    <a:pt x="22624316" y="70433"/>
                    <a:pt x="22661390" y="33744"/>
                  </a:cubicBezTo>
                  <a:cubicBezTo>
                    <a:pt x="22706576" y="-11055"/>
                    <a:pt x="22795786" y="-11055"/>
                    <a:pt x="22840970" y="33744"/>
                  </a:cubicBezTo>
                  <a:cubicBezTo>
                    <a:pt x="22877658" y="70433"/>
                    <a:pt x="22952966" y="70433"/>
                    <a:pt x="22989654" y="33744"/>
                  </a:cubicBezTo>
                  <a:lnTo>
                    <a:pt x="23005102" y="49578"/>
                  </a:lnTo>
                  <a:cubicBezTo>
                    <a:pt x="22959918" y="94763"/>
                    <a:pt x="22870708" y="94763"/>
                    <a:pt x="22825138" y="49578"/>
                  </a:cubicBezTo>
                  <a:cubicBezTo>
                    <a:pt x="22788448" y="13276"/>
                    <a:pt x="22713528" y="13276"/>
                    <a:pt x="22676452" y="49578"/>
                  </a:cubicBezTo>
                  <a:cubicBezTo>
                    <a:pt x="22652508" y="71978"/>
                    <a:pt x="22618910" y="83178"/>
                    <a:pt x="22585310" y="83178"/>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19" name="Freeform: Shape 18">
              <a:extLst>
                <a:ext uri="{FF2B5EF4-FFF2-40B4-BE49-F238E27FC236}">
                  <a16:creationId xmlns:a16="http://schemas.microsoft.com/office/drawing/2014/main" id="{D021CBDD-DC60-42C6-90A5-4F5B591619A1}"/>
                </a:ext>
              </a:extLst>
            </p:cNvPr>
            <p:cNvSpPr/>
            <p:nvPr/>
          </p:nvSpPr>
          <p:spPr>
            <a:xfrm>
              <a:off x="-51438" y="819609"/>
              <a:ext cx="23005101" cy="83708"/>
            </a:xfrm>
            <a:custGeom>
              <a:avLst/>
              <a:gdLst>
                <a:gd name="connsiteX0" fmla="*/ 22585310 w 23005101"/>
                <a:gd name="connsiteY0" fmla="*/ 83708 h 83708"/>
                <a:gd name="connsiteX1" fmla="*/ 22495328 w 23005101"/>
                <a:gd name="connsiteY1" fmla="*/ 49723 h 83708"/>
                <a:gd name="connsiteX2" fmla="*/ 22346644 w 23005101"/>
                <a:gd name="connsiteY2" fmla="*/ 49723 h 83708"/>
                <a:gd name="connsiteX3" fmla="*/ 22167064 w 23005101"/>
                <a:gd name="connsiteY3" fmla="*/ 49723 h 83708"/>
                <a:gd name="connsiteX4" fmla="*/ 22018380 w 23005101"/>
                <a:gd name="connsiteY4" fmla="*/ 49723 h 83708"/>
                <a:gd name="connsiteX5" fmla="*/ 21838800 w 23005101"/>
                <a:gd name="connsiteY5" fmla="*/ 49723 h 83708"/>
                <a:gd name="connsiteX6" fmla="*/ 21690116 w 23005101"/>
                <a:gd name="connsiteY6" fmla="*/ 49723 h 83708"/>
                <a:gd name="connsiteX7" fmla="*/ 21510536 w 23005101"/>
                <a:gd name="connsiteY7" fmla="*/ 49723 h 83708"/>
                <a:gd name="connsiteX8" fmla="*/ 21361854 w 23005101"/>
                <a:gd name="connsiteY8" fmla="*/ 49723 h 83708"/>
                <a:gd name="connsiteX9" fmla="*/ 21182272 w 23005101"/>
                <a:gd name="connsiteY9" fmla="*/ 49723 h 83708"/>
                <a:gd name="connsiteX10" fmla="*/ 21033590 w 23005101"/>
                <a:gd name="connsiteY10" fmla="*/ 49723 h 83708"/>
                <a:gd name="connsiteX11" fmla="*/ 20854010 w 23005101"/>
                <a:gd name="connsiteY11" fmla="*/ 49723 h 83708"/>
                <a:gd name="connsiteX12" fmla="*/ 20705326 w 23005101"/>
                <a:gd name="connsiteY12" fmla="*/ 49723 h 83708"/>
                <a:gd name="connsiteX13" fmla="*/ 20525358 w 23005101"/>
                <a:gd name="connsiteY13" fmla="*/ 49723 h 83708"/>
                <a:gd name="connsiteX14" fmla="*/ 20376676 w 23005101"/>
                <a:gd name="connsiteY14" fmla="*/ 49723 h 83708"/>
                <a:gd name="connsiteX15" fmla="*/ 20196708 w 23005101"/>
                <a:gd name="connsiteY15" fmla="*/ 49723 h 83708"/>
                <a:gd name="connsiteX16" fmla="*/ 20048026 w 23005101"/>
                <a:gd name="connsiteY16" fmla="*/ 49723 h 83708"/>
                <a:gd name="connsiteX17" fmla="*/ 19868446 w 23005101"/>
                <a:gd name="connsiteY17" fmla="*/ 49723 h 83708"/>
                <a:gd name="connsiteX18" fmla="*/ 19719762 w 23005101"/>
                <a:gd name="connsiteY18" fmla="*/ 49723 h 83708"/>
                <a:gd name="connsiteX19" fmla="*/ 19540182 w 23005101"/>
                <a:gd name="connsiteY19" fmla="*/ 49723 h 83708"/>
                <a:gd name="connsiteX20" fmla="*/ 19391498 w 23005101"/>
                <a:gd name="connsiteY20" fmla="*/ 49723 h 83708"/>
                <a:gd name="connsiteX21" fmla="*/ 19211920 w 23005101"/>
                <a:gd name="connsiteY21" fmla="*/ 49723 h 83708"/>
                <a:gd name="connsiteX22" fmla="*/ 19063234 w 23005101"/>
                <a:gd name="connsiteY22" fmla="*/ 49723 h 83708"/>
                <a:gd name="connsiteX23" fmla="*/ 18883656 w 23005101"/>
                <a:gd name="connsiteY23" fmla="*/ 49723 h 83708"/>
                <a:gd name="connsiteX24" fmla="*/ 18734972 w 23005101"/>
                <a:gd name="connsiteY24" fmla="*/ 49723 h 83708"/>
                <a:gd name="connsiteX25" fmla="*/ 18555006 w 23005101"/>
                <a:gd name="connsiteY25" fmla="*/ 49723 h 83708"/>
                <a:gd name="connsiteX26" fmla="*/ 18406320 w 23005101"/>
                <a:gd name="connsiteY26" fmla="*/ 49723 h 83708"/>
                <a:gd name="connsiteX27" fmla="*/ 18226356 w 23005101"/>
                <a:gd name="connsiteY27" fmla="*/ 49723 h 83708"/>
                <a:gd name="connsiteX28" fmla="*/ 18077672 w 23005101"/>
                <a:gd name="connsiteY28" fmla="*/ 49723 h 83708"/>
                <a:gd name="connsiteX29" fmla="*/ 17898092 w 23005101"/>
                <a:gd name="connsiteY29" fmla="*/ 49723 h 83708"/>
                <a:gd name="connsiteX30" fmla="*/ 17749408 w 23005101"/>
                <a:gd name="connsiteY30" fmla="*/ 49723 h 83708"/>
                <a:gd name="connsiteX31" fmla="*/ 17569442 w 23005101"/>
                <a:gd name="connsiteY31" fmla="*/ 49723 h 83708"/>
                <a:gd name="connsiteX32" fmla="*/ 17420758 w 23005101"/>
                <a:gd name="connsiteY32" fmla="*/ 49723 h 83708"/>
                <a:gd name="connsiteX33" fmla="*/ 17240792 w 23005101"/>
                <a:gd name="connsiteY33" fmla="*/ 49723 h 83708"/>
                <a:gd name="connsiteX34" fmla="*/ 17092108 w 23005101"/>
                <a:gd name="connsiteY34" fmla="*/ 49723 h 83708"/>
                <a:gd name="connsiteX35" fmla="*/ 16912528 w 23005101"/>
                <a:gd name="connsiteY35" fmla="*/ 49723 h 83708"/>
                <a:gd name="connsiteX36" fmla="*/ 16763844 w 23005101"/>
                <a:gd name="connsiteY36" fmla="*/ 49723 h 83708"/>
                <a:gd name="connsiteX37" fmla="*/ 16584265 w 23005101"/>
                <a:gd name="connsiteY37" fmla="*/ 49723 h 83708"/>
                <a:gd name="connsiteX38" fmla="*/ 16435581 w 23005101"/>
                <a:gd name="connsiteY38" fmla="*/ 49723 h 83708"/>
                <a:gd name="connsiteX39" fmla="*/ 16255616 w 23005101"/>
                <a:gd name="connsiteY39" fmla="*/ 49723 h 83708"/>
                <a:gd name="connsiteX40" fmla="*/ 16106931 w 23005101"/>
                <a:gd name="connsiteY40" fmla="*/ 49723 h 83708"/>
                <a:gd name="connsiteX41" fmla="*/ 15926966 w 23005101"/>
                <a:gd name="connsiteY41" fmla="*/ 49723 h 83708"/>
                <a:gd name="connsiteX42" fmla="*/ 15778281 w 23005101"/>
                <a:gd name="connsiteY42" fmla="*/ 49723 h 83708"/>
                <a:gd name="connsiteX43" fmla="*/ 15598702 w 23005101"/>
                <a:gd name="connsiteY43" fmla="*/ 49723 h 83708"/>
                <a:gd name="connsiteX44" fmla="*/ 15450018 w 23005101"/>
                <a:gd name="connsiteY44" fmla="*/ 49723 h 83708"/>
                <a:gd name="connsiteX45" fmla="*/ 15270438 w 23005101"/>
                <a:gd name="connsiteY45" fmla="*/ 49723 h 83708"/>
                <a:gd name="connsiteX46" fmla="*/ 15121754 w 23005101"/>
                <a:gd name="connsiteY46" fmla="*/ 49723 h 83708"/>
                <a:gd name="connsiteX47" fmla="*/ 14942175 w 23005101"/>
                <a:gd name="connsiteY47" fmla="*/ 49723 h 83708"/>
                <a:gd name="connsiteX48" fmla="*/ 14793490 w 23005101"/>
                <a:gd name="connsiteY48" fmla="*/ 49723 h 83708"/>
                <a:gd name="connsiteX49" fmla="*/ 14613911 w 23005101"/>
                <a:gd name="connsiteY49" fmla="*/ 49723 h 83708"/>
                <a:gd name="connsiteX50" fmla="*/ 14465227 w 23005101"/>
                <a:gd name="connsiteY50" fmla="*/ 49723 h 83708"/>
                <a:gd name="connsiteX51" fmla="*/ 14285647 w 23005101"/>
                <a:gd name="connsiteY51" fmla="*/ 49723 h 83708"/>
                <a:gd name="connsiteX52" fmla="*/ 14136963 w 23005101"/>
                <a:gd name="connsiteY52" fmla="*/ 49723 h 83708"/>
                <a:gd name="connsiteX53" fmla="*/ 13957384 w 23005101"/>
                <a:gd name="connsiteY53" fmla="*/ 49723 h 83708"/>
                <a:gd name="connsiteX54" fmla="*/ 13808699 w 23005101"/>
                <a:gd name="connsiteY54" fmla="*/ 49723 h 83708"/>
                <a:gd name="connsiteX55" fmla="*/ 13628734 w 23005101"/>
                <a:gd name="connsiteY55" fmla="*/ 49723 h 83708"/>
                <a:gd name="connsiteX56" fmla="*/ 13480049 w 23005101"/>
                <a:gd name="connsiteY56" fmla="*/ 49723 h 83708"/>
                <a:gd name="connsiteX57" fmla="*/ 13300085 w 23005101"/>
                <a:gd name="connsiteY57" fmla="*/ 49723 h 83708"/>
                <a:gd name="connsiteX58" fmla="*/ 13151400 w 23005101"/>
                <a:gd name="connsiteY58" fmla="*/ 49723 h 83708"/>
                <a:gd name="connsiteX59" fmla="*/ 12971434 w 23005101"/>
                <a:gd name="connsiteY59" fmla="*/ 49723 h 83708"/>
                <a:gd name="connsiteX60" fmla="*/ 12822750 w 23005101"/>
                <a:gd name="connsiteY60" fmla="*/ 49723 h 83708"/>
                <a:gd name="connsiteX61" fmla="*/ 12643171 w 23005101"/>
                <a:gd name="connsiteY61" fmla="*/ 49723 h 83708"/>
                <a:gd name="connsiteX62" fmla="*/ 12494486 w 23005101"/>
                <a:gd name="connsiteY62" fmla="*/ 49723 h 83708"/>
                <a:gd name="connsiteX63" fmla="*/ 12314907 w 23005101"/>
                <a:gd name="connsiteY63" fmla="*/ 49723 h 83708"/>
                <a:gd name="connsiteX64" fmla="*/ 12166223 w 23005101"/>
                <a:gd name="connsiteY64" fmla="*/ 49723 h 83708"/>
                <a:gd name="connsiteX65" fmla="*/ 11986257 w 23005101"/>
                <a:gd name="connsiteY65" fmla="*/ 49723 h 83708"/>
                <a:gd name="connsiteX66" fmla="*/ 11837573 w 23005101"/>
                <a:gd name="connsiteY66" fmla="*/ 49723 h 83708"/>
                <a:gd name="connsiteX67" fmla="*/ 11657607 w 23005101"/>
                <a:gd name="connsiteY67" fmla="*/ 49723 h 83708"/>
                <a:gd name="connsiteX68" fmla="*/ 11508923 w 23005101"/>
                <a:gd name="connsiteY68" fmla="*/ 49723 h 83708"/>
                <a:gd name="connsiteX69" fmla="*/ 11328958 w 23005101"/>
                <a:gd name="connsiteY69" fmla="*/ 49723 h 83708"/>
                <a:gd name="connsiteX70" fmla="*/ 11180273 w 23005101"/>
                <a:gd name="connsiteY70" fmla="*/ 49723 h 83708"/>
                <a:gd name="connsiteX71" fmla="*/ 11000694 w 23005101"/>
                <a:gd name="connsiteY71" fmla="*/ 49723 h 83708"/>
                <a:gd name="connsiteX72" fmla="*/ 10852010 w 23005101"/>
                <a:gd name="connsiteY72" fmla="*/ 49723 h 83708"/>
                <a:gd name="connsiteX73" fmla="*/ 10672044 w 23005101"/>
                <a:gd name="connsiteY73" fmla="*/ 49723 h 83708"/>
                <a:gd name="connsiteX74" fmla="*/ 10523359 w 23005101"/>
                <a:gd name="connsiteY74" fmla="*/ 49723 h 83708"/>
                <a:gd name="connsiteX75" fmla="*/ 10343780 w 23005101"/>
                <a:gd name="connsiteY75" fmla="*/ 49723 h 83708"/>
                <a:gd name="connsiteX76" fmla="*/ 10195096 w 23005101"/>
                <a:gd name="connsiteY76" fmla="*/ 49723 h 83708"/>
                <a:gd name="connsiteX77" fmla="*/ 10015517 w 23005101"/>
                <a:gd name="connsiteY77" fmla="*/ 49723 h 83708"/>
                <a:gd name="connsiteX78" fmla="*/ 9866833 w 23005101"/>
                <a:gd name="connsiteY78" fmla="*/ 49723 h 83708"/>
                <a:gd name="connsiteX79" fmla="*/ 9687253 w 23005101"/>
                <a:gd name="connsiteY79" fmla="*/ 49723 h 83708"/>
                <a:gd name="connsiteX80" fmla="*/ 9538569 w 23005101"/>
                <a:gd name="connsiteY80" fmla="*/ 49723 h 83708"/>
                <a:gd name="connsiteX81" fmla="*/ 9358989 w 23005101"/>
                <a:gd name="connsiteY81" fmla="*/ 49723 h 83708"/>
                <a:gd name="connsiteX82" fmla="*/ 9210305 w 23005101"/>
                <a:gd name="connsiteY82" fmla="*/ 49723 h 83708"/>
                <a:gd name="connsiteX83" fmla="*/ 9030340 w 23005101"/>
                <a:gd name="connsiteY83" fmla="*/ 49723 h 83708"/>
                <a:gd name="connsiteX84" fmla="*/ 8881655 w 23005101"/>
                <a:gd name="connsiteY84" fmla="*/ 49723 h 83708"/>
                <a:gd name="connsiteX85" fmla="*/ 8701690 w 23005101"/>
                <a:gd name="connsiteY85" fmla="*/ 49723 h 83708"/>
                <a:gd name="connsiteX86" fmla="*/ 8553006 w 23005101"/>
                <a:gd name="connsiteY86" fmla="*/ 49723 h 83708"/>
                <a:gd name="connsiteX87" fmla="*/ 8373427 w 23005101"/>
                <a:gd name="connsiteY87" fmla="*/ 49723 h 83708"/>
                <a:gd name="connsiteX88" fmla="*/ 8224742 w 23005101"/>
                <a:gd name="connsiteY88" fmla="*/ 49723 h 83708"/>
                <a:gd name="connsiteX89" fmla="*/ 8045163 w 23005101"/>
                <a:gd name="connsiteY89" fmla="*/ 49723 h 83708"/>
                <a:gd name="connsiteX90" fmla="*/ 7896479 w 23005101"/>
                <a:gd name="connsiteY90" fmla="*/ 49723 h 83708"/>
                <a:gd name="connsiteX91" fmla="*/ 7716899 w 23005101"/>
                <a:gd name="connsiteY91" fmla="*/ 49723 h 83708"/>
                <a:gd name="connsiteX92" fmla="*/ 7568215 w 23005101"/>
                <a:gd name="connsiteY92" fmla="*/ 49723 h 83708"/>
                <a:gd name="connsiteX93" fmla="*/ 7388636 w 23005101"/>
                <a:gd name="connsiteY93" fmla="*/ 49723 h 83708"/>
                <a:gd name="connsiteX94" fmla="*/ 7239951 w 23005101"/>
                <a:gd name="connsiteY94" fmla="*/ 49723 h 83708"/>
                <a:gd name="connsiteX95" fmla="*/ 7060372 w 23005101"/>
                <a:gd name="connsiteY95" fmla="*/ 49723 h 83708"/>
                <a:gd name="connsiteX96" fmla="*/ 6911688 w 23005101"/>
                <a:gd name="connsiteY96" fmla="*/ 49723 h 83708"/>
                <a:gd name="connsiteX97" fmla="*/ 6732108 w 23005101"/>
                <a:gd name="connsiteY97" fmla="*/ 49723 h 83708"/>
                <a:gd name="connsiteX98" fmla="*/ 6583424 w 23005101"/>
                <a:gd name="connsiteY98" fmla="*/ 49723 h 83708"/>
                <a:gd name="connsiteX99" fmla="*/ 6403458 w 23005101"/>
                <a:gd name="connsiteY99" fmla="*/ 49723 h 83708"/>
                <a:gd name="connsiteX100" fmla="*/ 6254774 w 23005101"/>
                <a:gd name="connsiteY100" fmla="*/ 49723 h 83708"/>
                <a:gd name="connsiteX101" fmla="*/ 6075195 w 23005101"/>
                <a:gd name="connsiteY101" fmla="*/ 49723 h 83708"/>
                <a:gd name="connsiteX102" fmla="*/ 5926511 w 23005101"/>
                <a:gd name="connsiteY102" fmla="*/ 49723 h 83708"/>
                <a:gd name="connsiteX103" fmla="*/ 5746931 w 23005101"/>
                <a:gd name="connsiteY103" fmla="*/ 49723 h 83708"/>
                <a:gd name="connsiteX104" fmla="*/ 5598247 w 23005101"/>
                <a:gd name="connsiteY104" fmla="*/ 49723 h 83708"/>
                <a:gd name="connsiteX105" fmla="*/ 5418281 w 23005101"/>
                <a:gd name="connsiteY105" fmla="*/ 49723 h 83708"/>
                <a:gd name="connsiteX106" fmla="*/ 5269597 w 23005101"/>
                <a:gd name="connsiteY106" fmla="*/ 49723 h 83708"/>
                <a:gd name="connsiteX107" fmla="*/ 5090018 w 23005101"/>
                <a:gd name="connsiteY107" fmla="*/ 49723 h 83708"/>
                <a:gd name="connsiteX108" fmla="*/ 4941333 w 23005101"/>
                <a:gd name="connsiteY108" fmla="*/ 49723 h 83708"/>
                <a:gd name="connsiteX109" fmla="*/ 4761368 w 23005101"/>
                <a:gd name="connsiteY109" fmla="*/ 49723 h 83708"/>
                <a:gd name="connsiteX110" fmla="*/ 4612684 w 23005101"/>
                <a:gd name="connsiteY110" fmla="*/ 49723 h 83708"/>
                <a:gd name="connsiteX111" fmla="*/ 4433104 w 23005101"/>
                <a:gd name="connsiteY111" fmla="*/ 49723 h 83708"/>
                <a:gd name="connsiteX112" fmla="*/ 4284420 w 23005101"/>
                <a:gd name="connsiteY112" fmla="*/ 49723 h 83708"/>
                <a:gd name="connsiteX113" fmla="*/ 4104840 w 23005101"/>
                <a:gd name="connsiteY113" fmla="*/ 49723 h 83708"/>
                <a:gd name="connsiteX114" fmla="*/ 3956156 w 23005101"/>
                <a:gd name="connsiteY114" fmla="*/ 49723 h 83708"/>
                <a:gd name="connsiteX115" fmla="*/ 3776190 w 23005101"/>
                <a:gd name="connsiteY115" fmla="*/ 49723 h 83708"/>
                <a:gd name="connsiteX116" fmla="*/ 3627506 w 23005101"/>
                <a:gd name="connsiteY116" fmla="*/ 49723 h 83708"/>
                <a:gd name="connsiteX117" fmla="*/ 3447541 w 23005101"/>
                <a:gd name="connsiteY117" fmla="*/ 49723 h 83708"/>
                <a:gd name="connsiteX118" fmla="*/ 3298857 w 23005101"/>
                <a:gd name="connsiteY118" fmla="*/ 49723 h 83708"/>
                <a:gd name="connsiteX119" fmla="*/ 3118891 w 23005101"/>
                <a:gd name="connsiteY119" fmla="*/ 49723 h 83708"/>
                <a:gd name="connsiteX120" fmla="*/ 2970207 w 23005101"/>
                <a:gd name="connsiteY120" fmla="*/ 49723 h 83708"/>
                <a:gd name="connsiteX121" fmla="*/ 2790241 w 23005101"/>
                <a:gd name="connsiteY121" fmla="*/ 49723 h 83708"/>
                <a:gd name="connsiteX122" fmla="*/ 2641557 w 23005101"/>
                <a:gd name="connsiteY122" fmla="*/ 49723 h 83708"/>
                <a:gd name="connsiteX123" fmla="*/ 2461977 w 23005101"/>
                <a:gd name="connsiteY123" fmla="*/ 49723 h 83708"/>
                <a:gd name="connsiteX124" fmla="*/ 2313293 w 23005101"/>
                <a:gd name="connsiteY124" fmla="*/ 49723 h 83708"/>
                <a:gd name="connsiteX125" fmla="*/ 2133714 w 23005101"/>
                <a:gd name="connsiteY125" fmla="*/ 49723 h 83708"/>
                <a:gd name="connsiteX126" fmla="*/ 1985030 w 23005101"/>
                <a:gd name="connsiteY126" fmla="*/ 49723 h 83708"/>
                <a:gd name="connsiteX127" fmla="*/ 1805450 w 23005101"/>
                <a:gd name="connsiteY127" fmla="*/ 49723 h 83708"/>
                <a:gd name="connsiteX128" fmla="*/ 1656766 w 23005101"/>
                <a:gd name="connsiteY128" fmla="*/ 49723 h 83708"/>
                <a:gd name="connsiteX129" fmla="*/ 1476800 w 23005101"/>
                <a:gd name="connsiteY129" fmla="*/ 49723 h 83708"/>
                <a:gd name="connsiteX130" fmla="*/ 1328116 w 23005101"/>
                <a:gd name="connsiteY130" fmla="*/ 49723 h 83708"/>
                <a:gd name="connsiteX131" fmla="*/ 1148150 w 23005101"/>
                <a:gd name="connsiteY131" fmla="*/ 49723 h 83708"/>
                <a:gd name="connsiteX132" fmla="*/ 999466 w 23005101"/>
                <a:gd name="connsiteY132" fmla="*/ 49723 h 83708"/>
                <a:gd name="connsiteX133" fmla="*/ 819887 w 23005101"/>
                <a:gd name="connsiteY133" fmla="*/ 49723 h 83708"/>
                <a:gd name="connsiteX134" fmla="*/ 671203 w 23005101"/>
                <a:gd name="connsiteY134" fmla="*/ 49723 h 83708"/>
                <a:gd name="connsiteX135" fmla="*/ 491623 w 23005101"/>
                <a:gd name="connsiteY135" fmla="*/ 49723 h 83708"/>
                <a:gd name="connsiteX136" fmla="*/ 342939 w 23005101"/>
                <a:gd name="connsiteY136" fmla="*/ 49723 h 83708"/>
                <a:gd name="connsiteX137" fmla="*/ 163359 w 23005101"/>
                <a:gd name="connsiteY137" fmla="*/ 49723 h 83708"/>
                <a:gd name="connsiteX138" fmla="*/ 14675 w 23005101"/>
                <a:gd name="connsiteY138" fmla="*/ 49723 h 83708"/>
                <a:gd name="connsiteX139" fmla="*/ 0 w 23005101"/>
                <a:gd name="connsiteY139" fmla="*/ 33889 h 83708"/>
                <a:gd name="connsiteX140" fmla="*/ 179580 w 23005101"/>
                <a:gd name="connsiteY140" fmla="*/ 33889 h 83708"/>
                <a:gd name="connsiteX141" fmla="*/ 328264 w 23005101"/>
                <a:gd name="connsiteY141" fmla="*/ 33889 h 83708"/>
                <a:gd name="connsiteX142" fmla="*/ 507843 w 23005101"/>
                <a:gd name="connsiteY142" fmla="*/ 33889 h 83708"/>
                <a:gd name="connsiteX143" fmla="*/ 656527 w 23005101"/>
                <a:gd name="connsiteY143" fmla="*/ 33889 h 83708"/>
                <a:gd name="connsiteX144" fmla="*/ 836107 w 23005101"/>
                <a:gd name="connsiteY144" fmla="*/ 33889 h 83708"/>
                <a:gd name="connsiteX145" fmla="*/ 984791 w 23005101"/>
                <a:gd name="connsiteY145" fmla="*/ 33889 h 83708"/>
                <a:gd name="connsiteX146" fmla="*/ 1164757 w 23005101"/>
                <a:gd name="connsiteY146" fmla="*/ 33889 h 83708"/>
                <a:gd name="connsiteX147" fmla="*/ 1313441 w 23005101"/>
                <a:gd name="connsiteY147" fmla="*/ 33889 h 83708"/>
                <a:gd name="connsiteX148" fmla="*/ 1493406 w 23005101"/>
                <a:gd name="connsiteY148" fmla="*/ 33889 h 83708"/>
                <a:gd name="connsiteX149" fmla="*/ 1642091 w 23005101"/>
                <a:gd name="connsiteY149" fmla="*/ 33889 h 83708"/>
                <a:gd name="connsiteX150" fmla="*/ 1821670 w 23005101"/>
                <a:gd name="connsiteY150" fmla="*/ 33889 h 83708"/>
                <a:gd name="connsiteX151" fmla="*/ 1970354 w 23005101"/>
                <a:gd name="connsiteY151" fmla="*/ 33889 h 83708"/>
                <a:gd name="connsiteX152" fmla="*/ 2149934 w 23005101"/>
                <a:gd name="connsiteY152" fmla="*/ 33889 h 83708"/>
                <a:gd name="connsiteX153" fmla="*/ 2298618 w 23005101"/>
                <a:gd name="connsiteY153" fmla="*/ 33889 h 83708"/>
                <a:gd name="connsiteX154" fmla="*/ 2478197 w 23005101"/>
                <a:gd name="connsiteY154" fmla="*/ 33889 h 83708"/>
                <a:gd name="connsiteX155" fmla="*/ 2626881 w 23005101"/>
                <a:gd name="connsiteY155" fmla="*/ 33889 h 83708"/>
                <a:gd name="connsiteX156" fmla="*/ 2806461 w 23005101"/>
                <a:gd name="connsiteY156" fmla="*/ 33889 h 83708"/>
                <a:gd name="connsiteX157" fmla="*/ 2955145 w 23005101"/>
                <a:gd name="connsiteY157" fmla="*/ 33889 h 83708"/>
                <a:gd name="connsiteX158" fmla="*/ 3135111 w 23005101"/>
                <a:gd name="connsiteY158" fmla="*/ 33889 h 83708"/>
                <a:gd name="connsiteX159" fmla="*/ 3283795 w 23005101"/>
                <a:gd name="connsiteY159" fmla="*/ 33889 h 83708"/>
                <a:gd name="connsiteX160" fmla="*/ 3463761 w 23005101"/>
                <a:gd name="connsiteY160" fmla="*/ 33889 h 83708"/>
                <a:gd name="connsiteX161" fmla="*/ 3612445 w 23005101"/>
                <a:gd name="connsiteY161" fmla="*/ 33889 h 83708"/>
                <a:gd name="connsiteX162" fmla="*/ 3792410 w 23005101"/>
                <a:gd name="connsiteY162" fmla="*/ 33889 h 83708"/>
                <a:gd name="connsiteX163" fmla="*/ 3941095 w 23005101"/>
                <a:gd name="connsiteY163" fmla="*/ 33889 h 83708"/>
                <a:gd name="connsiteX164" fmla="*/ 4121060 w 23005101"/>
                <a:gd name="connsiteY164" fmla="*/ 33889 h 83708"/>
                <a:gd name="connsiteX165" fmla="*/ 4269745 w 23005101"/>
                <a:gd name="connsiteY165" fmla="*/ 33889 h 83708"/>
                <a:gd name="connsiteX166" fmla="*/ 4449324 w 23005101"/>
                <a:gd name="connsiteY166" fmla="*/ 33889 h 83708"/>
                <a:gd name="connsiteX167" fmla="*/ 4598008 w 23005101"/>
                <a:gd name="connsiteY167" fmla="*/ 33889 h 83708"/>
                <a:gd name="connsiteX168" fmla="*/ 4777588 w 23005101"/>
                <a:gd name="connsiteY168" fmla="*/ 33889 h 83708"/>
                <a:gd name="connsiteX169" fmla="*/ 4926272 w 23005101"/>
                <a:gd name="connsiteY169" fmla="*/ 33889 h 83708"/>
                <a:gd name="connsiteX170" fmla="*/ 5106238 w 23005101"/>
                <a:gd name="connsiteY170" fmla="*/ 33889 h 83708"/>
                <a:gd name="connsiteX171" fmla="*/ 5254922 w 23005101"/>
                <a:gd name="connsiteY171" fmla="*/ 33889 h 83708"/>
                <a:gd name="connsiteX172" fmla="*/ 5434887 w 23005101"/>
                <a:gd name="connsiteY172" fmla="*/ 33889 h 83708"/>
                <a:gd name="connsiteX173" fmla="*/ 5583572 w 23005101"/>
                <a:gd name="connsiteY173" fmla="*/ 33889 h 83708"/>
                <a:gd name="connsiteX174" fmla="*/ 5763538 w 23005101"/>
                <a:gd name="connsiteY174" fmla="*/ 33889 h 83708"/>
                <a:gd name="connsiteX175" fmla="*/ 5912221 w 23005101"/>
                <a:gd name="connsiteY175" fmla="*/ 33889 h 83708"/>
                <a:gd name="connsiteX176" fmla="*/ 6091801 w 23005101"/>
                <a:gd name="connsiteY176" fmla="*/ 33889 h 83708"/>
                <a:gd name="connsiteX177" fmla="*/ 6240485 w 23005101"/>
                <a:gd name="connsiteY177" fmla="*/ 33889 h 83708"/>
                <a:gd name="connsiteX178" fmla="*/ 6420065 w 23005101"/>
                <a:gd name="connsiteY178" fmla="*/ 33889 h 83708"/>
                <a:gd name="connsiteX179" fmla="*/ 6568749 w 23005101"/>
                <a:gd name="connsiteY179" fmla="*/ 33889 h 83708"/>
                <a:gd name="connsiteX180" fmla="*/ 6748328 w 23005101"/>
                <a:gd name="connsiteY180" fmla="*/ 33889 h 83708"/>
                <a:gd name="connsiteX181" fmla="*/ 6897012 w 23005101"/>
                <a:gd name="connsiteY181" fmla="*/ 33889 h 83708"/>
                <a:gd name="connsiteX182" fmla="*/ 7076592 w 23005101"/>
                <a:gd name="connsiteY182" fmla="*/ 33889 h 83708"/>
                <a:gd name="connsiteX183" fmla="*/ 7225276 w 23005101"/>
                <a:gd name="connsiteY183" fmla="*/ 33889 h 83708"/>
                <a:gd name="connsiteX184" fmla="*/ 7405242 w 23005101"/>
                <a:gd name="connsiteY184" fmla="*/ 33889 h 83708"/>
                <a:gd name="connsiteX185" fmla="*/ 7553926 w 23005101"/>
                <a:gd name="connsiteY185" fmla="*/ 33889 h 83708"/>
                <a:gd name="connsiteX186" fmla="*/ 7733505 w 23005101"/>
                <a:gd name="connsiteY186" fmla="*/ 33889 h 83708"/>
                <a:gd name="connsiteX187" fmla="*/ 7882190 w 23005101"/>
                <a:gd name="connsiteY187" fmla="*/ 33889 h 83708"/>
                <a:gd name="connsiteX188" fmla="*/ 8061769 w 23005101"/>
                <a:gd name="connsiteY188" fmla="*/ 33889 h 83708"/>
                <a:gd name="connsiteX189" fmla="*/ 8210453 w 23005101"/>
                <a:gd name="connsiteY189" fmla="*/ 33889 h 83708"/>
                <a:gd name="connsiteX190" fmla="*/ 8390418 w 23005101"/>
                <a:gd name="connsiteY190" fmla="*/ 33889 h 83708"/>
                <a:gd name="connsiteX191" fmla="*/ 8539103 w 23005101"/>
                <a:gd name="connsiteY191" fmla="*/ 33889 h 83708"/>
                <a:gd name="connsiteX192" fmla="*/ 8718682 w 23005101"/>
                <a:gd name="connsiteY192" fmla="*/ 33889 h 83708"/>
                <a:gd name="connsiteX193" fmla="*/ 8867366 w 23005101"/>
                <a:gd name="connsiteY193" fmla="*/ 33889 h 83708"/>
                <a:gd name="connsiteX194" fmla="*/ 9047332 w 23005101"/>
                <a:gd name="connsiteY194" fmla="*/ 33889 h 83708"/>
                <a:gd name="connsiteX195" fmla="*/ 9196016 w 23005101"/>
                <a:gd name="connsiteY195" fmla="*/ 33889 h 83708"/>
                <a:gd name="connsiteX196" fmla="*/ 9375596 w 23005101"/>
                <a:gd name="connsiteY196" fmla="*/ 33889 h 83708"/>
                <a:gd name="connsiteX197" fmla="*/ 9524280 w 23005101"/>
                <a:gd name="connsiteY197" fmla="*/ 33889 h 83708"/>
                <a:gd name="connsiteX198" fmla="*/ 9703859 w 23005101"/>
                <a:gd name="connsiteY198" fmla="*/ 33889 h 83708"/>
                <a:gd name="connsiteX199" fmla="*/ 9852543 w 23005101"/>
                <a:gd name="connsiteY199" fmla="*/ 33889 h 83708"/>
                <a:gd name="connsiteX200" fmla="*/ 10032123 w 23005101"/>
                <a:gd name="connsiteY200" fmla="*/ 33889 h 83708"/>
                <a:gd name="connsiteX201" fmla="*/ 10180807 w 23005101"/>
                <a:gd name="connsiteY201" fmla="*/ 33889 h 83708"/>
                <a:gd name="connsiteX202" fmla="*/ 10360773 w 23005101"/>
                <a:gd name="connsiteY202" fmla="*/ 33889 h 83708"/>
                <a:gd name="connsiteX203" fmla="*/ 10509457 w 23005101"/>
                <a:gd name="connsiteY203" fmla="*/ 33889 h 83708"/>
                <a:gd name="connsiteX204" fmla="*/ 10689036 w 23005101"/>
                <a:gd name="connsiteY204" fmla="*/ 33889 h 83708"/>
                <a:gd name="connsiteX205" fmla="*/ 10837721 w 23005101"/>
                <a:gd name="connsiteY205" fmla="*/ 33889 h 83708"/>
                <a:gd name="connsiteX206" fmla="*/ 11017687 w 23005101"/>
                <a:gd name="connsiteY206" fmla="*/ 33889 h 83708"/>
                <a:gd name="connsiteX207" fmla="*/ 11166371 w 23005101"/>
                <a:gd name="connsiteY207" fmla="*/ 33889 h 83708"/>
                <a:gd name="connsiteX208" fmla="*/ 11345950 w 23005101"/>
                <a:gd name="connsiteY208" fmla="*/ 33889 h 83708"/>
                <a:gd name="connsiteX209" fmla="*/ 11494635 w 23005101"/>
                <a:gd name="connsiteY209" fmla="*/ 33889 h 83708"/>
                <a:gd name="connsiteX210" fmla="*/ 11674214 w 23005101"/>
                <a:gd name="connsiteY210" fmla="*/ 33889 h 83708"/>
                <a:gd name="connsiteX211" fmla="*/ 11822898 w 23005101"/>
                <a:gd name="connsiteY211" fmla="*/ 33889 h 83708"/>
                <a:gd name="connsiteX212" fmla="*/ 12002477 w 23005101"/>
                <a:gd name="connsiteY212" fmla="*/ 33889 h 83708"/>
                <a:gd name="connsiteX213" fmla="*/ 12151162 w 23005101"/>
                <a:gd name="connsiteY213" fmla="*/ 33889 h 83708"/>
                <a:gd name="connsiteX214" fmla="*/ 12330741 w 23005101"/>
                <a:gd name="connsiteY214" fmla="*/ 33889 h 83708"/>
                <a:gd name="connsiteX215" fmla="*/ 12479425 w 23005101"/>
                <a:gd name="connsiteY215" fmla="*/ 33889 h 83708"/>
                <a:gd name="connsiteX216" fmla="*/ 12659390 w 23005101"/>
                <a:gd name="connsiteY216" fmla="*/ 33889 h 83708"/>
                <a:gd name="connsiteX217" fmla="*/ 12808074 w 23005101"/>
                <a:gd name="connsiteY217" fmla="*/ 33889 h 83708"/>
                <a:gd name="connsiteX218" fmla="*/ 12987654 w 23005101"/>
                <a:gd name="connsiteY218" fmla="*/ 33889 h 83708"/>
                <a:gd name="connsiteX219" fmla="*/ 13136338 w 23005101"/>
                <a:gd name="connsiteY219" fmla="*/ 33889 h 83708"/>
                <a:gd name="connsiteX220" fmla="*/ 13315917 w 23005101"/>
                <a:gd name="connsiteY220" fmla="*/ 33889 h 83708"/>
                <a:gd name="connsiteX221" fmla="*/ 13464602 w 23005101"/>
                <a:gd name="connsiteY221" fmla="*/ 33889 h 83708"/>
                <a:gd name="connsiteX222" fmla="*/ 13644181 w 23005101"/>
                <a:gd name="connsiteY222" fmla="*/ 33889 h 83708"/>
                <a:gd name="connsiteX223" fmla="*/ 13792865 w 23005101"/>
                <a:gd name="connsiteY223" fmla="*/ 33889 h 83708"/>
                <a:gd name="connsiteX224" fmla="*/ 13972445 w 23005101"/>
                <a:gd name="connsiteY224" fmla="*/ 33889 h 83708"/>
                <a:gd name="connsiteX225" fmla="*/ 14121129 w 23005101"/>
                <a:gd name="connsiteY225" fmla="*/ 33889 h 83708"/>
                <a:gd name="connsiteX226" fmla="*/ 14300708 w 23005101"/>
                <a:gd name="connsiteY226" fmla="*/ 33889 h 83708"/>
                <a:gd name="connsiteX227" fmla="*/ 14449393 w 23005101"/>
                <a:gd name="connsiteY227" fmla="*/ 33889 h 83708"/>
                <a:gd name="connsiteX228" fmla="*/ 14629359 w 23005101"/>
                <a:gd name="connsiteY228" fmla="*/ 33889 h 83708"/>
                <a:gd name="connsiteX229" fmla="*/ 14778043 w 23005101"/>
                <a:gd name="connsiteY229" fmla="*/ 33889 h 83708"/>
                <a:gd name="connsiteX230" fmla="*/ 14957622 w 23005101"/>
                <a:gd name="connsiteY230" fmla="*/ 33889 h 83708"/>
                <a:gd name="connsiteX231" fmla="*/ 15106307 w 23005101"/>
                <a:gd name="connsiteY231" fmla="*/ 33889 h 83708"/>
                <a:gd name="connsiteX232" fmla="*/ 15286272 w 23005101"/>
                <a:gd name="connsiteY232" fmla="*/ 33889 h 83708"/>
                <a:gd name="connsiteX233" fmla="*/ 15434957 w 23005101"/>
                <a:gd name="connsiteY233" fmla="*/ 33889 h 83708"/>
                <a:gd name="connsiteX234" fmla="*/ 15614921 w 23005101"/>
                <a:gd name="connsiteY234" fmla="*/ 33889 h 83708"/>
                <a:gd name="connsiteX235" fmla="*/ 15763606 w 23005101"/>
                <a:gd name="connsiteY235" fmla="*/ 33889 h 83708"/>
                <a:gd name="connsiteX236" fmla="*/ 15943185 w 23005101"/>
                <a:gd name="connsiteY236" fmla="*/ 33889 h 83708"/>
                <a:gd name="connsiteX237" fmla="*/ 16091869 w 23005101"/>
                <a:gd name="connsiteY237" fmla="*/ 33889 h 83708"/>
                <a:gd name="connsiteX238" fmla="*/ 16271449 w 23005101"/>
                <a:gd name="connsiteY238" fmla="*/ 33889 h 83708"/>
                <a:gd name="connsiteX239" fmla="*/ 16420133 w 23005101"/>
                <a:gd name="connsiteY239" fmla="*/ 33889 h 83708"/>
                <a:gd name="connsiteX240" fmla="*/ 16600099 w 23005101"/>
                <a:gd name="connsiteY240" fmla="*/ 33889 h 83708"/>
                <a:gd name="connsiteX241" fmla="*/ 16748783 w 23005101"/>
                <a:gd name="connsiteY241" fmla="*/ 33889 h 83708"/>
                <a:gd name="connsiteX242" fmla="*/ 16928750 w 23005101"/>
                <a:gd name="connsiteY242" fmla="*/ 33889 h 83708"/>
                <a:gd name="connsiteX243" fmla="*/ 17077434 w 23005101"/>
                <a:gd name="connsiteY243" fmla="*/ 33889 h 83708"/>
                <a:gd name="connsiteX244" fmla="*/ 17257398 w 23005101"/>
                <a:gd name="connsiteY244" fmla="*/ 33889 h 83708"/>
                <a:gd name="connsiteX245" fmla="*/ 17406082 w 23005101"/>
                <a:gd name="connsiteY245" fmla="*/ 33889 h 83708"/>
                <a:gd name="connsiteX246" fmla="*/ 17585662 w 23005101"/>
                <a:gd name="connsiteY246" fmla="*/ 33889 h 83708"/>
                <a:gd name="connsiteX247" fmla="*/ 17734346 w 23005101"/>
                <a:gd name="connsiteY247" fmla="*/ 33889 h 83708"/>
                <a:gd name="connsiteX248" fmla="*/ 17914312 w 23005101"/>
                <a:gd name="connsiteY248" fmla="*/ 33889 h 83708"/>
                <a:gd name="connsiteX249" fmla="*/ 18062996 w 23005101"/>
                <a:gd name="connsiteY249" fmla="*/ 33889 h 83708"/>
                <a:gd name="connsiteX250" fmla="*/ 18242576 w 23005101"/>
                <a:gd name="connsiteY250" fmla="*/ 33889 h 83708"/>
                <a:gd name="connsiteX251" fmla="*/ 18391260 w 23005101"/>
                <a:gd name="connsiteY251" fmla="*/ 33889 h 83708"/>
                <a:gd name="connsiteX252" fmla="*/ 18570840 w 23005101"/>
                <a:gd name="connsiteY252" fmla="*/ 33889 h 83708"/>
                <a:gd name="connsiteX253" fmla="*/ 18719524 w 23005101"/>
                <a:gd name="connsiteY253" fmla="*/ 33889 h 83708"/>
                <a:gd name="connsiteX254" fmla="*/ 18899490 w 23005101"/>
                <a:gd name="connsiteY254" fmla="*/ 33889 h 83708"/>
                <a:gd name="connsiteX255" fmla="*/ 19048174 w 23005101"/>
                <a:gd name="connsiteY255" fmla="*/ 33889 h 83708"/>
                <a:gd name="connsiteX256" fmla="*/ 19228140 w 23005101"/>
                <a:gd name="connsiteY256" fmla="*/ 33889 h 83708"/>
                <a:gd name="connsiteX257" fmla="*/ 19376822 w 23005101"/>
                <a:gd name="connsiteY257" fmla="*/ 33889 h 83708"/>
                <a:gd name="connsiteX258" fmla="*/ 19556788 w 23005101"/>
                <a:gd name="connsiteY258" fmla="*/ 33889 h 83708"/>
                <a:gd name="connsiteX259" fmla="*/ 19705474 w 23005101"/>
                <a:gd name="connsiteY259" fmla="*/ 33889 h 83708"/>
                <a:gd name="connsiteX260" fmla="*/ 19885054 w 23005101"/>
                <a:gd name="connsiteY260" fmla="*/ 33889 h 83708"/>
                <a:gd name="connsiteX261" fmla="*/ 20033736 w 23005101"/>
                <a:gd name="connsiteY261" fmla="*/ 33889 h 83708"/>
                <a:gd name="connsiteX262" fmla="*/ 20213318 w 23005101"/>
                <a:gd name="connsiteY262" fmla="*/ 33889 h 83708"/>
                <a:gd name="connsiteX263" fmla="*/ 20362000 w 23005101"/>
                <a:gd name="connsiteY263" fmla="*/ 33889 h 83708"/>
                <a:gd name="connsiteX264" fmla="*/ 20541580 w 23005101"/>
                <a:gd name="connsiteY264" fmla="*/ 33889 h 83708"/>
                <a:gd name="connsiteX265" fmla="*/ 20690264 w 23005101"/>
                <a:gd name="connsiteY265" fmla="*/ 33889 h 83708"/>
                <a:gd name="connsiteX266" fmla="*/ 20869844 w 23005101"/>
                <a:gd name="connsiteY266" fmla="*/ 33889 h 83708"/>
                <a:gd name="connsiteX267" fmla="*/ 21018528 w 23005101"/>
                <a:gd name="connsiteY267" fmla="*/ 33889 h 83708"/>
                <a:gd name="connsiteX268" fmla="*/ 21198492 w 23005101"/>
                <a:gd name="connsiteY268" fmla="*/ 33889 h 83708"/>
                <a:gd name="connsiteX269" fmla="*/ 21347178 w 23005101"/>
                <a:gd name="connsiteY269" fmla="*/ 33889 h 83708"/>
                <a:gd name="connsiteX270" fmla="*/ 21527142 w 23005101"/>
                <a:gd name="connsiteY270" fmla="*/ 33889 h 83708"/>
                <a:gd name="connsiteX271" fmla="*/ 21675828 w 23005101"/>
                <a:gd name="connsiteY271" fmla="*/ 33889 h 83708"/>
                <a:gd name="connsiteX272" fmla="*/ 21855406 w 23005101"/>
                <a:gd name="connsiteY272" fmla="*/ 33889 h 83708"/>
                <a:gd name="connsiteX273" fmla="*/ 22004092 w 23005101"/>
                <a:gd name="connsiteY273" fmla="*/ 33889 h 83708"/>
                <a:gd name="connsiteX274" fmla="*/ 22184056 w 23005101"/>
                <a:gd name="connsiteY274" fmla="*/ 33889 h 83708"/>
                <a:gd name="connsiteX275" fmla="*/ 22332742 w 23005101"/>
                <a:gd name="connsiteY275" fmla="*/ 33889 h 83708"/>
                <a:gd name="connsiteX276" fmla="*/ 22512706 w 23005101"/>
                <a:gd name="connsiteY276" fmla="*/ 33889 h 83708"/>
                <a:gd name="connsiteX277" fmla="*/ 22661390 w 23005101"/>
                <a:gd name="connsiteY277" fmla="*/ 33889 h 83708"/>
                <a:gd name="connsiteX278" fmla="*/ 22840970 w 23005101"/>
                <a:gd name="connsiteY278" fmla="*/ 33889 h 83708"/>
                <a:gd name="connsiteX279" fmla="*/ 22989654 w 23005101"/>
                <a:gd name="connsiteY279" fmla="*/ 33889 h 83708"/>
                <a:gd name="connsiteX280" fmla="*/ 23005102 w 23005101"/>
                <a:gd name="connsiteY280" fmla="*/ 49723 h 83708"/>
                <a:gd name="connsiteX281" fmla="*/ 22825138 w 23005101"/>
                <a:gd name="connsiteY281" fmla="*/ 49723 h 83708"/>
                <a:gd name="connsiteX282" fmla="*/ 22676452 w 23005101"/>
                <a:gd name="connsiteY282" fmla="*/ 49723 h 83708"/>
                <a:gd name="connsiteX283" fmla="*/ 22585310 w 23005101"/>
                <a:gd name="connsiteY283" fmla="*/ 83708 h 8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708">
                  <a:moveTo>
                    <a:pt x="22585310" y="83708"/>
                  </a:moveTo>
                  <a:cubicBezTo>
                    <a:pt x="22551712" y="83708"/>
                    <a:pt x="22518114" y="72509"/>
                    <a:pt x="22495328" y="49723"/>
                  </a:cubicBezTo>
                  <a:cubicBezTo>
                    <a:pt x="22458638" y="13034"/>
                    <a:pt x="22383332" y="13420"/>
                    <a:pt x="22346644" y="49723"/>
                  </a:cubicBezTo>
                  <a:cubicBezTo>
                    <a:pt x="22301458" y="94908"/>
                    <a:pt x="22212248" y="94908"/>
                    <a:pt x="22167064" y="49723"/>
                  </a:cubicBezTo>
                  <a:cubicBezTo>
                    <a:pt x="22130374" y="13034"/>
                    <a:pt x="22055070" y="13420"/>
                    <a:pt x="22018380" y="49723"/>
                  </a:cubicBezTo>
                  <a:cubicBezTo>
                    <a:pt x="21973194" y="94908"/>
                    <a:pt x="21883984" y="94908"/>
                    <a:pt x="21838800" y="49723"/>
                  </a:cubicBezTo>
                  <a:cubicBezTo>
                    <a:pt x="21802112" y="13034"/>
                    <a:pt x="21727190" y="13420"/>
                    <a:pt x="21690116" y="49723"/>
                  </a:cubicBezTo>
                  <a:cubicBezTo>
                    <a:pt x="21644930" y="94908"/>
                    <a:pt x="21555720" y="94908"/>
                    <a:pt x="21510536" y="49723"/>
                  </a:cubicBezTo>
                  <a:cubicBezTo>
                    <a:pt x="21473848" y="13420"/>
                    <a:pt x="21398926" y="13034"/>
                    <a:pt x="21361854" y="49723"/>
                  </a:cubicBezTo>
                  <a:cubicBezTo>
                    <a:pt x="21316668" y="94908"/>
                    <a:pt x="21227456" y="94908"/>
                    <a:pt x="21182272" y="49723"/>
                  </a:cubicBezTo>
                  <a:cubicBezTo>
                    <a:pt x="21145584" y="13034"/>
                    <a:pt x="21070278" y="13420"/>
                    <a:pt x="21033590" y="49723"/>
                  </a:cubicBezTo>
                  <a:cubicBezTo>
                    <a:pt x="20988404" y="94908"/>
                    <a:pt x="20899194" y="94908"/>
                    <a:pt x="20854010" y="49723"/>
                  </a:cubicBezTo>
                  <a:cubicBezTo>
                    <a:pt x="20817320" y="13034"/>
                    <a:pt x="20742014" y="13034"/>
                    <a:pt x="20705326" y="49723"/>
                  </a:cubicBezTo>
                  <a:cubicBezTo>
                    <a:pt x="20660140" y="94908"/>
                    <a:pt x="20570930" y="94908"/>
                    <a:pt x="20525358" y="49723"/>
                  </a:cubicBezTo>
                  <a:cubicBezTo>
                    <a:pt x="20488672" y="13034"/>
                    <a:pt x="20413364" y="13420"/>
                    <a:pt x="20376676" y="49723"/>
                  </a:cubicBezTo>
                  <a:cubicBezTo>
                    <a:pt x="20331492" y="94908"/>
                    <a:pt x="20242282" y="94908"/>
                    <a:pt x="20196708" y="49723"/>
                  </a:cubicBezTo>
                  <a:cubicBezTo>
                    <a:pt x="20160022" y="13034"/>
                    <a:pt x="20084714" y="13034"/>
                    <a:pt x="20048026" y="49723"/>
                  </a:cubicBezTo>
                  <a:cubicBezTo>
                    <a:pt x="20002842" y="94908"/>
                    <a:pt x="19913632" y="94908"/>
                    <a:pt x="19868446" y="49723"/>
                  </a:cubicBezTo>
                  <a:cubicBezTo>
                    <a:pt x="19831758" y="13034"/>
                    <a:pt x="19756836" y="13034"/>
                    <a:pt x="19719762" y="49723"/>
                  </a:cubicBezTo>
                  <a:cubicBezTo>
                    <a:pt x="19674578" y="94908"/>
                    <a:pt x="19585368" y="94908"/>
                    <a:pt x="19540182" y="49723"/>
                  </a:cubicBezTo>
                  <a:cubicBezTo>
                    <a:pt x="19503494" y="13034"/>
                    <a:pt x="19428188" y="13420"/>
                    <a:pt x="19391498" y="49723"/>
                  </a:cubicBezTo>
                  <a:cubicBezTo>
                    <a:pt x="19346314" y="94908"/>
                    <a:pt x="19257104" y="94908"/>
                    <a:pt x="19211920" y="49723"/>
                  </a:cubicBezTo>
                  <a:cubicBezTo>
                    <a:pt x="19175230" y="13420"/>
                    <a:pt x="19099924" y="13034"/>
                    <a:pt x="19063234" y="49723"/>
                  </a:cubicBezTo>
                  <a:cubicBezTo>
                    <a:pt x="19018050" y="94908"/>
                    <a:pt x="18928840" y="94908"/>
                    <a:pt x="18883656" y="49723"/>
                  </a:cubicBezTo>
                  <a:cubicBezTo>
                    <a:pt x="18846966" y="13420"/>
                    <a:pt x="18771660" y="13420"/>
                    <a:pt x="18734972" y="49723"/>
                  </a:cubicBezTo>
                  <a:cubicBezTo>
                    <a:pt x="18689788" y="94908"/>
                    <a:pt x="18600576" y="94908"/>
                    <a:pt x="18555006" y="49723"/>
                  </a:cubicBezTo>
                  <a:cubicBezTo>
                    <a:pt x="18518318" y="13034"/>
                    <a:pt x="18443396" y="13034"/>
                    <a:pt x="18406320" y="49723"/>
                  </a:cubicBezTo>
                  <a:cubicBezTo>
                    <a:pt x="18360750" y="94908"/>
                    <a:pt x="18271926" y="94908"/>
                    <a:pt x="18226356" y="49723"/>
                  </a:cubicBezTo>
                  <a:cubicBezTo>
                    <a:pt x="18189668" y="13034"/>
                    <a:pt x="18114360" y="13034"/>
                    <a:pt x="18077672" y="49723"/>
                  </a:cubicBezTo>
                  <a:cubicBezTo>
                    <a:pt x="18032486" y="94908"/>
                    <a:pt x="17943276" y="94908"/>
                    <a:pt x="17898092" y="49723"/>
                  </a:cubicBezTo>
                  <a:cubicBezTo>
                    <a:pt x="17861404" y="13034"/>
                    <a:pt x="17786482" y="13034"/>
                    <a:pt x="17749408" y="49723"/>
                  </a:cubicBezTo>
                  <a:cubicBezTo>
                    <a:pt x="17704224" y="94908"/>
                    <a:pt x="17615012" y="94908"/>
                    <a:pt x="17569442" y="49723"/>
                  </a:cubicBezTo>
                  <a:cubicBezTo>
                    <a:pt x="17532754" y="13034"/>
                    <a:pt x="17457832" y="13034"/>
                    <a:pt x="17420758" y="49723"/>
                  </a:cubicBezTo>
                  <a:cubicBezTo>
                    <a:pt x="17375574" y="94908"/>
                    <a:pt x="17286362" y="94908"/>
                    <a:pt x="17240792" y="49723"/>
                  </a:cubicBezTo>
                  <a:cubicBezTo>
                    <a:pt x="17203718" y="13034"/>
                    <a:pt x="17128796" y="13420"/>
                    <a:pt x="17092108" y="49723"/>
                  </a:cubicBezTo>
                  <a:cubicBezTo>
                    <a:pt x="17046538" y="94908"/>
                    <a:pt x="16957714" y="94908"/>
                    <a:pt x="16912528" y="49723"/>
                  </a:cubicBezTo>
                  <a:cubicBezTo>
                    <a:pt x="16875840" y="13034"/>
                    <a:pt x="16800532" y="13420"/>
                    <a:pt x="16763844" y="49723"/>
                  </a:cubicBezTo>
                  <a:cubicBezTo>
                    <a:pt x="16718660" y="94908"/>
                    <a:pt x="16629450" y="94908"/>
                    <a:pt x="16584265" y="49723"/>
                  </a:cubicBezTo>
                  <a:cubicBezTo>
                    <a:pt x="16547577" y="13034"/>
                    <a:pt x="16472269" y="13420"/>
                    <a:pt x="16435581" y="49723"/>
                  </a:cubicBezTo>
                  <a:cubicBezTo>
                    <a:pt x="16390010" y="94908"/>
                    <a:pt x="16301186" y="94908"/>
                    <a:pt x="16255616" y="49723"/>
                  </a:cubicBezTo>
                  <a:cubicBezTo>
                    <a:pt x="16218927" y="13034"/>
                    <a:pt x="16143619" y="13420"/>
                    <a:pt x="16106931" y="49723"/>
                  </a:cubicBezTo>
                  <a:cubicBezTo>
                    <a:pt x="16061361" y="94908"/>
                    <a:pt x="15972536" y="94908"/>
                    <a:pt x="15926966" y="49723"/>
                  </a:cubicBezTo>
                  <a:cubicBezTo>
                    <a:pt x="15890277" y="13420"/>
                    <a:pt x="15815355" y="13034"/>
                    <a:pt x="15778281" y="49723"/>
                  </a:cubicBezTo>
                  <a:cubicBezTo>
                    <a:pt x="15733097" y="94908"/>
                    <a:pt x="15643886" y="94908"/>
                    <a:pt x="15598702" y="49723"/>
                  </a:cubicBezTo>
                  <a:cubicBezTo>
                    <a:pt x="15562013" y="13034"/>
                    <a:pt x="15486706" y="13420"/>
                    <a:pt x="15450018" y="49723"/>
                  </a:cubicBezTo>
                  <a:cubicBezTo>
                    <a:pt x="15404834" y="94908"/>
                    <a:pt x="15315622" y="94908"/>
                    <a:pt x="15270438" y="49723"/>
                  </a:cubicBezTo>
                  <a:cubicBezTo>
                    <a:pt x="15233750" y="13034"/>
                    <a:pt x="15158443" y="13034"/>
                    <a:pt x="15121754" y="49723"/>
                  </a:cubicBezTo>
                  <a:cubicBezTo>
                    <a:pt x="15076570" y="94908"/>
                    <a:pt x="14987359" y="94908"/>
                    <a:pt x="14942175" y="49723"/>
                  </a:cubicBezTo>
                  <a:cubicBezTo>
                    <a:pt x="14905486" y="13034"/>
                    <a:pt x="14830179" y="13420"/>
                    <a:pt x="14793490" y="49723"/>
                  </a:cubicBezTo>
                  <a:cubicBezTo>
                    <a:pt x="14748306" y="94908"/>
                    <a:pt x="14659095" y="94908"/>
                    <a:pt x="14613911" y="49723"/>
                  </a:cubicBezTo>
                  <a:cubicBezTo>
                    <a:pt x="14577222" y="13034"/>
                    <a:pt x="14501915" y="13420"/>
                    <a:pt x="14465227" y="49723"/>
                  </a:cubicBezTo>
                  <a:cubicBezTo>
                    <a:pt x="14420043" y="94908"/>
                    <a:pt x="14330831" y="94908"/>
                    <a:pt x="14285647" y="49723"/>
                  </a:cubicBezTo>
                  <a:cubicBezTo>
                    <a:pt x="14248959" y="13034"/>
                    <a:pt x="14173652" y="13034"/>
                    <a:pt x="14136963" y="49723"/>
                  </a:cubicBezTo>
                  <a:cubicBezTo>
                    <a:pt x="14091779" y="94908"/>
                    <a:pt x="14002568" y="94908"/>
                    <a:pt x="13957384" y="49723"/>
                  </a:cubicBezTo>
                  <a:cubicBezTo>
                    <a:pt x="13920695" y="13420"/>
                    <a:pt x="13845388" y="13034"/>
                    <a:pt x="13808699" y="49723"/>
                  </a:cubicBezTo>
                  <a:cubicBezTo>
                    <a:pt x="13763516" y="94908"/>
                    <a:pt x="13674304" y="94908"/>
                    <a:pt x="13628734" y="49723"/>
                  </a:cubicBezTo>
                  <a:cubicBezTo>
                    <a:pt x="13592046" y="13420"/>
                    <a:pt x="13516738" y="13034"/>
                    <a:pt x="13480049" y="49723"/>
                  </a:cubicBezTo>
                  <a:cubicBezTo>
                    <a:pt x="13434865" y="94908"/>
                    <a:pt x="13345655" y="94908"/>
                    <a:pt x="13300085" y="49723"/>
                  </a:cubicBezTo>
                  <a:cubicBezTo>
                    <a:pt x="13263396" y="13034"/>
                    <a:pt x="13188474" y="13034"/>
                    <a:pt x="13151400" y="49723"/>
                  </a:cubicBezTo>
                  <a:cubicBezTo>
                    <a:pt x="13106215" y="94908"/>
                    <a:pt x="13017005" y="94908"/>
                    <a:pt x="12971434" y="49723"/>
                  </a:cubicBezTo>
                  <a:cubicBezTo>
                    <a:pt x="12934746" y="13034"/>
                    <a:pt x="12859824" y="13034"/>
                    <a:pt x="12822750" y="49723"/>
                  </a:cubicBezTo>
                  <a:cubicBezTo>
                    <a:pt x="12777565" y="94908"/>
                    <a:pt x="12688355" y="94908"/>
                    <a:pt x="12643171" y="49723"/>
                  </a:cubicBezTo>
                  <a:cubicBezTo>
                    <a:pt x="12606482" y="13034"/>
                    <a:pt x="12531175" y="13034"/>
                    <a:pt x="12494486" y="49723"/>
                  </a:cubicBezTo>
                  <a:cubicBezTo>
                    <a:pt x="12449301" y="94908"/>
                    <a:pt x="12360091" y="94908"/>
                    <a:pt x="12314907" y="49723"/>
                  </a:cubicBezTo>
                  <a:cubicBezTo>
                    <a:pt x="12278218" y="13034"/>
                    <a:pt x="12202911" y="13420"/>
                    <a:pt x="12166223" y="49723"/>
                  </a:cubicBezTo>
                  <a:cubicBezTo>
                    <a:pt x="12120652" y="94908"/>
                    <a:pt x="12031827" y="94908"/>
                    <a:pt x="11986257" y="49723"/>
                  </a:cubicBezTo>
                  <a:cubicBezTo>
                    <a:pt x="11949569" y="13034"/>
                    <a:pt x="11874261" y="13420"/>
                    <a:pt x="11837573" y="49723"/>
                  </a:cubicBezTo>
                  <a:cubicBezTo>
                    <a:pt x="11792389" y="94908"/>
                    <a:pt x="11703178" y="94908"/>
                    <a:pt x="11657607" y="49723"/>
                  </a:cubicBezTo>
                  <a:cubicBezTo>
                    <a:pt x="11620919" y="13034"/>
                    <a:pt x="11545611" y="13420"/>
                    <a:pt x="11508923" y="49723"/>
                  </a:cubicBezTo>
                  <a:cubicBezTo>
                    <a:pt x="11463352" y="94908"/>
                    <a:pt x="11374528" y="94908"/>
                    <a:pt x="11328958" y="49723"/>
                  </a:cubicBezTo>
                  <a:cubicBezTo>
                    <a:pt x="11292269" y="13034"/>
                    <a:pt x="11216962" y="13420"/>
                    <a:pt x="11180273" y="49723"/>
                  </a:cubicBezTo>
                  <a:cubicBezTo>
                    <a:pt x="11135088" y="94908"/>
                    <a:pt x="11045878" y="94908"/>
                    <a:pt x="11000694" y="49723"/>
                  </a:cubicBezTo>
                  <a:cubicBezTo>
                    <a:pt x="10964005" y="13420"/>
                    <a:pt x="10889084" y="13034"/>
                    <a:pt x="10852010" y="49723"/>
                  </a:cubicBezTo>
                  <a:cubicBezTo>
                    <a:pt x="10806439" y="94908"/>
                    <a:pt x="10717614" y="94908"/>
                    <a:pt x="10672044" y="49723"/>
                  </a:cubicBezTo>
                  <a:cubicBezTo>
                    <a:pt x="10634970" y="13034"/>
                    <a:pt x="10560048" y="13420"/>
                    <a:pt x="10523359" y="49723"/>
                  </a:cubicBezTo>
                  <a:cubicBezTo>
                    <a:pt x="10478176" y="94908"/>
                    <a:pt x="10388965" y="94908"/>
                    <a:pt x="10343780" y="49723"/>
                  </a:cubicBezTo>
                  <a:cubicBezTo>
                    <a:pt x="10307093" y="13034"/>
                    <a:pt x="10232171" y="13034"/>
                    <a:pt x="10195096" y="49723"/>
                  </a:cubicBezTo>
                  <a:cubicBezTo>
                    <a:pt x="10149912" y="94908"/>
                    <a:pt x="10060702" y="94908"/>
                    <a:pt x="10015517" y="49723"/>
                  </a:cubicBezTo>
                  <a:cubicBezTo>
                    <a:pt x="9978829" y="13034"/>
                    <a:pt x="9903521" y="13420"/>
                    <a:pt x="9866833" y="49723"/>
                  </a:cubicBezTo>
                  <a:cubicBezTo>
                    <a:pt x="9821648" y="94908"/>
                    <a:pt x="9732437" y="94908"/>
                    <a:pt x="9687253" y="49723"/>
                  </a:cubicBezTo>
                  <a:cubicBezTo>
                    <a:pt x="9650565" y="13034"/>
                    <a:pt x="9575257" y="13034"/>
                    <a:pt x="9538569" y="49723"/>
                  </a:cubicBezTo>
                  <a:cubicBezTo>
                    <a:pt x="9493385" y="94908"/>
                    <a:pt x="9404174" y="94908"/>
                    <a:pt x="9358989" y="49723"/>
                  </a:cubicBezTo>
                  <a:cubicBezTo>
                    <a:pt x="9322301" y="13034"/>
                    <a:pt x="9246994" y="13420"/>
                    <a:pt x="9210305" y="49723"/>
                  </a:cubicBezTo>
                  <a:cubicBezTo>
                    <a:pt x="9164734" y="94908"/>
                    <a:pt x="9075910" y="94908"/>
                    <a:pt x="9030340" y="49723"/>
                  </a:cubicBezTo>
                  <a:cubicBezTo>
                    <a:pt x="8993651" y="13420"/>
                    <a:pt x="8918343" y="13034"/>
                    <a:pt x="8881655" y="49723"/>
                  </a:cubicBezTo>
                  <a:cubicBezTo>
                    <a:pt x="8836085" y="94908"/>
                    <a:pt x="8747260" y="94908"/>
                    <a:pt x="8701690" y="49723"/>
                  </a:cubicBezTo>
                  <a:cubicBezTo>
                    <a:pt x="8665001" y="13034"/>
                    <a:pt x="8589694" y="13420"/>
                    <a:pt x="8553006" y="49723"/>
                  </a:cubicBezTo>
                  <a:cubicBezTo>
                    <a:pt x="8507821" y="94908"/>
                    <a:pt x="8418611" y="94908"/>
                    <a:pt x="8373427" y="49723"/>
                  </a:cubicBezTo>
                  <a:cubicBezTo>
                    <a:pt x="8336352" y="13420"/>
                    <a:pt x="8261430" y="13420"/>
                    <a:pt x="8224742" y="49723"/>
                  </a:cubicBezTo>
                  <a:cubicBezTo>
                    <a:pt x="8179558" y="94908"/>
                    <a:pt x="8090347" y="94908"/>
                    <a:pt x="8045163" y="49723"/>
                  </a:cubicBezTo>
                  <a:cubicBezTo>
                    <a:pt x="8008474" y="13420"/>
                    <a:pt x="7933167" y="13420"/>
                    <a:pt x="7896479" y="49723"/>
                  </a:cubicBezTo>
                  <a:cubicBezTo>
                    <a:pt x="7851294" y="94908"/>
                    <a:pt x="7762084" y="94908"/>
                    <a:pt x="7716899" y="49723"/>
                  </a:cubicBezTo>
                  <a:cubicBezTo>
                    <a:pt x="7680211" y="13034"/>
                    <a:pt x="7604903" y="13420"/>
                    <a:pt x="7568215" y="49723"/>
                  </a:cubicBezTo>
                  <a:cubicBezTo>
                    <a:pt x="7523031" y="94908"/>
                    <a:pt x="7433820" y="94908"/>
                    <a:pt x="7388636" y="49723"/>
                  </a:cubicBezTo>
                  <a:cubicBezTo>
                    <a:pt x="7351947" y="13034"/>
                    <a:pt x="7277026" y="13420"/>
                    <a:pt x="7239951" y="49723"/>
                  </a:cubicBezTo>
                  <a:cubicBezTo>
                    <a:pt x="7194767" y="94908"/>
                    <a:pt x="7105557" y="94908"/>
                    <a:pt x="7060372" y="49723"/>
                  </a:cubicBezTo>
                  <a:cubicBezTo>
                    <a:pt x="7023683" y="13034"/>
                    <a:pt x="6948376" y="13420"/>
                    <a:pt x="6911688" y="49723"/>
                  </a:cubicBezTo>
                  <a:cubicBezTo>
                    <a:pt x="6866503" y="94908"/>
                    <a:pt x="6777293" y="94908"/>
                    <a:pt x="6732108" y="49723"/>
                  </a:cubicBezTo>
                  <a:cubicBezTo>
                    <a:pt x="6695420" y="13034"/>
                    <a:pt x="6620112" y="13034"/>
                    <a:pt x="6583424" y="49723"/>
                  </a:cubicBezTo>
                  <a:cubicBezTo>
                    <a:pt x="6537853" y="94908"/>
                    <a:pt x="6449029" y="94908"/>
                    <a:pt x="6403458" y="49723"/>
                  </a:cubicBezTo>
                  <a:cubicBezTo>
                    <a:pt x="6366770" y="13034"/>
                    <a:pt x="6291849" y="13034"/>
                    <a:pt x="6254774" y="49723"/>
                  </a:cubicBezTo>
                  <a:cubicBezTo>
                    <a:pt x="6209589" y="94908"/>
                    <a:pt x="6120379" y="94908"/>
                    <a:pt x="6075195" y="49723"/>
                  </a:cubicBezTo>
                  <a:cubicBezTo>
                    <a:pt x="6038506" y="13034"/>
                    <a:pt x="5963585" y="13034"/>
                    <a:pt x="5926511" y="49723"/>
                  </a:cubicBezTo>
                  <a:cubicBezTo>
                    <a:pt x="5881326" y="94908"/>
                    <a:pt x="5792115" y="94908"/>
                    <a:pt x="5746931" y="49723"/>
                  </a:cubicBezTo>
                  <a:cubicBezTo>
                    <a:pt x="5710243" y="13034"/>
                    <a:pt x="5634935" y="13034"/>
                    <a:pt x="5598247" y="49723"/>
                  </a:cubicBezTo>
                  <a:cubicBezTo>
                    <a:pt x="5553062" y="94908"/>
                    <a:pt x="5463852" y="94908"/>
                    <a:pt x="5418281" y="49723"/>
                  </a:cubicBezTo>
                  <a:cubicBezTo>
                    <a:pt x="5381593" y="13034"/>
                    <a:pt x="5306672" y="13420"/>
                    <a:pt x="5269597" y="49723"/>
                  </a:cubicBezTo>
                  <a:cubicBezTo>
                    <a:pt x="5224413" y="94908"/>
                    <a:pt x="5135202" y="94908"/>
                    <a:pt x="5090018" y="49723"/>
                  </a:cubicBezTo>
                  <a:cubicBezTo>
                    <a:pt x="5053330" y="13034"/>
                    <a:pt x="4978408" y="13420"/>
                    <a:pt x="4941333" y="49723"/>
                  </a:cubicBezTo>
                  <a:cubicBezTo>
                    <a:pt x="4895763" y="94908"/>
                    <a:pt x="4806939" y="94908"/>
                    <a:pt x="4761368" y="49723"/>
                  </a:cubicBezTo>
                  <a:cubicBezTo>
                    <a:pt x="4724679" y="13034"/>
                    <a:pt x="4649372" y="13420"/>
                    <a:pt x="4612684" y="49723"/>
                  </a:cubicBezTo>
                  <a:cubicBezTo>
                    <a:pt x="4567499" y="94908"/>
                    <a:pt x="4478289" y="94908"/>
                    <a:pt x="4433104" y="49723"/>
                  </a:cubicBezTo>
                  <a:cubicBezTo>
                    <a:pt x="4396416" y="13034"/>
                    <a:pt x="4321495" y="13420"/>
                    <a:pt x="4284420" y="49723"/>
                  </a:cubicBezTo>
                  <a:cubicBezTo>
                    <a:pt x="4239235" y="94908"/>
                    <a:pt x="4150025" y="94908"/>
                    <a:pt x="4104840" y="49723"/>
                  </a:cubicBezTo>
                  <a:cubicBezTo>
                    <a:pt x="4068152" y="13034"/>
                    <a:pt x="3992845" y="13420"/>
                    <a:pt x="3956156" y="49723"/>
                  </a:cubicBezTo>
                  <a:cubicBezTo>
                    <a:pt x="3910586" y="94908"/>
                    <a:pt x="3821761" y="94908"/>
                    <a:pt x="3776190" y="49723"/>
                  </a:cubicBezTo>
                  <a:cubicBezTo>
                    <a:pt x="3739502" y="13034"/>
                    <a:pt x="3664581" y="13034"/>
                    <a:pt x="3627506" y="49723"/>
                  </a:cubicBezTo>
                  <a:cubicBezTo>
                    <a:pt x="3582322" y="94908"/>
                    <a:pt x="3493111" y="94908"/>
                    <a:pt x="3447541" y="49723"/>
                  </a:cubicBezTo>
                  <a:cubicBezTo>
                    <a:pt x="3410852" y="13034"/>
                    <a:pt x="3335545" y="13420"/>
                    <a:pt x="3298857" y="49723"/>
                  </a:cubicBezTo>
                  <a:cubicBezTo>
                    <a:pt x="3253286" y="94908"/>
                    <a:pt x="3164462" y="94908"/>
                    <a:pt x="3118891" y="49723"/>
                  </a:cubicBezTo>
                  <a:cubicBezTo>
                    <a:pt x="3082202" y="13034"/>
                    <a:pt x="3006895" y="13420"/>
                    <a:pt x="2970207" y="49723"/>
                  </a:cubicBezTo>
                  <a:cubicBezTo>
                    <a:pt x="2924636" y="94908"/>
                    <a:pt x="2835812" y="94908"/>
                    <a:pt x="2790241" y="49723"/>
                  </a:cubicBezTo>
                  <a:cubicBezTo>
                    <a:pt x="2753553" y="13034"/>
                    <a:pt x="2678245" y="13034"/>
                    <a:pt x="2641557" y="49723"/>
                  </a:cubicBezTo>
                  <a:cubicBezTo>
                    <a:pt x="2596373" y="94908"/>
                    <a:pt x="2507162" y="94908"/>
                    <a:pt x="2461977" y="49723"/>
                  </a:cubicBezTo>
                  <a:cubicBezTo>
                    <a:pt x="2425289" y="13034"/>
                    <a:pt x="2349982" y="13420"/>
                    <a:pt x="2313293" y="49723"/>
                  </a:cubicBezTo>
                  <a:cubicBezTo>
                    <a:pt x="2268109" y="94908"/>
                    <a:pt x="2178898" y="94908"/>
                    <a:pt x="2133714" y="49723"/>
                  </a:cubicBezTo>
                  <a:cubicBezTo>
                    <a:pt x="2097025" y="13034"/>
                    <a:pt x="2021718" y="13420"/>
                    <a:pt x="1985030" y="49723"/>
                  </a:cubicBezTo>
                  <a:cubicBezTo>
                    <a:pt x="1939845" y="94908"/>
                    <a:pt x="1850635" y="94908"/>
                    <a:pt x="1805450" y="49723"/>
                  </a:cubicBezTo>
                  <a:cubicBezTo>
                    <a:pt x="1768762" y="13034"/>
                    <a:pt x="1693454" y="13420"/>
                    <a:pt x="1656766" y="49723"/>
                  </a:cubicBezTo>
                  <a:cubicBezTo>
                    <a:pt x="1611195" y="94908"/>
                    <a:pt x="1522371" y="94908"/>
                    <a:pt x="1476800" y="49723"/>
                  </a:cubicBezTo>
                  <a:cubicBezTo>
                    <a:pt x="1440112" y="13034"/>
                    <a:pt x="1364804" y="13420"/>
                    <a:pt x="1328116" y="49723"/>
                  </a:cubicBezTo>
                  <a:cubicBezTo>
                    <a:pt x="1282545" y="94908"/>
                    <a:pt x="1193721" y="94908"/>
                    <a:pt x="1148150" y="49723"/>
                  </a:cubicBezTo>
                  <a:cubicBezTo>
                    <a:pt x="1111462" y="13034"/>
                    <a:pt x="1036155" y="13034"/>
                    <a:pt x="999466" y="49723"/>
                  </a:cubicBezTo>
                  <a:cubicBezTo>
                    <a:pt x="954282" y="94908"/>
                    <a:pt x="865071" y="94908"/>
                    <a:pt x="819887" y="49723"/>
                  </a:cubicBezTo>
                  <a:cubicBezTo>
                    <a:pt x="783198" y="13034"/>
                    <a:pt x="707891" y="13034"/>
                    <a:pt x="671203" y="49723"/>
                  </a:cubicBezTo>
                  <a:cubicBezTo>
                    <a:pt x="626018" y="94908"/>
                    <a:pt x="536808" y="94908"/>
                    <a:pt x="491623" y="49723"/>
                  </a:cubicBezTo>
                  <a:cubicBezTo>
                    <a:pt x="454935" y="13034"/>
                    <a:pt x="379627" y="13420"/>
                    <a:pt x="342939" y="49723"/>
                  </a:cubicBezTo>
                  <a:cubicBezTo>
                    <a:pt x="297754" y="94908"/>
                    <a:pt x="208544" y="94908"/>
                    <a:pt x="163359" y="49723"/>
                  </a:cubicBezTo>
                  <a:cubicBezTo>
                    <a:pt x="126671" y="13034"/>
                    <a:pt x="51364" y="13034"/>
                    <a:pt x="14675" y="49723"/>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708"/>
                    <a:pt x="22585310" y="83708"/>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20" name="Freeform: Shape 19">
              <a:extLst>
                <a:ext uri="{FF2B5EF4-FFF2-40B4-BE49-F238E27FC236}">
                  <a16:creationId xmlns:a16="http://schemas.microsoft.com/office/drawing/2014/main" id="{69BF50EC-9C59-4716-B7C5-218687348607}"/>
                </a:ext>
              </a:extLst>
            </p:cNvPr>
            <p:cNvSpPr/>
            <p:nvPr/>
          </p:nvSpPr>
          <p:spPr>
            <a:xfrm>
              <a:off x="-51438" y="956323"/>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21" name="Freeform: Shape 20">
              <a:extLst>
                <a:ext uri="{FF2B5EF4-FFF2-40B4-BE49-F238E27FC236}">
                  <a16:creationId xmlns:a16="http://schemas.microsoft.com/office/drawing/2014/main" id="{DCCF0053-3292-402C-B6FE-BACB2775A475}"/>
                </a:ext>
              </a:extLst>
            </p:cNvPr>
            <p:cNvSpPr/>
            <p:nvPr/>
          </p:nvSpPr>
          <p:spPr>
            <a:xfrm>
              <a:off x="-51438" y="1093037"/>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3034"/>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3034"/>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3034"/>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3034"/>
                    <a:pt x="20084714" y="12648"/>
                    <a:pt x="20048026" y="49337"/>
                  </a:cubicBezTo>
                  <a:cubicBezTo>
                    <a:pt x="20002842" y="94522"/>
                    <a:pt x="19913632" y="94522"/>
                    <a:pt x="19868446" y="49337"/>
                  </a:cubicBezTo>
                  <a:cubicBezTo>
                    <a:pt x="19831758" y="13034"/>
                    <a:pt x="19756836" y="13034"/>
                    <a:pt x="19719762" y="49337"/>
                  </a:cubicBezTo>
                  <a:cubicBezTo>
                    <a:pt x="19674578" y="94522"/>
                    <a:pt x="19585368" y="94522"/>
                    <a:pt x="19540182" y="49337"/>
                  </a:cubicBezTo>
                  <a:cubicBezTo>
                    <a:pt x="19503494" y="13034"/>
                    <a:pt x="19428188" y="13034"/>
                    <a:pt x="19391498" y="49337"/>
                  </a:cubicBezTo>
                  <a:cubicBezTo>
                    <a:pt x="19346314" y="94522"/>
                    <a:pt x="19257104" y="94522"/>
                    <a:pt x="19211920" y="49337"/>
                  </a:cubicBezTo>
                  <a:cubicBezTo>
                    <a:pt x="19175230" y="13034"/>
                    <a:pt x="19099924" y="13034"/>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3034"/>
                    <a:pt x="18443396" y="13034"/>
                    <a:pt x="18406320" y="49337"/>
                  </a:cubicBezTo>
                  <a:cubicBezTo>
                    <a:pt x="18360750" y="94522"/>
                    <a:pt x="18271926" y="94522"/>
                    <a:pt x="18226356" y="49337"/>
                  </a:cubicBezTo>
                  <a:cubicBezTo>
                    <a:pt x="18189668" y="13034"/>
                    <a:pt x="18114360" y="13034"/>
                    <a:pt x="18077672" y="49337"/>
                  </a:cubicBezTo>
                  <a:cubicBezTo>
                    <a:pt x="18032486" y="94522"/>
                    <a:pt x="17943276" y="94522"/>
                    <a:pt x="17898092" y="49337"/>
                  </a:cubicBezTo>
                  <a:cubicBezTo>
                    <a:pt x="17861404" y="13034"/>
                    <a:pt x="17786482" y="13034"/>
                    <a:pt x="17749408" y="49337"/>
                  </a:cubicBezTo>
                  <a:cubicBezTo>
                    <a:pt x="17704224" y="94522"/>
                    <a:pt x="17615012" y="94522"/>
                    <a:pt x="17569442" y="49337"/>
                  </a:cubicBezTo>
                  <a:cubicBezTo>
                    <a:pt x="17532754" y="13034"/>
                    <a:pt x="17457832" y="13034"/>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3034"/>
                    <a:pt x="16143619" y="13034"/>
                    <a:pt x="16106931" y="49337"/>
                  </a:cubicBezTo>
                  <a:cubicBezTo>
                    <a:pt x="16061361" y="94522"/>
                    <a:pt x="15972536" y="94522"/>
                    <a:pt x="15926966" y="49337"/>
                  </a:cubicBezTo>
                  <a:cubicBezTo>
                    <a:pt x="15890277" y="13034"/>
                    <a:pt x="15815355" y="13034"/>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3034"/>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3034"/>
                    <a:pt x="14501915" y="13034"/>
                    <a:pt x="14465227" y="49337"/>
                  </a:cubicBezTo>
                  <a:cubicBezTo>
                    <a:pt x="14420043" y="94522"/>
                    <a:pt x="14330831" y="94522"/>
                    <a:pt x="14285647" y="49337"/>
                  </a:cubicBezTo>
                  <a:cubicBezTo>
                    <a:pt x="14248959" y="13034"/>
                    <a:pt x="14173652" y="13034"/>
                    <a:pt x="14136963" y="49337"/>
                  </a:cubicBezTo>
                  <a:cubicBezTo>
                    <a:pt x="14091779" y="94522"/>
                    <a:pt x="14002568" y="94522"/>
                    <a:pt x="13957384" y="49337"/>
                  </a:cubicBezTo>
                  <a:cubicBezTo>
                    <a:pt x="13920695" y="13034"/>
                    <a:pt x="13845388" y="13034"/>
                    <a:pt x="13808699" y="49337"/>
                  </a:cubicBezTo>
                  <a:cubicBezTo>
                    <a:pt x="13763516" y="94522"/>
                    <a:pt x="13674304" y="94522"/>
                    <a:pt x="13628734" y="49337"/>
                  </a:cubicBezTo>
                  <a:cubicBezTo>
                    <a:pt x="13592046" y="13034"/>
                    <a:pt x="13516738" y="13034"/>
                    <a:pt x="13480049" y="49337"/>
                  </a:cubicBezTo>
                  <a:cubicBezTo>
                    <a:pt x="13434865" y="94522"/>
                    <a:pt x="13345655" y="94522"/>
                    <a:pt x="13300085" y="49337"/>
                  </a:cubicBezTo>
                  <a:cubicBezTo>
                    <a:pt x="13263396" y="13034"/>
                    <a:pt x="13188474" y="13034"/>
                    <a:pt x="13151400" y="49337"/>
                  </a:cubicBezTo>
                  <a:cubicBezTo>
                    <a:pt x="13106215" y="94522"/>
                    <a:pt x="13017005" y="94522"/>
                    <a:pt x="12971434" y="49337"/>
                  </a:cubicBezTo>
                  <a:cubicBezTo>
                    <a:pt x="12934746" y="13034"/>
                    <a:pt x="12859824" y="13034"/>
                    <a:pt x="12822750" y="49337"/>
                  </a:cubicBezTo>
                  <a:cubicBezTo>
                    <a:pt x="12777565" y="94522"/>
                    <a:pt x="12688355" y="94522"/>
                    <a:pt x="12643171" y="49337"/>
                  </a:cubicBezTo>
                  <a:cubicBezTo>
                    <a:pt x="12606482" y="13034"/>
                    <a:pt x="12531175" y="13034"/>
                    <a:pt x="12494486" y="49337"/>
                  </a:cubicBezTo>
                  <a:cubicBezTo>
                    <a:pt x="12449301" y="94522"/>
                    <a:pt x="12360091" y="94522"/>
                    <a:pt x="12314907" y="49337"/>
                  </a:cubicBezTo>
                  <a:cubicBezTo>
                    <a:pt x="12278218" y="13034"/>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3034"/>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3034"/>
                    <a:pt x="10232171" y="12648"/>
                    <a:pt x="10195096" y="49337"/>
                  </a:cubicBezTo>
                  <a:cubicBezTo>
                    <a:pt x="10149912" y="94522"/>
                    <a:pt x="10060702" y="94522"/>
                    <a:pt x="10015517" y="49337"/>
                  </a:cubicBezTo>
                  <a:cubicBezTo>
                    <a:pt x="9978829" y="13034"/>
                    <a:pt x="9903521" y="13034"/>
                    <a:pt x="9866833" y="49337"/>
                  </a:cubicBezTo>
                  <a:cubicBezTo>
                    <a:pt x="9821648" y="94522"/>
                    <a:pt x="9732437" y="94522"/>
                    <a:pt x="9687253" y="49337"/>
                  </a:cubicBezTo>
                  <a:cubicBezTo>
                    <a:pt x="9650565" y="13034"/>
                    <a:pt x="9575257" y="13034"/>
                    <a:pt x="9538569" y="49337"/>
                  </a:cubicBezTo>
                  <a:cubicBezTo>
                    <a:pt x="9493385" y="94522"/>
                    <a:pt x="9404174" y="94522"/>
                    <a:pt x="9358989" y="49337"/>
                  </a:cubicBezTo>
                  <a:cubicBezTo>
                    <a:pt x="9322301" y="13034"/>
                    <a:pt x="9246994" y="13034"/>
                    <a:pt x="9210305" y="49337"/>
                  </a:cubicBezTo>
                  <a:cubicBezTo>
                    <a:pt x="9164734" y="94522"/>
                    <a:pt x="9075910" y="94522"/>
                    <a:pt x="9030340" y="49337"/>
                  </a:cubicBezTo>
                  <a:cubicBezTo>
                    <a:pt x="8993651" y="13034"/>
                    <a:pt x="8918343" y="13034"/>
                    <a:pt x="8881655" y="49337"/>
                  </a:cubicBezTo>
                  <a:cubicBezTo>
                    <a:pt x="8836085" y="94522"/>
                    <a:pt x="8747260" y="94522"/>
                    <a:pt x="8701690" y="49337"/>
                  </a:cubicBezTo>
                  <a:cubicBezTo>
                    <a:pt x="8665001" y="13034"/>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3034"/>
                    <a:pt x="7604903" y="13034"/>
                    <a:pt x="7568215" y="49337"/>
                  </a:cubicBezTo>
                  <a:cubicBezTo>
                    <a:pt x="7523031" y="94522"/>
                    <a:pt x="7433820" y="94522"/>
                    <a:pt x="7388636" y="49337"/>
                  </a:cubicBezTo>
                  <a:cubicBezTo>
                    <a:pt x="7351947" y="13034"/>
                    <a:pt x="7277026" y="13034"/>
                    <a:pt x="7239951" y="49337"/>
                  </a:cubicBezTo>
                  <a:cubicBezTo>
                    <a:pt x="7194767" y="94522"/>
                    <a:pt x="7105557" y="94522"/>
                    <a:pt x="7060372" y="49337"/>
                  </a:cubicBezTo>
                  <a:cubicBezTo>
                    <a:pt x="7023683" y="13034"/>
                    <a:pt x="6948376" y="13034"/>
                    <a:pt x="6911688" y="49337"/>
                  </a:cubicBezTo>
                  <a:cubicBezTo>
                    <a:pt x="6866503" y="94522"/>
                    <a:pt x="6777293" y="94522"/>
                    <a:pt x="6732108" y="49337"/>
                  </a:cubicBezTo>
                  <a:cubicBezTo>
                    <a:pt x="6695420" y="13034"/>
                    <a:pt x="6620112" y="13034"/>
                    <a:pt x="6583424" y="49337"/>
                  </a:cubicBezTo>
                  <a:cubicBezTo>
                    <a:pt x="6537853" y="94522"/>
                    <a:pt x="6449029" y="94522"/>
                    <a:pt x="6403458" y="49337"/>
                  </a:cubicBezTo>
                  <a:cubicBezTo>
                    <a:pt x="6366770" y="13034"/>
                    <a:pt x="6291849" y="13034"/>
                    <a:pt x="6254774" y="49337"/>
                  </a:cubicBezTo>
                  <a:cubicBezTo>
                    <a:pt x="6209589" y="94522"/>
                    <a:pt x="6120379" y="94522"/>
                    <a:pt x="6075195" y="49337"/>
                  </a:cubicBezTo>
                  <a:cubicBezTo>
                    <a:pt x="6038506" y="13034"/>
                    <a:pt x="5963585" y="13034"/>
                    <a:pt x="5926511" y="49337"/>
                  </a:cubicBezTo>
                  <a:cubicBezTo>
                    <a:pt x="5881326" y="94522"/>
                    <a:pt x="5792115" y="94522"/>
                    <a:pt x="5746931" y="49337"/>
                  </a:cubicBezTo>
                  <a:cubicBezTo>
                    <a:pt x="5710243" y="13034"/>
                    <a:pt x="5634935" y="13034"/>
                    <a:pt x="5598247" y="49337"/>
                  </a:cubicBezTo>
                  <a:cubicBezTo>
                    <a:pt x="5553062" y="94522"/>
                    <a:pt x="5463852" y="94522"/>
                    <a:pt x="5418281" y="49337"/>
                  </a:cubicBezTo>
                  <a:cubicBezTo>
                    <a:pt x="5381593" y="13034"/>
                    <a:pt x="5306672" y="13034"/>
                    <a:pt x="5269597" y="49337"/>
                  </a:cubicBezTo>
                  <a:cubicBezTo>
                    <a:pt x="5224413" y="94522"/>
                    <a:pt x="5135202" y="94522"/>
                    <a:pt x="5090018" y="49337"/>
                  </a:cubicBezTo>
                  <a:cubicBezTo>
                    <a:pt x="5053330" y="13034"/>
                    <a:pt x="4978408" y="13034"/>
                    <a:pt x="4941333" y="49337"/>
                  </a:cubicBezTo>
                  <a:cubicBezTo>
                    <a:pt x="4895763" y="94522"/>
                    <a:pt x="4806939" y="94522"/>
                    <a:pt x="4761368" y="49337"/>
                  </a:cubicBezTo>
                  <a:cubicBezTo>
                    <a:pt x="4724679" y="13034"/>
                    <a:pt x="4649372" y="13034"/>
                    <a:pt x="4612684" y="49337"/>
                  </a:cubicBezTo>
                  <a:cubicBezTo>
                    <a:pt x="4567499" y="94522"/>
                    <a:pt x="4478289" y="94522"/>
                    <a:pt x="4433104" y="49337"/>
                  </a:cubicBezTo>
                  <a:cubicBezTo>
                    <a:pt x="4396416" y="13034"/>
                    <a:pt x="4321495" y="13034"/>
                    <a:pt x="4284420" y="49337"/>
                  </a:cubicBezTo>
                  <a:cubicBezTo>
                    <a:pt x="4239235" y="94522"/>
                    <a:pt x="4150025" y="94522"/>
                    <a:pt x="4104840" y="49337"/>
                  </a:cubicBezTo>
                  <a:cubicBezTo>
                    <a:pt x="4068152" y="13034"/>
                    <a:pt x="3992845" y="13034"/>
                    <a:pt x="3956156" y="49337"/>
                  </a:cubicBezTo>
                  <a:cubicBezTo>
                    <a:pt x="3910586" y="94522"/>
                    <a:pt x="3821761" y="94522"/>
                    <a:pt x="3776190" y="49337"/>
                  </a:cubicBezTo>
                  <a:cubicBezTo>
                    <a:pt x="3739502" y="13034"/>
                    <a:pt x="3664581" y="13034"/>
                    <a:pt x="3627506" y="49337"/>
                  </a:cubicBezTo>
                  <a:cubicBezTo>
                    <a:pt x="3582322" y="94522"/>
                    <a:pt x="3493111" y="94522"/>
                    <a:pt x="3447541" y="49337"/>
                  </a:cubicBezTo>
                  <a:cubicBezTo>
                    <a:pt x="3410852" y="13034"/>
                    <a:pt x="3335545" y="13034"/>
                    <a:pt x="3298857" y="49337"/>
                  </a:cubicBezTo>
                  <a:cubicBezTo>
                    <a:pt x="3253286" y="94522"/>
                    <a:pt x="3164462" y="94522"/>
                    <a:pt x="3118891" y="49337"/>
                  </a:cubicBezTo>
                  <a:cubicBezTo>
                    <a:pt x="3082202" y="13034"/>
                    <a:pt x="3006895" y="13034"/>
                    <a:pt x="2970207" y="49337"/>
                  </a:cubicBezTo>
                  <a:cubicBezTo>
                    <a:pt x="2924636" y="94522"/>
                    <a:pt x="2835812" y="94522"/>
                    <a:pt x="2790241" y="49337"/>
                  </a:cubicBezTo>
                  <a:cubicBezTo>
                    <a:pt x="2753553" y="13034"/>
                    <a:pt x="2678245" y="13034"/>
                    <a:pt x="2641557" y="49337"/>
                  </a:cubicBezTo>
                  <a:cubicBezTo>
                    <a:pt x="2596373" y="94522"/>
                    <a:pt x="2507162" y="94522"/>
                    <a:pt x="2461977" y="49337"/>
                  </a:cubicBezTo>
                  <a:cubicBezTo>
                    <a:pt x="2425289" y="13034"/>
                    <a:pt x="2349982" y="13034"/>
                    <a:pt x="2313293" y="49337"/>
                  </a:cubicBezTo>
                  <a:cubicBezTo>
                    <a:pt x="2268109" y="94522"/>
                    <a:pt x="2178898" y="94522"/>
                    <a:pt x="2133714" y="49337"/>
                  </a:cubicBezTo>
                  <a:cubicBezTo>
                    <a:pt x="2097025" y="13034"/>
                    <a:pt x="2021718" y="13034"/>
                    <a:pt x="1985030" y="49337"/>
                  </a:cubicBezTo>
                  <a:cubicBezTo>
                    <a:pt x="1939845" y="94522"/>
                    <a:pt x="1850635" y="94522"/>
                    <a:pt x="1805450" y="49337"/>
                  </a:cubicBezTo>
                  <a:cubicBezTo>
                    <a:pt x="1768762" y="13034"/>
                    <a:pt x="1693454" y="13034"/>
                    <a:pt x="1656766" y="49337"/>
                  </a:cubicBezTo>
                  <a:cubicBezTo>
                    <a:pt x="1611195" y="94522"/>
                    <a:pt x="1522371" y="94522"/>
                    <a:pt x="1476800" y="49337"/>
                  </a:cubicBezTo>
                  <a:cubicBezTo>
                    <a:pt x="1440112" y="13034"/>
                    <a:pt x="1364804" y="13034"/>
                    <a:pt x="1328116" y="49337"/>
                  </a:cubicBezTo>
                  <a:cubicBezTo>
                    <a:pt x="1282545" y="94522"/>
                    <a:pt x="1193721" y="94522"/>
                    <a:pt x="1148150" y="49337"/>
                  </a:cubicBezTo>
                  <a:cubicBezTo>
                    <a:pt x="1111462" y="13034"/>
                    <a:pt x="1036155" y="13034"/>
                    <a:pt x="999466" y="49337"/>
                  </a:cubicBezTo>
                  <a:cubicBezTo>
                    <a:pt x="954282" y="94522"/>
                    <a:pt x="865071" y="94522"/>
                    <a:pt x="819887" y="49337"/>
                  </a:cubicBezTo>
                  <a:cubicBezTo>
                    <a:pt x="783198" y="13034"/>
                    <a:pt x="707891" y="13034"/>
                    <a:pt x="671203" y="49337"/>
                  </a:cubicBezTo>
                  <a:cubicBezTo>
                    <a:pt x="626018" y="94522"/>
                    <a:pt x="536808" y="94522"/>
                    <a:pt x="491623" y="49337"/>
                  </a:cubicBezTo>
                  <a:cubicBezTo>
                    <a:pt x="454935" y="13034"/>
                    <a:pt x="379627" y="13034"/>
                    <a:pt x="342939" y="49337"/>
                  </a:cubicBezTo>
                  <a:cubicBezTo>
                    <a:pt x="297754" y="94522"/>
                    <a:pt x="208544" y="94522"/>
                    <a:pt x="163359" y="49337"/>
                  </a:cubicBezTo>
                  <a:cubicBezTo>
                    <a:pt x="126671" y="13034"/>
                    <a:pt x="51364" y="13034"/>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420"/>
                    <a:pt x="22713528" y="13420"/>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22" name="Freeform: Shape 21">
              <a:extLst>
                <a:ext uri="{FF2B5EF4-FFF2-40B4-BE49-F238E27FC236}">
                  <a16:creationId xmlns:a16="http://schemas.microsoft.com/office/drawing/2014/main" id="{8CDE054A-1D1B-42FC-97E5-A515A7E6967B}"/>
                </a:ext>
              </a:extLst>
            </p:cNvPr>
            <p:cNvSpPr/>
            <p:nvPr/>
          </p:nvSpPr>
          <p:spPr>
            <a:xfrm>
              <a:off x="-51438" y="1229752"/>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23" name="Freeform: Shape 22">
              <a:extLst>
                <a:ext uri="{FF2B5EF4-FFF2-40B4-BE49-F238E27FC236}">
                  <a16:creationId xmlns:a16="http://schemas.microsoft.com/office/drawing/2014/main" id="{228851B7-AE61-46C3-85F8-822A2A725555}"/>
                </a:ext>
              </a:extLst>
            </p:cNvPr>
            <p:cNvSpPr/>
            <p:nvPr/>
          </p:nvSpPr>
          <p:spPr>
            <a:xfrm>
              <a:off x="-51438" y="1366466"/>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24" name="Freeform: Shape 23">
              <a:extLst>
                <a:ext uri="{FF2B5EF4-FFF2-40B4-BE49-F238E27FC236}">
                  <a16:creationId xmlns:a16="http://schemas.microsoft.com/office/drawing/2014/main" id="{E7A8FB78-2E3D-408A-B475-80386B26F24D}"/>
                </a:ext>
              </a:extLst>
            </p:cNvPr>
            <p:cNvSpPr/>
            <p:nvPr/>
          </p:nvSpPr>
          <p:spPr>
            <a:xfrm>
              <a:off x="-51438" y="1503180"/>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25" name="Freeform: Shape 24">
              <a:extLst>
                <a:ext uri="{FF2B5EF4-FFF2-40B4-BE49-F238E27FC236}">
                  <a16:creationId xmlns:a16="http://schemas.microsoft.com/office/drawing/2014/main" id="{BA66D6BA-5589-4CA1-A22C-174CD4C3D7B5}"/>
                </a:ext>
              </a:extLst>
            </p:cNvPr>
            <p:cNvSpPr/>
            <p:nvPr/>
          </p:nvSpPr>
          <p:spPr>
            <a:xfrm>
              <a:off x="-51438" y="1639508"/>
              <a:ext cx="23005101" cy="83708"/>
            </a:xfrm>
            <a:custGeom>
              <a:avLst/>
              <a:gdLst>
                <a:gd name="connsiteX0" fmla="*/ 22585310 w 23005101"/>
                <a:gd name="connsiteY0" fmla="*/ 83708 h 83708"/>
                <a:gd name="connsiteX1" fmla="*/ 22495328 w 23005101"/>
                <a:gd name="connsiteY1" fmla="*/ 49723 h 83708"/>
                <a:gd name="connsiteX2" fmla="*/ 22346644 w 23005101"/>
                <a:gd name="connsiteY2" fmla="*/ 49723 h 83708"/>
                <a:gd name="connsiteX3" fmla="*/ 22167064 w 23005101"/>
                <a:gd name="connsiteY3" fmla="*/ 49723 h 83708"/>
                <a:gd name="connsiteX4" fmla="*/ 22018380 w 23005101"/>
                <a:gd name="connsiteY4" fmla="*/ 49723 h 83708"/>
                <a:gd name="connsiteX5" fmla="*/ 21838800 w 23005101"/>
                <a:gd name="connsiteY5" fmla="*/ 49723 h 83708"/>
                <a:gd name="connsiteX6" fmla="*/ 21690116 w 23005101"/>
                <a:gd name="connsiteY6" fmla="*/ 49723 h 83708"/>
                <a:gd name="connsiteX7" fmla="*/ 21510536 w 23005101"/>
                <a:gd name="connsiteY7" fmla="*/ 49723 h 83708"/>
                <a:gd name="connsiteX8" fmla="*/ 21361854 w 23005101"/>
                <a:gd name="connsiteY8" fmla="*/ 49723 h 83708"/>
                <a:gd name="connsiteX9" fmla="*/ 21182272 w 23005101"/>
                <a:gd name="connsiteY9" fmla="*/ 49723 h 83708"/>
                <a:gd name="connsiteX10" fmla="*/ 21033590 w 23005101"/>
                <a:gd name="connsiteY10" fmla="*/ 49723 h 83708"/>
                <a:gd name="connsiteX11" fmla="*/ 20854010 w 23005101"/>
                <a:gd name="connsiteY11" fmla="*/ 49723 h 83708"/>
                <a:gd name="connsiteX12" fmla="*/ 20705326 w 23005101"/>
                <a:gd name="connsiteY12" fmla="*/ 49723 h 83708"/>
                <a:gd name="connsiteX13" fmla="*/ 20525358 w 23005101"/>
                <a:gd name="connsiteY13" fmla="*/ 49723 h 83708"/>
                <a:gd name="connsiteX14" fmla="*/ 20376676 w 23005101"/>
                <a:gd name="connsiteY14" fmla="*/ 49723 h 83708"/>
                <a:gd name="connsiteX15" fmla="*/ 20196708 w 23005101"/>
                <a:gd name="connsiteY15" fmla="*/ 49723 h 83708"/>
                <a:gd name="connsiteX16" fmla="*/ 20048026 w 23005101"/>
                <a:gd name="connsiteY16" fmla="*/ 49723 h 83708"/>
                <a:gd name="connsiteX17" fmla="*/ 19868446 w 23005101"/>
                <a:gd name="connsiteY17" fmla="*/ 49723 h 83708"/>
                <a:gd name="connsiteX18" fmla="*/ 19719762 w 23005101"/>
                <a:gd name="connsiteY18" fmla="*/ 49723 h 83708"/>
                <a:gd name="connsiteX19" fmla="*/ 19540182 w 23005101"/>
                <a:gd name="connsiteY19" fmla="*/ 49723 h 83708"/>
                <a:gd name="connsiteX20" fmla="*/ 19391498 w 23005101"/>
                <a:gd name="connsiteY20" fmla="*/ 49723 h 83708"/>
                <a:gd name="connsiteX21" fmla="*/ 19211920 w 23005101"/>
                <a:gd name="connsiteY21" fmla="*/ 49723 h 83708"/>
                <a:gd name="connsiteX22" fmla="*/ 19063234 w 23005101"/>
                <a:gd name="connsiteY22" fmla="*/ 49723 h 83708"/>
                <a:gd name="connsiteX23" fmla="*/ 18883656 w 23005101"/>
                <a:gd name="connsiteY23" fmla="*/ 49723 h 83708"/>
                <a:gd name="connsiteX24" fmla="*/ 18734972 w 23005101"/>
                <a:gd name="connsiteY24" fmla="*/ 49723 h 83708"/>
                <a:gd name="connsiteX25" fmla="*/ 18555006 w 23005101"/>
                <a:gd name="connsiteY25" fmla="*/ 49723 h 83708"/>
                <a:gd name="connsiteX26" fmla="*/ 18406320 w 23005101"/>
                <a:gd name="connsiteY26" fmla="*/ 49723 h 83708"/>
                <a:gd name="connsiteX27" fmla="*/ 18226356 w 23005101"/>
                <a:gd name="connsiteY27" fmla="*/ 49723 h 83708"/>
                <a:gd name="connsiteX28" fmla="*/ 18077672 w 23005101"/>
                <a:gd name="connsiteY28" fmla="*/ 49723 h 83708"/>
                <a:gd name="connsiteX29" fmla="*/ 17898092 w 23005101"/>
                <a:gd name="connsiteY29" fmla="*/ 49723 h 83708"/>
                <a:gd name="connsiteX30" fmla="*/ 17749408 w 23005101"/>
                <a:gd name="connsiteY30" fmla="*/ 49723 h 83708"/>
                <a:gd name="connsiteX31" fmla="*/ 17569442 w 23005101"/>
                <a:gd name="connsiteY31" fmla="*/ 49723 h 83708"/>
                <a:gd name="connsiteX32" fmla="*/ 17420758 w 23005101"/>
                <a:gd name="connsiteY32" fmla="*/ 49723 h 83708"/>
                <a:gd name="connsiteX33" fmla="*/ 17240792 w 23005101"/>
                <a:gd name="connsiteY33" fmla="*/ 49723 h 83708"/>
                <a:gd name="connsiteX34" fmla="*/ 17092108 w 23005101"/>
                <a:gd name="connsiteY34" fmla="*/ 49723 h 83708"/>
                <a:gd name="connsiteX35" fmla="*/ 16912528 w 23005101"/>
                <a:gd name="connsiteY35" fmla="*/ 49723 h 83708"/>
                <a:gd name="connsiteX36" fmla="*/ 16763844 w 23005101"/>
                <a:gd name="connsiteY36" fmla="*/ 49723 h 83708"/>
                <a:gd name="connsiteX37" fmla="*/ 16584265 w 23005101"/>
                <a:gd name="connsiteY37" fmla="*/ 49723 h 83708"/>
                <a:gd name="connsiteX38" fmla="*/ 16435581 w 23005101"/>
                <a:gd name="connsiteY38" fmla="*/ 49723 h 83708"/>
                <a:gd name="connsiteX39" fmla="*/ 16255616 w 23005101"/>
                <a:gd name="connsiteY39" fmla="*/ 49723 h 83708"/>
                <a:gd name="connsiteX40" fmla="*/ 16106931 w 23005101"/>
                <a:gd name="connsiteY40" fmla="*/ 49723 h 83708"/>
                <a:gd name="connsiteX41" fmla="*/ 15926966 w 23005101"/>
                <a:gd name="connsiteY41" fmla="*/ 49723 h 83708"/>
                <a:gd name="connsiteX42" fmla="*/ 15778281 w 23005101"/>
                <a:gd name="connsiteY42" fmla="*/ 49723 h 83708"/>
                <a:gd name="connsiteX43" fmla="*/ 15598702 w 23005101"/>
                <a:gd name="connsiteY43" fmla="*/ 49723 h 83708"/>
                <a:gd name="connsiteX44" fmla="*/ 15450018 w 23005101"/>
                <a:gd name="connsiteY44" fmla="*/ 49723 h 83708"/>
                <a:gd name="connsiteX45" fmla="*/ 15270438 w 23005101"/>
                <a:gd name="connsiteY45" fmla="*/ 49723 h 83708"/>
                <a:gd name="connsiteX46" fmla="*/ 15121754 w 23005101"/>
                <a:gd name="connsiteY46" fmla="*/ 49723 h 83708"/>
                <a:gd name="connsiteX47" fmla="*/ 14942175 w 23005101"/>
                <a:gd name="connsiteY47" fmla="*/ 49723 h 83708"/>
                <a:gd name="connsiteX48" fmla="*/ 14793490 w 23005101"/>
                <a:gd name="connsiteY48" fmla="*/ 49723 h 83708"/>
                <a:gd name="connsiteX49" fmla="*/ 14613911 w 23005101"/>
                <a:gd name="connsiteY49" fmla="*/ 49723 h 83708"/>
                <a:gd name="connsiteX50" fmla="*/ 14465227 w 23005101"/>
                <a:gd name="connsiteY50" fmla="*/ 49723 h 83708"/>
                <a:gd name="connsiteX51" fmla="*/ 14285647 w 23005101"/>
                <a:gd name="connsiteY51" fmla="*/ 49723 h 83708"/>
                <a:gd name="connsiteX52" fmla="*/ 14136963 w 23005101"/>
                <a:gd name="connsiteY52" fmla="*/ 49723 h 83708"/>
                <a:gd name="connsiteX53" fmla="*/ 13957384 w 23005101"/>
                <a:gd name="connsiteY53" fmla="*/ 49723 h 83708"/>
                <a:gd name="connsiteX54" fmla="*/ 13808699 w 23005101"/>
                <a:gd name="connsiteY54" fmla="*/ 49723 h 83708"/>
                <a:gd name="connsiteX55" fmla="*/ 13628734 w 23005101"/>
                <a:gd name="connsiteY55" fmla="*/ 49723 h 83708"/>
                <a:gd name="connsiteX56" fmla="*/ 13480049 w 23005101"/>
                <a:gd name="connsiteY56" fmla="*/ 49723 h 83708"/>
                <a:gd name="connsiteX57" fmla="*/ 13300085 w 23005101"/>
                <a:gd name="connsiteY57" fmla="*/ 49723 h 83708"/>
                <a:gd name="connsiteX58" fmla="*/ 13151400 w 23005101"/>
                <a:gd name="connsiteY58" fmla="*/ 49723 h 83708"/>
                <a:gd name="connsiteX59" fmla="*/ 12971434 w 23005101"/>
                <a:gd name="connsiteY59" fmla="*/ 49723 h 83708"/>
                <a:gd name="connsiteX60" fmla="*/ 12822750 w 23005101"/>
                <a:gd name="connsiteY60" fmla="*/ 49723 h 83708"/>
                <a:gd name="connsiteX61" fmla="*/ 12643171 w 23005101"/>
                <a:gd name="connsiteY61" fmla="*/ 49723 h 83708"/>
                <a:gd name="connsiteX62" fmla="*/ 12494486 w 23005101"/>
                <a:gd name="connsiteY62" fmla="*/ 49723 h 83708"/>
                <a:gd name="connsiteX63" fmla="*/ 12314907 w 23005101"/>
                <a:gd name="connsiteY63" fmla="*/ 49723 h 83708"/>
                <a:gd name="connsiteX64" fmla="*/ 12166223 w 23005101"/>
                <a:gd name="connsiteY64" fmla="*/ 49723 h 83708"/>
                <a:gd name="connsiteX65" fmla="*/ 11986257 w 23005101"/>
                <a:gd name="connsiteY65" fmla="*/ 49723 h 83708"/>
                <a:gd name="connsiteX66" fmla="*/ 11837573 w 23005101"/>
                <a:gd name="connsiteY66" fmla="*/ 49723 h 83708"/>
                <a:gd name="connsiteX67" fmla="*/ 11657607 w 23005101"/>
                <a:gd name="connsiteY67" fmla="*/ 49723 h 83708"/>
                <a:gd name="connsiteX68" fmla="*/ 11508923 w 23005101"/>
                <a:gd name="connsiteY68" fmla="*/ 49723 h 83708"/>
                <a:gd name="connsiteX69" fmla="*/ 11328958 w 23005101"/>
                <a:gd name="connsiteY69" fmla="*/ 49723 h 83708"/>
                <a:gd name="connsiteX70" fmla="*/ 11180273 w 23005101"/>
                <a:gd name="connsiteY70" fmla="*/ 49723 h 83708"/>
                <a:gd name="connsiteX71" fmla="*/ 11000694 w 23005101"/>
                <a:gd name="connsiteY71" fmla="*/ 49723 h 83708"/>
                <a:gd name="connsiteX72" fmla="*/ 10852010 w 23005101"/>
                <a:gd name="connsiteY72" fmla="*/ 49723 h 83708"/>
                <a:gd name="connsiteX73" fmla="*/ 10672044 w 23005101"/>
                <a:gd name="connsiteY73" fmla="*/ 49723 h 83708"/>
                <a:gd name="connsiteX74" fmla="*/ 10523359 w 23005101"/>
                <a:gd name="connsiteY74" fmla="*/ 49723 h 83708"/>
                <a:gd name="connsiteX75" fmla="*/ 10343780 w 23005101"/>
                <a:gd name="connsiteY75" fmla="*/ 49723 h 83708"/>
                <a:gd name="connsiteX76" fmla="*/ 10195096 w 23005101"/>
                <a:gd name="connsiteY76" fmla="*/ 49723 h 83708"/>
                <a:gd name="connsiteX77" fmla="*/ 10015517 w 23005101"/>
                <a:gd name="connsiteY77" fmla="*/ 49723 h 83708"/>
                <a:gd name="connsiteX78" fmla="*/ 9866833 w 23005101"/>
                <a:gd name="connsiteY78" fmla="*/ 49723 h 83708"/>
                <a:gd name="connsiteX79" fmla="*/ 9687253 w 23005101"/>
                <a:gd name="connsiteY79" fmla="*/ 49723 h 83708"/>
                <a:gd name="connsiteX80" fmla="*/ 9538569 w 23005101"/>
                <a:gd name="connsiteY80" fmla="*/ 49723 h 83708"/>
                <a:gd name="connsiteX81" fmla="*/ 9358989 w 23005101"/>
                <a:gd name="connsiteY81" fmla="*/ 49723 h 83708"/>
                <a:gd name="connsiteX82" fmla="*/ 9210305 w 23005101"/>
                <a:gd name="connsiteY82" fmla="*/ 49723 h 83708"/>
                <a:gd name="connsiteX83" fmla="*/ 9030340 w 23005101"/>
                <a:gd name="connsiteY83" fmla="*/ 49723 h 83708"/>
                <a:gd name="connsiteX84" fmla="*/ 8881655 w 23005101"/>
                <a:gd name="connsiteY84" fmla="*/ 49723 h 83708"/>
                <a:gd name="connsiteX85" fmla="*/ 8701690 w 23005101"/>
                <a:gd name="connsiteY85" fmla="*/ 49723 h 83708"/>
                <a:gd name="connsiteX86" fmla="*/ 8553006 w 23005101"/>
                <a:gd name="connsiteY86" fmla="*/ 49723 h 83708"/>
                <a:gd name="connsiteX87" fmla="*/ 8373427 w 23005101"/>
                <a:gd name="connsiteY87" fmla="*/ 49723 h 83708"/>
                <a:gd name="connsiteX88" fmla="*/ 8224742 w 23005101"/>
                <a:gd name="connsiteY88" fmla="*/ 49723 h 83708"/>
                <a:gd name="connsiteX89" fmla="*/ 8045163 w 23005101"/>
                <a:gd name="connsiteY89" fmla="*/ 49723 h 83708"/>
                <a:gd name="connsiteX90" fmla="*/ 7896479 w 23005101"/>
                <a:gd name="connsiteY90" fmla="*/ 49723 h 83708"/>
                <a:gd name="connsiteX91" fmla="*/ 7716899 w 23005101"/>
                <a:gd name="connsiteY91" fmla="*/ 49723 h 83708"/>
                <a:gd name="connsiteX92" fmla="*/ 7568215 w 23005101"/>
                <a:gd name="connsiteY92" fmla="*/ 49723 h 83708"/>
                <a:gd name="connsiteX93" fmla="*/ 7388636 w 23005101"/>
                <a:gd name="connsiteY93" fmla="*/ 49723 h 83708"/>
                <a:gd name="connsiteX94" fmla="*/ 7239951 w 23005101"/>
                <a:gd name="connsiteY94" fmla="*/ 49723 h 83708"/>
                <a:gd name="connsiteX95" fmla="*/ 7060372 w 23005101"/>
                <a:gd name="connsiteY95" fmla="*/ 49723 h 83708"/>
                <a:gd name="connsiteX96" fmla="*/ 6911688 w 23005101"/>
                <a:gd name="connsiteY96" fmla="*/ 49723 h 83708"/>
                <a:gd name="connsiteX97" fmla="*/ 6732108 w 23005101"/>
                <a:gd name="connsiteY97" fmla="*/ 49723 h 83708"/>
                <a:gd name="connsiteX98" fmla="*/ 6583424 w 23005101"/>
                <a:gd name="connsiteY98" fmla="*/ 49723 h 83708"/>
                <a:gd name="connsiteX99" fmla="*/ 6403458 w 23005101"/>
                <a:gd name="connsiteY99" fmla="*/ 49723 h 83708"/>
                <a:gd name="connsiteX100" fmla="*/ 6254774 w 23005101"/>
                <a:gd name="connsiteY100" fmla="*/ 49723 h 83708"/>
                <a:gd name="connsiteX101" fmla="*/ 6075195 w 23005101"/>
                <a:gd name="connsiteY101" fmla="*/ 49723 h 83708"/>
                <a:gd name="connsiteX102" fmla="*/ 5926511 w 23005101"/>
                <a:gd name="connsiteY102" fmla="*/ 49723 h 83708"/>
                <a:gd name="connsiteX103" fmla="*/ 5746931 w 23005101"/>
                <a:gd name="connsiteY103" fmla="*/ 49723 h 83708"/>
                <a:gd name="connsiteX104" fmla="*/ 5598247 w 23005101"/>
                <a:gd name="connsiteY104" fmla="*/ 49723 h 83708"/>
                <a:gd name="connsiteX105" fmla="*/ 5418281 w 23005101"/>
                <a:gd name="connsiteY105" fmla="*/ 49723 h 83708"/>
                <a:gd name="connsiteX106" fmla="*/ 5269597 w 23005101"/>
                <a:gd name="connsiteY106" fmla="*/ 49723 h 83708"/>
                <a:gd name="connsiteX107" fmla="*/ 5090018 w 23005101"/>
                <a:gd name="connsiteY107" fmla="*/ 49723 h 83708"/>
                <a:gd name="connsiteX108" fmla="*/ 4941333 w 23005101"/>
                <a:gd name="connsiteY108" fmla="*/ 49723 h 83708"/>
                <a:gd name="connsiteX109" fmla="*/ 4761368 w 23005101"/>
                <a:gd name="connsiteY109" fmla="*/ 49723 h 83708"/>
                <a:gd name="connsiteX110" fmla="*/ 4612684 w 23005101"/>
                <a:gd name="connsiteY110" fmla="*/ 49723 h 83708"/>
                <a:gd name="connsiteX111" fmla="*/ 4433104 w 23005101"/>
                <a:gd name="connsiteY111" fmla="*/ 49723 h 83708"/>
                <a:gd name="connsiteX112" fmla="*/ 4284420 w 23005101"/>
                <a:gd name="connsiteY112" fmla="*/ 49723 h 83708"/>
                <a:gd name="connsiteX113" fmla="*/ 4104840 w 23005101"/>
                <a:gd name="connsiteY113" fmla="*/ 49723 h 83708"/>
                <a:gd name="connsiteX114" fmla="*/ 3956156 w 23005101"/>
                <a:gd name="connsiteY114" fmla="*/ 49723 h 83708"/>
                <a:gd name="connsiteX115" fmla="*/ 3776190 w 23005101"/>
                <a:gd name="connsiteY115" fmla="*/ 49723 h 83708"/>
                <a:gd name="connsiteX116" fmla="*/ 3627506 w 23005101"/>
                <a:gd name="connsiteY116" fmla="*/ 49723 h 83708"/>
                <a:gd name="connsiteX117" fmla="*/ 3447541 w 23005101"/>
                <a:gd name="connsiteY117" fmla="*/ 49723 h 83708"/>
                <a:gd name="connsiteX118" fmla="*/ 3298857 w 23005101"/>
                <a:gd name="connsiteY118" fmla="*/ 49723 h 83708"/>
                <a:gd name="connsiteX119" fmla="*/ 3118891 w 23005101"/>
                <a:gd name="connsiteY119" fmla="*/ 49723 h 83708"/>
                <a:gd name="connsiteX120" fmla="*/ 2970207 w 23005101"/>
                <a:gd name="connsiteY120" fmla="*/ 49723 h 83708"/>
                <a:gd name="connsiteX121" fmla="*/ 2790241 w 23005101"/>
                <a:gd name="connsiteY121" fmla="*/ 49723 h 83708"/>
                <a:gd name="connsiteX122" fmla="*/ 2641557 w 23005101"/>
                <a:gd name="connsiteY122" fmla="*/ 49723 h 83708"/>
                <a:gd name="connsiteX123" fmla="*/ 2461977 w 23005101"/>
                <a:gd name="connsiteY123" fmla="*/ 49723 h 83708"/>
                <a:gd name="connsiteX124" fmla="*/ 2313293 w 23005101"/>
                <a:gd name="connsiteY124" fmla="*/ 49723 h 83708"/>
                <a:gd name="connsiteX125" fmla="*/ 2133714 w 23005101"/>
                <a:gd name="connsiteY125" fmla="*/ 49723 h 83708"/>
                <a:gd name="connsiteX126" fmla="*/ 1985030 w 23005101"/>
                <a:gd name="connsiteY126" fmla="*/ 49723 h 83708"/>
                <a:gd name="connsiteX127" fmla="*/ 1805450 w 23005101"/>
                <a:gd name="connsiteY127" fmla="*/ 49723 h 83708"/>
                <a:gd name="connsiteX128" fmla="*/ 1656766 w 23005101"/>
                <a:gd name="connsiteY128" fmla="*/ 49723 h 83708"/>
                <a:gd name="connsiteX129" fmla="*/ 1476800 w 23005101"/>
                <a:gd name="connsiteY129" fmla="*/ 49723 h 83708"/>
                <a:gd name="connsiteX130" fmla="*/ 1328116 w 23005101"/>
                <a:gd name="connsiteY130" fmla="*/ 49723 h 83708"/>
                <a:gd name="connsiteX131" fmla="*/ 1148150 w 23005101"/>
                <a:gd name="connsiteY131" fmla="*/ 49723 h 83708"/>
                <a:gd name="connsiteX132" fmla="*/ 999466 w 23005101"/>
                <a:gd name="connsiteY132" fmla="*/ 49723 h 83708"/>
                <a:gd name="connsiteX133" fmla="*/ 819887 w 23005101"/>
                <a:gd name="connsiteY133" fmla="*/ 49723 h 83708"/>
                <a:gd name="connsiteX134" fmla="*/ 671203 w 23005101"/>
                <a:gd name="connsiteY134" fmla="*/ 49723 h 83708"/>
                <a:gd name="connsiteX135" fmla="*/ 491623 w 23005101"/>
                <a:gd name="connsiteY135" fmla="*/ 49723 h 83708"/>
                <a:gd name="connsiteX136" fmla="*/ 342939 w 23005101"/>
                <a:gd name="connsiteY136" fmla="*/ 49723 h 83708"/>
                <a:gd name="connsiteX137" fmla="*/ 163359 w 23005101"/>
                <a:gd name="connsiteY137" fmla="*/ 49723 h 83708"/>
                <a:gd name="connsiteX138" fmla="*/ 14675 w 23005101"/>
                <a:gd name="connsiteY138" fmla="*/ 49723 h 83708"/>
                <a:gd name="connsiteX139" fmla="*/ 0 w 23005101"/>
                <a:gd name="connsiteY139" fmla="*/ 33889 h 83708"/>
                <a:gd name="connsiteX140" fmla="*/ 179580 w 23005101"/>
                <a:gd name="connsiteY140" fmla="*/ 33889 h 83708"/>
                <a:gd name="connsiteX141" fmla="*/ 328264 w 23005101"/>
                <a:gd name="connsiteY141" fmla="*/ 33889 h 83708"/>
                <a:gd name="connsiteX142" fmla="*/ 507843 w 23005101"/>
                <a:gd name="connsiteY142" fmla="*/ 33889 h 83708"/>
                <a:gd name="connsiteX143" fmla="*/ 656527 w 23005101"/>
                <a:gd name="connsiteY143" fmla="*/ 33889 h 83708"/>
                <a:gd name="connsiteX144" fmla="*/ 836107 w 23005101"/>
                <a:gd name="connsiteY144" fmla="*/ 33889 h 83708"/>
                <a:gd name="connsiteX145" fmla="*/ 984791 w 23005101"/>
                <a:gd name="connsiteY145" fmla="*/ 33889 h 83708"/>
                <a:gd name="connsiteX146" fmla="*/ 1164757 w 23005101"/>
                <a:gd name="connsiteY146" fmla="*/ 33889 h 83708"/>
                <a:gd name="connsiteX147" fmla="*/ 1313441 w 23005101"/>
                <a:gd name="connsiteY147" fmla="*/ 33889 h 83708"/>
                <a:gd name="connsiteX148" fmla="*/ 1493406 w 23005101"/>
                <a:gd name="connsiteY148" fmla="*/ 33889 h 83708"/>
                <a:gd name="connsiteX149" fmla="*/ 1642091 w 23005101"/>
                <a:gd name="connsiteY149" fmla="*/ 33889 h 83708"/>
                <a:gd name="connsiteX150" fmla="*/ 1821670 w 23005101"/>
                <a:gd name="connsiteY150" fmla="*/ 33889 h 83708"/>
                <a:gd name="connsiteX151" fmla="*/ 1970354 w 23005101"/>
                <a:gd name="connsiteY151" fmla="*/ 33889 h 83708"/>
                <a:gd name="connsiteX152" fmla="*/ 2149934 w 23005101"/>
                <a:gd name="connsiteY152" fmla="*/ 33889 h 83708"/>
                <a:gd name="connsiteX153" fmla="*/ 2298618 w 23005101"/>
                <a:gd name="connsiteY153" fmla="*/ 33889 h 83708"/>
                <a:gd name="connsiteX154" fmla="*/ 2478197 w 23005101"/>
                <a:gd name="connsiteY154" fmla="*/ 33889 h 83708"/>
                <a:gd name="connsiteX155" fmla="*/ 2626881 w 23005101"/>
                <a:gd name="connsiteY155" fmla="*/ 33889 h 83708"/>
                <a:gd name="connsiteX156" fmla="*/ 2806461 w 23005101"/>
                <a:gd name="connsiteY156" fmla="*/ 33889 h 83708"/>
                <a:gd name="connsiteX157" fmla="*/ 2955145 w 23005101"/>
                <a:gd name="connsiteY157" fmla="*/ 33889 h 83708"/>
                <a:gd name="connsiteX158" fmla="*/ 3135111 w 23005101"/>
                <a:gd name="connsiteY158" fmla="*/ 33889 h 83708"/>
                <a:gd name="connsiteX159" fmla="*/ 3283795 w 23005101"/>
                <a:gd name="connsiteY159" fmla="*/ 33889 h 83708"/>
                <a:gd name="connsiteX160" fmla="*/ 3463761 w 23005101"/>
                <a:gd name="connsiteY160" fmla="*/ 33889 h 83708"/>
                <a:gd name="connsiteX161" fmla="*/ 3612445 w 23005101"/>
                <a:gd name="connsiteY161" fmla="*/ 33889 h 83708"/>
                <a:gd name="connsiteX162" fmla="*/ 3792410 w 23005101"/>
                <a:gd name="connsiteY162" fmla="*/ 33889 h 83708"/>
                <a:gd name="connsiteX163" fmla="*/ 3941095 w 23005101"/>
                <a:gd name="connsiteY163" fmla="*/ 33889 h 83708"/>
                <a:gd name="connsiteX164" fmla="*/ 4121060 w 23005101"/>
                <a:gd name="connsiteY164" fmla="*/ 33889 h 83708"/>
                <a:gd name="connsiteX165" fmla="*/ 4269745 w 23005101"/>
                <a:gd name="connsiteY165" fmla="*/ 33889 h 83708"/>
                <a:gd name="connsiteX166" fmla="*/ 4449324 w 23005101"/>
                <a:gd name="connsiteY166" fmla="*/ 33889 h 83708"/>
                <a:gd name="connsiteX167" fmla="*/ 4598008 w 23005101"/>
                <a:gd name="connsiteY167" fmla="*/ 33889 h 83708"/>
                <a:gd name="connsiteX168" fmla="*/ 4777588 w 23005101"/>
                <a:gd name="connsiteY168" fmla="*/ 33889 h 83708"/>
                <a:gd name="connsiteX169" fmla="*/ 4926272 w 23005101"/>
                <a:gd name="connsiteY169" fmla="*/ 33889 h 83708"/>
                <a:gd name="connsiteX170" fmla="*/ 5106238 w 23005101"/>
                <a:gd name="connsiteY170" fmla="*/ 33889 h 83708"/>
                <a:gd name="connsiteX171" fmla="*/ 5254922 w 23005101"/>
                <a:gd name="connsiteY171" fmla="*/ 33889 h 83708"/>
                <a:gd name="connsiteX172" fmla="*/ 5434887 w 23005101"/>
                <a:gd name="connsiteY172" fmla="*/ 33889 h 83708"/>
                <a:gd name="connsiteX173" fmla="*/ 5583572 w 23005101"/>
                <a:gd name="connsiteY173" fmla="*/ 33889 h 83708"/>
                <a:gd name="connsiteX174" fmla="*/ 5763538 w 23005101"/>
                <a:gd name="connsiteY174" fmla="*/ 33889 h 83708"/>
                <a:gd name="connsiteX175" fmla="*/ 5912221 w 23005101"/>
                <a:gd name="connsiteY175" fmla="*/ 33889 h 83708"/>
                <a:gd name="connsiteX176" fmla="*/ 6091801 w 23005101"/>
                <a:gd name="connsiteY176" fmla="*/ 33889 h 83708"/>
                <a:gd name="connsiteX177" fmla="*/ 6240485 w 23005101"/>
                <a:gd name="connsiteY177" fmla="*/ 33889 h 83708"/>
                <a:gd name="connsiteX178" fmla="*/ 6420065 w 23005101"/>
                <a:gd name="connsiteY178" fmla="*/ 33889 h 83708"/>
                <a:gd name="connsiteX179" fmla="*/ 6568749 w 23005101"/>
                <a:gd name="connsiteY179" fmla="*/ 33889 h 83708"/>
                <a:gd name="connsiteX180" fmla="*/ 6748328 w 23005101"/>
                <a:gd name="connsiteY180" fmla="*/ 33889 h 83708"/>
                <a:gd name="connsiteX181" fmla="*/ 6897012 w 23005101"/>
                <a:gd name="connsiteY181" fmla="*/ 33889 h 83708"/>
                <a:gd name="connsiteX182" fmla="*/ 7076592 w 23005101"/>
                <a:gd name="connsiteY182" fmla="*/ 33889 h 83708"/>
                <a:gd name="connsiteX183" fmla="*/ 7225276 w 23005101"/>
                <a:gd name="connsiteY183" fmla="*/ 33889 h 83708"/>
                <a:gd name="connsiteX184" fmla="*/ 7405242 w 23005101"/>
                <a:gd name="connsiteY184" fmla="*/ 33889 h 83708"/>
                <a:gd name="connsiteX185" fmla="*/ 7553926 w 23005101"/>
                <a:gd name="connsiteY185" fmla="*/ 33889 h 83708"/>
                <a:gd name="connsiteX186" fmla="*/ 7733505 w 23005101"/>
                <a:gd name="connsiteY186" fmla="*/ 33889 h 83708"/>
                <a:gd name="connsiteX187" fmla="*/ 7882190 w 23005101"/>
                <a:gd name="connsiteY187" fmla="*/ 33889 h 83708"/>
                <a:gd name="connsiteX188" fmla="*/ 8061769 w 23005101"/>
                <a:gd name="connsiteY188" fmla="*/ 33889 h 83708"/>
                <a:gd name="connsiteX189" fmla="*/ 8210453 w 23005101"/>
                <a:gd name="connsiteY189" fmla="*/ 33889 h 83708"/>
                <a:gd name="connsiteX190" fmla="*/ 8390418 w 23005101"/>
                <a:gd name="connsiteY190" fmla="*/ 33889 h 83708"/>
                <a:gd name="connsiteX191" fmla="*/ 8539103 w 23005101"/>
                <a:gd name="connsiteY191" fmla="*/ 33889 h 83708"/>
                <a:gd name="connsiteX192" fmla="*/ 8718682 w 23005101"/>
                <a:gd name="connsiteY192" fmla="*/ 33889 h 83708"/>
                <a:gd name="connsiteX193" fmla="*/ 8867366 w 23005101"/>
                <a:gd name="connsiteY193" fmla="*/ 33889 h 83708"/>
                <a:gd name="connsiteX194" fmla="*/ 9047332 w 23005101"/>
                <a:gd name="connsiteY194" fmla="*/ 33889 h 83708"/>
                <a:gd name="connsiteX195" fmla="*/ 9196016 w 23005101"/>
                <a:gd name="connsiteY195" fmla="*/ 33889 h 83708"/>
                <a:gd name="connsiteX196" fmla="*/ 9375596 w 23005101"/>
                <a:gd name="connsiteY196" fmla="*/ 33889 h 83708"/>
                <a:gd name="connsiteX197" fmla="*/ 9524280 w 23005101"/>
                <a:gd name="connsiteY197" fmla="*/ 33889 h 83708"/>
                <a:gd name="connsiteX198" fmla="*/ 9703859 w 23005101"/>
                <a:gd name="connsiteY198" fmla="*/ 33889 h 83708"/>
                <a:gd name="connsiteX199" fmla="*/ 9852543 w 23005101"/>
                <a:gd name="connsiteY199" fmla="*/ 33889 h 83708"/>
                <a:gd name="connsiteX200" fmla="*/ 10032123 w 23005101"/>
                <a:gd name="connsiteY200" fmla="*/ 33889 h 83708"/>
                <a:gd name="connsiteX201" fmla="*/ 10180807 w 23005101"/>
                <a:gd name="connsiteY201" fmla="*/ 33889 h 83708"/>
                <a:gd name="connsiteX202" fmla="*/ 10360773 w 23005101"/>
                <a:gd name="connsiteY202" fmla="*/ 33889 h 83708"/>
                <a:gd name="connsiteX203" fmla="*/ 10509457 w 23005101"/>
                <a:gd name="connsiteY203" fmla="*/ 33889 h 83708"/>
                <a:gd name="connsiteX204" fmla="*/ 10689036 w 23005101"/>
                <a:gd name="connsiteY204" fmla="*/ 33889 h 83708"/>
                <a:gd name="connsiteX205" fmla="*/ 10837721 w 23005101"/>
                <a:gd name="connsiteY205" fmla="*/ 33889 h 83708"/>
                <a:gd name="connsiteX206" fmla="*/ 11017687 w 23005101"/>
                <a:gd name="connsiteY206" fmla="*/ 33889 h 83708"/>
                <a:gd name="connsiteX207" fmla="*/ 11166371 w 23005101"/>
                <a:gd name="connsiteY207" fmla="*/ 33889 h 83708"/>
                <a:gd name="connsiteX208" fmla="*/ 11345950 w 23005101"/>
                <a:gd name="connsiteY208" fmla="*/ 33889 h 83708"/>
                <a:gd name="connsiteX209" fmla="*/ 11494635 w 23005101"/>
                <a:gd name="connsiteY209" fmla="*/ 33889 h 83708"/>
                <a:gd name="connsiteX210" fmla="*/ 11674214 w 23005101"/>
                <a:gd name="connsiteY210" fmla="*/ 33889 h 83708"/>
                <a:gd name="connsiteX211" fmla="*/ 11822898 w 23005101"/>
                <a:gd name="connsiteY211" fmla="*/ 33889 h 83708"/>
                <a:gd name="connsiteX212" fmla="*/ 12002477 w 23005101"/>
                <a:gd name="connsiteY212" fmla="*/ 33889 h 83708"/>
                <a:gd name="connsiteX213" fmla="*/ 12151162 w 23005101"/>
                <a:gd name="connsiteY213" fmla="*/ 33889 h 83708"/>
                <a:gd name="connsiteX214" fmla="*/ 12330741 w 23005101"/>
                <a:gd name="connsiteY214" fmla="*/ 33889 h 83708"/>
                <a:gd name="connsiteX215" fmla="*/ 12479425 w 23005101"/>
                <a:gd name="connsiteY215" fmla="*/ 33889 h 83708"/>
                <a:gd name="connsiteX216" fmla="*/ 12659390 w 23005101"/>
                <a:gd name="connsiteY216" fmla="*/ 33889 h 83708"/>
                <a:gd name="connsiteX217" fmla="*/ 12808074 w 23005101"/>
                <a:gd name="connsiteY217" fmla="*/ 33889 h 83708"/>
                <a:gd name="connsiteX218" fmla="*/ 12987654 w 23005101"/>
                <a:gd name="connsiteY218" fmla="*/ 33889 h 83708"/>
                <a:gd name="connsiteX219" fmla="*/ 13136338 w 23005101"/>
                <a:gd name="connsiteY219" fmla="*/ 33889 h 83708"/>
                <a:gd name="connsiteX220" fmla="*/ 13315917 w 23005101"/>
                <a:gd name="connsiteY220" fmla="*/ 33889 h 83708"/>
                <a:gd name="connsiteX221" fmla="*/ 13464602 w 23005101"/>
                <a:gd name="connsiteY221" fmla="*/ 33889 h 83708"/>
                <a:gd name="connsiteX222" fmla="*/ 13644181 w 23005101"/>
                <a:gd name="connsiteY222" fmla="*/ 33889 h 83708"/>
                <a:gd name="connsiteX223" fmla="*/ 13792865 w 23005101"/>
                <a:gd name="connsiteY223" fmla="*/ 33889 h 83708"/>
                <a:gd name="connsiteX224" fmla="*/ 13972445 w 23005101"/>
                <a:gd name="connsiteY224" fmla="*/ 33889 h 83708"/>
                <a:gd name="connsiteX225" fmla="*/ 14121129 w 23005101"/>
                <a:gd name="connsiteY225" fmla="*/ 33889 h 83708"/>
                <a:gd name="connsiteX226" fmla="*/ 14300708 w 23005101"/>
                <a:gd name="connsiteY226" fmla="*/ 33889 h 83708"/>
                <a:gd name="connsiteX227" fmla="*/ 14449393 w 23005101"/>
                <a:gd name="connsiteY227" fmla="*/ 33889 h 83708"/>
                <a:gd name="connsiteX228" fmla="*/ 14629359 w 23005101"/>
                <a:gd name="connsiteY228" fmla="*/ 33889 h 83708"/>
                <a:gd name="connsiteX229" fmla="*/ 14778043 w 23005101"/>
                <a:gd name="connsiteY229" fmla="*/ 33889 h 83708"/>
                <a:gd name="connsiteX230" fmla="*/ 14957622 w 23005101"/>
                <a:gd name="connsiteY230" fmla="*/ 33889 h 83708"/>
                <a:gd name="connsiteX231" fmla="*/ 15106307 w 23005101"/>
                <a:gd name="connsiteY231" fmla="*/ 33889 h 83708"/>
                <a:gd name="connsiteX232" fmla="*/ 15286272 w 23005101"/>
                <a:gd name="connsiteY232" fmla="*/ 33889 h 83708"/>
                <a:gd name="connsiteX233" fmla="*/ 15434957 w 23005101"/>
                <a:gd name="connsiteY233" fmla="*/ 33889 h 83708"/>
                <a:gd name="connsiteX234" fmla="*/ 15614921 w 23005101"/>
                <a:gd name="connsiteY234" fmla="*/ 33889 h 83708"/>
                <a:gd name="connsiteX235" fmla="*/ 15763606 w 23005101"/>
                <a:gd name="connsiteY235" fmla="*/ 33889 h 83708"/>
                <a:gd name="connsiteX236" fmla="*/ 15943185 w 23005101"/>
                <a:gd name="connsiteY236" fmla="*/ 33889 h 83708"/>
                <a:gd name="connsiteX237" fmla="*/ 16091869 w 23005101"/>
                <a:gd name="connsiteY237" fmla="*/ 33889 h 83708"/>
                <a:gd name="connsiteX238" fmla="*/ 16271449 w 23005101"/>
                <a:gd name="connsiteY238" fmla="*/ 33889 h 83708"/>
                <a:gd name="connsiteX239" fmla="*/ 16420133 w 23005101"/>
                <a:gd name="connsiteY239" fmla="*/ 33889 h 83708"/>
                <a:gd name="connsiteX240" fmla="*/ 16600099 w 23005101"/>
                <a:gd name="connsiteY240" fmla="*/ 33889 h 83708"/>
                <a:gd name="connsiteX241" fmla="*/ 16748783 w 23005101"/>
                <a:gd name="connsiteY241" fmla="*/ 33889 h 83708"/>
                <a:gd name="connsiteX242" fmla="*/ 16928750 w 23005101"/>
                <a:gd name="connsiteY242" fmla="*/ 33889 h 83708"/>
                <a:gd name="connsiteX243" fmla="*/ 17077434 w 23005101"/>
                <a:gd name="connsiteY243" fmla="*/ 33889 h 83708"/>
                <a:gd name="connsiteX244" fmla="*/ 17257398 w 23005101"/>
                <a:gd name="connsiteY244" fmla="*/ 33889 h 83708"/>
                <a:gd name="connsiteX245" fmla="*/ 17406082 w 23005101"/>
                <a:gd name="connsiteY245" fmla="*/ 33889 h 83708"/>
                <a:gd name="connsiteX246" fmla="*/ 17585662 w 23005101"/>
                <a:gd name="connsiteY246" fmla="*/ 33889 h 83708"/>
                <a:gd name="connsiteX247" fmla="*/ 17734346 w 23005101"/>
                <a:gd name="connsiteY247" fmla="*/ 33889 h 83708"/>
                <a:gd name="connsiteX248" fmla="*/ 17914312 w 23005101"/>
                <a:gd name="connsiteY248" fmla="*/ 33889 h 83708"/>
                <a:gd name="connsiteX249" fmla="*/ 18062996 w 23005101"/>
                <a:gd name="connsiteY249" fmla="*/ 33889 h 83708"/>
                <a:gd name="connsiteX250" fmla="*/ 18242576 w 23005101"/>
                <a:gd name="connsiteY250" fmla="*/ 33889 h 83708"/>
                <a:gd name="connsiteX251" fmla="*/ 18391260 w 23005101"/>
                <a:gd name="connsiteY251" fmla="*/ 33889 h 83708"/>
                <a:gd name="connsiteX252" fmla="*/ 18570840 w 23005101"/>
                <a:gd name="connsiteY252" fmla="*/ 33889 h 83708"/>
                <a:gd name="connsiteX253" fmla="*/ 18719524 w 23005101"/>
                <a:gd name="connsiteY253" fmla="*/ 33889 h 83708"/>
                <a:gd name="connsiteX254" fmla="*/ 18899490 w 23005101"/>
                <a:gd name="connsiteY254" fmla="*/ 33889 h 83708"/>
                <a:gd name="connsiteX255" fmla="*/ 19048174 w 23005101"/>
                <a:gd name="connsiteY255" fmla="*/ 33889 h 83708"/>
                <a:gd name="connsiteX256" fmla="*/ 19228140 w 23005101"/>
                <a:gd name="connsiteY256" fmla="*/ 33889 h 83708"/>
                <a:gd name="connsiteX257" fmla="*/ 19376822 w 23005101"/>
                <a:gd name="connsiteY257" fmla="*/ 33889 h 83708"/>
                <a:gd name="connsiteX258" fmla="*/ 19556788 w 23005101"/>
                <a:gd name="connsiteY258" fmla="*/ 33889 h 83708"/>
                <a:gd name="connsiteX259" fmla="*/ 19705474 w 23005101"/>
                <a:gd name="connsiteY259" fmla="*/ 33889 h 83708"/>
                <a:gd name="connsiteX260" fmla="*/ 19885054 w 23005101"/>
                <a:gd name="connsiteY260" fmla="*/ 33889 h 83708"/>
                <a:gd name="connsiteX261" fmla="*/ 20033736 w 23005101"/>
                <a:gd name="connsiteY261" fmla="*/ 33889 h 83708"/>
                <a:gd name="connsiteX262" fmla="*/ 20213318 w 23005101"/>
                <a:gd name="connsiteY262" fmla="*/ 33889 h 83708"/>
                <a:gd name="connsiteX263" fmla="*/ 20362000 w 23005101"/>
                <a:gd name="connsiteY263" fmla="*/ 33889 h 83708"/>
                <a:gd name="connsiteX264" fmla="*/ 20541580 w 23005101"/>
                <a:gd name="connsiteY264" fmla="*/ 33889 h 83708"/>
                <a:gd name="connsiteX265" fmla="*/ 20690264 w 23005101"/>
                <a:gd name="connsiteY265" fmla="*/ 33889 h 83708"/>
                <a:gd name="connsiteX266" fmla="*/ 20869844 w 23005101"/>
                <a:gd name="connsiteY266" fmla="*/ 33889 h 83708"/>
                <a:gd name="connsiteX267" fmla="*/ 21018528 w 23005101"/>
                <a:gd name="connsiteY267" fmla="*/ 33889 h 83708"/>
                <a:gd name="connsiteX268" fmla="*/ 21198492 w 23005101"/>
                <a:gd name="connsiteY268" fmla="*/ 33889 h 83708"/>
                <a:gd name="connsiteX269" fmla="*/ 21347178 w 23005101"/>
                <a:gd name="connsiteY269" fmla="*/ 33889 h 83708"/>
                <a:gd name="connsiteX270" fmla="*/ 21527142 w 23005101"/>
                <a:gd name="connsiteY270" fmla="*/ 33889 h 83708"/>
                <a:gd name="connsiteX271" fmla="*/ 21675828 w 23005101"/>
                <a:gd name="connsiteY271" fmla="*/ 33889 h 83708"/>
                <a:gd name="connsiteX272" fmla="*/ 21855406 w 23005101"/>
                <a:gd name="connsiteY272" fmla="*/ 33889 h 83708"/>
                <a:gd name="connsiteX273" fmla="*/ 22004092 w 23005101"/>
                <a:gd name="connsiteY273" fmla="*/ 33889 h 83708"/>
                <a:gd name="connsiteX274" fmla="*/ 22184056 w 23005101"/>
                <a:gd name="connsiteY274" fmla="*/ 33889 h 83708"/>
                <a:gd name="connsiteX275" fmla="*/ 22332742 w 23005101"/>
                <a:gd name="connsiteY275" fmla="*/ 33889 h 83708"/>
                <a:gd name="connsiteX276" fmla="*/ 22512706 w 23005101"/>
                <a:gd name="connsiteY276" fmla="*/ 33889 h 83708"/>
                <a:gd name="connsiteX277" fmla="*/ 22661390 w 23005101"/>
                <a:gd name="connsiteY277" fmla="*/ 33889 h 83708"/>
                <a:gd name="connsiteX278" fmla="*/ 22840970 w 23005101"/>
                <a:gd name="connsiteY278" fmla="*/ 33889 h 83708"/>
                <a:gd name="connsiteX279" fmla="*/ 22989654 w 23005101"/>
                <a:gd name="connsiteY279" fmla="*/ 33889 h 83708"/>
                <a:gd name="connsiteX280" fmla="*/ 23005102 w 23005101"/>
                <a:gd name="connsiteY280" fmla="*/ 49723 h 83708"/>
                <a:gd name="connsiteX281" fmla="*/ 22825138 w 23005101"/>
                <a:gd name="connsiteY281" fmla="*/ 49723 h 83708"/>
                <a:gd name="connsiteX282" fmla="*/ 22676452 w 23005101"/>
                <a:gd name="connsiteY282" fmla="*/ 49723 h 83708"/>
                <a:gd name="connsiteX283" fmla="*/ 22585310 w 23005101"/>
                <a:gd name="connsiteY283" fmla="*/ 83708 h 8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708">
                  <a:moveTo>
                    <a:pt x="22585310" y="83708"/>
                  </a:moveTo>
                  <a:cubicBezTo>
                    <a:pt x="22551712" y="83708"/>
                    <a:pt x="22518114" y="72509"/>
                    <a:pt x="22495328" y="49723"/>
                  </a:cubicBezTo>
                  <a:cubicBezTo>
                    <a:pt x="22458638" y="13034"/>
                    <a:pt x="22383332" y="13420"/>
                    <a:pt x="22346644" y="49723"/>
                  </a:cubicBezTo>
                  <a:cubicBezTo>
                    <a:pt x="22301458" y="94908"/>
                    <a:pt x="22212248" y="94908"/>
                    <a:pt x="22167064" y="49723"/>
                  </a:cubicBezTo>
                  <a:cubicBezTo>
                    <a:pt x="22130374" y="13034"/>
                    <a:pt x="22055070" y="13420"/>
                    <a:pt x="22018380" y="49723"/>
                  </a:cubicBezTo>
                  <a:cubicBezTo>
                    <a:pt x="21973194" y="94908"/>
                    <a:pt x="21883984" y="94908"/>
                    <a:pt x="21838800" y="49723"/>
                  </a:cubicBezTo>
                  <a:cubicBezTo>
                    <a:pt x="21802112" y="13034"/>
                    <a:pt x="21727190" y="13420"/>
                    <a:pt x="21690116" y="49723"/>
                  </a:cubicBezTo>
                  <a:cubicBezTo>
                    <a:pt x="21644930" y="94908"/>
                    <a:pt x="21555720" y="94908"/>
                    <a:pt x="21510536" y="49723"/>
                  </a:cubicBezTo>
                  <a:cubicBezTo>
                    <a:pt x="21473848" y="13420"/>
                    <a:pt x="21398926" y="13034"/>
                    <a:pt x="21361854" y="49723"/>
                  </a:cubicBezTo>
                  <a:cubicBezTo>
                    <a:pt x="21316668" y="94908"/>
                    <a:pt x="21227456" y="94908"/>
                    <a:pt x="21182272" y="49723"/>
                  </a:cubicBezTo>
                  <a:cubicBezTo>
                    <a:pt x="21145584" y="13034"/>
                    <a:pt x="21070278" y="13420"/>
                    <a:pt x="21033590" y="49723"/>
                  </a:cubicBezTo>
                  <a:cubicBezTo>
                    <a:pt x="20988404" y="94908"/>
                    <a:pt x="20899194" y="94908"/>
                    <a:pt x="20854010" y="49723"/>
                  </a:cubicBezTo>
                  <a:cubicBezTo>
                    <a:pt x="20817320" y="13034"/>
                    <a:pt x="20742014" y="13034"/>
                    <a:pt x="20705326" y="49723"/>
                  </a:cubicBezTo>
                  <a:cubicBezTo>
                    <a:pt x="20660140" y="94908"/>
                    <a:pt x="20570930" y="94908"/>
                    <a:pt x="20525358" y="49723"/>
                  </a:cubicBezTo>
                  <a:cubicBezTo>
                    <a:pt x="20488672" y="13034"/>
                    <a:pt x="20413364" y="13420"/>
                    <a:pt x="20376676" y="49723"/>
                  </a:cubicBezTo>
                  <a:cubicBezTo>
                    <a:pt x="20331492" y="94908"/>
                    <a:pt x="20242282" y="94908"/>
                    <a:pt x="20196708" y="49723"/>
                  </a:cubicBezTo>
                  <a:cubicBezTo>
                    <a:pt x="20160022" y="13034"/>
                    <a:pt x="20084714" y="13034"/>
                    <a:pt x="20048026" y="49723"/>
                  </a:cubicBezTo>
                  <a:cubicBezTo>
                    <a:pt x="20002842" y="94908"/>
                    <a:pt x="19913632" y="94908"/>
                    <a:pt x="19868446" y="49723"/>
                  </a:cubicBezTo>
                  <a:cubicBezTo>
                    <a:pt x="19831758" y="13034"/>
                    <a:pt x="19756836" y="13034"/>
                    <a:pt x="19719762" y="49723"/>
                  </a:cubicBezTo>
                  <a:cubicBezTo>
                    <a:pt x="19674578" y="94908"/>
                    <a:pt x="19585368" y="94908"/>
                    <a:pt x="19540182" y="49723"/>
                  </a:cubicBezTo>
                  <a:cubicBezTo>
                    <a:pt x="19503494" y="13034"/>
                    <a:pt x="19428188" y="13420"/>
                    <a:pt x="19391498" y="49723"/>
                  </a:cubicBezTo>
                  <a:cubicBezTo>
                    <a:pt x="19346314" y="94908"/>
                    <a:pt x="19257104" y="94908"/>
                    <a:pt x="19211920" y="49723"/>
                  </a:cubicBezTo>
                  <a:cubicBezTo>
                    <a:pt x="19175230" y="13420"/>
                    <a:pt x="19099924" y="13034"/>
                    <a:pt x="19063234" y="49723"/>
                  </a:cubicBezTo>
                  <a:cubicBezTo>
                    <a:pt x="19018050" y="94908"/>
                    <a:pt x="18928840" y="94908"/>
                    <a:pt x="18883656" y="49723"/>
                  </a:cubicBezTo>
                  <a:cubicBezTo>
                    <a:pt x="18846966" y="13420"/>
                    <a:pt x="18771660" y="13420"/>
                    <a:pt x="18734972" y="49723"/>
                  </a:cubicBezTo>
                  <a:cubicBezTo>
                    <a:pt x="18689788" y="94908"/>
                    <a:pt x="18600576" y="94908"/>
                    <a:pt x="18555006" y="49723"/>
                  </a:cubicBezTo>
                  <a:cubicBezTo>
                    <a:pt x="18518318" y="13034"/>
                    <a:pt x="18443396" y="13034"/>
                    <a:pt x="18406320" y="49723"/>
                  </a:cubicBezTo>
                  <a:cubicBezTo>
                    <a:pt x="18360750" y="94908"/>
                    <a:pt x="18271926" y="94908"/>
                    <a:pt x="18226356" y="49723"/>
                  </a:cubicBezTo>
                  <a:cubicBezTo>
                    <a:pt x="18189668" y="13034"/>
                    <a:pt x="18114360" y="13034"/>
                    <a:pt x="18077672" y="49723"/>
                  </a:cubicBezTo>
                  <a:cubicBezTo>
                    <a:pt x="18032486" y="94908"/>
                    <a:pt x="17943276" y="94908"/>
                    <a:pt x="17898092" y="49723"/>
                  </a:cubicBezTo>
                  <a:cubicBezTo>
                    <a:pt x="17861404" y="13034"/>
                    <a:pt x="17786482" y="13034"/>
                    <a:pt x="17749408" y="49723"/>
                  </a:cubicBezTo>
                  <a:cubicBezTo>
                    <a:pt x="17704224" y="94908"/>
                    <a:pt x="17615012" y="94908"/>
                    <a:pt x="17569442" y="49723"/>
                  </a:cubicBezTo>
                  <a:cubicBezTo>
                    <a:pt x="17532754" y="13034"/>
                    <a:pt x="17457832" y="13034"/>
                    <a:pt x="17420758" y="49723"/>
                  </a:cubicBezTo>
                  <a:cubicBezTo>
                    <a:pt x="17375574" y="94908"/>
                    <a:pt x="17286362" y="94908"/>
                    <a:pt x="17240792" y="49723"/>
                  </a:cubicBezTo>
                  <a:cubicBezTo>
                    <a:pt x="17203718" y="13034"/>
                    <a:pt x="17128796" y="13420"/>
                    <a:pt x="17092108" y="49723"/>
                  </a:cubicBezTo>
                  <a:cubicBezTo>
                    <a:pt x="17046538" y="94908"/>
                    <a:pt x="16957714" y="94908"/>
                    <a:pt x="16912528" y="49723"/>
                  </a:cubicBezTo>
                  <a:cubicBezTo>
                    <a:pt x="16875840" y="13034"/>
                    <a:pt x="16800532" y="13420"/>
                    <a:pt x="16763844" y="49723"/>
                  </a:cubicBezTo>
                  <a:cubicBezTo>
                    <a:pt x="16718660" y="94908"/>
                    <a:pt x="16629450" y="94908"/>
                    <a:pt x="16584265" y="49723"/>
                  </a:cubicBezTo>
                  <a:cubicBezTo>
                    <a:pt x="16547577" y="13034"/>
                    <a:pt x="16472269" y="13420"/>
                    <a:pt x="16435581" y="49723"/>
                  </a:cubicBezTo>
                  <a:cubicBezTo>
                    <a:pt x="16390010" y="94908"/>
                    <a:pt x="16301186" y="94908"/>
                    <a:pt x="16255616" y="49723"/>
                  </a:cubicBezTo>
                  <a:cubicBezTo>
                    <a:pt x="16218927" y="13034"/>
                    <a:pt x="16143619" y="13420"/>
                    <a:pt x="16106931" y="49723"/>
                  </a:cubicBezTo>
                  <a:cubicBezTo>
                    <a:pt x="16061361" y="94908"/>
                    <a:pt x="15972536" y="94908"/>
                    <a:pt x="15926966" y="49723"/>
                  </a:cubicBezTo>
                  <a:cubicBezTo>
                    <a:pt x="15890277" y="13420"/>
                    <a:pt x="15815355" y="13034"/>
                    <a:pt x="15778281" y="49723"/>
                  </a:cubicBezTo>
                  <a:cubicBezTo>
                    <a:pt x="15733097" y="94908"/>
                    <a:pt x="15643886" y="94908"/>
                    <a:pt x="15598702" y="49723"/>
                  </a:cubicBezTo>
                  <a:cubicBezTo>
                    <a:pt x="15562013" y="13034"/>
                    <a:pt x="15486706" y="13420"/>
                    <a:pt x="15450018" y="49723"/>
                  </a:cubicBezTo>
                  <a:cubicBezTo>
                    <a:pt x="15404834" y="94908"/>
                    <a:pt x="15315622" y="94908"/>
                    <a:pt x="15270438" y="49723"/>
                  </a:cubicBezTo>
                  <a:cubicBezTo>
                    <a:pt x="15233750" y="13034"/>
                    <a:pt x="15158443" y="13034"/>
                    <a:pt x="15121754" y="49723"/>
                  </a:cubicBezTo>
                  <a:cubicBezTo>
                    <a:pt x="15076570" y="94908"/>
                    <a:pt x="14987359" y="94908"/>
                    <a:pt x="14942175" y="49723"/>
                  </a:cubicBezTo>
                  <a:cubicBezTo>
                    <a:pt x="14905486" y="13034"/>
                    <a:pt x="14830179" y="13420"/>
                    <a:pt x="14793490" y="49723"/>
                  </a:cubicBezTo>
                  <a:cubicBezTo>
                    <a:pt x="14748306" y="94908"/>
                    <a:pt x="14659095" y="94908"/>
                    <a:pt x="14613911" y="49723"/>
                  </a:cubicBezTo>
                  <a:cubicBezTo>
                    <a:pt x="14577222" y="13034"/>
                    <a:pt x="14501915" y="13420"/>
                    <a:pt x="14465227" y="49723"/>
                  </a:cubicBezTo>
                  <a:cubicBezTo>
                    <a:pt x="14420043" y="94908"/>
                    <a:pt x="14330831" y="94908"/>
                    <a:pt x="14285647" y="49723"/>
                  </a:cubicBezTo>
                  <a:cubicBezTo>
                    <a:pt x="14248959" y="13034"/>
                    <a:pt x="14173652" y="13034"/>
                    <a:pt x="14136963" y="49723"/>
                  </a:cubicBezTo>
                  <a:cubicBezTo>
                    <a:pt x="14091779" y="94908"/>
                    <a:pt x="14002568" y="94908"/>
                    <a:pt x="13957384" y="49723"/>
                  </a:cubicBezTo>
                  <a:cubicBezTo>
                    <a:pt x="13920695" y="13420"/>
                    <a:pt x="13845388" y="13034"/>
                    <a:pt x="13808699" y="49723"/>
                  </a:cubicBezTo>
                  <a:cubicBezTo>
                    <a:pt x="13763516" y="94908"/>
                    <a:pt x="13674304" y="94908"/>
                    <a:pt x="13628734" y="49723"/>
                  </a:cubicBezTo>
                  <a:cubicBezTo>
                    <a:pt x="13592046" y="13420"/>
                    <a:pt x="13516738" y="13034"/>
                    <a:pt x="13480049" y="49723"/>
                  </a:cubicBezTo>
                  <a:cubicBezTo>
                    <a:pt x="13434865" y="94908"/>
                    <a:pt x="13345655" y="94908"/>
                    <a:pt x="13300085" y="49723"/>
                  </a:cubicBezTo>
                  <a:cubicBezTo>
                    <a:pt x="13263396" y="13034"/>
                    <a:pt x="13188474" y="13034"/>
                    <a:pt x="13151400" y="49723"/>
                  </a:cubicBezTo>
                  <a:cubicBezTo>
                    <a:pt x="13106215" y="94908"/>
                    <a:pt x="13017005" y="94908"/>
                    <a:pt x="12971434" y="49723"/>
                  </a:cubicBezTo>
                  <a:cubicBezTo>
                    <a:pt x="12934746" y="13034"/>
                    <a:pt x="12859824" y="13034"/>
                    <a:pt x="12822750" y="49723"/>
                  </a:cubicBezTo>
                  <a:cubicBezTo>
                    <a:pt x="12777565" y="94908"/>
                    <a:pt x="12688355" y="94908"/>
                    <a:pt x="12643171" y="49723"/>
                  </a:cubicBezTo>
                  <a:cubicBezTo>
                    <a:pt x="12606482" y="13034"/>
                    <a:pt x="12531175" y="13034"/>
                    <a:pt x="12494486" y="49723"/>
                  </a:cubicBezTo>
                  <a:cubicBezTo>
                    <a:pt x="12449301" y="94908"/>
                    <a:pt x="12360091" y="94908"/>
                    <a:pt x="12314907" y="49723"/>
                  </a:cubicBezTo>
                  <a:cubicBezTo>
                    <a:pt x="12278218" y="13034"/>
                    <a:pt x="12202911" y="13420"/>
                    <a:pt x="12166223" y="49723"/>
                  </a:cubicBezTo>
                  <a:cubicBezTo>
                    <a:pt x="12120652" y="94908"/>
                    <a:pt x="12031827" y="94908"/>
                    <a:pt x="11986257" y="49723"/>
                  </a:cubicBezTo>
                  <a:cubicBezTo>
                    <a:pt x="11949569" y="13034"/>
                    <a:pt x="11874261" y="13420"/>
                    <a:pt x="11837573" y="49723"/>
                  </a:cubicBezTo>
                  <a:cubicBezTo>
                    <a:pt x="11792389" y="94908"/>
                    <a:pt x="11703178" y="94908"/>
                    <a:pt x="11657607" y="49723"/>
                  </a:cubicBezTo>
                  <a:cubicBezTo>
                    <a:pt x="11620919" y="13034"/>
                    <a:pt x="11545611" y="13420"/>
                    <a:pt x="11508923" y="49723"/>
                  </a:cubicBezTo>
                  <a:cubicBezTo>
                    <a:pt x="11463352" y="94908"/>
                    <a:pt x="11374528" y="94908"/>
                    <a:pt x="11328958" y="49723"/>
                  </a:cubicBezTo>
                  <a:cubicBezTo>
                    <a:pt x="11292269" y="13034"/>
                    <a:pt x="11216962" y="13420"/>
                    <a:pt x="11180273" y="49723"/>
                  </a:cubicBezTo>
                  <a:cubicBezTo>
                    <a:pt x="11135088" y="94908"/>
                    <a:pt x="11045878" y="94908"/>
                    <a:pt x="11000694" y="49723"/>
                  </a:cubicBezTo>
                  <a:cubicBezTo>
                    <a:pt x="10964005" y="13420"/>
                    <a:pt x="10889084" y="13034"/>
                    <a:pt x="10852010" y="49723"/>
                  </a:cubicBezTo>
                  <a:cubicBezTo>
                    <a:pt x="10806439" y="94908"/>
                    <a:pt x="10717614" y="94908"/>
                    <a:pt x="10672044" y="49723"/>
                  </a:cubicBezTo>
                  <a:cubicBezTo>
                    <a:pt x="10634970" y="13034"/>
                    <a:pt x="10560048" y="13420"/>
                    <a:pt x="10523359" y="49723"/>
                  </a:cubicBezTo>
                  <a:cubicBezTo>
                    <a:pt x="10478176" y="94908"/>
                    <a:pt x="10388965" y="94908"/>
                    <a:pt x="10343780" y="49723"/>
                  </a:cubicBezTo>
                  <a:cubicBezTo>
                    <a:pt x="10307093" y="13034"/>
                    <a:pt x="10232171" y="13034"/>
                    <a:pt x="10195096" y="49723"/>
                  </a:cubicBezTo>
                  <a:cubicBezTo>
                    <a:pt x="10149912" y="94908"/>
                    <a:pt x="10060702" y="94908"/>
                    <a:pt x="10015517" y="49723"/>
                  </a:cubicBezTo>
                  <a:cubicBezTo>
                    <a:pt x="9978829" y="13034"/>
                    <a:pt x="9903521" y="13420"/>
                    <a:pt x="9866833" y="49723"/>
                  </a:cubicBezTo>
                  <a:cubicBezTo>
                    <a:pt x="9821648" y="94908"/>
                    <a:pt x="9732437" y="94908"/>
                    <a:pt x="9687253" y="49723"/>
                  </a:cubicBezTo>
                  <a:cubicBezTo>
                    <a:pt x="9650565" y="13034"/>
                    <a:pt x="9575257" y="13034"/>
                    <a:pt x="9538569" y="49723"/>
                  </a:cubicBezTo>
                  <a:cubicBezTo>
                    <a:pt x="9493385" y="94908"/>
                    <a:pt x="9404174" y="94908"/>
                    <a:pt x="9358989" y="49723"/>
                  </a:cubicBezTo>
                  <a:cubicBezTo>
                    <a:pt x="9322301" y="13034"/>
                    <a:pt x="9246994" y="13420"/>
                    <a:pt x="9210305" y="49723"/>
                  </a:cubicBezTo>
                  <a:cubicBezTo>
                    <a:pt x="9164734" y="94908"/>
                    <a:pt x="9075910" y="94908"/>
                    <a:pt x="9030340" y="49723"/>
                  </a:cubicBezTo>
                  <a:cubicBezTo>
                    <a:pt x="8993651" y="13420"/>
                    <a:pt x="8918343" y="13034"/>
                    <a:pt x="8881655" y="49723"/>
                  </a:cubicBezTo>
                  <a:cubicBezTo>
                    <a:pt x="8836085" y="94908"/>
                    <a:pt x="8747260" y="94908"/>
                    <a:pt x="8701690" y="49723"/>
                  </a:cubicBezTo>
                  <a:cubicBezTo>
                    <a:pt x="8665001" y="13034"/>
                    <a:pt x="8589694" y="13420"/>
                    <a:pt x="8553006" y="49723"/>
                  </a:cubicBezTo>
                  <a:cubicBezTo>
                    <a:pt x="8507821" y="94908"/>
                    <a:pt x="8418611" y="94908"/>
                    <a:pt x="8373427" y="49723"/>
                  </a:cubicBezTo>
                  <a:cubicBezTo>
                    <a:pt x="8336352" y="13420"/>
                    <a:pt x="8261430" y="13420"/>
                    <a:pt x="8224742" y="49723"/>
                  </a:cubicBezTo>
                  <a:cubicBezTo>
                    <a:pt x="8179558" y="94908"/>
                    <a:pt x="8090347" y="94908"/>
                    <a:pt x="8045163" y="49723"/>
                  </a:cubicBezTo>
                  <a:cubicBezTo>
                    <a:pt x="8008474" y="13420"/>
                    <a:pt x="7933167" y="13420"/>
                    <a:pt x="7896479" y="49723"/>
                  </a:cubicBezTo>
                  <a:cubicBezTo>
                    <a:pt x="7851294" y="94908"/>
                    <a:pt x="7762084" y="94908"/>
                    <a:pt x="7716899" y="49723"/>
                  </a:cubicBezTo>
                  <a:cubicBezTo>
                    <a:pt x="7680211" y="13034"/>
                    <a:pt x="7604903" y="13420"/>
                    <a:pt x="7568215" y="49723"/>
                  </a:cubicBezTo>
                  <a:cubicBezTo>
                    <a:pt x="7523031" y="94908"/>
                    <a:pt x="7433820" y="94908"/>
                    <a:pt x="7388636" y="49723"/>
                  </a:cubicBezTo>
                  <a:cubicBezTo>
                    <a:pt x="7351947" y="13034"/>
                    <a:pt x="7277026" y="13420"/>
                    <a:pt x="7239951" y="49723"/>
                  </a:cubicBezTo>
                  <a:cubicBezTo>
                    <a:pt x="7194767" y="94908"/>
                    <a:pt x="7105557" y="94908"/>
                    <a:pt x="7060372" y="49723"/>
                  </a:cubicBezTo>
                  <a:cubicBezTo>
                    <a:pt x="7023683" y="13034"/>
                    <a:pt x="6948376" y="13420"/>
                    <a:pt x="6911688" y="49723"/>
                  </a:cubicBezTo>
                  <a:cubicBezTo>
                    <a:pt x="6866503" y="94908"/>
                    <a:pt x="6777293" y="94908"/>
                    <a:pt x="6732108" y="49723"/>
                  </a:cubicBezTo>
                  <a:cubicBezTo>
                    <a:pt x="6695420" y="13034"/>
                    <a:pt x="6620112" y="13034"/>
                    <a:pt x="6583424" y="49723"/>
                  </a:cubicBezTo>
                  <a:cubicBezTo>
                    <a:pt x="6537853" y="94908"/>
                    <a:pt x="6449029" y="94908"/>
                    <a:pt x="6403458" y="49723"/>
                  </a:cubicBezTo>
                  <a:cubicBezTo>
                    <a:pt x="6366770" y="13034"/>
                    <a:pt x="6291849" y="13034"/>
                    <a:pt x="6254774" y="49723"/>
                  </a:cubicBezTo>
                  <a:cubicBezTo>
                    <a:pt x="6209589" y="94908"/>
                    <a:pt x="6120379" y="94908"/>
                    <a:pt x="6075195" y="49723"/>
                  </a:cubicBezTo>
                  <a:cubicBezTo>
                    <a:pt x="6038506" y="13034"/>
                    <a:pt x="5963585" y="13034"/>
                    <a:pt x="5926511" y="49723"/>
                  </a:cubicBezTo>
                  <a:cubicBezTo>
                    <a:pt x="5881326" y="94908"/>
                    <a:pt x="5792115" y="94908"/>
                    <a:pt x="5746931" y="49723"/>
                  </a:cubicBezTo>
                  <a:cubicBezTo>
                    <a:pt x="5710243" y="13034"/>
                    <a:pt x="5634935" y="13034"/>
                    <a:pt x="5598247" y="49723"/>
                  </a:cubicBezTo>
                  <a:cubicBezTo>
                    <a:pt x="5553062" y="94908"/>
                    <a:pt x="5463852" y="94908"/>
                    <a:pt x="5418281" y="49723"/>
                  </a:cubicBezTo>
                  <a:cubicBezTo>
                    <a:pt x="5381593" y="13034"/>
                    <a:pt x="5306672" y="13420"/>
                    <a:pt x="5269597" y="49723"/>
                  </a:cubicBezTo>
                  <a:cubicBezTo>
                    <a:pt x="5224413" y="94908"/>
                    <a:pt x="5135202" y="94908"/>
                    <a:pt x="5090018" y="49723"/>
                  </a:cubicBezTo>
                  <a:cubicBezTo>
                    <a:pt x="5053330" y="13034"/>
                    <a:pt x="4978408" y="13420"/>
                    <a:pt x="4941333" y="49723"/>
                  </a:cubicBezTo>
                  <a:cubicBezTo>
                    <a:pt x="4895763" y="94908"/>
                    <a:pt x="4806939" y="94908"/>
                    <a:pt x="4761368" y="49723"/>
                  </a:cubicBezTo>
                  <a:cubicBezTo>
                    <a:pt x="4724679" y="13034"/>
                    <a:pt x="4649372" y="13420"/>
                    <a:pt x="4612684" y="49723"/>
                  </a:cubicBezTo>
                  <a:cubicBezTo>
                    <a:pt x="4567499" y="94908"/>
                    <a:pt x="4478289" y="94908"/>
                    <a:pt x="4433104" y="49723"/>
                  </a:cubicBezTo>
                  <a:cubicBezTo>
                    <a:pt x="4396416" y="13034"/>
                    <a:pt x="4321495" y="13420"/>
                    <a:pt x="4284420" y="49723"/>
                  </a:cubicBezTo>
                  <a:cubicBezTo>
                    <a:pt x="4239235" y="94908"/>
                    <a:pt x="4150025" y="94908"/>
                    <a:pt x="4104840" y="49723"/>
                  </a:cubicBezTo>
                  <a:cubicBezTo>
                    <a:pt x="4068152" y="13034"/>
                    <a:pt x="3992845" y="13420"/>
                    <a:pt x="3956156" y="49723"/>
                  </a:cubicBezTo>
                  <a:cubicBezTo>
                    <a:pt x="3910586" y="94908"/>
                    <a:pt x="3821761" y="94908"/>
                    <a:pt x="3776190" y="49723"/>
                  </a:cubicBezTo>
                  <a:cubicBezTo>
                    <a:pt x="3739502" y="13034"/>
                    <a:pt x="3664581" y="13034"/>
                    <a:pt x="3627506" y="49723"/>
                  </a:cubicBezTo>
                  <a:cubicBezTo>
                    <a:pt x="3582322" y="94908"/>
                    <a:pt x="3493111" y="94908"/>
                    <a:pt x="3447541" y="49723"/>
                  </a:cubicBezTo>
                  <a:cubicBezTo>
                    <a:pt x="3410852" y="13034"/>
                    <a:pt x="3335545" y="13420"/>
                    <a:pt x="3298857" y="49723"/>
                  </a:cubicBezTo>
                  <a:cubicBezTo>
                    <a:pt x="3253286" y="94908"/>
                    <a:pt x="3164462" y="94908"/>
                    <a:pt x="3118891" y="49723"/>
                  </a:cubicBezTo>
                  <a:cubicBezTo>
                    <a:pt x="3082202" y="13034"/>
                    <a:pt x="3006895" y="13420"/>
                    <a:pt x="2970207" y="49723"/>
                  </a:cubicBezTo>
                  <a:cubicBezTo>
                    <a:pt x="2924636" y="94908"/>
                    <a:pt x="2835812" y="94908"/>
                    <a:pt x="2790241" y="49723"/>
                  </a:cubicBezTo>
                  <a:cubicBezTo>
                    <a:pt x="2753553" y="13034"/>
                    <a:pt x="2678245" y="13034"/>
                    <a:pt x="2641557" y="49723"/>
                  </a:cubicBezTo>
                  <a:cubicBezTo>
                    <a:pt x="2596373" y="94908"/>
                    <a:pt x="2507162" y="94908"/>
                    <a:pt x="2461977" y="49723"/>
                  </a:cubicBezTo>
                  <a:cubicBezTo>
                    <a:pt x="2425289" y="13034"/>
                    <a:pt x="2349982" y="13420"/>
                    <a:pt x="2313293" y="49723"/>
                  </a:cubicBezTo>
                  <a:cubicBezTo>
                    <a:pt x="2268109" y="94908"/>
                    <a:pt x="2178898" y="94908"/>
                    <a:pt x="2133714" y="49723"/>
                  </a:cubicBezTo>
                  <a:cubicBezTo>
                    <a:pt x="2097025" y="13034"/>
                    <a:pt x="2021718" y="13420"/>
                    <a:pt x="1985030" y="49723"/>
                  </a:cubicBezTo>
                  <a:cubicBezTo>
                    <a:pt x="1939845" y="94908"/>
                    <a:pt x="1850635" y="94908"/>
                    <a:pt x="1805450" y="49723"/>
                  </a:cubicBezTo>
                  <a:cubicBezTo>
                    <a:pt x="1768762" y="13034"/>
                    <a:pt x="1693454" y="13420"/>
                    <a:pt x="1656766" y="49723"/>
                  </a:cubicBezTo>
                  <a:cubicBezTo>
                    <a:pt x="1611195" y="94908"/>
                    <a:pt x="1522371" y="94908"/>
                    <a:pt x="1476800" y="49723"/>
                  </a:cubicBezTo>
                  <a:cubicBezTo>
                    <a:pt x="1440112" y="13034"/>
                    <a:pt x="1364804" y="13420"/>
                    <a:pt x="1328116" y="49723"/>
                  </a:cubicBezTo>
                  <a:cubicBezTo>
                    <a:pt x="1282545" y="94908"/>
                    <a:pt x="1193721" y="94908"/>
                    <a:pt x="1148150" y="49723"/>
                  </a:cubicBezTo>
                  <a:cubicBezTo>
                    <a:pt x="1111462" y="13034"/>
                    <a:pt x="1036155" y="13034"/>
                    <a:pt x="999466" y="49723"/>
                  </a:cubicBezTo>
                  <a:cubicBezTo>
                    <a:pt x="954282" y="94908"/>
                    <a:pt x="865071" y="94908"/>
                    <a:pt x="819887" y="49723"/>
                  </a:cubicBezTo>
                  <a:cubicBezTo>
                    <a:pt x="783198" y="13034"/>
                    <a:pt x="707891" y="13034"/>
                    <a:pt x="671203" y="49723"/>
                  </a:cubicBezTo>
                  <a:cubicBezTo>
                    <a:pt x="626018" y="94908"/>
                    <a:pt x="536808" y="94908"/>
                    <a:pt x="491623" y="49723"/>
                  </a:cubicBezTo>
                  <a:cubicBezTo>
                    <a:pt x="454935" y="13034"/>
                    <a:pt x="379627" y="13420"/>
                    <a:pt x="342939" y="49723"/>
                  </a:cubicBezTo>
                  <a:cubicBezTo>
                    <a:pt x="297754" y="94908"/>
                    <a:pt x="208544" y="94908"/>
                    <a:pt x="163359" y="49723"/>
                  </a:cubicBezTo>
                  <a:cubicBezTo>
                    <a:pt x="126671" y="13034"/>
                    <a:pt x="51364" y="13034"/>
                    <a:pt x="14675" y="49723"/>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708"/>
                    <a:pt x="22585310" y="83708"/>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26" name="Freeform: Shape 25">
              <a:extLst>
                <a:ext uri="{FF2B5EF4-FFF2-40B4-BE49-F238E27FC236}">
                  <a16:creationId xmlns:a16="http://schemas.microsoft.com/office/drawing/2014/main" id="{956B3F3D-2987-46A8-BD95-CB02F4DC2EEE}"/>
                </a:ext>
              </a:extLst>
            </p:cNvPr>
            <p:cNvSpPr/>
            <p:nvPr/>
          </p:nvSpPr>
          <p:spPr>
            <a:xfrm>
              <a:off x="-51438" y="1776222"/>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27" name="Freeform: Shape 26">
              <a:extLst>
                <a:ext uri="{FF2B5EF4-FFF2-40B4-BE49-F238E27FC236}">
                  <a16:creationId xmlns:a16="http://schemas.microsoft.com/office/drawing/2014/main" id="{8E54930E-A5A5-4A6D-AA68-E83185A1E9BF}"/>
                </a:ext>
              </a:extLst>
            </p:cNvPr>
            <p:cNvSpPr/>
            <p:nvPr/>
          </p:nvSpPr>
          <p:spPr>
            <a:xfrm>
              <a:off x="-51438" y="1912936"/>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28" name="Freeform: Shape 27">
              <a:extLst>
                <a:ext uri="{FF2B5EF4-FFF2-40B4-BE49-F238E27FC236}">
                  <a16:creationId xmlns:a16="http://schemas.microsoft.com/office/drawing/2014/main" id="{9C5166D7-3D48-44CE-9F13-C4F07D2572D1}"/>
                </a:ext>
              </a:extLst>
            </p:cNvPr>
            <p:cNvSpPr/>
            <p:nvPr/>
          </p:nvSpPr>
          <p:spPr>
            <a:xfrm>
              <a:off x="-51438" y="2049650"/>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29" name="Freeform: Shape 28">
              <a:extLst>
                <a:ext uri="{FF2B5EF4-FFF2-40B4-BE49-F238E27FC236}">
                  <a16:creationId xmlns:a16="http://schemas.microsoft.com/office/drawing/2014/main" id="{F0660D07-5842-483D-989A-BE05CD72A1CF}"/>
                </a:ext>
              </a:extLst>
            </p:cNvPr>
            <p:cNvSpPr/>
            <p:nvPr/>
          </p:nvSpPr>
          <p:spPr>
            <a:xfrm>
              <a:off x="-51438" y="2186364"/>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30" name="Freeform: Shape 29">
              <a:extLst>
                <a:ext uri="{FF2B5EF4-FFF2-40B4-BE49-F238E27FC236}">
                  <a16:creationId xmlns:a16="http://schemas.microsoft.com/office/drawing/2014/main" id="{9DD4D546-4881-45F3-BA1F-6798F9C38D23}"/>
                </a:ext>
              </a:extLst>
            </p:cNvPr>
            <p:cNvSpPr/>
            <p:nvPr/>
          </p:nvSpPr>
          <p:spPr>
            <a:xfrm>
              <a:off x="-51438" y="2323078"/>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31" name="Freeform: Shape 30">
              <a:extLst>
                <a:ext uri="{FF2B5EF4-FFF2-40B4-BE49-F238E27FC236}">
                  <a16:creationId xmlns:a16="http://schemas.microsoft.com/office/drawing/2014/main" id="{F1637DCC-7D61-48C3-A678-4D4065EC1D60}"/>
                </a:ext>
              </a:extLst>
            </p:cNvPr>
            <p:cNvSpPr/>
            <p:nvPr/>
          </p:nvSpPr>
          <p:spPr>
            <a:xfrm>
              <a:off x="-51438" y="2459406"/>
              <a:ext cx="23005101" cy="83708"/>
            </a:xfrm>
            <a:custGeom>
              <a:avLst/>
              <a:gdLst>
                <a:gd name="connsiteX0" fmla="*/ 22585310 w 23005101"/>
                <a:gd name="connsiteY0" fmla="*/ 83708 h 83708"/>
                <a:gd name="connsiteX1" fmla="*/ 22495328 w 23005101"/>
                <a:gd name="connsiteY1" fmla="*/ 49723 h 83708"/>
                <a:gd name="connsiteX2" fmla="*/ 22346644 w 23005101"/>
                <a:gd name="connsiteY2" fmla="*/ 49723 h 83708"/>
                <a:gd name="connsiteX3" fmla="*/ 22167064 w 23005101"/>
                <a:gd name="connsiteY3" fmla="*/ 49723 h 83708"/>
                <a:gd name="connsiteX4" fmla="*/ 22018380 w 23005101"/>
                <a:gd name="connsiteY4" fmla="*/ 49723 h 83708"/>
                <a:gd name="connsiteX5" fmla="*/ 21838800 w 23005101"/>
                <a:gd name="connsiteY5" fmla="*/ 49723 h 83708"/>
                <a:gd name="connsiteX6" fmla="*/ 21690116 w 23005101"/>
                <a:gd name="connsiteY6" fmla="*/ 49723 h 83708"/>
                <a:gd name="connsiteX7" fmla="*/ 21510536 w 23005101"/>
                <a:gd name="connsiteY7" fmla="*/ 49723 h 83708"/>
                <a:gd name="connsiteX8" fmla="*/ 21361854 w 23005101"/>
                <a:gd name="connsiteY8" fmla="*/ 49723 h 83708"/>
                <a:gd name="connsiteX9" fmla="*/ 21182272 w 23005101"/>
                <a:gd name="connsiteY9" fmla="*/ 49723 h 83708"/>
                <a:gd name="connsiteX10" fmla="*/ 21033590 w 23005101"/>
                <a:gd name="connsiteY10" fmla="*/ 49723 h 83708"/>
                <a:gd name="connsiteX11" fmla="*/ 20854010 w 23005101"/>
                <a:gd name="connsiteY11" fmla="*/ 49723 h 83708"/>
                <a:gd name="connsiteX12" fmla="*/ 20705326 w 23005101"/>
                <a:gd name="connsiteY12" fmla="*/ 49723 h 83708"/>
                <a:gd name="connsiteX13" fmla="*/ 20525358 w 23005101"/>
                <a:gd name="connsiteY13" fmla="*/ 49723 h 83708"/>
                <a:gd name="connsiteX14" fmla="*/ 20376676 w 23005101"/>
                <a:gd name="connsiteY14" fmla="*/ 49723 h 83708"/>
                <a:gd name="connsiteX15" fmla="*/ 20196708 w 23005101"/>
                <a:gd name="connsiteY15" fmla="*/ 49723 h 83708"/>
                <a:gd name="connsiteX16" fmla="*/ 20048026 w 23005101"/>
                <a:gd name="connsiteY16" fmla="*/ 49723 h 83708"/>
                <a:gd name="connsiteX17" fmla="*/ 19868446 w 23005101"/>
                <a:gd name="connsiteY17" fmla="*/ 49723 h 83708"/>
                <a:gd name="connsiteX18" fmla="*/ 19719762 w 23005101"/>
                <a:gd name="connsiteY18" fmla="*/ 49723 h 83708"/>
                <a:gd name="connsiteX19" fmla="*/ 19540182 w 23005101"/>
                <a:gd name="connsiteY19" fmla="*/ 49723 h 83708"/>
                <a:gd name="connsiteX20" fmla="*/ 19391498 w 23005101"/>
                <a:gd name="connsiteY20" fmla="*/ 49723 h 83708"/>
                <a:gd name="connsiteX21" fmla="*/ 19211920 w 23005101"/>
                <a:gd name="connsiteY21" fmla="*/ 49723 h 83708"/>
                <a:gd name="connsiteX22" fmla="*/ 19063234 w 23005101"/>
                <a:gd name="connsiteY22" fmla="*/ 49723 h 83708"/>
                <a:gd name="connsiteX23" fmla="*/ 18883656 w 23005101"/>
                <a:gd name="connsiteY23" fmla="*/ 49723 h 83708"/>
                <a:gd name="connsiteX24" fmla="*/ 18734972 w 23005101"/>
                <a:gd name="connsiteY24" fmla="*/ 49723 h 83708"/>
                <a:gd name="connsiteX25" fmla="*/ 18555006 w 23005101"/>
                <a:gd name="connsiteY25" fmla="*/ 49723 h 83708"/>
                <a:gd name="connsiteX26" fmla="*/ 18406320 w 23005101"/>
                <a:gd name="connsiteY26" fmla="*/ 49723 h 83708"/>
                <a:gd name="connsiteX27" fmla="*/ 18226356 w 23005101"/>
                <a:gd name="connsiteY27" fmla="*/ 49723 h 83708"/>
                <a:gd name="connsiteX28" fmla="*/ 18077672 w 23005101"/>
                <a:gd name="connsiteY28" fmla="*/ 49723 h 83708"/>
                <a:gd name="connsiteX29" fmla="*/ 17898092 w 23005101"/>
                <a:gd name="connsiteY29" fmla="*/ 49723 h 83708"/>
                <a:gd name="connsiteX30" fmla="*/ 17749408 w 23005101"/>
                <a:gd name="connsiteY30" fmla="*/ 49723 h 83708"/>
                <a:gd name="connsiteX31" fmla="*/ 17569442 w 23005101"/>
                <a:gd name="connsiteY31" fmla="*/ 49723 h 83708"/>
                <a:gd name="connsiteX32" fmla="*/ 17420758 w 23005101"/>
                <a:gd name="connsiteY32" fmla="*/ 49723 h 83708"/>
                <a:gd name="connsiteX33" fmla="*/ 17240792 w 23005101"/>
                <a:gd name="connsiteY33" fmla="*/ 49723 h 83708"/>
                <a:gd name="connsiteX34" fmla="*/ 17092108 w 23005101"/>
                <a:gd name="connsiteY34" fmla="*/ 49723 h 83708"/>
                <a:gd name="connsiteX35" fmla="*/ 16912528 w 23005101"/>
                <a:gd name="connsiteY35" fmla="*/ 49723 h 83708"/>
                <a:gd name="connsiteX36" fmla="*/ 16763844 w 23005101"/>
                <a:gd name="connsiteY36" fmla="*/ 49723 h 83708"/>
                <a:gd name="connsiteX37" fmla="*/ 16584265 w 23005101"/>
                <a:gd name="connsiteY37" fmla="*/ 49723 h 83708"/>
                <a:gd name="connsiteX38" fmla="*/ 16435581 w 23005101"/>
                <a:gd name="connsiteY38" fmla="*/ 49723 h 83708"/>
                <a:gd name="connsiteX39" fmla="*/ 16255616 w 23005101"/>
                <a:gd name="connsiteY39" fmla="*/ 49723 h 83708"/>
                <a:gd name="connsiteX40" fmla="*/ 16106931 w 23005101"/>
                <a:gd name="connsiteY40" fmla="*/ 49723 h 83708"/>
                <a:gd name="connsiteX41" fmla="*/ 15926966 w 23005101"/>
                <a:gd name="connsiteY41" fmla="*/ 49723 h 83708"/>
                <a:gd name="connsiteX42" fmla="*/ 15778281 w 23005101"/>
                <a:gd name="connsiteY42" fmla="*/ 49723 h 83708"/>
                <a:gd name="connsiteX43" fmla="*/ 15598702 w 23005101"/>
                <a:gd name="connsiteY43" fmla="*/ 49723 h 83708"/>
                <a:gd name="connsiteX44" fmla="*/ 15450018 w 23005101"/>
                <a:gd name="connsiteY44" fmla="*/ 49723 h 83708"/>
                <a:gd name="connsiteX45" fmla="*/ 15270438 w 23005101"/>
                <a:gd name="connsiteY45" fmla="*/ 49723 h 83708"/>
                <a:gd name="connsiteX46" fmla="*/ 15121754 w 23005101"/>
                <a:gd name="connsiteY46" fmla="*/ 49723 h 83708"/>
                <a:gd name="connsiteX47" fmla="*/ 14942175 w 23005101"/>
                <a:gd name="connsiteY47" fmla="*/ 49723 h 83708"/>
                <a:gd name="connsiteX48" fmla="*/ 14793490 w 23005101"/>
                <a:gd name="connsiteY48" fmla="*/ 49723 h 83708"/>
                <a:gd name="connsiteX49" fmla="*/ 14613911 w 23005101"/>
                <a:gd name="connsiteY49" fmla="*/ 49723 h 83708"/>
                <a:gd name="connsiteX50" fmla="*/ 14465227 w 23005101"/>
                <a:gd name="connsiteY50" fmla="*/ 49723 h 83708"/>
                <a:gd name="connsiteX51" fmla="*/ 14285647 w 23005101"/>
                <a:gd name="connsiteY51" fmla="*/ 49723 h 83708"/>
                <a:gd name="connsiteX52" fmla="*/ 14136963 w 23005101"/>
                <a:gd name="connsiteY52" fmla="*/ 49723 h 83708"/>
                <a:gd name="connsiteX53" fmla="*/ 13957384 w 23005101"/>
                <a:gd name="connsiteY53" fmla="*/ 49723 h 83708"/>
                <a:gd name="connsiteX54" fmla="*/ 13808699 w 23005101"/>
                <a:gd name="connsiteY54" fmla="*/ 49723 h 83708"/>
                <a:gd name="connsiteX55" fmla="*/ 13628734 w 23005101"/>
                <a:gd name="connsiteY55" fmla="*/ 49723 h 83708"/>
                <a:gd name="connsiteX56" fmla="*/ 13480049 w 23005101"/>
                <a:gd name="connsiteY56" fmla="*/ 49723 h 83708"/>
                <a:gd name="connsiteX57" fmla="*/ 13300085 w 23005101"/>
                <a:gd name="connsiteY57" fmla="*/ 49723 h 83708"/>
                <a:gd name="connsiteX58" fmla="*/ 13151400 w 23005101"/>
                <a:gd name="connsiteY58" fmla="*/ 49723 h 83708"/>
                <a:gd name="connsiteX59" fmla="*/ 12971434 w 23005101"/>
                <a:gd name="connsiteY59" fmla="*/ 49723 h 83708"/>
                <a:gd name="connsiteX60" fmla="*/ 12822750 w 23005101"/>
                <a:gd name="connsiteY60" fmla="*/ 49723 h 83708"/>
                <a:gd name="connsiteX61" fmla="*/ 12643171 w 23005101"/>
                <a:gd name="connsiteY61" fmla="*/ 49723 h 83708"/>
                <a:gd name="connsiteX62" fmla="*/ 12494486 w 23005101"/>
                <a:gd name="connsiteY62" fmla="*/ 49723 h 83708"/>
                <a:gd name="connsiteX63" fmla="*/ 12314907 w 23005101"/>
                <a:gd name="connsiteY63" fmla="*/ 49723 h 83708"/>
                <a:gd name="connsiteX64" fmla="*/ 12166223 w 23005101"/>
                <a:gd name="connsiteY64" fmla="*/ 49723 h 83708"/>
                <a:gd name="connsiteX65" fmla="*/ 11986257 w 23005101"/>
                <a:gd name="connsiteY65" fmla="*/ 49723 h 83708"/>
                <a:gd name="connsiteX66" fmla="*/ 11837573 w 23005101"/>
                <a:gd name="connsiteY66" fmla="*/ 49723 h 83708"/>
                <a:gd name="connsiteX67" fmla="*/ 11657607 w 23005101"/>
                <a:gd name="connsiteY67" fmla="*/ 49723 h 83708"/>
                <a:gd name="connsiteX68" fmla="*/ 11508923 w 23005101"/>
                <a:gd name="connsiteY68" fmla="*/ 49723 h 83708"/>
                <a:gd name="connsiteX69" fmla="*/ 11328958 w 23005101"/>
                <a:gd name="connsiteY69" fmla="*/ 49723 h 83708"/>
                <a:gd name="connsiteX70" fmla="*/ 11180273 w 23005101"/>
                <a:gd name="connsiteY70" fmla="*/ 49723 h 83708"/>
                <a:gd name="connsiteX71" fmla="*/ 11000694 w 23005101"/>
                <a:gd name="connsiteY71" fmla="*/ 49723 h 83708"/>
                <a:gd name="connsiteX72" fmla="*/ 10852010 w 23005101"/>
                <a:gd name="connsiteY72" fmla="*/ 49723 h 83708"/>
                <a:gd name="connsiteX73" fmla="*/ 10672044 w 23005101"/>
                <a:gd name="connsiteY73" fmla="*/ 49723 h 83708"/>
                <a:gd name="connsiteX74" fmla="*/ 10523359 w 23005101"/>
                <a:gd name="connsiteY74" fmla="*/ 49723 h 83708"/>
                <a:gd name="connsiteX75" fmla="*/ 10343780 w 23005101"/>
                <a:gd name="connsiteY75" fmla="*/ 49723 h 83708"/>
                <a:gd name="connsiteX76" fmla="*/ 10195096 w 23005101"/>
                <a:gd name="connsiteY76" fmla="*/ 49723 h 83708"/>
                <a:gd name="connsiteX77" fmla="*/ 10015517 w 23005101"/>
                <a:gd name="connsiteY77" fmla="*/ 49723 h 83708"/>
                <a:gd name="connsiteX78" fmla="*/ 9866833 w 23005101"/>
                <a:gd name="connsiteY78" fmla="*/ 49723 h 83708"/>
                <a:gd name="connsiteX79" fmla="*/ 9687253 w 23005101"/>
                <a:gd name="connsiteY79" fmla="*/ 49723 h 83708"/>
                <a:gd name="connsiteX80" fmla="*/ 9538569 w 23005101"/>
                <a:gd name="connsiteY80" fmla="*/ 49723 h 83708"/>
                <a:gd name="connsiteX81" fmla="*/ 9358989 w 23005101"/>
                <a:gd name="connsiteY81" fmla="*/ 49723 h 83708"/>
                <a:gd name="connsiteX82" fmla="*/ 9210305 w 23005101"/>
                <a:gd name="connsiteY82" fmla="*/ 49723 h 83708"/>
                <a:gd name="connsiteX83" fmla="*/ 9030340 w 23005101"/>
                <a:gd name="connsiteY83" fmla="*/ 49723 h 83708"/>
                <a:gd name="connsiteX84" fmla="*/ 8881655 w 23005101"/>
                <a:gd name="connsiteY84" fmla="*/ 49723 h 83708"/>
                <a:gd name="connsiteX85" fmla="*/ 8701690 w 23005101"/>
                <a:gd name="connsiteY85" fmla="*/ 49723 h 83708"/>
                <a:gd name="connsiteX86" fmla="*/ 8553006 w 23005101"/>
                <a:gd name="connsiteY86" fmla="*/ 49723 h 83708"/>
                <a:gd name="connsiteX87" fmla="*/ 8373427 w 23005101"/>
                <a:gd name="connsiteY87" fmla="*/ 49723 h 83708"/>
                <a:gd name="connsiteX88" fmla="*/ 8224742 w 23005101"/>
                <a:gd name="connsiteY88" fmla="*/ 49723 h 83708"/>
                <a:gd name="connsiteX89" fmla="*/ 8045163 w 23005101"/>
                <a:gd name="connsiteY89" fmla="*/ 49723 h 83708"/>
                <a:gd name="connsiteX90" fmla="*/ 7896479 w 23005101"/>
                <a:gd name="connsiteY90" fmla="*/ 49723 h 83708"/>
                <a:gd name="connsiteX91" fmla="*/ 7716899 w 23005101"/>
                <a:gd name="connsiteY91" fmla="*/ 49723 h 83708"/>
                <a:gd name="connsiteX92" fmla="*/ 7568215 w 23005101"/>
                <a:gd name="connsiteY92" fmla="*/ 49723 h 83708"/>
                <a:gd name="connsiteX93" fmla="*/ 7388636 w 23005101"/>
                <a:gd name="connsiteY93" fmla="*/ 49723 h 83708"/>
                <a:gd name="connsiteX94" fmla="*/ 7239951 w 23005101"/>
                <a:gd name="connsiteY94" fmla="*/ 49723 h 83708"/>
                <a:gd name="connsiteX95" fmla="*/ 7060372 w 23005101"/>
                <a:gd name="connsiteY95" fmla="*/ 49723 h 83708"/>
                <a:gd name="connsiteX96" fmla="*/ 6911688 w 23005101"/>
                <a:gd name="connsiteY96" fmla="*/ 49723 h 83708"/>
                <a:gd name="connsiteX97" fmla="*/ 6732108 w 23005101"/>
                <a:gd name="connsiteY97" fmla="*/ 49723 h 83708"/>
                <a:gd name="connsiteX98" fmla="*/ 6583424 w 23005101"/>
                <a:gd name="connsiteY98" fmla="*/ 49723 h 83708"/>
                <a:gd name="connsiteX99" fmla="*/ 6403458 w 23005101"/>
                <a:gd name="connsiteY99" fmla="*/ 49723 h 83708"/>
                <a:gd name="connsiteX100" fmla="*/ 6254774 w 23005101"/>
                <a:gd name="connsiteY100" fmla="*/ 49723 h 83708"/>
                <a:gd name="connsiteX101" fmla="*/ 6075195 w 23005101"/>
                <a:gd name="connsiteY101" fmla="*/ 49723 h 83708"/>
                <a:gd name="connsiteX102" fmla="*/ 5926511 w 23005101"/>
                <a:gd name="connsiteY102" fmla="*/ 49723 h 83708"/>
                <a:gd name="connsiteX103" fmla="*/ 5746931 w 23005101"/>
                <a:gd name="connsiteY103" fmla="*/ 49723 h 83708"/>
                <a:gd name="connsiteX104" fmla="*/ 5598247 w 23005101"/>
                <a:gd name="connsiteY104" fmla="*/ 49723 h 83708"/>
                <a:gd name="connsiteX105" fmla="*/ 5418281 w 23005101"/>
                <a:gd name="connsiteY105" fmla="*/ 49723 h 83708"/>
                <a:gd name="connsiteX106" fmla="*/ 5269597 w 23005101"/>
                <a:gd name="connsiteY106" fmla="*/ 49723 h 83708"/>
                <a:gd name="connsiteX107" fmla="*/ 5090018 w 23005101"/>
                <a:gd name="connsiteY107" fmla="*/ 49723 h 83708"/>
                <a:gd name="connsiteX108" fmla="*/ 4941333 w 23005101"/>
                <a:gd name="connsiteY108" fmla="*/ 49723 h 83708"/>
                <a:gd name="connsiteX109" fmla="*/ 4761368 w 23005101"/>
                <a:gd name="connsiteY109" fmla="*/ 49723 h 83708"/>
                <a:gd name="connsiteX110" fmla="*/ 4612684 w 23005101"/>
                <a:gd name="connsiteY110" fmla="*/ 49723 h 83708"/>
                <a:gd name="connsiteX111" fmla="*/ 4433104 w 23005101"/>
                <a:gd name="connsiteY111" fmla="*/ 49723 h 83708"/>
                <a:gd name="connsiteX112" fmla="*/ 4284420 w 23005101"/>
                <a:gd name="connsiteY112" fmla="*/ 49723 h 83708"/>
                <a:gd name="connsiteX113" fmla="*/ 4104840 w 23005101"/>
                <a:gd name="connsiteY113" fmla="*/ 49723 h 83708"/>
                <a:gd name="connsiteX114" fmla="*/ 3956156 w 23005101"/>
                <a:gd name="connsiteY114" fmla="*/ 49723 h 83708"/>
                <a:gd name="connsiteX115" fmla="*/ 3776190 w 23005101"/>
                <a:gd name="connsiteY115" fmla="*/ 49723 h 83708"/>
                <a:gd name="connsiteX116" fmla="*/ 3627506 w 23005101"/>
                <a:gd name="connsiteY116" fmla="*/ 49723 h 83708"/>
                <a:gd name="connsiteX117" fmla="*/ 3447541 w 23005101"/>
                <a:gd name="connsiteY117" fmla="*/ 49723 h 83708"/>
                <a:gd name="connsiteX118" fmla="*/ 3298857 w 23005101"/>
                <a:gd name="connsiteY118" fmla="*/ 49723 h 83708"/>
                <a:gd name="connsiteX119" fmla="*/ 3118891 w 23005101"/>
                <a:gd name="connsiteY119" fmla="*/ 49723 h 83708"/>
                <a:gd name="connsiteX120" fmla="*/ 2970207 w 23005101"/>
                <a:gd name="connsiteY120" fmla="*/ 49723 h 83708"/>
                <a:gd name="connsiteX121" fmla="*/ 2790241 w 23005101"/>
                <a:gd name="connsiteY121" fmla="*/ 49723 h 83708"/>
                <a:gd name="connsiteX122" fmla="*/ 2641557 w 23005101"/>
                <a:gd name="connsiteY122" fmla="*/ 49723 h 83708"/>
                <a:gd name="connsiteX123" fmla="*/ 2461977 w 23005101"/>
                <a:gd name="connsiteY123" fmla="*/ 49723 h 83708"/>
                <a:gd name="connsiteX124" fmla="*/ 2313293 w 23005101"/>
                <a:gd name="connsiteY124" fmla="*/ 49723 h 83708"/>
                <a:gd name="connsiteX125" fmla="*/ 2133714 w 23005101"/>
                <a:gd name="connsiteY125" fmla="*/ 49723 h 83708"/>
                <a:gd name="connsiteX126" fmla="*/ 1985030 w 23005101"/>
                <a:gd name="connsiteY126" fmla="*/ 49723 h 83708"/>
                <a:gd name="connsiteX127" fmla="*/ 1805450 w 23005101"/>
                <a:gd name="connsiteY127" fmla="*/ 49723 h 83708"/>
                <a:gd name="connsiteX128" fmla="*/ 1656766 w 23005101"/>
                <a:gd name="connsiteY128" fmla="*/ 49723 h 83708"/>
                <a:gd name="connsiteX129" fmla="*/ 1476800 w 23005101"/>
                <a:gd name="connsiteY129" fmla="*/ 49723 h 83708"/>
                <a:gd name="connsiteX130" fmla="*/ 1328116 w 23005101"/>
                <a:gd name="connsiteY130" fmla="*/ 49723 h 83708"/>
                <a:gd name="connsiteX131" fmla="*/ 1148150 w 23005101"/>
                <a:gd name="connsiteY131" fmla="*/ 49723 h 83708"/>
                <a:gd name="connsiteX132" fmla="*/ 999466 w 23005101"/>
                <a:gd name="connsiteY132" fmla="*/ 49723 h 83708"/>
                <a:gd name="connsiteX133" fmla="*/ 819887 w 23005101"/>
                <a:gd name="connsiteY133" fmla="*/ 49723 h 83708"/>
                <a:gd name="connsiteX134" fmla="*/ 671203 w 23005101"/>
                <a:gd name="connsiteY134" fmla="*/ 49723 h 83708"/>
                <a:gd name="connsiteX135" fmla="*/ 491623 w 23005101"/>
                <a:gd name="connsiteY135" fmla="*/ 49723 h 83708"/>
                <a:gd name="connsiteX136" fmla="*/ 342939 w 23005101"/>
                <a:gd name="connsiteY136" fmla="*/ 49723 h 83708"/>
                <a:gd name="connsiteX137" fmla="*/ 163359 w 23005101"/>
                <a:gd name="connsiteY137" fmla="*/ 49723 h 83708"/>
                <a:gd name="connsiteX138" fmla="*/ 14675 w 23005101"/>
                <a:gd name="connsiteY138" fmla="*/ 49723 h 83708"/>
                <a:gd name="connsiteX139" fmla="*/ 0 w 23005101"/>
                <a:gd name="connsiteY139" fmla="*/ 33889 h 83708"/>
                <a:gd name="connsiteX140" fmla="*/ 179580 w 23005101"/>
                <a:gd name="connsiteY140" fmla="*/ 33889 h 83708"/>
                <a:gd name="connsiteX141" fmla="*/ 328264 w 23005101"/>
                <a:gd name="connsiteY141" fmla="*/ 33889 h 83708"/>
                <a:gd name="connsiteX142" fmla="*/ 507843 w 23005101"/>
                <a:gd name="connsiteY142" fmla="*/ 33889 h 83708"/>
                <a:gd name="connsiteX143" fmla="*/ 656527 w 23005101"/>
                <a:gd name="connsiteY143" fmla="*/ 33889 h 83708"/>
                <a:gd name="connsiteX144" fmla="*/ 836107 w 23005101"/>
                <a:gd name="connsiteY144" fmla="*/ 33889 h 83708"/>
                <a:gd name="connsiteX145" fmla="*/ 984791 w 23005101"/>
                <a:gd name="connsiteY145" fmla="*/ 33889 h 83708"/>
                <a:gd name="connsiteX146" fmla="*/ 1164757 w 23005101"/>
                <a:gd name="connsiteY146" fmla="*/ 33889 h 83708"/>
                <a:gd name="connsiteX147" fmla="*/ 1313441 w 23005101"/>
                <a:gd name="connsiteY147" fmla="*/ 33889 h 83708"/>
                <a:gd name="connsiteX148" fmla="*/ 1493406 w 23005101"/>
                <a:gd name="connsiteY148" fmla="*/ 33889 h 83708"/>
                <a:gd name="connsiteX149" fmla="*/ 1642091 w 23005101"/>
                <a:gd name="connsiteY149" fmla="*/ 33889 h 83708"/>
                <a:gd name="connsiteX150" fmla="*/ 1821670 w 23005101"/>
                <a:gd name="connsiteY150" fmla="*/ 33889 h 83708"/>
                <a:gd name="connsiteX151" fmla="*/ 1970354 w 23005101"/>
                <a:gd name="connsiteY151" fmla="*/ 33889 h 83708"/>
                <a:gd name="connsiteX152" fmla="*/ 2149934 w 23005101"/>
                <a:gd name="connsiteY152" fmla="*/ 33889 h 83708"/>
                <a:gd name="connsiteX153" fmla="*/ 2298618 w 23005101"/>
                <a:gd name="connsiteY153" fmla="*/ 33889 h 83708"/>
                <a:gd name="connsiteX154" fmla="*/ 2478197 w 23005101"/>
                <a:gd name="connsiteY154" fmla="*/ 33889 h 83708"/>
                <a:gd name="connsiteX155" fmla="*/ 2626881 w 23005101"/>
                <a:gd name="connsiteY155" fmla="*/ 33889 h 83708"/>
                <a:gd name="connsiteX156" fmla="*/ 2806461 w 23005101"/>
                <a:gd name="connsiteY156" fmla="*/ 33889 h 83708"/>
                <a:gd name="connsiteX157" fmla="*/ 2955145 w 23005101"/>
                <a:gd name="connsiteY157" fmla="*/ 33889 h 83708"/>
                <a:gd name="connsiteX158" fmla="*/ 3135111 w 23005101"/>
                <a:gd name="connsiteY158" fmla="*/ 33889 h 83708"/>
                <a:gd name="connsiteX159" fmla="*/ 3283795 w 23005101"/>
                <a:gd name="connsiteY159" fmla="*/ 33889 h 83708"/>
                <a:gd name="connsiteX160" fmla="*/ 3463761 w 23005101"/>
                <a:gd name="connsiteY160" fmla="*/ 33889 h 83708"/>
                <a:gd name="connsiteX161" fmla="*/ 3612445 w 23005101"/>
                <a:gd name="connsiteY161" fmla="*/ 33889 h 83708"/>
                <a:gd name="connsiteX162" fmla="*/ 3792410 w 23005101"/>
                <a:gd name="connsiteY162" fmla="*/ 33889 h 83708"/>
                <a:gd name="connsiteX163" fmla="*/ 3941095 w 23005101"/>
                <a:gd name="connsiteY163" fmla="*/ 33889 h 83708"/>
                <a:gd name="connsiteX164" fmla="*/ 4121060 w 23005101"/>
                <a:gd name="connsiteY164" fmla="*/ 33889 h 83708"/>
                <a:gd name="connsiteX165" fmla="*/ 4269745 w 23005101"/>
                <a:gd name="connsiteY165" fmla="*/ 33889 h 83708"/>
                <a:gd name="connsiteX166" fmla="*/ 4449324 w 23005101"/>
                <a:gd name="connsiteY166" fmla="*/ 33889 h 83708"/>
                <a:gd name="connsiteX167" fmla="*/ 4598008 w 23005101"/>
                <a:gd name="connsiteY167" fmla="*/ 33889 h 83708"/>
                <a:gd name="connsiteX168" fmla="*/ 4777588 w 23005101"/>
                <a:gd name="connsiteY168" fmla="*/ 33889 h 83708"/>
                <a:gd name="connsiteX169" fmla="*/ 4926272 w 23005101"/>
                <a:gd name="connsiteY169" fmla="*/ 33889 h 83708"/>
                <a:gd name="connsiteX170" fmla="*/ 5106238 w 23005101"/>
                <a:gd name="connsiteY170" fmla="*/ 33889 h 83708"/>
                <a:gd name="connsiteX171" fmla="*/ 5254922 w 23005101"/>
                <a:gd name="connsiteY171" fmla="*/ 33889 h 83708"/>
                <a:gd name="connsiteX172" fmla="*/ 5434887 w 23005101"/>
                <a:gd name="connsiteY172" fmla="*/ 33889 h 83708"/>
                <a:gd name="connsiteX173" fmla="*/ 5583572 w 23005101"/>
                <a:gd name="connsiteY173" fmla="*/ 33889 h 83708"/>
                <a:gd name="connsiteX174" fmla="*/ 5763538 w 23005101"/>
                <a:gd name="connsiteY174" fmla="*/ 33889 h 83708"/>
                <a:gd name="connsiteX175" fmla="*/ 5912221 w 23005101"/>
                <a:gd name="connsiteY175" fmla="*/ 33889 h 83708"/>
                <a:gd name="connsiteX176" fmla="*/ 6091801 w 23005101"/>
                <a:gd name="connsiteY176" fmla="*/ 33889 h 83708"/>
                <a:gd name="connsiteX177" fmla="*/ 6240485 w 23005101"/>
                <a:gd name="connsiteY177" fmla="*/ 33889 h 83708"/>
                <a:gd name="connsiteX178" fmla="*/ 6420065 w 23005101"/>
                <a:gd name="connsiteY178" fmla="*/ 33889 h 83708"/>
                <a:gd name="connsiteX179" fmla="*/ 6568749 w 23005101"/>
                <a:gd name="connsiteY179" fmla="*/ 33889 h 83708"/>
                <a:gd name="connsiteX180" fmla="*/ 6748328 w 23005101"/>
                <a:gd name="connsiteY180" fmla="*/ 33889 h 83708"/>
                <a:gd name="connsiteX181" fmla="*/ 6897012 w 23005101"/>
                <a:gd name="connsiteY181" fmla="*/ 33889 h 83708"/>
                <a:gd name="connsiteX182" fmla="*/ 7076592 w 23005101"/>
                <a:gd name="connsiteY182" fmla="*/ 33889 h 83708"/>
                <a:gd name="connsiteX183" fmla="*/ 7225276 w 23005101"/>
                <a:gd name="connsiteY183" fmla="*/ 33889 h 83708"/>
                <a:gd name="connsiteX184" fmla="*/ 7405242 w 23005101"/>
                <a:gd name="connsiteY184" fmla="*/ 33889 h 83708"/>
                <a:gd name="connsiteX185" fmla="*/ 7553926 w 23005101"/>
                <a:gd name="connsiteY185" fmla="*/ 33889 h 83708"/>
                <a:gd name="connsiteX186" fmla="*/ 7733505 w 23005101"/>
                <a:gd name="connsiteY186" fmla="*/ 33889 h 83708"/>
                <a:gd name="connsiteX187" fmla="*/ 7882190 w 23005101"/>
                <a:gd name="connsiteY187" fmla="*/ 33889 h 83708"/>
                <a:gd name="connsiteX188" fmla="*/ 8061769 w 23005101"/>
                <a:gd name="connsiteY188" fmla="*/ 33889 h 83708"/>
                <a:gd name="connsiteX189" fmla="*/ 8210453 w 23005101"/>
                <a:gd name="connsiteY189" fmla="*/ 33889 h 83708"/>
                <a:gd name="connsiteX190" fmla="*/ 8390418 w 23005101"/>
                <a:gd name="connsiteY190" fmla="*/ 33889 h 83708"/>
                <a:gd name="connsiteX191" fmla="*/ 8539103 w 23005101"/>
                <a:gd name="connsiteY191" fmla="*/ 33889 h 83708"/>
                <a:gd name="connsiteX192" fmla="*/ 8718682 w 23005101"/>
                <a:gd name="connsiteY192" fmla="*/ 33889 h 83708"/>
                <a:gd name="connsiteX193" fmla="*/ 8867366 w 23005101"/>
                <a:gd name="connsiteY193" fmla="*/ 33889 h 83708"/>
                <a:gd name="connsiteX194" fmla="*/ 9047332 w 23005101"/>
                <a:gd name="connsiteY194" fmla="*/ 33889 h 83708"/>
                <a:gd name="connsiteX195" fmla="*/ 9196016 w 23005101"/>
                <a:gd name="connsiteY195" fmla="*/ 33889 h 83708"/>
                <a:gd name="connsiteX196" fmla="*/ 9375596 w 23005101"/>
                <a:gd name="connsiteY196" fmla="*/ 33889 h 83708"/>
                <a:gd name="connsiteX197" fmla="*/ 9524280 w 23005101"/>
                <a:gd name="connsiteY197" fmla="*/ 33889 h 83708"/>
                <a:gd name="connsiteX198" fmla="*/ 9703859 w 23005101"/>
                <a:gd name="connsiteY198" fmla="*/ 33889 h 83708"/>
                <a:gd name="connsiteX199" fmla="*/ 9852543 w 23005101"/>
                <a:gd name="connsiteY199" fmla="*/ 33889 h 83708"/>
                <a:gd name="connsiteX200" fmla="*/ 10032123 w 23005101"/>
                <a:gd name="connsiteY200" fmla="*/ 33889 h 83708"/>
                <a:gd name="connsiteX201" fmla="*/ 10180807 w 23005101"/>
                <a:gd name="connsiteY201" fmla="*/ 33889 h 83708"/>
                <a:gd name="connsiteX202" fmla="*/ 10360773 w 23005101"/>
                <a:gd name="connsiteY202" fmla="*/ 33889 h 83708"/>
                <a:gd name="connsiteX203" fmla="*/ 10509457 w 23005101"/>
                <a:gd name="connsiteY203" fmla="*/ 33889 h 83708"/>
                <a:gd name="connsiteX204" fmla="*/ 10689036 w 23005101"/>
                <a:gd name="connsiteY204" fmla="*/ 33889 h 83708"/>
                <a:gd name="connsiteX205" fmla="*/ 10837721 w 23005101"/>
                <a:gd name="connsiteY205" fmla="*/ 33889 h 83708"/>
                <a:gd name="connsiteX206" fmla="*/ 11017687 w 23005101"/>
                <a:gd name="connsiteY206" fmla="*/ 33889 h 83708"/>
                <a:gd name="connsiteX207" fmla="*/ 11166371 w 23005101"/>
                <a:gd name="connsiteY207" fmla="*/ 33889 h 83708"/>
                <a:gd name="connsiteX208" fmla="*/ 11345950 w 23005101"/>
                <a:gd name="connsiteY208" fmla="*/ 33889 h 83708"/>
                <a:gd name="connsiteX209" fmla="*/ 11494635 w 23005101"/>
                <a:gd name="connsiteY209" fmla="*/ 33889 h 83708"/>
                <a:gd name="connsiteX210" fmla="*/ 11674214 w 23005101"/>
                <a:gd name="connsiteY210" fmla="*/ 33889 h 83708"/>
                <a:gd name="connsiteX211" fmla="*/ 11822898 w 23005101"/>
                <a:gd name="connsiteY211" fmla="*/ 33889 h 83708"/>
                <a:gd name="connsiteX212" fmla="*/ 12002477 w 23005101"/>
                <a:gd name="connsiteY212" fmla="*/ 33889 h 83708"/>
                <a:gd name="connsiteX213" fmla="*/ 12151162 w 23005101"/>
                <a:gd name="connsiteY213" fmla="*/ 33889 h 83708"/>
                <a:gd name="connsiteX214" fmla="*/ 12330741 w 23005101"/>
                <a:gd name="connsiteY214" fmla="*/ 33889 h 83708"/>
                <a:gd name="connsiteX215" fmla="*/ 12479425 w 23005101"/>
                <a:gd name="connsiteY215" fmla="*/ 33889 h 83708"/>
                <a:gd name="connsiteX216" fmla="*/ 12659390 w 23005101"/>
                <a:gd name="connsiteY216" fmla="*/ 33889 h 83708"/>
                <a:gd name="connsiteX217" fmla="*/ 12808074 w 23005101"/>
                <a:gd name="connsiteY217" fmla="*/ 33889 h 83708"/>
                <a:gd name="connsiteX218" fmla="*/ 12987654 w 23005101"/>
                <a:gd name="connsiteY218" fmla="*/ 33889 h 83708"/>
                <a:gd name="connsiteX219" fmla="*/ 13136338 w 23005101"/>
                <a:gd name="connsiteY219" fmla="*/ 33889 h 83708"/>
                <a:gd name="connsiteX220" fmla="*/ 13315917 w 23005101"/>
                <a:gd name="connsiteY220" fmla="*/ 33889 h 83708"/>
                <a:gd name="connsiteX221" fmla="*/ 13464602 w 23005101"/>
                <a:gd name="connsiteY221" fmla="*/ 33889 h 83708"/>
                <a:gd name="connsiteX222" fmla="*/ 13644181 w 23005101"/>
                <a:gd name="connsiteY222" fmla="*/ 33889 h 83708"/>
                <a:gd name="connsiteX223" fmla="*/ 13792865 w 23005101"/>
                <a:gd name="connsiteY223" fmla="*/ 33889 h 83708"/>
                <a:gd name="connsiteX224" fmla="*/ 13972445 w 23005101"/>
                <a:gd name="connsiteY224" fmla="*/ 33889 h 83708"/>
                <a:gd name="connsiteX225" fmla="*/ 14121129 w 23005101"/>
                <a:gd name="connsiteY225" fmla="*/ 33889 h 83708"/>
                <a:gd name="connsiteX226" fmla="*/ 14300708 w 23005101"/>
                <a:gd name="connsiteY226" fmla="*/ 33889 h 83708"/>
                <a:gd name="connsiteX227" fmla="*/ 14449393 w 23005101"/>
                <a:gd name="connsiteY227" fmla="*/ 33889 h 83708"/>
                <a:gd name="connsiteX228" fmla="*/ 14629359 w 23005101"/>
                <a:gd name="connsiteY228" fmla="*/ 33889 h 83708"/>
                <a:gd name="connsiteX229" fmla="*/ 14778043 w 23005101"/>
                <a:gd name="connsiteY229" fmla="*/ 33889 h 83708"/>
                <a:gd name="connsiteX230" fmla="*/ 14957622 w 23005101"/>
                <a:gd name="connsiteY230" fmla="*/ 33889 h 83708"/>
                <a:gd name="connsiteX231" fmla="*/ 15106307 w 23005101"/>
                <a:gd name="connsiteY231" fmla="*/ 33889 h 83708"/>
                <a:gd name="connsiteX232" fmla="*/ 15286272 w 23005101"/>
                <a:gd name="connsiteY232" fmla="*/ 33889 h 83708"/>
                <a:gd name="connsiteX233" fmla="*/ 15434957 w 23005101"/>
                <a:gd name="connsiteY233" fmla="*/ 33889 h 83708"/>
                <a:gd name="connsiteX234" fmla="*/ 15614921 w 23005101"/>
                <a:gd name="connsiteY234" fmla="*/ 33889 h 83708"/>
                <a:gd name="connsiteX235" fmla="*/ 15763606 w 23005101"/>
                <a:gd name="connsiteY235" fmla="*/ 33889 h 83708"/>
                <a:gd name="connsiteX236" fmla="*/ 15943185 w 23005101"/>
                <a:gd name="connsiteY236" fmla="*/ 33889 h 83708"/>
                <a:gd name="connsiteX237" fmla="*/ 16091869 w 23005101"/>
                <a:gd name="connsiteY237" fmla="*/ 33889 h 83708"/>
                <a:gd name="connsiteX238" fmla="*/ 16271449 w 23005101"/>
                <a:gd name="connsiteY238" fmla="*/ 33889 h 83708"/>
                <a:gd name="connsiteX239" fmla="*/ 16420133 w 23005101"/>
                <a:gd name="connsiteY239" fmla="*/ 33889 h 83708"/>
                <a:gd name="connsiteX240" fmla="*/ 16600099 w 23005101"/>
                <a:gd name="connsiteY240" fmla="*/ 33889 h 83708"/>
                <a:gd name="connsiteX241" fmla="*/ 16748783 w 23005101"/>
                <a:gd name="connsiteY241" fmla="*/ 33889 h 83708"/>
                <a:gd name="connsiteX242" fmla="*/ 16928750 w 23005101"/>
                <a:gd name="connsiteY242" fmla="*/ 33889 h 83708"/>
                <a:gd name="connsiteX243" fmla="*/ 17077434 w 23005101"/>
                <a:gd name="connsiteY243" fmla="*/ 33889 h 83708"/>
                <a:gd name="connsiteX244" fmla="*/ 17257398 w 23005101"/>
                <a:gd name="connsiteY244" fmla="*/ 33889 h 83708"/>
                <a:gd name="connsiteX245" fmla="*/ 17406082 w 23005101"/>
                <a:gd name="connsiteY245" fmla="*/ 33889 h 83708"/>
                <a:gd name="connsiteX246" fmla="*/ 17585662 w 23005101"/>
                <a:gd name="connsiteY246" fmla="*/ 33889 h 83708"/>
                <a:gd name="connsiteX247" fmla="*/ 17734346 w 23005101"/>
                <a:gd name="connsiteY247" fmla="*/ 33889 h 83708"/>
                <a:gd name="connsiteX248" fmla="*/ 17914312 w 23005101"/>
                <a:gd name="connsiteY248" fmla="*/ 33889 h 83708"/>
                <a:gd name="connsiteX249" fmla="*/ 18062996 w 23005101"/>
                <a:gd name="connsiteY249" fmla="*/ 33889 h 83708"/>
                <a:gd name="connsiteX250" fmla="*/ 18242576 w 23005101"/>
                <a:gd name="connsiteY250" fmla="*/ 33889 h 83708"/>
                <a:gd name="connsiteX251" fmla="*/ 18391260 w 23005101"/>
                <a:gd name="connsiteY251" fmla="*/ 33889 h 83708"/>
                <a:gd name="connsiteX252" fmla="*/ 18570840 w 23005101"/>
                <a:gd name="connsiteY252" fmla="*/ 33889 h 83708"/>
                <a:gd name="connsiteX253" fmla="*/ 18719524 w 23005101"/>
                <a:gd name="connsiteY253" fmla="*/ 33889 h 83708"/>
                <a:gd name="connsiteX254" fmla="*/ 18899490 w 23005101"/>
                <a:gd name="connsiteY254" fmla="*/ 33889 h 83708"/>
                <a:gd name="connsiteX255" fmla="*/ 19048174 w 23005101"/>
                <a:gd name="connsiteY255" fmla="*/ 33889 h 83708"/>
                <a:gd name="connsiteX256" fmla="*/ 19228140 w 23005101"/>
                <a:gd name="connsiteY256" fmla="*/ 33889 h 83708"/>
                <a:gd name="connsiteX257" fmla="*/ 19376822 w 23005101"/>
                <a:gd name="connsiteY257" fmla="*/ 33889 h 83708"/>
                <a:gd name="connsiteX258" fmla="*/ 19556788 w 23005101"/>
                <a:gd name="connsiteY258" fmla="*/ 33889 h 83708"/>
                <a:gd name="connsiteX259" fmla="*/ 19705474 w 23005101"/>
                <a:gd name="connsiteY259" fmla="*/ 33889 h 83708"/>
                <a:gd name="connsiteX260" fmla="*/ 19885054 w 23005101"/>
                <a:gd name="connsiteY260" fmla="*/ 33889 h 83708"/>
                <a:gd name="connsiteX261" fmla="*/ 20033736 w 23005101"/>
                <a:gd name="connsiteY261" fmla="*/ 33889 h 83708"/>
                <a:gd name="connsiteX262" fmla="*/ 20213318 w 23005101"/>
                <a:gd name="connsiteY262" fmla="*/ 33889 h 83708"/>
                <a:gd name="connsiteX263" fmla="*/ 20362000 w 23005101"/>
                <a:gd name="connsiteY263" fmla="*/ 33889 h 83708"/>
                <a:gd name="connsiteX264" fmla="*/ 20541580 w 23005101"/>
                <a:gd name="connsiteY264" fmla="*/ 33889 h 83708"/>
                <a:gd name="connsiteX265" fmla="*/ 20690264 w 23005101"/>
                <a:gd name="connsiteY265" fmla="*/ 33889 h 83708"/>
                <a:gd name="connsiteX266" fmla="*/ 20869844 w 23005101"/>
                <a:gd name="connsiteY266" fmla="*/ 33889 h 83708"/>
                <a:gd name="connsiteX267" fmla="*/ 21018528 w 23005101"/>
                <a:gd name="connsiteY267" fmla="*/ 33889 h 83708"/>
                <a:gd name="connsiteX268" fmla="*/ 21198492 w 23005101"/>
                <a:gd name="connsiteY268" fmla="*/ 33889 h 83708"/>
                <a:gd name="connsiteX269" fmla="*/ 21347178 w 23005101"/>
                <a:gd name="connsiteY269" fmla="*/ 33889 h 83708"/>
                <a:gd name="connsiteX270" fmla="*/ 21527142 w 23005101"/>
                <a:gd name="connsiteY270" fmla="*/ 33889 h 83708"/>
                <a:gd name="connsiteX271" fmla="*/ 21675828 w 23005101"/>
                <a:gd name="connsiteY271" fmla="*/ 33889 h 83708"/>
                <a:gd name="connsiteX272" fmla="*/ 21855406 w 23005101"/>
                <a:gd name="connsiteY272" fmla="*/ 33889 h 83708"/>
                <a:gd name="connsiteX273" fmla="*/ 22004092 w 23005101"/>
                <a:gd name="connsiteY273" fmla="*/ 33889 h 83708"/>
                <a:gd name="connsiteX274" fmla="*/ 22184056 w 23005101"/>
                <a:gd name="connsiteY274" fmla="*/ 33889 h 83708"/>
                <a:gd name="connsiteX275" fmla="*/ 22332742 w 23005101"/>
                <a:gd name="connsiteY275" fmla="*/ 33889 h 83708"/>
                <a:gd name="connsiteX276" fmla="*/ 22512706 w 23005101"/>
                <a:gd name="connsiteY276" fmla="*/ 33889 h 83708"/>
                <a:gd name="connsiteX277" fmla="*/ 22661390 w 23005101"/>
                <a:gd name="connsiteY277" fmla="*/ 33889 h 83708"/>
                <a:gd name="connsiteX278" fmla="*/ 22840970 w 23005101"/>
                <a:gd name="connsiteY278" fmla="*/ 33889 h 83708"/>
                <a:gd name="connsiteX279" fmla="*/ 22989654 w 23005101"/>
                <a:gd name="connsiteY279" fmla="*/ 33889 h 83708"/>
                <a:gd name="connsiteX280" fmla="*/ 23005102 w 23005101"/>
                <a:gd name="connsiteY280" fmla="*/ 49723 h 83708"/>
                <a:gd name="connsiteX281" fmla="*/ 22825138 w 23005101"/>
                <a:gd name="connsiteY281" fmla="*/ 49723 h 83708"/>
                <a:gd name="connsiteX282" fmla="*/ 22676452 w 23005101"/>
                <a:gd name="connsiteY282" fmla="*/ 49723 h 83708"/>
                <a:gd name="connsiteX283" fmla="*/ 22585310 w 23005101"/>
                <a:gd name="connsiteY283" fmla="*/ 83708 h 8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708">
                  <a:moveTo>
                    <a:pt x="22585310" y="83708"/>
                  </a:moveTo>
                  <a:cubicBezTo>
                    <a:pt x="22551712" y="83708"/>
                    <a:pt x="22518114" y="72509"/>
                    <a:pt x="22495328" y="49723"/>
                  </a:cubicBezTo>
                  <a:cubicBezTo>
                    <a:pt x="22458638" y="13034"/>
                    <a:pt x="22383332" y="13420"/>
                    <a:pt x="22346644" y="49723"/>
                  </a:cubicBezTo>
                  <a:cubicBezTo>
                    <a:pt x="22301458" y="94908"/>
                    <a:pt x="22212248" y="94908"/>
                    <a:pt x="22167064" y="49723"/>
                  </a:cubicBezTo>
                  <a:cubicBezTo>
                    <a:pt x="22130374" y="13034"/>
                    <a:pt x="22055070" y="13420"/>
                    <a:pt x="22018380" y="49723"/>
                  </a:cubicBezTo>
                  <a:cubicBezTo>
                    <a:pt x="21973194" y="94908"/>
                    <a:pt x="21883984" y="94908"/>
                    <a:pt x="21838800" y="49723"/>
                  </a:cubicBezTo>
                  <a:cubicBezTo>
                    <a:pt x="21802112" y="13034"/>
                    <a:pt x="21727190" y="13420"/>
                    <a:pt x="21690116" y="49723"/>
                  </a:cubicBezTo>
                  <a:cubicBezTo>
                    <a:pt x="21644930" y="94908"/>
                    <a:pt x="21555720" y="94908"/>
                    <a:pt x="21510536" y="49723"/>
                  </a:cubicBezTo>
                  <a:cubicBezTo>
                    <a:pt x="21473848" y="13420"/>
                    <a:pt x="21398926" y="13034"/>
                    <a:pt x="21361854" y="49723"/>
                  </a:cubicBezTo>
                  <a:cubicBezTo>
                    <a:pt x="21316668" y="94908"/>
                    <a:pt x="21227456" y="94908"/>
                    <a:pt x="21182272" y="49723"/>
                  </a:cubicBezTo>
                  <a:cubicBezTo>
                    <a:pt x="21145584" y="13034"/>
                    <a:pt x="21070278" y="13420"/>
                    <a:pt x="21033590" y="49723"/>
                  </a:cubicBezTo>
                  <a:cubicBezTo>
                    <a:pt x="20988404" y="94908"/>
                    <a:pt x="20899194" y="94908"/>
                    <a:pt x="20854010" y="49723"/>
                  </a:cubicBezTo>
                  <a:cubicBezTo>
                    <a:pt x="20817320" y="13034"/>
                    <a:pt x="20742014" y="13034"/>
                    <a:pt x="20705326" y="49723"/>
                  </a:cubicBezTo>
                  <a:cubicBezTo>
                    <a:pt x="20660140" y="94908"/>
                    <a:pt x="20570930" y="94908"/>
                    <a:pt x="20525358" y="49723"/>
                  </a:cubicBezTo>
                  <a:cubicBezTo>
                    <a:pt x="20488672" y="13034"/>
                    <a:pt x="20413364" y="13420"/>
                    <a:pt x="20376676" y="49723"/>
                  </a:cubicBezTo>
                  <a:cubicBezTo>
                    <a:pt x="20331492" y="94908"/>
                    <a:pt x="20242282" y="94908"/>
                    <a:pt x="20196708" y="49723"/>
                  </a:cubicBezTo>
                  <a:cubicBezTo>
                    <a:pt x="20160022" y="13034"/>
                    <a:pt x="20084714" y="13034"/>
                    <a:pt x="20048026" y="49723"/>
                  </a:cubicBezTo>
                  <a:cubicBezTo>
                    <a:pt x="20002842" y="94908"/>
                    <a:pt x="19913632" y="94908"/>
                    <a:pt x="19868446" y="49723"/>
                  </a:cubicBezTo>
                  <a:cubicBezTo>
                    <a:pt x="19831758" y="13034"/>
                    <a:pt x="19756836" y="13034"/>
                    <a:pt x="19719762" y="49723"/>
                  </a:cubicBezTo>
                  <a:cubicBezTo>
                    <a:pt x="19674578" y="94908"/>
                    <a:pt x="19585368" y="94908"/>
                    <a:pt x="19540182" y="49723"/>
                  </a:cubicBezTo>
                  <a:cubicBezTo>
                    <a:pt x="19503494" y="13034"/>
                    <a:pt x="19428188" y="13420"/>
                    <a:pt x="19391498" y="49723"/>
                  </a:cubicBezTo>
                  <a:cubicBezTo>
                    <a:pt x="19346314" y="94908"/>
                    <a:pt x="19257104" y="94908"/>
                    <a:pt x="19211920" y="49723"/>
                  </a:cubicBezTo>
                  <a:cubicBezTo>
                    <a:pt x="19175230" y="13420"/>
                    <a:pt x="19099924" y="13034"/>
                    <a:pt x="19063234" y="49723"/>
                  </a:cubicBezTo>
                  <a:cubicBezTo>
                    <a:pt x="19018050" y="94908"/>
                    <a:pt x="18928840" y="94908"/>
                    <a:pt x="18883656" y="49723"/>
                  </a:cubicBezTo>
                  <a:cubicBezTo>
                    <a:pt x="18846966" y="13420"/>
                    <a:pt x="18771660" y="13420"/>
                    <a:pt x="18734972" y="49723"/>
                  </a:cubicBezTo>
                  <a:cubicBezTo>
                    <a:pt x="18689788" y="94908"/>
                    <a:pt x="18600576" y="94908"/>
                    <a:pt x="18555006" y="49723"/>
                  </a:cubicBezTo>
                  <a:cubicBezTo>
                    <a:pt x="18518318" y="13034"/>
                    <a:pt x="18443396" y="13034"/>
                    <a:pt x="18406320" y="49723"/>
                  </a:cubicBezTo>
                  <a:cubicBezTo>
                    <a:pt x="18360750" y="94908"/>
                    <a:pt x="18271926" y="94908"/>
                    <a:pt x="18226356" y="49723"/>
                  </a:cubicBezTo>
                  <a:cubicBezTo>
                    <a:pt x="18189668" y="13034"/>
                    <a:pt x="18114360" y="13034"/>
                    <a:pt x="18077672" y="49723"/>
                  </a:cubicBezTo>
                  <a:cubicBezTo>
                    <a:pt x="18032486" y="94908"/>
                    <a:pt x="17943276" y="94908"/>
                    <a:pt x="17898092" y="49723"/>
                  </a:cubicBezTo>
                  <a:cubicBezTo>
                    <a:pt x="17861404" y="13034"/>
                    <a:pt x="17786482" y="13034"/>
                    <a:pt x="17749408" y="49723"/>
                  </a:cubicBezTo>
                  <a:cubicBezTo>
                    <a:pt x="17704224" y="94908"/>
                    <a:pt x="17615012" y="94908"/>
                    <a:pt x="17569442" y="49723"/>
                  </a:cubicBezTo>
                  <a:cubicBezTo>
                    <a:pt x="17532754" y="13034"/>
                    <a:pt x="17457832" y="13034"/>
                    <a:pt x="17420758" y="49723"/>
                  </a:cubicBezTo>
                  <a:cubicBezTo>
                    <a:pt x="17375574" y="94908"/>
                    <a:pt x="17286362" y="94908"/>
                    <a:pt x="17240792" y="49723"/>
                  </a:cubicBezTo>
                  <a:cubicBezTo>
                    <a:pt x="17203718" y="13034"/>
                    <a:pt x="17128796" y="13420"/>
                    <a:pt x="17092108" y="49723"/>
                  </a:cubicBezTo>
                  <a:cubicBezTo>
                    <a:pt x="17046538" y="94908"/>
                    <a:pt x="16957714" y="94908"/>
                    <a:pt x="16912528" y="49723"/>
                  </a:cubicBezTo>
                  <a:cubicBezTo>
                    <a:pt x="16875840" y="13034"/>
                    <a:pt x="16800532" y="13420"/>
                    <a:pt x="16763844" y="49723"/>
                  </a:cubicBezTo>
                  <a:cubicBezTo>
                    <a:pt x="16718660" y="94908"/>
                    <a:pt x="16629450" y="94908"/>
                    <a:pt x="16584265" y="49723"/>
                  </a:cubicBezTo>
                  <a:cubicBezTo>
                    <a:pt x="16547577" y="13034"/>
                    <a:pt x="16472269" y="13420"/>
                    <a:pt x="16435581" y="49723"/>
                  </a:cubicBezTo>
                  <a:cubicBezTo>
                    <a:pt x="16390010" y="94908"/>
                    <a:pt x="16301186" y="94908"/>
                    <a:pt x="16255616" y="49723"/>
                  </a:cubicBezTo>
                  <a:cubicBezTo>
                    <a:pt x="16218927" y="13034"/>
                    <a:pt x="16143619" y="13420"/>
                    <a:pt x="16106931" y="49723"/>
                  </a:cubicBezTo>
                  <a:cubicBezTo>
                    <a:pt x="16061361" y="94908"/>
                    <a:pt x="15972536" y="94908"/>
                    <a:pt x="15926966" y="49723"/>
                  </a:cubicBezTo>
                  <a:cubicBezTo>
                    <a:pt x="15890277" y="13420"/>
                    <a:pt x="15815355" y="13034"/>
                    <a:pt x="15778281" y="49723"/>
                  </a:cubicBezTo>
                  <a:cubicBezTo>
                    <a:pt x="15733097" y="94908"/>
                    <a:pt x="15643886" y="94908"/>
                    <a:pt x="15598702" y="49723"/>
                  </a:cubicBezTo>
                  <a:cubicBezTo>
                    <a:pt x="15562013" y="13034"/>
                    <a:pt x="15486706" y="13420"/>
                    <a:pt x="15450018" y="49723"/>
                  </a:cubicBezTo>
                  <a:cubicBezTo>
                    <a:pt x="15404834" y="94908"/>
                    <a:pt x="15315622" y="94908"/>
                    <a:pt x="15270438" y="49723"/>
                  </a:cubicBezTo>
                  <a:cubicBezTo>
                    <a:pt x="15233750" y="13034"/>
                    <a:pt x="15158443" y="13034"/>
                    <a:pt x="15121754" y="49723"/>
                  </a:cubicBezTo>
                  <a:cubicBezTo>
                    <a:pt x="15076570" y="94908"/>
                    <a:pt x="14987359" y="94908"/>
                    <a:pt x="14942175" y="49723"/>
                  </a:cubicBezTo>
                  <a:cubicBezTo>
                    <a:pt x="14905486" y="13034"/>
                    <a:pt x="14830179" y="13420"/>
                    <a:pt x="14793490" y="49723"/>
                  </a:cubicBezTo>
                  <a:cubicBezTo>
                    <a:pt x="14748306" y="94908"/>
                    <a:pt x="14659095" y="94908"/>
                    <a:pt x="14613911" y="49723"/>
                  </a:cubicBezTo>
                  <a:cubicBezTo>
                    <a:pt x="14577222" y="13034"/>
                    <a:pt x="14501915" y="13420"/>
                    <a:pt x="14465227" y="49723"/>
                  </a:cubicBezTo>
                  <a:cubicBezTo>
                    <a:pt x="14420043" y="94908"/>
                    <a:pt x="14330831" y="94908"/>
                    <a:pt x="14285647" y="49723"/>
                  </a:cubicBezTo>
                  <a:cubicBezTo>
                    <a:pt x="14248959" y="13034"/>
                    <a:pt x="14173652" y="13034"/>
                    <a:pt x="14136963" y="49723"/>
                  </a:cubicBezTo>
                  <a:cubicBezTo>
                    <a:pt x="14091779" y="94908"/>
                    <a:pt x="14002568" y="94908"/>
                    <a:pt x="13957384" y="49723"/>
                  </a:cubicBezTo>
                  <a:cubicBezTo>
                    <a:pt x="13920695" y="13420"/>
                    <a:pt x="13845388" y="13034"/>
                    <a:pt x="13808699" y="49723"/>
                  </a:cubicBezTo>
                  <a:cubicBezTo>
                    <a:pt x="13763516" y="94908"/>
                    <a:pt x="13674304" y="94908"/>
                    <a:pt x="13628734" y="49723"/>
                  </a:cubicBezTo>
                  <a:cubicBezTo>
                    <a:pt x="13592046" y="13420"/>
                    <a:pt x="13516738" y="13034"/>
                    <a:pt x="13480049" y="49723"/>
                  </a:cubicBezTo>
                  <a:cubicBezTo>
                    <a:pt x="13434865" y="94908"/>
                    <a:pt x="13345655" y="94908"/>
                    <a:pt x="13300085" y="49723"/>
                  </a:cubicBezTo>
                  <a:cubicBezTo>
                    <a:pt x="13263396" y="13034"/>
                    <a:pt x="13188474" y="13034"/>
                    <a:pt x="13151400" y="49723"/>
                  </a:cubicBezTo>
                  <a:cubicBezTo>
                    <a:pt x="13106215" y="94908"/>
                    <a:pt x="13017005" y="94908"/>
                    <a:pt x="12971434" y="49723"/>
                  </a:cubicBezTo>
                  <a:cubicBezTo>
                    <a:pt x="12934746" y="13034"/>
                    <a:pt x="12859824" y="13034"/>
                    <a:pt x="12822750" y="49723"/>
                  </a:cubicBezTo>
                  <a:cubicBezTo>
                    <a:pt x="12777565" y="94908"/>
                    <a:pt x="12688355" y="94908"/>
                    <a:pt x="12643171" y="49723"/>
                  </a:cubicBezTo>
                  <a:cubicBezTo>
                    <a:pt x="12606482" y="13034"/>
                    <a:pt x="12531175" y="13034"/>
                    <a:pt x="12494486" y="49723"/>
                  </a:cubicBezTo>
                  <a:cubicBezTo>
                    <a:pt x="12449301" y="94908"/>
                    <a:pt x="12360091" y="94908"/>
                    <a:pt x="12314907" y="49723"/>
                  </a:cubicBezTo>
                  <a:cubicBezTo>
                    <a:pt x="12278218" y="13034"/>
                    <a:pt x="12202911" y="13420"/>
                    <a:pt x="12166223" y="49723"/>
                  </a:cubicBezTo>
                  <a:cubicBezTo>
                    <a:pt x="12120652" y="94908"/>
                    <a:pt x="12031827" y="94908"/>
                    <a:pt x="11986257" y="49723"/>
                  </a:cubicBezTo>
                  <a:cubicBezTo>
                    <a:pt x="11949569" y="13034"/>
                    <a:pt x="11874261" y="13420"/>
                    <a:pt x="11837573" y="49723"/>
                  </a:cubicBezTo>
                  <a:cubicBezTo>
                    <a:pt x="11792389" y="94908"/>
                    <a:pt x="11703178" y="94908"/>
                    <a:pt x="11657607" y="49723"/>
                  </a:cubicBezTo>
                  <a:cubicBezTo>
                    <a:pt x="11620919" y="13034"/>
                    <a:pt x="11545611" y="13420"/>
                    <a:pt x="11508923" y="49723"/>
                  </a:cubicBezTo>
                  <a:cubicBezTo>
                    <a:pt x="11463352" y="94908"/>
                    <a:pt x="11374528" y="94908"/>
                    <a:pt x="11328958" y="49723"/>
                  </a:cubicBezTo>
                  <a:cubicBezTo>
                    <a:pt x="11292269" y="13034"/>
                    <a:pt x="11216962" y="13420"/>
                    <a:pt x="11180273" y="49723"/>
                  </a:cubicBezTo>
                  <a:cubicBezTo>
                    <a:pt x="11135088" y="94908"/>
                    <a:pt x="11045878" y="94908"/>
                    <a:pt x="11000694" y="49723"/>
                  </a:cubicBezTo>
                  <a:cubicBezTo>
                    <a:pt x="10964005" y="13420"/>
                    <a:pt x="10889084" y="13034"/>
                    <a:pt x="10852010" y="49723"/>
                  </a:cubicBezTo>
                  <a:cubicBezTo>
                    <a:pt x="10806439" y="94908"/>
                    <a:pt x="10717614" y="94908"/>
                    <a:pt x="10672044" y="49723"/>
                  </a:cubicBezTo>
                  <a:cubicBezTo>
                    <a:pt x="10634970" y="13034"/>
                    <a:pt x="10560048" y="13420"/>
                    <a:pt x="10523359" y="49723"/>
                  </a:cubicBezTo>
                  <a:cubicBezTo>
                    <a:pt x="10478176" y="94908"/>
                    <a:pt x="10388965" y="94908"/>
                    <a:pt x="10343780" y="49723"/>
                  </a:cubicBezTo>
                  <a:cubicBezTo>
                    <a:pt x="10307093" y="13034"/>
                    <a:pt x="10232171" y="13034"/>
                    <a:pt x="10195096" y="49723"/>
                  </a:cubicBezTo>
                  <a:cubicBezTo>
                    <a:pt x="10149912" y="94908"/>
                    <a:pt x="10060702" y="94908"/>
                    <a:pt x="10015517" y="49723"/>
                  </a:cubicBezTo>
                  <a:cubicBezTo>
                    <a:pt x="9978829" y="13034"/>
                    <a:pt x="9903521" y="13420"/>
                    <a:pt x="9866833" y="49723"/>
                  </a:cubicBezTo>
                  <a:cubicBezTo>
                    <a:pt x="9821648" y="94908"/>
                    <a:pt x="9732437" y="94908"/>
                    <a:pt x="9687253" y="49723"/>
                  </a:cubicBezTo>
                  <a:cubicBezTo>
                    <a:pt x="9650565" y="13034"/>
                    <a:pt x="9575257" y="13034"/>
                    <a:pt x="9538569" y="49723"/>
                  </a:cubicBezTo>
                  <a:cubicBezTo>
                    <a:pt x="9493385" y="94908"/>
                    <a:pt x="9404174" y="94908"/>
                    <a:pt x="9358989" y="49723"/>
                  </a:cubicBezTo>
                  <a:cubicBezTo>
                    <a:pt x="9322301" y="13034"/>
                    <a:pt x="9246994" y="13420"/>
                    <a:pt x="9210305" y="49723"/>
                  </a:cubicBezTo>
                  <a:cubicBezTo>
                    <a:pt x="9164734" y="94908"/>
                    <a:pt x="9075910" y="94908"/>
                    <a:pt x="9030340" y="49723"/>
                  </a:cubicBezTo>
                  <a:cubicBezTo>
                    <a:pt x="8993651" y="13420"/>
                    <a:pt x="8918343" y="13034"/>
                    <a:pt x="8881655" y="49723"/>
                  </a:cubicBezTo>
                  <a:cubicBezTo>
                    <a:pt x="8836085" y="94908"/>
                    <a:pt x="8747260" y="94908"/>
                    <a:pt x="8701690" y="49723"/>
                  </a:cubicBezTo>
                  <a:cubicBezTo>
                    <a:pt x="8665001" y="13034"/>
                    <a:pt x="8589694" y="13420"/>
                    <a:pt x="8553006" y="49723"/>
                  </a:cubicBezTo>
                  <a:cubicBezTo>
                    <a:pt x="8507821" y="94908"/>
                    <a:pt x="8418611" y="94908"/>
                    <a:pt x="8373427" y="49723"/>
                  </a:cubicBezTo>
                  <a:cubicBezTo>
                    <a:pt x="8336352" y="13420"/>
                    <a:pt x="8261430" y="13420"/>
                    <a:pt x="8224742" y="49723"/>
                  </a:cubicBezTo>
                  <a:cubicBezTo>
                    <a:pt x="8179558" y="94908"/>
                    <a:pt x="8090347" y="94908"/>
                    <a:pt x="8045163" y="49723"/>
                  </a:cubicBezTo>
                  <a:cubicBezTo>
                    <a:pt x="8008474" y="13420"/>
                    <a:pt x="7933167" y="13420"/>
                    <a:pt x="7896479" y="49723"/>
                  </a:cubicBezTo>
                  <a:cubicBezTo>
                    <a:pt x="7851294" y="94908"/>
                    <a:pt x="7762084" y="94908"/>
                    <a:pt x="7716899" y="49723"/>
                  </a:cubicBezTo>
                  <a:cubicBezTo>
                    <a:pt x="7680211" y="13034"/>
                    <a:pt x="7604903" y="13420"/>
                    <a:pt x="7568215" y="49723"/>
                  </a:cubicBezTo>
                  <a:cubicBezTo>
                    <a:pt x="7523031" y="94908"/>
                    <a:pt x="7433820" y="94908"/>
                    <a:pt x="7388636" y="49723"/>
                  </a:cubicBezTo>
                  <a:cubicBezTo>
                    <a:pt x="7351947" y="13034"/>
                    <a:pt x="7277026" y="13420"/>
                    <a:pt x="7239951" y="49723"/>
                  </a:cubicBezTo>
                  <a:cubicBezTo>
                    <a:pt x="7194767" y="94908"/>
                    <a:pt x="7105557" y="94908"/>
                    <a:pt x="7060372" y="49723"/>
                  </a:cubicBezTo>
                  <a:cubicBezTo>
                    <a:pt x="7023683" y="13034"/>
                    <a:pt x="6948376" y="13420"/>
                    <a:pt x="6911688" y="49723"/>
                  </a:cubicBezTo>
                  <a:cubicBezTo>
                    <a:pt x="6866503" y="94908"/>
                    <a:pt x="6777293" y="94908"/>
                    <a:pt x="6732108" y="49723"/>
                  </a:cubicBezTo>
                  <a:cubicBezTo>
                    <a:pt x="6695420" y="13034"/>
                    <a:pt x="6620112" y="13034"/>
                    <a:pt x="6583424" y="49723"/>
                  </a:cubicBezTo>
                  <a:cubicBezTo>
                    <a:pt x="6537853" y="94908"/>
                    <a:pt x="6449029" y="94908"/>
                    <a:pt x="6403458" y="49723"/>
                  </a:cubicBezTo>
                  <a:cubicBezTo>
                    <a:pt x="6366770" y="13034"/>
                    <a:pt x="6291849" y="13034"/>
                    <a:pt x="6254774" y="49723"/>
                  </a:cubicBezTo>
                  <a:cubicBezTo>
                    <a:pt x="6209589" y="94908"/>
                    <a:pt x="6120379" y="94908"/>
                    <a:pt x="6075195" y="49723"/>
                  </a:cubicBezTo>
                  <a:cubicBezTo>
                    <a:pt x="6038506" y="13034"/>
                    <a:pt x="5963585" y="13034"/>
                    <a:pt x="5926511" y="49723"/>
                  </a:cubicBezTo>
                  <a:cubicBezTo>
                    <a:pt x="5881326" y="94908"/>
                    <a:pt x="5792115" y="94908"/>
                    <a:pt x="5746931" y="49723"/>
                  </a:cubicBezTo>
                  <a:cubicBezTo>
                    <a:pt x="5710243" y="13034"/>
                    <a:pt x="5634935" y="13034"/>
                    <a:pt x="5598247" y="49723"/>
                  </a:cubicBezTo>
                  <a:cubicBezTo>
                    <a:pt x="5553062" y="94908"/>
                    <a:pt x="5463852" y="94908"/>
                    <a:pt x="5418281" y="49723"/>
                  </a:cubicBezTo>
                  <a:cubicBezTo>
                    <a:pt x="5381593" y="13034"/>
                    <a:pt x="5306672" y="13420"/>
                    <a:pt x="5269597" y="49723"/>
                  </a:cubicBezTo>
                  <a:cubicBezTo>
                    <a:pt x="5224413" y="94908"/>
                    <a:pt x="5135202" y="94908"/>
                    <a:pt x="5090018" y="49723"/>
                  </a:cubicBezTo>
                  <a:cubicBezTo>
                    <a:pt x="5053330" y="13034"/>
                    <a:pt x="4978408" y="13420"/>
                    <a:pt x="4941333" y="49723"/>
                  </a:cubicBezTo>
                  <a:cubicBezTo>
                    <a:pt x="4895763" y="94908"/>
                    <a:pt x="4806939" y="94908"/>
                    <a:pt x="4761368" y="49723"/>
                  </a:cubicBezTo>
                  <a:cubicBezTo>
                    <a:pt x="4724679" y="13034"/>
                    <a:pt x="4649372" y="13420"/>
                    <a:pt x="4612684" y="49723"/>
                  </a:cubicBezTo>
                  <a:cubicBezTo>
                    <a:pt x="4567499" y="94908"/>
                    <a:pt x="4478289" y="94908"/>
                    <a:pt x="4433104" y="49723"/>
                  </a:cubicBezTo>
                  <a:cubicBezTo>
                    <a:pt x="4396416" y="13034"/>
                    <a:pt x="4321495" y="13420"/>
                    <a:pt x="4284420" y="49723"/>
                  </a:cubicBezTo>
                  <a:cubicBezTo>
                    <a:pt x="4239235" y="94908"/>
                    <a:pt x="4150025" y="94908"/>
                    <a:pt x="4104840" y="49723"/>
                  </a:cubicBezTo>
                  <a:cubicBezTo>
                    <a:pt x="4068152" y="13034"/>
                    <a:pt x="3992845" y="13420"/>
                    <a:pt x="3956156" y="49723"/>
                  </a:cubicBezTo>
                  <a:cubicBezTo>
                    <a:pt x="3910586" y="94908"/>
                    <a:pt x="3821761" y="94908"/>
                    <a:pt x="3776190" y="49723"/>
                  </a:cubicBezTo>
                  <a:cubicBezTo>
                    <a:pt x="3739502" y="13034"/>
                    <a:pt x="3664581" y="13034"/>
                    <a:pt x="3627506" y="49723"/>
                  </a:cubicBezTo>
                  <a:cubicBezTo>
                    <a:pt x="3582322" y="94908"/>
                    <a:pt x="3493111" y="94908"/>
                    <a:pt x="3447541" y="49723"/>
                  </a:cubicBezTo>
                  <a:cubicBezTo>
                    <a:pt x="3410852" y="13034"/>
                    <a:pt x="3335545" y="13420"/>
                    <a:pt x="3298857" y="49723"/>
                  </a:cubicBezTo>
                  <a:cubicBezTo>
                    <a:pt x="3253286" y="94908"/>
                    <a:pt x="3164462" y="94908"/>
                    <a:pt x="3118891" y="49723"/>
                  </a:cubicBezTo>
                  <a:cubicBezTo>
                    <a:pt x="3082202" y="13034"/>
                    <a:pt x="3006895" y="13420"/>
                    <a:pt x="2970207" y="49723"/>
                  </a:cubicBezTo>
                  <a:cubicBezTo>
                    <a:pt x="2924636" y="94908"/>
                    <a:pt x="2835812" y="94908"/>
                    <a:pt x="2790241" y="49723"/>
                  </a:cubicBezTo>
                  <a:cubicBezTo>
                    <a:pt x="2753553" y="13034"/>
                    <a:pt x="2678245" y="13034"/>
                    <a:pt x="2641557" y="49723"/>
                  </a:cubicBezTo>
                  <a:cubicBezTo>
                    <a:pt x="2596373" y="94908"/>
                    <a:pt x="2507162" y="94908"/>
                    <a:pt x="2461977" y="49723"/>
                  </a:cubicBezTo>
                  <a:cubicBezTo>
                    <a:pt x="2425289" y="13034"/>
                    <a:pt x="2349982" y="13420"/>
                    <a:pt x="2313293" y="49723"/>
                  </a:cubicBezTo>
                  <a:cubicBezTo>
                    <a:pt x="2268109" y="94908"/>
                    <a:pt x="2178898" y="94908"/>
                    <a:pt x="2133714" y="49723"/>
                  </a:cubicBezTo>
                  <a:cubicBezTo>
                    <a:pt x="2097025" y="13034"/>
                    <a:pt x="2021718" y="13420"/>
                    <a:pt x="1985030" y="49723"/>
                  </a:cubicBezTo>
                  <a:cubicBezTo>
                    <a:pt x="1939845" y="94908"/>
                    <a:pt x="1850635" y="94908"/>
                    <a:pt x="1805450" y="49723"/>
                  </a:cubicBezTo>
                  <a:cubicBezTo>
                    <a:pt x="1768762" y="13034"/>
                    <a:pt x="1693454" y="13420"/>
                    <a:pt x="1656766" y="49723"/>
                  </a:cubicBezTo>
                  <a:cubicBezTo>
                    <a:pt x="1611195" y="94908"/>
                    <a:pt x="1522371" y="94908"/>
                    <a:pt x="1476800" y="49723"/>
                  </a:cubicBezTo>
                  <a:cubicBezTo>
                    <a:pt x="1440112" y="13034"/>
                    <a:pt x="1364804" y="13420"/>
                    <a:pt x="1328116" y="49723"/>
                  </a:cubicBezTo>
                  <a:cubicBezTo>
                    <a:pt x="1282545" y="94908"/>
                    <a:pt x="1193721" y="94908"/>
                    <a:pt x="1148150" y="49723"/>
                  </a:cubicBezTo>
                  <a:cubicBezTo>
                    <a:pt x="1111462" y="13034"/>
                    <a:pt x="1036155" y="13034"/>
                    <a:pt x="999466" y="49723"/>
                  </a:cubicBezTo>
                  <a:cubicBezTo>
                    <a:pt x="954282" y="94908"/>
                    <a:pt x="865071" y="94908"/>
                    <a:pt x="819887" y="49723"/>
                  </a:cubicBezTo>
                  <a:cubicBezTo>
                    <a:pt x="783198" y="13034"/>
                    <a:pt x="707891" y="13034"/>
                    <a:pt x="671203" y="49723"/>
                  </a:cubicBezTo>
                  <a:cubicBezTo>
                    <a:pt x="626018" y="94908"/>
                    <a:pt x="536808" y="94908"/>
                    <a:pt x="491623" y="49723"/>
                  </a:cubicBezTo>
                  <a:cubicBezTo>
                    <a:pt x="454935" y="13034"/>
                    <a:pt x="379627" y="13420"/>
                    <a:pt x="342939" y="49723"/>
                  </a:cubicBezTo>
                  <a:cubicBezTo>
                    <a:pt x="297754" y="94908"/>
                    <a:pt x="208544" y="94908"/>
                    <a:pt x="163359" y="49723"/>
                  </a:cubicBezTo>
                  <a:cubicBezTo>
                    <a:pt x="126671" y="13034"/>
                    <a:pt x="51364" y="13034"/>
                    <a:pt x="14675" y="49723"/>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708"/>
                    <a:pt x="22585310" y="83708"/>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32" name="Freeform: Shape 31">
              <a:extLst>
                <a:ext uri="{FF2B5EF4-FFF2-40B4-BE49-F238E27FC236}">
                  <a16:creationId xmlns:a16="http://schemas.microsoft.com/office/drawing/2014/main" id="{DB2D192C-04A1-46BB-9EE1-2C03677D3D85}"/>
                </a:ext>
              </a:extLst>
            </p:cNvPr>
            <p:cNvSpPr/>
            <p:nvPr/>
          </p:nvSpPr>
          <p:spPr>
            <a:xfrm>
              <a:off x="-51438" y="2596120"/>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33" name="Freeform: Shape 32">
              <a:extLst>
                <a:ext uri="{FF2B5EF4-FFF2-40B4-BE49-F238E27FC236}">
                  <a16:creationId xmlns:a16="http://schemas.microsoft.com/office/drawing/2014/main" id="{9A6B4EA8-5C11-4951-8B3D-F95950872ECD}"/>
                </a:ext>
              </a:extLst>
            </p:cNvPr>
            <p:cNvSpPr/>
            <p:nvPr/>
          </p:nvSpPr>
          <p:spPr>
            <a:xfrm>
              <a:off x="-51438" y="2732834"/>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34" name="Freeform: Shape 33">
              <a:extLst>
                <a:ext uri="{FF2B5EF4-FFF2-40B4-BE49-F238E27FC236}">
                  <a16:creationId xmlns:a16="http://schemas.microsoft.com/office/drawing/2014/main" id="{0FF63528-F215-4A96-99DE-75369D602AFB}"/>
                </a:ext>
              </a:extLst>
            </p:cNvPr>
            <p:cNvSpPr/>
            <p:nvPr/>
          </p:nvSpPr>
          <p:spPr>
            <a:xfrm>
              <a:off x="-51438" y="2869548"/>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35" name="Freeform: Shape 34">
              <a:extLst>
                <a:ext uri="{FF2B5EF4-FFF2-40B4-BE49-F238E27FC236}">
                  <a16:creationId xmlns:a16="http://schemas.microsoft.com/office/drawing/2014/main" id="{00ACB790-BC24-4E55-8A88-C008E7071EDB}"/>
                </a:ext>
              </a:extLst>
            </p:cNvPr>
            <p:cNvSpPr/>
            <p:nvPr/>
          </p:nvSpPr>
          <p:spPr>
            <a:xfrm>
              <a:off x="-51438" y="3006263"/>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3034"/>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3034"/>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3034"/>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3034"/>
                    <a:pt x="20084714" y="12648"/>
                    <a:pt x="20048026" y="49337"/>
                  </a:cubicBezTo>
                  <a:cubicBezTo>
                    <a:pt x="20002842" y="94522"/>
                    <a:pt x="19913632" y="94522"/>
                    <a:pt x="19868446" y="49337"/>
                  </a:cubicBezTo>
                  <a:cubicBezTo>
                    <a:pt x="19831758" y="13034"/>
                    <a:pt x="19756836" y="13034"/>
                    <a:pt x="19719762" y="49337"/>
                  </a:cubicBezTo>
                  <a:cubicBezTo>
                    <a:pt x="19674578" y="94522"/>
                    <a:pt x="19585368" y="94522"/>
                    <a:pt x="19540182" y="49337"/>
                  </a:cubicBezTo>
                  <a:cubicBezTo>
                    <a:pt x="19503494" y="13034"/>
                    <a:pt x="19428188" y="13034"/>
                    <a:pt x="19391498" y="49337"/>
                  </a:cubicBezTo>
                  <a:cubicBezTo>
                    <a:pt x="19346314" y="94522"/>
                    <a:pt x="19257104" y="94522"/>
                    <a:pt x="19211920" y="49337"/>
                  </a:cubicBezTo>
                  <a:cubicBezTo>
                    <a:pt x="19175230" y="13034"/>
                    <a:pt x="19099924" y="13034"/>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3034"/>
                    <a:pt x="18443396" y="13034"/>
                    <a:pt x="18406320" y="49337"/>
                  </a:cubicBezTo>
                  <a:cubicBezTo>
                    <a:pt x="18360750" y="94522"/>
                    <a:pt x="18271926" y="94522"/>
                    <a:pt x="18226356" y="49337"/>
                  </a:cubicBezTo>
                  <a:cubicBezTo>
                    <a:pt x="18189668" y="13034"/>
                    <a:pt x="18114360" y="13034"/>
                    <a:pt x="18077672" y="49337"/>
                  </a:cubicBezTo>
                  <a:cubicBezTo>
                    <a:pt x="18032486" y="94522"/>
                    <a:pt x="17943276" y="94522"/>
                    <a:pt x="17898092" y="49337"/>
                  </a:cubicBezTo>
                  <a:cubicBezTo>
                    <a:pt x="17861404" y="13034"/>
                    <a:pt x="17786482" y="13034"/>
                    <a:pt x="17749408" y="49337"/>
                  </a:cubicBezTo>
                  <a:cubicBezTo>
                    <a:pt x="17704224" y="94522"/>
                    <a:pt x="17615012" y="94522"/>
                    <a:pt x="17569442" y="49337"/>
                  </a:cubicBezTo>
                  <a:cubicBezTo>
                    <a:pt x="17532754" y="13034"/>
                    <a:pt x="17457832" y="13034"/>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3034"/>
                    <a:pt x="16143619" y="13034"/>
                    <a:pt x="16106931" y="49337"/>
                  </a:cubicBezTo>
                  <a:cubicBezTo>
                    <a:pt x="16061361" y="94522"/>
                    <a:pt x="15972536" y="94522"/>
                    <a:pt x="15926966" y="49337"/>
                  </a:cubicBezTo>
                  <a:cubicBezTo>
                    <a:pt x="15890277" y="13034"/>
                    <a:pt x="15815355" y="13034"/>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3034"/>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3034"/>
                    <a:pt x="14501915" y="13034"/>
                    <a:pt x="14465227" y="49337"/>
                  </a:cubicBezTo>
                  <a:cubicBezTo>
                    <a:pt x="14420043" y="94522"/>
                    <a:pt x="14330831" y="94522"/>
                    <a:pt x="14285647" y="49337"/>
                  </a:cubicBezTo>
                  <a:cubicBezTo>
                    <a:pt x="14248959" y="13034"/>
                    <a:pt x="14173652" y="13034"/>
                    <a:pt x="14136963" y="49337"/>
                  </a:cubicBezTo>
                  <a:cubicBezTo>
                    <a:pt x="14091779" y="94522"/>
                    <a:pt x="14002568" y="94522"/>
                    <a:pt x="13957384" y="49337"/>
                  </a:cubicBezTo>
                  <a:cubicBezTo>
                    <a:pt x="13920695" y="13034"/>
                    <a:pt x="13845388" y="13034"/>
                    <a:pt x="13808699" y="49337"/>
                  </a:cubicBezTo>
                  <a:cubicBezTo>
                    <a:pt x="13763516" y="94522"/>
                    <a:pt x="13674304" y="94522"/>
                    <a:pt x="13628734" y="49337"/>
                  </a:cubicBezTo>
                  <a:cubicBezTo>
                    <a:pt x="13592046" y="13034"/>
                    <a:pt x="13516738" y="13034"/>
                    <a:pt x="13480049" y="49337"/>
                  </a:cubicBezTo>
                  <a:cubicBezTo>
                    <a:pt x="13434865" y="94522"/>
                    <a:pt x="13345655" y="94522"/>
                    <a:pt x="13300085" y="49337"/>
                  </a:cubicBezTo>
                  <a:cubicBezTo>
                    <a:pt x="13263396" y="13034"/>
                    <a:pt x="13188474" y="13034"/>
                    <a:pt x="13151400" y="49337"/>
                  </a:cubicBezTo>
                  <a:cubicBezTo>
                    <a:pt x="13106215" y="94522"/>
                    <a:pt x="13017005" y="94522"/>
                    <a:pt x="12971434" y="49337"/>
                  </a:cubicBezTo>
                  <a:cubicBezTo>
                    <a:pt x="12934746" y="13034"/>
                    <a:pt x="12859824" y="13034"/>
                    <a:pt x="12822750" y="49337"/>
                  </a:cubicBezTo>
                  <a:cubicBezTo>
                    <a:pt x="12777565" y="94522"/>
                    <a:pt x="12688355" y="94522"/>
                    <a:pt x="12643171" y="49337"/>
                  </a:cubicBezTo>
                  <a:cubicBezTo>
                    <a:pt x="12606482" y="13034"/>
                    <a:pt x="12531175" y="13034"/>
                    <a:pt x="12494486" y="49337"/>
                  </a:cubicBezTo>
                  <a:cubicBezTo>
                    <a:pt x="12449301" y="94522"/>
                    <a:pt x="12360091" y="94522"/>
                    <a:pt x="12314907" y="49337"/>
                  </a:cubicBezTo>
                  <a:cubicBezTo>
                    <a:pt x="12278218" y="13034"/>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3034"/>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3034"/>
                    <a:pt x="10232171" y="12648"/>
                    <a:pt x="10195096" y="49337"/>
                  </a:cubicBezTo>
                  <a:cubicBezTo>
                    <a:pt x="10149912" y="94522"/>
                    <a:pt x="10060702" y="94522"/>
                    <a:pt x="10015517" y="49337"/>
                  </a:cubicBezTo>
                  <a:cubicBezTo>
                    <a:pt x="9978829" y="13034"/>
                    <a:pt x="9903521" y="13034"/>
                    <a:pt x="9866833" y="49337"/>
                  </a:cubicBezTo>
                  <a:cubicBezTo>
                    <a:pt x="9821648" y="94522"/>
                    <a:pt x="9732437" y="94522"/>
                    <a:pt x="9687253" y="49337"/>
                  </a:cubicBezTo>
                  <a:cubicBezTo>
                    <a:pt x="9650565" y="13034"/>
                    <a:pt x="9575257" y="13034"/>
                    <a:pt x="9538569" y="49337"/>
                  </a:cubicBezTo>
                  <a:cubicBezTo>
                    <a:pt x="9493385" y="94522"/>
                    <a:pt x="9404174" y="94522"/>
                    <a:pt x="9358989" y="49337"/>
                  </a:cubicBezTo>
                  <a:cubicBezTo>
                    <a:pt x="9322301" y="13034"/>
                    <a:pt x="9246994" y="13034"/>
                    <a:pt x="9210305" y="49337"/>
                  </a:cubicBezTo>
                  <a:cubicBezTo>
                    <a:pt x="9164734" y="94522"/>
                    <a:pt x="9075910" y="94522"/>
                    <a:pt x="9030340" y="49337"/>
                  </a:cubicBezTo>
                  <a:cubicBezTo>
                    <a:pt x="8993651" y="13034"/>
                    <a:pt x="8918343" y="13034"/>
                    <a:pt x="8881655" y="49337"/>
                  </a:cubicBezTo>
                  <a:cubicBezTo>
                    <a:pt x="8836085" y="94522"/>
                    <a:pt x="8747260" y="94522"/>
                    <a:pt x="8701690" y="49337"/>
                  </a:cubicBezTo>
                  <a:cubicBezTo>
                    <a:pt x="8665001" y="13034"/>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3034"/>
                    <a:pt x="7604903" y="13034"/>
                    <a:pt x="7568215" y="49337"/>
                  </a:cubicBezTo>
                  <a:cubicBezTo>
                    <a:pt x="7523031" y="94522"/>
                    <a:pt x="7433820" y="94522"/>
                    <a:pt x="7388636" y="49337"/>
                  </a:cubicBezTo>
                  <a:cubicBezTo>
                    <a:pt x="7351947" y="13034"/>
                    <a:pt x="7277026" y="13034"/>
                    <a:pt x="7239951" y="49337"/>
                  </a:cubicBezTo>
                  <a:cubicBezTo>
                    <a:pt x="7194767" y="94522"/>
                    <a:pt x="7105557" y="94522"/>
                    <a:pt x="7060372" y="49337"/>
                  </a:cubicBezTo>
                  <a:cubicBezTo>
                    <a:pt x="7023683" y="13034"/>
                    <a:pt x="6948376" y="13034"/>
                    <a:pt x="6911688" y="49337"/>
                  </a:cubicBezTo>
                  <a:cubicBezTo>
                    <a:pt x="6866503" y="94522"/>
                    <a:pt x="6777293" y="94522"/>
                    <a:pt x="6732108" y="49337"/>
                  </a:cubicBezTo>
                  <a:cubicBezTo>
                    <a:pt x="6695420" y="13034"/>
                    <a:pt x="6620112" y="13034"/>
                    <a:pt x="6583424" y="49337"/>
                  </a:cubicBezTo>
                  <a:cubicBezTo>
                    <a:pt x="6537853" y="94522"/>
                    <a:pt x="6449029" y="94522"/>
                    <a:pt x="6403458" y="49337"/>
                  </a:cubicBezTo>
                  <a:cubicBezTo>
                    <a:pt x="6366770" y="13034"/>
                    <a:pt x="6291849" y="13034"/>
                    <a:pt x="6254774" y="49337"/>
                  </a:cubicBezTo>
                  <a:cubicBezTo>
                    <a:pt x="6209589" y="94522"/>
                    <a:pt x="6120379" y="94522"/>
                    <a:pt x="6075195" y="49337"/>
                  </a:cubicBezTo>
                  <a:cubicBezTo>
                    <a:pt x="6038506" y="13034"/>
                    <a:pt x="5963585" y="13034"/>
                    <a:pt x="5926511" y="49337"/>
                  </a:cubicBezTo>
                  <a:cubicBezTo>
                    <a:pt x="5881326" y="94522"/>
                    <a:pt x="5792115" y="94522"/>
                    <a:pt x="5746931" y="49337"/>
                  </a:cubicBezTo>
                  <a:cubicBezTo>
                    <a:pt x="5710243" y="13034"/>
                    <a:pt x="5634935" y="13034"/>
                    <a:pt x="5598247" y="49337"/>
                  </a:cubicBezTo>
                  <a:cubicBezTo>
                    <a:pt x="5553062" y="94522"/>
                    <a:pt x="5463852" y="94522"/>
                    <a:pt x="5418281" y="49337"/>
                  </a:cubicBezTo>
                  <a:cubicBezTo>
                    <a:pt x="5381593" y="13034"/>
                    <a:pt x="5306672" y="13034"/>
                    <a:pt x="5269597" y="49337"/>
                  </a:cubicBezTo>
                  <a:cubicBezTo>
                    <a:pt x="5224413" y="94522"/>
                    <a:pt x="5135202" y="94522"/>
                    <a:pt x="5090018" y="49337"/>
                  </a:cubicBezTo>
                  <a:cubicBezTo>
                    <a:pt x="5053330" y="13034"/>
                    <a:pt x="4978408" y="13034"/>
                    <a:pt x="4941333" y="49337"/>
                  </a:cubicBezTo>
                  <a:cubicBezTo>
                    <a:pt x="4895763" y="94522"/>
                    <a:pt x="4806939" y="94522"/>
                    <a:pt x="4761368" y="49337"/>
                  </a:cubicBezTo>
                  <a:cubicBezTo>
                    <a:pt x="4724679" y="13034"/>
                    <a:pt x="4649372" y="13034"/>
                    <a:pt x="4612684" y="49337"/>
                  </a:cubicBezTo>
                  <a:cubicBezTo>
                    <a:pt x="4567499" y="94522"/>
                    <a:pt x="4478289" y="94522"/>
                    <a:pt x="4433104" y="49337"/>
                  </a:cubicBezTo>
                  <a:cubicBezTo>
                    <a:pt x="4396416" y="13034"/>
                    <a:pt x="4321495" y="13034"/>
                    <a:pt x="4284420" y="49337"/>
                  </a:cubicBezTo>
                  <a:cubicBezTo>
                    <a:pt x="4239235" y="94522"/>
                    <a:pt x="4150025" y="94522"/>
                    <a:pt x="4104840" y="49337"/>
                  </a:cubicBezTo>
                  <a:cubicBezTo>
                    <a:pt x="4068152" y="13034"/>
                    <a:pt x="3992845" y="13034"/>
                    <a:pt x="3956156" y="49337"/>
                  </a:cubicBezTo>
                  <a:cubicBezTo>
                    <a:pt x="3910586" y="94522"/>
                    <a:pt x="3821761" y="94522"/>
                    <a:pt x="3776190" y="49337"/>
                  </a:cubicBezTo>
                  <a:cubicBezTo>
                    <a:pt x="3739502" y="13034"/>
                    <a:pt x="3664581" y="13034"/>
                    <a:pt x="3627506" y="49337"/>
                  </a:cubicBezTo>
                  <a:cubicBezTo>
                    <a:pt x="3582322" y="94522"/>
                    <a:pt x="3493111" y="94522"/>
                    <a:pt x="3447541" y="49337"/>
                  </a:cubicBezTo>
                  <a:cubicBezTo>
                    <a:pt x="3410852" y="13034"/>
                    <a:pt x="3335545" y="13034"/>
                    <a:pt x="3298857" y="49337"/>
                  </a:cubicBezTo>
                  <a:cubicBezTo>
                    <a:pt x="3253286" y="94522"/>
                    <a:pt x="3164462" y="94522"/>
                    <a:pt x="3118891" y="49337"/>
                  </a:cubicBezTo>
                  <a:cubicBezTo>
                    <a:pt x="3082202" y="13034"/>
                    <a:pt x="3006895" y="13034"/>
                    <a:pt x="2970207" y="49337"/>
                  </a:cubicBezTo>
                  <a:cubicBezTo>
                    <a:pt x="2924636" y="94522"/>
                    <a:pt x="2835812" y="94522"/>
                    <a:pt x="2790241" y="49337"/>
                  </a:cubicBezTo>
                  <a:cubicBezTo>
                    <a:pt x="2753553" y="13034"/>
                    <a:pt x="2678245" y="13034"/>
                    <a:pt x="2641557" y="49337"/>
                  </a:cubicBezTo>
                  <a:cubicBezTo>
                    <a:pt x="2596373" y="94522"/>
                    <a:pt x="2507162" y="94522"/>
                    <a:pt x="2461977" y="49337"/>
                  </a:cubicBezTo>
                  <a:cubicBezTo>
                    <a:pt x="2425289" y="13034"/>
                    <a:pt x="2349982" y="13034"/>
                    <a:pt x="2313293" y="49337"/>
                  </a:cubicBezTo>
                  <a:cubicBezTo>
                    <a:pt x="2268109" y="94522"/>
                    <a:pt x="2178898" y="94522"/>
                    <a:pt x="2133714" y="49337"/>
                  </a:cubicBezTo>
                  <a:cubicBezTo>
                    <a:pt x="2097025" y="13034"/>
                    <a:pt x="2021718" y="13034"/>
                    <a:pt x="1985030" y="49337"/>
                  </a:cubicBezTo>
                  <a:cubicBezTo>
                    <a:pt x="1939845" y="94522"/>
                    <a:pt x="1850635" y="94522"/>
                    <a:pt x="1805450" y="49337"/>
                  </a:cubicBezTo>
                  <a:cubicBezTo>
                    <a:pt x="1768762" y="13034"/>
                    <a:pt x="1693454" y="13034"/>
                    <a:pt x="1656766" y="49337"/>
                  </a:cubicBezTo>
                  <a:cubicBezTo>
                    <a:pt x="1611195" y="94522"/>
                    <a:pt x="1522371" y="94522"/>
                    <a:pt x="1476800" y="49337"/>
                  </a:cubicBezTo>
                  <a:cubicBezTo>
                    <a:pt x="1440112" y="13034"/>
                    <a:pt x="1364804" y="13034"/>
                    <a:pt x="1328116" y="49337"/>
                  </a:cubicBezTo>
                  <a:cubicBezTo>
                    <a:pt x="1282545" y="94522"/>
                    <a:pt x="1193721" y="94522"/>
                    <a:pt x="1148150" y="49337"/>
                  </a:cubicBezTo>
                  <a:cubicBezTo>
                    <a:pt x="1111462" y="13034"/>
                    <a:pt x="1036155" y="13034"/>
                    <a:pt x="999466" y="49337"/>
                  </a:cubicBezTo>
                  <a:cubicBezTo>
                    <a:pt x="954282" y="94522"/>
                    <a:pt x="865071" y="94522"/>
                    <a:pt x="819887" y="49337"/>
                  </a:cubicBezTo>
                  <a:cubicBezTo>
                    <a:pt x="783198" y="13034"/>
                    <a:pt x="707891" y="13034"/>
                    <a:pt x="671203" y="49337"/>
                  </a:cubicBezTo>
                  <a:cubicBezTo>
                    <a:pt x="626018" y="94522"/>
                    <a:pt x="536808" y="94522"/>
                    <a:pt x="491623" y="49337"/>
                  </a:cubicBezTo>
                  <a:cubicBezTo>
                    <a:pt x="454935" y="13034"/>
                    <a:pt x="379627" y="13034"/>
                    <a:pt x="342939" y="49337"/>
                  </a:cubicBezTo>
                  <a:cubicBezTo>
                    <a:pt x="297754" y="94522"/>
                    <a:pt x="208544" y="94522"/>
                    <a:pt x="163359" y="49337"/>
                  </a:cubicBezTo>
                  <a:cubicBezTo>
                    <a:pt x="126671" y="13034"/>
                    <a:pt x="51364" y="13034"/>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420"/>
                    <a:pt x="22713528" y="13420"/>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36" name="Freeform: Shape 35">
              <a:extLst>
                <a:ext uri="{FF2B5EF4-FFF2-40B4-BE49-F238E27FC236}">
                  <a16:creationId xmlns:a16="http://schemas.microsoft.com/office/drawing/2014/main" id="{F089E598-5AD8-4723-86DD-842DB2310D4F}"/>
                </a:ext>
              </a:extLst>
            </p:cNvPr>
            <p:cNvSpPr/>
            <p:nvPr/>
          </p:nvSpPr>
          <p:spPr>
            <a:xfrm>
              <a:off x="-51438" y="3142977"/>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37" name="Freeform: Shape 36">
              <a:extLst>
                <a:ext uri="{FF2B5EF4-FFF2-40B4-BE49-F238E27FC236}">
                  <a16:creationId xmlns:a16="http://schemas.microsoft.com/office/drawing/2014/main" id="{00FC057A-7D07-4DBD-8EB1-5C5FCFBF86A5}"/>
                </a:ext>
              </a:extLst>
            </p:cNvPr>
            <p:cNvSpPr/>
            <p:nvPr/>
          </p:nvSpPr>
          <p:spPr>
            <a:xfrm>
              <a:off x="-51438" y="3279691"/>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1736"/>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38" name="Freeform: Shape 37">
              <a:extLst>
                <a:ext uri="{FF2B5EF4-FFF2-40B4-BE49-F238E27FC236}">
                  <a16:creationId xmlns:a16="http://schemas.microsoft.com/office/drawing/2014/main" id="{8D29A8EB-305A-484E-B132-89D7B9D5233B}"/>
                </a:ext>
              </a:extLst>
            </p:cNvPr>
            <p:cNvSpPr/>
            <p:nvPr/>
          </p:nvSpPr>
          <p:spPr>
            <a:xfrm>
              <a:off x="-51438" y="3416019"/>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39" name="Freeform: Shape 38">
              <a:extLst>
                <a:ext uri="{FF2B5EF4-FFF2-40B4-BE49-F238E27FC236}">
                  <a16:creationId xmlns:a16="http://schemas.microsoft.com/office/drawing/2014/main" id="{519E9B11-A7ED-412C-B5C5-C8D3C17C1FAA}"/>
                </a:ext>
              </a:extLst>
            </p:cNvPr>
            <p:cNvSpPr/>
            <p:nvPr/>
          </p:nvSpPr>
          <p:spPr>
            <a:xfrm>
              <a:off x="-51438" y="3552733"/>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40" name="Freeform: Shape 39">
              <a:extLst>
                <a:ext uri="{FF2B5EF4-FFF2-40B4-BE49-F238E27FC236}">
                  <a16:creationId xmlns:a16="http://schemas.microsoft.com/office/drawing/2014/main" id="{45D47C62-A07E-4D4D-95D9-CE9B30FA998D}"/>
                </a:ext>
              </a:extLst>
            </p:cNvPr>
            <p:cNvSpPr/>
            <p:nvPr/>
          </p:nvSpPr>
          <p:spPr>
            <a:xfrm>
              <a:off x="-51438" y="3826161"/>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41" name="Freeform: Shape 40">
              <a:extLst>
                <a:ext uri="{FF2B5EF4-FFF2-40B4-BE49-F238E27FC236}">
                  <a16:creationId xmlns:a16="http://schemas.microsoft.com/office/drawing/2014/main" id="{9079B5EE-F27B-4C7C-B381-0F616A0B381E}"/>
                </a:ext>
              </a:extLst>
            </p:cNvPr>
            <p:cNvSpPr/>
            <p:nvPr/>
          </p:nvSpPr>
          <p:spPr>
            <a:xfrm>
              <a:off x="-51438" y="4099589"/>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1736"/>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42" name="Freeform: Shape 41">
              <a:extLst>
                <a:ext uri="{FF2B5EF4-FFF2-40B4-BE49-F238E27FC236}">
                  <a16:creationId xmlns:a16="http://schemas.microsoft.com/office/drawing/2014/main" id="{3A2C07A4-420E-40E8-A547-75E3F0E66858}"/>
                </a:ext>
              </a:extLst>
            </p:cNvPr>
            <p:cNvSpPr/>
            <p:nvPr/>
          </p:nvSpPr>
          <p:spPr>
            <a:xfrm>
              <a:off x="-51438" y="4372631"/>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43" name="Freeform: Shape 42">
              <a:extLst>
                <a:ext uri="{FF2B5EF4-FFF2-40B4-BE49-F238E27FC236}">
                  <a16:creationId xmlns:a16="http://schemas.microsoft.com/office/drawing/2014/main" id="{4A53A82E-DD0C-4C2F-9C35-09020490D7AC}"/>
                </a:ext>
              </a:extLst>
            </p:cNvPr>
            <p:cNvSpPr/>
            <p:nvPr/>
          </p:nvSpPr>
          <p:spPr>
            <a:xfrm>
              <a:off x="-51438" y="4646059"/>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44" name="Freeform: Shape 43">
              <a:extLst>
                <a:ext uri="{FF2B5EF4-FFF2-40B4-BE49-F238E27FC236}">
                  <a16:creationId xmlns:a16="http://schemas.microsoft.com/office/drawing/2014/main" id="{D1EB2067-FF73-40DA-A309-A3917E1B9049}"/>
                </a:ext>
              </a:extLst>
            </p:cNvPr>
            <p:cNvSpPr/>
            <p:nvPr/>
          </p:nvSpPr>
          <p:spPr>
            <a:xfrm>
              <a:off x="-51438" y="4919487"/>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1737"/>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45" name="Freeform: Shape 44">
              <a:extLst>
                <a:ext uri="{FF2B5EF4-FFF2-40B4-BE49-F238E27FC236}">
                  <a16:creationId xmlns:a16="http://schemas.microsoft.com/office/drawing/2014/main" id="{3685F9F7-D69F-4DF8-8558-5C10D5BECD3C}"/>
                </a:ext>
              </a:extLst>
            </p:cNvPr>
            <p:cNvSpPr/>
            <p:nvPr/>
          </p:nvSpPr>
          <p:spPr>
            <a:xfrm>
              <a:off x="-51438" y="3689447"/>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46" name="Freeform: Shape 45">
              <a:extLst>
                <a:ext uri="{FF2B5EF4-FFF2-40B4-BE49-F238E27FC236}">
                  <a16:creationId xmlns:a16="http://schemas.microsoft.com/office/drawing/2014/main" id="{73C3492A-4EF3-4545-A4E1-7A2D798C9965}"/>
                </a:ext>
              </a:extLst>
            </p:cNvPr>
            <p:cNvSpPr/>
            <p:nvPr/>
          </p:nvSpPr>
          <p:spPr>
            <a:xfrm>
              <a:off x="-51438" y="3962875"/>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47" name="Freeform: Shape 46">
              <a:extLst>
                <a:ext uri="{FF2B5EF4-FFF2-40B4-BE49-F238E27FC236}">
                  <a16:creationId xmlns:a16="http://schemas.microsoft.com/office/drawing/2014/main" id="{DC8ABD7A-11E2-4A51-97B1-A205702633EF}"/>
                </a:ext>
              </a:extLst>
            </p:cNvPr>
            <p:cNvSpPr/>
            <p:nvPr/>
          </p:nvSpPr>
          <p:spPr>
            <a:xfrm>
              <a:off x="-51438" y="4235917"/>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48" name="Freeform: Shape 47">
              <a:extLst>
                <a:ext uri="{FF2B5EF4-FFF2-40B4-BE49-F238E27FC236}">
                  <a16:creationId xmlns:a16="http://schemas.microsoft.com/office/drawing/2014/main" id="{2D5BAC3D-8DA1-418F-BFD2-C40782F1F2FB}"/>
                </a:ext>
              </a:extLst>
            </p:cNvPr>
            <p:cNvSpPr/>
            <p:nvPr/>
          </p:nvSpPr>
          <p:spPr>
            <a:xfrm>
              <a:off x="-51438" y="4509345"/>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49" name="Freeform: Shape 48">
              <a:extLst>
                <a:ext uri="{FF2B5EF4-FFF2-40B4-BE49-F238E27FC236}">
                  <a16:creationId xmlns:a16="http://schemas.microsoft.com/office/drawing/2014/main" id="{EAD89E9C-BD7A-4DB9-9E74-E13B39D52A6E}"/>
                </a:ext>
              </a:extLst>
            </p:cNvPr>
            <p:cNvSpPr/>
            <p:nvPr/>
          </p:nvSpPr>
          <p:spPr>
            <a:xfrm>
              <a:off x="-51438" y="4782774"/>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50" name="Freeform: Shape 49">
              <a:extLst>
                <a:ext uri="{FF2B5EF4-FFF2-40B4-BE49-F238E27FC236}">
                  <a16:creationId xmlns:a16="http://schemas.microsoft.com/office/drawing/2014/main" id="{CD06B208-F8D7-467D-B72A-116A14BEC4A0}"/>
                </a:ext>
              </a:extLst>
            </p:cNvPr>
            <p:cNvSpPr/>
            <p:nvPr/>
          </p:nvSpPr>
          <p:spPr>
            <a:xfrm>
              <a:off x="-51438" y="5055815"/>
              <a:ext cx="23005101" cy="83611"/>
            </a:xfrm>
            <a:custGeom>
              <a:avLst/>
              <a:gdLst>
                <a:gd name="connsiteX0" fmla="*/ 22585310 w 23005101"/>
                <a:gd name="connsiteY0" fmla="*/ 83323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3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3"/>
                  </a:moveTo>
                  <a:cubicBezTo>
                    <a:pt x="22551712" y="83323"/>
                    <a:pt x="22518114" y="72123"/>
                    <a:pt x="22495328" y="49337"/>
                  </a:cubicBezTo>
                  <a:cubicBezTo>
                    <a:pt x="22458638" y="13034"/>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3034"/>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3034"/>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3034"/>
                    <a:pt x="20084714" y="12648"/>
                    <a:pt x="20048026" y="49337"/>
                  </a:cubicBezTo>
                  <a:cubicBezTo>
                    <a:pt x="20002842" y="94522"/>
                    <a:pt x="19913632" y="94522"/>
                    <a:pt x="19868446" y="49337"/>
                  </a:cubicBezTo>
                  <a:cubicBezTo>
                    <a:pt x="19831758" y="13034"/>
                    <a:pt x="19756836" y="13034"/>
                    <a:pt x="19719762" y="49337"/>
                  </a:cubicBezTo>
                  <a:cubicBezTo>
                    <a:pt x="19674578" y="94522"/>
                    <a:pt x="19585368" y="94522"/>
                    <a:pt x="19540182" y="49337"/>
                  </a:cubicBezTo>
                  <a:cubicBezTo>
                    <a:pt x="19503494" y="13034"/>
                    <a:pt x="19428188" y="13034"/>
                    <a:pt x="19391498" y="49337"/>
                  </a:cubicBezTo>
                  <a:cubicBezTo>
                    <a:pt x="19346314" y="94522"/>
                    <a:pt x="19257104" y="94522"/>
                    <a:pt x="19211920" y="49337"/>
                  </a:cubicBezTo>
                  <a:cubicBezTo>
                    <a:pt x="19175230" y="13034"/>
                    <a:pt x="19099924" y="13034"/>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3034"/>
                    <a:pt x="18443396" y="13034"/>
                    <a:pt x="18406320" y="49337"/>
                  </a:cubicBezTo>
                  <a:cubicBezTo>
                    <a:pt x="18360750" y="94522"/>
                    <a:pt x="18271926" y="94522"/>
                    <a:pt x="18226356" y="49337"/>
                  </a:cubicBezTo>
                  <a:cubicBezTo>
                    <a:pt x="18189668" y="13034"/>
                    <a:pt x="18114360" y="13034"/>
                    <a:pt x="18077672" y="49337"/>
                  </a:cubicBezTo>
                  <a:cubicBezTo>
                    <a:pt x="18032486" y="94522"/>
                    <a:pt x="17943276" y="94522"/>
                    <a:pt x="17898092" y="49337"/>
                  </a:cubicBezTo>
                  <a:cubicBezTo>
                    <a:pt x="17861404" y="13034"/>
                    <a:pt x="17786482" y="13034"/>
                    <a:pt x="17749408" y="49337"/>
                  </a:cubicBezTo>
                  <a:cubicBezTo>
                    <a:pt x="17704224" y="94522"/>
                    <a:pt x="17615012" y="94522"/>
                    <a:pt x="17569442" y="49337"/>
                  </a:cubicBezTo>
                  <a:cubicBezTo>
                    <a:pt x="17532754" y="13034"/>
                    <a:pt x="17457832" y="13034"/>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3034"/>
                    <a:pt x="16143619" y="13034"/>
                    <a:pt x="16106931" y="49337"/>
                  </a:cubicBezTo>
                  <a:cubicBezTo>
                    <a:pt x="16061361" y="94522"/>
                    <a:pt x="15972536" y="94522"/>
                    <a:pt x="15926966" y="49337"/>
                  </a:cubicBezTo>
                  <a:cubicBezTo>
                    <a:pt x="15890277" y="13034"/>
                    <a:pt x="15815355" y="13034"/>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3034"/>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3034"/>
                    <a:pt x="14501915" y="13034"/>
                    <a:pt x="14465227" y="49337"/>
                  </a:cubicBezTo>
                  <a:cubicBezTo>
                    <a:pt x="14420043" y="94522"/>
                    <a:pt x="14330831" y="94522"/>
                    <a:pt x="14285647" y="49337"/>
                  </a:cubicBezTo>
                  <a:cubicBezTo>
                    <a:pt x="14248959" y="13034"/>
                    <a:pt x="14173652" y="13034"/>
                    <a:pt x="14136963" y="49337"/>
                  </a:cubicBezTo>
                  <a:cubicBezTo>
                    <a:pt x="14091779" y="94522"/>
                    <a:pt x="14002568" y="94522"/>
                    <a:pt x="13957384" y="49337"/>
                  </a:cubicBezTo>
                  <a:cubicBezTo>
                    <a:pt x="13920695" y="13034"/>
                    <a:pt x="13845388" y="13034"/>
                    <a:pt x="13808699" y="49337"/>
                  </a:cubicBezTo>
                  <a:cubicBezTo>
                    <a:pt x="13763516" y="94522"/>
                    <a:pt x="13674304" y="94522"/>
                    <a:pt x="13628734" y="49337"/>
                  </a:cubicBezTo>
                  <a:cubicBezTo>
                    <a:pt x="13592046" y="13034"/>
                    <a:pt x="13516738" y="13034"/>
                    <a:pt x="13480049" y="49337"/>
                  </a:cubicBezTo>
                  <a:cubicBezTo>
                    <a:pt x="13434865" y="94522"/>
                    <a:pt x="13345655" y="94522"/>
                    <a:pt x="13300085" y="49337"/>
                  </a:cubicBezTo>
                  <a:cubicBezTo>
                    <a:pt x="13263396" y="13034"/>
                    <a:pt x="13188474" y="13034"/>
                    <a:pt x="13151400" y="49337"/>
                  </a:cubicBezTo>
                  <a:cubicBezTo>
                    <a:pt x="13106215" y="94522"/>
                    <a:pt x="13017005" y="94522"/>
                    <a:pt x="12971434" y="49337"/>
                  </a:cubicBezTo>
                  <a:cubicBezTo>
                    <a:pt x="12934746" y="13034"/>
                    <a:pt x="12859824" y="13034"/>
                    <a:pt x="12822750" y="49337"/>
                  </a:cubicBezTo>
                  <a:cubicBezTo>
                    <a:pt x="12777565" y="94522"/>
                    <a:pt x="12688355" y="94522"/>
                    <a:pt x="12643171" y="49337"/>
                  </a:cubicBezTo>
                  <a:cubicBezTo>
                    <a:pt x="12606482" y="13034"/>
                    <a:pt x="12531175" y="13034"/>
                    <a:pt x="12494486" y="49337"/>
                  </a:cubicBezTo>
                  <a:cubicBezTo>
                    <a:pt x="12449301" y="94522"/>
                    <a:pt x="12360091" y="94522"/>
                    <a:pt x="12314907" y="49337"/>
                  </a:cubicBezTo>
                  <a:cubicBezTo>
                    <a:pt x="12278218" y="13034"/>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3034"/>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3034"/>
                    <a:pt x="10232171" y="12648"/>
                    <a:pt x="10195096" y="49337"/>
                  </a:cubicBezTo>
                  <a:cubicBezTo>
                    <a:pt x="10149912" y="94522"/>
                    <a:pt x="10060702" y="94522"/>
                    <a:pt x="10015517" y="49337"/>
                  </a:cubicBezTo>
                  <a:cubicBezTo>
                    <a:pt x="9978829" y="13034"/>
                    <a:pt x="9903521" y="13034"/>
                    <a:pt x="9866833" y="49337"/>
                  </a:cubicBezTo>
                  <a:cubicBezTo>
                    <a:pt x="9821648" y="94522"/>
                    <a:pt x="9732437" y="94522"/>
                    <a:pt x="9687253" y="49337"/>
                  </a:cubicBezTo>
                  <a:cubicBezTo>
                    <a:pt x="9650565" y="13034"/>
                    <a:pt x="9575257" y="13034"/>
                    <a:pt x="9538569" y="49337"/>
                  </a:cubicBezTo>
                  <a:cubicBezTo>
                    <a:pt x="9493385" y="94522"/>
                    <a:pt x="9404174" y="94522"/>
                    <a:pt x="9358989" y="49337"/>
                  </a:cubicBezTo>
                  <a:cubicBezTo>
                    <a:pt x="9322301" y="13034"/>
                    <a:pt x="9246994" y="13034"/>
                    <a:pt x="9210305" y="49337"/>
                  </a:cubicBezTo>
                  <a:cubicBezTo>
                    <a:pt x="9164734" y="94522"/>
                    <a:pt x="9075910" y="94522"/>
                    <a:pt x="9030340" y="49337"/>
                  </a:cubicBezTo>
                  <a:cubicBezTo>
                    <a:pt x="8993651" y="13034"/>
                    <a:pt x="8918343" y="13034"/>
                    <a:pt x="8881655" y="49337"/>
                  </a:cubicBezTo>
                  <a:cubicBezTo>
                    <a:pt x="8836085" y="94522"/>
                    <a:pt x="8747260" y="94522"/>
                    <a:pt x="8701690" y="49337"/>
                  </a:cubicBezTo>
                  <a:cubicBezTo>
                    <a:pt x="8665001" y="13034"/>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3034"/>
                    <a:pt x="7604903" y="13034"/>
                    <a:pt x="7568215" y="49337"/>
                  </a:cubicBezTo>
                  <a:cubicBezTo>
                    <a:pt x="7523031" y="94522"/>
                    <a:pt x="7433820" y="94522"/>
                    <a:pt x="7388636" y="49337"/>
                  </a:cubicBezTo>
                  <a:cubicBezTo>
                    <a:pt x="7351947" y="13034"/>
                    <a:pt x="7277026" y="13034"/>
                    <a:pt x="7239951" y="49337"/>
                  </a:cubicBezTo>
                  <a:cubicBezTo>
                    <a:pt x="7194767" y="94522"/>
                    <a:pt x="7105557" y="94522"/>
                    <a:pt x="7060372" y="49337"/>
                  </a:cubicBezTo>
                  <a:cubicBezTo>
                    <a:pt x="7023683" y="13034"/>
                    <a:pt x="6948376" y="13034"/>
                    <a:pt x="6911688" y="49337"/>
                  </a:cubicBezTo>
                  <a:cubicBezTo>
                    <a:pt x="6866503" y="94522"/>
                    <a:pt x="6777293" y="94522"/>
                    <a:pt x="6732108" y="49337"/>
                  </a:cubicBezTo>
                  <a:cubicBezTo>
                    <a:pt x="6695420" y="13034"/>
                    <a:pt x="6620112" y="13034"/>
                    <a:pt x="6583424" y="49337"/>
                  </a:cubicBezTo>
                  <a:cubicBezTo>
                    <a:pt x="6537853" y="94522"/>
                    <a:pt x="6449029" y="94522"/>
                    <a:pt x="6403458" y="49337"/>
                  </a:cubicBezTo>
                  <a:cubicBezTo>
                    <a:pt x="6366770" y="13034"/>
                    <a:pt x="6291849" y="13034"/>
                    <a:pt x="6254774" y="49337"/>
                  </a:cubicBezTo>
                  <a:cubicBezTo>
                    <a:pt x="6209589" y="94522"/>
                    <a:pt x="6120379" y="94522"/>
                    <a:pt x="6075195" y="49337"/>
                  </a:cubicBezTo>
                  <a:cubicBezTo>
                    <a:pt x="6038506" y="13034"/>
                    <a:pt x="5963585" y="13034"/>
                    <a:pt x="5926511" y="49337"/>
                  </a:cubicBezTo>
                  <a:cubicBezTo>
                    <a:pt x="5881326" y="94522"/>
                    <a:pt x="5792115" y="94522"/>
                    <a:pt x="5746931" y="49337"/>
                  </a:cubicBezTo>
                  <a:cubicBezTo>
                    <a:pt x="5710243" y="13034"/>
                    <a:pt x="5634935" y="13034"/>
                    <a:pt x="5598247" y="49337"/>
                  </a:cubicBezTo>
                  <a:cubicBezTo>
                    <a:pt x="5553062" y="94522"/>
                    <a:pt x="5463852" y="94522"/>
                    <a:pt x="5418281" y="49337"/>
                  </a:cubicBezTo>
                  <a:cubicBezTo>
                    <a:pt x="5381593" y="13034"/>
                    <a:pt x="5306672" y="13034"/>
                    <a:pt x="5269597" y="49337"/>
                  </a:cubicBezTo>
                  <a:cubicBezTo>
                    <a:pt x="5224413" y="94522"/>
                    <a:pt x="5135202" y="94522"/>
                    <a:pt x="5090018" y="49337"/>
                  </a:cubicBezTo>
                  <a:cubicBezTo>
                    <a:pt x="5053330" y="13034"/>
                    <a:pt x="4978408" y="13034"/>
                    <a:pt x="4941333" y="49337"/>
                  </a:cubicBezTo>
                  <a:cubicBezTo>
                    <a:pt x="4895763" y="94522"/>
                    <a:pt x="4806939" y="94522"/>
                    <a:pt x="4761368" y="49337"/>
                  </a:cubicBezTo>
                  <a:cubicBezTo>
                    <a:pt x="4724679" y="13034"/>
                    <a:pt x="4649372" y="13034"/>
                    <a:pt x="4612684" y="49337"/>
                  </a:cubicBezTo>
                  <a:cubicBezTo>
                    <a:pt x="4567499" y="94522"/>
                    <a:pt x="4478289" y="94522"/>
                    <a:pt x="4433104" y="49337"/>
                  </a:cubicBezTo>
                  <a:cubicBezTo>
                    <a:pt x="4396416" y="13034"/>
                    <a:pt x="4321495" y="13034"/>
                    <a:pt x="4284420" y="49337"/>
                  </a:cubicBezTo>
                  <a:cubicBezTo>
                    <a:pt x="4239235" y="94522"/>
                    <a:pt x="4150025" y="94522"/>
                    <a:pt x="4104840" y="49337"/>
                  </a:cubicBezTo>
                  <a:cubicBezTo>
                    <a:pt x="4068152" y="13034"/>
                    <a:pt x="3992845" y="13034"/>
                    <a:pt x="3956156" y="49337"/>
                  </a:cubicBezTo>
                  <a:cubicBezTo>
                    <a:pt x="3910586" y="94522"/>
                    <a:pt x="3821761" y="94522"/>
                    <a:pt x="3776190" y="49337"/>
                  </a:cubicBezTo>
                  <a:cubicBezTo>
                    <a:pt x="3739502" y="13034"/>
                    <a:pt x="3664581" y="13034"/>
                    <a:pt x="3627506" y="49337"/>
                  </a:cubicBezTo>
                  <a:cubicBezTo>
                    <a:pt x="3582322" y="94522"/>
                    <a:pt x="3493111" y="94522"/>
                    <a:pt x="3447541" y="49337"/>
                  </a:cubicBezTo>
                  <a:cubicBezTo>
                    <a:pt x="3410852" y="13034"/>
                    <a:pt x="3335545" y="13034"/>
                    <a:pt x="3298857" y="49337"/>
                  </a:cubicBezTo>
                  <a:cubicBezTo>
                    <a:pt x="3253286" y="94522"/>
                    <a:pt x="3164462" y="94522"/>
                    <a:pt x="3118891" y="49337"/>
                  </a:cubicBezTo>
                  <a:cubicBezTo>
                    <a:pt x="3082202" y="13034"/>
                    <a:pt x="3006895" y="13034"/>
                    <a:pt x="2970207" y="49337"/>
                  </a:cubicBezTo>
                  <a:cubicBezTo>
                    <a:pt x="2924636" y="94522"/>
                    <a:pt x="2835812" y="94522"/>
                    <a:pt x="2790241" y="49337"/>
                  </a:cubicBezTo>
                  <a:cubicBezTo>
                    <a:pt x="2753553" y="13034"/>
                    <a:pt x="2678245" y="13034"/>
                    <a:pt x="2641557" y="49337"/>
                  </a:cubicBezTo>
                  <a:cubicBezTo>
                    <a:pt x="2596373" y="94522"/>
                    <a:pt x="2507162" y="94522"/>
                    <a:pt x="2461977" y="49337"/>
                  </a:cubicBezTo>
                  <a:cubicBezTo>
                    <a:pt x="2425289" y="13034"/>
                    <a:pt x="2349982" y="13034"/>
                    <a:pt x="2313293" y="49337"/>
                  </a:cubicBezTo>
                  <a:cubicBezTo>
                    <a:pt x="2268109" y="94522"/>
                    <a:pt x="2178898" y="94522"/>
                    <a:pt x="2133714" y="49337"/>
                  </a:cubicBezTo>
                  <a:cubicBezTo>
                    <a:pt x="2097025" y="13034"/>
                    <a:pt x="2021718" y="13034"/>
                    <a:pt x="1985030" y="49337"/>
                  </a:cubicBezTo>
                  <a:cubicBezTo>
                    <a:pt x="1939845" y="94522"/>
                    <a:pt x="1850635" y="94522"/>
                    <a:pt x="1805450" y="49337"/>
                  </a:cubicBezTo>
                  <a:cubicBezTo>
                    <a:pt x="1768762" y="13034"/>
                    <a:pt x="1693454" y="13034"/>
                    <a:pt x="1656766" y="49337"/>
                  </a:cubicBezTo>
                  <a:cubicBezTo>
                    <a:pt x="1611195" y="94522"/>
                    <a:pt x="1522371" y="94522"/>
                    <a:pt x="1476800" y="49337"/>
                  </a:cubicBezTo>
                  <a:cubicBezTo>
                    <a:pt x="1440112" y="13034"/>
                    <a:pt x="1364804" y="13034"/>
                    <a:pt x="1328116" y="49337"/>
                  </a:cubicBezTo>
                  <a:cubicBezTo>
                    <a:pt x="1282545" y="94522"/>
                    <a:pt x="1193721" y="94522"/>
                    <a:pt x="1148150" y="49337"/>
                  </a:cubicBezTo>
                  <a:cubicBezTo>
                    <a:pt x="1111462" y="13034"/>
                    <a:pt x="1036155" y="13034"/>
                    <a:pt x="999466" y="49337"/>
                  </a:cubicBezTo>
                  <a:cubicBezTo>
                    <a:pt x="954282" y="94522"/>
                    <a:pt x="865071" y="94522"/>
                    <a:pt x="819887" y="49337"/>
                  </a:cubicBezTo>
                  <a:cubicBezTo>
                    <a:pt x="783198" y="13034"/>
                    <a:pt x="707891" y="13034"/>
                    <a:pt x="671203" y="49337"/>
                  </a:cubicBezTo>
                  <a:cubicBezTo>
                    <a:pt x="626018" y="94522"/>
                    <a:pt x="536808" y="94522"/>
                    <a:pt x="491623" y="49337"/>
                  </a:cubicBezTo>
                  <a:cubicBezTo>
                    <a:pt x="454935" y="13034"/>
                    <a:pt x="379627" y="13034"/>
                    <a:pt x="342939" y="49337"/>
                  </a:cubicBezTo>
                  <a:cubicBezTo>
                    <a:pt x="297754" y="94522"/>
                    <a:pt x="208544" y="94522"/>
                    <a:pt x="163359" y="49337"/>
                  </a:cubicBezTo>
                  <a:cubicBezTo>
                    <a:pt x="126671" y="13034"/>
                    <a:pt x="51364" y="13034"/>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420"/>
                    <a:pt x="22713528" y="13420"/>
                    <a:pt x="22676452" y="49723"/>
                  </a:cubicBezTo>
                  <a:cubicBezTo>
                    <a:pt x="22652508" y="72123"/>
                    <a:pt x="22618910" y="83323"/>
                    <a:pt x="22585310" y="83323"/>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51" name="Freeform: Shape 50">
              <a:extLst>
                <a:ext uri="{FF2B5EF4-FFF2-40B4-BE49-F238E27FC236}">
                  <a16:creationId xmlns:a16="http://schemas.microsoft.com/office/drawing/2014/main" id="{91187FE0-9732-4096-B558-3D94168F2241}"/>
                </a:ext>
              </a:extLst>
            </p:cNvPr>
            <p:cNvSpPr/>
            <p:nvPr/>
          </p:nvSpPr>
          <p:spPr>
            <a:xfrm>
              <a:off x="-51438" y="5329244"/>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52" name="Freeform: Shape 51">
              <a:extLst>
                <a:ext uri="{FF2B5EF4-FFF2-40B4-BE49-F238E27FC236}">
                  <a16:creationId xmlns:a16="http://schemas.microsoft.com/office/drawing/2014/main" id="{C81B58E4-110A-4EB2-96C0-2A9EB807C3FB}"/>
                </a:ext>
              </a:extLst>
            </p:cNvPr>
            <p:cNvSpPr/>
            <p:nvPr/>
          </p:nvSpPr>
          <p:spPr>
            <a:xfrm>
              <a:off x="-51438" y="5602672"/>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53" name="Freeform: Shape 52">
              <a:extLst>
                <a:ext uri="{FF2B5EF4-FFF2-40B4-BE49-F238E27FC236}">
                  <a16:creationId xmlns:a16="http://schemas.microsoft.com/office/drawing/2014/main" id="{FBF6DD26-681B-4AF3-8275-C0BC3E671AD5}"/>
                </a:ext>
              </a:extLst>
            </p:cNvPr>
            <p:cNvSpPr/>
            <p:nvPr/>
          </p:nvSpPr>
          <p:spPr>
            <a:xfrm>
              <a:off x="-51438" y="5875714"/>
              <a:ext cx="23005101" cy="83708"/>
            </a:xfrm>
            <a:custGeom>
              <a:avLst/>
              <a:gdLst>
                <a:gd name="connsiteX0" fmla="*/ 22585310 w 23005101"/>
                <a:gd name="connsiteY0" fmla="*/ 83708 h 83708"/>
                <a:gd name="connsiteX1" fmla="*/ 22495328 w 23005101"/>
                <a:gd name="connsiteY1" fmla="*/ 49722 h 83708"/>
                <a:gd name="connsiteX2" fmla="*/ 22346644 w 23005101"/>
                <a:gd name="connsiteY2" fmla="*/ 49722 h 83708"/>
                <a:gd name="connsiteX3" fmla="*/ 22167064 w 23005101"/>
                <a:gd name="connsiteY3" fmla="*/ 49722 h 83708"/>
                <a:gd name="connsiteX4" fmla="*/ 22018380 w 23005101"/>
                <a:gd name="connsiteY4" fmla="*/ 49722 h 83708"/>
                <a:gd name="connsiteX5" fmla="*/ 21838800 w 23005101"/>
                <a:gd name="connsiteY5" fmla="*/ 49722 h 83708"/>
                <a:gd name="connsiteX6" fmla="*/ 21690116 w 23005101"/>
                <a:gd name="connsiteY6" fmla="*/ 49722 h 83708"/>
                <a:gd name="connsiteX7" fmla="*/ 21510536 w 23005101"/>
                <a:gd name="connsiteY7" fmla="*/ 49722 h 83708"/>
                <a:gd name="connsiteX8" fmla="*/ 21361854 w 23005101"/>
                <a:gd name="connsiteY8" fmla="*/ 49722 h 83708"/>
                <a:gd name="connsiteX9" fmla="*/ 21182272 w 23005101"/>
                <a:gd name="connsiteY9" fmla="*/ 49722 h 83708"/>
                <a:gd name="connsiteX10" fmla="*/ 21033590 w 23005101"/>
                <a:gd name="connsiteY10" fmla="*/ 49722 h 83708"/>
                <a:gd name="connsiteX11" fmla="*/ 20854010 w 23005101"/>
                <a:gd name="connsiteY11" fmla="*/ 49722 h 83708"/>
                <a:gd name="connsiteX12" fmla="*/ 20705326 w 23005101"/>
                <a:gd name="connsiteY12" fmla="*/ 49722 h 83708"/>
                <a:gd name="connsiteX13" fmla="*/ 20525358 w 23005101"/>
                <a:gd name="connsiteY13" fmla="*/ 49722 h 83708"/>
                <a:gd name="connsiteX14" fmla="*/ 20376676 w 23005101"/>
                <a:gd name="connsiteY14" fmla="*/ 49722 h 83708"/>
                <a:gd name="connsiteX15" fmla="*/ 20196708 w 23005101"/>
                <a:gd name="connsiteY15" fmla="*/ 49722 h 83708"/>
                <a:gd name="connsiteX16" fmla="*/ 20048026 w 23005101"/>
                <a:gd name="connsiteY16" fmla="*/ 49722 h 83708"/>
                <a:gd name="connsiteX17" fmla="*/ 19868446 w 23005101"/>
                <a:gd name="connsiteY17" fmla="*/ 49722 h 83708"/>
                <a:gd name="connsiteX18" fmla="*/ 19719762 w 23005101"/>
                <a:gd name="connsiteY18" fmla="*/ 49722 h 83708"/>
                <a:gd name="connsiteX19" fmla="*/ 19540182 w 23005101"/>
                <a:gd name="connsiteY19" fmla="*/ 49722 h 83708"/>
                <a:gd name="connsiteX20" fmla="*/ 19391498 w 23005101"/>
                <a:gd name="connsiteY20" fmla="*/ 49722 h 83708"/>
                <a:gd name="connsiteX21" fmla="*/ 19211920 w 23005101"/>
                <a:gd name="connsiteY21" fmla="*/ 49722 h 83708"/>
                <a:gd name="connsiteX22" fmla="*/ 19063234 w 23005101"/>
                <a:gd name="connsiteY22" fmla="*/ 49722 h 83708"/>
                <a:gd name="connsiteX23" fmla="*/ 18883656 w 23005101"/>
                <a:gd name="connsiteY23" fmla="*/ 49722 h 83708"/>
                <a:gd name="connsiteX24" fmla="*/ 18734972 w 23005101"/>
                <a:gd name="connsiteY24" fmla="*/ 49722 h 83708"/>
                <a:gd name="connsiteX25" fmla="*/ 18555006 w 23005101"/>
                <a:gd name="connsiteY25" fmla="*/ 49722 h 83708"/>
                <a:gd name="connsiteX26" fmla="*/ 18406320 w 23005101"/>
                <a:gd name="connsiteY26" fmla="*/ 49722 h 83708"/>
                <a:gd name="connsiteX27" fmla="*/ 18226356 w 23005101"/>
                <a:gd name="connsiteY27" fmla="*/ 49722 h 83708"/>
                <a:gd name="connsiteX28" fmla="*/ 18077672 w 23005101"/>
                <a:gd name="connsiteY28" fmla="*/ 49722 h 83708"/>
                <a:gd name="connsiteX29" fmla="*/ 17898092 w 23005101"/>
                <a:gd name="connsiteY29" fmla="*/ 49722 h 83708"/>
                <a:gd name="connsiteX30" fmla="*/ 17749408 w 23005101"/>
                <a:gd name="connsiteY30" fmla="*/ 49722 h 83708"/>
                <a:gd name="connsiteX31" fmla="*/ 17569442 w 23005101"/>
                <a:gd name="connsiteY31" fmla="*/ 49722 h 83708"/>
                <a:gd name="connsiteX32" fmla="*/ 17420758 w 23005101"/>
                <a:gd name="connsiteY32" fmla="*/ 49722 h 83708"/>
                <a:gd name="connsiteX33" fmla="*/ 17240792 w 23005101"/>
                <a:gd name="connsiteY33" fmla="*/ 49722 h 83708"/>
                <a:gd name="connsiteX34" fmla="*/ 17092108 w 23005101"/>
                <a:gd name="connsiteY34" fmla="*/ 49722 h 83708"/>
                <a:gd name="connsiteX35" fmla="*/ 16912528 w 23005101"/>
                <a:gd name="connsiteY35" fmla="*/ 49722 h 83708"/>
                <a:gd name="connsiteX36" fmla="*/ 16763844 w 23005101"/>
                <a:gd name="connsiteY36" fmla="*/ 49722 h 83708"/>
                <a:gd name="connsiteX37" fmla="*/ 16584265 w 23005101"/>
                <a:gd name="connsiteY37" fmla="*/ 49722 h 83708"/>
                <a:gd name="connsiteX38" fmla="*/ 16435581 w 23005101"/>
                <a:gd name="connsiteY38" fmla="*/ 49722 h 83708"/>
                <a:gd name="connsiteX39" fmla="*/ 16255616 w 23005101"/>
                <a:gd name="connsiteY39" fmla="*/ 49722 h 83708"/>
                <a:gd name="connsiteX40" fmla="*/ 16106931 w 23005101"/>
                <a:gd name="connsiteY40" fmla="*/ 49722 h 83708"/>
                <a:gd name="connsiteX41" fmla="*/ 15926966 w 23005101"/>
                <a:gd name="connsiteY41" fmla="*/ 49722 h 83708"/>
                <a:gd name="connsiteX42" fmla="*/ 15778281 w 23005101"/>
                <a:gd name="connsiteY42" fmla="*/ 49722 h 83708"/>
                <a:gd name="connsiteX43" fmla="*/ 15598702 w 23005101"/>
                <a:gd name="connsiteY43" fmla="*/ 49722 h 83708"/>
                <a:gd name="connsiteX44" fmla="*/ 15450018 w 23005101"/>
                <a:gd name="connsiteY44" fmla="*/ 49722 h 83708"/>
                <a:gd name="connsiteX45" fmla="*/ 15270438 w 23005101"/>
                <a:gd name="connsiteY45" fmla="*/ 49722 h 83708"/>
                <a:gd name="connsiteX46" fmla="*/ 15121754 w 23005101"/>
                <a:gd name="connsiteY46" fmla="*/ 49722 h 83708"/>
                <a:gd name="connsiteX47" fmla="*/ 14942175 w 23005101"/>
                <a:gd name="connsiteY47" fmla="*/ 49722 h 83708"/>
                <a:gd name="connsiteX48" fmla="*/ 14793490 w 23005101"/>
                <a:gd name="connsiteY48" fmla="*/ 49722 h 83708"/>
                <a:gd name="connsiteX49" fmla="*/ 14613911 w 23005101"/>
                <a:gd name="connsiteY49" fmla="*/ 49722 h 83708"/>
                <a:gd name="connsiteX50" fmla="*/ 14465227 w 23005101"/>
                <a:gd name="connsiteY50" fmla="*/ 49722 h 83708"/>
                <a:gd name="connsiteX51" fmla="*/ 14285647 w 23005101"/>
                <a:gd name="connsiteY51" fmla="*/ 49722 h 83708"/>
                <a:gd name="connsiteX52" fmla="*/ 14136963 w 23005101"/>
                <a:gd name="connsiteY52" fmla="*/ 49722 h 83708"/>
                <a:gd name="connsiteX53" fmla="*/ 13957384 w 23005101"/>
                <a:gd name="connsiteY53" fmla="*/ 49722 h 83708"/>
                <a:gd name="connsiteX54" fmla="*/ 13808699 w 23005101"/>
                <a:gd name="connsiteY54" fmla="*/ 49722 h 83708"/>
                <a:gd name="connsiteX55" fmla="*/ 13628734 w 23005101"/>
                <a:gd name="connsiteY55" fmla="*/ 49722 h 83708"/>
                <a:gd name="connsiteX56" fmla="*/ 13480049 w 23005101"/>
                <a:gd name="connsiteY56" fmla="*/ 49722 h 83708"/>
                <a:gd name="connsiteX57" fmla="*/ 13300085 w 23005101"/>
                <a:gd name="connsiteY57" fmla="*/ 49722 h 83708"/>
                <a:gd name="connsiteX58" fmla="*/ 13151400 w 23005101"/>
                <a:gd name="connsiteY58" fmla="*/ 49722 h 83708"/>
                <a:gd name="connsiteX59" fmla="*/ 12971434 w 23005101"/>
                <a:gd name="connsiteY59" fmla="*/ 49722 h 83708"/>
                <a:gd name="connsiteX60" fmla="*/ 12822750 w 23005101"/>
                <a:gd name="connsiteY60" fmla="*/ 49722 h 83708"/>
                <a:gd name="connsiteX61" fmla="*/ 12643171 w 23005101"/>
                <a:gd name="connsiteY61" fmla="*/ 49722 h 83708"/>
                <a:gd name="connsiteX62" fmla="*/ 12494486 w 23005101"/>
                <a:gd name="connsiteY62" fmla="*/ 49722 h 83708"/>
                <a:gd name="connsiteX63" fmla="*/ 12314907 w 23005101"/>
                <a:gd name="connsiteY63" fmla="*/ 49722 h 83708"/>
                <a:gd name="connsiteX64" fmla="*/ 12166223 w 23005101"/>
                <a:gd name="connsiteY64" fmla="*/ 49722 h 83708"/>
                <a:gd name="connsiteX65" fmla="*/ 11986257 w 23005101"/>
                <a:gd name="connsiteY65" fmla="*/ 49722 h 83708"/>
                <a:gd name="connsiteX66" fmla="*/ 11837573 w 23005101"/>
                <a:gd name="connsiteY66" fmla="*/ 49722 h 83708"/>
                <a:gd name="connsiteX67" fmla="*/ 11657607 w 23005101"/>
                <a:gd name="connsiteY67" fmla="*/ 49722 h 83708"/>
                <a:gd name="connsiteX68" fmla="*/ 11508923 w 23005101"/>
                <a:gd name="connsiteY68" fmla="*/ 49722 h 83708"/>
                <a:gd name="connsiteX69" fmla="*/ 11328958 w 23005101"/>
                <a:gd name="connsiteY69" fmla="*/ 49722 h 83708"/>
                <a:gd name="connsiteX70" fmla="*/ 11180273 w 23005101"/>
                <a:gd name="connsiteY70" fmla="*/ 49722 h 83708"/>
                <a:gd name="connsiteX71" fmla="*/ 11000694 w 23005101"/>
                <a:gd name="connsiteY71" fmla="*/ 49722 h 83708"/>
                <a:gd name="connsiteX72" fmla="*/ 10852010 w 23005101"/>
                <a:gd name="connsiteY72" fmla="*/ 49722 h 83708"/>
                <a:gd name="connsiteX73" fmla="*/ 10672044 w 23005101"/>
                <a:gd name="connsiteY73" fmla="*/ 49722 h 83708"/>
                <a:gd name="connsiteX74" fmla="*/ 10523359 w 23005101"/>
                <a:gd name="connsiteY74" fmla="*/ 49722 h 83708"/>
                <a:gd name="connsiteX75" fmla="*/ 10343780 w 23005101"/>
                <a:gd name="connsiteY75" fmla="*/ 49722 h 83708"/>
                <a:gd name="connsiteX76" fmla="*/ 10195096 w 23005101"/>
                <a:gd name="connsiteY76" fmla="*/ 49722 h 83708"/>
                <a:gd name="connsiteX77" fmla="*/ 10015517 w 23005101"/>
                <a:gd name="connsiteY77" fmla="*/ 49722 h 83708"/>
                <a:gd name="connsiteX78" fmla="*/ 9866833 w 23005101"/>
                <a:gd name="connsiteY78" fmla="*/ 49722 h 83708"/>
                <a:gd name="connsiteX79" fmla="*/ 9687253 w 23005101"/>
                <a:gd name="connsiteY79" fmla="*/ 49722 h 83708"/>
                <a:gd name="connsiteX80" fmla="*/ 9538569 w 23005101"/>
                <a:gd name="connsiteY80" fmla="*/ 49722 h 83708"/>
                <a:gd name="connsiteX81" fmla="*/ 9358989 w 23005101"/>
                <a:gd name="connsiteY81" fmla="*/ 49722 h 83708"/>
                <a:gd name="connsiteX82" fmla="*/ 9210305 w 23005101"/>
                <a:gd name="connsiteY82" fmla="*/ 49722 h 83708"/>
                <a:gd name="connsiteX83" fmla="*/ 9030340 w 23005101"/>
                <a:gd name="connsiteY83" fmla="*/ 49722 h 83708"/>
                <a:gd name="connsiteX84" fmla="*/ 8881655 w 23005101"/>
                <a:gd name="connsiteY84" fmla="*/ 49722 h 83708"/>
                <a:gd name="connsiteX85" fmla="*/ 8701690 w 23005101"/>
                <a:gd name="connsiteY85" fmla="*/ 49722 h 83708"/>
                <a:gd name="connsiteX86" fmla="*/ 8553006 w 23005101"/>
                <a:gd name="connsiteY86" fmla="*/ 49722 h 83708"/>
                <a:gd name="connsiteX87" fmla="*/ 8373427 w 23005101"/>
                <a:gd name="connsiteY87" fmla="*/ 49722 h 83708"/>
                <a:gd name="connsiteX88" fmla="*/ 8224742 w 23005101"/>
                <a:gd name="connsiteY88" fmla="*/ 49722 h 83708"/>
                <a:gd name="connsiteX89" fmla="*/ 8045163 w 23005101"/>
                <a:gd name="connsiteY89" fmla="*/ 49722 h 83708"/>
                <a:gd name="connsiteX90" fmla="*/ 7896479 w 23005101"/>
                <a:gd name="connsiteY90" fmla="*/ 49722 h 83708"/>
                <a:gd name="connsiteX91" fmla="*/ 7716899 w 23005101"/>
                <a:gd name="connsiteY91" fmla="*/ 49722 h 83708"/>
                <a:gd name="connsiteX92" fmla="*/ 7568215 w 23005101"/>
                <a:gd name="connsiteY92" fmla="*/ 49722 h 83708"/>
                <a:gd name="connsiteX93" fmla="*/ 7388636 w 23005101"/>
                <a:gd name="connsiteY93" fmla="*/ 49722 h 83708"/>
                <a:gd name="connsiteX94" fmla="*/ 7239951 w 23005101"/>
                <a:gd name="connsiteY94" fmla="*/ 49722 h 83708"/>
                <a:gd name="connsiteX95" fmla="*/ 7060372 w 23005101"/>
                <a:gd name="connsiteY95" fmla="*/ 49722 h 83708"/>
                <a:gd name="connsiteX96" fmla="*/ 6911688 w 23005101"/>
                <a:gd name="connsiteY96" fmla="*/ 49722 h 83708"/>
                <a:gd name="connsiteX97" fmla="*/ 6732108 w 23005101"/>
                <a:gd name="connsiteY97" fmla="*/ 49722 h 83708"/>
                <a:gd name="connsiteX98" fmla="*/ 6583424 w 23005101"/>
                <a:gd name="connsiteY98" fmla="*/ 49722 h 83708"/>
                <a:gd name="connsiteX99" fmla="*/ 6403458 w 23005101"/>
                <a:gd name="connsiteY99" fmla="*/ 49722 h 83708"/>
                <a:gd name="connsiteX100" fmla="*/ 6254774 w 23005101"/>
                <a:gd name="connsiteY100" fmla="*/ 49722 h 83708"/>
                <a:gd name="connsiteX101" fmla="*/ 6075195 w 23005101"/>
                <a:gd name="connsiteY101" fmla="*/ 49722 h 83708"/>
                <a:gd name="connsiteX102" fmla="*/ 5926511 w 23005101"/>
                <a:gd name="connsiteY102" fmla="*/ 49722 h 83708"/>
                <a:gd name="connsiteX103" fmla="*/ 5746931 w 23005101"/>
                <a:gd name="connsiteY103" fmla="*/ 49722 h 83708"/>
                <a:gd name="connsiteX104" fmla="*/ 5598247 w 23005101"/>
                <a:gd name="connsiteY104" fmla="*/ 49722 h 83708"/>
                <a:gd name="connsiteX105" fmla="*/ 5418281 w 23005101"/>
                <a:gd name="connsiteY105" fmla="*/ 49722 h 83708"/>
                <a:gd name="connsiteX106" fmla="*/ 5269597 w 23005101"/>
                <a:gd name="connsiteY106" fmla="*/ 49722 h 83708"/>
                <a:gd name="connsiteX107" fmla="*/ 5090018 w 23005101"/>
                <a:gd name="connsiteY107" fmla="*/ 49722 h 83708"/>
                <a:gd name="connsiteX108" fmla="*/ 4941333 w 23005101"/>
                <a:gd name="connsiteY108" fmla="*/ 49722 h 83708"/>
                <a:gd name="connsiteX109" fmla="*/ 4761368 w 23005101"/>
                <a:gd name="connsiteY109" fmla="*/ 49722 h 83708"/>
                <a:gd name="connsiteX110" fmla="*/ 4612684 w 23005101"/>
                <a:gd name="connsiteY110" fmla="*/ 49722 h 83708"/>
                <a:gd name="connsiteX111" fmla="*/ 4433104 w 23005101"/>
                <a:gd name="connsiteY111" fmla="*/ 49722 h 83708"/>
                <a:gd name="connsiteX112" fmla="*/ 4284420 w 23005101"/>
                <a:gd name="connsiteY112" fmla="*/ 49722 h 83708"/>
                <a:gd name="connsiteX113" fmla="*/ 4104840 w 23005101"/>
                <a:gd name="connsiteY113" fmla="*/ 49722 h 83708"/>
                <a:gd name="connsiteX114" fmla="*/ 3956156 w 23005101"/>
                <a:gd name="connsiteY114" fmla="*/ 49722 h 83708"/>
                <a:gd name="connsiteX115" fmla="*/ 3776190 w 23005101"/>
                <a:gd name="connsiteY115" fmla="*/ 49722 h 83708"/>
                <a:gd name="connsiteX116" fmla="*/ 3627506 w 23005101"/>
                <a:gd name="connsiteY116" fmla="*/ 49722 h 83708"/>
                <a:gd name="connsiteX117" fmla="*/ 3447541 w 23005101"/>
                <a:gd name="connsiteY117" fmla="*/ 49722 h 83708"/>
                <a:gd name="connsiteX118" fmla="*/ 3298857 w 23005101"/>
                <a:gd name="connsiteY118" fmla="*/ 49722 h 83708"/>
                <a:gd name="connsiteX119" fmla="*/ 3118891 w 23005101"/>
                <a:gd name="connsiteY119" fmla="*/ 49722 h 83708"/>
                <a:gd name="connsiteX120" fmla="*/ 2970207 w 23005101"/>
                <a:gd name="connsiteY120" fmla="*/ 49722 h 83708"/>
                <a:gd name="connsiteX121" fmla="*/ 2790241 w 23005101"/>
                <a:gd name="connsiteY121" fmla="*/ 49722 h 83708"/>
                <a:gd name="connsiteX122" fmla="*/ 2641557 w 23005101"/>
                <a:gd name="connsiteY122" fmla="*/ 49722 h 83708"/>
                <a:gd name="connsiteX123" fmla="*/ 2461977 w 23005101"/>
                <a:gd name="connsiteY123" fmla="*/ 49722 h 83708"/>
                <a:gd name="connsiteX124" fmla="*/ 2313293 w 23005101"/>
                <a:gd name="connsiteY124" fmla="*/ 49722 h 83708"/>
                <a:gd name="connsiteX125" fmla="*/ 2133714 w 23005101"/>
                <a:gd name="connsiteY125" fmla="*/ 49722 h 83708"/>
                <a:gd name="connsiteX126" fmla="*/ 1985030 w 23005101"/>
                <a:gd name="connsiteY126" fmla="*/ 49722 h 83708"/>
                <a:gd name="connsiteX127" fmla="*/ 1805450 w 23005101"/>
                <a:gd name="connsiteY127" fmla="*/ 49722 h 83708"/>
                <a:gd name="connsiteX128" fmla="*/ 1656766 w 23005101"/>
                <a:gd name="connsiteY128" fmla="*/ 49722 h 83708"/>
                <a:gd name="connsiteX129" fmla="*/ 1476800 w 23005101"/>
                <a:gd name="connsiteY129" fmla="*/ 49722 h 83708"/>
                <a:gd name="connsiteX130" fmla="*/ 1328116 w 23005101"/>
                <a:gd name="connsiteY130" fmla="*/ 49722 h 83708"/>
                <a:gd name="connsiteX131" fmla="*/ 1148150 w 23005101"/>
                <a:gd name="connsiteY131" fmla="*/ 49722 h 83708"/>
                <a:gd name="connsiteX132" fmla="*/ 999466 w 23005101"/>
                <a:gd name="connsiteY132" fmla="*/ 49722 h 83708"/>
                <a:gd name="connsiteX133" fmla="*/ 819887 w 23005101"/>
                <a:gd name="connsiteY133" fmla="*/ 49722 h 83708"/>
                <a:gd name="connsiteX134" fmla="*/ 671203 w 23005101"/>
                <a:gd name="connsiteY134" fmla="*/ 49722 h 83708"/>
                <a:gd name="connsiteX135" fmla="*/ 491623 w 23005101"/>
                <a:gd name="connsiteY135" fmla="*/ 49722 h 83708"/>
                <a:gd name="connsiteX136" fmla="*/ 342939 w 23005101"/>
                <a:gd name="connsiteY136" fmla="*/ 49722 h 83708"/>
                <a:gd name="connsiteX137" fmla="*/ 163359 w 23005101"/>
                <a:gd name="connsiteY137" fmla="*/ 49722 h 83708"/>
                <a:gd name="connsiteX138" fmla="*/ 14675 w 23005101"/>
                <a:gd name="connsiteY138" fmla="*/ 49722 h 83708"/>
                <a:gd name="connsiteX139" fmla="*/ 0 w 23005101"/>
                <a:gd name="connsiteY139" fmla="*/ 33889 h 83708"/>
                <a:gd name="connsiteX140" fmla="*/ 179580 w 23005101"/>
                <a:gd name="connsiteY140" fmla="*/ 33889 h 83708"/>
                <a:gd name="connsiteX141" fmla="*/ 328264 w 23005101"/>
                <a:gd name="connsiteY141" fmla="*/ 33889 h 83708"/>
                <a:gd name="connsiteX142" fmla="*/ 507843 w 23005101"/>
                <a:gd name="connsiteY142" fmla="*/ 33889 h 83708"/>
                <a:gd name="connsiteX143" fmla="*/ 656527 w 23005101"/>
                <a:gd name="connsiteY143" fmla="*/ 33889 h 83708"/>
                <a:gd name="connsiteX144" fmla="*/ 836107 w 23005101"/>
                <a:gd name="connsiteY144" fmla="*/ 33889 h 83708"/>
                <a:gd name="connsiteX145" fmla="*/ 984791 w 23005101"/>
                <a:gd name="connsiteY145" fmla="*/ 33889 h 83708"/>
                <a:gd name="connsiteX146" fmla="*/ 1164757 w 23005101"/>
                <a:gd name="connsiteY146" fmla="*/ 33889 h 83708"/>
                <a:gd name="connsiteX147" fmla="*/ 1313441 w 23005101"/>
                <a:gd name="connsiteY147" fmla="*/ 33889 h 83708"/>
                <a:gd name="connsiteX148" fmla="*/ 1493406 w 23005101"/>
                <a:gd name="connsiteY148" fmla="*/ 33889 h 83708"/>
                <a:gd name="connsiteX149" fmla="*/ 1642091 w 23005101"/>
                <a:gd name="connsiteY149" fmla="*/ 33889 h 83708"/>
                <a:gd name="connsiteX150" fmla="*/ 1821670 w 23005101"/>
                <a:gd name="connsiteY150" fmla="*/ 33889 h 83708"/>
                <a:gd name="connsiteX151" fmla="*/ 1970354 w 23005101"/>
                <a:gd name="connsiteY151" fmla="*/ 33889 h 83708"/>
                <a:gd name="connsiteX152" fmla="*/ 2149934 w 23005101"/>
                <a:gd name="connsiteY152" fmla="*/ 33889 h 83708"/>
                <a:gd name="connsiteX153" fmla="*/ 2298618 w 23005101"/>
                <a:gd name="connsiteY153" fmla="*/ 33889 h 83708"/>
                <a:gd name="connsiteX154" fmla="*/ 2478197 w 23005101"/>
                <a:gd name="connsiteY154" fmla="*/ 33889 h 83708"/>
                <a:gd name="connsiteX155" fmla="*/ 2626881 w 23005101"/>
                <a:gd name="connsiteY155" fmla="*/ 33889 h 83708"/>
                <a:gd name="connsiteX156" fmla="*/ 2806461 w 23005101"/>
                <a:gd name="connsiteY156" fmla="*/ 33889 h 83708"/>
                <a:gd name="connsiteX157" fmla="*/ 2955145 w 23005101"/>
                <a:gd name="connsiteY157" fmla="*/ 33889 h 83708"/>
                <a:gd name="connsiteX158" fmla="*/ 3135111 w 23005101"/>
                <a:gd name="connsiteY158" fmla="*/ 33889 h 83708"/>
                <a:gd name="connsiteX159" fmla="*/ 3283795 w 23005101"/>
                <a:gd name="connsiteY159" fmla="*/ 33889 h 83708"/>
                <a:gd name="connsiteX160" fmla="*/ 3463761 w 23005101"/>
                <a:gd name="connsiteY160" fmla="*/ 33889 h 83708"/>
                <a:gd name="connsiteX161" fmla="*/ 3612445 w 23005101"/>
                <a:gd name="connsiteY161" fmla="*/ 33889 h 83708"/>
                <a:gd name="connsiteX162" fmla="*/ 3792410 w 23005101"/>
                <a:gd name="connsiteY162" fmla="*/ 33889 h 83708"/>
                <a:gd name="connsiteX163" fmla="*/ 3941095 w 23005101"/>
                <a:gd name="connsiteY163" fmla="*/ 33889 h 83708"/>
                <a:gd name="connsiteX164" fmla="*/ 4121060 w 23005101"/>
                <a:gd name="connsiteY164" fmla="*/ 33889 h 83708"/>
                <a:gd name="connsiteX165" fmla="*/ 4269745 w 23005101"/>
                <a:gd name="connsiteY165" fmla="*/ 33889 h 83708"/>
                <a:gd name="connsiteX166" fmla="*/ 4449324 w 23005101"/>
                <a:gd name="connsiteY166" fmla="*/ 33889 h 83708"/>
                <a:gd name="connsiteX167" fmla="*/ 4598008 w 23005101"/>
                <a:gd name="connsiteY167" fmla="*/ 33889 h 83708"/>
                <a:gd name="connsiteX168" fmla="*/ 4777588 w 23005101"/>
                <a:gd name="connsiteY168" fmla="*/ 33889 h 83708"/>
                <a:gd name="connsiteX169" fmla="*/ 4926272 w 23005101"/>
                <a:gd name="connsiteY169" fmla="*/ 33889 h 83708"/>
                <a:gd name="connsiteX170" fmla="*/ 5106238 w 23005101"/>
                <a:gd name="connsiteY170" fmla="*/ 33889 h 83708"/>
                <a:gd name="connsiteX171" fmla="*/ 5254922 w 23005101"/>
                <a:gd name="connsiteY171" fmla="*/ 33889 h 83708"/>
                <a:gd name="connsiteX172" fmla="*/ 5434887 w 23005101"/>
                <a:gd name="connsiteY172" fmla="*/ 33889 h 83708"/>
                <a:gd name="connsiteX173" fmla="*/ 5583572 w 23005101"/>
                <a:gd name="connsiteY173" fmla="*/ 33889 h 83708"/>
                <a:gd name="connsiteX174" fmla="*/ 5763538 w 23005101"/>
                <a:gd name="connsiteY174" fmla="*/ 33889 h 83708"/>
                <a:gd name="connsiteX175" fmla="*/ 5912221 w 23005101"/>
                <a:gd name="connsiteY175" fmla="*/ 33889 h 83708"/>
                <a:gd name="connsiteX176" fmla="*/ 6091801 w 23005101"/>
                <a:gd name="connsiteY176" fmla="*/ 33889 h 83708"/>
                <a:gd name="connsiteX177" fmla="*/ 6240485 w 23005101"/>
                <a:gd name="connsiteY177" fmla="*/ 33889 h 83708"/>
                <a:gd name="connsiteX178" fmla="*/ 6420065 w 23005101"/>
                <a:gd name="connsiteY178" fmla="*/ 33889 h 83708"/>
                <a:gd name="connsiteX179" fmla="*/ 6568749 w 23005101"/>
                <a:gd name="connsiteY179" fmla="*/ 33889 h 83708"/>
                <a:gd name="connsiteX180" fmla="*/ 6748328 w 23005101"/>
                <a:gd name="connsiteY180" fmla="*/ 33889 h 83708"/>
                <a:gd name="connsiteX181" fmla="*/ 6897012 w 23005101"/>
                <a:gd name="connsiteY181" fmla="*/ 33889 h 83708"/>
                <a:gd name="connsiteX182" fmla="*/ 7076592 w 23005101"/>
                <a:gd name="connsiteY182" fmla="*/ 33889 h 83708"/>
                <a:gd name="connsiteX183" fmla="*/ 7225276 w 23005101"/>
                <a:gd name="connsiteY183" fmla="*/ 33889 h 83708"/>
                <a:gd name="connsiteX184" fmla="*/ 7405242 w 23005101"/>
                <a:gd name="connsiteY184" fmla="*/ 33889 h 83708"/>
                <a:gd name="connsiteX185" fmla="*/ 7553926 w 23005101"/>
                <a:gd name="connsiteY185" fmla="*/ 33889 h 83708"/>
                <a:gd name="connsiteX186" fmla="*/ 7733505 w 23005101"/>
                <a:gd name="connsiteY186" fmla="*/ 33889 h 83708"/>
                <a:gd name="connsiteX187" fmla="*/ 7882190 w 23005101"/>
                <a:gd name="connsiteY187" fmla="*/ 33889 h 83708"/>
                <a:gd name="connsiteX188" fmla="*/ 8061769 w 23005101"/>
                <a:gd name="connsiteY188" fmla="*/ 33889 h 83708"/>
                <a:gd name="connsiteX189" fmla="*/ 8210453 w 23005101"/>
                <a:gd name="connsiteY189" fmla="*/ 33889 h 83708"/>
                <a:gd name="connsiteX190" fmla="*/ 8390418 w 23005101"/>
                <a:gd name="connsiteY190" fmla="*/ 33889 h 83708"/>
                <a:gd name="connsiteX191" fmla="*/ 8539103 w 23005101"/>
                <a:gd name="connsiteY191" fmla="*/ 33889 h 83708"/>
                <a:gd name="connsiteX192" fmla="*/ 8718682 w 23005101"/>
                <a:gd name="connsiteY192" fmla="*/ 33889 h 83708"/>
                <a:gd name="connsiteX193" fmla="*/ 8867366 w 23005101"/>
                <a:gd name="connsiteY193" fmla="*/ 33889 h 83708"/>
                <a:gd name="connsiteX194" fmla="*/ 9047332 w 23005101"/>
                <a:gd name="connsiteY194" fmla="*/ 33889 h 83708"/>
                <a:gd name="connsiteX195" fmla="*/ 9196016 w 23005101"/>
                <a:gd name="connsiteY195" fmla="*/ 33889 h 83708"/>
                <a:gd name="connsiteX196" fmla="*/ 9375596 w 23005101"/>
                <a:gd name="connsiteY196" fmla="*/ 33889 h 83708"/>
                <a:gd name="connsiteX197" fmla="*/ 9524280 w 23005101"/>
                <a:gd name="connsiteY197" fmla="*/ 33889 h 83708"/>
                <a:gd name="connsiteX198" fmla="*/ 9703859 w 23005101"/>
                <a:gd name="connsiteY198" fmla="*/ 33889 h 83708"/>
                <a:gd name="connsiteX199" fmla="*/ 9852543 w 23005101"/>
                <a:gd name="connsiteY199" fmla="*/ 33889 h 83708"/>
                <a:gd name="connsiteX200" fmla="*/ 10032123 w 23005101"/>
                <a:gd name="connsiteY200" fmla="*/ 33889 h 83708"/>
                <a:gd name="connsiteX201" fmla="*/ 10180807 w 23005101"/>
                <a:gd name="connsiteY201" fmla="*/ 33889 h 83708"/>
                <a:gd name="connsiteX202" fmla="*/ 10360773 w 23005101"/>
                <a:gd name="connsiteY202" fmla="*/ 33889 h 83708"/>
                <a:gd name="connsiteX203" fmla="*/ 10509457 w 23005101"/>
                <a:gd name="connsiteY203" fmla="*/ 33889 h 83708"/>
                <a:gd name="connsiteX204" fmla="*/ 10689036 w 23005101"/>
                <a:gd name="connsiteY204" fmla="*/ 33889 h 83708"/>
                <a:gd name="connsiteX205" fmla="*/ 10837721 w 23005101"/>
                <a:gd name="connsiteY205" fmla="*/ 33889 h 83708"/>
                <a:gd name="connsiteX206" fmla="*/ 11017687 w 23005101"/>
                <a:gd name="connsiteY206" fmla="*/ 33889 h 83708"/>
                <a:gd name="connsiteX207" fmla="*/ 11166371 w 23005101"/>
                <a:gd name="connsiteY207" fmla="*/ 33889 h 83708"/>
                <a:gd name="connsiteX208" fmla="*/ 11345950 w 23005101"/>
                <a:gd name="connsiteY208" fmla="*/ 33889 h 83708"/>
                <a:gd name="connsiteX209" fmla="*/ 11494635 w 23005101"/>
                <a:gd name="connsiteY209" fmla="*/ 33889 h 83708"/>
                <a:gd name="connsiteX210" fmla="*/ 11674214 w 23005101"/>
                <a:gd name="connsiteY210" fmla="*/ 33889 h 83708"/>
                <a:gd name="connsiteX211" fmla="*/ 11822898 w 23005101"/>
                <a:gd name="connsiteY211" fmla="*/ 33889 h 83708"/>
                <a:gd name="connsiteX212" fmla="*/ 12002477 w 23005101"/>
                <a:gd name="connsiteY212" fmla="*/ 33889 h 83708"/>
                <a:gd name="connsiteX213" fmla="*/ 12151162 w 23005101"/>
                <a:gd name="connsiteY213" fmla="*/ 33889 h 83708"/>
                <a:gd name="connsiteX214" fmla="*/ 12330741 w 23005101"/>
                <a:gd name="connsiteY214" fmla="*/ 33889 h 83708"/>
                <a:gd name="connsiteX215" fmla="*/ 12479425 w 23005101"/>
                <a:gd name="connsiteY215" fmla="*/ 33889 h 83708"/>
                <a:gd name="connsiteX216" fmla="*/ 12659390 w 23005101"/>
                <a:gd name="connsiteY216" fmla="*/ 33889 h 83708"/>
                <a:gd name="connsiteX217" fmla="*/ 12808074 w 23005101"/>
                <a:gd name="connsiteY217" fmla="*/ 33889 h 83708"/>
                <a:gd name="connsiteX218" fmla="*/ 12987654 w 23005101"/>
                <a:gd name="connsiteY218" fmla="*/ 33889 h 83708"/>
                <a:gd name="connsiteX219" fmla="*/ 13136338 w 23005101"/>
                <a:gd name="connsiteY219" fmla="*/ 33889 h 83708"/>
                <a:gd name="connsiteX220" fmla="*/ 13315917 w 23005101"/>
                <a:gd name="connsiteY220" fmla="*/ 33889 h 83708"/>
                <a:gd name="connsiteX221" fmla="*/ 13464602 w 23005101"/>
                <a:gd name="connsiteY221" fmla="*/ 33889 h 83708"/>
                <a:gd name="connsiteX222" fmla="*/ 13644181 w 23005101"/>
                <a:gd name="connsiteY222" fmla="*/ 33889 h 83708"/>
                <a:gd name="connsiteX223" fmla="*/ 13792865 w 23005101"/>
                <a:gd name="connsiteY223" fmla="*/ 33889 h 83708"/>
                <a:gd name="connsiteX224" fmla="*/ 13972445 w 23005101"/>
                <a:gd name="connsiteY224" fmla="*/ 33889 h 83708"/>
                <a:gd name="connsiteX225" fmla="*/ 14121129 w 23005101"/>
                <a:gd name="connsiteY225" fmla="*/ 33889 h 83708"/>
                <a:gd name="connsiteX226" fmla="*/ 14300708 w 23005101"/>
                <a:gd name="connsiteY226" fmla="*/ 33889 h 83708"/>
                <a:gd name="connsiteX227" fmla="*/ 14449393 w 23005101"/>
                <a:gd name="connsiteY227" fmla="*/ 33889 h 83708"/>
                <a:gd name="connsiteX228" fmla="*/ 14629359 w 23005101"/>
                <a:gd name="connsiteY228" fmla="*/ 33889 h 83708"/>
                <a:gd name="connsiteX229" fmla="*/ 14778043 w 23005101"/>
                <a:gd name="connsiteY229" fmla="*/ 33889 h 83708"/>
                <a:gd name="connsiteX230" fmla="*/ 14957622 w 23005101"/>
                <a:gd name="connsiteY230" fmla="*/ 33889 h 83708"/>
                <a:gd name="connsiteX231" fmla="*/ 15106307 w 23005101"/>
                <a:gd name="connsiteY231" fmla="*/ 33889 h 83708"/>
                <a:gd name="connsiteX232" fmla="*/ 15286272 w 23005101"/>
                <a:gd name="connsiteY232" fmla="*/ 33889 h 83708"/>
                <a:gd name="connsiteX233" fmla="*/ 15434957 w 23005101"/>
                <a:gd name="connsiteY233" fmla="*/ 33889 h 83708"/>
                <a:gd name="connsiteX234" fmla="*/ 15614921 w 23005101"/>
                <a:gd name="connsiteY234" fmla="*/ 33889 h 83708"/>
                <a:gd name="connsiteX235" fmla="*/ 15763606 w 23005101"/>
                <a:gd name="connsiteY235" fmla="*/ 33889 h 83708"/>
                <a:gd name="connsiteX236" fmla="*/ 15943185 w 23005101"/>
                <a:gd name="connsiteY236" fmla="*/ 33889 h 83708"/>
                <a:gd name="connsiteX237" fmla="*/ 16091869 w 23005101"/>
                <a:gd name="connsiteY237" fmla="*/ 33889 h 83708"/>
                <a:gd name="connsiteX238" fmla="*/ 16271449 w 23005101"/>
                <a:gd name="connsiteY238" fmla="*/ 33889 h 83708"/>
                <a:gd name="connsiteX239" fmla="*/ 16420133 w 23005101"/>
                <a:gd name="connsiteY239" fmla="*/ 33889 h 83708"/>
                <a:gd name="connsiteX240" fmla="*/ 16600099 w 23005101"/>
                <a:gd name="connsiteY240" fmla="*/ 33889 h 83708"/>
                <a:gd name="connsiteX241" fmla="*/ 16748783 w 23005101"/>
                <a:gd name="connsiteY241" fmla="*/ 33889 h 83708"/>
                <a:gd name="connsiteX242" fmla="*/ 16928750 w 23005101"/>
                <a:gd name="connsiteY242" fmla="*/ 33889 h 83708"/>
                <a:gd name="connsiteX243" fmla="*/ 17077434 w 23005101"/>
                <a:gd name="connsiteY243" fmla="*/ 33889 h 83708"/>
                <a:gd name="connsiteX244" fmla="*/ 17257398 w 23005101"/>
                <a:gd name="connsiteY244" fmla="*/ 33889 h 83708"/>
                <a:gd name="connsiteX245" fmla="*/ 17406082 w 23005101"/>
                <a:gd name="connsiteY245" fmla="*/ 33889 h 83708"/>
                <a:gd name="connsiteX246" fmla="*/ 17585662 w 23005101"/>
                <a:gd name="connsiteY246" fmla="*/ 33889 h 83708"/>
                <a:gd name="connsiteX247" fmla="*/ 17734346 w 23005101"/>
                <a:gd name="connsiteY247" fmla="*/ 33889 h 83708"/>
                <a:gd name="connsiteX248" fmla="*/ 17914312 w 23005101"/>
                <a:gd name="connsiteY248" fmla="*/ 33889 h 83708"/>
                <a:gd name="connsiteX249" fmla="*/ 18062996 w 23005101"/>
                <a:gd name="connsiteY249" fmla="*/ 33889 h 83708"/>
                <a:gd name="connsiteX250" fmla="*/ 18242576 w 23005101"/>
                <a:gd name="connsiteY250" fmla="*/ 33889 h 83708"/>
                <a:gd name="connsiteX251" fmla="*/ 18391260 w 23005101"/>
                <a:gd name="connsiteY251" fmla="*/ 33889 h 83708"/>
                <a:gd name="connsiteX252" fmla="*/ 18570840 w 23005101"/>
                <a:gd name="connsiteY252" fmla="*/ 33889 h 83708"/>
                <a:gd name="connsiteX253" fmla="*/ 18719524 w 23005101"/>
                <a:gd name="connsiteY253" fmla="*/ 33889 h 83708"/>
                <a:gd name="connsiteX254" fmla="*/ 18899490 w 23005101"/>
                <a:gd name="connsiteY254" fmla="*/ 33889 h 83708"/>
                <a:gd name="connsiteX255" fmla="*/ 19048174 w 23005101"/>
                <a:gd name="connsiteY255" fmla="*/ 33889 h 83708"/>
                <a:gd name="connsiteX256" fmla="*/ 19228140 w 23005101"/>
                <a:gd name="connsiteY256" fmla="*/ 33889 h 83708"/>
                <a:gd name="connsiteX257" fmla="*/ 19376822 w 23005101"/>
                <a:gd name="connsiteY257" fmla="*/ 33889 h 83708"/>
                <a:gd name="connsiteX258" fmla="*/ 19556788 w 23005101"/>
                <a:gd name="connsiteY258" fmla="*/ 33889 h 83708"/>
                <a:gd name="connsiteX259" fmla="*/ 19705474 w 23005101"/>
                <a:gd name="connsiteY259" fmla="*/ 33889 h 83708"/>
                <a:gd name="connsiteX260" fmla="*/ 19885054 w 23005101"/>
                <a:gd name="connsiteY260" fmla="*/ 33889 h 83708"/>
                <a:gd name="connsiteX261" fmla="*/ 20033736 w 23005101"/>
                <a:gd name="connsiteY261" fmla="*/ 33889 h 83708"/>
                <a:gd name="connsiteX262" fmla="*/ 20213318 w 23005101"/>
                <a:gd name="connsiteY262" fmla="*/ 33889 h 83708"/>
                <a:gd name="connsiteX263" fmla="*/ 20362000 w 23005101"/>
                <a:gd name="connsiteY263" fmla="*/ 33889 h 83708"/>
                <a:gd name="connsiteX264" fmla="*/ 20541580 w 23005101"/>
                <a:gd name="connsiteY264" fmla="*/ 33889 h 83708"/>
                <a:gd name="connsiteX265" fmla="*/ 20690264 w 23005101"/>
                <a:gd name="connsiteY265" fmla="*/ 33889 h 83708"/>
                <a:gd name="connsiteX266" fmla="*/ 20869844 w 23005101"/>
                <a:gd name="connsiteY266" fmla="*/ 33889 h 83708"/>
                <a:gd name="connsiteX267" fmla="*/ 21018528 w 23005101"/>
                <a:gd name="connsiteY267" fmla="*/ 33889 h 83708"/>
                <a:gd name="connsiteX268" fmla="*/ 21198492 w 23005101"/>
                <a:gd name="connsiteY268" fmla="*/ 33889 h 83708"/>
                <a:gd name="connsiteX269" fmla="*/ 21347178 w 23005101"/>
                <a:gd name="connsiteY269" fmla="*/ 33889 h 83708"/>
                <a:gd name="connsiteX270" fmla="*/ 21527142 w 23005101"/>
                <a:gd name="connsiteY270" fmla="*/ 33889 h 83708"/>
                <a:gd name="connsiteX271" fmla="*/ 21675828 w 23005101"/>
                <a:gd name="connsiteY271" fmla="*/ 33889 h 83708"/>
                <a:gd name="connsiteX272" fmla="*/ 21855406 w 23005101"/>
                <a:gd name="connsiteY272" fmla="*/ 33889 h 83708"/>
                <a:gd name="connsiteX273" fmla="*/ 22004092 w 23005101"/>
                <a:gd name="connsiteY273" fmla="*/ 33889 h 83708"/>
                <a:gd name="connsiteX274" fmla="*/ 22184056 w 23005101"/>
                <a:gd name="connsiteY274" fmla="*/ 33889 h 83708"/>
                <a:gd name="connsiteX275" fmla="*/ 22332742 w 23005101"/>
                <a:gd name="connsiteY275" fmla="*/ 33889 h 83708"/>
                <a:gd name="connsiteX276" fmla="*/ 22512706 w 23005101"/>
                <a:gd name="connsiteY276" fmla="*/ 33889 h 83708"/>
                <a:gd name="connsiteX277" fmla="*/ 22661390 w 23005101"/>
                <a:gd name="connsiteY277" fmla="*/ 33889 h 83708"/>
                <a:gd name="connsiteX278" fmla="*/ 22840970 w 23005101"/>
                <a:gd name="connsiteY278" fmla="*/ 33889 h 83708"/>
                <a:gd name="connsiteX279" fmla="*/ 22989654 w 23005101"/>
                <a:gd name="connsiteY279" fmla="*/ 33889 h 83708"/>
                <a:gd name="connsiteX280" fmla="*/ 23005102 w 23005101"/>
                <a:gd name="connsiteY280" fmla="*/ 49722 h 83708"/>
                <a:gd name="connsiteX281" fmla="*/ 22825138 w 23005101"/>
                <a:gd name="connsiteY281" fmla="*/ 49722 h 83708"/>
                <a:gd name="connsiteX282" fmla="*/ 22676452 w 23005101"/>
                <a:gd name="connsiteY282" fmla="*/ 49722 h 83708"/>
                <a:gd name="connsiteX283" fmla="*/ 22585310 w 23005101"/>
                <a:gd name="connsiteY283" fmla="*/ 83708 h 8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708">
                  <a:moveTo>
                    <a:pt x="22585310" y="83708"/>
                  </a:moveTo>
                  <a:cubicBezTo>
                    <a:pt x="22551712" y="83708"/>
                    <a:pt x="22518114" y="72509"/>
                    <a:pt x="22495328" y="49722"/>
                  </a:cubicBezTo>
                  <a:cubicBezTo>
                    <a:pt x="22458638" y="13420"/>
                    <a:pt x="22383332" y="13420"/>
                    <a:pt x="22346644" y="49722"/>
                  </a:cubicBezTo>
                  <a:cubicBezTo>
                    <a:pt x="22301458" y="94908"/>
                    <a:pt x="22212248" y="94908"/>
                    <a:pt x="22167064" y="49722"/>
                  </a:cubicBezTo>
                  <a:cubicBezTo>
                    <a:pt x="22130374" y="13034"/>
                    <a:pt x="22055070" y="13420"/>
                    <a:pt x="22018380" y="49722"/>
                  </a:cubicBezTo>
                  <a:cubicBezTo>
                    <a:pt x="21973194" y="94908"/>
                    <a:pt x="21883984" y="94908"/>
                    <a:pt x="21838800" y="49722"/>
                  </a:cubicBezTo>
                  <a:cubicBezTo>
                    <a:pt x="21802112" y="13034"/>
                    <a:pt x="21727190" y="13420"/>
                    <a:pt x="21690116" y="49722"/>
                  </a:cubicBezTo>
                  <a:cubicBezTo>
                    <a:pt x="21644930" y="94908"/>
                    <a:pt x="21555720" y="94908"/>
                    <a:pt x="21510536" y="49722"/>
                  </a:cubicBezTo>
                  <a:cubicBezTo>
                    <a:pt x="21473848" y="13420"/>
                    <a:pt x="21398926" y="13420"/>
                    <a:pt x="21361854" y="49722"/>
                  </a:cubicBezTo>
                  <a:cubicBezTo>
                    <a:pt x="21316668" y="94908"/>
                    <a:pt x="21227456" y="94908"/>
                    <a:pt x="21182272" y="49722"/>
                  </a:cubicBezTo>
                  <a:cubicBezTo>
                    <a:pt x="21145584" y="13034"/>
                    <a:pt x="21070278" y="13420"/>
                    <a:pt x="21033590" y="49722"/>
                  </a:cubicBezTo>
                  <a:cubicBezTo>
                    <a:pt x="20988404" y="94908"/>
                    <a:pt x="20899194" y="94908"/>
                    <a:pt x="20854010" y="49722"/>
                  </a:cubicBezTo>
                  <a:cubicBezTo>
                    <a:pt x="20817320" y="13420"/>
                    <a:pt x="20742014" y="13034"/>
                    <a:pt x="20705326" y="49722"/>
                  </a:cubicBezTo>
                  <a:cubicBezTo>
                    <a:pt x="20660140" y="94908"/>
                    <a:pt x="20570930" y="94908"/>
                    <a:pt x="20525358" y="49722"/>
                  </a:cubicBezTo>
                  <a:cubicBezTo>
                    <a:pt x="20488672" y="13034"/>
                    <a:pt x="20413364" y="13420"/>
                    <a:pt x="20376676" y="49722"/>
                  </a:cubicBezTo>
                  <a:cubicBezTo>
                    <a:pt x="20331492" y="94908"/>
                    <a:pt x="20242282" y="94908"/>
                    <a:pt x="20196708" y="49722"/>
                  </a:cubicBezTo>
                  <a:cubicBezTo>
                    <a:pt x="20160022" y="13420"/>
                    <a:pt x="20084714" y="13034"/>
                    <a:pt x="20048026" y="49722"/>
                  </a:cubicBezTo>
                  <a:cubicBezTo>
                    <a:pt x="20002842" y="94908"/>
                    <a:pt x="19913632" y="94908"/>
                    <a:pt x="19868446" y="49722"/>
                  </a:cubicBezTo>
                  <a:cubicBezTo>
                    <a:pt x="19831758" y="13420"/>
                    <a:pt x="19756836" y="13420"/>
                    <a:pt x="19719762" y="49722"/>
                  </a:cubicBezTo>
                  <a:cubicBezTo>
                    <a:pt x="19674578" y="94908"/>
                    <a:pt x="19585368" y="94908"/>
                    <a:pt x="19540182" y="49722"/>
                  </a:cubicBezTo>
                  <a:cubicBezTo>
                    <a:pt x="19503494" y="13420"/>
                    <a:pt x="19428188" y="13420"/>
                    <a:pt x="19391498" y="49722"/>
                  </a:cubicBezTo>
                  <a:cubicBezTo>
                    <a:pt x="19346314" y="94908"/>
                    <a:pt x="19257104" y="94908"/>
                    <a:pt x="19211920" y="49722"/>
                  </a:cubicBezTo>
                  <a:cubicBezTo>
                    <a:pt x="19175230" y="13420"/>
                    <a:pt x="19099924" y="13420"/>
                    <a:pt x="19063234" y="49722"/>
                  </a:cubicBezTo>
                  <a:cubicBezTo>
                    <a:pt x="19018050" y="94908"/>
                    <a:pt x="18928840" y="94908"/>
                    <a:pt x="18883656" y="49722"/>
                  </a:cubicBezTo>
                  <a:cubicBezTo>
                    <a:pt x="18846966" y="13420"/>
                    <a:pt x="18771660" y="13420"/>
                    <a:pt x="18734972" y="49722"/>
                  </a:cubicBezTo>
                  <a:cubicBezTo>
                    <a:pt x="18689788" y="94908"/>
                    <a:pt x="18600576" y="94908"/>
                    <a:pt x="18555006" y="49722"/>
                  </a:cubicBezTo>
                  <a:cubicBezTo>
                    <a:pt x="18518318" y="13420"/>
                    <a:pt x="18443396" y="13420"/>
                    <a:pt x="18406320" y="49722"/>
                  </a:cubicBezTo>
                  <a:cubicBezTo>
                    <a:pt x="18360750" y="94908"/>
                    <a:pt x="18271926" y="94908"/>
                    <a:pt x="18226356" y="49722"/>
                  </a:cubicBezTo>
                  <a:cubicBezTo>
                    <a:pt x="18189668" y="13420"/>
                    <a:pt x="18114360" y="13420"/>
                    <a:pt x="18077672" y="49722"/>
                  </a:cubicBezTo>
                  <a:cubicBezTo>
                    <a:pt x="18032486" y="94908"/>
                    <a:pt x="17943276" y="94908"/>
                    <a:pt x="17898092" y="49722"/>
                  </a:cubicBezTo>
                  <a:cubicBezTo>
                    <a:pt x="17861404" y="13420"/>
                    <a:pt x="17786482" y="13420"/>
                    <a:pt x="17749408" y="49722"/>
                  </a:cubicBezTo>
                  <a:cubicBezTo>
                    <a:pt x="17704224" y="94908"/>
                    <a:pt x="17615012" y="94908"/>
                    <a:pt x="17569442" y="49722"/>
                  </a:cubicBezTo>
                  <a:cubicBezTo>
                    <a:pt x="17532754" y="13420"/>
                    <a:pt x="17457832" y="13420"/>
                    <a:pt x="17420758" y="49722"/>
                  </a:cubicBezTo>
                  <a:cubicBezTo>
                    <a:pt x="17375574" y="94908"/>
                    <a:pt x="17286362" y="94908"/>
                    <a:pt x="17240792" y="49722"/>
                  </a:cubicBezTo>
                  <a:cubicBezTo>
                    <a:pt x="17203718" y="13034"/>
                    <a:pt x="17128796" y="13420"/>
                    <a:pt x="17092108" y="49722"/>
                  </a:cubicBezTo>
                  <a:cubicBezTo>
                    <a:pt x="17046538" y="94908"/>
                    <a:pt x="16957714" y="94908"/>
                    <a:pt x="16912528" y="49722"/>
                  </a:cubicBezTo>
                  <a:cubicBezTo>
                    <a:pt x="16875840" y="13034"/>
                    <a:pt x="16800532" y="13420"/>
                    <a:pt x="16763844" y="49722"/>
                  </a:cubicBezTo>
                  <a:cubicBezTo>
                    <a:pt x="16718660" y="94908"/>
                    <a:pt x="16629450" y="94908"/>
                    <a:pt x="16584265" y="49722"/>
                  </a:cubicBezTo>
                  <a:cubicBezTo>
                    <a:pt x="16547577" y="13034"/>
                    <a:pt x="16472269" y="13420"/>
                    <a:pt x="16435581" y="49722"/>
                  </a:cubicBezTo>
                  <a:cubicBezTo>
                    <a:pt x="16390010" y="94908"/>
                    <a:pt x="16301186" y="94908"/>
                    <a:pt x="16255616" y="49722"/>
                  </a:cubicBezTo>
                  <a:cubicBezTo>
                    <a:pt x="16218927" y="13420"/>
                    <a:pt x="16143619" y="13420"/>
                    <a:pt x="16106931" y="49722"/>
                  </a:cubicBezTo>
                  <a:cubicBezTo>
                    <a:pt x="16061361" y="94908"/>
                    <a:pt x="15972536" y="94908"/>
                    <a:pt x="15926966" y="49722"/>
                  </a:cubicBezTo>
                  <a:cubicBezTo>
                    <a:pt x="15890277" y="13420"/>
                    <a:pt x="15815355" y="13420"/>
                    <a:pt x="15778281" y="49722"/>
                  </a:cubicBezTo>
                  <a:cubicBezTo>
                    <a:pt x="15733097" y="94908"/>
                    <a:pt x="15643886" y="94908"/>
                    <a:pt x="15598702" y="49722"/>
                  </a:cubicBezTo>
                  <a:cubicBezTo>
                    <a:pt x="15562013" y="13034"/>
                    <a:pt x="15486706" y="13420"/>
                    <a:pt x="15450018" y="49722"/>
                  </a:cubicBezTo>
                  <a:cubicBezTo>
                    <a:pt x="15404834" y="94908"/>
                    <a:pt x="15315622" y="94908"/>
                    <a:pt x="15270438" y="49722"/>
                  </a:cubicBezTo>
                  <a:cubicBezTo>
                    <a:pt x="15233750" y="13420"/>
                    <a:pt x="15158443" y="13034"/>
                    <a:pt x="15121754" y="49722"/>
                  </a:cubicBezTo>
                  <a:cubicBezTo>
                    <a:pt x="15076570" y="94908"/>
                    <a:pt x="14987359" y="94908"/>
                    <a:pt x="14942175" y="49722"/>
                  </a:cubicBezTo>
                  <a:cubicBezTo>
                    <a:pt x="14905486" y="13034"/>
                    <a:pt x="14830179" y="13420"/>
                    <a:pt x="14793490" y="49722"/>
                  </a:cubicBezTo>
                  <a:cubicBezTo>
                    <a:pt x="14748306" y="94908"/>
                    <a:pt x="14659095" y="94908"/>
                    <a:pt x="14613911" y="49722"/>
                  </a:cubicBezTo>
                  <a:cubicBezTo>
                    <a:pt x="14577222" y="13420"/>
                    <a:pt x="14501915" y="13420"/>
                    <a:pt x="14465227" y="49722"/>
                  </a:cubicBezTo>
                  <a:cubicBezTo>
                    <a:pt x="14420043" y="94908"/>
                    <a:pt x="14330831" y="94908"/>
                    <a:pt x="14285647" y="49722"/>
                  </a:cubicBezTo>
                  <a:cubicBezTo>
                    <a:pt x="14248959" y="13420"/>
                    <a:pt x="14173652" y="13420"/>
                    <a:pt x="14136963" y="49722"/>
                  </a:cubicBezTo>
                  <a:cubicBezTo>
                    <a:pt x="14091779" y="94908"/>
                    <a:pt x="14002568" y="94908"/>
                    <a:pt x="13957384" y="49722"/>
                  </a:cubicBezTo>
                  <a:cubicBezTo>
                    <a:pt x="13920695" y="13420"/>
                    <a:pt x="13845388" y="13420"/>
                    <a:pt x="13808699" y="49722"/>
                  </a:cubicBezTo>
                  <a:cubicBezTo>
                    <a:pt x="13763516" y="94908"/>
                    <a:pt x="13674304" y="94908"/>
                    <a:pt x="13628734" y="49722"/>
                  </a:cubicBezTo>
                  <a:cubicBezTo>
                    <a:pt x="13592046" y="13420"/>
                    <a:pt x="13516738" y="13420"/>
                    <a:pt x="13480049" y="49722"/>
                  </a:cubicBezTo>
                  <a:cubicBezTo>
                    <a:pt x="13434865" y="94908"/>
                    <a:pt x="13345655" y="94908"/>
                    <a:pt x="13300085" y="49722"/>
                  </a:cubicBezTo>
                  <a:cubicBezTo>
                    <a:pt x="13263396" y="13420"/>
                    <a:pt x="13188474" y="13420"/>
                    <a:pt x="13151400" y="49722"/>
                  </a:cubicBezTo>
                  <a:cubicBezTo>
                    <a:pt x="13106215" y="94908"/>
                    <a:pt x="13017005" y="94908"/>
                    <a:pt x="12971434" y="49722"/>
                  </a:cubicBezTo>
                  <a:cubicBezTo>
                    <a:pt x="12934746" y="13420"/>
                    <a:pt x="12859824" y="13420"/>
                    <a:pt x="12822750" y="49722"/>
                  </a:cubicBezTo>
                  <a:cubicBezTo>
                    <a:pt x="12777565" y="94908"/>
                    <a:pt x="12688355" y="94908"/>
                    <a:pt x="12643171" y="49722"/>
                  </a:cubicBezTo>
                  <a:cubicBezTo>
                    <a:pt x="12606482" y="13420"/>
                    <a:pt x="12531175" y="13420"/>
                    <a:pt x="12494486" y="49722"/>
                  </a:cubicBezTo>
                  <a:cubicBezTo>
                    <a:pt x="12449301" y="94908"/>
                    <a:pt x="12360091" y="94908"/>
                    <a:pt x="12314907" y="49722"/>
                  </a:cubicBezTo>
                  <a:cubicBezTo>
                    <a:pt x="12278218" y="13420"/>
                    <a:pt x="12202911" y="13420"/>
                    <a:pt x="12166223" y="49722"/>
                  </a:cubicBezTo>
                  <a:cubicBezTo>
                    <a:pt x="12120652" y="94908"/>
                    <a:pt x="12031827" y="94908"/>
                    <a:pt x="11986257" y="49722"/>
                  </a:cubicBezTo>
                  <a:cubicBezTo>
                    <a:pt x="11949569" y="13034"/>
                    <a:pt x="11874261" y="13420"/>
                    <a:pt x="11837573" y="49722"/>
                  </a:cubicBezTo>
                  <a:cubicBezTo>
                    <a:pt x="11792389" y="94908"/>
                    <a:pt x="11703178" y="94908"/>
                    <a:pt x="11657607" y="49722"/>
                  </a:cubicBezTo>
                  <a:cubicBezTo>
                    <a:pt x="11620919" y="13034"/>
                    <a:pt x="11545611" y="13420"/>
                    <a:pt x="11508923" y="49722"/>
                  </a:cubicBezTo>
                  <a:cubicBezTo>
                    <a:pt x="11463352" y="94908"/>
                    <a:pt x="11374528" y="94908"/>
                    <a:pt x="11328958" y="49722"/>
                  </a:cubicBezTo>
                  <a:cubicBezTo>
                    <a:pt x="11292269" y="13034"/>
                    <a:pt x="11216962" y="13420"/>
                    <a:pt x="11180273" y="49722"/>
                  </a:cubicBezTo>
                  <a:cubicBezTo>
                    <a:pt x="11135088" y="94908"/>
                    <a:pt x="11045878" y="94908"/>
                    <a:pt x="11000694" y="49722"/>
                  </a:cubicBezTo>
                  <a:cubicBezTo>
                    <a:pt x="10964005" y="13420"/>
                    <a:pt x="10889084" y="13420"/>
                    <a:pt x="10852010" y="49722"/>
                  </a:cubicBezTo>
                  <a:cubicBezTo>
                    <a:pt x="10806439" y="94908"/>
                    <a:pt x="10717614" y="94908"/>
                    <a:pt x="10672044" y="49722"/>
                  </a:cubicBezTo>
                  <a:cubicBezTo>
                    <a:pt x="10634970" y="13034"/>
                    <a:pt x="10560048" y="13420"/>
                    <a:pt x="10523359" y="49722"/>
                  </a:cubicBezTo>
                  <a:cubicBezTo>
                    <a:pt x="10478176" y="94908"/>
                    <a:pt x="10388965" y="94908"/>
                    <a:pt x="10343780" y="49722"/>
                  </a:cubicBezTo>
                  <a:cubicBezTo>
                    <a:pt x="10307093" y="13420"/>
                    <a:pt x="10232171" y="13034"/>
                    <a:pt x="10195096" y="49722"/>
                  </a:cubicBezTo>
                  <a:cubicBezTo>
                    <a:pt x="10149912" y="94908"/>
                    <a:pt x="10060702" y="94908"/>
                    <a:pt x="10015517" y="49722"/>
                  </a:cubicBezTo>
                  <a:cubicBezTo>
                    <a:pt x="9978829" y="13420"/>
                    <a:pt x="9903521" y="13420"/>
                    <a:pt x="9866833" y="49722"/>
                  </a:cubicBezTo>
                  <a:cubicBezTo>
                    <a:pt x="9821648" y="94908"/>
                    <a:pt x="9732437" y="94908"/>
                    <a:pt x="9687253" y="49722"/>
                  </a:cubicBezTo>
                  <a:cubicBezTo>
                    <a:pt x="9650565" y="13420"/>
                    <a:pt x="9575257" y="13420"/>
                    <a:pt x="9538569" y="49722"/>
                  </a:cubicBezTo>
                  <a:cubicBezTo>
                    <a:pt x="9493385" y="94908"/>
                    <a:pt x="9404174" y="94908"/>
                    <a:pt x="9358989" y="49722"/>
                  </a:cubicBezTo>
                  <a:cubicBezTo>
                    <a:pt x="9322301" y="13420"/>
                    <a:pt x="9246994" y="13420"/>
                    <a:pt x="9210305" y="49722"/>
                  </a:cubicBezTo>
                  <a:cubicBezTo>
                    <a:pt x="9164734" y="94908"/>
                    <a:pt x="9075910" y="94908"/>
                    <a:pt x="9030340" y="49722"/>
                  </a:cubicBezTo>
                  <a:cubicBezTo>
                    <a:pt x="8993651" y="13420"/>
                    <a:pt x="8918343" y="13420"/>
                    <a:pt x="8881655" y="49722"/>
                  </a:cubicBezTo>
                  <a:cubicBezTo>
                    <a:pt x="8836085" y="94908"/>
                    <a:pt x="8747260" y="94908"/>
                    <a:pt x="8701690" y="49722"/>
                  </a:cubicBezTo>
                  <a:cubicBezTo>
                    <a:pt x="8665001" y="13420"/>
                    <a:pt x="8589694" y="13420"/>
                    <a:pt x="8553006" y="49722"/>
                  </a:cubicBezTo>
                  <a:cubicBezTo>
                    <a:pt x="8507821" y="94908"/>
                    <a:pt x="8418611" y="94908"/>
                    <a:pt x="8373427" y="49722"/>
                  </a:cubicBezTo>
                  <a:cubicBezTo>
                    <a:pt x="8336352" y="13420"/>
                    <a:pt x="8261430" y="13420"/>
                    <a:pt x="8224742" y="49722"/>
                  </a:cubicBezTo>
                  <a:cubicBezTo>
                    <a:pt x="8179558" y="94908"/>
                    <a:pt x="8090347" y="94908"/>
                    <a:pt x="8045163" y="49722"/>
                  </a:cubicBezTo>
                  <a:cubicBezTo>
                    <a:pt x="8008474" y="13420"/>
                    <a:pt x="7933167" y="13420"/>
                    <a:pt x="7896479" y="49722"/>
                  </a:cubicBezTo>
                  <a:cubicBezTo>
                    <a:pt x="7851294" y="94908"/>
                    <a:pt x="7762084" y="94908"/>
                    <a:pt x="7716899" y="49722"/>
                  </a:cubicBezTo>
                  <a:cubicBezTo>
                    <a:pt x="7680211" y="13420"/>
                    <a:pt x="7604903" y="13420"/>
                    <a:pt x="7568215" y="49722"/>
                  </a:cubicBezTo>
                  <a:cubicBezTo>
                    <a:pt x="7523031" y="94908"/>
                    <a:pt x="7433820" y="94908"/>
                    <a:pt x="7388636" y="49722"/>
                  </a:cubicBezTo>
                  <a:cubicBezTo>
                    <a:pt x="7351947" y="13420"/>
                    <a:pt x="7277026" y="13420"/>
                    <a:pt x="7239951" y="49722"/>
                  </a:cubicBezTo>
                  <a:cubicBezTo>
                    <a:pt x="7194767" y="94908"/>
                    <a:pt x="7105557" y="94908"/>
                    <a:pt x="7060372" y="49722"/>
                  </a:cubicBezTo>
                  <a:cubicBezTo>
                    <a:pt x="7023683" y="13420"/>
                    <a:pt x="6948376" y="13420"/>
                    <a:pt x="6911688" y="49722"/>
                  </a:cubicBezTo>
                  <a:cubicBezTo>
                    <a:pt x="6866503" y="94908"/>
                    <a:pt x="6777293" y="94908"/>
                    <a:pt x="6732108" y="49722"/>
                  </a:cubicBezTo>
                  <a:cubicBezTo>
                    <a:pt x="6695420" y="13420"/>
                    <a:pt x="6620112" y="13420"/>
                    <a:pt x="6583424" y="49722"/>
                  </a:cubicBezTo>
                  <a:cubicBezTo>
                    <a:pt x="6537853" y="94908"/>
                    <a:pt x="6449029" y="94908"/>
                    <a:pt x="6403458" y="49722"/>
                  </a:cubicBezTo>
                  <a:cubicBezTo>
                    <a:pt x="6366770" y="13420"/>
                    <a:pt x="6291849" y="13420"/>
                    <a:pt x="6254774" y="49722"/>
                  </a:cubicBezTo>
                  <a:cubicBezTo>
                    <a:pt x="6209589" y="94908"/>
                    <a:pt x="6120379" y="94908"/>
                    <a:pt x="6075195" y="49722"/>
                  </a:cubicBezTo>
                  <a:cubicBezTo>
                    <a:pt x="6038506" y="13420"/>
                    <a:pt x="5963585" y="13420"/>
                    <a:pt x="5926511" y="49722"/>
                  </a:cubicBezTo>
                  <a:cubicBezTo>
                    <a:pt x="5881326" y="94908"/>
                    <a:pt x="5792115" y="94908"/>
                    <a:pt x="5746931" y="49722"/>
                  </a:cubicBezTo>
                  <a:cubicBezTo>
                    <a:pt x="5710243" y="13420"/>
                    <a:pt x="5634935" y="13420"/>
                    <a:pt x="5598247" y="49722"/>
                  </a:cubicBezTo>
                  <a:cubicBezTo>
                    <a:pt x="5553062" y="94908"/>
                    <a:pt x="5463852" y="94908"/>
                    <a:pt x="5418281" y="49722"/>
                  </a:cubicBezTo>
                  <a:cubicBezTo>
                    <a:pt x="5381593" y="13420"/>
                    <a:pt x="5306672" y="13420"/>
                    <a:pt x="5269597" y="49722"/>
                  </a:cubicBezTo>
                  <a:cubicBezTo>
                    <a:pt x="5224413" y="94908"/>
                    <a:pt x="5135202" y="94908"/>
                    <a:pt x="5090018" y="49722"/>
                  </a:cubicBezTo>
                  <a:cubicBezTo>
                    <a:pt x="5053330" y="13420"/>
                    <a:pt x="4978408" y="13420"/>
                    <a:pt x="4941333" y="49722"/>
                  </a:cubicBezTo>
                  <a:cubicBezTo>
                    <a:pt x="4895763" y="94908"/>
                    <a:pt x="4806939" y="94908"/>
                    <a:pt x="4761368" y="49722"/>
                  </a:cubicBezTo>
                  <a:cubicBezTo>
                    <a:pt x="4724679" y="13420"/>
                    <a:pt x="4649372" y="13420"/>
                    <a:pt x="4612684" y="49722"/>
                  </a:cubicBezTo>
                  <a:cubicBezTo>
                    <a:pt x="4567499" y="94908"/>
                    <a:pt x="4478289" y="94908"/>
                    <a:pt x="4433104" y="49722"/>
                  </a:cubicBezTo>
                  <a:cubicBezTo>
                    <a:pt x="4396416" y="13420"/>
                    <a:pt x="4321495" y="13420"/>
                    <a:pt x="4284420" y="49722"/>
                  </a:cubicBezTo>
                  <a:cubicBezTo>
                    <a:pt x="4239235" y="94908"/>
                    <a:pt x="4150025" y="94908"/>
                    <a:pt x="4104840" y="49722"/>
                  </a:cubicBezTo>
                  <a:cubicBezTo>
                    <a:pt x="4068152" y="13420"/>
                    <a:pt x="3992845" y="13420"/>
                    <a:pt x="3956156" y="49722"/>
                  </a:cubicBezTo>
                  <a:cubicBezTo>
                    <a:pt x="3910586" y="94908"/>
                    <a:pt x="3821761" y="94908"/>
                    <a:pt x="3776190" y="49722"/>
                  </a:cubicBezTo>
                  <a:cubicBezTo>
                    <a:pt x="3739502" y="13420"/>
                    <a:pt x="3664581" y="13420"/>
                    <a:pt x="3627506" y="49722"/>
                  </a:cubicBezTo>
                  <a:cubicBezTo>
                    <a:pt x="3582322" y="94908"/>
                    <a:pt x="3493111" y="94908"/>
                    <a:pt x="3447541" y="49722"/>
                  </a:cubicBezTo>
                  <a:cubicBezTo>
                    <a:pt x="3410852" y="13420"/>
                    <a:pt x="3335545" y="13420"/>
                    <a:pt x="3298857" y="49722"/>
                  </a:cubicBezTo>
                  <a:cubicBezTo>
                    <a:pt x="3253286" y="94908"/>
                    <a:pt x="3164462" y="94908"/>
                    <a:pt x="3118891" y="49722"/>
                  </a:cubicBezTo>
                  <a:cubicBezTo>
                    <a:pt x="3082202" y="13420"/>
                    <a:pt x="3006895" y="13420"/>
                    <a:pt x="2970207" y="49722"/>
                  </a:cubicBezTo>
                  <a:cubicBezTo>
                    <a:pt x="2924636" y="94908"/>
                    <a:pt x="2835812" y="94908"/>
                    <a:pt x="2790241" y="49722"/>
                  </a:cubicBezTo>
                  <a:cubicBezTo>
                    <a:pt x="2753553" y="13420"/>
                    <a:pt x="2678245" y="13420"/>
                    <a:pt x="2641557" y="49722"/>
                  </a:cubicBezTo>
                  <a:cubicBezTo>
                    <a:pt x="2596373" y="94908"/>
                    <a:pt x="2507162" y="94908"/>
                    <a:pt x="2461977" y="49722"/>
                  </a:cubicBezTo>
                  <a:cubicBezTo>
                    <a:pt x="2425289" y="13420"/>
                    <a:pt x="2349982" y="13420"/>
                    <a:pt x="2313293" y="49722"/>
                  </a:cubicBezTo>
                  <a:cubicBezTo>
                    <a:pt x="2268109" y="94908"/>
                    <a:pt x="2178898" y="94908"/>
                    <a:pt x="2133714" y="49722"/>
                  </a:cubicBezTo>
                  <a:cubicBezTo>
                    <a:pt x="2097025" y="13420"/>
                    <a:pt x="2021718" y="13420"/>
                    <a:pt x="1985030" y="49722"/>
                  </a:cubicBezTo>
                  <a:cubicBezTo>
                    <a:pt x="1939845" y="94908"/>
                    <a:pt x="1850635" y="94908"/>
                    <a:pt x="1805450" y="49722"/>
                  </a:cubicBezTo>
                  <a:cubicBezTo>
                    <a:pt x="1768762" y="13420"/>
                    <a:pt x="1693454" y="13420"/>
                    <a:pt x="1656766" y="49722"/>
                  </a:cubicBezTo>
                  <a:cubicBezTo>
                    <a:pt x="1611195" y="94908"/>
                    <a:pt x="1522371" y="94908"/>
                    <a:pt x="1476800" y="49722"/>
                  </a:cubicBezTo>
                  <a:cubicBezTo>
                    <a:pt x="1440112" y="13420"/>
                    <a:pt x="1364804" y="13420"/>
                    <a:pt x="1328116" y="49722"/>
                  </a:cubicBezTo>
                  <a:cubicBezTo>
                    <a:pt x="1282545" y="94908"/>
                    <a:pt x="1193721" y="94908"/>
                    <a:pt x="1148150" y="49722"/>
                  </a:cubicBezTo>
                  <a:cubicBezTo>
                    <a:pt x="1111462" y="13420"/>
                    <a:pt x="1036155" y="13420"/>
                    <a:pt x="999466" y="49722"/>
                  </a:cubicBezTo>
                  <a:cubicBezTo>
                    <a:pt x="954282" y="94908"/>
                    <a:pt x="865071" y="94908"/>
                    <a:pt x="819887" y="49722"/>
                  </a:cubicBezTo>
                  <a:cubicBezTo>
                    <a:pt x="783198" y="13420"/>
                    <a:pt x="707891" y="13420"/>
                    <a:pt x="671203" y="49722"/>
                  </a:cubicBezTo>
                  <a:cubicBezTo>
                    <a:pt x="626018" y="94908"/>
                    <a:pt x="536808" y="94908"/>
                    <a:pt x="491623" y="49722"/>
                  </a:cubicBezTo>
                  <a:cubicBezTo>
                    <a:pt x="454935" y="13420"/>
                    <a:pt x="379627" y="13420"/>
                    <a:pt x="342939" y="49722"/>
                  </a:cubicBezTo>
                  <a:cubicBezTo>
                    <a:pt x="297754" y="94908"/>
                    <a:pt x="208544" y="94908"/>
                    <a:pt x="163359" y="49722"/>
                  </a:cubicBezTo>
                  <a:cubicBezTo>
                    <a:pt x="126671" y="13420"/>
                    <a:pt x="51364" y="13420"/>
                    <a:pt x="14675" y="49722"/>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2"/>
                  </a:lnTo>
                  <a:cubicBezTo>
                    <a:pt x="22959918" y="94908"/>
                    <a:pt x="22870708" y="94908"/>
                    <a:pt x="22825138" y="49722"/>
                  </a:cubicBezTo>
                  <a:cubicBezTo>
                    <a:pt x="22788448" y="13420"/>
                    <a:pt x="22713528" y="13420"/>
                    <a:pt x="22676452" y="49722"/>
                  </a:cubicBezTo>
                  <a:cubicBezTo>
                    <a:pt x="22652508" y="72122"/>
                    <a:pt x="22618910" y="83708"/>
                    <a:pt x="22585310" y="83708"/>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54" name="Freeform: Shape 53">
              <a:extLst>
                <a:ext uri="{FF2B5EF4-FFF2-40B4-BE49-F238E27FC236}">
                  <a16:creationId xmlns:a16="http://schemas.microsoft.com/office/drawing/2014/main" id="{B79687CB-D14E-41DE-9BEC-88D1C2B5913E}"/>
                </a:ext>
              </a:extLst>
            </p:cNvPr>
            <p:cNvSpPr/>
            <p:nvPr/>
          </p:nvSpPr>
          <p:spPr>
            <a:xfrm>
              <a:off x="-51438" y="6149142"/>
              <a:ext cx="23005101" cy="83611"/>
            </a:xfrm>
            <a:custGeom>
              <a:avLst/>
              <a:gdLst>
                <a:gd name="connsiteX0" fmla="*/ 22585310 w 23005101"/>
                <a:gd name="connsiteY0" fmla="*/ 83323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3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3"/>
                  </a:moveTo>
                  <a:cubicBezTo>
                    <a:pt x="22551712" y="83323"/>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3"/>
                    <a:pt x="22585310" y="83323"/>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55" name="Freeform: Shape 54">
              <a:extLst>
                <a:ext uri="{FF2B5EF4-FFF2-40B4-BE49-F238E27FC236}">
                  <a16:creationId xmlns:a16="http://schemas.microsoft.com/office/drawing/2014/main" id="{6524524C-9392-4929-AEF0-D1AF937F11A4}"/>
                </a:ext>
              </a:extLst>
            </p:cNvPr>
            <p:cNvSpPr/>
            <p:nvPr/>
          </p:nvSpPr>
          <p:spPr>
            <a:xfrm>
              <a:off x="-51438" y="6422570"/>
              <a:ext cx="23005101" cy="83611"/>
            </a:xfrm>
            <a:custGeom>
              <a:avLst/>
              <a:gdLst>
                <a:gd name="connsiteX0" fmla="*/ 22585310 w 23005101"/>
                <a:gd name="connsiteY0" fmla="*/ 83323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3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3"/>
                  </a:moveTo>
                  <a:cubicBezTo>
                    <a:pt x="22551712" y="83323"/>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3"/>
                    <a:pt x="22585310" y="83323"/>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56" name="Freeform: Shape 55">
              <a:extLst>
                <a:ext uri="{FF2B5EF4-FFF2-40B4-BE49-F238E27FC236}">
                  <a16:creationId xmlns:a16="http://schemas.microsoft.com/office/drawing/2014/main" id="{11072E6E-375C-4744-9AC5-DCE18173D296}"/>
                </a:ext>
              </a:extLst>
            </p:cNvPr>
            <p:cNvSpPr/>
            <p:nvPr/>
          </p:nvSpPr>
          <p:spPr>
            <a:xfrm>
              <a:off x="-51438" y="6695612"/>
              <a:ext cx="23005101" cy="83708"/>
            </a:xfrm>
            <a:custGeom>
              <a:avLst/>
              <a:gdLst>
                <a:gd name="connsiteX0" fmla="*/ 22585310 w 23005101"/>
                <a:gd name="connsiteY0" fmla="*/ 83708 h 83708"/>
                <a:gd name="connsiteX1" fmla="*/ 22495328 w 23005101"/>
                <a:gd name="connsiteY1" fmla="*/ 49723 h 83708"/>
                <a:gd name="connsiteX2" fmla="*/ 22346644 w 23005101"/>
                <a:gd name="connsiteY2" fmla="*/ 49723 h 83708"/>
                <a:gd name="connsiteX3" fmla="*/ 22167064 w 23005101"/>
                <a:gd name="connsiteY3" fmla="*/ 49723 h 83708"/>
                <a:gd name="connsiteX4" fmla="*/ 22018380 w 23005101"/>
                <a:gd name="connsiteY4" fmla="*/ 49723 h 83708"/>
                <a:gd name="connsiteX5" fmla="*/ 21838800 w 23005101"/>
                <a:gd name="connsiteY5" fmla="*/ 49723 h 83708"/>
                <a:gd name="connsiteX6" fmla="*/ 21690116 w 23005101"/>
                <a:gd name="connsiteY6" fmla="*/ 49723 h 83708"/>
                <a:gd name="connsiteX7" fmla="*/ 21510536 w 23005101"/>
                <a:gd name="connsiteY7" fmla="*/ 49723 h 83708"/>
                <a:gd name="connsiteX8" fmla="*/ 21361854 w 23005101"/>
                <a:gd name="connsiteY8" fmla="*/ 49723 h 83708"/>
                <a:gd name="connsiteX9" fmla="*/ 21182272 w 23005101"/>
                <a:gd name="connsiteY9" fmla="*/ 49723 h 83708"/>
                <a:gd name="connsiteX10" fmla="*/ 21033590 w 23005101"/>
                <a:gd name="connsiteY10" fmla="*/ 49723 h 83708"/>
                <a:gd name="connsiteX11" fmla="*/ 20854010 w 23005101"/>
                <a:gd name="connsiteY11" fmla="*/ 49723 h 83708"/>
                <a:gd name="connsiteX12" fmla="*/ 20705326 w 23005101"/>
                <a:gd name="connsiteY12" fmla="*/ 49723 h 83708"/>
                <a:gd name="connsiteX13" fmla="*/ 20525358 w 23005101"/>
                <a:gd name="connsiteY13" fmla="*/ 49723 h 83708"/>
                <a:gd name="connsiteX14" fmla="*/ 20376676 w 23005101"/>
                <a:gd name="connsiteY14" fmla="*/ 49723 h 83708"/>
                <a:gd name="connsiteX15" fmla="*/ 20196708 w 23005101"/>
                <a:gd name="connsiteY15" fmla="*/ 49723 h 83708"/>
                <a:gd name="connsiteX16" fmla="*/ 20048026 w 23005101"/>
                <a:gd name="connsiteY16" fmla="*/ 49723 h 83708"/>
                <a:gd name="connsiteX17" fmla="*/ 19868446 w 23005101"/>
                <a:gd name="connsiteY17" fmla="*/ 49723 h 83708"/>
                <a:gd name="connsiteX18" fmla="*/ 19719762 w 23005101"/>
                <a:gd name="connsiteY18" fmla="*/ 49723 h 83708"/>
                <a:gd name="connsiteX19" fmla="*/ 19540182 w 23005101"/>
                <a:gd name="connsiteY19" fmla="*/ 49723 h 83708"/>
                <a:gd name="connsiteX20" fmla="*/ 19391498 w 23005101"/>
                <a:gd name="connsiteY20" fmla="*/ 49723 h 83708"/>
                <a:gd name="connsiteX21" fmla="*/ 19211920 w 23005101"/>
                <a:gd name="connsiteY21" fmla="*/ 49723 h 83708"/>
                <a:gd name="connsiteX22" fmla="*/ 19063234 w 23005101"/>
                <a:gd name="connsiteY22" fmla="*/ 49723 h 83708"/>
                <a:gd name="connsiteX23" fmla="*/ 18883656 w 23005101"/>
                <a:gd name="connsiteY23" fmla="*/ 49723 h 83708"/>
                <a:gd name="connsiteX24" fmla="*/ 18734972 w 23005101"/>
                <a:gd name="connsiteY24" fmla="*/ 49723 h 83708"/>
                <a:gd name="connsiteX25" fmla="*/ 18555006 w 23005101"/>
                <a:gd name="connsiteY25" fmla="*/ 49723 h 83708"/>
                <a:gd name="connsiteX26" fmla="*/ 18406320 w 23005101"/>
                <a:gd name="connsiteY26" fmla="*/ 49723 h 83708"/>
                <a:gd name="connsiteX27" fmla="*/ 18226356 w 23005101"/>
                <a:gd name="connsiteY27" fmla="*/ 49723 h 83708"/>
                <a:gd name="connsiteX28" fmla="*/ 18077672 w 23005101"/>
                <a:gd name="connsiteY28" fmla="*/ 49723 h 83708"/>
                <a:gd name="connsiteX29" fmla="*/ 17898092 w 23005101"/>
                <a:gd name="connsiteY29" fmla="*/ 49723 h 83708"/>
                <a:gd name="connsiteX30" fmla="*/ 17749408 w 23005101"/>
                <a:gd name="connsiteY30" fmla="*/ 49723 h 83708"/>
                <a:gd name="connsiteX31" fmla="*/ 17569442 w 23005101"/>
                <a:gd name="connsiteY31" fmla="*/ 49723 h 83708"/>
                <a:gd name="connsiteX32" fmla="*/ 17420758 w 23005101"/>
                <a:gd name="connsiteY32" fmla="*/ 49723 h 83708"/>
                <a:gd name="connsiteX33" fmla="*/ 17240792 w 23005101"/>
                <a:gd name="connsiteY33" fmla="*/ 49723 h 83708"/>
                <a:gd name="connsiteX34" fmla="*/ 17092108 w 23005101"/>
                <a:gd name="connsiteY34" fmla="*/ 49723 h 83708"/>
                <a:gd name="connsiteX35" fmla="*/ 16912528 w 23005101"/>
                <a:gd name="connsiteY35" fmla="*/ 49723 h 83708"/>
                <a:gd name="connsiteX36" fmla="*/ 16763844 w 23005101"/>
                <a:gd name="connsiteY36" fmla="*/ 49723 h 83708"/>
                <a:gd name="connsiteX37" fmla="*/ 16584265 w 23005101"/>
                <a:gd name="connsiteY37" fmla="*/ 49723 h 83708"/>
                <a:gd name="connsiteX38" fmla="*/ 16435581 w 23005101"/>
                <a:gd name="connsiteY38" fmla="*/ 49723 h 83708"/>
                <a:gd name="connsiteX39" fmla="*/ 16255616 w 23005101"/>
                <a:gd name="connsiteY39" fmla="*/ 49723 h 83708"/>
                <a:gd name="connsiteX40" fmla="*/ 16106931 w 23005101"/>
                <a:gd name="connsiteY40" fmla="*/ 49723 h 83708"/>
                <a:gd name="connsiteX41" fmla="*/ 15926966 w 23005101"/>
                <a:gd name="connsiteY41" fmla="*/ 49723 h 83708"/>
                <a:gd name="connsiteX42" fmla="*/ 15778281 w 23005101"/>
                <a:gd name="connsiteY42" fmla="*/ 49723 h 83708"/>
                <a:gd name="connsiteX43" fmla="*/ 15598702 w 23005101"/>
                <a:gd name="connsiteY43" fmla="*/ 49723 h 83708"/>
                <a:gd name="connsiteX44" fmla="*/ 15450018 w 23005101"/>
                <a:gd name="connsiteY44" fmla="*/ 49723 h 83708"/>
                <a:gd name="connsiteX45" fmla="*/ 15270438 w 23005101"/>
                <a:gd name="connsiteY45" fmla="*/ 49723 h 83708"/>
                <a:gd name="connsiteX46" fmla="*/ 15121754 w 23005101"/>
                <a:gd name="connsiteY46" fmla="*/ 49723 h 83708"/>
                <a:gd name="connsiteX47" fmla="*/ 14942175 w 23005101"/>
                <a:gd name="connsiteY47" fmla="*/ 49723 h 83708"/>
                <a:gd name="connsiteX48" fmla="*/ 14793490 w 23005101"/>
                <a:gd name="connsiteY48" fmla="*/ 49723 h 83708"/>
                <a:gd name="connsiteX49" fmla="*/ 14613911 w 23005101"/>
                <a:gd name="connsiteY49" fmla="*/ 49723 h 83708"/>
                <a:gd name="connsiteX50" fmla="*/ 14465227 w 23005101"/>
                <a:gd name="connsiteY50" fmla="*/ 49723 h 83708"/>
                <a:gd name="connsiteX51" fmla="*/ 14285647 w 23005101"/>
                <a:gd name="connsiteY51" fmla="*/ 49723 h 83708"/>
                <a:gd name="connsiteX52" fmla="*/ 14136963 w 23005101"/>
                <a:gd name="connsiteY52" fmla="*/ 49723 h 83708"/>
                <a:gd name="connsiteX53" fmla="*/ 13957384 w 23005101"/>
                <a:gd name="connsiteY53" fmla="*/ 49723 h 83708"/>
                <a:gd name="connsiteX54" fmla="*/ 13808699 w 23005101"/>
                <a:gd name="connsiteY54" fmla="*/ 49723 h 83708"/>
                <a:gd name="connsiteX55" fmla="*/ 13628734 w 23005101"/>
                <a:gd name="connsiteY55" fmla="*/ 49723 h 83708"/>
                <a:gd name="connsiteX56" fmla="*/ 13480049 w 23005101"/>
                <a:gd name="connsiteY56" fmla="*/ 49723 h 83708"/>
                <a:gd name="connsiteX57" fmla="*/ 13300085 w 23005101"/>
                <a:gd name="connsiteY57" fmla="*/ 49723 h 83708"/>
                <a:gd name="connsiteX58" fmla="*/ 13151400 w 23005101"/>
                <a:gd name="connsiteY58" fmla="*/ 49723 h 83708"/>
                <a:gd name="connsiteX59" fmla="*/ 12971434 w 23005101"/>
                <a:gd name="connsiteY59" fmla="*/ 49723 h 83708"/>
                <a:gd name="connsiteX60" fmla="*/ 12822750 w 23005101"/>
                <a:gd name="connsiteY60" fmla="*/ 49723 h 83708"/>
                <a:gd name="connsiteX61" fmla="*/ 12643171 w 23005101"/>
                <a:gd name="connsiteY61" fmla="*/ 49723 h 83708"/>
                <a:gd name="connsiteX62" fmla="*/ 12494486 w 23005101"/>
                <a:gd name="connsiteY62" fmla="*/ 49723 h 83708"/>
                <a:gd name="connsiteX63" fmla="*/ 12314907 w 23005101"/>
                <a:gd name="connsiteY63" fmla="*/ 49723 h 83708"/>
                <a:gd name="connsiteX64" fmla="*/ 12166223 w 23005101"/>
                <a:gd name="connsiteY64" fmla="*/ 49723 h 83708"/>
                <a:gd name="connsiteX65" fmla="*/ 11986257 w 23005101"/>
                <a:gd name="connsiteY65" fmla="*/ 49723 h 83708"/>
                <a:gd name="connsiteX66" fmla="*/ 11837573 w 23005101"/>
                <a:gd name="connsiteY66" fmla="*/ 49723 h 83708"/>
                <a:gd name="connsiteX67" fmla="*/ 11657607 w 23005101"/>
                <a:gd name="connsiteY67" fmla="*/ 49723 h 83708"/>
                <a:gd name="connsiteX68" fmla="*/ 11508923 w 23005101"/>
                <a:gd name="connsiteY68" fmla="*/ 49723 h 83708"/>
                <a:gd name="connsiteX69" fmla="*/ 11328958 w 23005101"/>
                <a:gd name="connsiteY69" fmla="*/ 49723 h 83708"/>
                <a:gd name="connsiteX70" fmla="*/ 11180273 w 23005101"/>
                <a:gd name="connsiteY70" fmla="*/ 49723 h 83708"/>
                <a:gd name="connsiteX71" fmla="*/ 11000694 w 23005101"/>
                <a:gd name="connsiteY71" fmla="*/ 49723 h 83708"/>
                <a:gd name="connsiteX72" fmla="*/ 10852010 w 23005101"/>
                <a:gd name="connsiteY72" fmla="*/ 49723 h 83708"/>
                <a:gd name="connsiteX73" fmla="*/ 10672044 w 23005101"/>
                <a:gd name="connsiteY73" fmla="*/ 49723 h 83708"/>
                <a:gd name="connsiteX74" fmla="*/ 10523359 w 23005101"/>
                <a:gd name="connsiteY74" fmla="*/ 49723 h 83708"/>
                <a:gd name="connsiteX75" fmla="*/ 10343780 w 23005101"/>
                <a:gd name="connsiteY75" fmla="*/ 49723 h 83708"/>
                <a:gd name="connsiteX76" fmla="*/ 10195096 w 23005101"/>
                <a:gd name="connsiteY76" fmla="*/ 49723 h 83708"/>
                <a:gd name="connsiteX77" fmla="*/ 10015517 w 23005101"/>
                <a:gd name="connsiteY77" fmla="*/ 49723 h 83708"/>
                <a:gd name="connsiteX78" fmla="*/ 9866833 w 23005101"/>
                <a:gd name="connsiteY78" fmla="*/ 49723 h 83708"/>
                <a:gd name="connsiteX79" fmla="*/ 9687253 w 23005101"/>
                <a:gd name="connsiteY79" fmla="*/ 49723 h 83708"/>
                <a:gd name="connsiteX80" fmla="*/ 9538569 w 23005101"/>
                <a:gd name="connsiteY80" fmla="*/ 49723 h 83708"/>
                <a:gd name="connsiteX81" fmla="*/ 9358989 w 23005101"/>
                <a:gd name="connsiteY81" fmla="*/ 49723 h 83708"/>
                <a:gd name="connsiteX82" fmla="*/ 9210305 w 23005101"/>
                <a:gd name="connsiteY82" fmla="*/ 49723 h 83708"/>
                <a:gd name="connsiteX83" fmla="*/ 9030340 w 23005101"/>
                <a:gd name="connsiteY83" fmla="*/ 49723 h 83708"/>
                <a:gd name="connsiteX84" fmla="*/ 8881655 w 23005101"/>
                <a:gd name="connsiteY84" fmla="*/ 49723 h 83708"/>
                <a:gd name="connsiteX85" fmla="*/ 8701690 w 23005101"/>
                <a:gd name="connsiteY85" fmla="*/ 49723 h 83708"/>
                <a:gd name="connsiteX86" fmla="*/ 8553006 w 23005101"/>
                <a:gd name="connsiteY86" fmla="*/ 49723 h 83708"/>
                <a:gd name="connsiteX87" fmla="*/ 8373427 w 23005101"/>
                <a:gd name="connsiteY87" fmla="*/ 49723 h 83708"/>
                <a:gd name="connsiteX88" fmla="*/ 8224742 w 23005101"/>
                <a:gd name="connsiteY88" fmla="*/ 49723 h 83708"/>
                <a:gd name="connsiteX89" fmla="*/ 8045163 w 23005101"/>
                <a:gd name="connsiteY89" fmla="*/ 49723 h 83708"/>
                <a:gd name="connsiteX90" fmla="*/ 7896479 w 23005101"/>
                <a:gd name="connsiteY90" fmla="*/ 49723 h 83708"/>
                <a:gd name="connsiteX91" fmla="*/ 7716899 w 23005101"/>
                <a:gd name="connsiteY91" fmla="*/ 49723 h 83708"/>
                <a:gd name="connsiteX92" fmla="*/ 7568215 w 23005101"/>
                <a:gd name="connsiteY92" fmla="*/ 49723 h 83708"/>
                <a:gd name="connsiteX93" fmla="*/ 7388636 w 23005101"/>
                <a:gd name="connsiteY93" fmla="*/ 49723 h 83708"/>
                <a:gd name="connsiteX94" fmla="*/ 7239951 w 23005101"/>
                <a:gd name="connsiteY94" fmla="*/ 49723 h 83708"/>
                <a:gd name="connsiteX95" fmla="*/ 7060372 w 23005101"/>
                <a:gd name="connsiteY95" fmla="*/ 49723 h 83708"/>
                <a:gd name="connsiteX96" fmla="*/ 6911688 w 23005101"/>
                <a:gd name="connsiteY96" fmla="*/ 49723 h 83708"/>
                <a:gd name="connsiteX97" fmla="*/ 6732108 w 23005101"/>
                <a:gd name="connsiteY97" fmla="*/ 49723 h 83708"/>
                <a:gd name="connsiteX98" fmla="*/ 6583424 w 23005101"/>
                <a:gd name="connsiteY98" fmla="*/ 49723 h 83708"/>
                <a:gd name="connsiteX99" fmla="*/ 6403458 w 23005101"/>
                <a:gd name="connsiteY99" fmla="*/ 49723 h 83708"/>
                <a:gd name="connsiteX100" fmla="*/ 6254774 w 23005101"/>
                <a:gd name="connsiteY100" fmla="*/ 49723 h 83708"/>
                <a:gd name="connsiteX101" fmla="*/ 6075195 w 23005101"/>
                <a:gd name="connsiteY101" fmla="*/ 49723 h 83708"/>
                <a:gd name="connsiteX102" fmla="*/ 5926511 w 23005101"/>
                <a:gd name="connsiteY102" fmla="*/ 49723 h 83708"/>
                <a:gd name="connsiteX103" fmla="*/ 5746931 w 23005101"/>
                <a:gd name="connsiteY103" fmla="*/ 49723 h 83708"/>
                <a:gd name="connsiteX104" fmla="*/ 5598247 w 23005101"/>
                <a:gd name="connsiteY104" fmla="*/ 49723 h 83708"/>
                <a:gd name="connsiteX105" fmla="*/ 5418281 w 23005101"/>
                <a:gd name="connsiteY105" fmla="*/ 49723 h 83708"/>
                <a:gd name="connsiteX106" fmla="*/ 5269597 w 23005101"/>
                <a:gd name="connsiteY106" fmla="*/ 49723 h 83708"/>
                <a:gd name="connsiteX107" fmla="*/ 5090018 w 23005101"/>
                <a:gd name="connsiteY107" fmla="*/ 49723 h 83708"/>
                <a:gd name="connsiteX108" fmla="*/ 4941333 w 23005101"/>
                <a:gd name="connsiteY108" fmla="*/ 49723 h 83708"/>
                <a:gd name="connsiteX109" fmla="*/ 4761368 w 23005101"/>
                <a:gd name="connsiteY109" fmla="*/ 49723 h 83708"/>
                <a:gd name="connsiteX110" fmla="*/ 4612684 w 23005101"/>
                <a:gd name="connsiteY110" fmla="*/ 49723 h 83708"/>
                <a:gd name="connsiteX111" fmla="*/ 4433104 w 23005101"/>
                <a:gd name="connsiteY111" fmla="*/ 49723 h 83708"/>
                <a:gd name="connsiteX112" fmla="*/ 4284420 w 23005101"/>
                <a:gd name="connsiteY112" fmla="*/ 49723 h 83708"/>
                <a:gd name="connsiteX113" fmla="*/ 4104840 w 23005101"/>
                <a:gd name="connsiteY113" fmla="*/ 49723 h 83708"/>
                <a:gd name="connsiteX114" fmla="*/ 3956156 w 23005101"/>
                <a:gd name="connsiteY114" fmla="*/ 49723 h 83708"/>
                <a:gd name="connsiteX115" fmla="*/ 3776190 w 23005101"/>
                <a:gd name="connsiteY115" fmla="*/ 49723 h 83708"/>
                <a:gd name="connsiteX116" fmla="*/ 3627506 w 23005101"/>
                <a:gd name="connsiteY116" fmla="*/ 49723 h 83708"/>
                <a:gd name="connsiteX117" fmla="*/ 3447541 w 23005101"/>
                <a:gd name="connsiteY117" fmla="*/ 49723 h 83708"/>
                <a:gd name="connsiteX118" fmla="*/ 3298857 w 23005101"/>
                <a:gd name="connsiteY118" fmla="*/ 49723 h 83708"/>
                <a:gd name="connsiteX119" fmla="*/ 3118891 w 23005101"/>
                <a:gd name="connsiteY119" fmla="*/ 49723 h 83708"/>
                <a:gd name="connsiteX120" fmla="*/ 2970207 w 23005101"/>
                <a:gd name="connsiteY120" fmla="*/ 49723 h 83708"/>
                <a:gd name="connsiteX121" fmla="*/ 2790241 w 23005101"/>
                <a:gd name="connsiteY121" fmla="*/ 49723 h 83708"/>
                <a:gd name="connsiteX122" fmla="*/ 2641557 w 23005101"/>
                <a:gd name="connsiteY122" fmla="*/ 49723 h 83708"/>
                <a:gd name="connsiteX123" fmla="*/ 2461977 w 23005101"/>
                <a:gd name="connsiteY123" fmla="*/ 49723 h 83708"/>
                <a:gd name="connsiteX124" fmla="*/ 2313293 w 23005101"/>
                <a:gd name="connsiteY124" fmla="*/ 49723 h 83708"/>
                <a:gd name="connsiteX125" fmla="*/ 2133714 w 23005101"/>
                <a:gd name="connsiteY125" fmla="*/ 49723 h 83708"/>
                <a:gd name="connsiteX126" fmla="*/ 1985030 w 23005101"/>
                <a:gd name="connsiteY126" fmla="*/ 49723 h 83708"/>
                <a:gd name="connsiteX127" fmla="*/ 1805450 w 23005101"/>
                <a:gd name="connsiteY127" fmla="*/ 49723 h 83708"/>
                <a:gd name="connsiteX128" fmla="*/ 1656766 w 23005101"/>
                <a:gd name="connsiteY128" fmla="*/ 49723 h 83708"/>
                <a:gd name="connsiteX129" fmla="*/ 1476800 w 23005101"/>
                <a:gd name="connsiteY129" fmla="*/ 49723 h 83708"/>
                <a:gd name="connsiteX130" fmla="*/ 1328116 w 23005101"/>
                <a:gd name="connsiteY130" fmla="*/ 49723 h 83708"/>
                <a:gd name="connsiteX131" fmla="*/ 1148150 w 23005101"/>
                <a:gd name="connsiteY131" fmla="*/ 49723 h 83708"/>
                <a:gd name="connsiteX132" fmla="*/ 999466 w 23005101"/>
                <a:gd name="connsiteY132" fmla="*/ 49723 h 83708"/>
                <a:gd name="connsiteX133" fmla="*/ 819887 w 23005101"/>
                <a:gd name="connsiteY133" fmla="*/ 49723 h 83708"/>
                <a:gd name="connsiteX134" fmla="*/ 671203 w 23005101"/>
                <a:gd name="connsiteY134" fmla="*/ 49723 h 83708"/>
                <a:gd name="connsiteX135" fmla="*/ 491623 w 23005101"/>
                <a:gd name="connsiteY135" fmla="*/ 49723 h 83708"/>
                <a:gd name="connsiteX136" fmla="*/ 342939 w 23005101"/>
                <a:gd name="connsiteY136" fmla="*/ 49723 h 83708"/>
                <a:gd name="connsiteX137" fmla="*/ 163359 w 23005101"/>
                <a:gd name="connsiteY137" fmla="*/ 49723 h 83708"/>
                <a:gd name="connsiteX138" fmla="*/ 14675 w 23005101"/>
                <a:gd name="connsiteY138" fmla="*/ 49723 h 83708"/>
                <a:gd name="connsiteX139" fmla="*/ 0 w 23005101"/>
                <a:gd name="connsiteY139" fmla="*/ 33889 h 83708"/>
                <a:gd name="connsiteX140" fmla="*/ 179580 w 23005101"/>
                <a:gd name="connsiteY140" fmla="*/ 33889 h 83708"/>
                <a:gd name="connsiteX141" fmla="*/ 328264 w 23005101"/>
                <a:gd name="connsiteY141" fmla="*/ 33889 h 83708"/>
                <a:gd name="connsiteX142" fmla="*/ 507843 w 23005101"/>
                <a:gd name="connsiteY142" fmla="*/ 33889 h 83708"/>
                <a:gd name="connsiteX143" fmla="*/ 656527 w 23005101"/>
                <a:gd name="connsiteY143" fmla="*/ 33889 h 83708"/>
                <a:gd name="connsiteX144" fmla="*/ 836107 w 23005101"/>
                <a:gd name="connsiteY144" fmla="*/ 33889 h 83708"/>
                <a:gd name="connsiteX145" fmla="*/ 984791 w 23005101"/>
                <a:gd name="connsiteY145" fmla="*/ 33889 h 83708"/>
                <a:gd name="connsiteX146" fmla="*/ 1164757 w 23005101"/>
                <a:gd name="connsiteY146" fmla="*/ 33889 h 83708"/>
                <a:gd name="connsiteX147" fmla="*/ 1313441 w 23005101"/>
                <a:gd name="connsiteY147" fmla="*/ 33889 h 83708"/>
                <a:gd name="connsiteX148" fmla="*/ 1493406 w 23005101"/>
                <a:gd name="connsiteY148" fmla="*/ 33889 h 83708"/>
                <a:gd name="connsiteX149" fmla="*/ 1642091 w 23005101"/>
                <a:gd name="connsiteY149" fmla="*/ 33889 h 83708"/>
                <a:gd name="connsiteX150" fmla="*/ 1821670 w 23005101"/>
                <a:gd name="connsiteY150" fmla="*/ 33889 h 83708"/>
                <a:gd name="connsiteX151" fmla="*/ 1970354 w 23005101"/>
                <a:gd name="connsiteY151" fmla="*/ 33889 h 83708"/>
                <a:gd name="connsiteX152" fmla="*/ 2149934 w 23005101"/>
                <a:gd name="connsiteY152" fmla="*/ 33889 h 83708"/>
                <a:gd name="connsiteX153" fmla="*/ 2298618 w 23005101"/>
                <a:gd name="connsiteY153" fmla="*/ 33889 h 83708"/>
                <a:gd name="connsiteX154" fmla="*/ 2478197 w 23005101"/>
                <a:gd name="connsiteY154" fmla="*/ 33889 h 83708"/>
                <a:gd name="connsiteX155" fmla="*/ 2626881 w 23005101"/>
                <a:gd name="connsiteY155" fmla="*/ 33889 h 83708"/>
                <a:gd name="connsiteX156" fmla="*/ 2806461 w 23005101"/>
                <a:gd name="connsiteY156" fmla="*/ 33889 h 83708"/>
                <a:gd name="connsiteX157" fmla="*/ 2955145 w 23005101"/>
                <a:gd name="connsiteY157" fmla="*/ 33889 h 83708"/>
                <a:gd name="connsiteX158" fmla="*/ 3135111 w 23005101"/>
                <a:gd name="connsiteY158" fmla="*/ 33889 h 83708"/>
                <a:gd name="connsiteX159" fmla="*/ 3283795 w 23005101"/>
                <a:gd name="connsiteY159" fmla="*/ 33889 h 83708"/>
                <a:gd name="connsiteX160" fmla="*/ 3463761 w 23005101"/>
                <a:gd name="connsiteY160" fmla="*/ 33889 h 83708"/>
                <a:gd name="connsiteX161" fmla="*/ 3612445 w 23005101"/>
                <a:gd name="connsiteY161" fmla="*/ 33889 h 83708"/>
                <a:gd name="connsiteX162" fmla="*/ 3792410 w 23005101"/>
                <a:gd name="connsiteY162" fmla="*/ 33889 h 83708"/>
                <a:gd name="connsiteX163" fmla="*/ 3941095 w 23005101"/>
                <a:gd name="connsiteY163" fmla="*/ 33889 h 83708"/>
                <a:gd name="connsiteX164" fmla="*/ 4121060 w 23005101"/>
                <a:gd name="connsiteY164" fmla="*/ 33889 h 83708"/>
                <a:gd name="connsiteX165" fmla="*/ 4269745 w 23005101"/>
                <a:gd name="connsiteY165" fmla="*/ 33889 h 83708"/>
                <a:gd name="connsiteX166" fmla="*/ 4449324 w 23005101"/>
                <a:gd name="connsiteY166" fmla="*/ 33889 h 83708"/>
                <a:gd name="connsiteX167" fmla="*/ 4598008 w 23005101"/>
                <a:gd name="connsiteY167" fmla="*/ 33889 h 83708"/>
                <a:gd name="connsiteX168" fmla="*/ 4777588 w 23005101"/>
                <a:gd name="connsiteY168" fmla="*/ 33889 h 83708"/>
                <a:gd name="connsiteX169" fmla="*/ 4926272 w 23005101"/>
                <a:gd name="connsiteY169" fmla="*/ 33889 h 83708"/>
                <a:gd name="connsiteX170" fmla="*/ 5106238 w 23005101"/>
                <a:gd name="connsiteY170" fmla="*/ 33889 h 83708"/>
                <a:gd name="connsiteX171" fmla="*/ 5254922 w 23005101"/>
                <a:gd name="connsiteY171" fmla="*/ 33889 h 83708"/>
                <a:gd name="connsiteX172" fmla="*/ 5434887 w 23005101"/>
                <a:gd name="connsiteY172" fmla="*/ 33889 h 83708"/>
                <a:gd name="connsiteX173" fmla="*/ 5583572 w 23005101"/>
                <a:gd name="connsiteY173" fmla="*/ 33889 h 83708"/>
                <a:gd name="connsiteX174" fmla="*/ 5763538 w 23005101"/>
                <a:gd name="connsiteY174" fmla="*/ 33889 h 83708"/>
                <a:gd name="connsiteX175" fmla="*/ 5912221 w 23005101"/>
                <a:gd name="connsiteY175" fmla="*/ 33889 h 83708"/>
                <a:gd name="connsiteX176" fmla="*/ 6091801 w 23005101"/>
                <a:gd name="connsiteY176" fmla="*/ 33889 h 83708"/>
                <a:gd name="connsiteX177" fmla="*/ 6240485 w 23005101"/>
                <a:gd name="connsiteY177" fmla="*/ 33889 h 83708"/>
                <a:gd name="connsiteX178" fmla="*/ 6420065 w 23005101"/>
                <a:gd name="connsiteY178" fmla="*/ 33889 h 83708"/>
                <a:gd name="connsiteX179" fmla="*/ 6568749 w 23005101"/>
                <a:gd name="connsiteY179" fmla="*/ 33889 h 83708"/>
                <a:gd name="connsiteX180" fmla="*/ 6748328 w 23005101"/>
                <a:gd name="connsiteY180" fmla="*/ 33889 h 83708"/>
                <a:gd name="connsiteX181" fmla="*/ 6897012 w 23005101"/>
                <a:gd name="connsiteY181" fmla="*/ 33889 h 83708"/>
                <a:gd name="connsiteX182" fmla="*/ 7076592 w 23005101"/>
                <a:gd name="connsiteY182" fmla="*/ 33889 h 83708"/>
                <a:gd name="connsiteX183" fmla="*/ 7225276 w 23005101"/>
                <a:gd name="connsiteY183" fmla="*/ 33889 h 83708"/>
                <a:gd name="connsiteX184" fmla="*/ 7405242 w 23005101"/>
                <a:gd name="connsiteY184" fmla="*/ 33889 h 83708"/>
                <a:gd name="connsiteX185" fmla="*/ 7553926 w 23005101"/>
                <a:gd name="connsiteY185" fmla="*/ 33889 h 83708"/>
                <a:gd name="connsiteX186" fmla="*/ 7733505 w 23005101"/>
                <a:gd name="connsiteY186" fmla="*/ 33889 h 83708"/>
                <a:gd name="connsiteX187" fmla="*/ 7882190 w 23005101"/>
                <a:gd name="connsiteY187" fmla="*/ 33889 h 83708"/>
                <a:gd name="connsiteX188" fmla="*/ 8061769 w 23005101"/>
                <a:gd name="connsiteY188" fmla="*/ 33889 h 83708"/>
                <a:gd name="connsiteX189" fmla="*/ 8210453 w 23005101"/>
                <a:gd name="connsiteY189" fmla="*/ 33889 h 83708"/>
                <a:gd name="connsiteX190" fmla="*/ 8390418 w 23005101"/>
                <a:gd name="connsiteY190" fmla="*/ 33889 h 83708"/>
                <a:gd name="connsiteX191" fmla="*/ 8539103 w 23005101"/>
                <a:gd name="connsiteY191" fmla="*/ 33889 h 83708"/>
                <a:gd name="connsiteX192" fmla="*/ 8718682 w 23005101"/>
                <a:gd name="connsiteY192" fmla="*/ 33889 h 83708"/>
                <a:gd name="connsiteX193" fmla="*/ 8867366 w 23005101"/>
                <a:gd name="connsiteY193" fmla="*/ 33889 h 83708"/>
                <a:gd name="connsiteX194" fmla="*/ 9047332 w 23005101"/>
                <a:gd name="connsiteY194" fmla="*/ 33889 h 83708"/>
                <a:gd name="connsiteX195" fmla="*/ 9196016 w 23005101"/>
                <a:gd name="connsiteY195" fmla="*/ 33889 h 83708"/>
                <a:gd name="connsiteX196" fmla="*/ 9375596 w 23005101"/>
                <a:gd name="connsiteY196" fmla="*/ 33889 h 83708"/>
                <a:gd name="connsiteX197" fmla="*/ 9524280 w 23005101"/>
                <a:gd name="connsiteY197" fmla="*/ 33889 h 83708"/>
                <a:gd name="connsiteX198" fmla="*/ 9703859 w 23005101"/>
                <a:gd name="connsiteY198" fmla="*/ 33889 h 83708"/>
                <a:gd name="connsiteX199" fmla="*/ 9852543 w 23005101"/>
                <a:gd name="connsiteY199" fmla="*/ 33889 h 83708"/>
                <a:gd name="connsiteX200" fmla="*/ 10032123 w 23005101"/>
                <a:gd name="connsiteY200" fmla="*/ 33889 h 83708"/>
                <a:gd name="connsiteX201" fmla="*/ 10180807 w 23005101"/>
                <a:gd name="connsiteY201" fmla="*/ 33889 h 83708"/>
                <a:gd name="connsiteX202" fmla="*/ 10360773 w 23005101"/>
                <a:gd name="connsiteY202" fmla="*/ 33889 h 83708"/>
                <a:gd name="connsiteX203" fmla="*/ 10509457 w 23005101"/>
                <a:gd name="connsiteY203" fmla="*/ 33889 h 83708"/>
                <a:gd name="connsiteX204" fmla="*/ 10689036 w 23005101"/>
                <a:gd name="connsiteY204" fmla="*/ 33889 h 83708"/>
                <a:gd name="connsiteX205" fmla="*/ 10837721 w 23005101"/>
                <a:gd name="connsiteY205" fmla="*/ 33889 h 83708"/>
                <a:gd name="connsiteX206" fmla="*/ 11017687 w 23005101"/>
                <a:gd name="connsiteY206" fmla="*/ 33889 h 83708"/>
                <a:gd name="connsiteX207" fmla="*/ 11166371 w 23005101"/>
                <a:gd name="connsiteY207" fmla="*/ 33889 h 83708"/>
                <a:gd name="connsiteX208" fmla="*/ 11345950 w 23005101"/>
                <a:gd name="connsiteY208" fmla="*/ 33889 h 83708"/>
                <a:gd name="connsiteX209" fmla="*/ 11494635 w 23005101"/>
                <a:gd name="connsiteY209" fmla="*/ 33889 h 83708"/>
                <a:gd name="connsiteX210" fmla="*/ 11674214 w 23005101"/>
                <a:gd name="connsiteY210" fmla="*/ 33889 h 83708"/>
                <a:gd name="connsiteX211" fmla="*/ 11822898 w 23005101"/>
                <a:gd name="connsiteY211" fmla="*/ 33889 h 83708"/>
                <a:gd name="connsiteX212" fmla="*/ 12002477 w 23005101"/>
                <a:gd name="connsiteY212" fmla="*/ 33889 h 83708"/>
                <a:gd name="connsiteX213" fmla="*/ 12151162 w 23005101"/>
                <a:gd name="connsiteY213" fmla="*/ 33889 h 83708"/>
                <a:gd name="connsiteX214" fmla="*/ 12330741 w 23005101"/>
                <a:gd name="connsiteY214" fmla="*/ 33889 h 83708"/>
                <a:gd name="connsiteX215" fmla="*/ 12479425 w 23005101"/>
                <a:gd name="connsiteY215" fmla="*/ 33889 h 83708"/>
                <a:gd name="connsiteX216" fmla="*/ 12659390 w 23005101"/>
                <a:gd name="connsiteY216" fmla="*/ 33889 h 83708"/>
                <a:gd name="connsiteX217" fmla="*/ 12808074 w 23005101"/>
                <a:gd name="connsiteY217" fmla="*/ 33889 h 83708"/>
                <a:gd name="connsiteX218" fmla="*/ 12987654 w 23005101"/>
                <a:gd name="connsiteY218" fmla="*/ 33889 h 83708"/>
                <a:gd name="connsiteX219" fmla="*/ 13136338 w 23005101"/>
                <a:gd name="connsiteY219" fmla="*/ 33889 h 83708"/>
                <a:gd name="connsiteX220" fmla="*/ 13315917 w 23005101"/>
                <a:gd name="connsiteY220" fmla="*/ 33889 h 83708"/>
                <a:gd name="connsiteX221" fmla="*/ 13464602 w 23005101"/>
                <a:gd name="connsiteY221" fmla="*/ 33889 h 83708"/>
                <a:gd name="connsiteX222" fmla="*/ 13644181 w 23005101"/>
                <a:gd name="connsiteY222" fmla="*/ 33889 h 83708"/>
                <a:gd name="connsiteX223" fmla="*/ 13792865 w 23005101"/>
                <a:gd name="connsiteY223" fmla="*/ 33889 h 83708"/>
                <a:gd name="connsiteX224" fmla="*/ 13972445 w 23005101"/>
                <a:gd name="connsiteY224" fmla="*/ 33889 h 83708"/>
                <a:gd name="connsiteX225" fmla="*/ 14121129 w 23005101"/>
                <a:gd name="connsiteY225" fmla="*/ 33889 h 83708"/>
                <a:gd name="connsiteX226" fmla="*/ 14300708 w 23005101"/>
                <a:gd name="connsiteY226" fmla="*/ 33889 h 83708"/>
                <a:gd name="connsiteX227" fmla="*/ 14449393 w 23005101"/>
                <a:gd name="connsiteY227" fmla="*/ 33889 h 83708"/>
                <a:gd name="connsiteX228" fmla="*/ 14629359 w 23005101"/>
                <a:gd name="connsiteY228" fmla="*/ 33889 h 83708"/>
                <a:gd name="connsiteX229" fmla="*/ 14778043 w 23005101"/>
                <a:gd name="connsiteY229" fmla="*/ 33889 h 83708"/>
                <a:gd name="connsiteX230" fmla="*/ 14957622 w 23005101"/>
                <a:gd name="connsiteY230" fmla="*/ 33889 h 83708"/>
                <a:gd name="connsiteX231" fmla="*/ 15106307 w 23005101"/>
                <a:gd name="connsiteY231" fmla="*/ 33889 h 83708"/>
                <a:gd name="connsiteX232" fmla="*/ 15286272 w 23005101"/>
                <a:gd name="connsiteY232" fmla="*/ 33889 h 83708"/>
                <a:gd name="connsiteX233" fmla="*/ 15434957 w 23005101"/>
                <a:gd name="connsiteY233" fmla="*/ 33889 h 83708"/>
                <a:gd name="connsiteX234" fmla="*/ 15614921 w 23005101"/>
                <a:gd name="connsiteY234" fmla="*/ 33889 h 83708"/>
                <a:gd name="connsiteX235" fmla="*/ 15763606 w 23005101"/>
                <a:gd name="connsiteY235" fmla="*/ 33889 h 83708"/>
                <a:gd name="connsiteX236" fmla="*/ 15943185 w 23005101"/>
                <a:gd name="connsiteY236" fmla="*/ 33889 h 83708"/>
                <a:gd name="connsiteX237" fmla="*/ 16091869 w 23005101"/>
                <a:gd name="connsiteY237" fmla="*/ 33889 h 83708"/>
                <a:gd name="connsiteX238" fmla="*/ 16271449 w 23005101"/>
                <a:gd name="connsiteY238" fmla="*/ 33889 h 83708"/>
                <a:gd name="connsiteX239" fmla="*/ 16420133 w 23005101"/>
                <a:gd name="connsiteY239" fmla="*/ 33889 h 83708"/>
                <a:gd name="connsiteX240" fmla="*/ 16600099 w 23005101"/>
                <a:gd name="connsiteY240" fmla="*/ 33889 h 83708"/>
                <a:gd name="connsiteX241" fmla="*/ 16748783 w 23005101"/>
                <a:gd name="connsiteY241" fmla="*/ 33889 h 83708"/>
                <a:gd name="connsiteX242" fmla="*/ 16928750 w 23005101"/>
                <a:gd name="connsiteY242" fmla="*/ 33889 h 83708"/>
                <a:gd name="connsiteX243" fmla="*/ 17077434 w 23005101"/>
                <a:gd name="connsiteY243" fmla="*/ 33889 h 83708"/>
                <a:gd name="connsiteX244" fmla="*/ 17257398 w 23005101"/>
                <a:gd name="connsiteY244" fmla="*/ 33889 h 83708"/>
                <a:gd name="connsiteX245" fmla="*/ 17406082 w 23005101"/>
                <a:gd name="connsiteY245" fmla="*/ 33889 h 83708"/>
                <a:gd name="connsiteX246" fmla="*/ 17585662 w 23005101"/>
                <a:gd name="connsiteY246" fmla="*/ 33889 h 83708"/>
                <a:gd name="connsiteX247" fmla="*/ 17734346 w 23005101"/>
                <a:gd name="connsiteY247" fmla="*/ 33889 h 83708"/>
                <a:gd name="connsiteX248" fmla="*/ 17914312 w 23005101"/>
                <a:gd name="connsiteY248" fmla="*/ 33889 h 83708"/>
                <a:gd name="connsiteX249" fmla="*/ 18062996 w 23005101"/>
                <a:gd name="connsiteY249" fmla="*/ 33889 h 83708"/>
                <a:gd name="connsiteX250" fmla="*/ 18242576 w 23005101"/>
                <a:gd name="connsiteY250" fmla="*/ 33889 h 83708"/>
                <a:gd name="connsiteX251" fmla="*/ 18391260 w 23005101"/>
                <a:gd name="connsiteY251" fmla="*/ 33889 h 83708"/>
                <a:gd name="connsiteX252" fmla="*/ 18570840 w 23005101"/>
                <a:gd name="connsiteY252" fmla="*/ 33889 h 83708"/>
                <a:gd name="connsiteX253" fmla="*/ 18719524 w 23005101"/>
                <a:gd name="connsiteY253" fmla="*/ 33889 h 83708"/>
                <a:gd name="connsiteX254" fmla="*/ 18899490 w 23005101"/>
                <a:gd name="connsiteY254" fmla="*/ 33889 h 83708"/>
                <a:gd name="connsiteX255" fmla="*/ 19048174 w 23005101"/>
                <a:gd name="connsiteY255" fmla="*/ 33889 h 83708"/>
                <a:gd name="connsiteX256" fmla="*/ 19228140 w 23005101"/>
                <a:gd name="connsiteY256" fmla="*/ 33889 h 83708"/>
                <a:gd name="connsiteX257" fmla="*/ 19376822 w 23005101"/>
                <a:gd name="connsiteY257" fmla="*/ 33889 h 83708"/>
                <a:gd name="connsiteX258" fmla="*/ 19556788 w 23005101"/>
                <a:gd name="connsiteY258" fmla="*/ 33889 h 83708"/>
                <a:gd name="connsiteX259" fmla="*/ 19705474 w 23005101"/>
                <a:gd name="connsiteY259" fmla="*/ 33889 h 83708"/>
                <a:gd name="connsiteX260" fmla="*/ 19885054 w 23005101"/>
                <a:gd name="connsiteY260" fmla="*/ 33889 h 83708"/>
                <a:gd name="connsiteX261" fmla="*/ 20033736 w 23005101"/>
                <a:gd name="connsiteY261" fmla="*/ 33889 h 83708"/>
                <a:gd name="connsiteX262" fmla="*/ 20213318 w 23005101"/>
                <a:gd name="connsiteY262" fmla="*/ 33889 h 83708"/>
                <a:gd name="connsiteX263" fmla="*/ 20362000 w 23005101"/>
                <a:gd name="connsiteY263" fmla="*/ 33889 h 83708"/>
                <a:gd name="connsiteX264" fmla="*/ 20541580 w 23005101"/>
                <a:gd name="connsiteY264" fmla="*/ 33889 h 83708"/>
                <a:gd name="connsiteX265" fmla="*/ 20690264 w 23005101"/>
                <a:gd name="connsiteY265" fmla="*/ 33889 h 83708"/>
                <a:gd name="connsiteX266" fmla="*/ 20869844 w 23005101"/>
                <a:gd name="connsiteY266" fmla="*/ 33889 h 83708"/>
                <a:gd name="connsiteX267" fmla="*/ 21018528 w 23005101"/>
                <a:gd name="connsiteY267" fmla="*/ 33889 h 83708"/>
                <a:gd name="connsiteX268" fmla="*/ 21198492 w 23005101"/>
                <a:gd name="connsiteY268" fmla="*/ 33889 h 83708"/>
                <a:gd name="connsiteX269" fmla="*/ 21347178 w 23005101"/>
                <a:gd name="connsiteY269" fmla="*/ 33889 h 83708"/>
                <a:gd name="connsiteX270" fmla="*/ 21527142 w 23005101"/>
                <a:gd name="connsiteY270" fmla="*/ 33889 h 83708"/>
                <a:gd name="connsiteX271" fmla="*/ 21675828 w 23005101"/>
                <a:gd name="connsiteY271" fmla="*/ 33889 h 83708"/>
                <a:gd name="connsiteX272" fmla="*/ 21855406 w 23005101"/>
                <a:gd name="connsiteY272" fmla="*/ 33889 h 83708"/>
                <a:gd name="connsiteX273" fmla="*/ 22004092 w 23005101"/>
                <a:gd name="connsiteY273" fmla="*/ 33889 h 83708"/>
                <a:gd name="connsiteX274" fmla="*/ 22184056 w 23005101"/>
                <a:gd name="connsiteY274" fmla="*/ 33889 h 83708"/>
                <a:gd name="connsiteX275" fmla="*/ 22332742 w 23005101"/>
                <a:gd name="connsiteY275" fmla="*/ 33889 h 83708"/>
                <a:gd name="connsiteX276" fmla="*/ 22512706 w 23005101"/>
                <a:gd name="connsiteY276" fmla="*/ 33889 h 83708"/>
                <a:gd name="connsiteX277" fmla="*/ 22661390 w 23005101"/>
                <a:gd name="connsiteY277" fmla="*/ 33889 h 83708"/>
                <a:gd name="connsiteX278" fmla="*/ 22840970 w 23005101"/>
                <a:gd name="connsiteY278" fmla="*/ 33889 h 83708"/>
                <a:gd name="connsiteX279" fmla="*/ 22989654 w 23005101"/>
                <a:gd name="connsiteY279" fmla="*/ 33889 h 83708"/>
                <a:gd name="connsiteX280" fmla="*/ 23005102 w 23005101"/>
                <a:gd name="connsiteY280" fmla="*/ 49723 h 83708"/>
                <a:gd name="connsiteX281" fmla="*/ 22825138 w 23005101"/>
                <a:gd name="connsiteY281" fmla="*/ 49723 h 83708"/>
                <a:gd name="connsiteX282" fmla="*/ 22676452 w 23005101"/>
                <a:gd name="connsiteY282" fmla="*/ 49723 h 83708"/>
                <a:gd name="connsiteX283" fmla="*/ 22585310 w 23005101"/>
                <a:gd name="connsiteY283" fmla="*/ 83708 h 8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708">
                  <a:moveTo>
                    <a:pt x="22585310" y="83708"/>
                  </a:moveTo>
                  <a:cubicBezTo>
                    <a:pt x="22551712" y="83708"/>
                    <a:pt x="22518114" y="72509"/>
                    <a:pt x="22495328" y="49723"/>
                  </a:cubicBezTo>
                  <a:cubicBezTo>
                    <a:pt x="22458638" y="13034"/>
                    <a:pt x="22383332" y="13420"/>
                    <a:pt x="22346644" y="49723"/>
                  </a:cubicBezTo>
                  <a:cubicBezTo>
                    <a:pt x="22301458" y="94908"/>
                    <a:pt x="22212248" y="94908"/>
                    <a:pt x="22167064" y="49723"/>
                  </a:cubicBezTo>
                  <a:cubicBezTo>
                    <a:pt x="22130374" y="13034"/>
                    <a:pt x="22055070" y="13420"/>
                    <a:pt x="22018380" y="49723"/>
                  </a:cubicBezTo>
                  <a:cubicBezTo>
                    <a:pt x="21973194" y="94908"/>
                    <a:pt x="21883984" y="94908"/>
                    <a:pt x="21838800" y="49723"/>
                  </a:cubicBezTo>
                  <a:cubicBezTo>
                    <a:pt x="21802112" y="13034"/>
                    <a:pt x="21727190" y="13420"/>
                    <a:pt x="21690116" y="49723"/>
                  </a:cubicBezTo>
                  <a:cubicBezTo>
                    <a:pt x="21644930" y="94908"/>
                    <a:pt x="21555720" y="94908"/>
                    <a:pt x="21510536" y="49723"/>
                  </a:cubicBezTo>
                  <a:cubicBezTo>
                    <a:pt x="21473848" y="13420"/>
                    <a:pt x="21398926" y="13034"/>
                    <a:pt x="21361854" y="49723"/>
                  </a:cubicBezTo>
                  <a:cubicBezTo>
                    <a:pt x="21316668" y="94908"/>
                    <a:pt x="21227456" y="94908"/>
                    <a:pt x="21182272" y="49723"/>
                  </a:cubicBezTo>
                  <a:cubicBezTo>
                    <a:pt x="21145584" y="13034"/>
                    <a:pt x="21070278" y="13420"/>
                    <a:pt x="21033590" y="49723"/>
                  </a:cubicBezTo>
                  <a:cubicBezTo>
                    <a:pt x="20988404" y="94908"/>
                    <a:pt x="20899194" y="94908"/>
                    <a:pt x="20854010" y="49723"/>
                  </a:cubicBezTo>
                  <a:cubicBezTo>
                    <a:pt x="20817320" y="13034"/>
                    <a:pt x="20742014" y="13034"/>
                    <a:pt x="20705326" y="49723"/>
                  </a:cubicBezTo>
                  <a:cubicBezTo>
                    <a:pt x="20660140" y="94908"/>
                    <a:pt x="20570930" y="94908"/>
                    <a:pt x="20525358" y="49723"/>
                  </a:cubicBezTo>
                  <a:cubicBezTo>
                    <a:pt x="20488672" y="13034"/>
                    <a:pt x="20413364" y="13420"/>
                    <a:pt x="20376676" y="49723"/>
                  </a:cubicBezTo>
                  <a:cubicBezTo>
                    <a:pt x="20331492" y="94908"/>
                    <a:pt x="20242282" y="94908"/>
                    <a:pt x="20196708" y="49723"/>
                  </a:cubicBezTo>
                  <a:cubicBezTo>
                    <a:pt x="20160022" y="13034"/>
                    <a:pt x="20084714" y="13034"/>
                    <a:pt x="20048026" y="49723"/>
                  </a:cubicBezTo>
                  <a:cubicBezTo>
                    <a:pt x="20002842" y="94908"/>
                    <a:pt x="19913632" y="94908"/>
                    <a:pt x="19868446" y="49723"/>
                  </a:cubicBezTo>
                  <a:cubicBezTo>
                    <a:pt x="19831758" y="13034"/>
                    <a:pt x="19756836" y="13034"/>
                    <a:pt x="19719762" y="49723"/>
                  </a:cubicBezTo>
                  <a:cubicBezTo>
                    <a:pt x="19674578" y="94908"/>
                    <a:pt x="19585368" y="94908"/>
                    <a:pt x="19540182" y="49723"/>
                  </a:cubicBezTo>
                  <a:cubicBezTo>
                    <a:pt x="19503494" y="13034"/>
                    <a:pt x="19428188" y="13420"/>
                    <a:pt x="19391498" y="49723"/>
                  </a:cubicBezTo>
                  <a:cubicBezTo>
                    <a:pt x="19346314" y="94908"/>
                    <a:pt x="19257104" y="94908"/>
                    <a:pt x="19211920" y="49723"/>
                  </a:cubicBezTo>
                  <a:cubicBezTo>
                    <a:pt x="19175230" y="13420"/>
                    <a:pt x="19099924" y="13034"/>
                    <a:pt x="19063234" y="49723"/>
                  </a:cubicBezTo>
                  <a:cubicBezTo>
                    <a:pt x="19018050" y="94908"/>
                    <a:pt x="18928840" y="94908"/>
                    <a:pt x="18883656" y="49723"/>
                  </a:cubicBezTo>
                  <a:cubicBezTo>
                    <a:pt x="18846966" y="13420"/>
                    <a:pt x="18771660" y="13420"/>
                    <a:pt x="18734972" y="49723"/>
                  </a:cubicBezTo>
                  <a:cubicBezTo>
                    <a:pt x="18689788" y="94908"/>
                    <a:pt x="18600576" y="94908"/>
                    <a:pt x="18555006" y="49723"/>
                  </a:cubicBezTo>
                  <a:cubicBezTo>
                    <a:pt x="18518318" y="13034"/>
                    <a:pt x="18443396" y="13034"/>
                    <a:pt x="18406320" y="49723"/>
                  </a:cubicBezTo>
                  <a:cubicBezTo>
                    <a:pt x="18360750" y="94908"/>
                    <a:pt x="18271926" y="94908"/>
                    <a:pt x="18226356" y="49723"/>
                  </a:cubicBezTo>
                  <a:cubicBezTo>
                    <a:pt x="18189668" y="13034"/>
                    <a:pt x="18114360" y="13034"/>
                    <a:pt x="18077672" y="49723"/>
                  </a:cubicBezTo>
                  <a:cubicBezTo>
                    <a:pt x="18032486" y="94908"/>
                    <a:pt x="17943276" y="94908"/>
                    <a:pt x="17898092" y="49723"/>
                  </a:cubicBezTo>
                  <a:cubicBezTo>
                    <a:pt x="17861404" y="13034"/>
                    <a:pt x="17786482" y="13034"/>
                    <a:pt x="17749408" y="49723"/>
                  </a:cubicBezTo>
                  <a:cubicBezTo>
                    <a:pt x="17704224" y="94908"/>
                    <a:pt x="17615012" y="94908"/>
                    <a:pt x="17569442" y="49723"/>
                  </a:cubicBezTo>
                  <a:cubicBezTo>
                    <a:pt x="17532754" y="13034"/>
                    <a:pt x="17457832" y="13034"/>
                    <a:pt x="17420758" y="49723"/>
                  </a:cubicBezTo>
                  <a:cubicBezTo>
                    <a:pt x="17375574" y="94908"/>
                    <a:pt x="17286362" y="94908"/>
                    <a:pt x="17240792" y="49723"/>
                  </a:cubicBezTo>
                  <a:cubicBezTo>
                    <a:pt x="17203718" y="13034"/>
                    <a:pt x="17128796" y="13420"/>
                    <a:pt x="17092108" y="49723"/>
                  </a:cubicBezTo>
                  <a:cubicBezTo>
                    <a:pt x="17046538" y="94908"/>
                    <a:pt x="16957714" y="94908"/>
                    <a:pt x="16912528" y="49723"/>
                  </a:cubicBezTo>
                  <a:cubicBezTo>
                    <a:pt x="16875840" y="13034"/>
                    <a:pt x="16800532" y="13420"/>
                    <a:pt x="16763844" y="49723"/>
                  </a:cubicBezTo>
                  <a:cubicBezTo>
                    <a:pt x="16718660" y="94908"/>
                    <a:pt x="16629450" y="94908"/>
                    <a:pt x="16584265" y="49723"/>
                  </a:cubicBezTo>
                  <a:cubicBezTo>
                    <a:pt x="16547577" y="13034"/>
                    <a:pt x="16472269" y="13420"/>
                    <a:pt x="16435581" y="49723"/>
                  </a:cubicBezTo>
                  <a:cubicBezTo>
                    <a:pt x="16390010" y="94908"/>
                    <a:pt x="16301186" y="94908"/>
                    <a:pt x="16255616" y="49723"/>
                  </a:cubicBezTo>
                  <a:cubicBezTo>
                    <a:pt x="16218927" y="13034"/>
                    <a:pt x="16143619" y="13420"/>
                    <a:pt x="16106931" y="49723"/>
                  </a:cubicBezTo>
                  <a:cubicBezTo>
                    <a:pt x="16061361" y="94908"/>
                    <a:pt x="15972536" y="94908"/>
                    <a:pt x="15926966" y="49723"/>
                  </a:cubicBezTo>
                  <a:cubicBezTo>
                    <a:pt x="15890277" y="13420"/>
                    <a:pt x="15815355" y="13034"/>
                    <a:pt x="15778281" y="49723"/>
                  </a:cubicBezTo>
                  <a:cubicBezTo>
                    <a:pt x="15733097" y="94908"/>
                    <a:pt x="15643886" y="94908"/>
                    <a:pt x="15598702" y="49723"/>
                  </a:cubicBezTo>
                  <a:cubicBezTo>
                    <a:pt x="15562013" y="13034"/>
                    <a:pt x="15486706" y="13420"/>
                    <a:pt x="15450018" y="49723"/>
                  </a:cubicBezTo>
                  <a:cubicBezTo>
                    <a:pt x="15404834" y="94908"/>
                    <a:pt x="15315622" y="94908"/>
                    <a:pt x="15270438" y="49723"/>
                  </a:cubicBezTo>
                  <a:cubicBezTo>
                    <a:pt x="15233750" y="13034"/>
                    <a:pt x="15158443" y="13034"/>
                    <a:pt x="15121754" y="49723"/>
                  </a:cubicBezTo>
                  <a:cubicBezTo>
                    <a:pt x="15076570" y="94908"/>
                    <a:pt x="14987359" y="94908"/>
                    <a:pt x="14942175" y="49723"/>
                  </a:cubicBezTo>
                  <a:cubicBezTo>
                    <a:pt x="14905486" y="13034"/>
                    <a:pt x="14830179" y="13420"/>
                    <a:pt x="14793490" y="49723"/>
                  </a:cubicBezTo>
                  <a:cubicBezTo>
                    <a:pt x="14748306" y="94908"/>
                    <a:pt x="14659095" y="94908"/>
                    <a:pt x="14613911" y="49723"/>
                  </a:cubicBezTo>
                  <a:cubicBezTo>
                    <a:pt x="14577222" y="13034"/>
                    <a:pt x="14501915" y="13420"/>
                    <a:pt x="14465227" y="49723"/>
                  </a:cubicBezTo>
                  <a:cubicBezTo>
                    <a:pt x="14420043" y="94908"/>
                    <a:pt x="14330831" y="94908"/>
                    <a:pt x="14285647" y="49723"/>
                  </a:cubicBezTo>
                  <a:cubicBezTo>
                    <a:pt x="14248959" y="13034"/>
                    <a:pt x="14173652" y="13034"/>
                    <a:pt x="14136963" y="49723"/>
                  </a:cubicBezTo>
                  <a:cubicBezTo>
                    <a:pt x="14091779" y="94908"/>
                    <a:pt x="14002568" y="94908"/>
                    <a:pt x="13957384" y="49723"/>
                  </a:cubicBezTo>
                  <a:cubicBezTo>
                    <a:pt x="13920695" y="13420"/>
                    <a:pt x="13845388" y="13034"/>
                    <a:pt x="13808699" y="49723"/>
                  </a:cubicBezTo>
                  <a:cubicBezTo>
                    <a:pt x="13763516" y="94908"/>
                    <a:pt x="13674304" y="94908"/>
                    <a:pt x="13628734" y="49723"/>
                  </a:cubicBezTo>
                  <a:cubicBezTo>
                    <a:pt x="13592046" y="13420"/>
                    <a:pt x="13516738" y="13034"/>
                    <a:pt x="13480049" y="49723"/>
                  </a:cubicBezTo>
                  <a:cubicBezTo>
                    <a:pt x="13434865" y="94908"/>
                    <a:pt x="13345655" y="94908"/>
                    <a:pt x="13300085" y="49723"/>
                  </a:cubicBezTo>
                  <a:cubicBezTo>
                    <a:pt x="13263396" y="13034"/>
                    <a:pt x="13188474" y="13034"/>
                    <a:pt x="13151400" y="49723"/>
                  </a:cubicBezTo>
                  <a:cubicBezTo>
                    <a:pt x="13106215" y="94908"/>
                    <a:pt x="13017005" y="94908"/>
                    <a:pt x="12971434" y="49723"/>
                  </a:cubicBezTo>
                  <a:cubicBezTo>
                    <a:pt x="12934746" y="13034"/>
                    <a:pt x="12859824" y="13034"/>
                    <a:pt x="12822750" y="49723"/>
                  </a:cubicBezTo>
                  <a:cubicBezTo>
                    <a:pt x="12777565" y="94908"/>
                    <a:pt x="12688355" y="94908"/>
                    <a:pt x="12643171" y="49723"/>
                  </a:cubicBezTo>
                  <a:cubicBezTo>
                    <a:pt x="12606482" y="13034"/>
                    <a:pt x="12531175" y="13034"/>
                    <a:pt x="12494486" y="49723"/>
                  </a:cubicBezTo>
                  <a:cubicBezTo>
                    <a:pt x="12449301" y="94908"/>
                    <a:pt x="12360091" y="94908"/>
                    <a:pt x="12314907" y="49723"/>
                  </a:cubicBezTo>
                  <a:cubicBezTo>
                    <a:pt x="12278218" y="13034"/>
                    <a:pt x="12202911" y="13420"/>
                    <a:pt x="12166223" y="49723"/>
                  </a:cubicBezTo>
                  <a:cubicBezTo>
                    <a:pt x="12120652" y="94908"/>
                    <a:pt x="12031827" y="94908"/>
                    <a:pt x="11986257" y="49723"/>
                  </a:cubicBezTo>
                  <a:cubicBezTo>
                    <a:pt x="11949569" y="13034"/>
                    <a:pt x="11874261" y="13420"/>
                    <a:pt x="11837573" y="49723"/>
                  </a:cubicBezTo>
                  <a:cubicBezTo>
                    <a:pt x="11792389" y="94908"/>
                    <a:pt x="11703178" y="94908"/>
                    <a:pt x="11657607" y="49723"/>
                  </a:cubicBezTo>
                  <a:cubicBezTo>
                    <a:pt x="11620919" y="13034"/>
                    <a:pt x="11545611" y="13420"/>
                    <a:pt x="11508923" y="49723"/>
                  </a:cubicBezTo>
                  <a:cubicBezTo>
                    <a:pt x="11463352" y="94908"/>
                    <a:pt x="11374528" y="94908"/>
                    <a:pt x="11328958" y="49723"/>
                  </a:cubicBezTo>
                  <a:cubicBezTo>
                    <a:pt x="11292269" y="13034"/>
                    <a:pt x="11216962" y="13420"/>
                    <a:pt x="11180273" y="49723"/>
                  </a:cubicBezTo>
                  <a:cubicBezTo>
                    <a:pt x="11135088" y="94908"/>
                    <a:pt x="11045878" y="94908"/>
                    <a:pt x="11000694" y="49723"/>
                  </a:cubicBezTo>
                  <a:cubicBezTo>
                    <a:pt x="10964005" y="13420"/>
                    <a:pt x="10889084" y="13034"/>
                    <a:pt x="10852010" y="49723"/>
                  </a:cubicBezTo>
                  <a:cubicBezTo>
                    <a:pt x="10806439" y="94908"/>
                    <a:pt x="10717614" y="94908"/>
                    <a:pt x="10672044" y="49723"/>
                  </a:cubicBezTo>
                  <a:cubicBezTo>
                    <a:pt x="10634970" y="13034"/>
                    <a:pt x="10560048" y="13420"/>
                    <a:pt x="10523359" y="49723"/>
                  </a:cubicBezTo>
                  <a:cubicBezTo>
                    <a:pt x="10478176" y="94908"/>
                    <a:pt x="10388965" y="94908"/>
                    <a:pt x="10343780" y="49723"/>
                  </a:cubicBezTo>
                  <a:cubicBezTo>
                    <a:pt x="10307093" y="13034"/>
                    <a:pt x="10232171" y="13034"/>
                    <a:pt x="10195096" y="49723"/>
                  </a:cubicBezTo>
                  <a:cubicBezTo>
                    <a:pt x="10149912" y="94908"/>
                    <a:pt x="10060702" y="94908"/>
                    <a:pt x="10015517" y="49723"/>
                  </a:cubicBezTo>
                  <a:cubicBezTo>
                    <a:pt x="9978829" y="13034"/>
                    <a:pt x="9903521" y="13420"/>
                    <a:pt x="9866833" y="49723"/>
                  </a:cubicBezTo>
                  <a:cubicBezTo>
                    <a:pt x="9821648" y="94908"/>
                    <a:pt x="9732437" y="94908"/>
                    <a:pt x="9687253" y="49723"/>
                  </a:cubicBezTo>
                  <a:cubicBezTo>
                    <a:pt x="9650565" y="13034"/>
                    <a:pt x="9575257" y="13034"/>
                    <a:pt x="9538569" y="49723"/>
                  </a:cubicBezTo>
                  <a:cubicBezTo>
                    <a:pt x="9493385" y="94908"/>
                    <a:pt x="9404174" y="94908"/>
                    <a:pt x="9358989" y="49723"/>
                  </a:cubicBezTo>
                  <a:cubicBezTo>
                    <a:pt x="9322301" y="13034"/>
                    <a:pt x="9246994" y="13420"/>
                    <a:pt x="9210305" y="49723"/>
                  </a:cubicBezTo>
                  <a:cubicBezTo>
                    <a:pt x="9164734" y="94908"/>
                    <a:pt x="9075910" y="94908"/>
                    <a:pt x="9030340" y="49723"/>
                  </a:cubicBezTo>
                  <a:cubicBezTo>
                    <a:pt x="8993651" y="13420"/>
                    <a:pt x="8918343" y="13034"/>
                    <a:pt x="8881655" y="49723"/>
                  </a:cubicBezTo>
                  <a:cubicBezTo>
                    <a:pt x="8836085" y="94908"/>
                    <a:pt x="8747260" y="94908"/>
                    <a:pt x="8701690" y="49723"/>
                  </a:cubicBezTo>
                  <a:cubicBezTo>
                    <a:pt x="8665001" y="13034"/>
                    <a:pt x="8589694" y="13420"/>
                    <a:pt x="8553006" y="49723"/>
                  </a:cubicBezTo>
                  <a:cubicBezTo>
                    <a:pt x="8507821" y="94908"/>
                    <a:pt x="8418611" y="94908"/>
                    <a:pt x="8373427" y="49723"/>
                  </a:cubicBezTo>
                  <a:cubicBezTo>
                    <a:pt x="8336352" y="13420"/>
                    <a:pt x="8261430" y="13420"/>
                    <a:pt x="8224742" y="49723"/>
                  </a:cubicBezTo>
                  <a:cubicBezTo>
                    <a:pt x="8179558" y="94908"/>
                    <a:pt x="8090347" y="94908"/>
                    <a:pt x="8045163" y="49723"/>
                  </a:cubicBezTo>
                  <a:cubicBezTo>
                    <a:pt x="8008474" y="13420"/>
                    <a:pt x="7933167" y="13420"/>
                    <a:pt x="7896479" y="49723"/>
                  </a:cubicBezTo>
                  <a:cubicBezTo>
                    <a:pt x="7851294" y="94908"/>
                    <a:pt x="7762084" y="94908"/>
                    <a:pt x="7716899" y="49723"/>
                  </a:cubicBezTo>
                  <a:cubicBezTo>
                    <a:pt x="7680211" y="13034"/>
                    <a:pt x="7604903" y="13420"/>
                    <a:pt x="7568215" y="49723"/>
                  </a:cubicBezTo>
                  <a:cubicBezTo>
                    <a:pt x="7523031" y="94908"/>
                    <a:pt x="7433820" y="94908"/>
                    <a:pt x="7388636" y="49723"/>
                  </a:cubicBezTo>
                  <a:cubicBezTo>
                    <a:pt x="7351947" y="13034"/>
                    <a:pt x="7277026" y="13420"/>
                    <a:pt x="7239951" y="49723"/>
                  </a:cubicBezTo>
                  <a:cubicBezTo>
                    <a:pt x="7194767" y="94908"/>
                    <a:pt x="7105557" y="94908"/>
                    <a:pt x="7060372" y="49723"/>
                  </a:cubicBezTo>
                  <a:cubicBezTo>
                    <a:pt x="7023683" y="13034"/>
                    <a:pt x="6948376" y="13420"/>
                    <a:pt x="6911688" y="49723"/>
                  </a:cubicBezTo>
                  <a:cubicBezTo>
                    <a:pt x="6866503" y="94908"/>
                    <a:pt x="6777293" y="94908"/>
                    <a:pt x="6732108" y="49723"/>
                  </a:cubicBezTo>
                  <a:cubicBezTo>
                    <a:pt x="6695420" y="13034"/>
                    <a:pt x="6620112" y="13034"/>
                    <a:pt x="6583424" y="49723"/>
                  </a:cubicBezTo>
                  <a:cubicBezTo>
                    <a:pt x="6537853" y="94908"/>
                    <a:pt x="6449029" y="94908"/>
                    <a:pt x="6403458" y="49723"/>
                  </a:cubicBezTo>
                  <a:cubicBezTo>
                    <a:pt x="6366770" y="13034"/>
                    <a:pt x="6291849" y="13034"/>
                    <a:pt x="6254774" y="49723"/>
                  </a:cubicBezTo>
                  <a:cubicBezTo>
                    <a:pt x="6209589" y="94908"/>
                    <a:pt x="6120379" y="94908"/>
                    <a:pt x="6075195" y="49723"/>
                  </a:cubicBezTo>
                  <a:cubicBezTo>
                    <a:pt x="6038506" y="13034"/>
                    <a:pt x="5963585" y="13034"/>
                    <a:pt x="5926511" y="49723"/>
                  </a:cubicBezTo>
                  <a:cubicBezTo>
                    <a:pt x="5881326" y="94908"/>
                    <a:pt x="5792115" y="94908"/>
                    <a:pt x="5746931" y="49723"/>
                  </a:cubicBezTo>
                  <a:cubicBezTo>
                    <a:pt x="5710243" y="13034"/>
                    <a:pt x="5634935" y="13034"/>
                    <a:pt x="5598247" y="49723"/>
                  </a:cubicBezTo>
                  <a:cubicBezTo>
                    <a:pt x="5553062" y="94908"/>
                    <a:pt x="5463852" y="94908"/>
                    <a:pt x="5418281" y="49723"/>
                  </a:cubicBezTo>
                  <a:cubicBezTo>
                    <a:pt x="5381593" y="13034"/>
                    <a:pt x="5306672" y="13420"/>
                    <a:pt x="5269597" y="49723"/>
                  </a:cubicBezTo>
                  <a:cubicBezTo>
                    <a:pt x="5224413" y="94908"/>
                    <a:pt x="5135202" y="94908"/>
                    <a:pt x="5090018" y="49723"/>
                  </a:cubicBezTo>
                  <a:cubicBezTo>
                    <a:pt x="5053330" y="13034"/>
                    <a:pt x="4978408" y="13420"/>
                    <a:pt x="4941333" y="49723"/>
                  </a:cubicBezTo>
                  <a:cubicBezTo>
                    <a:pt x="4895763" y="94908"/>
                    <a:pt x="4806939" y="94908"/>
                    <a:pt x="4761368" y="49723"/>
                  </a:cubicBezTo>
                  <a:cubicBezTo>
                    <a:pt x="4724679" y="13034"/>
                    <a:pt x="4649372" y="13420"/>
                    <a:pt x="4612684" y="49723"/>
                  </a:cubicBezTo>
                  <a:cubicBezTo>
                    <a:pt x="4567499" y="94908"/>
                    <a:pt x="4478289" y="94908"/>
                    <a:pt x="4433104" y="49723"/>
                  </a:cubicBezTo>
                  <a:cubicBezTo>
                    <a:pt x="4396416" y="13034"/>
                    <a:pt x="4321495" y="13420"/>
                    <a:pt x="4284420" y="49723"/>
                  </a:cubicBezTo>
                  <a:cubicBezTo>
                    <a:pt x="4239235" y="94908"/>
                    <a:pt x="4150025" y="94908"/>
                    <a:pt x="4104840" y="49723"/>
                  </a:cubicBezTo>
                  <a:cubicBezTo>
                    <a:pt x="4068152" y="13034"/>
                    <a:pt x="3992845" y="13420"/>
                    <a:pt x="3956156" y="49723"/>
                  </a:cubicBezTo>
                  <a:cubicBezTo>
                    <a:pt x="3910586" y="94908"/>
                    <a:pt x="3821761" y="94908"/>
                    <a:pt x="3776190" y="49723"/>
                  </a:cubicBezTo>
                  <a:cubicBezTo>
                    <a:pt x="3739502" y="13034"/>
                    <a:pt x="3664581" y="13034"/>
                    <a:pt x="3627506" y="49723"/>
                  </a:cubicBezTo>
                  <a:cubicBezTo>
                    <a:pt x="3582322" y="94908"/>
                    <a:pt x="3493111" y="94908"/>
                    <a:pt x="3447541" y="49723"/>
                  </a:cubicBezTo>
                  <a:cubicBezTo>
                    <a:pt x="3410852" y="13034"/>
                    <a:pt x="3335545" y="13420"/>
                    <a:pt x="3298857" y="49723"/>
                  </a:cubicBezTo>
                  <a:cubicBezTo>
                    <a:pt x="3253286" y="94908"/>
                    <a:pt x="3164462" y="94908"/>
                    <a:pt x="3118891" y="49723"/>
                  </a:cubicBezTo>
                  <a:cubicBezTo>
                    <a:pt x="3082202" y="13034"/>
                    <a:pt x="3006895" y="13420"/>
                    <a:pt x="2970207" y="49723"/>
                  </a:cubicBezTo>
                  <a:cubicBezTo>
                    <a:pt x="2924636" y="94908"/>
                    <a:pt x="2835812" y="94908"/>
                    <a:pt x="2790241" y="49723"/>
                  </a:cubicBezTo>
                  <a:cubicBezTo>
                    <a:pt x="2753553" y="13034"/>
                    <a:pt x="2678245" y="13034"/>
                    <a:pt x="2641557" y="49723"/>
                  </a:cubicBezTo>
                  <a:cubicBezTo>
                    <a:pt x="2596373" y="94908"/>
                    <a:pt x="2507162" y="94908"/>
                    <a:pt x="2461977" y="49723"/>
                  </a:cubicBezTo>
                  <a:cubicBezTo>
                    <a:pt x="2425289" y="13034"/>
                    <a:pt x="2349982" y="13420"/>
                    <a:pt x="2313293" y="49723"/>
                  </a:cubicBezTo>
                  <a:cubicBezTo>
                    <a:pt x="2268109" y="94908"/>
                    <a:pt x="2178898" y="94908"/>
                    <a:pt x="2133714" y="49723"/>
                  </a:cubicBezTo>
                  <a:cubicBezTo>
                    <a:pt x="2097025" y="13034"/>
                    <a:pt x="2021718" y="13420"/>
                    <a:pt x="1985030" y="49723"/>
                  </a:cubicBezTo>
                  <a:cubicBezTo>
                    <a:pt x="1939845" y="94908"/>
                    <a:pt x="1850635" y="94908"/>
                    <a:pt x="1805450" y="49723"/>
                  </a:cubicBezTo>
                  <a:cubicBezTo>
                    <a:pt x="1768762" y="13034"/>
                    <a:pt x="1693454" y="13420"/>
                    <a:pt x="1656766" y="49723"/>
                  </a:cubicBezTo>
                  <a:cubicBezTo>
                    <a:pt x="1611195" y="94908"/>
                    <a:pt x="1522371" y="94908"/>
                    <a:pt x="1476800" y="49723"/>
                  </a:cubicBezTo>
                  <a:cubicBezTo>
                    <a:pt x="1440112" y="13034"/>
                    <a:pt x="1364804" y="13420"/>
                    <a:pt x="1328116" y="49723"/>
                  </a:cubicBezTo>
                  <a:cubicBezTo>
                    <a:pt x="1282545" y="94908"/>
                    <a:pt x="1193721" y="94908"/>
                    <a:pt x="1148150" y="49723"/>
                  </a:cubicBezTo>
                  <a:cubicBezTo>
                    <a:pt x="1111462" y="13034"/>
                    <a:pt x="1036155" y="13034"/>
                    <a:pt x="999466" y="49723"/>
                  </a:cubicBezTo>
                  <a:cubicBezTo>
                    <a:pt x="954282" y="94908"/>
                    <a:pt x="865071" y="94908"/>
                    <a:pt x="819887" y="49723"/>
                  </a:cubicBezTo>
                  <a:cubicBezTo>
                    <a:pt x="783198" y="13034"/>
                    <a:pt x="707891" y="13034"/>
                    <a:pt x="671203" y="49723"/>
                  </a:cubicBezTo>
                  <a:cubicBezTo>
                    <a:pt x="626018" y="94908"/>
                    <a:pt x="536808" y="94908"/>
                    <a:pt x="491623" y="49723"/>
                  </a:cubicBezTo>
                  <a:cubicBezTo>
                    <a:pt x="454935" y="13034"/>
                    <a:pt x="379627" y="13420"/>
                    <a:pt x="342939" y="49723"/>
                  </a:cubicBezTo>
                  <a:cubicBezTo>
                    <a:pt x="297754" y="94908"/>
                    <a:pt x="208544" y="94908"/>
                    <a:pt x="163359" y="49723"/>
                  </a:cubicBezTo>
                  <a:cubicBezTo>
                    <a:pt x="126671" y="13034"/>
                    <a:pt x="51364" y="13034"/>
                    <a:pt x="14675" y="49723"/>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708"/>
                    <a:pt x="22585310" y="83708"/>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57" name="Freeform: Shape 56">
              <a:extLst>
                <a:ext uri="{FF2B5EF4-FFF2-40B4-BE49-F238E27FC236}">
                  <a16:creationId xmlns:a16="http://schemas.microsoft.com/office/drawing/2014/main" id="{DF77B262-75BB-4733-A39F-BAE34B2FE3A3}"/>
                </a:ext>
              </a:extLst>
            </p:cNvPr>
            <p:cNvSpPr/>
            <p:nvPr/>
          </p:nvSpPr>
          <p:spPr>
            <a:xfrm>
              <a:off x="-51438" y="6969041"/>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58" name="Freeform: Shape 57">
              <a:extLst>
                <a:ext uri="{FF2B5EF4-FFF2-40B4-BE49-F238E27FC236}">
                  <a16:creationId xmlns:a16="http://schemas.microsoft.com/office/drawing/2014/main" id="{EAF0CE23-098C-40A7-94BB-A3DE7A9BEFF5}"/>
                </a:ext>
              </a:extLst>
            </p:cNvPr>
            <p:cNvSpPr/>
            <p:nvPr/>
          </p:nvSpPr>
          <p:spPr>
            <a:xfrm>
              <a:off x="-51438" y="7242469"/>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59" name="Freeform: Shape 58">
              <a:extLst>
                <a:ext uri="{FF2B5EF4-FFF2-40B4-BE49-F238E27FC236}">
                  <a16:creationId xmlns:a16="http://schemas.microsoft.com/office/drawing/2014/main" id="{1AB0819F-C93D-471C-B2B9-56EDF8BAAF9E}"/>
                </a:ext>
              </a:extLst>
            </p:cNvPr>
            <p:cNvSpPr/>
            <p:nvPr/>
          </p:nvSpPr>
          <p:spPr>
            <a:xfrm>
              <a:off x="-51438" y="7515511"/>
              <a:ext cx="23005101" cy="83708"/>
            </a:xfrm>
            <a:custGeom>
              <a:avLst/>
              <a:gdLst>
                <a:gd name="connsiteX0" fmla="*/ 22585310 w 23005101"/>
                <a:gd name="connsiteY0" fmla="*/ 83709 h 83708"/>
                <a:gd name="connsiteX1" fmla="*/ 22495328 w 23005101"/>
                <a:gd name="connsiteY1" fmla="*/ 49723 h 83708"/>
                <a:gd name="connsiteX2" fmla="*/ 22346644 w 23005101"/>
                <a:gd name="connsiteY2" fmla="*/ 49723 h 83708"/>
                <a:gd name="connsiteX3" fmla="*/ 22167064 w 23005101"/>
                <a:gd name="connsiteY3" fmla="*/ 49723 h 83708"/>
                <a:gd name="connsiteX4" fmla="*/ 22018380 w 23005101"/>
                <a:gd name="connsiteY4" fmla="*/ 49723 h 83708"/>
                <a:gd name="connsiteX5" fmla="*/ 21838800 w 23005101"/>
                <a:gd name="connsiteY5" fmla="*/ 49723 h 83708"/>
                <a:gd name="connsiteX6" fmla="*/ 21690116 w 23005101"/>
                <a:gd name="connsiteY6" fmla="*/ 49723 h 83708"/>
                <a:gd name="connsiteX7" fmla="*/ 21510536 w 23005101"/>
                <a:gd name="connsiteY7" fmla="*/ 49723 h 83708"/>
                <a:gd name="connsiteX8" fmla="*/ 21361854 w 23005101"/>
                <a:gd name="connsiteY8" fmla="*/ 49723 h 83708"/>
                <a:gd name="connsiteX9" fmla="*/ 21182272 w 23005101"/>
                <a:gd name="connsiteY9" fmla="*/ 49723 h 83708"/>
                <a:gd name="connsiteX10" fmla="*/ 21033590 w 23005101"/>
                <a:gd name="connsiteY10" fmla="*/ 49723 h 83708"/>
                <a:gd name="connsiteX11" fmla="*/ 20854010 w 23005101"/>
                <a:gd name="connsiteY11" fmla="*/ 49723 h 83708"/>
                <a:gd name="connsiteX12" fmla="*/ 20705326 w 23005101"/>
                <a:gd name="connsiteY12" fmla="*/ 49723 h 83708"/>
                <a:gd name="connsiteX13" fmla="*/ 20525358 w 23005101"/>
                <a:gd name="connsiteY13" fmla="*/ 49723 h 83708"/>
                <a:gd name="connsiteX14" fmla="*/ 20376676 w 23005101"/>
                <a:gd name="connsiteY14" fmla="*/ 49723 h 83708"/>
                <a:gd name="connsiteX15" fmla="*/ 20196708 w 23005101"/>
                <a:gd name="connsiteY15" fmla="*/ 49723 h 83708"/>
                <a:gd name="connsiteX16" fmla="*/ 20048026 w 23005101"/>
                <a:gd name="connsiteY16" fmla="*/ 49723 h 83708"/>
                <a:gd name="connsiteX17" fmla="*/ 19868446 w 23005101"/>
                <a:gd name="connsiteY17" fmla="*/ 49723 h 83708"/>
                <a:gd name="connsiteX18" fmla="*/ 19719762 w 23005101"/>
                <a:gd name="connsiteY18" fmla="*/ 49723 h 83708"/>
                <a:gd name="connsiteX19" fmla="*/ 19540182 w 23005101"/>
                <a:gd name="connsiteY19" fmla="*/ 49723 h 83708"/>
                <a:gd name="connsiteX20" fmla="*/ 19391498 w 23005101"/>
                <a:gd name="connsiteY20" fmla="*/ 49723 h 83708"/>
                <a:gd name="connsiteX21" fmla="*/ 19211920 w 23005101"/>
                <a:gd name="connsiteY21" fmla="*/ 49723 h 83708"/>
                <a:gd name="connsiteX22" fmla="*/ 19063234 w 23005101"/>
                <a:gd name="connsiteY22" fmla="*/ 49723 h 83708"/>
                <a:gd name="connsiteX23" fmla="*/ 18883656 w 23005101"/>
                <a:gd name="connsiteY23" fmla="*/ 49723 h 83708"/>
                <a:gd name="connsiteX24" fmla="*/ 18734972 w 23005101"/>
                <a:gd name="connsiteY24" fmla="*/ 49723 h 83708"/>
                <a:gd name="connsiteX25" fmla="*/ 18555006 w 23005101"/>
                <a:gd name="connsiteY25" fmla="*/ 49723 h 83708"/>
                <a:gd name="connsiteX26" fmla="*/ 18406320 w 23005101"/>
                <a:gd name="connsiteY26" fmla="*/ 49723 h 83708"/>
                <a:gd name="connsiteX27" fmla="*/ 18226356 w 23005101"/>
                <a:gd name="connsiteY27" fmla="*/ 49723 h 83708"/>
                <a:gd name="connsiteX28" fmla="*/ 18077672 w 23005101"/>
                <a:gd name="connsiteY28" fmla="*/ 49723 h 83708"/>
                <a:gd name="connsiteX29" fmla="*/ 17898092 w 23005101"/>
                <a:gd name="connsiteY29" fmla="*/ 49723 h 83708"/>
                <a:gd name="connsiteX30" fmla="*/ 17749408 w 23005101"/>
                <a:gd name="connsiteY30" fmla="*/ 49723 h 83708"/>
                <a:gd name="connsiteX31" fmla="*/ 17569442 w 23005101"/>
                <a:gd name="connsiteY31" fmla="*/ 49723 h 83708"/>
                <a:gd name="connsiteX32" fmla="*/ 17420758 w 23005101"/>
                <a:gd name="connsiteY32" fmla="*/ 49723 h 83708"/>
                <a:gd name="connsiteX33" fmla="*/ 17240792 w 23005101"/>
                <a:gd name="connsiteY33" fmla="*/ 49723 h 83708"/>
                <a:gd name="connsiteX34" fmla="*/ 17092108 w 23005101"/>
                <a:gd name="connsiteY34" fmla="*/ 49723 h 83708"/>
                <a:gd name="connsiteX35" fmla="*/ 16912528 w 23005101"/>
                <a:gd name="connsiteY35" fmla="*/ 49723 h 83708"/>
                <a:gd name="connsiteX36" fmla="*/ 16763844 w 23005101"/>
                <a:gd name="connsiteY36" fmla="*/ 49723 h 83708"/>
                <a:gd name="connsiteX37" fmla="*/ 16584265 w 23005101"/>
                <a:gd name="connsiteY37" fmla="*/ 49723 h 83708"/>
                <a:gd name="connsiteX38" fmla="*/ 16435581 w 23005101"/>
                <a:gd name="connsiteY38" fmla="*/ 49723 h 83708"/>
                <a:gd name="connsiteX39" fmla="*/ 16255616 w 23005101"/>
                <a:gd name="connsiteY39" fmla="*/ 49723 h 83708"/>
                <a:gd name="connsiteX40" fmla="*/ 16106931 w 23005101"/>
                <a:gd name="connsiteY40" fmla="*/ 49723 h 83708"/>
                <a:gd name="connsiteX41" fmla="*/ 15926966 w 23005101"/>
                <a:gd name="connsiteY41" fmla="*/ 49723 h 83708"/>
                <a:gd name="connsiteX42" fmla="*/ 15778281 w 23005101"/>
                <a:gd name="connsiteY42" fmla="*/ 49723 h 83708"/>
                <a:gd name="connsiteX43" fmla="*/ 15598702 w 23005101"/>
                <a:gd name="connsiteY43" fmla="*/ 49723 h 83708"/>
                <a:gd name="connsiteX44" fmla="*/ 15450018 w 23005101"/>
                <a:gd name="connsiteY44" fmla="*/ 49723 h 83708"/>
                <a:gd name="connsiteX45" fmla="*/ 15270438 w 23005101"/>
                <a:gd name="connsiteY45" fmla="*/ 49723 h 83708"/>
                <a:gd name="connsiteX46" fmla="*/ 15121754 w 23005101"/>
                <a:gd name="connsiteY46" fmla="*/ 49723 h 83708"/>
                <a:gd name="connsiteX47" fmla="*/ 14942175 w 23005101"/>
                <a:gd name="connsiteY47" fmla="*/ 49723 h 83708"/>
                <a:gd name="connsiteX48" fmla="*/ 14793490 w 23005101"/>
                <a:gd name="connsiteY48" fmla="*/ 49723 h 83708"/>
                <a:gd name="connsiteX49" fmla="*/ 14613911 w 23005101"/>
                <a:gd name="connsiteY49" fmla="*/ 49723 h 83708"/>
                <a:gd name="connsiteX50" fmla="*/ 14465227 w 23005101"/>
                <a:gd name="connsiteY50" fmla="*/ 49723 h 83708"/>
                <a:gd name="connsiteX51" fmla="*/ 14285647 w 23005101"/>
                <a:gd name="connsiteY51" fmla="*/ 49723 h 83708"/>
                <a:gd name="connsiteX52" fmla="*/ 14136963 w 23005101"/>
                <a:gd name="connsiteY52" fmla="*/ 49723 h 83708"/>
                <a:gd name="connsiteX53" fmla="*/ 13957384 w 23005101"/>
                <a:gd name="connsiteY53" fmla="*/ 49723 h 83708"/>
                <a:gd name="connsiteX54" fmla="*/ 13808699 w 23005101"/>
                <a:gd name="connsiteY54" fmla="*/ 49723 h 83708"/>
                <a:gd name="connsiteX55" fmla="*/ 13628734 w 23005101"/>
                <a:gd name="connsiteY55" fmla="*/ 49723 h 83708"/>
                <a:gd name="connsiteX56" fmla="*/ 13480049 w 23005101"/>
                <a:gd name="connsiteY56" fmla="*/ 49723 h 83708"/>
                <a:gd name="connsiteX57" fmla="*/ 13300085 w 23005101"/>
                <a:gd name="connsiteY57" fmla="*/ 49723 h 83708"/>
                <a:gd name="connsiteX58" fmla="*/ 13151400 w 23005101"/>
                <a:gd name="connsiteY58" fmla="*/ 49723 h 83708"/>
                <a:gd name="connsiteX59" fmla="*/ 12971434 w 23005101"/>
                <a:gd name="connsiteY59" fmla="*/ 49723 h 83708"/>
                <a:gd name="connsiteX60" fmla="*/ 12822750 w 23005101"/>
                <a:gd name="connsiteY60" fmla="*/ 49723 h 83708"/>
                <a:gd name="connsiteX61" fmla="*/ 12643171 w 23005101"/>
                <a:gd name="connsiteY61" fmla="*/ 49723 h 83708"/>
                <a:gd name="connsiteX62" fmla="*/ 12494486 w 23005101"/>
                <a:gd name="connsiteY62" fmla="*/ 49723 h 83708"/>
                <a:gd name="connsiteX63" fmla="*/ 12314907 w 23005101"/>
                <a:gd name="connsiteY63" fmla="*/ 49723 h 83708"/>
                <a:gd name="connsiteX64" fmla="*/ 12166223 w 23005101"/>
                <a:gd name="connsiteY64" fmla="*/ 49723 h 83708"/>
                <a:gd name="connsiteX65" fmla="*/ 11986257 w 23005101"/>
                <a:gd name="connsiteY65" fmla="*/ 49723 h 83708"/>
                <a:gd name="connsiteX66" fmla="*/ 11837573 w 23005101"/>
                <a:gd name="connsiteY66" fmla="*/ 49723 h 83708"/>
                <a:gd name="connsiteX67" fmla="*/ 11657607 w 23005101"/>
                <a:gd name="connsiteY67" fmla="*/ 49723 h 83708"/>
                <a:gd name="connsiteX68" fmla="*/ 11508923 w 23005101"/>
                <a:gd name="connsiteY68" fmla="*/ 49723 h 83708"/>
                <a:gd name="connsiteX69" fmla="*/ 11328958 w 23005101"/>
                <a:gd name="connsiteY69" fmla="*/ 49723 h 83708"/>
                <a:gd name="connsiteX70" fmla="*/ 11180273 w 23005101"/>
                <a:gd name="connsiteY70" fmla="*/ 49723 h 83708"/>
                <a:gd name="connsiteX71" fmla="*/ 11000694 w 23005101"/>
                <a:gd name="connsiteY71" fmla="*/ 49723 h 83708"/>
                <a:gd name="connsiteX72" fmla="*/ 10852010 w 23005101"/>
                <a:gd name="connsiteY72" fmla="*/ 49723 h 83708"/>
                <a:gd name="connsiteX73" fmla="*/ 10672044 w 23005101"/>
                <a:gd name="connsiteY73" fmla="*/ 49723 h 83708"/>
                <a:gd name="connsiteX74" fmla="*/ 10523359 w 23005101"/>
                <a:gd name="connsiteY74" fmla="*/ 49723 h 83708"/>
                <a:gd name="connsiteX75" fmla="*/ 10343780 w 23005101"/>
                <a:gd name="connsiteY75" fmla="*/ 49723 h 83708"/>
                <a:gd name="connsiteX76" fmla="*/ 10195096 w 23005101"/>
                <a:gd name="connsiteY76" fmla="*/ 49723 h 83708"/>
                <a:gd name="connsiteX77" fmla="*/ 10015517 w 23005101"/>
                <a:gd name="connsiteY77" fmla="*/ 49723 h 83708"/>
                <a:gd name="connsiteX78" fmla="*/ 9866833 w 23005101"/>
                <a:gd name="connsiteY78" fmla="*/ 49723 h 83708"/>
                <a:gd name="connsiteX79" fmla="*/ 9687253 w 23005101"/>
                <a:gd name="connsiteY79" fmla="*/ 49723 h 83708"/>
                <a:gd name="connsiteX80" fmla="*/ 9538569 w 23005101"/>
                <a:gd name="connsiteY80" fmla="*/ 49723 h 83708"/>
                <a:gd name="connsiteX81" fmla="*/ 9358989 w 23005101"/>
                <a:gd name="connsiteY81" fmla="*/ 49723 h 83708"/>
                <a:gd name="connsiteX82" fmla="*/ 9210305 w 23005101"/>
                <a:gd name="connsiteY82" fmla="*/ 49723 h 83708"/>
                <a:gd name="connsiteX83" fmla="*/ 9030340 w 23005101"/>
                <a:gd name="connsiteY83" fmla="*/ 49723 h 83708"/>
                <a:gd name="connsiteX84" fmla="*/ 8881655 w 23005101"/>
                <a:gd name="connsiteY84" fmla="*/ 49723 h 83708"/>
                <a:gd name="connsiteX85" fmla="*/ 8701690 w 23005101"/>
                <a:gd name="connsiteY85" fmla="*/ 49723 h 83708"/>
                <a:gd name="connsiteX86" fmla="*/ 8553006 w 23005101"/>
                <a:gd name="connsiteY86" fmla="*/ 49723 h 83708"/>
                <a:gd name="connsiteX87" fmla="*/ 8373427 w 23005101"/>
                <a:gd name="connsiteY87" fmla="*/ 49723 h 83708"/>
                <a:gd name="connsiteX88" fmla="*/ 8224742 w 23005101"/>
                <a:gd name="connsiteY88" fmla="*/ 49723 h 83708"/>
                <a:gd name="connsiteX89" fmla="*/ 8045163 w 23005101"/>
                <a:gd name="connsiteY89" fmla="*/ 49723 h 83708"/>
                <a:gd name="connsiteX90" fmla="*/ 7896479 w 23005101"/>
                <a:gd name="connsiteY90" fmla="*/ 49723 h 83708"/>
                <a:gd name="connsiteX91" fmla="*/ 7716899 w 23005101"/>
                <a:gd name="connsiteY91" fmla="*/ 49723 h 83708"/>
                <a:gd name="connsiteX92" fmla="*/ 7568215 w 23005101"/>
                <a:gd name="connsiteY92" fmla="*/ 49723 h 83708"/>
                <a:gd name="connsiteX93" fmla="*/ 7388636 w 23005101"/>
                <a:gd name="connsiteY93" fmla="*/ 49723 h 83708"/>
                <a:gd name="connsiteX94" fmla="*/ 7239951 w 23005101"/>
                <a:gd name="connsiteY94" fmla="*/ 49723 h 83708"/>
                <a:gd name="connsiteX95" fmla="*/ 7060372 w 23005101"/>
                <a:gd name="connsiteY95" fmla="*/ 49723 h 83708"/>
                <a:gd name="connsiteX96" fmla="*/ 6911688 w 23005101"/>
                <a:gd name="connsiteY96" fmla="*/ 49723 h 83708"/>
                <a:gd name="connsiteX97" fmla="*/ 6732108 w 23005101"/>
                <a:gd name="connsiteY97" fmla="*/ 49723 h 83708"/>
                <a:gd name="connsiteX98" fmla="*/ 6583424 w 23005101"/>
                <a:gd name="connsiteY98" fmla="*/ 49723 h 83708"/>
                <a:gd name="connsiteX99" fmla="*/ 6403458 w 23005101"/>
                <a:gd name="connsiteY99" fmla="*/ 49723 h 83708"/>
                <a:gd name="connsiteX100" fmla="*/ 6254774 w 23005101"/>
                <a:gd name="connsiteY100" fmla="*/ 49723 h 83708"/>
                <a:gd name="connsiteX101" fmla="*/ 6075195 w 23005101"/>
                <a:gd name="connsiteY101" fmla="*/ 49723 h 83708"/>
                <a:gd name="connsiteX102" fmla="*/ 5926511 w 23005101"/>
                <a:gd name="connsiteY102" fmla="*/ 49723 h 83708"/>
                <a:gd name="connsiteX103" fmla="*/ 5746931 w 23005101"/>
                <a:gd name="connsiteY103" fmla="*/ 49723 h 83708"/>
                <a:gd name="connsiteX104" fmla="*/ 5598247 w 23005101"/>
                <a:gd name="connsiteY104" fmla="*/ 49723 h 83708"/>
                <a:gd name="connsiteX105" fmla="*/ 5418281 w 23005101"/>
                <a:gd name="connsiteY105" fmla="*/ 49723 h 83708"/>
                <a:gd name="connsiteX106" fmla="*/ 5269597 w 23005101"/>
                <a:gd name="connsiteY106" fmla="*/ 49723 h 83708"/>
                <a:gd name="connsiteX107" fmla="*/ 5090018 w 23005101"/>
                <a:gd name="connsiteY107" fmla="*/ 49723 h 83708"/>
                <a:gd name="connsiteX108" fmla="*/ 4941333 w 23005101"/>
                <a:gd name="connsiteY108" fmla="*/ 49723 h 83708"/>
                <a:gd name="connsiteX109" fmla="*/ 4761368 w 23005101"/>
                <a:gd name="connsiteY109" fmla="*/ 49723 h 83708"/>
                <a:gd name="connsiteX110" fmla="*/ 4612684 w 23005101"/>
                <a:gd name="connsiteY110" fmla="*/ 49723 h 83708"/>
                <a:gd name="connsiteX111" fmla="*/ 4433104 w 23005101"/>
                <a:gd name="connsiteY111" fmla="*/ 49723 h 83708"/>
                <a:gd name="connsiteX112" fmla="*/ 4284420 w 23005101"/>
                <a:gd name="connsiteY112" fmla="*/ 49723 h 83708"/>
                <a:gd name="connsiteX113" fmla="*/ 4104840 w 23005101"/>
                <a:gd name="connsiteY113" fmla="*/ 49723 h 83708"/>
                <a:gd name="connsiteX114" fmla="*/ 3956156 w 23005101"/>
                <a:gd name="connsiteY114" fmla="*/ 49723 h 83708"/>
                <a:gd name="connsiteX115" fmla="*/ 3776190 w 23005101"/>
                <a:gd name="connsiteY115" fmla="*/ 49723 h 83708"/>
                <a:gd name="connsiteX116" fmla="*/ 3627506 w 23005101"/>
                <a:gd name="connsiteY116" fmla="*/ 49723 h 83708"/>
                <a:gd name="connsiteX117" fmla="*/ 3447541 w 23005101"/>
                <a:gd name="connsiteY117" fmla="*/ 49723 h 83708"/>
                <a:gd name="connsiteX118" fmla="*/ 3298857 w 23005101"/>
                <a:gd name="connsiteY118" fmla="*/ 49723 h 83708"/>
                <a:gd name="connsiteX119" fmla="*/ 3118891 w 23005101"/>
                <a:gd name="connsiteY119" fmla="*/ 49723 h 83708"/>
                <a:gd name="connsiteX120" fmla="*/ 2970207 w 23005101"/>
                <a:gd name="connsiteY120" fmla="*/ 49723 h 83708"/>
                <a:gd name="connsiteX121" fmla="*/ 2790241 w 23005101"/>
                <a:gd name="connsiteY121" fmla="*/ 49723 h 83708"/>
                <a:gd name="connsiteX122" fmla="*/ 2641557 w 23005101"/>
                <a:gd name="connsiteY122" fmla="*/ 49723 h 83708"/>
                <a:gd name="connsiteX123" fmla="*/ 2461977 w 23005101"/>
                <a:gd name="connsiteY123" fmla="*/ 49723 h 83708"/>
                <a:gd name="connsiteX124" fmla="*/ 2313293 w 23005101"/>
                <a:gd name="connsiteY124" fmla="*/ 49723 h 83708"/>
                <a:gd name="connsiteX125" fmla="*/ 2133714 w 23005101"/>
                <a:gd name="connsiteY125" fmla="*/ 49723 h 83708"/>
                <a:gd name="connsiteX126" fmla="*/ 1985030 w 23005101"/>
                <a:gd name="connsiteY126" fmla="*/ 49723 h 83708"/>
                <a:gd name="connsiteX127" fmla="*/ 1805450 w 23005101"/>
                <a:gd name="connsiteY127" fmla="*/ 49723 h 83708"/>
                <a:gd name="connsiteX128" fmla="*/ 1656766 w 23005101"/>
                <a:gd name="connsiteY128" fmla="*/ 49723 h 83708"/>
                <a:gd name="connsiteX129" fmla="*/ 1476800 w 23005101"/>
                <a:gd name="connsiteY129" fmla="*/ 49723 h 83708"/>
                <a:gd name="connsiteX130" fmla="*/ 1328116 w 23005101"/>
                <a:gd name="connsiteY130" fmla="*/ 49723 h 83708"/>
                <a:gd name="connsiteX131" fmla="*/ 1148150 w 23005101"/>
                <a:gd name="connsiteY131" fmla="*/ 49723 h 83708"/>
                <a:gd name="connsiteX132" fmla="*/ 999466 w 23005101"/>
                <a:gd name="connsiteY132" fmla="*/ 49723 h 83708"/>
                <a:gd name="connsiteX133" fmla="*/ 819887 w 23005101"/>
                <a:gd name="connsiteY133" fmla="*/ 49723 h 83708"/>
                <a:gd name="connsiteX134" fmla="*/ 671203 w 23005101"/>
                <a:gd name="connsiteY134" fmla="*/ 49723 h 83708"/>
                <a:gd name="connsiteX135" fmla="*/ 491623 w 23005101"/>
                <a:gd name="connsiteY135" fmla="*/ 49723 h 83708"/>
                <a:gd name="connsiteX136" fmla="*/ 342939 w 23005101"/>
                <a:gd name="connsiteY136" fmla="*/ 49723 h 83708"/>
                <a:gd name="connsiteX137" fmla="*/ 163359 w 23005101"/>
                <a:gd name="connsiteY137" fmla="*/ 49723 h 83708"/>
                <a:gd name="connsiteX138" fmla="*/ 14675 w 23005101"/>
                <a:gd name="connsiteY138" fmla="*/ 49723 h 83708"/>
                <a:gd name="connsiteX139" fmla="*/ 0 w 23005101"/>
                <a:gd name="connsiteY139" fmla="*/ 33889 h 83708"/>
                <a:gd name="connsiteX140" fmla="*/ 179580 w 23005101"/>
                <a:gd name="connsiteY140" fmla="*/ 33889 h 83708"/>
                <a:gd name="connsiteX141" fmla="*/ 328264 w 23005101"/>
                <a:gd name="connsiteY141" fmla="*/ 33889 h 83708"/>
                <a:gd name="connsiteX142" fmla="*/ 507843 w 23005101"/>
                <a:gd name="connsiteY142" fmla="*/ 33889 h 83708"/>
                <a:gd name="connsiteX143" fmla="*/ 656527 w 23005101"/>
                <a:gd name="connsiteY143" fmla="*/ 33889 h 83708"/>
                <a:gd name="connsiteX144" fmla="*/ 836107 w 23005101"/>
                <a:gd name="connsiteY144" fmla="*/ 33889 h 83708"/>
                <a:gd name="connsiteX145" fmla="*/ 984791 w 23005101"/>
                <a:gd name="connsiteY145" fmla="*/ 33889 h 83708"/>
                <a:gd name="connsiteX146" fmla="*/ 1164757 w 23005101"/>
                <a:gd name="connsiteY146" fmla="*/ 33889 h 83708"/>
                <a:gd name="connsiteX147" fmla="*/ 1313441 w 23005101"/>
                <a:gd name="connsiteY147" fmla="*/ 33889 h 83708"/>
                <a:gd name="connsiteX148" fmla="*/ 1493406 w 23005101"/>
                <a:gd name="connsiteY148" fmla="*/ 33889 h 83708"/>
                <a:gd name="connsiteX149" fmla="*/ 1642091 w 23005101"/>
                <a:gd name="connsiteY149" fmla="*/ 33889 h 83708"/>
                <a:gd name="connsiteX150" fmla="*/ 1821670 w 23005101"/>
                <a:gd name="connsiteY150" fmla="*/ 33889 h 83708"/>
                <a:gd name="connsiteX151" fmla="*/ 1970354 w 23005101"/>
                <a:gd name="connsiteY151" fmla="*/ 33889 h 83708"/>
                <a:gd name="connsiteX152" fmla="*/ 2149934 w 23005101"/>
                <a:gd name="connsiteY152" fmla="*/ 33889 h 83708"/>
                <a:gd name="connsiteX153" fmla="*/ 2298618 w 23005101"/>
                <a:gd name="connsiteY153" fmla="*/ 33889 h 83708"/>
                <a:gd name="connsiteX154" fmla="*/ 2478197 w 23005101"/>
                <a:gd name="connsiteY154" fmla="*/ 33889 h 83708"/>
                <a:gd name="connsiteX155" fmla="*/ 2626881 w 23005101"/>
                <a:gd name="connsiteY155" fmla="*/ 33889 h 83708"/>
                <a:gd name="connsiteX156" fmla="*/ 2806461 w 23005101"/>
                <a:gd name="connsiteY156" fmla="*/ 33889 h 83708"/>
                <a:gd name="connsiteX157" fmla="*/ 2955145 w 23005101"/>
                <a:gd name="connsiteY157" fmla="*/ 33889 h 83708"/>
                <a:gd name="connsiteX158" fmla="*/ 3135111 w 23005101"/>
                <a:gd name="connsiteY158" fmla="*/ 33889 h 83708"/>
                <a:gd name="connsiteX159" fmla="*/ 3283795 w 23005101"/>
                <a:gd name="connsiteY159" fmla="*/ 33889 h 83708"/>
                <a:gd name="connsiteX160" fmla="*/ 3463761 w 23005101"/>
                <a:gd name="connsiteY160" fmla="*/ 33889 h 83708"/>
                <a:gd name="connsiteX161" fmla="*/ 3612445 w 23005101"/>
                <a:gd name="connsiteY161" fmla="*/ 33889 h 83708"/>
                <a:gd name="connsiteX162" fmla="*/ 3792410 w 23005101"/>
                <a:gd name="connsiteY162" fmla="*/ 33889 h 83708"/>
                <a:gd name="connsiteX163" fmla="*/ 3941095 w 23005101"/>
                <a:gd name="connsiteY163" fmla="*/ 33889 h 83708"/>
                <a:gd name="connsiteX164" fmla="*/ 4121060 w 23005101"/>
                <a:gd name="connsiteY164" fmla="*/ 33889 h 83708"/>
                <a:gd name="connsiteX165" fmla="*/ 4269745 w 23005101"/>
                <a:gd name="connsiteY165" fmla="*/ 33889 h 83708"/>
                <a:gd name="connsiteX166" fmla="*/ 4449324 w 23005101"/>
                <a:gd name="connsiteY166" fmla="*/ 33889 h 83708"/>
                <a:gd name="connsiteX167" fmla="*/ 4598008 w 23005101"/>
                <a:gd name="connsiteY167" fmla="*/ 33889 h 83708"/>
                <a:gd name="connsiteX168" fmla="*/ 4777588 w 23005101"/>
                <a:gd name="connsiteY168" fmla="*/ 33889 h 83708"/>
                <a:gd name="connsiteX169" fmla="*/ 4926272 w 23005101"/>
                <a:gd name="connsiteY169" fmla="*/ 33889 h 83708"/>
                <a:gd name="connsiteX170" fmla="*/ 5106238 w 23005101"/>
                <a:gd name="connsiteY170" fmla="*/ 33889 h 83708"/>
                <a:gd name="connsiteX171" fmla="*/ 5254922 w 23005101"/>
                <a:gd name="connsiteY171" fmla="*/ 33889 h 83708"/>
                <a:gd name="connsiteX172" fmla="*/ 5434887 w 23005101"/>
                <a:gd name="connsiteY172" fmla="*/ 33889 h 83708"/>
                <a:gd name="connsiteX173" fmla="*/ 5583572 w 23005101"/>
                <a:gd name="connsiteY173" fmla="*/ 33889 h 83708"/>
                <a:gd name="connsiteX174" fmla="*/ 5763538 w 23005101"/>
                <a:gd name="connsiteY174" fmla="*/ 33889 h 83708"/>
                <a:gd name="connsiteX175" fmla="*/ 5912221 w 23005101"/>
                <a:gd name="connsiteY175" fmla="*/ 33889 h 83708"/>
                <a:gd name="connsiteX176" fmla="*/ 6091801 w 23005101"/>
                <a:gd name="connsiteY176" fmla="*/ 33889 h 83708"/>
                <a:gd name="connsiteX177" fmla="*/ 6240485 w 23005101"/>
                <a:gd name="connsiteY177" fmla="*/ 33889 h 83708"/>
                <a:gd name="connsiteX178" fmla="*/ 6420065 w 23005101"/>
                <a:gd name="connsiteY178" fmla="*/ 33889 h 83708"/>
                <a:gd name="connsiteX179" fmla="*/ 6568749 w 23005101"/>
                <a:gd name="connsiteY179" fmla="*/ 33889 h 83708"/>
                <a:gd name="connsiteX180" fmla="*/ 6748328 w 23005101"/>
                <a:gd name="connsiteY180" fmla="*/ 33889 h 83708"/>
                <a:gd name="connsiteX181" fmla="*/ 6897012 w 23005101"/>
                <a:gd name="connsiteY181" fmla="*/ 33889 h 83708"/>
                <a:gd name="connsiteX182" fmla="*/ 7076592 w 23005101"/>
                <a:gd name="connsiteY182" fmla="*/ 33889 h 83708"/>
                <a:gd name="connsiteX183" fmla="*/ 7225276 w 23005101"/>
                <a:gd name="connsiteY183" fmla="*/ 33889 h 83708"/>
                <a:gd name="connsiteX184" fmla="*/ 7405242 w 23005101"/>
                <a:gd name="connsiteY184" fmla="*/ 33889 h 83708"/>
                <a:gd name="connsiteX185" fmla="*/ 7553926 w 23005101"/>
                <a:gd name="connsiteY185" fmla="*/ 33889 h 83708"/>
                <a:gd name="connsiteX186" fmla="*/ 7733505 w 23005101"/>
                <a:gd name="connsiteY186" fmla="*/ 33889 h 83708"/>
                <a:gd name="connsiteX187" fmla="*/ 7882190 w 23005101"/>
                <a:gd name="connsiteY187" fmla="*/ 33889 h 83708"/>
                <a:gd name="connsiteX188" fmla="*/ 8061769 w 23005101"/>
                <a:gd name="connsiteY188" fmla="*/ 33889 h 83708"/>
                <a:gd name="connsiteX189" fmla="*/ 8210453 w 23005101"/>
                <a:gd name="connsiteY189" fmla="*/ 33889 h 83708"/>
                <a:gd name="connsiteX190" fmla="*/ 8390418 w 23005101"/>
                <a:gd name="connsiteY190" fmla="*/ 33889 h 83708"/>
                <a:gd name="connsiteX191" fmla="*/ 8539103 w 23005101"/>
                <a:gd name="connsiteY191" fmla="*/ 33889 h 83708"/>
                <a:gd name="connsiteX192" fmla="*/ 8718682 w 23005101"/>
                <a:gd name="connsiteY192" fmla="*/ 33889 h 83708"/>
                <a:gd name="connsiteX193" fmla="*/ 8867366 w 23005101"/>
                <a:gd name="connsiteY193" fmla="*/ 33889 h 83708"/>
                <a:gd name="connsiteX194" fmla="*/ 9047332 w 23005101"/>
                <a:gd name="connsiteY194" fmla="*/ 33889 h 83708"/>
                <a:gd name="connsiteX195" fmla="*/ 9196016 w 23005101"/>
                <a:gd name="connsiteY195" fmla="*/ 33889 h 83708"/>
                <a:gd name="connsiteX196" fmla="*/ 9375596 w 23005101"/>
                <a:gd name="connsiteY196" fmla="*/ 33889 h 83708"/>
                <a:gd name="connsiteX197" fmla="*/ 9524280 w 23005101"/>
                <a:gd name="connsiteY197" fmla="*/ 33889 h 83708"/>
                <a:gd name="connsiteX198" fmla="*/ 9703859 w 23005101"/>
                <a:gd name="connsiteY198" fmla="*/ 33889 h 83708"/>
                <a:gd name="connsiteX199" fmla="*/ 9852543 w 23005101"/>
                <a:gd name="connsiteY199" fmla="*/ 33889 h 83708"/>
                <a:gd name="connsiteX200" fmla="*/ 10032123 w 23005101"/>
                <a:gd name="connsiteY200" fmla="*/ 33889 h 83708"/>
                <a:gd name="connsiteX201" fmla="*/ 10180807 w 23005101"/>
                <a:gd name="connsiteY201" fmla="*/ 33889 h 83708"/>
                <a:gd name="connsiteX202" fmla="*/ 10360773 w 23005101"/>
                <a:gd name="connsiteY202" fmla="*/ 33889 h 83708"/>
                <a:gd name="connsiteX203" fmla="*/ 10509457 w 23005101"/>
                <a:gd name="connsiteY203" fmla="*/ 33889 h 83708"/>
                <a:gd name="connsiteX204" fmla="*/ 10689036 w 23005101"/>
                <a:gd name="connsiteY204" fmla="*/ 33889 h 83708"/>
                <a:gd name="connsiteX205" fmla="*/ 10837721 w 23005101"/>
                <a:gd name="connsiteY205" fmla="*/ 33889 h 83708"/>
                <a:gd name="connsiteX206" fmla="*/ 11017687 w 23005101"/>
                <a:gd name="connsiteY206" fmla="*/ 33889 h 83708"/>
                <a:gd name="connsiteX207" fmla="*/ 11166371 w 23005101"/>
                <a:gd name="connsiteY207" fmla="*/ 33889 h 83708"/>
                <a:gd name="connsiteX208" fmla="*/ 11345950 w 23005101"/>
                <a:gd name="connsiteY208" fmla="*/ 33889 h 83708"/>
                <a:gd name="connsiteX209" fmla="*/ 11494635 w 23005101"/>
                <a:gd name="connsiteY209" fmla="*/ 33889 h 83708"/>
                <a:gd name="connsiteX210" fmla="*/ 11674214 w 23005101"/>
                <a:gd name="connsiteY210" fmla="*/ 33889 h 83708"/>
                <a:gd name="connsiteX211" fmla="*/ 11822898 w 23005101"/>
                <a:gd name="connsiteY211" fmla="*/ 33889 h 83708"/>
                <a:gd name="connsiteX212" fmla="*/ 12002477 w 23005101"/>
                <a:gd name="connsiteY212" fmla="*/ 33889 h 83708"/>
                <a:gd name="connsiteX213" fmla="*/ 12151162 w 23005101"/>
                <a:gd name="connsiteY213" fmla="*/ 33889 h 83708"/>
                <a:gd name="connsiteX214" fmla="*/ 12330741 w 23005101"/>
                <a:gd name="connsiteY214" fmla="*/ 33889 h 83708"/>
                <a:gd name="connsiteX215" fmla="*/ 12479425 w 23005101"/>
                <a:gd name="connsiteY215" fmla="*/ 33889 h 83708"/>
                <a:gd name="connsiteX216" fmla="*/ 12659390 w 23005101"/>
                <a:gd name="connsiteY216" fmla="*/ 33889 h 83708"/>
                <a:gd name="connsiteX217" fmla="*/ 12808074 w 23005101"/>
                <a:gd name="connsiteY217" fmla="*/ 33889 h 83708"/>
                <a:gd name="connsiteX218" fmla="*/ 12987654 w 23005101"/>
                <a:gd name="connsiteY218" fmla="*/ 33889 h 83708"/>
                <a:gd name="connsiteX219" fmla="*/ 13136338 w 23005101"/>
                <a:gd name="connsiteY219" fmla="*/ 33889 h 83708"/>
                <a:gd name="connsiteX220" fmla="*/ 13315917 w 23005101"/>
                <a:gd name="connsiteY220" fmla="*/ 33889 h 83708"/>
                <a:gd name="connsiteX221" fmla="*/ 13464602 w 23005101"/>
                <a:gd name="connsiteY221" fmla="*/ 33889 h 83708"/>
                <a:gd name="connsiteX222" fmla="*/ 13644181 w 23005101"/>
                <a:gd name="connsiteY222" fmla="*/ 33889 h 83708"/>
                <a:gd name="connsiteX223" fmla="*/ 13792865 w 23005101"/>
                <a:gd name="connsiteY223" fmla="*/ 33889 h 83708"/>
                <a:gd name="connsiteX224" fmla="*/ 13972445 w 23005101"/>
                <a:gd name="connsiteY224" fmla="*/ 33889 h 83708"/>
                <a:gd name="connsiteX225" fmla="*/ 14121129 w 23005101"/>
                <a:gd name="connsiteY225" fmla="*/ 33889 h 83708"/>
                <a:gd name="connsiteX226" fmla="*/ 14300708 w 23005101"/>
                <a:gd name="connsiteY226" fmla="*/ 33889 h 83708"/>
                <a:gd name="connsiteX227" fmla="*/ 14449393 w 23005101"/>
                <a:gd name="connsiteY227" fmla="*/ 33889 h 83708"/>
                <a:gd name="connsiteX228" fmla="*/ 14629359 w 23005101"/>
                <a:gd name="connsiteY228" fmla="*/ 33889 h 83708"/>
                <a:gd name="connsiteX229" fmla="*/ 14778043 w 23005101"/>
                <a:gd name="connsiteY229" fmla="*/ 33889 h 83708"/>
                <a:gd name="connsiteX230" fmla="*/ 14957622 w 23005101"/>
                <a:gd name="connsiteY230" fmla="*/ 33889 h 83708"/>
                <a:gd name="connsiteX231" fmla="*/ 15106307 w 23005101"/>
                <a:gd name="connsiteY231" fmla="*/ 33889 h 83708"/>
                <a:gd name="connsiteX232" fmla="*/ 15286272 w 23005101"/>
                <a:gd name="connsiteY232" fmla="*/ 33889 h 83708"/>
                <a:gd name="connsiteX233" fmla="*/ 15434957 w 23005101"/>
                <a:gd name="connsiteY233" fmla="*/ 33889 h 83708"/>
                <a:gd name="connsiteX234" fmla="*/ 15614921 w 23005101"/>
                <a:gd name="connsiteY234" fmla="*/ 33889 h 83708"/>
                <a:gd name="connsiteX235" fmla="*/ 15763606 w 23005101"/>
                <a:gd name="connsiteY235" fmla="*/ 33889 h 83708"/>
                <a:gd name="connsiteX236" fmla="*/ 15943185 w 23005101"/>
                <a:gd name="connsiteY236" fmla="*/ 33889 h 83708"/>
                <a:gd name="connsiteX237" fmla="*/ 16091869 w 23005101"/>
                <a:gd name="connsiteY237" fmla="*/ 33889 h 83708"/>
                <a:gd name="connsiteX238" fmla="*/ 16271449 w 23005101"/>
                <a:gd name="connsiteY238" fmla="*/ 33889 h 83708"/>
                <a:gd name="connsiteX239" fmla="*/ 16420133 w 23005101"/>
                <a:gd name="connsiteY239" fmla="*/ 33889 h 83708"/>
                <a:gd name="connsiteX240" fmla="*/ 16600099 w 23005101"/>
                <a:gd name="connsiteY240" fmla="*/ 33889 h 83708"/>
                <a:gd name="connsiteX241" fmla="*/ 16748783 w 23005101"/>
                <a:gd name="connsiteY241" fmla="*/ 33889 h 83708"/>
                <a:gd name="connsiteX242" fmla="*/ 16928750 w 23005101"/>
                <a:gd name="connsiteY242" fmla="*/ 33889 h 83708"/>
                <a:gd name="connsiteX243" fmla="*/ 17077434 w 23005101"/>
                <a:gd name="connsiteY243" fmla="*/ 33889 h 83708"/>
                <a:gd name="connsiteX244" fmla="*/ 17257398 w 23005101"/>
                <a:gd name="connsiteY244" fmla="*/ 33889 h 83708"/>
                <a:gd name="connsiteX245" fmla="*/ 17406082 w 23005101"/>
                <a:gd name="connsiteY245" fmla="*/ 33889 h 83708"/>
                <a:gd name="connsiteX246" fmla="*/ 17585662 w 23005101"/>
                <a:gd name="connsiteY246" fmla="*/ 33889 h 83708"/>
                <a:gd name="connsiteX247" fmla="*/ 17734346 w 23005101"/>
                <a:gd name="connsiteY247" fmla="*/ 33889 h 83708"/>
                <a:gd name="connsiteX248" fmla="*/ 17914312 w 23005101"/>
                <a:gd name="connsiteY248" fmla="*/ 33889 h 83708"/>
                <a:gd name="connsiteX249" fmla="*/ 18062996 w 23005101"/>
                <a:gd name="connsiteY249" fmla="*/ 33889 h 83708"/>
                <a:gd name="connsiteX250" fmla="*/ 18242576 w 23005101"/>
                <a:gd name="connsiteY250" fmla="*/ 33889 h 83708"/>
                <a:gd name="connsiteX251" fmla="*/ 18391260 w 23005101"/>
                <a:gd name="connsiteY251" fmla="*/ 33889 h 83708"/>
                <a:gd name="connsiteX252" fmla="*/ 18570840 w 23005101"/>
                <a:gd name="connsiteY252" fmla="*/ 33889 h 83708"/>
                <a:gd name="connsiteX253" fmla="*/ 18719524 w 23005101"/>
                <a:gd name="connsiteY253" fmla="*/ 33889 h 83708"/>
                <a:gd name="connsiteX254" fmla="*/ 18899490 w 23005101"/>
                <a:gd name="connsiteY254" fmla="*/ 33889 h 83708"/>
                <a:gd name="connsiteX255" fmla="*/ 19048174 w 23005101"/>
                <a:gd name="connsiteY255" fmla="*/ 33889 h 83708"/>
                <a:gd name="connsiteX256" fmla="*/ 19228140 w 23005101"/>
                <a:gd name="connsiteY256" fmla="*/ 33889 h 83708"/>
                <a:gd name="connsiteX257" fmla="*/ 19376822 w 23005101"/>
                <a:gd name="connsiteY257" fmla="*/ 33889 h 83708"/>
                <a:gd name="connsiteX258" fmla="*/ 19556788 w 23005101"/>
                <a:gd name="connsiteY258" fmla="*/ 33889 h 83708"/>
                <a:gd name="connsiteX259" fmla="*/ 19705474 w 23005101"/>
                <a:gd name="connsiteY259" fmla="*/ 33889 h 83708"/>
                <a:gd name="connsiteX260" fmla="*/ 19885054 w 23005101"/>
                <a:gd name="connsiteY260" fmla="*/ 33889 h 83708"/>
                <a:gd name="connsiteX261" fmla="*/ 20033736 w 23005101"/>
                <a:gd name="connsiteY261" fmla="*/ 33889 h 83708"/>
                <a:gd name="connsiteX262" fmla="*/ 20213318 w 23005101"/>
                <a:gd name="connsiteY262" fmla="*/ 33889 h 83708"/>
                <a:gd name="connsiteX263" fmla="*/ 20362000 w 23005101"/>
                <a:gd name="connsiteY263" fmla="*/ 33889 h 83708"/>
                <a:gd name="connsiteX264" fmla="*/ 20541580 w 23005101"/>
                <a:gd name="connsiteY264" fmla="*/ 33889 h 83708"/>
                <a:gd name="connsiteX265" fmla="*/ 20690264 w 23005101"/>
                <a:gd name="connsiteY265" fmla="*/ 33889 h 83708"/>
                <a:gd name="connsiteX266" fmla="*/ 20869844 w 23005101"/>
                <a:gd name="connsiteY266" fmla="*/ 33889 h 83708"/>
                <a:gd name="connsiteX267" fmla="*/ 21018528 w 23005101"/>
                <a:gd name="connsiteY267" fmla="*/ 33889 h 83708"/>
                <a:gd name="connsiteX268" fmla="*/ 21198492 w 23005101"/>
                <a:gd name="connsiteY268" fmla="*/ 33889 h 83708"/>
                <a:gd name="connsiteX269" fmla="*/ 21347178 w 23005101"/>
                <a:gd name="connsiteY269" fmla="*/ 33889 h 83708"/>
                <a:gd name="connsiteX270" fmla="*/ 21527142 w 23005101"/>
                <a:gd name="connsiteY270" fmla="*/ 33889 h 83708"/>
                <a:gd name="connsiteX271" fmla="*/ 21675828 w 23005101"/>
                <a:gd name="connsiteY271" fmla="*/ 33889 h 83708"/>
                <a:gd name="connsiteX272" fmla="*/ 21855406 w 23005101"/>
                <a:gd name="connsiteY272" fmla="*/ 33889 h 83708"/>
                <a:gd name="connsiteX273" fmla="*/ 22004092 w 23005101"/>
                <a:gd name="connsiteY273" fmla="*/ 33889 h 83708"/>
                <a:gd name="connsiteX274" fmla="*/ 22184056 w 23005101"/>
                <a:gd name="connsiteY274" fmla="*/ 33889 h 83708"/>
                <a:gd name="connsiteX275" fmla="*/ 22332742 w 23005101"/>
                <a:gd name="connsiteY275" fmla="*/ 33889 h 83708"/>
                <a:gd name="connsiteX276" fmla="*/ 22512706 w 23005101"/>
                <a:gd name="connsiteY276" fmla="*/ 33889 h 83708"/>
                <a:gd name="connsiteX277" fmla="*/ 22661390 w 23005101"/>
                <a:gd name="connsiteY277" fmla="*/ 33889 h 83708"/>
                <a:gd name="connsiteX278" fmla="*/ 22840970 w 23005101"/>
                <a:gd name="connsiteY278" fmla="*/ 33889 h 83708"/>
                <a:gd name="connsiteX279" fmla="*/ 22989654 w 23005101"/>
                <a:gd name="connsiteY279" fmla="*/ 33889 h 83708"/>
                <a:gd name="connsiteX280" fmla="*/ 23005102 w 23005101"/>
                <a:gd name="connsiteY280" fmla="*/ 49723 h 83708"/>
                <a:gd name="connsiteX281" fmla="*/ 22825138 w 23005101"/>
                <a:gd name="connsiteY281" fmla="*/ 49723 h 83708"/>
                <a:gd name="connsiteX282" fmla="*/ 22676452 w 23005101"/>
                <a:gd name="connsiteY282" fmla="*/ 49723 h 83708"/>
                <a:gd name="connsiteX283" fmla="*/ 22585310 w 23005101"/>
                <a:gd name="connsiteY283" fmla="*/ 83709 h 8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708">
                  <a:moveTo>
                    <a:pt x="22585310" y="83709"/>
                  </a:moveTo>
                  <a:cubicBezTo>
                    <a:pt x="22551712" y="83709"/>
                    <a:pt x="22518114" y="72509"/>
                    <a:pt x="22495328" y="49723"/>
                  </a:cubicBezTo>
                  <a:cubicBezTo>
                    <a:pt x="22458638" y="13034"/>
                    <a:pt x="22383332" y="13420"/>
                    <a:pt x="22346644" y="49723"/>
                  </a:cubicBezTo>
                  <a:cubicBezTo>
                    <a:pt x="22301458" y="94908"/>
                    <a:pt x="22212248" y="94908"/>
                    <a:pt x="22167064" y="49723"/>
                  </a:cubicBezTo>
                  <a:cubicBezTo>
                    <a:pt x="22130374" y="13034"/>
                    <a:pt x="22055070" y="13420"/>
                    <a:pt x="22018380" y="49723"/>
                  </a:cubicBezTo>
                  <a:cubicBezTo>
                    <a:pt x="21973194" y="94908"/>
                    <a:pt x="21883984" y="94908"/>
                    <a:pt x="21838800" y="49723"/>
                  </a:cubicBezTo>
                  <a:cubicBezTo>
                    <a:pt x="21802112" y="13034"/>
                    <a:pt x="21727190" y="13420"/>
                    <a:pt x="21690116" y="49723"/>
                  </a:cubicBezTo>
                  <a:cubicBezTo>
                    <a:pt x="21644930" y="94908"/>
                    <a:pt x="21555720" y="94908"/>
                    <a:pt x="21510536" y="49723"/>
                  </a:cubicBezTo>
                  <a:cubicBezTo>
                    <a:pt x="21473848" y="13420"/>
                    <a:pt x="21398926" y="13034"/>
                    <a:pt x="21361854" y="49723"/>
                  </a:cubicBezTo>
                  <a:cubicBezTo>
                    <a:pt x="21316668" y="94908"/>
                    <a:pt x="21227456" y="94908"/>
                    <a:pt x="21182272" y="49723"/>
                  </a:cubicBezTo>
                  <a:cubicBezTo>
                    <a:pt x="21145584" y="13034"/>
                    <a:pt x="21070278" y="13420"/>
                    <a:pt x="21033590" y="49723"/>
                  </a:cubicBezTo>
                  <a:cubicBezTo>
                    <a:pt x="20988404" y="94908"/>
                    <a:pt x="20899194" y="94908"/>
                    <a:pt x="20854010" y="49723"/>
                  </a:cubicBezTo>
                  <a:cubicBezTo>
                    <a:pt x="20817320" y="13034"/>
                    <a:pt x="20742014" y="13034"/>
                    <a:pt x="20705326" y="49723"/>
                  </a:cubicBezTo>
                  <a:cubicBezTo>
                    <a:pt x="20660140" y="94908"/>
                    <a:pt x="20570930" y="94908"/>
                    <a:pt x="20525358" y="49723"/>
                  </a:cubicBezTo>
                  <a:cubicBezTo>
                    <a:pt x="20488672" y="13034"/>
                    <a:pt x="20413364" y="13420"/>
                    <a:pt x="20376676" y="49723"/>
                  </a:cubicBezTo>
                  <a:cubicBezTo>
                    <a:pt x="20331492" y="94908"/>
                    <a:pt x="20242282" y="94908"/>
                    <a:pt x="20196708" y="49723"/>
                  </a:cubicBezTo>
                  <a:cubicBezTo>
                    <a:pt x="20160022" y="13034"/>
                    <a:pt x="20084714" y="13034"/>
                    <a:pt x="20048026" y="49723"/>
                  </a:cubicBezTo>
                  <a:cubicBezTo>
                    <a:pt x="20002842" y="94908"/>
                    <a:pt x="19913632" y="94908"/>
                    <a:pt x="19868446" y="49723"/>
                  </a:cubicBezTo>
                  <a:cubicBezTo>
                    <a:pt x="19831758" y="13034"/>
                    <a:pt x="19756836" y="13034"/>
                    <a:pt x="19719762" y="49723"/>
                  </a:cubicBezTo>
                  <a:cubicBezTo>
                    <a:pt x="19674578" y="94908"/>
                    <a:pt x="19585368" y="94908"/>
                    <a:pt x="19540182" y="49723"/>
                  </a:cubicBezTo>
                  <a:cubicBezTo>
                    <a:pt x="19503494" y="13034"/>
                    <a:pt x="19428188" y="13420"/>
                    <a:pt x="19391498" y="49723"/>
                  </a:cubicBezTo>
                  <a:cubicBezTo>
                    <a:pt x="19346314" y="94908"/>
                    <a:pt x="19257104" y="94908"/>
                    <a:pt x="19211920" y="49723"/>
                  </a:cubicBezTo>
                  <a:cubicBezTo>
                    <a:pt x="19175230" y="13420"/>
                    <a:pt x="19099924" y="13034"/>
                    <a:pt x="19063234" y="49723"/>
                  </a:cubicBezTo>
                  <a:cubicBezTo>
                    <a:pt x="19018050" y="94908"/>
                    <a:pt x="18928840" y="94908"/>
                    <a:pt x="18883656" y="49723"/>
                  </a:cubicBezTo>
                  <a:cubicBezTo>
                    <a:pt x="18846966" y="13420"/>
                    <a:pt x="18771660" y="13420"/>
                    <a:pt x="18734972" y="49723"/>
                  </a:cubicBezTo>
                  <a:cubicBezTo>
                    <a:pt x="18689788" y="94908"/>
                    <a:pt x="18600576" y="94908"/>
                    <a:pt x="18555006" y="49723"/>
                  </a:cubicBezTo>
                  <a:cubicBezTo>
                    <a:pt x="18518318" y="13034"/>
                    <a:pt x="18443396" y="13034"/>
                    <a:pt x="18406320" y="49723"/>
                  </a:cubicBezTo>
                  <a:cubicBezTo>
                    <a:pt x="18360750" y="94908"/>
                    <a:pt x="18271926" y="94908"/>
                    <a:pt x="18226356" y="49723"/>
                  </a:cubicBezTo>
                  <a:cubicBezTo>
                    <a:pt x="18189668" y="13034"/>
                    <a:pt x="18114360" y="13034"/>
                    <a:pt x="18077672" y="49723"/>
                  </a:cubicBezTo>
                  <a:cubicBezTo>
                    <a:pt x="18032486" y="94908"/>
                    <a:pt x="17943276" y="94908"/>
                    <a:pt x="17898092" y="49723"/>
                  </a:cubicBezTo>
                  <a:cubicBezTo>
                    <a:pt x="17861404" y="13034"/>
                    <a:pt x="17786482" y="13034"/>
                    <a:pt x="17749408" y="49723"/>
                  </a:cubicBezTo>
                  <a:cubicBezTo>
                    <a:pt x="17704224" y="94908"/>
                    <a:pt x="17615012" y="94908"/>
                    <a:pt x="17569442" y="49723"/>
                  </a:cubicBezTo>
                  <a:cubicBezTo>
                    <a:pt x="17532754" y="13034"/>
                    <a:pt x="17457832" y="13034"/>
                    <a:pt x="17420758" y="49723"/>
                  </a:cubicBezTo>
                  <a:cubicBezTo>
                    <a:pt x="17375574" y="94908"/>
                    <a:pt x="17286362" y="94908"/>
                    <a:pt x="17240792" y="49723"/>
                  </a:cubicBezTo>
                  <a:cubicBezTo>
                    <a:pt x="17203718" y="13034"/>
                    <a:pt x="17128796" y="13420"/>
                    <a:pt x="17092108" y="49723"/>
                  </a:cubicBezTo>
                  <a:cubicBezTo>
                    <a:pt x="17046538" y="94908"/>
                    <a:pt x="16957714" y="94908"/>
                    <a:pt x="16912528" y="49723"/>
                  </a:cubicBezTo>
                  <a:cubicBezTo>
                    <a:pt x="16875840" y="13034"/>
                    <a:pt x="16800532" y="13420"/>
                    <a:pt x="16763844" y="49723"/>
                  </a:cubicBezTo>
                  <a:cubicBezTo>
                    <a:pt x="16718660" y="94908"/>
                    <a:pt x="16629450" y="94908"/>
                    <a:pt x="16584265" y="49723"/>
                  </a:cubicBezTo>
                  <a:cubicBezTo>
                    <a:pt x="16547577" y="13034"/>
                    <a:pt x="16472269" y="13420"/>
                    <a:pt x="16435581" y="49723"/>
                  </a:cubicBezTo>
                  <a:cubicBezTo>
                    <a:pt x="16390010" y="94908"/>
                    <a:pt x="16301186" y="94908"/>
                    <a:pt x="16255616" y="49723"/>
                  </a:cubicBezTo>
                  <a:cubicBezTo>
                    <a:pt x="16218927" y="13034"/>
                    <a:pt x="16143619" y="13420"/>
                    <a:pt x="16106931" y="49723"/>
                  </a:cubicBezTo>
                  <a:cubicBezTo>
                    <a:pt x="16061361" y="94908"/>
                    <a:pt x="15972536" y="94908"/>
                    <a:pt x="15926966" y="49723"/>
                  </a:cubicBezTo>
                  <a:cubicBezTo>
                    <a:pt x="15890277" y="13420"/>
                    <a:pt x="15815355" y="13034"/>
                    <a:pt x="15778281" y="49723"/>
                  </a:cubicBezTo>
                  <a:cubicBezTo>
                    <a:pt x="15733097" y="94908"/>
                    <a:pt x="15643886" y="94908"/>
                    <a:pt x="15598702" y="49723"/>
                  </a:cubicBezTo>
                  <a:cubicBezTo>
                    <a:pt x="15562013" y="13034"/>
                    <a:pt x="15486706" y="13420"/>
                    <a:pt x="15450018" y="49723"/>
                  </a:cubicBezTo>
                  <a:cubicBezTo>
                    <a:pt x="15404834" y="94908"/>
                    <a:pt x="15315622" y="94908"/>
                    <a:pt x="15270438" y="49723"/>
                  </a:cubicBezTo>
                  <a:cubicBezTo>
                    <a:pt x="15233750" y="13034"/>
                    <a:pt x="15158443" y="13034"/>
                    <a:pt x="15121754" y="49723"/>
                  </a:cubicBezTo>
                  <a:cubicBezTo>
                    <a:pt x="15076570" y="94908"/>
                    <a:pt x="14987359" y="94908"/>
                    <a:pt x="14942175" y="49723"/>
                  </a:cubicBezTo>
                  <a:cubicBezTo>
                    <a:pt x="14905486" y="13034"/>
                    <a:pt x="14830179" y="13420"/>
                    <a:pt x="14793490" y="49723"/>
                  </a:cubicBezTo>
                  <a:cubicBezTo>
                    <a:pt x="14748306" y="94908"/>
                    <a:pt x="14659095" y="94908"/>
                    <a:pt x="14613911" y="49723"/>
                  </a:cubicBezTo>
                  <a:cubicBezTo>
                    <a:pt x="14577222" y="13034"/>
                    <a:pt x="14501915" y="13420"/>
                    <a:pt x="14465227" y="49723"/>
                  </a:cubicBezTo>
                  <a:cubicBezTo>
                    <a:pt x="14420043" y="94908"/>
                    <a:pt x="14330831" y="94908"/>
                    <a:pt x="14285647" y="49723"/>
                  </a:cubicBezTo>
                  <a:cubicBezTo>
                    <a:pt x="14248959" y="13034"/>
                    <a:pt x="14173652" y="13034"/>
                    <a:pt x="14136963" y="49723"/>
                  </a:cubicBezTo>
                  <a:cubicBezTo>
                    <a:pt x="14091779" y="94908"/>
                    <a:pt x="14002568" y="94908"/>
                    <a:pt x="13957384" y="49723"/>
                  </a:cubicBezTo>
                  <a:cubicBezTo>
                    <a:pt x="13920695" y="13420"/>
                    <a:pt x="13845388" y="13034"/>
                    <a:pt x="13808699" y="49723"/>
                  </a:cubicBezTo>
                  <a:cubicBezTo>
                    <a:pt x="13763516" y="94908"/>
                    <a:pt x="13674304" y="94908"/>
                    <a:pt x="13628734" y="49723"/>
                  </a:cubicBezTo>
                  <a:cubicBezTo>
                    <a:pt x="13592046" y="13420"/>
                    <a:pt x="13516738" y="13034"/>
                    <a:pt x="13480049" y="49723"/>
                  </a:cubicBezTo>
                  <a:cubicBezTo>
                    <a:pt x="13434865" y="94908"/>
                    <a:pt x="13345655" y="94908"/>
                    <a:pt x="13300085" y="49723"/>
                  </a:cubicBezTo>
                  <a:cubicBezTo>
                    <a:pt x="13263396" y="13034"/>
                    <a:pt x="13188474" y="13034"/>
                    <a:pt x="13151400" y="49723"/>
                  </a:cubicBezTo>
                  <a:cubicBezTo>
                    <a:pt x="13106215" y="94908"/>
                    <a:pt x="13017005" y="94908"/>
                    <a:pt x="12971434" y="49723"/>
                  </a:cubicBezTo>
                  <a:cubicBezTo>
                    <a:pt x="12934746" y="13034"/>
                    <a:pt x="12859824" y="13034"/>
                    <a:pt x="12822750" y="49723"/>
                  </a:cubicBezTo>
                  <a:cubicBezTo>
                    <a:pt x="12777565" y="94908"/>
                    <a:pt x="12688355" y="94908"/>
                    <a:pt x="12643171" y="49723"/>
                  </a:cubicBezTo>
                  <a:cubicBezTo>
                    <a:pt x="12606482" y="13034"/>
                    <a:pt x="12531175" y="13034"/>
                    <a:pt x="12494486" y="49723"/>
                  </a:cubicBezTo>
                  <a:cubicBezTo>
                    <a:pt x="12449301" y="94908"/>
                    <a:pt x="12360091" y="94908"/>
                    <a:pt x="12314907" y="49723"/>
                  </a:cubicBezTo>
                  <a:cubicBezTo>
                    <a:pt x="12278218" y="13034"/>
                    <a:pt x="12202911" y="13420"/>
                    <a:pt x="12166223" y="49723"/>
                  </a:cubicBezTo>
                  <a:cubicBezTo>
                    <a:pt x="12120652" y="94908"/>
                    <a:pt x="12031827" y="94908"/>
                    <a:pt x="11986257" y="49723"/>
                  </a:cubicBezTo>
                  <a:cubicBezTo>
                    <a:pt x="11949569" y="13034"/>
                    <a:pt x="11874261" y="13420"/>
                    <a:pt x="11837573" y="49723"/>
                  </a:cubicBezTo>
                  <a:cubicBezTo>
                    <a:pt x="11792389" y="94908"/>
                    <a:pt x="11703178" y="94908"/>
                    <a:pt x="11657607" y="49723"/>
                  </a:cubicBezTo>
                  <a:cubicBezTo>
                    <a:pt x="11620919" y="13034"/>
                    <a:pt x="11545611" y="13420"/>
                    <a:pt x="11508923" y="49723"/>
                  </a:cubicBezTo>
                  <a:cubicBezTo>
                    <a:pt x="11463352" y="94908"/>
                    <a:pt x="11374528" y="94908"/>
                    <a:pt x="11328958" y="49723"/>
                  </a:cubicBezTo>
                  <a:cubicBezTo>
                    <a:pt x="11292269" y="13034"/>
                    <a:pt x="11216962" y="13420"/>
                    <a:pt x="11180273" y="49723"/>
                  </a:cubicBezTo>
                  <a:cubicBezTo>
                    <a:pt x="11135088" y="94908"/>
                    <a:pt x="11045878" y="94908"/>
                    <a:pt x="11000694" y="49723"/>
                  </a:cubicBezTo>
                  <a:cubicBezTo>
                    <a:pt x="10964005" y="13420"/>
                    <a:pt x="10889084" y="13034"/>
                    <a:pt x="10852010" y="49723"/>
                  </a:cubicBezTo>
                  <a:cubicBezTo>
                    <a:pt x="10806439" y="94908"/>
                    <a:pt x="10717614" y="94908"/>
                    <a:pt x="10672044" y="49723"/>
                  </a:cubicBezTo>
                  <a:cubicBezTo>
                    <a:pt x="10634970" y="13034"/>
                    <a:pt x="10560048" y="13420"/>
                    <a:pt x="10523359" y="49723"/>
                  </a:cubicBezTo>
                  <a:cubicBezTo>
                    <a:pt x="10478176" y="94908"/>
                    <a:pt x="10388965" y="94908"/>
                    <a:pt x="10343780" y="49723"/>
                  </a:cubicBezTo>
                  <a:cubicBezTo>
                    <a:pt x="10307093" y="13034"/>
                    <a:pt x="10232171" y="13034"/>
                    <a:pt x="10195096" y="49723"/>
                  </a:cubicBezTo>
                  <a:cubicBezTo>
                    <a:pt x="10149912" y="94908"/>
                    <a:pt x="10060702" y="94908"/>
                    <a:pt x="10015517" y="49723"/>
                  </a:cubicBezTo>
                  <a:cubicBezTo>
                    <a:pt x="9978829" y="13034"/>
                    <a:pt x="9903521" y="13420"/>
                    <a:pt x="9866833" y="49723"/>
                  </a:cubicBezTo>
                  <a:cubicBezTo>
                    <a:pt x="9821648" y="94908"/>
                    <a:pt x="9732437" y="94908"/>
                    <a:pt x="9687253" y="49723"/>
                  </a:cubicBezTo>
                  <a:cubicBezTo>
                    <a:pt x="9650565" y="13034"/>
                    <a:pt x="9575257" y="13034"/>
                    <a:pt x="9538569" y="49723"/>
                  </a:cubicBezTo>
                  <a:cubicBezTo>
                    <a:pt x="9493385" y="94908"/>
                    <a:pt x="9404174" y="94908"/>
                    <a:pt x="9358989" y="49723"/>
                  </a:cubicBezTo>
                  <a:cubicBezTo>
                    <a:pt x="9322301" y="13034"/>
                    <a:pt x="9246994" y="13420"/>
                    <a:pt x="9210305" y="49723"/>
                  </a:cubicBezTo>
                  <a:cubicBezTo>
                    <a:pt x="9164734" y="94908"/>
                    <a:pt x="9075910" y="94908"/>
                    <a:pt x="9030340" y="49723"/>
                  </a:cubicBezTo>
                  <a:cubicBezTo>
                    <a:pt x="8993651" y="13420"/>
                    <a:pt x="8918343" y="13034"/>
                    <a:pt x="8881655" y="49723"/>
                  </a:cubicBezTo>
                  <a:cubicBezTo>
                    <a:pt x="8836085" y="94908"/>
                    <a:pt x="8747260" y="94908"/>
                    <a:pt x="8701690" y="49723"/>
                  </a:cubicBezTo>
                  <a:cubicBezTo>
                    <a:pt x="8665001" y="13034"/>
                    <a:pt x="8589694" y="13420"/>
                    <a:pt x="8553006" y="49723"/>
                  </a:cubicBezTo>
                  <a:cubicBezTo>
                    <a:pt x="8507821" y="94908"/>
                    <a:pt x="8418611" y="94908"/>
                    <a:pt x="8373427" y="49723"/>
                  </a:cubicBezTo>
                  <a:cubicBezTo>
                    <a:pt x="8336352" y="13420"/>
                    <a:pt x="8261430" y="13420"/>
                    <a:pt x="8224742" y="49723"/>
                  </a:cubicBezTo>
                  <a:cubicBezTo>
                    <a:pt x="8179558" y="94908"/>
                    <a:pt x="8090347" y="94908"/>
                    <a:pt x="8045163" y="49723"/>
                  </a:cubicBezTo>
                  <a:cubicBezTo>
                    <a:pt x="8008474" y="13420"/>
                    <a:pt x="7933167" y="13420"/>
                    <a:pt x="7896479" y="49723"/>
                  </a:cubicBezTo>
                  <a:cubicBezTo>
                    <a:pt x="7851294" y="94908"/>
                    <a:pt x="7762084" y="94908"/>
                    <a:pt x="7716899" y="49723"/>
                  </a:cubicBezTo>
                  <a:cubicBezTo>
                    <a:pt x="7680211" y="13034"/>
                    <a:pt x="7604903" y="13420"/>
                    <a:pt x="7568215" y="49723"/>
                  </a:cubicBezTo>
                  <a:cubicBezTo>
                    <a:pt x="7523031" y="94908"/>
                    <a:pt x="7433820" y="94908"/>
                    <a:pt x="7388636" y="49723"/>
                  </a:cubicBezTo>
                  <a:cubicBezTo>
                    <a:pt x="7351947" y="13034"/>
                    <a:pt x="7277026" y="13420"/>
                    <a:pt x="7239951" y="49723"/>
                  </a:cubicBezTo>
                  <a:cubicBezTo>
                    <a:pt x="7194767" y="94908"/>
                    <a:pt x="7105557" y="94908"/>
                    <a:pt x="7060372" y="49723"/>
                  </a:cubicBezTo>
                  <a:cubicBezTo>
                    <a:pt x="7023683" y="13034"/>
                    <a:pt x="6948376" y="13420"/>
                    <a:pt x="6911688" y="49723"/>
                  </a:cubicBezTo>
                  <a:cubicBezTo>
                    <a:pt x="6866503" y="94908"/>
                    <a:pt x="6777293" y="94908"/>
                    <a:pt x="6732108" y="49723"/>
                  </a:cubicBezTo>
                  <a:cubicBezTo>
                    <a:pt x="6695420" y="13034"/>
                    <a:pt x="6620112" y="13034"/>
                    <a:pt x="6583424" y="49723"/>
                  </a:cubicBezTo>
                  <a:cubicBezTo>
                    <a:pt x="6537853" y="94908"/>
                    <a:pt x="6449029" y="94908"/>
                    <a:pt x="6403458" y="49723"/>
                  </a:cubicBezTo>
                  <a:cubicBezTo>
                    <a:pt x="6366770" y="13034"/>
                    <a:pt x="6291849" y="13034"/>
                    <a:pt x="6254774" y="49723"/>
                  </a:cubicBezTo>
                  <a:cubicBezTo>
                    <a:pt x="6209589" y="94908"/>
                    <a:pt x="6120379" y="94908"/>
                    <a:pt x="6075195" y="49723"/>
                  </a:cubicBezTo>
                  <a:cubicBezTo>
                    <a:pt x="6038506" y="13034"/>
                    <a:pt x="5963585" y="13034"/>
                    <a:pt x="5926511" y="49723"/>
                  </a:cubicBezTo>
                  <a:cubicBezTo>
                    <a:pt x="5881326" y="94908"/>
                    <a:pt x="5792115" y="94908"/>
                    <a:pt x="5746931" y="49723"/>
                  </a:cubicBezTo>
                  <a:cubicBezTo>
                    <a:pt x="5710243" y="13034"/>
                    <a:pt x="5634935" y="13034"/>
                    <a:pt x="5598247" y="49723"/>
                  </a:cubicBezTo>
                  <a:cubicBezTo>
                    <a:pt x="5553062" y="94908"/>
                    <a:pt x="5463852" y="94908"/>
                    <a:pt x="5418281" y="49723"/>
                  </a:cubicBezTo>
                  <a:cubicBezTo>
                    <a:pt x="5381593" y="13034"/>
                    <a:pt x="5306672" y="13420"/>
                    <a:pt x="5269597" y="49723"/>
                  </a:cubicBezTo>
                  <a:cubicBezTo>
                    <a:pt x="5224413" y="94908"/>
                    <a:pt x="5135202" y="94908"/>
                    <a:pt x="5090018" y="49723"/>
                  </a:cubicBezTo>
                  <a:cubicBezTo>
                    <a:pt x="5053330" y="13034"/>
                    <a:pt x="4978408" y="13420"/>
                    <a:pt x="4941333" y="49723"/>
                  </a:cubicBezTo>
                  <a:cubicBezTo>
                    <a:pt x="4895763" y="94908"/>
                    <a:pt x="4806939" y="94908"/>
                    <a:pt x="4761368" y="49723"/>
                  </a:cubicBezTo>
                  <a:cubicBezTo>
                    <a:pt x="4724679" y="13034"/>
                    <a:pt x="4649372" y="13420"/>
                    <a:pt x="4612684" y="49723"/>
                  </a:cubicBezTo>
                  <a:cubicBezTo>
                    <a:pt x="4567499" y="94908"/>
                    <a:pt x="4478289" y="94908"/>
                    <a:pt x="4433104" y="49723"/>
                  </a:cubicBezTo>
                  <a:cubicBezTo>
                    <a:pt x="4396416" y="13034"/>
                    <a:pt x="4321495" y="13420"/>
                    <a:pt x="4284420" y="49723"/>
                  </a:cubicBezTo>
                  <a:cubicBezTo>
                    <a:pt x="4239235" y="94908"/>
                    <a:pt x="4150025" y="94908"/>
                    <a:pt x="4104840" y="49723"/>
                  </a:cubicBezTo>
                  <a:cubicBezTo>
                    <a:pt x="4068152" y="13034"/>
                    <a:pt x="3992845" y="13420"/>
                    <a:pt x="3956156" y="49723"/>
                  </a:cubicBezTo>
                  <a:cubicBezTo>
                    <a:pt x="3910586" y="94908"/>
                    <a:pt x="3821761" y="94908"/>
                    <a:pt x="3776190" y="49723"/>
                  </a:cubicBezTo>
                  <a:cubicBezTo>
                    <a:pt x="3739502" y="13034"/>
                    <a:pt x="3664581" y="13034"/>
                    <a:pt x="3627506" y="49723"/>
                  </a:cubicBezTo>
                  <a:cubicBezTo>
                    <a:pt x="3582322" y="94908"/>
                    <a:pt x="3493111" y="94908"/>
                    <a:pt x="3447541" y="49723"/>
                  </a:cubicBezTo>
                  <a:cubicBezTo>
                    <a:pt x="3410852" y="13034"/>
                    <a:pt x="3335545" y="13420"/>
                    <a:pt x="3298857" y="49723"/>
                  </a:cubicBezTo>
                  <a:cubicBezTo>
                    <a:pt x="3253286" y="94908"/>
                    <a:pt x="3164462" y="94908"/>
                    <a:pt x="3118891" y="49723"/>
                  </a:cubicBezTo>
                  <a:cubicBezTo>
                    <a:pt x="3082202" y="13034"/>
                    <a:pt x="3006895" y="13420"/>
                    <a:pt x="2970207" y="49723"/>
                  </a:cubicBezTo>
                  <a:cubicBezTo>
                    <a:pt x="2924636" y="94908"/>
                    <a:pt x="2835812" y="94908"/>
                    <a:pt x="2790241" y="49723"/>
                  </a:cubicBezTo>
                  <a:cubicBezTo>
                    <a:pt x="2753553" y="13034"/>
                    <a:pt x="2678245" y="13034"/>
                    <a:pt x="2641557" y="49723"/>
                  </a:cubicBezTo>
                  <a:cubicBezTo>
                    <a:pt x="2596373" y="94908"/>
                    <a:pt x="2507162" y="94908"/>
                    <a:pt x="2461977" y="49723"/>
                  </a:cubicBezTo>
                  <a:cubicBezTo>
                    <a:pt x="2425289" y="13034"/>
                    <a:pt x="2349982" y="13420"/>
                    <a:pt x="2313293" y="49723"/>
                  </a:cubicBezTo>
                  <a:cubicBezTo>
                    <a:pt x="2268109" y="94908"/>
                    <a:pt x="2178898" y="94908"/>
                    <a:pt x="2133714" y="49723"/>
                  </a:cubicBezTo>
                  <a:cubicBezTo>
                    <a:pt x="2097025" y="13034"/>
                    <a:pt x="2021718" y="13420"/>
                    <a:pt x="1985030" y="49723"/>
                  </a:cubicBezTo>
                  <a:cubicBezTo>
                    <a:pt x="1939845" y="94908"/>
                    <a:pt x="1850635" y="94908"/>
                    <a:pt x="1805450" y="49723"/>
                  </a:cubicBezTo>
                  <a:cubicBezTo>
                    <a:pt x="1768762" y="13034"/>
                    <a:pt x="1693454" y="13420"/>
                    <a:pt x="1656766" y="49723"/>
                  </a:cubicBezTo>
                  <a:cubicBezTo>
                    <a:pt x="1611195" y="94908"/>
                    <a:pt x="1522371" y="94908"/>
                    <a:pt x="1476800" y="49723"/>
                  </a:cubicBezTo>
                  <a:cubicBezTo>
                    <a:pt x="1440112" y="13034"/>
                    <a:pt x="1364804" y="13420"/>
                    <a:pt x="1328116" y="49723"/>
                  </a:cubicBezTo>
                  <a:cubicBezTo>
                    <a:pt x="1282545" y="94908"/>
                    <a:pt x="1193721" y="94908"/>
                    <a:pt x="1148150" y="49723"/>
                  </a:cubicBezTo>
                  <a:cubicBezTo>
                    <a:pt x="1111462" y="13034"/>
                    <a:pt x="1036155" y="13034"/>
                    <a:pt x="999466" y="49723"/>
                  </a:cubicBezTo>
                  <a:cubicBezTo>
                    <a:pt x="954282" y="94908"/>
                    <a:pt x="865071" y="94908"/>
                    <a:pt x="819887" y="49723"/>
                  </a:cubicBezTo>
                  <a:cubicBezTo>
                    <a:pt x="783198" y="13034"/>
                    <a:pt x="707891" y="13034"/>
                    <a:pt x="671203" y="49723"/>
                  </a:cubicBezTo>
                  <a:cubicBezTo>
                    <a:pt x="626018" y="94908"/>
                    <a:pt x="536808" y="94908"/>
                    <a:pt x="491623" y="49723"/>
                  </a:cubicBezTo>
                  <a:cubicBezTo>
                    <a:pt x="454935" y="13034"/>
                    <a:pt x="379627" y="13420"/>
                    <a:pt x="342939" y="49723"/>
                  </a:cubicBezTo>
                  <a:cubicBezTo>
                    <a:pt x="297754" y="94908"/>
                    <a:pt x="208544" y="94908"/>
                    <a:pt x="163359" y="49723"/>
                  </a:cubicBezTo>
                  <a:cubicBezTo>
                    <a:pt x="126671" y="13034"/>
                    <a:pt x="51364" y="13034"/>
                    <a:pt x="14675" y="49723"/>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709"/>
                    <a:pt x="22585310" y="83709"/>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60" name="Freeform: Shape 59">
              <a:extLst>
                <a:ext uri="{FF2B5EF4-FFF2-40B4-BE49-F238E27FC236}">
                  <a16:creationId xmlns:a16="http://schemas.microsoft.com/office/drawing/2014/main" id="{96D3526A-BFD4-4A3C-97BC-6880B6749EFE}"/>
                </a:ext>
              </a:extLst>
            </p:cNvPr>
            <p:cNvSpPr/>
            <p:nvPr/>
          </p:nvSpPr>
          <p:spPr>
            <a:xfrm>
              <a:off x="-51438" y="7788939"/>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61" name="Freeform: Shape 60">
              <a:extLst>
                <a:ext uri="{FF2B5EF4-FFF2-40B4-BE49-F238E27FC236}">
                  <a16:creationId xmlns:a16="http://schemas.microsoft.com/office/drawing/2014/main" id="{1BFE877E-E961-44DE-8D81-3F5EF1FB58B6}"/>
                </a:ext>
              </a:extLst>
            </p:cNvPr>
            <p:cNvSpPr/>
            <p:nvPr/>
          </p:nvSpPr>
          <p:spPr>
            <a:xfrm>
              <a:off x="-51438" y="8062367"/>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62" name="Freeform: Shape 61">
              <a:extLst>
                <a:ext uri="{FF2B5EF4-FFF2-40B4-BE49-F238E27FC236}">
                  <a16:creationId xmlns:a16="http://schemas.microsoft.com/office/drawing/2014/main" id="{274D7267-AD1A-4123-A21E-4343D2FFA0FA}"/>
                </a:ext>
              </a:extLst>
            </p:cNvPr>
            <p:cNvSpPr/>
            <p:nvPr/>
          </p:nvSpPr>
          <p:spPr>
            <a:xfrm>
              <a:off x="-51438" y="8335409"/>
              <a:ext cx="23005101" cy="83708"/>
            </a:xfrm>
            <a:custGeom>
              <a:avLst/>
              <a:gdLst>
                <a:gd name="connsiteX0" fmla="*/ 22585310 w 23005101"/>
                <a:gd name="connsiteY0" fmla="*/ 83709 h 83708"/>
                <a:gd name="connsiteX1" fmla="*/ 22495328 w 23005101"/>
                <a:gd name="connsiteY1" fmla="*/ 49723 h 83708"/>
                <a:gd name="connsiteX2" fmla="*/ 22346644 w 23005101"/>
                <a:gd name="connsiteY2" fmla="*/ 49723 h 83708"/>
                <a:gd name="connsiteX3" fmla="*/ 22167064 w 23005101"/>
                <a:gd name="connsiteY3" fmla="*/ 49723 h 83708"/>
                <a:gd name="connsiteX4" fmla="*/ 22018380 w 23005101"/>
                <a:gd name="connsiteY4" fmla="*/ 49723 h 83708"/>
                <a:gd name="connsiteX5" fmla="*/ 21838800 w 23005101"/>
                <a:gd name="connsiteY5" fmla="*/ 49723 h 83708"/>
                <a:gd name="connsiteX6" fmla="*/ 21690116 w 23005101"/>
                <a:gd name="connsiteY6" fmla="*/ 49723 h 83708"/>
                <a:gd name="connsiteX7" fmla="*/ 21510536 w 23005101"/>
                <a:gd name="connsiteY7" fmla="*/ 49723 h 83708"/>
                <a:gd name="connsiteX8" fmla="*/ 21361854 w 23005101"/>
                <a:gd name="connsiteY8" fmla="*/ 49723 h 83708"/>
                <a:gd name="connsiteX9" fmla="*/ 21182272 w 23005101"/>
                <a:gd name="connsiteY9" fmla="*/ 49723 h 83708"/>
                <a:gd name="connsiteX10" fmla="*/ 21033590 w 23005101"/>
                <a:gd name="connsiteY10" fmla="*/ 49723 h 83708"/>
                <a:gd name="connsiteX11" fmla="*/ 20854010 w 23005101"/>
                <a:gd name="connsiteY11" fmla="*/ 49723 h 83708"/>
                <a:gd name="connsiteX12" fmla="*/ 20705326 w 23005101"/>
                <a:gd name="connsiteY12" fmla="*/ 49723 h 83708"/>
                <a:gd name="connsiteX13" fmla="*/ 20525358 w 23005101"/>
                <a:gd name="connsiteY13" fmla="*/ 49723 h 83708"/>
                <a:gd name="connsiteX14" fmla="*/ 20376676 w 23005101"/>
                <a:gd name="connsiteY14" fmla="*/ 49723 h 83708"/>
                <a:gd name="connsiteX15" fmla="*/ 20196708 w 23005101"/>
                <a:gd name="connsiteY15" fmla="*/ 49723 h 83708"/>
                <a:gd name="connsiteX16" fmla="*/ 20048026 w 23005101"/>
                <a:gd name="connsiteY16" fmla="*/ 49723 h 83708"/>
                <a:gd name="connsiteX17" fmla="*/ 19868446 w 23005101"/>
                <a:gd name="connsiteY17" fmla="*/ 49723 h 83708"/>
                <a:gd name="connsiteX18" fmla="*/ 19719762 w 23005101"/>
                <a:gd name="connsiteY18" fmla="*/ 49723 h 83708"/>
                <a:gd name="connsiteX19" fmla="*/ 19540182 w 23005101"/>
                <a:gd name="connsiteY19" fmla="*/ 49723 h 83708"/>
                <a:gd name="connsiteX20" fmla="*/ 19391498 w 23005101"/>
                <a:gd name="connsiteY20" fmla="*/ 49723 h 83708"/>
                <a:gd name="connsiteX21" fmla="*/ 19211920 w 23005101"/>
                <a:gd name="connsiteY21" fmla="*/ 49723 h 83708"/>
                <a:gd name="connsiteX22" fmla="*/ 19063234 w 23005101"/>
                <a:gd name="connsiteY22" fmla="*/ 49723 h 83708"/>
                <a:gd name="connsiteX23" fmla="*/ 18883656 w 23005101"/>
                <a:gd name="connsiteY23" fmla="*/ 49723 h 83708"/>
                <a:gd name="connsiteX24" fmla="*/ 18734972 w 23005101"/>
                <a:gd name="connsiteY24" fmla="*/ 49723 h 83708"/>
                <a:gd name="connsiteX25" fmla="*/ 18555006 w 23005101"/>
                <a:gd name="connsiteY25" fmla="*/ 49723 h 83708"/>
                <a:gd name="connsiteX26" fmla="*/ 18406320 w 23005101"/>
                <a:gd name="connsiteY26" fmla="*/ 49723 h 83708"/>
                <a:gd name="connsiteX27" fmla="*/ 18226356 w 23005101"/>
                <a:gd name="connsiteY27" fmla="*/ 49723 h 83708"/>
                <a:gd name="connsiteX28" fmla="*/ 18077672 w 23005101"/>
                <a:gd name="connsiteY28" fmla="*/ 49723 h 83708"/>
                <a:gd name="connsiteX29" fmla="*/ 17898092 w 23005101"/>
                <a:gd name="connsiteY29" fmla="*/ 49723 h 83708"/>
                <a:gd name="connsiteX30" fmla="*/ 17749408 w 23005101"/>
                <a:gd name="connsiteY30" fmla="*/ 49723 h 83708"/>
                <a:gd name="connsiteX31" fmla="*/ 17569442 w 23005101"/>
                <a:gd name="connsiteY31" fmla="*/ 49723 h 83708"/>
                <a:gd name="connsiteX32" fmla="*/ 17420758 w 23005101"/>
                <a:gd name="connsiteY32" fmla="*/ 49723 h 83708"/>
                <a:gd name="connsiteX33" fmla="*/ 17240792 w 23005101"/>
                <a:gd name="connsiteY33" fmla="*/ 49723 h 83708"/>
                <a:gd name="connsiteX34" fmla="*/ 17092108 w 23005101"/>
                <a:gd name="connsiteY34" fmla="*/ 49723 h 83708"/>
                <a:gd name="connsiteX35" fmla="*/ 16912528 w 23005101"/>
                <a:gd name="connsiteY35" fmla="*/ 49723 h 83708"/>
                <a:gd name="connsiteX36" fmla="*/ 16763844 w 23005101"/>
                <a:gd name="connsiteY36" fmla="*/ 49723 h 83708"/>
                <a:gd name="connsiteX37" fmla="*/ 16584265 w 23005101"/>
                <a:gd name="connsiteY37" fmla="*/ 49723 h 83708"/>
                <a:gd name="connsiteX38" fmla="*/ 16435581 w 23005101"/>
                <a:gd name="connsiteY38" fmla="*/ 49723 h 83708"/>
                <a:gd name="connsiteX39" fmla="*/ 16255616 w 23005101"/>
                <a:gd name="connsiteY39" fmla="*/ 49723 h 83708"/>
                <a:gd name="connsiteX40" fmla="*/ 16106931 w 23005101"/>
                <a:gd name="connsiteY40" fmla="*/ 49723 h 83708"/>
                <a:gd name="connsiteX41" fmla="*/ 15926966 w 23005101"/>
                <a:gd name="connsiteY41" fmla="*/ 49723 h 83708"/>
                <a:gd name="connsiteX42" fmla="*/ 15778281 w 23005101"/>
                <a:gd name="connsiteY42" fmla="*/ 49723 h 83708"/>
                <a:gd name="connsiteX43" fmla="*/ 15598702 w 23005101"/>
                <a:gd name="connsiteY43" fmla="*/ 49723 h 83708"/>
                <a:gd name="connsiteX44" fmla="*/ 15450018 w 23005101"/>
                <a:gd name="connsiteY44" fmla="*/ 49723 h 83708"/>
                <a:gd name="connsiteX45" fmla="*/ 15270438 w 23005101"/>
                <a:gd name="connsiteY45" fmla="*/ 49723 h 83708"/>
                <a:gd name="connsiteX46" fmla="*/ 15121754 w 23005101"/>
                <a:gd name="connsiteY46" fmla="*/ 49723 h 83708"/>
                <a:gd name="connsiteX47" fmla="*/ 14942175 w 23005101"/>
                <a:gd name="connsiteY47" fmla="*/ 49723 h 83708"/>
                <a:gd name="connsiteX48" fmla="*/ 14793490 w 23005101"/>
                <a:gd name="connsiteY48" fmla="*/ 49723 h 83708"/>
                <a:gd name="connsiteX49" fmla="*/ 14613911 w 23005101"/>
                <a:gd name="connsiteY49" fmla="*/ 49723 h 83708"/>
                <a:gd name="connsiteX50" fmla="*/ 14465227 w 23005101"/>
                <a:gd name="connsiteY50" fmla="*/ 49723 h 83708"/>
                <a:gd name="connsiteX51" fmla="*/ 14285647 w 23005101"/>
                <a:gd name="connsiteY51" fmla="*/ 49723 h 83708"/>
                <a:gd name="connsiteX52" fmla="*/ 14136963 w 23005101"/>
                <a:gd name="connsiteY52" fmla="*/ 49723 h 83708"/>
                <a:gd name="connsiteX53" fmla="*/ 13957384 w 23005101"/>
                <a:gd name="connsiteY53" fmla="*/ 49723 h 83708"/>
                <a:gd name="connsiteX54" fmla="*/ 13808699 w 23005101"/>
                <a:gd name="connsiteY54" fmla="*/ 49723 h 83708"/>
                <a:gd name="connsiteX55" fmla="*/ 13628734 w 23005101"/>
                <a:gd name="connsiteY55" fmla="*/ 49723 h 83708"/>
                <a:gd name="connsiteX56" fmla="*/ 13480049 w 23005101"/>
                <a:gd name="connsiteY56" fmla="*/ 49723 h 83708"/>
                <a:gd name="connsiteX57" fmla="*/ 13300085 w 23005101"/>
                <a:gd name="connsiteY57" fmla="*/ 49723 h 83708"/>
                <a:gd name="connsiteX58" fmla="*/ 13151400 w 23005101"/>
                <a:gd name="connsiteY58" fmla="*/ 49723 h 83708"/>
                <a:gd name="connsiteX59" fmla="*/ 12971434 w 23005101"/>
                <a:gd name="connsiteY59" fmla="*/ 49723 h 83708"/>
                <a:gd name="connsiteX60" fmla="*/ 12822750 w 23005101"/>
                <a:gd name="connsiteY60" fmla="*/ 49723 h 83708"/>
                <a:gd name="connsiteX61" fmla="*/ 12643171 w 23005101"/>
                <a:gd name="connsiteY61" fmla="*/ 49723 h 83708"/>
                <a:gd name="connsiteX62" fmla="*/ 12494486 w 23005101"/>
                <a:gd name="connsiteY62" fmla="*/ 49723 h 83708"/>
                <a:gd name="connsiteX63" fmla="*/ 12314907 w 23005101"/>
                <a:gd name="connsiteY63" fmla="*/ 49723 h 83708"/>
                <a:gd name="connsiteX64" fmla="*/ 12166223 w 23005101"/>
                <a:gd name="connsiteY64" fmla="*/ 49723 h 83708"/>
                <a:gd name="connsiteX65" fmla="*/ 11986257 w 23005101"/>
                <a:gd name="connsiteY65" fmla="*/ 49723 h 83708"/>
                <a:gd name="connsiteX66" fmla="*/ 11837573 w 23005101"/>
                <a:gd name="connsiteY66" fmla="*/ 49723 h 83708"/>
                <a:gd name="connsiteX67" fmla="*/ 11657607 w 23005101"/>
                <a:gd name="connsiteY67" fmla="*/ 49723 h 83708"/>
                <a:gd name="connsiteX68" fmla="*/ 11508923 w 23005101"/>
                <a:gd name="connsiteY68" fmla="*/ 49723 h 83708"/>
                <a:gd name="connsiteX69" fmla="*/ 11328958 w 23005101"/>
                <a:gd name="connsiteY69" fmla="*/ 49723 h 83708"/>
                <a:gd name="connsiteX70" fmla="*/ 11180273 w 23005101"/>
                <a:gd name="connsiteY70" fmla="*/ 49723 h 83708"/>
                <a:gd name="connsiteX71" fmla="*/ 11000694 w 23005101"/>
                <a:gd name="connsiteY71" fmla="*/ 49723 h 83708"/>
                <a:gd name="connsiteX72" fmla="*/ 10852010 w 23005101"/>
                <a:gd name="connsiteY72" fmla="*/ 49723 h 83708"/>
                <a:gd name="connsiteX73" fmla="*/ 10672044 w 23005101"/>
                <a:gd name="connsiteY73" fmla="*/ 49723 h 83708"/>
                <a:gd name="connsiteX74" fmla="*/ 10523359 w 23005101"/>
                <a:gd name="connsiteY74" fmla="*/ 49723 h 83708"/>
                <a:gd name="connsiteX75" fmla="*/ 10343780 w 23005101"/>
                <a:gd name="connsiteY75" fmla="*/ 49723 h 83708"/>
                <a:gd name="connsiteX76" fmla="*/ 10195096 w 23005101"/>
                <a:gd name="connsiteY76" fmla="*/ 49723 h 83708"/>
                <a:gd name="connsiteX77" fmla="*/ 10015517 w 23005101"/>
                <a:gd name="connsiteY77" fmla="*/ 49723 h 83708"/>
                <a:gd name="connsiteX78" fmla="*/ 9866833 w 23005101"/>
                <a:gd name="connsiteY78" fmla="*/ 49723 h 83708"/>
                <a:gd name="connsiteX79" fmla="*/ 9687253 w 23005101"/>
                <a:gd name="connsiteY79" fmla="*/ 49723 h 83708"/>
                <a:gd name="connsiteX80" fmla="*/ 9538569 w 23005101"/>
                <a:gd name="connsiteY80" fmla="*/ 49723 h 83708"/>
                <a:gd name="connsiteX81" fmla="*/ 9358989 w 23005101"/>
                <a:gd name="connsiteY81" fmla="*/ 49723 h 83708"/>
                <a:gd name="connsiteX82" fmla="*/ 9210305 w 23005101"/>
                <a:gd name="connsiteY82" fmla="*/ 49723 h 83708"/>
                <a:gd name="connsiteX83" fmla="*/ 9030340 w 23005101"/>
                <a:gd name="connsiteY83" fmla="*/ 49723 h 83708"/>
                <a:gd name="connsiteX84" fmla="*/ 8881655 w 23005101"/>
                <a:gd name="connsiteY84" fmla="*/ 49723 h 83708"/>
                <a:gd name="connsiteX85" fmla="*/ 8701690 w 23005101"/>
                <a:gd name="connsiteY85" fmla="*/ 49723 h 83708"/>
                <a:gd name="connsiteX86" fmla="*/ 8553006 w 23005101"/>
                <a:gd name="connsiteY86" fmla="*/ 49723 h 83708"/>
                <a:gd name="connsiteX87" fmla="*/ 8373427 w 23005101"/>
                <a:gd name="connsiteY87" fmla="*/ 49723 h 83708"/>
                <a:gd name="connsiteX88" fmla="*/ 8224742 w 23005101"/>
                <a:gd name="connsiteY88" fmla="*/ 49723 h 83708"/>
                <a:gd name="connsiteX89" fmla="*/ 8045163 w 23005101"/>
                <a:gd name="connsiteY89" fmla="*/ 49723 h 83708"/>
                <a:gd name="connsiteX90" fmla="*/ 7896479 w 23005101"/>
                <a:gd name="connsiteY90" fmla="*/ 49723 h 83708"/>
                <a:gd name="connsiteX91" fmla="*/ 7716899 w 23005101"/>
                <a:gd name="connsiteY91" fmla="*/ 49723 h 83708"/>
                <a:gd name="connsiteX92" fmla="*/ 7568215 w 23005101"/>
                <a:gd name="connsiteY92" fmla="*/ 49723 h 83708"/>
                <a:gd name="connsiteX93" fmla="*/ 7388636 w 23005101"/>
                <a:gd name="connsiteY93" fmla="*/ 49723 h 83708"/>
                <a:gd name="connsiteX94" fmla="*/ 7239951 w 23005101"/>
                <a:gd name="connsiteY94" fmla="*/ 49723 h 83708"/>
                <a:gd name="connsiteX95" fmla="*/ 7060372 w 23005101"/>
                <a:gd name="connsiteY95" fmla="*/ 49723 h 83708"/>
                <a:gd name="connsiteX96" fmla="*/ 6911688 w 23005101"/>
                <a:gd name="connsiteY96" fmla="*/ 49723 h 83708"/>
                <a:gd name="connsiteX97" fmla="*/ 6732108 w 23005101"/>
                <a:gd name="connsiteY97" fmla="*/ 49723 h 83708"/>
                <a:gd name="connsiteX98" fmla="*/ 6583424 w 23005101"/>
                <a:gd name="connsiteY98" fmla="*/ 49723 h 83708"/>
                <a:gd name="connsiteX99" fmla="*/ 6403458 w 23005101"/>
                <a:gd name="connsiteY99" fmla="*/ 49723 h 83708"/>
                <a:gd name="connsiteX100" fmla="*/ 6254774 w 23005101"/>
                <a:gd name="connsiteY100" fmla="*/ 49723 h 83708"/>
                <a:gd name="connsiteX101" fmla="*/ 6075195 w 23005101"/>
                <a:gd name="connsiteY101" fmla="*/ 49723 h 83708"/>
                <a:gd name="connsiteX102" fmla="*/ 5926511 w 23005101"/>
                <a:gd name="connsiteY102" fmla="*/ 49723 h 83708"/>
                <a:gd name="connsiteX103" fmla="*/ 5746931 w 23005101"/>
                <a:gd name="connsiteY103" fmla="*/ 49723 h 83708"/>
                <a:gd name="connsiteX104" fmla="*/ 5598247 w 23005101"/>
                <a:gd name="connsiteY104" fmla="*/ 49723 h 83708"/>
                <a:gd name="connsiteX105" fmla="*/ 5418281 w 23005101"/>
                <a:gd name="connsiteY105" fmla="*/ 49723 h 83708"/>
                <a:gd name="connsiteX106" fmla="*/ 5269597 w 23005101"/>
                <a:gd name="connsiteY106" fmla="*/ 49723 h 83708"/>
                <a:gd name="connsiteX107" fmla="*/ 5090018 w 23005101"/>
                <a:gd name="connsiteY107" fmla="*/ 49723 h 83708"/>
                <a:gd name="connsiteX108" fmla="*/ 4941333 w 23005101"/>
                <a:gd name="connsiteY108" fmla="*/ 49723 h 83708"/>
                <a:gd name="connsiteX109" fmla="*/ 4761368 w 23005101"/>
                <a:gd name="connsiteY109" fmla="*/ 49723 h 83708"/>
                <a:gd name="connsiteX110" fmla="*/ 4612684 w 23005101"/>
                <a:gd name="connsiteY110" fmla="*/ 49723 h 83708"/>
                <a:gd name="connsiteX111" fmla="*/ 4433104 w 23005101"/>
                <a:gd name="connsiteY111" fmla="*/ 49723 h 83708"/>
                <a:gd name="connsiteX112" fmla="*/ 4284420 w 23005101"/>
                <a:gd name="connsiteY112" fmla="*/ 49723 h 83708"/>
                <a:gd name="connsiteX113" fmla="*/ 4104840 w 23005101"/>
                <a:gd name="connsiteY113" fmla="*/ 49723 h 83708"/>
                <a:gd name="connsiteX114" fmla="*/ 3956156 w 23005101"/>
                <a:gd name="connsiteY114" fmla="*/ 49723 h 83708"/>
                <a:gd name="connsiteX115" fmla="*/ 3776190 w 23005101"/>
                <a:gd name="connsiteY115" fmla="*/ 49723 h 83708"/>
                <a:gd name="connsiteX116" fmla="*/ 3627506 w 23005101"/>
                <a:gd name="connsiteY116" fmla="*/ 49723 h 83708"/>
                <a:gd name="connsiteX117" fmla="*/ 3447541 w 23005101"/>
                <a:gd name="connsiteY117" fmla="*/ 49723 h 83708"/>
                <a:gd name="connsiteX118" fmla="*/ 3298857 w 23005101"/>
                <a:gd name="connsiteY118" fmla="*/ 49723 h 83708"/>
                <a:gd name="connsiteX119" fmla="*/ 3118891 w 23005101"/>
                <a:gd name="connsiteY119" fmla="*/ 49723 h 83708"/>
                <a:gd name="connsiteX120" fmla="*/ 2970207 w 23005101"/>
                <a:gd name="connsiteY120" fmla="*/ 49723 h 83708"/>
                <a:gd name="connsiteX121" fmla="*/ 2790241 w 23005101"/>
                <a:gd name="connsiteY121" fmla="*/ 49723 h 83708"/>
                <a:gd name="connsiteX122" fmla="*/ 2641557 w 23005101"/>
                <a:gd name="connsiteY122" fmla="*/ 49723 h 83708"/>
                <a:gd name="connsiteX123" fmla="*/ 2461977 w 23005101"/>
                <a:gd name="connsiteY123" fmla="*/ 49723 h 83708"/>
                <a:gd name="connsiteX124" fmla="*/ 2313293 w 23005101"/>
                <a:gd name="connsiteY124" fmla="*/ 49723 h 83708"/>
                <a:gd name="connsiteX125" fmla="*/ 2133714 w 23005101"/>
                <a:gd name="connsiteY125" fmla="*/ 49723 h 83708"/>
                <a:gd name="connsiteX126" fmla="*/ 1985030 w 23005101"/>
                <a:gd name="connsiteY126" fmla="*/ 49723 h 83708"/>
                <a:gd name="connsiteX127" fmla="*/ 1805450 w 23005101"/>
                <a:gd name="connsiteY127" fmla="*/ 49723 h 83708"/>
                <a:gd name="connsiteX128" fmla="*/ 1656766 w 23005101"/>
                <a:gd name="connsiteY128" fmla="*/ 49723 h 83708"/>
                <a:gd name="connsiteX129" fmla="*/ 1476800 w 23005101"/>
                <a:gd name="connsiteY129" fmla="*/ 49723 h 83708"/>
                <a:gd name="connsiteX130" fmla="*/ 1328116 w 23005101"/>
                <a:gd name="connsiteY130" fmla="*/ 49723 h 83708"/>
                <a:gd name="connsiteX131" fmla="*/ 1148150 w 23005101"/>
                <a:gd name="connsiteY131" fmla="*/ 49723 h 83708"/>
                <a:gd name="connsiteX132" fmla="*/ 999466 w 23005101"/>
                <a:gd name="connsiteY132" fmla="*/ 49723 h 83708"/>
                <a:gd name="connsiteX133" fmla="*/ 819887 w 23005101"/>
                <a:gd name="connsiteY133" fmla="*/ 49723 h 83708"/>
                <a:gd name="connsiteX134" fmla="*/ 671203 w 23005101"/>
                <a:gd name="connsiteY134" fmla="*/ 49723 h 83708"/>
                <a:gd name="connsiteX135" fmla="*/ 491623 w 23005101"/>
                <a:gd name="connsiteY135" fmla="*/ 49723 h 83708"/>
                <a:gd name="connsiteX136" fmla="*/ 342939 w 23005101"/>
                <a:gd name="connsiteY136" fmla="*/ 49723 h 83708"/>
                <a:gd name="connsiteX137" fmla="*/ 163359 w 23005101"/>
                <a:gd name="connsiteY137" fmla="*/ 49723 h 83708"/>
                <a:gd name="connsiteX138" fmla="*/ 14675 w 23005101"/>
                <a:gd name="connsiteY138" fmla="*/ 49723 h 83708"/>
                <a:gd name="connsiteX139" fmla="*/ 0 w 23005101"/>
                <a:gd name="connsiteY139" fmla="*/ 33889 h 83708"/>
                <a:gd name="connsiteX140" fmla="*/ 179580 w 23005101"/>
                <a:gd name="connsiteY140" fmla="*/ 33889 h 83708"/>
                <a:gd name="connsiteX141" fmla="*/ 328264 w 23005101"/>
                <a:gd name="connsiteY141" fmla="*/ 33889 h 83708"/>
                <a:gd name="connsiteX142" fmla="*/ 507843 w 23005101"/>
                <a:gd name="connsiteY142" fmla="*/ 33889 h 83708"/>
                <a:gd name="connsiteX143" fmla="*/ 656527 w 23005101"/>
                <a:gd name="connsiteY143" fmla="*/ 33889 h 83708"/>
                <a:gd name="connsiteX144" fmla="*/ 836107 w 23005101"/>
                <a:gd name="connsiteY144" fmla="*/ 33889 h 83708"/>
                <a:gd name="connsiteX145" fmla="*/ 984791 w 23005101"/>
                <a:gd name="connsiteY145" fmla="*/ 33889 h 83708"/>
                <a:gd name="connsiteX146" fmla="*/ 1164757 w 23005101"/>
                <a:gd name="connsiteY146" fmla="*/ 33889 h 83708"/>
                <a:gd name="connsiteX147" fmla="*/ 1313441 w 23005101"/>
                <a:gd name="connsiteY147" fmla="*/ 33889 h 83708"/>
                <a:gd name="connsiteX148" fmla="*/ 1493406 w 23005101"/>
                <a:gd name="connsiteY148" fmla="*/ 33889 h 83708"/>
                <a:gd name="connsiteX149" fmla="*/ 1642091 w 23005101"/>
                <a:gd name="connsiteY149" fmla="*/ 33889 h 83708"/>
                <a:gd name="connsiteX150" fmla="*/ 1821670 w 23005101"/>
                <a:gd name="connsiteY150" fmla="*/ 33889 h 83708"/>
                <a:gd name="connsiteX151" fmla="*/ 1970354 w 23005101"/>
                <a:gd name="connsiteY151" fmla="*/ 33889 h 83708"/>
                <a:gd name="connsiteX152" fmla="*/ 2149934 w 23005101"/>
                <a:gd name="connsiteY152" fmla="*/ 33889 h 83708"/>
                <a:gd name="connsiteX153" fmla="*/ 2298618 w 23005101"/>
                <a:gd name="connsiteY153" fmla="*/ 33889 h 83708"/>
                <a:gd name="connsiteX154" fmla="*/ 2478197 w 23005101"/>
                <a:gd name="connsiteY154" fmla="*/ 33889 h 83708"/>
                <a:gd name="connsiteX155" fmla="*/ 2626881 w 23005101"/>
                <a:gd name="connsiteY155" fmla="*/ 33889 h 83708"/>
                <a:gd name="connsiteX156" fmla="*/ 2806461 w 23005101"/>
                <a:gd name="connsiteY156" fmla="*/ 33889 h 83708"/>
                <a:gd name="connsiteX157" fmla="*/ 2955145 w 23005101"/>
                <a:gd name="connsiteY157" fmla="*/ 33889 h 83708"/>
                <a:gd name="connsiteX158" fmla="*/ 3135111 w 23005101"/>
                <a:gd name="connsiteY158" fmla="*/ 33889 h 83708"/>
                <a:gd name="connsiteX159" fmla="*/ 3283795 w 23005101"/>
                <a:gd name="connsiteY159" fmla="*/ 33889 h 83708"/>
                <a:gd name="connsiteX160" fmla="*/ 3463761 w 23005101"/>
                <a:gd name="connsiteY160" fmla="*/ 33889 h 83708"/>
                <a:gd name="connsiteX161" fmla="*/ 3612445 w 23005101"/>
                <a:gd name="connsiteY161" fmla="*/ 33889 h 83708"/>
                <a:gd name="connsiteX162" fmla="*/ 3792410 w 23005101"/>
                <a:gd name="connsiteY162" fmla="*/ 33889 h 83708"/>
                <a:gd name="connsiteX163" fmla="*/ 3941095 w 23005101"/>
                <a:gd name="connsiteY163" fmla="*/ 33889 h 83708"/>
                <a:gd name="connsiteX164" fmla="*/ 4121060 w 23005101"/>
                <a:gd name="connsiteY164" fmla="*/ 33889 h 83708"/>
                <a:gd name="connsiteX165" fmla="*/ 4269745 w 23005101"/>
                <a:gd name="connsiteY165" fmla="*/ 33889 h 83708"/>
                <a:gd name="connsiteX166" fmla="*/ 4449324 w 23005101"/>
                <a:gd name="connsiteY166" fmla="*/ 33889 h 83708"/>
                <a:gd name="connsiteX167" fmla="*/ 4598008 w 23005101"/>
                <a:gd name="connsiteY167" fmla="*/ 33889 h 83708"/>
                <a:gd name="connsiteX168" fmla="*/ 4777588 w 23005101"/>
                <a:gd name="connsiteY168" fmla="*/ 33889 h 83708"/>
                <a:gd name="connsiteX169" fmla="*/ 4926272 w 23005101"/>
                <a:gd name="connsiteY169" fmla="*/ 33889 h 83708"/>
                <a:gd name="connsiteX170" fmla="*/ 5106238 w 23005101"/>
                <a:gd name="connsiteY170" fmla="*/ 33889 h 83708"/>
                <a:gd name="connsiteX171" fmla="*/ 5254922 w 23005101"/>
                <a:gd name="connsiteY171" fmla="*/ 33889 h 83708"/>
                <a:gd name="connsiteX172" fmla="*/ 5434887 w 23005101"/>
                <a:gd name="connsiteY172" fmla="*/ 33889 h 83708"/>
                <a:gd name="connsiteX173" fmla="*/ 5583572 w 23005101"/>
                <a:gd name="connsiteY173" fmla="*/ 33889 h 83708"/>
                <a:gd name="connsiteX174" fmla="*/ 5763538 w 23005101"/>
                <a:gd name="connsiteY174" fmla="*/ 33889 h 83708"/>
                <a:gd name="connsiteX175" fmla="*/ 5912221 w 23005101"/>
                <a:gd name="connsiteY175" fmla="*/ 33889 h 83708"/>
                <a:gd name="connsiteX176" fmla="*/ 6091801 w 23005101"/>
                <a:gd name="connsiteY176" fmla="*/ 33889 h 83708"/>
                <a:gd name="connsiteX177" fmla="*/ 6240485 w 23005101"/>
                <a:gd name="connsiteY177" fmla="*/ 33889 h 83708"/>
                <a:gd name="connsiteX178" fmla="*/ 6420065 w 23005101"/>
                <a:gd name="connsiteY178" fmla="*/ 33889 h 83708"/>
                <a:gd name="connsiteX179" fmla="*/ 6568749 w 23005101"/>
                <a:gd name="connsiteY179" fmla="*/ 33889 h 83708"/>
                <a:gd name="connsiteX180" fmla="*/ 6748328 w 23005101"/>
                <a:gd name="connsiteY180" fmla="*/ 33889 h 83708"/>
                <a:gd name="connsiteX181" fmla="*/ 6897012 w 23005101"/>
                <a:gd name="connsiteY181" fmla="*/ 33889 h 83708"/>
                <a:gd name="connsiteX182" fmla="*/ 7076592 w 23005101"/>
                <a:gd name="connsiteY182" fmla="*/ 33889 h 83708"/>
                <a:gd name="connsiteX183" fmla="*/ 7225276 w 23005101"/>
                <a:gd name="connsiteY183" fmla="*/ 33889 h 83708"/>
                <a:gd name="connsiteX184" fmla="*/ 7405242 w 23005101"/>
                <a:gd name="connsiteY184" fmla="*/ 33889 h 83708"/>
                <a:gd name="connsiteX185" fmla="*/ 7553926 w 23005101"/>
                <a:gd name="connsiteY185" fmla="*/ 33889 h 83708"/>
                <a:gd name="connsiteX186" fmla="*/ 7733505 w 23005101"/>
                <a:gd name="connsiteY186" fmla="*/ 33889 h 83708"/>
                <a:gd name="connsiteX187" fmla="*/ 7882190 w 23005101"/>
                <a:gd name="connsiteY187" fmla="*/ 33889 h 83708"/>
                <a:gd name="connsiteX188" fmla="*/ 8061769 w 23005101"/>
                <a:gd name="connsiteY188" fmla="*/ 33889 h 83708"/>
                <a:gd name="connsiteX189" fmla="*/ 8210453 w 23005101"/>
                <a:gd name="connsiteY189" fmla="*/ 33889 h 83708"/>
                <a:gd name="connsiteX190" fmla="*/ 8390418 w 23005101"/>
                <a:gd name="connsiteY190" fmla="*/ 33889 h 83708"/>
                <a:gd name="connsiteX191" fmla="*/ 8539103 w 23005101"/>
                <a:gd name="connsiteY191" fmla="*/ 33889 h 83708"/>
                <a:gd name="connsiteX192" fmla="*/ 8718682 w 23005101"/>
                <a:gd name="connsiteY192" fmla="*/ 33889 h 83708"/>
                <a:gd name="connsiteX193" fmla="*/ 8867366 w 23005101"/>
                <a:gd name="connsiteY193" fmla="*/ 33889 h 83708"/>
                <a:gd name="connsiteX194" fmla="*/ 9047332 w 23005101"/>
                <a:gd name="connsiteY194" fmla="*/ 33889 h 83708"/>
                <a:gd name="connsiteX195" fmla="*/ 9196016 w 23005101"/>
                <a:gd name="connsiteY195" fmla="*/ 33889 h 83708"/>
                <a:gd name="connsiteX196" fmla="*/ 9375596 w 23005101"/>
                <a:gd name="connsiteY196" fmla="*/ 33889 h 83708"/>
                <a:gd name="connsiteX197" fmla="*/ 9524280 w 23005101"/>
                <a:gd name="connsiteY197" fmla="*/ 33889 h 83708"/>
                <a:gd name="connsiteX198" fmla="*/ 9703859 w 23005101"/>
                <a:gd name="connsiteY198" fmla="*/ 33889 h 83708"/>
                <a:gd name="connsiteX199" fmla="*/ 9852543 w 23005101"/>
                <a:gd name="connsiteY199" fmla="*/ 33889 h 83708"/>
                <a:gd name="connsiteX200" fmla="*/ 10032123 w 23005101"/>
                <a:gd name="connsiteY200" fmla="*/ 33889 h 83708"/>
                <a:gd name="connsiteX201" fmla="*/ 10180807 w 23005101"/>
                <a:gd name="connsiteY201" fmla="*/ 33889 h 83708"/>
                <a:gd name="connsiteX202" fmla="*/ 10360773 w 23005101"/>
                <a:gd name="connsiteY202" fmla="*/ 33889 h 83708"/>
                <a:gd name="connsiteX203" fmla="*/ 10509457 w 23005101"/>
                <a:gd name="connsiteY203" fmla="*/ 33889 h 83708"/>
                <a:gd name="connsiteX204" fmla="*/ 10689036 w 23005101"/>
                <a:gd name="connsiteY204" fmla="*/ 33889 h 83708"/>
                <a:gd name="connsiteX205" fmla="*/ 10837721 w 23005101"/>
                <a:gd name="connsiteY205" fmla="*/ 33889 h 83708"/>
                <a:gd name="connsiteX206" fmla="*/ 11017687 w 23005101"/>
                <a:gd name="connsiteY206" fmla="*/ 33889 h 83708"/>
                <a:gd name="connsiteX207" fmla="*/ 11166371 w 23005101"/>
                <a:gd name="connsiteY207" fmla="*/ 33889 h 83708"/>
                <a:gd name="connsiteX208" fmla="*/ 11345950 w 23005101"/>
                <a:gd name="connsiteY208" fmla="*/ 33889 h 83708"/>
                <a:gd name="connsiteX209" fmla="*/ 11494635 w 23005101"/>
                <a:gd name="connsiteY209" fmla="*/ 33889 h 83708"/>
                <a:gd name="connsiteX210" fmla="*/ 11674214 w 23005101"/>
                <a:gd name="connsiteY210" fmla="*/ 33889 h 83708"/>
                <a:gd name="connsiteX211" fmla="*/ 11822898 w 23005101"/>
                <a:gd name="connsiteY211" fmla="*/ 33889 h 83708"/>
                <a:gd name="connsiteX212" fmla="*/ 12002477 w 23005101"/>
                <a:gd name="connsiteY212" fmla="*/ 33889 h 83708"/>
                <a:gd name="connsiteX213" fmla="*/ 12151162 w 23005101"/>
                <a:gd name="connsiteY213" fmla="*/ 33889 h 83708"/>
                <a:gd name="connsiteX214" fmla="*/ 12330741 w 23005101"/>
                <a:gd name="connsiteY214" fmla="*/ 33889 h 83708"/>
                <a:gd name="connsiteX215" fmla="*/ 12479425 w 23005101"/>
                <a:gd name="connsiteY215" fmla="*/ 33889 h 83708"/>
                <a:gd name="connsiteX216" fmla="*/ 12659390 w 23005101"/>
                <a:gd name="connsiteY216" fmla="*/ 33889 h 83708"/>
                <a:gd name="connsiteX217" fmla="*/ 12808074 w 23005101"/>
                <a:gd name="connsiteY217" fmla="*/ 33889 h 83708"/>
                <a:gd name="connsiteX218" fmla="*/ 12987654 w 23005101"/>
                <a:gd name="connsiteY218" fmla="*/ 33889 h 83708"/>
                <a:gd name="connsiteX219" fmla="*/ 13136338 w 23005101"/>
                <a:gd name="connsiteY219" fmla="*/ 33889 h 83708"/>
                <a:gd name="connsiteX220" fmla="*/ 13315917 w 23005101"/>
                <a:gd name="connsiteY220" fmla="*/ 33889 h 83708"/>
                <a:gd name="connsiteX221" fmla="*/ 13464602 w 23005101"/>
                <a:gd name="connsiteY221" fmla="*/ 33889 h 83708"/>
                <a:gd name="connsiteX222" fmla="*/ 13644181 w 23005101"/>
                <a:gd name="connsiteY222" fmla="*/ 33889 h 83708"/>
                <a:gd name="connsiteX223" fmla="*/ 13792865 w 23005101"/>
                <a:gd name="connsiteY223" fmla="*/ 33889 h 83708"/>
                <a:gd name="connsiteX224" fmla="*/ 13972445 w 23005101"/>
                <a:gd name="connsiteY224" fmla="*/ 33889 h 83708"/>
                <a:gd name="connsiteX225" fmla="*/ 14121129 w 23005101"/>
                <a:gd name="connsiteY225" fmla="*/ 33889 h 83708"/>
                <a:gd name="connsiteX226" fmla="*/ 14300708 w 23005101"/>
                <a:gd name="connsiteY226" fmla="*/ 33889 h 83708"/>
                <a:gd name="connsiteX227" fmla="*/ 14449393 w 23005101"/>
                <a:gd name="connsiteY227" fmla="*/ 33889 h 83708"/>
                <a:gd name="connsiteX228" fmla="*/ 14629359 w 23005101"/>
                <a:gd name="connsiteY228" fmla="*/ 33889 h 83708"/>
                <a:gd name="connsiteX229" fmla="*/ 14778043 w 23005101"/>
                <a:gd name="connsiteY229" fmla="*/ 33889 h 83708"/>
                <a:gd name="connsiteX230" fmla="*/ 14957622 w 23005101"/>
                <a:gd name="connsiteY230" fmla="*/ 33889 h 83708"/>
                <a:gd name="connsiteX231" fmla="*/ 15106307 w 23005101"/>
                <a:gd name="connsiteY231" fmla="*/ 33889 h 83708"/>
                <a:gd name="connsiteX232" fmla="*/ 15286272 w 23005101"/>
                <a:gd name="connsiteY232" fmla="*/ 33889 h 83708"/>
                <a:gd name="connsiteX233" fmla="*/ 15434957 w 23005101"/>
                <a:gd name="connsiteY233" fmla="*/ 33889 h 83708"/>
                <a:gd name="connsiteX234" fmla="*/ 15614921 w 23005101"/>
                <a:gd name="connsiteY234" fmla="*/ 33889 h 83708"/>
                <a:gd name="connsiteX235" fmla="*/ 15763606 w 23005101"/>
                <a:gd name="connsiteY235" fmla="*/ 33889 h 83708"/>
                <a:gd name="connsiteX236" fmla="*/ 15943185 w 23005101"/>
                <a:gd name="connsiteY236" fmla="*/ 33889 h 83708"/>
                <a:gd name="connsiteX237" fmla="*/ 16091869 w 23005101"/>
                <a:gd name="connsiteY237" fmla="*/ 33889 h 83708"/>
                <a:gd name="connsiteX238" fmla="*/ 16271449 w 23005101"/>
                <a:gd name="connsiteY238" fmla="*/ 33889 h 83708"/>
                <a:gd name="connsiteX239" fmla="*/ 16420133 w 23005101"/>
                <a:gd name="connsiteY239" fmla="*/ 33889 h 83708"/>
                <a:gd name="connsiteX240" fmla="*/ 16600099 w 23005101"/>
                <a:gd name="connsiteY240" fmla="*/ 33889 h 83708"/>
                <a:gd name="connsiteX241" fmla="*/ 16748783 w 23005101"/>
                <a:gd name="connsiteY241" fmla="*/ 33889 h 83708"/>
                <a:gd name="connsiteX242" fmla="*/ 16928750 w 23005101"/>
                <a:gd name="connsiteY242" fmla="*/ 33889 h 83708"/>
                <a:gd name="connsiteX243" fmla="*/ 17077434 w 23005101"/>
                <a:gd name="connsiteY243" fmla="*/ 33889 h 83708"/>
                <a:gd name="connsiteX244" fmla="*/ 17257398 w 23005101"/>
                <a:gd name="connsiteY244" fmla="*/ 33889 h 83708"/>
                <a:gd name="connsiteX245" fmla="*/ 17406082 w 23005101"/>
                <a:gd name="connsiteY245" fmla="*/ 33889 h 83708"/>
                <a:gd name="connsiteX246" fmla="*/ 17585662 w 23005101"/>
                <a:gd name="connsiteY246" fmla="*/ 33889 h 83708"/>
                <a:gd name="connsiteX247" fmla="*/ 17734346 w 23005101"/>
                <a:gd name="connsiteY247" fmla="*/ 33889 h 83708"/>
                <a:gd name="connsiteX248" fmla="*/ 17914312 w 23005101"/>
                <a:gd name="connsiteY248" fmla="*/ 33889 h 83708"/>
                <a:gd name="connsiteX249" fmla="*/ 18062996 w 23005101"/>
                <a:gd name="connsiteY249" fmla="*/ 33889 h 83708"/>
                <a:gd name="connsiteX250" fmla="*/ 18242576 w 23005101"/>
                <a:gd name="connsiteY250" fmla="*/ 33889 h 83708"/>
                <a:gd name="connsiteX251" fmla="*/ 18391260 w 23005101"/>
                <a:gd name="connsiteY251" fmla="*/ 33889 h 83708"/>
                <a:gd name="connsiteX252" fmla="*/ 18570840 w 23005101"/>
                <a:gd name="connsiteY252" fmla="*/ 33889 h 83708"/>
                <a:gd name="connsiteX253" fmla="*/ 18719524 w 23005101"/>
                <a:gd name="connsiteY253" fmla="*/ 33889 h 83708"/>
                <a:gd name="connsiteX254" fmla="*/ 18899490 w 23005101"/>
                <a:gd name="connsiteY254" fmla="*/ 33889 h 83708"/>
                <a:gd name="connsiteX255" fmla="*/ 19048174 w 23005101"/>
                <a:gd name="connsiteY255" fmla="*/ 33889 h 83708"/>
                <a:gd name="connsiteX256" fmla="*/ 19228140 w 23005101"/>
                <a:gd name="connsiteY256" fmla="*/ 33889 h 83708"/>
                <a:gd name="connsiteX257" fmla="*/ 19376822 w 23005101"/>
                <a:gd name="connsiteY257" fmla="*/ 33889 h 83708"/>
                <a:gd name="connsiteX258" fmla="*/ 19556788 w 23005101"/>
                <a:gd name="connsiteY258" fmla="*/ 33889 h 83708"/>
                <a:gd name="connsiteX259" fmla="*/ 19705474 w 23005101"/>
                <a:gd name="connsiteY259" fmla="*/ 33889 h 83708"/>
                <a:gd name="connsiteX260" fmla="*/ 19885054 w 23005101"/>
                <a:gd name="connsiteY260" fmla="*/ 33889 h 83708"/>
                <a:gd name="connsiteX261" fmla="*/ 20033736 w 23005101"/>
                <a:gd name="connsiteY261" fmla="*/ 33889 h 83708"/>
                <a:gd name="connsiteX262" fmla="*/ 20213318 w 23005101"/>
                <a:gd name="connsiteY262" fmla="*/ 33889 h 83708"/>
                <a:gd name="connsiteX263" fmla="*/ 20362000 w 23005101"/>
                <a:gd name="connsiteY263" fmla="*/ 33889 h 83708"/>
                <a:gd name="connsiteX264" fmla="*/ 20541580 w 23005101"/>
                <a:gd name="connsiteY264" fmla="*/ 33889 h 83708"/>
                <a:gd name="connsiteX265" fmla="*/ 20690264 w 23005101"/>
                <a:gd name="connsiteY265" fmla="*/ 33889 h 83708"/>
                <a:gd name="connsiteX266" fmla="*/ 20869844 w 23005101"/>
                <a:gd name="connsiteY266" fmla="*/ 33889 h 83708"/>
                <a:gd name="connsiteX267" fmla="*/ 21018528 w 23005101"/>
                <a:gd name="connsiteY267" fmla="*/ 33889 h 83708"/>
                <a:gd name="connsiteX268" fmla="*/ 21198492 w 23005101"/>
                <a:gd name="connsiteY268" fmla="*/ 33889 h 83708"/>
                <a:gd name="connsiteX269" fmla="*/ 21347178 w 23005101"/>
                <a:gd name="connsiteY269" fmla="*/ 33889 h 83708"/>
                <a:gd name="connsiteX270" fmla="*/ 21527142 w 23005101"/>
                <a:gd name="connsiteY270" fmla="*/ 33889 h 83708"/>
                <a:gd name="connsiteX271" fmla="*/ 21675828 w 23005101"/>
                <a:gd name="connsiteY271" fmla="*/ 33889 h 83708"/>
                <a:gd name="connsiteX272" fmla="*/ 21855406 w 23005101"/>
                <a:gd name="connsiteY272" fmla="*/ 33889 h 83708"/>
                <a:gd name="connsiteX273" fmla="*/ 22004092 w 23005101"/>
                <a:gd name="connsiteY273" fmla="*/ 33889 h 83708"/>
                <a:gd name="connsiteX274" fmla="*/ 22184056 w 23005101"/>
                <a:gd name="connsiteY274" fmla="*/ 33889 h 83708"/>
                <a:gd name="connsiteX275" fmla="*/ 22332742 w 23005101"/>
                <a:gd name="connsiteY275" fmla="*/ 33889 h 83708"/>
                <a:gd name="connsiteX276" fmla="*/ 22512706 w 23005101"/>
                <a:gd name="connsiteY276" fmla="*/ 33889 h 83708"/>
                <a:gd name="connsiteX277" fmla="*/ 22661390 w 23005101"/>
                <a:gd name="connsiteY277" fmla="*/ 33889 h 83708"/>
                <a:gd name="connsiteX278" fmla="*/ 22840970 w 23005101"/>
                <a:gd name="connsiteY278" fmla="*/ 33889 h 83708"/>
                <a:gd name="connsiteX279" fmla="*/ 22989654 w 23005101"/>
                <a:gd name="connsiteY279" fmla="*/ 33889 h 83708"/>
                <a:gd name="connsiteX280" fmla="*/ 23005102 w 23005101"/>
                <a:gd name="connsiteY280" fmla="*/ 49723 h 83708"/>
                <a:gd name="connsiteX281" fmla="*/ 22825138 w 23005101"/>
                <a:gd name="connsiteY281" fmla="*/ 49723 h 83708"/>
                <a:gd name="connsiteX282" fmla="*/ 22676452 w 23005101"/>
                <a:gd name="connsiteY282" fmla="*/ 49723 h 83708"/>
                <a:gd name="connsiteX283" fmla="*/ 22585310 w 23005101"/>
                <a:gd name="connsiteY283" fmla="*/ 83709 h 8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708">
                  <a:moveTo>
                    <a:pt x="22585310" y="83709"/>
                  </a:moveTo>
                  <a:cubicBezTo>
                    <a:pt x="22551712" y="83709"/>
                    <a:pt x="22518114" y="72509"/>
                    <a:pt x="22495328" y="49723"/>
                  </a:cubicBezTo>
                  <a:cubicBezTo>
                    <a:pt x="22458638" y="13034"/>
                    <a:pt x="22383332" y="13420"/>
                    <a:pt x="22346644" y="49723"/>
                  </a:cubicBezTo>
                  <a:cubicBezTo>
                    <a:pt x="22301458" y="94908"/>
                    <a:pt x="22212248" y="94908"/>
                    <a:pt x="22167064" y="49723"/>
                  </a:cubicBezTo>
                  <a:cubicBezTo>
                    <a:pt x="22130374" y="13034"/>
                    <a:pt x="22055070" y="13420"/>
                    <a:pt x="22018380" y="49723"/>
                  </a:cubicBezTo>
                  <a:cubicBezTo>
                    <a:pt x="21973194" y="94908"/>
                    <a:pt x="21883984" y="94908"/>
                    <a:pt x="21838800" y="49723"/>
                  </a:cubicBezTo>
                  <a:cubicBezTo>
                    <a:pt x="21802112" y="13034"/>
                    <a:pt x="21727190" y="13420"/>
                    <a:pt x="21690116" y="49723"/>
                  </a:cubicBezTo>
                  <a:cubicBezTo>
                    <a:pt x="21644930" y="94908"/>
                    <a:pt x="21555720" y="94908"/>
                    <a:pt x="21510536" y="49723"/>
                  </a:cubicBezTo>
                  <a:cubicBezTo>
                    <a:pt x="21473848" y="13420"/>
                    <a:pt x="21398926" y="13034"/>
                    <a:pt x="21361854" y="49723"/>
                  </a:cubicBezTo>
                  <a:cubicBezTo>
                    <a:pt x="21316668" y="94908"/>
                    <a:pt x="21227456" y="94908"/>
                    <a:pt x="21182272" y="49723"/>
                  </a:cubicBezTo>
                  <a:cubicBezTo>
                    <a:pt x="21145584" y="13034"/>
                    <a:pt x="21070278" y="13420"/>
                    <a:pt x="21033590" y="49723"/>
                  </a:cubicBezTo>
                  <a:cubicBezTo>
                    <a:pt x="20988404" y="94908"/>
                    <a:pt x="20899194" y="94908"/>
                    <a:pt x="20854010" y="49723"/>
                  </a:cubicBezTo>
                  <a:cubicBezTo>
                    <a:pt x="20817320" y="13034"/>
                    <a:pt x="20742014" y="13034"/>
                    <a:pt x="20705326" y="49723"/>
                  </a:cubicBezTo>
                  <a:cubicBezTo>
                    <a:pt x="20660140" y="94908"/>
                    <a:pt x="20570930" y="94908"/>
                    <a:pt x="20525358" y="49723"/>
                  </a:cubicBezTo>
                  <a:cubicBezTo>
                    <a:pt x="20488672" y="13034"/>
                    <a:pt x="20413364" y="13420"/>
                    <a:pt x="20376676" y="49723"/>
                  </a:cubicBezTo>
                  <a:cubicBezTo>
                    <a:pt x="20331492" y="94908"/>
                    <a:pt x="20242282" y="94908"/>
                    <a:pt x="20196708" y="49723"/>
                  </a:cubicBezTo>
                  <a:cubicBezTo>
                    <a:pt x="20160022" y="13034"/>
                    <a:pt x="20084714" y="13034"/>
                    <a:pt x="20048026" y="49723"/>
                  </a:cubicBezTo>
                  <a:cubicBezTo>
                    <a:pt x="20002842" y="94908"/>
                    <a:pt x="19913632" y="94908"/>
                    <a:pt x="19868446" y="49723"/>
                  </a:cubicBezTo>
                  <a:cubicBezTo>
                    <a:pt x="19831758" y="13034"/>
                    <a:pt x="19756836" y="13034"/>
                    <a:pt x="19719762" y="49723"/>
                  </a:cubicBezTo>
                  <a:cubicBezTo>
                    <a:pt x="19674578" y="94908"/>
                    <a:pt x="19585368" y="94908"/>
                    <a:pt x="19540182" y="49723"/>
                  </a:cubicBezTo>
                  <a:cubicBezTo>
                    <a:pt x="19503494" y="13034"/>
                    <a:pt x="19428188" y="13420"/>
                    <a:pt x="19391498" y="49723"/>
                  </a:cubicBezTo>
                  <a:cubicBezTo>
                    <a:pt x="19346314" y="94908"/>
                    <a:pt x="19257104" y="94908"/>
                    <a:pt x="19211920" y="49723"/>
                  </a:cubicBezTo>
                  <a:cubicBezTo>
                    <a:pt x="19175230" y="13420"/>
                    <a:pt x="19099924" y="13034"/>
                    <a:pt x="19063234" y="49723"/>
                  </a:cubicBezTo>
                  <a:cubicBezTo>
                    <a:pt x="19018050" y="94908"/>
                    <a:pt x="18928840" y="94908"/>
                    <a:pt x="18883656" y="49723"/>
                  </a:cubicBezTo>
                  <a:cubicBezTo>
                    <a:pt x="18846966" y="13420"/>
                    <a:pt x="18771660" y="13420"/>
                    <a:pt x="18734972" y="49723"/>
                  </a:cubicBezTo>
                  <a:cubicBezTo>
                    <a:pt x="18689788" y="94908"/>
                    <a:pt x="18600576" y="94908"/>
                    <a:pt x="18555006" y="49723"/>
                  </a:cubicBezTo>
                  <a:cubicBezTo>
                    <a:pt x="18518318" y="13034"/>
                    <a:pt x="18443396" y="13034"/>
                    <a:pt x="18406320" y="49723"/>
                  </a:cubicBezTo>
                  <a:cubicBezTo>
                    <a:pt x="18360750" y="94908"/>
                    <a:pt x="18271926" y="94908"/>
                    <a:pt x="18226356" y="49723"/>
                  </a:cubicBezTo>
                  <a:cubicBezTo>
                    <a:pt x="18189668" y="13034"/>
                    <a:pt x="18114360" y="13034"/>
                    <a:pt x="18077672" y="49723"/>
                  </a:cubicBezTo>
                  <a:cubicBezTo>
                    <a:pt x="18032486" y="94908"/>
                    <a:pt x="17943276" y="94908"/>
                    <a:pt x="17898092" y="49723"/>
                  </a:cubicBezTo>
                  <a:cubicBezTo>
                    <a:pt x="17861404" y="13034"/>
                    <a:pt x="17786482" y="13034"/>
                    <a:pt x="17749408" y="49723"/>
                  </a:cubicBezTo>
                  <a:cubicBezTo>
                    <a:pt x="17704224" y="94908"/>
                    <a:pt x="17615012" y="94908"/>
                    <a:pt x="17569442" y="49723"/>
                  </a:cubicBezTo>
                  <a:cubicBezTo>
                    <a:pt x="17532754" y="13034"/>
                    <a:pt x="17457832" y="13034"/>
                    <a:pt x="17420758" y="49723"/>
                  </a:cubicBezTo>
                  <a:cubicBezTo>
                    <a:pt x="17375574" y="94908"/>
                    <a:pt x="17286362" y="94908"/>
                    <a:pt x="17240792" y="49723"/>
                  </a:cubicBezTo>
                  <a:cubicBezTo>
                    <a:pt x="17203718" y="13034"/>
                    <a:pt x="17128796" y="13420"/>
                    <a:pt x="17092108" y="49723"/>
                  </a:cubicBezTo>
                  <a:cubicBezTo>
                    <a:pt x="17046538" y="94908"/>
                    <a:pt x="16957714" y="94908"/>
                    <a:pt x="16912528" y="49723"/>
                  </a:cubicBezTo>
                  <a:cubicBezTo>
                    <a:pt x="16875840" y="13034"/>
                    <a:pt x="16800532" y="13420"/>
                    <a:pt x="16763844" y="49723"/>
                  </a:cubicBezTo>
                  <a:cubicBezTo>
                    <a:pt x="16718660" y="94908"/>
                    <a:pt x="16629450" y="94908"/>
                    <a:pt x="16584265" y="49723"/>
                  </a:cubicBezTo>
                  <a:cubicBezTo>
                    <a:pt x="16547577" y="13034"/>
                    <a:pt x="16472269" y="13420"/>
                    <a:pt x="16435581" y="49723"/>
                  </a:cubicBezTo>
                  <a:cubicBezTo>
                    <a:pt x="16390010" y="94908"/>
                    <a:pt x="16301186" y="94908"/>
                    <a:pt x="16255616" y="49723"/>
                  </a:cubicBezTo>
                  <a:cubicBezTo>
                    <a:pt x="16218927" y="13034"/>
                    <a:pt x="16143619" y="13420"/>
                    <a:pt x="16106931" y="49723"/>
                  </a:cubicBezTo>
                  <a:cubicBezTo>
                    <a:pt x="16061361" y="94908"/>
                    <a:pt x="15972536" y="94908"/>
                    <a:pt x="15926966" y="49723"/>
                  </a:cubicBezTo>
                  <a:cubicBezTo>
                    <a:pt x="15890277" y="13420"/>
                    <a:pt x="15815355" y="13034"/>
                    <a:pt x="15778281" y="49723"/>
                  </a:cubicBezTo>
                  <a:cubicBezTo>
                    <a:pt x="15733097" y="94908"/>
                    <a:pt x="15643886" y="94908"/>
                    <a:pt x="15598702" y="49723"/>
                  </a:cubicBezTo>
                  <a:cubicBezTo>
                    <a:pt x="15562013" y="13034"/>
                    <a:pt x="15486706" y="13420"/>
                    <a:pt x="15450018" y="49723"/>
                  </a:cubicBezTo>
                  <a:cubicBezTo>
                    <a:pt x="15404834" y="94908"/>
                    <a:pt x="15315622" y="94908"/>
                    <a:pt x="15270438" y="49723"/>
                  </a:cubicBezTo>
                  <a:cubicBezTo>
                    <a:pt x="15233750" y="13034"/>
                    <a:pt x="15158443" y="13034"/>
                    <a:pt x="15121754" y="49723"/>
                  </a:cubicBezTo>
                  <a:cubicBezTo>
                    <a:pt x="15076570" y="94908"/>
                    <a:pt x="14987359" y="94908"/>
                    <a:pt x="14942175" y="49723"/>
                  </a:cubicBezTo>
                  <a:cubicBezTo>
                    <a:pt x="14905486" y="13034"/>
                    <a:pt x="14830179" y="13420"/>
                    <a:pt x="14793490" y="49723"/>
                  </a:cubicBezTo>
                  <a:cubicBezTo>
                    <a:pt x="14748306" y="94908"/>
                    <a:pt x="14659095" y="94908"/>
                    <a:pt x="14613911" y="49723"/>
                  </a:cubicBezTo>
                  <a:cubicBezTo>
                    <a:pt x="14577222" y="13034"/>
                    <a:pt x="14501915" y="13420"/>
                    <a:pt x="14465227" y="49723"/>
                  </a:cubicBezTo>
                  <a:cubicBezTo>
                    <a:pt x="14420043" y="94908"/>
                    <a:pt x="14330831" y="94908"/>
                    <a:pt x="14285647" y="49723"/>
                  </a:cubicBezTo>
                  <a:cubicBezTo>
                    <a:pt x="14248959" y="13034"/>
                    <a:pt x="14173652" y="13034"/>
                    <a:pt x="14136963" y="49723"/>
                  </a:cubicBezTo>
                  <a:cubicBezTo>
                    <a:pt x="14091779" y="94908"/>
                    <a:pt x="14002568" y="94908"/>
                    <a:pt x="13957384" y="49723"/>
                  </a:cubicBezTo>
                  <a:cubicBezTo>
                    <a:pt x="13920695" y="13420"/>
                    <a:pt x="13845388" y="13034"/>
                    <a:pt x="13808699" y="49723"/>
                  </a:cubicBezTo>
                  <a:cubicBezTo>
                    <a:pt x="13763516" y="94908"/>
                    <a:pt x="13674304" y="94908"/>
                    <a:pt x="13628734" y="49723"/>
                  </a:cubicBezTo>
                  <a:cubicBezTo>
                    <a:pt x="13592046" y="13420"/>
                    <a:pt x="13516738" y="13034"/>
                    <a:pt x="13480049" y="49723"/>
                  </a:cubicBezTo>
                  <a:cubicBezTo>
                    <a:pt x="13434865" y="94908"/>
                    <a:pt x="13345655" y="94908"/>
                    <a:pt x="13300085" y="49723"/>
                  </a:cubicBezTo>
                  <a:cubicBezTo>
                    <a:pt x="13263396" y="13034"/>
                    <a:pt x="13188474" y="13034"/>
                    <a:pt x="13151400" y="49723"/>
                  </a:cubicBezTo>
                  <a:cubicBezTo>
                    <a:pt x="13106215" y="94908"/>
                    <a:pt x="13017005" y="94908"/>
                    <a:pt x="12971434" y="49723"/>
                  </a:cubicBezTo>
                  <a:cubicBezTo>
                    <a:pt x="12934746" y="13034"/>
                    <a:pt x="12859824" y="13034"/>
                    <a:pt x="12822750" y="49723"/>
                  </a:cubicBezTo>
                  <a:cubicBezTo>
                    <a:pt x="12777565" y="94908"/>
                    <a:pt x="12688355" y="94908"/>
                    <a:pt x="12643171" y="49723"/>
                  </a:cubicBezTo>
                  <a:cubicBezTo>
                    <a:pt x="12606482" y="13034"/>
                    <a:pt x="12531175" y="13034"/>
                    <a:pt x="12494486" y="49723"/>
                  </a:cubicBezTo>
                  <a:cubicBezTo>
                    <a:pt x="12449301" y="94908"/>
                    <a:pt x="12360091" y="94908"/>
                    <a:pt x="12314907" y="49723"/>
                  </a:cubicBezTo>
                  <a:cubicBezTo>
                    <a:pt x="12278218" y="13034"/>
                    <a:pt x="12202911" y="13420"/>
                    <a:pt x="12166223" y="49723"/>
                  </a:cubicBezTo>
                  <a:cubicBezTo>
                    <a:pt x="12120652" y="94908"/>
                    <a:pt x="12031827" y="94908"/>
                    <a:pt x="11986257" y="49723"/>
                  </a:cubicBezTo>
                  <a:cubicBezTo>
                    <a:pt x="11949569" y="13034"/>
                    <a:pt x="11874261" y="13420"/>
                    <a:pt x="11837573" y="49723"/>
                  </a:cubicBezTo>
                  <a:cubicBezTo>
                    <a:pt x="11792389" y="94908"/>
                    <a:pt x="11703178" y="94908"/>
                    <a:pt x="11657607" y="49723"/>
                  </a:cubicBezTo>
                  <a:cubicBezTo>
                    <a:pt x="11620919" y="13034"/>
                    <a:pt x="11545611" y="13420"/>
                    <a:pt x="11508923" y="49723"/>
                  </a:cubicBezTo>
                  <a:cubicBezTo>
                    <a:pt x="11463352" y="94908"/>
                    <a:pt x="11374528" y="94908"/>
                    <a:pt x="11328958" y="49723"/>
                  </a:cubicBezTo>
                  <a:cubicBezTo>
                    <a:pt x="11292269" y="13034"/>
                    <a:pt x="11216962" y="13420"/>
                    <a:pt x="11180273" y="49723"/>
                  </a:cubicBezTo>
                  <a:cubicBezTo>
                    <a:pt x="11135088" y="94908"/>
                    <a:pt x="11045878" y="94908"/>
                    <a:pt x="11000694" y="49723"/>
                  </a:cubicBezTo>
                  <a:cubicBezTo>
                    <a:pt x="10964005" y="13420"/>
                    <a:pt x="10889084" y="13034"/>
                    <a:pt x="10852010" y="49723"/>
                  </a:cubicBezTo>
                  <a:cubicBezTo>
                    <a:pt x="10806439" y="94908"/>
                    <a:pt x="10717614" y="94908"/>
                    <a:pt x="10672044" y="49723"/>
                  </a:cubicBezTo>
                  <a:cubicBezTo>
                    <a:pt x="10634970" y="13034"/>
                    <a:pt x="10560048" y="13420"/>
                    <a:pt x="10523359" y="49723"/>
                  </a:cubicBezTo>
                  <a:cubicBezTo>
                    <a:pt x="10478176" y="94908"/>
                    <a:pt x="10388965" y="94908"/>
                    <a:pt x="10343780" y="49723"/>
                  </a:cubicBezTo>
                  <a:cubicBezTo>
                    <a:pt x="10307093" y="13034"/>
                    <a:pt x="10232171" y="13034"/>
                    <a:pt x="10195096" y="49723"/>
                  </a:cubicBezTo>
                  <a:cubicBezTo>
                    <a:pt x="10149912" y="94908"/>
                    <a:pt x="10060702" y="94908"/>
                    <a:pt x="10015517" y="49723"/>
                  </a:cubicBezTo>
                  <a:cubicBezTo>
                    <a:pt x="9978829" y="13034"/>
                    <a:pt x="9903521" y="13420"/>
                    <a:pt x="9866833" y="49723"/>
                  </a:cubicBezTo>
                  <a:cubicBezTo>
                    <a:pt x="9821648" y="94908"/>
                    <a:pt x="9732437" y="94908"/>
                    <a:pt x="9687253" y="49723"/>
                  </a:cubicBezTo>
                  <a:cubicBezTo>
                    <a:pt x="9650565" y="13034"/>
                    <a:pt x="9575257" y="13034"/>
                    <a:pt x="9538569" y="49723"/>
                  </a:cubicBezTo>
                  <a:cubicBezTo>
                    <a:pt x="9493385" y="94908"/>
                    <a:pt x="9404174" y="94908"/>
                    <a:pt x="9358989" y="49723"/>
                  </a:cubicBezTo>
                  <a:cubicBezTo>
                    <a:pt x="9322301" y="13034"/>
                    <a:pt x="9246994" y="13420"/>
                    <a:pt x="9210305" y="49723"/>
                  </a:cubicBezTo>
                  <a:cubicBezTo>
                    <a:pt x="9164734" y="94908"/>
                    <a:pt x="9075910" y="94908"/>
                    <a:pt x="9030340" y="49723"/>
                  </a:cubicBezTo>
                  <a:cubicBezTo>
                    <a:pt x="8993651" y="13420"/>
                    <a:pt x="8918343" y="13034"/>
                    <a:pt x="8881655" y="49723"/>
                  </a:cubicBezTo>
                  <a:cubicBezTo>
                    <a:pt x="8836085" y="94908"/>
                    <a:pt x="8747260" y="94908"/>
                    <a:pt x="8701690" y="49723"/>
                  </a:cubicBezTo>
                  <a:cubicBezTo>
                    <a:pt x="8665001" y="13034"/>
                    <a:pt x="8589694" y="13420"/>
                    <a:pt x="8553006" y="49723"/>
                  </a:cubicBezTo>
                  <a:cubicBezTo>
                    <a:pt x="8507821" y="94908"/>
                    <a:pt x="8418611" y="94908"/>
                    <a:pt x="8373427" y="49723"/>
                  </a:cubicBezTo>
                  <a:cubicBezTo>
                    <a:pt x="8336352" y="13420"/>
                    <a:pt x="8261430" y="13420"/>
                    <a:pt x="8224742" y="49723"/>
                  </a:cubicBezTo>
                  <a:cubicBezTo>
                    <a:pt x="8179558" y="94908"/>
                    <a:pt x="8090347" y="94908"/>
                    <a:pt x="8045163" y="49723"/>
                  </a:cubicBezTo>
                  <a:cubicBezTo>
                    <a:pt x="8008474" y="13420"/>
                    <a:pt x="7933167" y="13420"/>
                    <a:pt x="7896479" y="49723"/>
                  </a:cubicBezTo>
                  <a:cubicBezTo>
                    <a:pt x="7851294" y="94908"/>
                    <a:pt x="7762084" y="94908"/>
                    <a:pt x="7716899" y="49723"/>
                  </a:cubicBezTo>
                  <a:cubicBezTo>
                    <a:pt x="7680211" y="13034"/>
                    <a:pt x="7604903" y="13420"/>
                    <a:pt x="7568215" y="49723"/>
                  </a:cubicBezTo>
                  <a:cubicBezTo>
                    <a:pt x="7523031" y="94908"/>
                    <a:pt x="7433820" y="94908"/>
                    <a:pt x="7388636" y="49723"/>
                  </a:cubicBezTo>
                  <a:cubicBezTo>
                    <a:pt x="7351947" y="13034"/>
                    <a:pt x="7277026" y="13420"/>
                    <a:pt x="7239951" y="49723"/>
                  </a:cubicBezTo>
                  <a:cubicBezTo>
                    <a:pt x="7194767" y="94908"/>
                    <a:pt x="7105557" y="94908"/>
                    <a:pt x="7060372" y="49723"/>
                  </a:cubicBezTo>
                  <a:cubicBezTo>
                    <a:pt x="7023683" y="13034"/>
                    <a:pt x="6948376" y="13420"/>
                    <a:pt x="6911688" y="49723"/>
                  </a:cubicBezTo>
                  <a:cubicBezTo>
                    <a:pt x="6866503" y="94908"/>
                    <a:pt x="6777293" y="94908"/>
                    <a:pt x="6732108" y="49723"/>
                  </a:cubicBezTo>
                  <a:cubicBezTo>
                    <a:pt x="6695420" y="13034"/>
                    <a:pt x="6620112" y="13034"/>
                    <a:pt x="6583424" y="49723"/>
                  </a:cubicBezTo>
                  <a:cubicBezTo>
                    <a:pt x="6537853" y="94908"/>
                    <a:pt x="6449029" y="94908"/>
                    <a:pt x="6403458" y="49723"/>
                  </a:cubicBezTo>
                  <a:cubicBezTo>
                    <a:pt x="6366770" y="13034"/>
                    <a:pt x="6291849" y="13034"/>
                    <a:pt x="6254774" y="49723"/>
                  </a:cubicBezTo>
                  <a:cubicBezTo>
                    <a:pt x="6209589" y="94908"/>
                    <a:pt x="6120379" y="94908"/>
                    <a:pt x="6075195" y="49723"/>
                  </a:cubicBezTo>
                  <a:cubicBezTo>
                    <a:pt x="6038506" y="13034"/>
                    <a:pt x="5963585" y="13034"/>
                    <a:pt x="5926511" y="49723"/>
                  </a:cubicBezTo>
                  <a:cubicBezTo>
                    <a:pt x="5881326" y="94908"/>
                    <a:pt x="5792115" y="94908"/>
                    <a:pt x="5746931" y="49723"/>
                  </a:cubicBezTo>
                  <a:cubicBezTo>
                    <a:pt x="5710243" y="13034"/>
                    <a:pt x="5634935" y="13034"/>
                    <a:pt x="5598247" y="49723"/>
                  </a:cubicBezTo>
                  <a:cubicBezTo>
                    <a:pt x="5553062" y="94908"/>
                    <a:pt x="5463852" y="94908"/>
                    <a:pt x="5418281" y="49723"/>
                  </a:cubicBezTo>
                  <a:cubicBezTo>
                    <a:pt x="5381593" y="13034"/>
                    <a:pt x="5306672" y="13420"/>
                    <a:pt x="5269597" y="49723"/>
                  </a:cubicBezTo>
                  <a:cubicBezTo>
                    <a:pt x="5224413" y="94908"/>
                    <a:pt x="5135202" y="94908"/>
                    <a:pt x="5090018" y="49723"/>
                  </a:cubicBezTo>
                  <a:cubicBezTo>
                    <a:pt x="5053330" y="13034"/>
                    <a:pt x="4978408" y="13420"/>
                    <a:pt x="4941333" y="49723"/>
                  </a:cubicBezTo>
                  <a:cubicBezTo>
                    <a:pt x="4895763" y="94908"/>
                    <a:pt x="4806939" y="94908"/>
                    <a:pt x="4761368" y="49723"/>
                  </a:cubicBezTo>
                  <a:cubicBezTo>
                    <a:pt x="4724679" y="13034"/>
                    <a:pt x="4649372" y="13420"/>
                    <a:pt x="4612684" y="49723"/>
                  </a:cubicBezTo>
                  <a:cubicBezTo>
                    <a:pt x="4567499" y="94908"/>
                    <a:pt x="4478289" y="94908"/>
                    <a:pt x="4433104" y="49723"/>
                  </a:cubicBezTo>
                  <a:cubicBezTo>
                    <a:pt x="4396416" y="13034"/>
                    <a:pt x="4321495" y="13420"/>
                    <a:pt x="4284420" y="49723"/>
                  </a:cubicBezTo>
                  <a:cubicBezTo>
                    <a:pt x="4239235" y="94908"/>
                    <a:pt x="4150025" y="94908"/>
                    <a:pt x="4104840" y="49723"/>
                  </a:cubicBezTo>
                  <a:cubicBezTo>
                    <a:pt x="4068152" y="13034"/>
                    <a:pt x="3992845" y="13420"/>
                    <a:pt x="3956156" y="49723"/>
                  </a:cubicBezTo>
                  <a:cubicBezTo>
                    <a:pt x="3910586" y="94908"/>
                    <a:pt x="3821761" y="94908"/>
                    <a:pt x="3776190" y="49723"/>
                  </a:cubicBezTo>
                  <a:cubicBezTo>
                    <a:pt x="3739502" y="13034"/>
                    <a:pt x="3664581" y="13034"/>
                    <a:pt x="3627506" y="49723"/>
                  </a:cubicBezTo>
                  <a:cubicBezTo>
                    <a:pt x="3582322" y="94908"/>
                    <a:pt x="3493111" y="94908"/>
                    <a:pt x="3447541" y="49723"/>
                  </a:cubicBezTo>
                  <a:cubicBezTo>
                    <a:pt x="3410852" y="13034"/>
                    <a:pt x="3335545" y="13420"/>
                    <a:pt x="3298857" y="49723"/>
                  </a:cubicBezTo>
                  <a:cubicBezTo>
                    <a:pt x="3253286" y="94908"/>
                    <a:pt x="3164462" y="94908"/>
                    <a:pt x="3118891" y="49723"/>
                  </a:cubicBezTo>
                  <a:cubicBezTo>
                    <a:pt x="3082202" y="13034"/>
                    <a:pt x="3006895" y="13420"/>
                    <a:pt x="2970207" y="49723"/>
                  </a:cubicBezTo>
                  <a:cubicBezTo>
                    <a:pt x="2924636" y="94908"/>
                    <a:pt x="2835812" y="94908"/>
                    <a:pt x="2790241" y="49723"/>
                  </a:cubicBezTo>
                  <a:cubicBezTo>
                    <a:pt x="2753553" y="13034"/>
                    <a:pt x="2678245" y="13034"/>
                    <a:pt x="2641557" y="49723"/>
                  </a:cubicBezTo>
                  <a:cubicBezTo>
                    <a:pt x="2596373" y="94908"/>
                    <a:pt x="2507162" y="94908"/>
                    <a:pt x="2461977" y="49723"/>
                  </a:cubicBezTo>
                  <a:cubicBezTo>
                    <a:pt x="2425289" y="13034"/>
                    <a:pt x="2349982" y="13420"/>
                    <a:pt x="2313293" y="49723"/>
                  </a:cubicBezTo>
                  <a:cubicBezTo>
                    <a:pt x="2268109" y="94908"/>
                    <a:pt x="2178898" y="94908"/>
                    <a:pt x="2133714" y="49723"/>
                  </a:cubicBezTo>
                  <a:cubicBezTo>
                    <a:pt x="2097025" y="13034"/>
                    <a:pt x="2021718" y="13420"/>
                    <a:pt x="1985030" y="49723"/>
                  </a:cubicBezTo>
                  <a:cubicBezTo>
                    <a:pt x="1939845" y="94908"/>
                    <a:pt x="1850635" y="94908"/>
                    <a:pt x="1805450" y="49723"/>
                  </a:cubicBezTo>
                  <a:cubicBezTo>
                    <a:pt x="1768762" y="13034"/>
                    <a:pt x="1693454" y="13420"/>
                    <a:pt x="1656766" y="49723"/>
                  </a:cubicBezTo>
                  <a:cubicBezTo>
                    <a:pt x="1611195" y="94908"/>
                    <a:pt x="1522371" y="94908"/>
                    <a:pt x="1476800" y="49723"/>
                  </a:cubicBezTo>
                  <a:cubicBezTo>
                    <a:pt x="1440112" y="13034"/>
                    <a:pt x="1364804" y="13420"/>
                    <a:pt x="1328116" y="49723"/>
                  </a:cubicBezTo>
                  <a:cubicBezTo>
                    <a:pt x="1282545" y="94908"/>
                    <a:pt x="1193721" y="94908"/>
                    <a:pt x="1148150" y="49723"/>
                  </a:cubicBezTo>
                  <a:cubicBezTo>
                    <a:pt x="1111462" y="13034"/>
                    <a:pt x="1036155" y="13034"/>
                    <a:pt x="999466" y="49723"/>
                  </a:cubicBezTo>
                  <a:cubicBezTo>
                    <a:pt x="954282" y="94908"/>
                    <a:pt x="865071" y="94908"/>
                    <a:pt x="819887" y="49723"/>
                  </a:cubicBezTo>
                  <a:cubicBezTo>
                    <a:pt x="783198" y="13034"/>
                    <a:pt x="707891" y="13034"/>
                    <a:pt x="671203" y="49723"/>
                  </a:cubicBezTo>
                  <a:cubicBezTo>
                    <a:pt x="626018" y="94908"/>
                    <a:pt x="536808" y="94908"/>
                    <a:pt x="491623" y="49723"/>
                  </a:cubicBezTo>
                  <a:cubicBezTo>
                    <a:pt x="454935" y="13034"/>
                    <a:pt x="379627" y="13420"/>
                    <a:pt x="342939" y="49723"/>
                  </a:cubicBezTo>
                  <a:cubicBezTo>
                    <a:pt x="297754" y="94908"/>
                    <a:pt x="208544" y="94908"/>
                    <a:pt x="163359" y="49723"/>
                  </a:cubicBezTo>
                  <a:cubicBezTo>
                    <a:pt x="126671" y="13034"/>
                    <a:pt x="51364" y="13034"/>
                    <a:pt x="14675" y="49723"/>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709"/>
                    <a:pt x="22585310" y="83709"/>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63" name="Freeform: Shape 62">
              <a:extLst>
                <a:ext uri="{FF2B5EF4-FFF2-40B4-BE49-F238E27FC236}">
                  <a16:creationId xmlns:a16="http://schemas.microsoft.com/office/drawing/2014/main" id="{966CBE09-88FA-4EFB-943F-1D1198B4F70D}"/>
                </a:ext>
              </a:extLst>
            </p:cNvPr>
            <p:cNvSpPr/>
            <p:nvPr/>
          </p:nvSpPr>
          <p:spPr>
            <a:xfrm>
              <a:off x="-51438" y="8608837"/>
              <a:ext cx="23005101" cy="83611"/>
            </a:xfrm>
            <a:custGeom>
              <a:avLst/>
              <a:gdLst>
                <a:gd name="connsiteX0" fmla="*/ 22585310 w 23005101"/>
                <a:gd name="connsiteY0" fmla="*/ 83323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3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3"/>
                  </a:moveTo>
                  <a:cubicBezTo>
                    <a:pt x="22551712" y="83323"/>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3"/>
                    <a:pt x="22585310" y="83323"/>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64" name="Freeform: Shape 63">
              <a:extLst>
                <a:ext uri="{FF2B5EF4-FFF2-40B4-BE49-F238E27FC236}">
                  <a16:creationId xmlns:a16="http://schemas.microsoft.com/office/drawing/2014/main" id="{E02533DB-CF4F-462F-B7E4-692AEE5BF8AF}"/>
                </a:ext>
              </a:extLst>
            </p:cNvPr>
            <p:cNvSpPr/>
            <p:nvPr/>
          </p:nvSpPr>
          <p:spPr>
            <a:xfrm>
              <a:off x="-51438" y="8882265"/>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65" name="Freeform: Shape 64">
              <a:extLst>
                <a:ext uri="{FF2B5EF4-FFF2-40B4-BE49-F238E27FC236}">
                  <a16:creationId xmlns:a16="http://schemas.microsoft.com/office/drawing/2014/main" id="{921F0384-0033-4E94-818D-C43C744BA68D}"/>
                </a:ext>
              </a:extLst>
            </p:cNvPr>
            <p:cNvSpPr/>
            <p:nvPr/>
          </p:nvSpPr>
          <p:spPr>
            <a:xfrm>
              <a:off x="-51438" y="9155308"/>
              <a:ext cx="23005101" cy="83708"/>
            </a:xfrm>
            <a:custGeom>
              <a:avLst/>
              <a:gdLst>
                <a:gd name="connsiteX0" fmla="*/ 22585310 w 23005101"/>
                <a:gd name="connsiteY0" fmla="*/ 83708 h 83708"/>
                <a:gd name="connsiteX1" fmla="*/ 22495328 w 23005101"/>
                <a:gd name="connsiteY1" fmla="*/ 49723 h 83708"/>
                <a:gd name="connsiteX2" fmla="*/ 22346644 w 23005101"/>
                <a:gd name="connsiteY2" fmla="*/ 49723 h 83708"/>
                <a:gd name="connsiteX3" fmla="*/ 22167064 w 23005101"/>
                <a:gd name="connsiteY3" fmla="*/ 49723 h 83708"/>
                <a:gd name="connsiteX4" fmla="*/ 22018380 w 23005101"/>
                <a:gd name="connsiteY4" fmla="*/ 49723 h 83708"/>
                <a:gd name="connsiteX5" fmla="*/ 21838800 w 23005101"/>
                <a:gd name="connsiteY5" fmla="*/ 49723 h 83708"/>
                <a:gd name="connsiteX6" fmla="*/ 21690116 w 23005101"/>
                <a:gd name="connsiteY6" fmla="*/ 49723 h 83708"/>
                <a:gd name="connsiteX7" fmla="*/ 21510536 w 23005101"/>
                <a:gd name="connsiteY7" fmla="*/ 49723 h 83708"/>
                <a:gd name="connsiteX8" fmla="*/ 21361854 w 23005101"/>
                <a:gd name="connsiteY8" fmla="*/ 49723 h 83708"/>
                <a:gd name="connsiteX9" fmla="*/ 21182272 w 23005101"/>
                <a:gd name="connsiteY9" fmla="*/ 49723 h 83708"/>
                <a:gd name="connsiteX10" fmla="*/ 21033590 w 23005101"/>
                <a:gd name="connsiteY10" fmla="*/ 49723 h 83708"/>
                <a:gd name="connsiteX11" fmla="*/ 20854010 w 23005101"/>
                <a:gd name="connsiteY11" fmla="*/ 49723 h 83708"/>
                <a:gd name="connsiteX12" fmla="*/ 20705326 w 23005101"/>
                <a:gd name="connsiteY12" fmla="*/ 49723 h 83708"/>
                <a:gd name="connsiteX13" fmla="*/ 20525358 w 23005101"/>
                <a:gd name="connsiteY13" fmla="*/ 49723 h 83708"/>
                <a:gd name="connsiteX14" fmla="*/ 20376676 w 23005101"/>
                <a:gd name="connsiteY14" fmla="*/ 49723 h 83708"/>
                <a:gd name="connsiteX15" fmla="*/ 20196708 w 23005101"/>
                <a:gd name="connsiteY15" fmla="*/ 49723 h 83708"/>
                <a:gd name="connsiteX16" fmla="*/ 20048026 w 23005101"/>
                <a:gd name="connsiteY16" fmla="*/ 49723 h 83708"/>
                <a:gd name="connsiteX17" fmla="*/ 19868446 w 23005101"/>
                <a:gd name="connsiteY17" fmla="*/ 49723 h 83708"/>
                <a:gd name="connsiteX18" fmla="*/ 19719762 w 23005101"/>
                <a:gd name="connsiteY18" fmla="*/ 49723 h 83708"/>
                <a:gd name="connsiteX19" fmla="*/ 19540182 w 23005101"/>
                <a:gd name="connsiteY19" fmla="*/ 49723 h 83708"/>
                <a:gd name="connsiteX20" fmla="*/ 19391498 w 23005101"/>
                <a:gd name="connsiteY20" fmla="*/ 49723 h 83708"/>
                <a:gd name="connsiteX21" fmla="*/ 19211920 w 23005101"/>
                <a:gd name="connsiteY21" fmla="*/ 49723 h 83708"/>
                <a:gd name="connsiteX22" fmla="*/ 19063234 w 23005101"/>
                <a:gd name="connsiteY22" fmla="*/ 49723 h 83708"/>
                <a:gd name="connsiteX23" fmla="*/ 18883656 w 23005101"/>
                <a:gd name="connsiteY23" fmla="*/ 49723 h 83708"/>
                <a:gd name="connsiteX24" fmla="*/ 18734972 w 23005101"/>
                <a:gd name="connsiteY24" fmla="*/ 49723 h 83708"/>
                <a:gd name="connsiteX25" fmla="*/ 18555006 w 23005101"/>
                <a:gd name="connsiteY25" fmla="*/ 49723 h 83708"/>
                <a:gd name="connsiteX26" fmla="*/ 18406320 w 23005101"/>
                <a:gd name="connsiteY26" fmla="*/ 49723 h 83708"/>
                <a:gd name="connsiteX27" fmla="*/ 18226356 w 23005101"/>
                <a:gd name="connsiteY27" fmla="*/ 49723 h 83708"/>
                <a:gd name="connsiteX28" fmla="*/ 18077672 w 23005101"/>
                <a:gd name="connsiteY28" fmla="*/ 49723 h 83708"/>
                <a:gd name="connsiteX29" fmla="*/ 17898092 w 23005101"/>
                <a:gd name="connsiteY29" fmla="*/ 49723 h 83708"/>
                <a:gd name="connsiteX30" fmla="*/ 17749408 w 23005101"/>
                <a:gd name="connsiteY30" fmla="*/ 49723 h 83708"/>
                <a:gd name="connsiteX31" fmla="*/ 17569442 w 23005101"/>
                <a:gd name="connsiteY31" fmla="*/ 49723 h 83708"/>
                <a:gd name="connsiteX32" fmla="*/ 17420758 w 23005101"/>
                <a:gd name="connsiteY32" fmla="*/ 49723 h 83708"/>
                <a:gd name="connsiteX33" fmla="*/ 17240792 w 23005101"/>
                <a:gd name="connsiteY33" fmla="*/ 49723 h 83708"/>
                <a:gd name="connsiteX34" fmla="*/ 17092108 w 23005101"/>
                <a:gd name="connsiteY34" fmla="*/ 49723 h 83708"/>
                <a:gd name="connsiteX35" fmla="*/ 16912528 w 23005101"/>
                <a:gd name="connsiteY35" fmla="*/ 49723 h 83708"/>
                <a:gd name="connsiteX36" fmla="*/ 16763844 w 23005101"/>
                <a:gd name="connsiteY36" fmla="*/ 49723 h 83708"/>
                <a:gd name="connsiteX37" fmla="*/ 16584265 w 23005101"/>
                <a:gd name="connsiteY37" fmla="*/ 49723 h 83708"/>
                <a:gd name="connsiteX38" fmla="*/ 16435581 w 23005101"/>
                <a:gd name="connsiteY38" fmla="*/ 49723 h 83708"/>
                <a:gd name="connsiteX39" fmla="*/ 16255616 w 23005101"/>
                <a:gd name="connsiteY39" fmla="*/ 49723 h 83708"/>
                <a:gd name="connsiteX40" fmla="*/ 16106931 w 23005101"/>
                <a:gd name="connsiteY40" fmla="*/ 49723 h 83708"/>
                <a:gd name="connsiteX41" fmla="*/ 15926966 w 23005101"/>
                <a:gd name="connsiteY41" fmla="*/ 49723 h 83708"/>
                <a:gd name="connsiteX42" fmla="*/ 15778281 w 23005101"/>
                <a:gd name="connsiteY42" fmla="*/ 49723 h 83708"/>
                <a:gd name="connsiteX43" fmla="*/ 15598702 w 23005101"/>
                <a:gd name="connsiteY43" fmla="*/ 49723 h 83708"/>
                <a:gd name="connsiteX44" fmla="*/ 15450018 w 23005101"/>
                <a:gd name="connsiteY44" fmla="*/ 49723 h 83708"/>
                <a:gd name="connsiteX45" fmla="*/ 15270438 w 23005101"/>
                <a:gd name="connsiteY45" fmla="*/ 49723 h 83708"/>
                <a:gd name="connsiteX46" fmla="*/ 15121754 w 23005101"/>
                <a:gd name="connsiteY46" fmla="*/ 49723 h 83708"/>
                <a:gd name="connsiteX47" fmla="*/ 14942175 w 23005101"/>
                <a:gd name="connsiteY47" fmla="*/ 49723 h 83708"/>
                <a:gd name="connsiteX48" fmla="*/ 14793490 w 23005101"/>
                <a:gd name="connsiteY48" fmla="*/ 49723 h 83708"/>
                <a:gd name="connsiteX49" fmla="*/ 14613911 w 23005101"/>
                <a:gd name="connsiteY49" fmla="*/ 49723 h 83708"/>
                <a:gd name="connsiteX50" fmla="*/ 14465227 w 23005101"/>
                <a:gd name="connsiteY50" fmla="*/ 49723 h 83708"/>
                <a:gd name="connsiteX51" fmla="*/ 14285647 w 23005101"/>
                <a:gd name="connsiteY51" fmla="*/ 49723 h 83708"/>
                <a:gd name="connsiteX52" fmla="*/ 14136963 w 23005101"/>
                <a:gd name="connsiteY52" fmla="*/ 49723 h 83708"/>
                <a:gd name="connsiteX53" fmla="*/ 13957384 w 23005101"/>
                <a:gd name="connsiteY53" fmla="*/ 49723 h 83708"/>
                <a:gd name="connsiteX54" fmla="*/ 13808699 w 23005101"/>
                <a:gd name="connsiteY54" fmla="*/ 49723 h 83708"/>
                <a:gd name="connsiteX55" fmla="*/ 13628734 w 23005101"/>
                <a:gd name="connsiteY55" fmla="*/ 49723 h 83708"/>
                <a:gd name="connsiteX56" fmla="*/ 13480049 w 23005101"/>
                <a:gd name="connsiteY56" fmla="*/ 49723 h 83708"/>
                <a:gd name="connsiteX57" fmla="*/ 13300085 w 23005101"/>
                <a:gd name="connsiteY57" fmla="*/ 49723 h 83708"/>
                <a:gd name="connsiteX58" fmla="*/ 13151400 w 23005101"/>
                <a:gd name="connsiteY58" fmla="*/ 49723 h 83708"/>
                <a:gd name="connsiteX59" fmla="*/ 12971434 w 23005101"/>
                <a:gd name="connsiteY59" fmla="*/ 49723 h 83708"/>
                <a:gd name="connsiteX60" fmla="*/ 12822750 w 23005101"/>
                <a:gd name="connsiteY60" fmla="*/ 49723 h 83708"/>
                <a:gd name="connsiteX61" fmla="*/ 12643171 w 23005101"/>
                <a:gd name="connsiteY61" fmla="*/ 49723 h 83708"/>
                <a:gd name="connsiteX62" fmla="*/ 12494486 w 23005101"/>
                <a:gd name="connsiteY62" fmla="*/ 49723 h 83708"/>
                <a:gd name="connsiteX63" fmla="*/ 12314907 w 23005101"/>
                <a:gd name="connsiteY63" fmla="*/ 49723 h 83708"/>
                <a:gd name="connsiteX64" fmla="*/ 12166223 w 23005101"/>
                <a:gd name="connsiteY64" fmla="*/ 49723 h 83708"/>
                <a:gd name="connsiteX65" fmla="*/ 11986257 w 23005101"/>
                <a:gd name="connsiteY65" fmla="*/ 49723 h 83708"/>
                <a:gd name="connsiteX66" fmla="*/ 11837573 w 23005101"/>
                <a:gd name="connsiteY66" fmla="*/ 49723 h 83708"/>
                <a:gd name="connsiteX67" fmla="*/ 11657607 w 23005101"/>
                <a:gd name="connsiteY67" fmla="*/ 49723 h 83708"/>
                <a:gd name="connsiteX68" fmla="*/ 11508923 w 23005101"/>
                <a:gd name="connsiteY68" fmla="*/ 49723 h 83708"/>
                <a:gd name="connsiteX69" fmla="*/ 11328958 w 23005101"/>
                <a:gd name="connsiteY69" fmla="*/ 49723 h 83708"/>
                <a:gd name="connsiteX70" fmla="*/ 11180273 w 23005101"/>
                <a:gd name="connsiteY70" fmla="*/ 49723 h 83708"/>
                <a:gd name="connsiteX71" fmla="*/ 11000694 w 23005101"/>
                <a:gd name="connsiteY71" fmla="*/ 49723 h 83708"/>
                <a:gd name="connsiteX72" fmla="*/ 10852010 w 23005101"/>
                <a:gd name="connsiteY72" fmla="*/ 49723 h 83708"/>
                <a:gd name="connsiteX73" fmla="*/ 10672044 w 23005101"/>
                <a:gd name="connsiteY73" fmla="*/ 49723 h 83708"/>
                <a:gd name="connsiteX74" fmla="*/ 10523359 w 23005101"/>
                <a:gd name="connsiteY74" fmla="*/ 49723 h 83708"/>
                <a:gd name="connsiteX75" fmla="*/ 10343780 w 23005101"/>
                <a:gd name="connsiteY75" fmla="*/ 49723 h 83708"/>
                <a:gd name="connsiteX76" fmla="*/ 10195096 w 23005101"/>
                <a:gd name="connsiteY76" fmla="*/ 49723 h 83708"/>
                <a:gd name="connsiteX77" fmla="*/ 10015517 w 23005101"/>
                <a:gd name="connsiteY77" fmla="*/ 49723 h 83708"/>
                <a:gd name="connsiteX78" fmla="*/ 9866833 w 23005101"/>
                <a:gd name="connsiteY78" fmla="*/ 49723 h 83708"/>
                <a:gd name="connsiteX79" fmla="*/ 9687253 w 23005101"/>
                <a:gd name="connsiteY79" fmla="*/ 49723 h 83708"/>
                <a:gd name="connsiteX80" fmla="*/ 9538569 w 23005101"/>
                <a:gd name="connsiteY80" fmla="*/ 49723 h 83708"/>
                <a:gd name="connsiteX81" fmla="*/ 9358989 w 23005101"/>
                <a:gd name="connsiteY81" fmla="*/ 49723 h 83708"/>
                <a:gd name="connsiteX82" fmla="*/ 9210305 w 23005101"/>
                <a:gd name="connsiteY82" fmla="*/ 49723 h 83708"/>
                <a:gd name="connsiteX83" fmla="*/ 9030340 w 23005101"/>
                <a:gd name="connsiteY83" fmla="*/ 49723 h 83708"/>
                <a:gd name="connsiteX84" fmla="*/ 8881655 w 23005101"/>
                <a:gd name="connsiteY84" fmla="*/ 49723 h 83708"/>
                <a:gd name="connsiteX85" fmla="*/ 8701690 w 23005101"/>
                <a:gd name="connsiteY85" fmla="*/ 49723 h 83708"/>
                <a:gd name="connsiteX86" fmla="*/ 8553006 w 23005101"/>
                <a:gd name="connsiteY86" fmla="*/ 49723 h 83708"/>
                <a:gd name="connsiteX87" fmla="*/ 8373427 w 23005101"/>
                <a:gd name="connsiteY87" fmla="*/ 49723 h 83708"/>
                <a:gd name="connsiteX88" fmla="*/ 8224742 w 23005101"/>
                <a:gd name="connsiteY88" fmla="*/ 49723 h 83708"/>
                <a:gd name="connsiteX89" fmla="*/ 8045163 w 23005101"/>
                <a:gd name="connsiteY89" fmla="*/ 49723 h 83708"/>
                <a:gd name="connsiteX90" fmla="*/ 7896479 w 23005101"/>
                <a:gd name="connsiteY90" fmla="*/ 49723 h 83708"/>
                <a:gd name="connsiteX91" fmla="*/ 7716899 w 23005101"/>
                <a:gd name="connsiteY91" fmla="*/ 49723 h 83708"/>
                <a:gd name="connsiteX92" fmla="*/ 7568215 w 23005101"/>
                <a:gd name="connsiteY92" fmla="*/ 49723 h 83708"/>
                <a:gd name="connsiteX93" fmla="*/ 7388636 w 23005101"/>
                <a:gd name="connsiteY93" fmla="*/ 49723 h 83708"/>
                <a:gd name="connsiteX94" fmla="*/ 7239951 w 23005101"/>
                <a:gd name="connsiteY94" fmla="*/ 49723 h 83708"/>
                <a:gd name="connsiteX95" fmla="*/ 7060372 w 23005101"/>
                <a:gd name="connsiteY95" fmla="*/ 49723 h 83708"/>
                <a:gd name="connsiteX96" fmla="*/ 6911688 w 23005101"/>
                <a:gd name="connsiteY96" fmla="*/ 49723 h 83708"/>
                <a:gd name="connsiteX97" fmla="*/ 6732108 w 23005101"/>
                <a:gd name="connsiteY97" fmla="*/ 49723 h 83708"/>
                <a:gd name="connsiteX98" fmla="*/ 6583424 w 23005101"/>
                <a:gd name="connsiteY98" fmla="*/ 49723 h 83708"/>
                <a:gd name="connsiteX99" fmla="*/ 6403458 w 23005101"/>
                <a:gd name="connsiteY99" fmla="*/ 49723 h 83708"/>
                <a:gd name="connsiteX100" fmla="*/ 6254774 w 23005101"/>
                <a:gd name="connsiteY100" fmla="*/ 49723 h 83708"/>
                <a:gd name="connsiteX101" fmla="*/ 6075195 w 23005101"/>
                <a:gd name="connsiteY101" fmla="*/ 49723 h 83708"/>
                <a:gd name="connsiteX102" fmla="*/ 5926511 w 23005101"/>
                <a:gd name="connsiteY102" fmla="*/ 49723 h 83708"/>
                <a:gd name="connsiteX103" fmla="*/ 5746931 w 23005101"/>
                <a:gd name="connsiteY103" fmla="*/ 49723 h 83708"/>
                <a:gd name="connsiteX104" fmla="*/ 5598247 w 23005101"/>
                <a:gd name="connsiteY104" fmla="*/ 49723 h 83708"/>
                <a:gd name="connsiteX105" fmla="*/ 5418281 w 23005101"/>
                <a:gd name="connsiteY105" fmla="*/ 49723 h 83708"/>
                <a:gd name="connsiteX106" fmla="*/ 5269597 w 23005101"/>
                <a:gd name="connsiteY106" fmla="*/ 49723 h 83708"/>
                <a:gd name="connsiteX107" fmla="*/ 5090018 w 23005101"/>
                <a:gd name="connsiteY107" fmla="*/ 49723 h 83708"/>
                <a:gd name="connsiteX108" fmla="*/ 4941333 w 23005101"/>
                <a:gd name="connsiteY108" fmla="*/ 49723 h 83708"/>
                <a:gd name="connsiteX109" fmla="*/ 4761368 w 23005101"/>
                <a:gd name="connsiteY109" fmla="*/ 49723 h 83708"/>
                <a:gd name="connsiteX110" fmla="*/ 4612684 w 23005101"/>
                <a:gd name="connsiteY110" fmla="*/ 49723 h 83708"/>
                <a:gd name="connsiteX111" fmla="*/ 4433104 w 23005101"/>
                <a:gd name="connsiteY111" fmla="*/ 49723 h 83708"/>
                <a:gd name="connsiteX112" fmla="*/ 4284420 w 23005101"/>
                <a:gd name="connsiteY112" fmla="*/ 49723 h 83708"/>
                <a:gd name="connsiteX113" fmla="*/ 4104840 w 23005101"/>
                <a:gd name="connsiteY113" fmla="*/ 49723 h 83708"/>
                <a:gd name="connsiteX114" fmla="*/ 3956156 w 23005101"/>
                <a:gd name="connsiteY114" fmla="*/ 49723 h 83708"/>
                <a:gd name="connsiteX115" fmla="*/ 3776190 w 23005101"/>
                <a:gd name="connsiteY115" fmla="*/ 49723 h 83708"/>
                <a:gd name="connsiteX116" fmla="*/ 3627506 w 23005101"/>
                <a:gd name="connsiteY116" fmla="*/ 49723 h 83708"/>
                <a:gd name="connsiteX117" fmla="*/ 3447541 w 23005101"/>
                <a:gd name="connsiteY117" fmla="*/ 49723 h 83708"/>
                <a:gd name="connsiteX118" fmla="*/ 3298857 w 23005101"/>
                <a:gd name="connsiteY118" fmla="*/ 49723 h 83708"/>
                <a:gd name="connsiteX119" fmla="*/ 3118891 w 23005101"/>
                <a:gd name="connsiteY119" fmla="*/ 49723 h 83708"/>
                <a:gd name="connsiteX120" fmla="*/ 2970207 w 23005101"/>
                <a:gd name="connsiteY120" fmla="*/ 49723 h 83708"/>
                <a:gd name="connsiteX121" fmla="*/ 2790241 w 23005101"/>
                <a:gd name="connsiteY121" fmla="*/ 49723 h 83708"/>
                <a:gd name="connsiteX122" fmla="*/ 2641557 w 23005101"/>
                <a:gd name="connsiteY122" fmla="*/ 49723 h 83708"/>
                <a:gd name="connsiteX123" fmla="*/ 2461977 w 23005101"/>
                <a:gd name="connsiteY123" fmla="*/ 49723 h 83708"/>
                <a:gd name="connsiteX124" fmla="*/ 2313293 w 23005101"/>
                <a:gd name="connsiteY124" fmla="*/ 49723 h 83708"/>
                <a:gd name="connsiteX125" fmla="*/ 2133714 w 23005101"/>
                <a:gd name="connsiteY125" fmla="*/ 49723 h 83708"/>
                <a:gd name="connsiteX126" fmla="*/ 1985030 w 23005101"/>
                <a:gd name="connsiteY126" fmla="*/ 49723 h 83708"/>
                <a:gd name="connsiteX127" fmla="*/ 1805450 w 23005101"/>
                <a:gd name="connsiteY127" fmla="*/ 49723 h 83708"/>
                <a:gd name="connsiteX128" fmla="*/ 1656766 w 23005101"/>
                <a:gd name="connsiteY128" fmla="*/ 49723 h 83708"/>
                <a:gd name="connsiteX129" fmla="*/ 1476800 w 23005101"/>
                <a:gd name="connsiteY129" fmla="*/ 49723 h 83708"/>
                <a:gd name="connsiteX130" fmla="*/ 1328116 w 23005101"/>
                <a:gd name="connsiteY130" fmla="*/ 49723 h 83708"/>
                <a:gd name="connsiteX131" fmla="*/ 1148150 w 23005101"/>
                <a:gd name="connsiteY131" fmla="*/ 49723 h 83708"/>
                <a:gd name="connsiteX132" fmla="*/ 999466 w 23005101"/>
                <a:gd name="connsiteY132" fmla="*/ 49723 h 83708"/>
                <a:gd name="connsiteX133" fmla="*/ 819887 w 23005101"/>
                <a:gd name="connsiteY133" fmla="*/ 49723 h 83708"/>
                <a:gd name="connsiteX134" fmla="*/ 671203 w 23005101"/>
                <a:gd name="connsiteY134" fmla="*/ 49723 h 83708"/>
                <a:gd name="connsiteX135" fmla="*/ 491623 w 23005101"/>
                <a:gd name="connsiteY135" fmla="*/ 49723 h 83708"/>
                <a:gd name="connsiteX136" fmla="*/ 342939 w 23005101"/>
                <a:gd name="connsiteY136" fmla="*/ 49723 h 83708"/>
                <a:gd name="connsiteX137" fmla="*/ 163359 w 23005101"/>
                <a:gd name="connsiteY137" fmla="*/ 49723 h 83708"/>
                <a:gd name="connsiteX138" fmla="*/ 14675 w 23005101"/>
                <a:gd name="connsiteY138" fmla="*/ 49723 h 83708"/>
                <a:gd name="connsiteX139" fmla="*/ 0 w 23005101"/>
                <a:gd name="connsiteY139" fmla="*/ 33889 h 83708"/>
                <a:gd name="connsiteX140" fmla="*/ 179580 w 23005101"/>
                <a:gd name="connsiteY140" fmla="*/ 33889 h 83708"/>
                <a:gd name="connsiteX141" fmla="*/ 328264 w 23005101"/>
                <a:gd name="connsiteY141" fmla="*/ 33889 h 83708"/>
                <a:gd name="connsiteX142" fmla="*/ 507843 w 23005101"/>
                <a:gd name="connsiteY142" fmla="*/ 33889 h 83708"/>
                <a:gd name="connsiteX143" fmla="*/ 656527 w 23005101"/>
                <a:gd name="connsiteY143" fmla="*/ 33889 h 83708"/>
                <a:gd name="connsiteX144" fmla="*/ 836107 w 23005101"/>
                <a:gd name="connsiteY144" fmla="*/ 33889 h 83708"/>
                <a:gd name="connsiteX145" fmla="*/ 984791 w 23005101"/>
                <a:gd name="connsiteY145" fmla="*/ 33889 h 83708"/>
                <a:gd name="connsiteX146" fmla="*/ 1164757 w 23005101"/>
                <a:gd name="connsiteY146" fmla="*/ 33889 h 83708"/>
                <a:gd name="connsiteX147" fmla="*/ 1313441 w 23005101"/>
                <a:gd name="connsiteY147" fmla="*/ 33889 h 83708"/>
                <a:gd name="connsiteX148" fmla="*/ 1493406 w 23005101"/>
                <a:gd name="connsiteY148" fmla="*/ 33889 h 83708"/>
                <a:gd name="connsiteX149" fmla="*/ 1642091 w 23005101"/>
                <a:gd name="connsiteY149" fmla="*/ 33889 h 83708"/>
                <a:gd name="connsiteX150" fmla="*/ 1821670 w 23005101"/>
                <a:gd name="connsiteY150" fmla="*/ 33889 h 83708"/>
                <a:gd name="connsiteX151" fmla="*/ 1970354 w 23005101"/>
                <a:gd name="connsiteY151" fmla="*/ 33889 h 83708"/>
                <a:gd name="connsiteX152" fmla="*/ 2149934 w 23005101"/>
                <a:gd name="connsiteY152" fmla="*/ 33889 h 83708"/>
                <a:gd name="connsiteX153" fmla="*/ 2298618 w 23005101"/>
                <a:gd name="connsiteY153" fmla="*/ 33889 h 83708"/>
                <a:gd name="connsiteX154" fmla="*/ 2478197 w 23005101"/>
                <a:gd name="connsiteY154" fmla="*/ 33889 h 83708"/>
                <a:gd name="connsiteX155" fmla="*/ 2626881 w 23005101"/>
                <a:gd name="connsiteY155" fmla="*/ 33889 h 83708"/>
                <a:gd name="connsiteX156" fmla="*/ 2806461 w 23005101"/>
                <a:gd name="connsiteY156" fmla="*/ 33889 h 83708"/>
                <a:gd name="connsiteX157" fmla="*/ 2955145 w 23005101"/>
                <a:gd name="connsiteY157" fmla="*/ 33889 h 83708"/>
                <a:gd name="connsiteX158" fmla="*/ 3135111 w 23005101"/>
                <a:gd name="connsiteY158" fmla="*/ 33889 h 83708"/>
                <a:gd name="connsiteX159" fmla="*/ 3283795 w 23005101"/>
                <a:gd name="connsiteY159" fmla="*/ 33889 h 83708"/>
                <a:gd name="connsiteX160" fmla="*/ 3463761 w 23005101"/>
                <a:gd name="connsiteY160" fmla="*/ 33889 h 83708"/>
                <a:gd name="connsiteX161" fmla="*/ 3612445 w 23005101"/>
                <a:gd name="connsiteY161" fmla="*/ 33889 h 83708"/>
                <a:gd name="connsiteX162" fmla="*/ 3792410 w 23005101"/>
                <a:gd name="connsiteY162" fmla="*/ 33889 h 83708"/>
                <a:gd name="connsiteX163" fmla="*/ 3941095 w 23005101"/>
                <a:gd name="connsiteY163" fmla="*/ 33889 h 83708"/>
                <a:gd name="connsiteX164" fmla="*/ 4121060 w 23005101"/>
                <a:gd name="connsiteY164" fmla="*/ 33889 h 83708"/>
                <a:gd name="connsiteX165" fmla="*/ 4269745 w 23005101"/>
                <a:gd name="connsiteY165" fmla="*/ 33889 h 83708"/>
                <a:gd name="connsiteX166" fmla="*/ 4449324 w 23005101"/>
                <a:gd name="connsiteY166" fmla="*/ 33889 h 83708"/>
                <a:gd name="connsiteX167" fmla="*/ 4598008 w 23005101"/>
                <a:gd name="connsiteY167" fmla="*/ 33889 h 83708"/>
                <a:gd name="connsiteX168" fmla="*/ 4777588 w 23005101"/>
                <a:gd name="connsiteY168" fmla="*/ 33889 h 83708"/>
                <a:gd name="connsiteX169" fmla="*/ 4926272 w 23005101"/>
                <a:gd name="connsiteY169" fmla="*/ 33889 h 83708"/>
                <a:gd name="connsiteX170" fmla="*/ 5106238 w 23005101"/>
                <a:gd name="connsiteY170" fmla="*/ 33889 h 83708"/>
                <a:gd name="connsiteX171" fmla="*/ 5254922 w 23005101"/>
                <a:gd name="connsiteY171" fmla="*/ 33889 h 83708"/>
                <a:gd name="connsiteX172" fmla="*/ 5434887 w 23005101"/>
                <a:gd name="connsiteY172" fmla="*/ 33889 h 83708"/>
                <a:gd name="connsiteX173" fmla="*/ 5583572 w 23005101"/>
                <a:gd name="connsiteY173" fmla="*/ 33889 h 83708"/>
                <a:gd name="connsiteX174" fmla="*/ 5763538 w 23005101"/>
                <a:gd name="connsiteY174" fmla="*/ 33889 h 83708"/>
                <a:gd name="connsiteX175" fmla="*/ 5912221 w 23005101"/>
                <a:gd name="connsiteY175" fmla="*/ 33889 h 83708"/>
                <a:gd name="connsiteX176" fmla="*/ 6091801 w 23005101"/>
                <a:gd name="connsiteY176" fmla="*/ 33889 h 83708"/>
                <a:gd name="connsiteX177" fmla="*/ 6240485 w 23005101"/>
                <a:gd name="connsiteY177" fmla="*/ 33889 h 83708"/>
                <a:gd name="connsiteX178" fmla="*/ 6420065 w 23005101"/>
                <a:gd name="connsiteY178" fmla="*/ 33889 h 83708"/>
                <a:gd name="connsiteX179" fmla="*/ 6568749 w 23005101"/>
                <a:gd name="connsiteY179" fmla="*/ 33889 h 83708"/>
                <a:gd name="connsiteX180" fmla="*/ 6748328 w 23005101"/>
                <a:gd name="connsiteY180" fmla="*/ 33889 h 83708"/>
                <a:gd name="connsiteX181" fmla="*/ 6897012 w 23005101"/>
                <a:gd name="connsiteY181" fmla="*/ 33889 h 83708"/>
                <a:gd name="connsiteX182" fmla="*/ 7076592 w 23005101"/>
                <a:gd name="connsiteY182" fmla="*/ 33889 h 83708"/>
                <a:gd name="connsiteX183" fmla="*/ 7225276 w 23005101"/>
                <a:gd name="connsiteY183" fmla="*/ 33889 h 83708"/>
                <a:gd name="connsiteX184" fmla="*/ 7405242 w 23005101"/>
                <a:gd name="connsiteY184" fmla="*/ 33889 h 83708"/>
                <a:gd name="connsiteX185" fmla="*/ 7553926 w 23005101"/>
                <a:gd name="connsiteY185" fmla="*/ 33889 h 83708"/>
                <a:gd name="connsiteX186" fmla="*/ 7733505 w 23005101"/>
                <a:gd name="connsiteY186" fmla="*/ 33889 h 83708"/>
                <a:gd name="connsiteX187" fmla="*/ 7882190 w 23005101"/>
                <a:gd name="connsiteY187" fmla="*/ 33889 h 83708"/>
                <a:gd name="connsiteX188" fmla="*/ 8061769 w 23005101"/>
                <a:gd name="connsiteY188" fmla="*/ 33889 h 83708"/>
                <a:gd name="connsiteX189" fmla="*/ 8210453 w 23005101"/>
                <a:gd name="connsiteY189" fmla="*/ 33889 h 83708"/>
                <a:gd name="connsiteX190" fmla="*/ 8390418 w 23005101"/>
                <a:gd name="connsiteY190" fmla="*/ 33889 h 83708"/>
                <a:gd name="connsiteX191" fmla="*/ 8539103 w 23005101"/>
                <a:gd name="connsiteY191" fmla="*/ 33889 h 83708"/>
                <a:gd name="connsiteX192" fmla="*/ 8718682 w 23005101"/>
                <a:gd name="connsiteY192" fmla="*/ 33889 h 83708"/>
                <a:gd name="connsiteX193" fmla="*/ 8867366 w 23005101"/>
                <a:gd name="connsiteY193" fmla="*/ 33889 h 83708"/>
                <a:gd name="connsiteX194" fmla="*/ 9047332 w 23005101"/>
                <a:gd name="connsiteY194" fmla="*/ 33889 h 83708"/>
                <a:gd name="connsiteX195" fmla="*/ 9196016 w 23005101"/>
                <a:gd name="connsiteY195" fmla="*/ 33889 h 83708"/>
                <a:gd name="connsiteX196" fmla="*/ 9375596 w 23005101"/>
                <a:gd name="connsiteY196" fmla="*/ 33889 h 83708"/>
                <a:gd name="connsiteX197" fmla="*/ 9524280 w 23005101"/>
                <a:gd name="connsiteY197" fmla="*/ 33889 h 83708"/>
                <a:gd name="connsiteX198" fmla="*/ 9703859 w 23005101"/>
                <a:gd name="connsiteY198" fmla="*/ 33889 h 83708"/>
                <a:gd name="connsiteX199" fmla="*/ 9852543 w 23005101"/>
                <a:gd name="connsiteY199" fmla="*/ 33889 h 83708"/>
                <a:gd name="connsiteX200" fmla="*/ 10032123 w 23005101"/>
                <a:gd name="connsiteY200" fmla="*/ 33889 h 83708"/>
                <a:gd name="connsiteX201" fmla="*/ 10180807 w 23005101"/>
                <a:gd name="connsiteY201" fmla="*/ 33889 h 83708"/>
                <a:gd name="connsiteX202" fmla="*/ 10360773 w 23005101"/>
                <a:gd name="connsiteY202" fmla="*/ 33889 h 83708"/>
                <a:gd name="connsiteX203" fmla="*/ 10509457 w 23005101"/>
                <a:gd name="connsiteY203" fmla="*/ 33889 h 83708"/>
                <a:gd name="connsiteX204" fmla="*/ 10689036 w 23005101"/>
                <a:gd name="connsiteY204" fmla="*/ 33889 h 83708"/>
                <a:gd name="connsiteX205" fmla="*/ 10837721 w 23005101"/>
                <a:gd name="connsiteY205" fmla="*/ 33889 h 83708"/>
                <a:gd name="connsiteX206" fmla="*/ 11017687 w 23005101"/>
                <a:gd name="connsiteY206" fmla="*/ 33889 h 83708"/>
                <a:gd name="connsiteX207" fmla="*/ 11166371 w 23005101"/>
                <a:gd name="connsiteY207" fmla="*/ 33889 h 83708"/>
                <a:gd name="connsiteX208" fmla="*/ 11345950 w 23005101"/>
                <a:gd name="connsiteY208" fmla="*/ 33889 h 83708"/>
                <a:gd name="connsiteX209" fmla="*/ 11494635 w 23005101"/>
                <a:gd name="connsiteY209" fmla="*/ 33889 h 83708"/>
                <a:gd name="connsiteX210" fmla="*/ 11674214 w 23005101"/>
                <a:gd name="connsiteY210" fmla="*/ 33889 h 83708"/>
                <a:gd name="connsiteX211" fmla="*/ 11822898 w 23005101"/>
                <a:gd name="connsiteY211" fmla="*/ 33889 h 83708"/>
                <a:gd name="connsiteX212" fmla="*/ 12002477 w 23005101"/>
                <a:gd name="connsiteY212" fmla="*/ 33889 h 83708"/>
                <a:gd name="connsiteX213" fmla="*/ 12151162 w 23005101"/>
                <a:gd name="connsiteY213" fmla="*/ 33889 h 83708"/>
                <a:gd name="connsiteX214" fmla="*/ 12330741 w 23005101"/>
                <a:gd name="connsiteY214" fmla="*/ 33889 h 83708"/>
                <a:gd name="connsiteX215" fmla="*/ 12479425 w 23005101"/>
                <a:gd name="connsiteY215" fmla="*/ 33889 h 83708"/>
                <a:gd name="connsiteX216" fmla="*/ 12659390 w 23005101"/>
                <a:gd name="connsiteY216" fmla="*/ 33889 h 83708"/>
                <a:gd name="connsiteX217" fmla="*/ 12808074 w 23005101"/>
                <a:gd name="connsiteY217" fmla="*/ 33889 h 83708"/>
                <a:gd name="connsiteX218" fmla="*/ 12987654 w 23005101"/>
                <a:gd name="connsiteY218" fmla="*/ 33889 h 83708"/>
                <a:gd name="connsiteX219" fmla="*/ 13136338 w 23005101"/>
                <a:gd name="connsiteY219" fmla="*/ 33889 h 83708"/>
                <a:gd name="connsiteX220" fmla="*/ 13315917 w 23005101"/>
                <a:gd name="connsiteY220" fmla="*/ 33889 h 83708"/>
                <a:gd name="connsiteX221" fmla="*/ 13464602 w 23005101"/>
                <a:gd name="connsiteY221" fmla="*/ 33889 h 83708"/>
                <a:gd name="connsiteX222" fmla="*/ 13644181 w 23005101"/>
                <a:gd name="connsiteY222" fmla="*/ 33889 h 83708"/>
                <a:gd name="connsiteX223" fmla="*/ 13792865 w 23005101"/>
                <a:gd name="connsiteY223" fmla="*/ 33889 h 83708"/>
                <a:gd name="connsiteX224" fmla="*/ 13972445 w 23005101"/>
                <a:gd name="connsiteY224" fmla="*/ 33889 h 83708"/>
                <a:gd name="connsiteX225" fmla="*/ 14121129 w 23005101"/>
                <a:gd name="connsiteY225" fmla="*/ 33889 h 83708"/>
                <a:gd name="connsiteX226" fmla="*/ 14300708 w 23005101"/>
                <a:gd name="connsiteY226" fmla="*/ 33889 h 83708"/>
                <a:gd name="connsiteX227" fmla="*/ 14449393 w 23005101"/>
                <a:gd name="connsiteY227" fmla="*/ 33889 h 83708"/>
                <a:gd name="connsiteX228" fmla="*/ 14629359 w 23005101"/>
                <a:gd name="connsiteY228" fmla="*/ 33889 h 83708"/>
                <a:gd name="connsiteX229" fmla="*/ 14778043 w 23005101"/>
                <a:gd name="connsiteY229" fmla="*/ 33889 h 83708"/>
                <a:gd name="connsiteX230" fmla="*/ 14957622 w 23005101"/>
                <a:gd name="connsiteY230" fmla="*/ 33889 h 83708"/>
                <a:gd name="connsiteX231" fmla="*/ 15106307 w 23005101"/>
                <a:gd name="connsiteY231" fmla="*/ 33889 h 83708"/>
                <a:gd name="connsiteX232" fmla="*/ 15286272 w 23005101"/>
                <a:gd name="connsiteY232" fmla="*/ 33889 h 83708"/>
                <a:gd name="connsiteX233" fmla="*/ 15434957 w 23005101"/>
                <a:gd name="connsiteY233" fmla="*/ 33889 h 83708"/>
                <a:gd name="connsiteX234" fmla="*/ 15614921 w 23005101"/>
                <a:gd name="connsiteY234" fmla="*/ 33889 h 83708"/>
                <a:gd name="connsiteX235" fmla="*/ 15763606 w 23005101"/>
                <a:gd name="connsiteY235" fmla="*/ 33889 h 83708"/>
                <a:gd name="connsiteX236" fmla="*/ 15943185 w 23005101"/>
                <a:gd name="connsiteY236" fmla="*/ 33889 h 83708"/>
                <a:gd name="connsiteX237" fmla="*/ 16091869 w 23005101"/>
                <a:gd name="connsiteY237" fmla="*/ 33889 h 83708"/>
                <a:gd name="connsiteX238" fmla="*/ 16271449 w 23005101"/>
                <a:gd name="connsiteY238" fmla="*/ 33889 h 83708"/>
                <a:gd name="connsiteX239" fmla="*/ 16420133 w 23005101"/>
                <a:gd name="connsiteY239" fmla="*/ 33889 h 83708"/>
                <a:gd name="connsiteX240" fmla="*/ 16600099 w 23005101"/>
                <a:gd name="connsiteY240" fmla="*/ 33889 h 83708"/>
                <a:gd name="connsiteX241" fmla="*/ 16748783 w 23005101"/>
                <a:gd name="connsiteY241" fmla="*/ 33889 h 83708"/>
                <a:gd name="connsiteX242" fmla="*/ 16928750 w 23005101"/>
                <a:gd name="connsiteY242" fmla="*/ 33889 h 83708"/>
                <a:gd name="connsiteX243" fmla="*/ 17077434 w 23005101"/>
                <a:gd name="connsiteY243" fmla="*/ 33889 h 83708"/>
                <a:gd name="connsiteX244" fmla="*/ 17257398 w 23005101"/>
                <a:gd name="connsiteY244" fmla="*/ 33889 h 83708"/>
                <a:gd name="connsiteX245" fmla="*/ 17406082 w 23005101"/>
                <a:gd name="connsiteY245" fmla="*/ 33889 h 83708"/>
                <a:gd name="connsiteX246" fmla="*/ 17585662 w 23005101"/>
                <a:gd name="connsiteY246" fmla="*/ 33889 h 83708"/>
                <a:gd name="connsiteX247" fmla="*/ 17734346 w 23005101"/>
                <a:gd name="connsiteY247" fmla="*/ 33889 h 83708"/>
                <a:gd name="connsiteX248" fmla="*/ 17914312 w 23005101"/>
                <a:gd name="connsiteY248" fmla="*/ 33889 h 83708"/>
                <a:gd name="connsiteX249" fmla="*/ 18062996 w 23005101"/>
                <a:gd name="connsiteY249" fmla="*/ 33889 h 83708"/>
                <a:gd name="connsiteX250" fmla="*/ 18242576 w 23005101"/>
                <a:gd name="connsiteY250" fmla="*/ 33889 h 83708"/>
                <a:gd name="connsiteX251" fmla="*/ 18391260 w 23005101"/>
                <a:gd name="connsiteY251" fmla="*/ 33889 h 83708"/>
                <a:gd name="connsiteX252" fmla="*/ 18570840 w 23005101"/>
                <a:gd name="connsiteY252" fmla="*/ 33889 h 83708"/>
                <a:gd name="connsiteX253" fmla="*/ 18719524 w 23005101"/>
                <a:gd name="connsiteY253" fmla="*/ 33889 h 83708"/>
                <a:gd name="connsiteX254" fmla="*/ 18899490 w 23005101"/>
                <a:gd name="connsiteY254" fmla="*/ 33889 h 83708"/>
                <a:gd name="connsiteX255" fmla="*/ 19048174 w 23005101"/>
                <a:gd name="connsiteY255" fmla="*/ 33889 h 83708"/>
                <a:gd name="connsiteX256" fmla="*/ 19228140 w 23005101"/>
                <a:gd name="connsiteY256" fmla="*/ 33889 h 83708"/>
                <a:gd name="connsiteX257" fmla="*/ 19376822 w 23005101"/>
                <a:gd name="connsiteY257" fmla="*/ 33889 h 83708"/>
                <a:gd name="connsiteX258" fmla="*/ 19556788 w 23005101"/>
                <a:gd name="connsiteY258" fmla="*/ 33889 h 83708"/>
                <a:gd name="connsiteX259" fmla="*/ 19705474 w 23005101"/>
                <a:gd name="connsiteY259" fmla="*/ 33889 h 83708"/>
                <a:gd name="connsiteX260" fmla="*/ 19885054 w 23005101"/>
                <a:gd name="connsiteY260" fmla="*/ 33889 h 83708"/>
                <a:gd name="connsiteX261" fmla="*/ 20033736 w 23005101"/>
                <a:gd name="connsiteY261" fmla="*/ 33889 h 83708"/>
                <a:gd name="connsiteX262" fmla="*/ 20213318 w 23005101"/>
                <a:gd name="connsiteY262" fmla="*/ 33889 h 83708"/>
                <a:gd name="connsiteX263" fmla="*/ 20362000 w 23005101"/>
                <a:gd name="connsiteY263" fmla="*/ 33889 h 83708"/>
                <a:gd name="connsiteX264" fmla="*/ 20541580 w 23005101"/>
                <a:gd name="connsiteY264" fmla="*/ 33889 h 83708"/>
                <a:gd name="connsiteX265" fmla="*/ 20690264 w 23005101"/>
                <a:gd name="connsiteY265" fmla="*/ 33889 h 83708"/>
                <a:gd name="connsiteX266" fmla="*/ 20869844 w 23005101"/>
                <a:gd name="connsiteY266" fmla="*/ 33889 h 83708"/>
                <a:gd name="connsiteX267" fmla="*/ 21018528 w 23005101"/>
                <a:gd name="connsiteY267" fmla="*/ 33889 h 83708"/>
                <a:gd name="connsiteX268" fmla="*/ 21198492 w 23005101"/>
                <a:gd name="connsiteY268" fmla="*/ 33889 h 83708"/>
                <a:gd name="connsiteX269" fmla="*/ 21347178 w 23005101"/>
                <a:gd name="connsiteY269" fmla="*/ 33889 h 83708"/>
                <a:gd name="connsiteX270" fmla="*/ 21527142 w 23005101"/>
                <a:gd name="connsiteY270" fmla="*/ 33889 h 83708"/>
                <a:gd name="connsiteX271" fmla="*/ 21675828 w 23005101"/>
                <a:gd name="connsiteY271" fmla="*/ 33889 h 83708"/>
                <a:gd name="connsiteX272" fmla="*/ 21855406 w 23005101"/>
                <a:gd name="connsiteY272" fmla="*/ 33889 h 83708"/>
                <a:gd name="connsiteX273" fmla="*/ 22004092 w 23005101"/>
                <a:gd name="connsiteY273" fmla="*/ 33889 h 83708"/>
                <a:gd name="connsiteX274" fmla="*/ 22184056 w 23005101"/>
                <a:gd name="connsiteY274" fmla="*/ 33889 h 83708"/>
                <a:gd name="connsiteX275" fmla="*/ 22332742 w 23005101"/>
                <a:gd name="connsiteY275" fmla="*/ 33889 h 83708"/>
                <a:gd name="connsiteX276" fmla="*/ 22512706 w 23005101"/>
                <a:gd name="connsiteY276" fmla="*/ 33889 h 83708"/>
                <a:gd name="connsiteX277" fmla="*/ 22661390 w 23005101"/>
                <a:gd name="connsiteY277" fmla="*/ 33889 h 83708"/>
                <a:gd name="connsiteX278" fmla="*/ 22840970 w 23005101"/>
                <a:gd name="connsiteY278" fmla="*/ 33889 h 83708"/>
                <a:gd name="connsiteX279" fmla="*/ 22989654 w 23005101"/>
                <a:gd name="connsiteY279" fmla="*/ 33889 h 83708"/>
                <a:gd name="connsiteX280" fmla="*/ 23005102 w 23005101"/>
                <a:gd name="connsiteY280" fmla="*/ 49723 h 83708"/>
                <a:gd name="connsiteX281" fmla="*/ 22825138 w 23005101"/>
                <a:gd name="connsiteY281" fmla="*/ 49723 h 83708"/>
                <a:gd name="connsiteX282" fmla="*/ 22676452 w 23005101"/>
                <a:gd name="connsiteY282" fmla="*/ 49723 h 83708"/>
                <a:gd name="connsiteX283" fmla="*/ 22585310 w 23005101"/>
                <a:gd name="connsiteY283" fmla="*/ 83708 h 8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708">
                  <a:moveTo>
                    <a:pt x="22585310" y="83708"/>
                  </a:moveTo>
                  <a:cubicBezTo>
                    <a:pt x="22551712" y="83708"/>
                    <a:pt x="22518114" y="72509"/>
                    <a:pt x="22495328" y="49723"/>
                  </a:cubicBezTo>
                  <a:cubicBezTo>
                    <a:pt x="22458638" y="13420"/>
                    <a:pt x="22383332" y="13420"/>
                    <a:pt x="22346644" y="49723"/>
                  </a:cubicBezTo>
                  <a:cubicBezTo>
                    <a:pt x="22301458" y="94908"/>
                    <a:pt x="22212248" y="94908"/>
                    <a:pt x="22167064" y="49723"/>
                  </a:cubicBezTo>
                  <a:cubicBezTo>
                    <a:pt x="22130374" y="13034"/>
                    <a:pt x="22055070" y="13420"/>
                    <a:pt x="22018380" y="49723"/>
                  </a:cubicBezTo>
                  <a:cubicBezTo>
                    <a:pt x="21973194" y="94908"/>
                    <a:pt x="21883984" y="94908"/>
                    <a:pt x="21838800" y="49723"/>
                  </a:cubicBezTo>
                  <a:cubicBezTo>
                    <a:pt x="21802112" y="13034"/>
                    <a:pt x="21727190" y="13420"/>
                    <a:pt x="21690116" y="49723"/>
                  </a:cubicBezTo>
                  <a:cubicBezTo>
                    <a:pt x="21644930" y="94908"/>
                    <a:pt x="21555720" y="94908"/>
                    <a:pt x="21510536" y="49723"/>
                  </a:cubicBezTo>
                  <a:cubicBezTo>
                    <a:pt x="21473848" y="13420"/>
                    <a:pt x="21398926" y="13420"/>
                    <a:pt x="21361854" y="49723"/>
                  </a:cubicBezTo>
                  <a:cubicBezTo>
                    <a:pt x="21316668" y="94908"/>
                    <a:pt x="21227456" y="94908"/>
                    <a:pt x="21182272" y="49723"/>
                  </a:cubicBezTo>
                  <a:cubicBezTo>
                    <a:pt x="21145584" y="13034"/>
                    <a:pt x="21070278" y="13420"/>
                    <a:pt x="21033590" y="49723"/>
                  </a:cubicBezTo>
                  <a:cubicBezTo>
                    <a:pt x="20988404" y="94908"/>
                    <a:pt x="20899194" y="94908"/>
                    <a:pt x="20854010" y="49723"/>
                  </a:cubicBezTo>
                  <a:cubicBezTo>
                    <a:pt x="20817320" y="13420"/>
                    <a:pt x="20742014" y="13034"/>
                    <a:pt x="20705326" y="49723"/>
                  </a:cubicBezTo>
                  <a:cubicBezTo>
                    <a:pt x="20660140" y="94908"/>
                    <a:pt x="20570930" y="94908"/>
                    <a:pt x="20525358" y="49723"/>
                  </a:cubicBezTo>
                  <a:cubicBezTo>
                    <a:pt x="20488672" y="13034"/>
                    <a:pt x="20413364" y="13420"/>
                    <a:pt x="20376676" y="49723"/>
                  </a:cubicBezTo>
                  <a:cubicBezTo>
                    <a:pt x="20331492" y="94908"/>
                    <a:pt x="20242282" y="94908"/>
                    <a:pt x="20196708" y="49723"/>
                  </a:cubicBezTo>
                  <a:cubicBezTo>
                    <a:pt x="20160022" y="13420"/>
                    <a:pt x="20084714" y="13034"/>
                    <a:pt x="20048026" y="49723"/>
                  </a:cubicBezTo>
                  <a:cubicBezTo>
                    <a:pt x="20002842" y="94908"/>
                    <a:pt x="19913632" y="94908"/>
                    <a:pt x="19868446" y="49723"/>
                  </a:cubicBezTo>
                  <a:cubicBezTo>
                    <a:pt x="19831758" y="13420"/>
                    <a:pt x="19756836" y="13420"/>
                    <a:pt x="19719762" y="49723"/>
                  </a:cubicBezTo>
                  <a:cubicBezTo>
                    <a:pt x="19674578" y="94908"/>
                    <a:pt x="19585368" y="94908"/>
                    <a:pt x="19540182" y="49723"/>
                  </a:cubicBezTo>
                  <a:cubicBezTo>
                    <a:pt x="19503494" y="13420"/>
                    <a:pt x="19428188" y="13420"/>
                    <a:pt x="19391498" y="49723"/>
                  </a:cubicBezTo>
                  <a:cubicBezTo>
                    <a:pt x="19346314" y="94908"/>
                    <a:pt x="19257104" y="94908"/>
                    <a:pt x="19211920" y="49723"/>
                  </a:cubicBezTo>
                  <a:cubicBezTo>
                    <a:pt x="19175230" y="13420"/>
                    <a:pt x="19099924" y="13420"/>
                    <a:pt x="19063234" y="49723"/>
                  </a:cubicBezTo>
                  <a:cubicBezTo>
                    <a:pt x="19018050" y="94908"/>
                    <a:pt x="18928840" y="94908"/>
                    <a:pt x="18883656" y="49723"/>
                  </a:cubicBezTo>
                  <a:cubicBezTo>
                    <a:pt x="18846966" y="13420"/>
                    <a:pt x="18771660" y="13420"/>
                    <a:pt x="18734972" y="49723"/>
                  </a:cubicBezTo>
                  <a:cubicBezTo>
                    <a:pt x="18689788" y="94908"/>
                    <a:pt x="18600576" y="94908"/>
                    <a:pt x="18555006" y="49723"/>
                  </a:cubicBezTo>
                  <a:cubicBezTo>
                    <a:pt x="18518318" y="13420"/>
                    <a:pt x="18443396" y="13420"/>
                    <a:pt x="18406320" y="49723"/>
                  </a:cubicBezTo>
                  <a:cubicBezTo>
                    <a:pt x="18360750" y="94908"/>
                    <a:pt x="18271926" y="94908"/>
                    <a:pt x="18226356" y="49723"/>
                  </a:cubicBezTo>
                  <a:cubicBezTo>
                    <a:pt x="18189668" y="13420"/>
                    <a:pt x="18114360" y="13420"/>
                    <a:pt x="18077672" y="49723"/>
                  </a:cubicBezTo>
                  <a:cubicBezTo>
                    <a:pt x="18032486" y="94908"/>
                    <a:pt x="17943276" y="94908"/>
                    <a:pt x="17898092" y="49723"/>
                  </a:cubicBezTo>
                  <a:cubicBezTo>
                    <a:pt x="17861404" y="13420"/>
                    <a:pt x="17786482" y="13420"/>
                    <a:pt x="17749408" y="49723"/>
                  </a:cubicBezTo>
                  <a:cubicBezTo>
                    <a:pt x="17704224" y="94908"/>
                    <a:pt x="17615012" y="94908"/>
                    <a:pt x="17569442" y="49723"/>
                  </a:cubicBezTo>
                  <a:cubicBezTo>
                    <a:pt x="17532754" y="13420"/>
                    <a:pt x="17457832" y="13420"/>
                    <a:pt x="17420758" y="49723"/>
                  </a:cubicBezTo>
                  <a:cubicBezTo>
                    <a:pt x="17375574" y="94908"/>
                    <a:pt x="17286362" y="94908"/>
                    <a:pt x="17240792" y="49723"/>
                  </a:cubicBezTo>
                  <a:cubicBezTo>
                    <a:pt x="17203718" y="13034"/>
                    <a:pt x="17128796" y="13420"/>
                    <a:pt x="17092108" y="49723"/>
                  </a:cubicBezTo>
                  <a:cubicBezTo>
                    <a:pt x="17046538" y="94908"/>
                    <a:pt x="16957714" y="94908"/>
                    <a:pt x="16912528" y="49723"/>
                  </a:cubicBezTo>
                  <a:cubicBezTo>
                    <a:pt x="16875840" y="13034"/>
                    <a:pt x="16800532" y="13420"/>
                    <a:pt x="16763844" y="49723"/>
                  </a:cubicBezTo>
                  <a:cubicBezTo>
                    <a:pt x="16718660" y="94908"/>
                    <a:pt x="16629450" y="94908"/>
                    <a:pt x="16584265" y="49723"/>
                  </a:cubicBezTo>
                  <a:cubicBezTo>
                    <a:pt x="16547577" y="13034"/>
                    <a:pt x="16472269" y="13420"/>
                    <a:pt x="16435581" y="49723"/>
                  </a:cubicBezTo>
                  <a:cubicBezTo>
                    <a:pt x="16390010" y="94908"/>
                    <a:pt x="16301186" y="94908"/>
                    <a:pt x="16255616" y="49723"/>
                  </a:cubicBezTo>
                  <a:cubicBezTo>
                    <a:pt x="16218927" y="13420"/>
                    <a:pt x="16143619" y="13420"/>
                    <a:pt x="16106931" y="49723"/>
                  </a:cubicBezTo>
                  <a:cubicBezTo>
                    <a:pt x="16061361" y="94908"/>
                    <a:pt x="15972536" y="94908"/>
                    <a:pt x="15926966" y="49723"/>
                  </a:cubicBezTo>
                  <a:cubicBezTo>
                    <a:pt x="15890277" y="13420"/>
                    <a:pt x="15815355" y="13420"/>
                    <a:pt x="15778281" y="49723"/>
                  </a:cubicBezTo>
                  <a:cubicBezTo>
                    <a:pt x="15733097" y="94908"/>
                    <a:pt x="15643886" y="94908"/>
                    <a:pt x="15598702" y="49723"/>
                  </a:cubicBezTo>
                  <a:cubicBezTo>
                    <a:pt x="15562013" y="13034"/>
                    <a:pt x="15486706" y="13420"/>
                    <a:pt x="15450018" y="49723"/>
                  </a:cubicBezTo>
                  <a:cubicBezTo>
                    <a:pt x="15404834" y="94908"/>
                    <a:pt x="15315622" y="94908"/>
                    <a:pt x="15270438" y="49723"/>
                  </a:cubicBezTo>
                  <a:cubicBezTo>
                    <a:pt x="15233750" y="13420"/>
                    <a:pt x="15158443" y="13034"/>
                    <a:pt x="15121754" y="49723"/>
                  </a:cubicBezTo>
                  <a:cubicBezTo>
                    <a:pt x="15076570" y="94908"/>
                    <a:pt x="14987359" y="94908"/>
                    <a:pt x="14942175" y="49723"/>
                  </a:cubicBezTo>
                  <a:cubicBezTo>
                    <a:pt x="14905486" y="13034"/>
                    <a:pt x="14830179" y="13420"/>
                    <a:pt x="14793490" y="49723"/>
                  </a:cubicBezTo>
                  <a:cubicBezTo>
                    <a:pt x="14748306" y="94908"/>
                    <a:pt x="14659095" y="94908"/>
                    <a:pt x="14613911" y="49723"/>
                  </a:cubicBezTo>
                  <a:cubicBezTo>
                    <a:pt x="14577222" y="13420"/>
                    <a:pt x="14501915" y="13420"/>
                    <a:pt x="14465227" y="49723"/>
                  </a:cubicBezTo>
                  <a:cubicBezTo>
                    <a:pt x="14420043" y="94908"/>
                    <a:pt x="14330831" y="94908"/>
                    <a:pt x="14285647" y="49723"/>
                  </a:cubicBezTo>
                  <a:cubicBezTo>
                    <a:pt x="14248959" y="13420"/>
                    <a:pt x="14173652" y="13420"/>
                    <a:pt x="14136963" y="49723"/>
                  </a:cubicBezTo>
                  <a:cubicBezTo>
                    <a:pt x="14091779" y="94908"/>
                    <a:pt x="14002568" y="94908"/>
                    <a:pt x="13957384" y="49723"/>
                  </a:cubicBezTo>
                  <a:cubicBezTo>
                    <a:pt x="13920695" y="13420"/>
                    <a:pt x="13845388" y="13420"/>
                    <a:pt x="13808699" y="49723"/>
                  </a:cubicBezTo>
                  <a:cubicBezTo>
                    <a:pt x="13763516" y="94908"/>
                    <a:pt x="13674304" y="94908"/>
                    <a:pt x="13628734" y="49723"/>
                  </a:cubicBezTo>
                  <a:cubicBezTo>
                    <a:pt x="13592046" y="13420"/>
                    <a:pt x="13516738" y="13420"/>
                    <a:pt x="13480049" y="49723"/>
                  </a:cubicBezTo>
                  <a:cubicBezTo>
                    <a:pt x="13434865" y="94908"/>
                    <a:pt x="13345655" y="94908"/>
                    <a:pt x="13300085" y="49723"/>
                  </a:cubicBezTo>
                  <a:cubicBezTo>
                    <a:pt x="13263396" y="13420"/>
                    <a:pt x="13188474" y="13420"/>
                    <a:pt x="13151400" y="49723"/>
                  </a:cubicBezTo>
                  <a:cubicBezTo>
                    <a:pt x="13106215" y="94908"/>
                    <a:pt x="13017005" y="94908"/>
                    <a:pt x="12971434" y="49723"/>
                  </a:cubicBezTo>
                  <a:cubicBezTo>
                    <a:pt x="12934746" y="13420"/>
                    <a:pt x="12859824" y="13420"/>
                    <a:pt x="12822750" y="49723"/>
                  </a:cubicBezTo>
                  <a:cubicBezTo>
                    <a:pt x="12777565" y="94908"/>
                    <a:pt x="12688355" y="94908"/>
                    <a:pt x="12643171" y="49723"/>
                  </a:cubicBezTo>
                  <a:cubicBezTo>
                    <a:pt x="12606482" y="13420"/>
                    <a:pt x="12531175" y="13420"/>
                    <a:pt x="12494486" y="49723"/>
                  </a:cubicBezTo>
                  <a:cubicBezTo>
                    <a:pt x="12449301" y="94908"/>
                    <a:pt x="12360091" y="94908"/>
                    <a:pt x="12314907" y="49723"/>
                  </a:cubicBezTo>
                  <a:cubicBezTo>
                    <a:pt x="12278218" y="13420"/>
                    <a:pt x="12202911" y="13420"/>
                    <a:pt x="12166223" y="49723"/>
                  </a:cubicBezTo>
                  <a:cubicBezTo>
                    <a:pt x="12120652" y="94908"/>
                    <a:pt x="12031827" y="94908"/>
                    <a:pt x="11986257" y="49723"/>
                  </a:cubicBezTo>
                  <a:cubicBezTo>
                    <a:pt x="11949569" y="13034"/>
                    <a:pt x="11874261" y="13420"/>
                    <a:pt x="11837573" y="49723"/>
                  </a:cubicBezTo>
                  <a:cubicBezTo>
                    <a:pt x="11792389" y="94908"/>
                    <a:pt x="11703178" y="94908"/>
                    <a:pt x="11657607" y="49723"/>
                  </a:cubicBezTo>
                  <a:cubicBezTo>
                    <a:pt x="11620919" y="13034"/>
                    <a:pt x="11545611" y="13420"/>
                    <a:pt x="11508923" y="49723"/>
                  </a:cubicBezTo>
                  <a:cubicBezTo>
                    <a:pt x="11463352" y="94908"/>
                    <a:pt x="11374528" y="94908"/>
                    <a:pt x="11328958" y="49723"/>
                  </a:cubicBezTo>
                  <a:cubicBezTo>
                    <a:pt x="11292269" y="13034"/>
                    <a:pt x="11216962" y="13420"/>
                    <a:pt x="11180273" y="49723"/>
                  </a:cubicBezTo>
                  <a:cubicBezTo>
                    <a:pt x="11135088" y="94908"/>
                    <a:pt x="11045878" y="94908"/>
                    <a:pt x="11000694" y="49723"/>
                  </a:cubicBezTo>
                  <a:cubicBezTo>
                    <a:pt x="10964005" y="13420"/>
                    <a:pt x="10889084" y="13420"/>
                    <a:pt x="10852010" y="49723"/>
                  </a:cubicBezTo>
                  <a:cubicBezTo>
                    <a:pt x="10806439" y="94908"/>
                    <a:pt x="10717614" y="94908"/>
                    <a:pt x="10672044" y="49723"/>
                  </a:cubicBezTo>
                  <a:cubicBezTo>
                    <a:pt x="10634970" y="13034"/>
                    <a:pt x="10560048" y="13420"/>
                    <a:pt x="10523359" y="49723"/>
                  </a:cubicBezTo>
                  <a:cubicBezTo>
                    <a:pt x="10478176" y="94908"/>
                    <a:pt x="10388965" y="94908"/>
                    <a:pt x="10343780" y="49723"/>
                  </a:cubicBezTo>
                  <a:cubicBezTo>
                    <a:pt x="10307093" y="13420"/>
                    <a:pt x="10232171" y="13034"/>
                    <a:pt x="10195096" y="49723"/>
                  </a:cubicBezTo>
                  <a:cubicBezTo>
                    <a:pt x="10149912" y="94908"/>
                    <a:pt x="10060702" y="94908"/>
                    <a:pt x="10015517" y="49723"/>
                  </a:cubicBezTo>
                  <a:cubicBezTo>
                    <a:pt x="9978829" y="13420"/>
                    <a:pt x="9903521" y="13420"/>
                    <a:pt x="9866833" y="49723"/>
                  </a:cubicBezTo>
                  <a:cubicBezTo>
                    <a:pt x="9821648" y="94908"/>
                    <a:pt x="9732437" y="94908"/>
                    <a:pt x="9687253" y="49723"/>
                  </a:cubicBezTo>
                  <a:cubicBezTo>
                    <a:pt x="9650565" y="13420"/>
                    <a:pt x="9575257" y="13420"/>
                    <a:pt x="9538569" y="49723"/>
                  </a:cubicBezTo>
                  <a:cubicBezTo>
                    <a:pt x="9493385" y="94908"/>
                    <a:pt x="9404174" y="94908"/>
                    <a:pt x="9358989" y="49723"/>
                  </a:cubicBezTo>
                  <a:cubicBezTo>
                    <a:pt x="9322301" y="13420"/>
                    <a:pt x="9246994" y="13420"/>
                    <a:pt x="9210305" y="49723"/>
                  </a:cubicBezTo>
                  <a:cubicBezTo>
                    <a:pt x="9164734" y="94908"/>
                    <a:pt x="9075910" y="94908"/>
                    <a:pt x="9030340" y="49723"/>
                  </a:cubicBezTo>
                  <a:cubicBezTo>
                    <a:pt x="8993651" y="13420"/>
                    <a:pt x="8918343" y="13420"/>
                    <a:pt x="8881655" y="49723"/>
                  </a:cubicBezTo>
                  <a:cubicBezTo>
                    <a:pt x="8836085" y="94908"/>
                    <a:pt x="8747260" y="94908"/>
                    <a:pt x="8701690" y="49723"/>
                  </a:cubicBezTo>
                  <a:cubicBezTo>
                    <a:pt x="8665001" y="13420"/>
                    <a:pt x="8589694" y="13420"/>
                    <a:pt x="8553006" y="49723"/>
                  </a:cubicBezTo>
                  <a:cubicBezTo>
                    <a:pt x="8507821" y="94908"/>
                    <a:pt x="8418611" y="94908"/>
                    <a:pt x="8373427" y="49723"/>
                  </a:cubicBezTo>
                  <a:cubicBezTo>
                    <a:pt x="8336352" y="13420"/>
                    <a:pt x="8261430" y="13420"/>
                    <a:pt x="8224742" y="49723"/>
                  </a:cubicBezTo>
                  <a:cubicBezTo>
                    <a:pt x="8179558" y="94908"/>
                    <a:pt x="8090347" y="94908"/>
                    <a:pt x="8045163" y="49723"/>
                  </a:cubicBezTo>
                  <a:cubicBezTo>
                    <a:pt x="8008474" y="13420"/>
                    <a:pt x="7933167" y="13420"/>
                    <a:pt x="7896479" y="49723"/>
                  </a:cubicBezTo>
                  <a:cubicBezTo>
                    <a:pt x="7851294" y="94908"/>
                    <a:pt x="7762084" y="94908"/>
                    <a:pt x="7716899" y="49723"/>
                  </a:cubicBezTo>
                  <a:cubicBezTo>
                    <a:pt x="7680211" y="13420"/>
                    <a:pt x="7604903" y="13420"/>
                    <a:pt x="7568215" y="49723"/>
                  </a:cubicBezTo>
                  <a:cubicBezTo>
                    <a:pt x="7523031" y="94908"/>
                    <a:pt x="7433820" y="94908"/>
                    <a:pt x="7388636" y="49723"/>
                  </a:cubicBezTo>
                  <a:cubicBezTo>
                    <a:pt x="7351947" y="13420"/>
                    <a:pt x="7277026" y="13420"/>
                    <a:pt x="7239951" y="49723"/>
                  </a:cubicBezTo>
                  <a:cubicBezTo>
                    <a:pt x="7194767" y="94908"/>
                    <a:pt x="7105557" y="94908"/>
                    <a:pt x="7060372" y="49723"/>
                  </a:cubicBezTo>
                  <a:cubicBezTo>
                    <a:pt x="7023683" y="13420"/>
                    <a:pt x="6948376" y="13420"/>
                    <a:pt x="6911688" y="49723"/>
                  </a:cubicBezTo>
                  <a:cubicBezTo>
                    <a:pt x="6866503" y="94908"/>
                    <a:pt x="6777293" y="94908"/>
                    <a:pt x="6732108" y="49723"/>
                  </a:cubicBezTo>
                  <a:cubicBezTo>
                    <a:pt x="6695420" y="13420"/>
                    <a:pt x="6620112" y="13420"/>
                    <a:pt x="6583424" y="49723"/>
                  </a:cubicBezTo>
                  <a:cubicBezTo>
                    <a:pt x="6537853" y="94908"/>
                    <a:pt x="6449029" y="94908"/>
                    <a:pt x="6403458" y="49723"/>
                  </a:cubicBezTo>
                  <a:cubicBezTo>
                    <a:pt x="6366770" y="13420"/>
                    <a:pt x="6291849" y="13420"/>
                    <a:pt x="6254774" y="49723"/>
                  </a:cubicBezTo>
                  <a:cubicBezTo>
                    <a:pt x="6209589" y="94908"/>
                    <a:pt x="6120379" y="94908"/>
                    <a:pt x="6075195" y="49723"/>
                  </a:cubicBezTo>
                  <a:cubicBezTo>
                    <a:pt x="6038506" y="13420"/>
                    <a:pt x="5963585" y="13420"/>
                    <a:pt x="5926511" y="49723"/>
                  </a:cubicBezTo>
                  <a:cubicBezTo>
                    <a:pt x="5881326" y="94908"/>
                    <a:pt x="5792115" y="94908"/>
                    <a:pt x="5746931" y="49723"/>
                  </a:cubicBezTo>
                  <a:cubicBezTo>
                    <a:pt x="5710243" y="13420"/>
                    <a:pt x="5634935" y="13420"/>
                    <a:pt x="5598247" y="49723"/>
                  </a:cubicBezTo>
                  <a:cubicBezTo>
                    <a:pt x="5553062" y="94908"/>
                    <a:pt x="5463852" y="94908"/>
                    <a:pt x="5418281" y="49723"/>
                  </a:cubicBezTo>
                  <a:cubicBezTo>
                    <a:pt x="5381593" y="13420"/>
                    <a:pt x="5306672" y="13420"/>
                    <a:pt x="5269597" y="49723"/>
                  </a:cubicBezTo>
                  <a:cubicBezTo>
                    <a:pt x="5224413" y="94908"/>
                    <a:pt x="5135202" y="94908"/>
                    <a:pt x="5090018" y="49723"/>
                  </a:cubicBezTo>
                  <a:cubicBezTo>
                    <a:pt x="5053330" y="13420"/>
                    <a:pt x="4978408" y="13420"/>
                    <a:pt x="4941333" y="49723"/>
                  </a:cubicBezTo>
                  <a:cubicBezTo>
                    <a:pt x="4895763" y="94908"/>
                    <a:pt x="4806939" y="94908"/>
                    <a:pt x="4761368" y="49723"/>
                  </a:cubicBezTo>
                  <a:cubicBezTo>
                    <a:pt x="4724679" y="13420"/>
                    <a:pt x="4649372" y="13420"/>
                    <a:pt x="4612684" y="49723"/>
                  </a:cubicBezTo>
                  <a:cubicBezTo>
                    <a:pt x="4567499" y="94908"/>
                    <a:pt x="4478289" y="94908"/>
                    <a:pt x="4433104" y="49723"/>
                  </a:cubicBezTo>
                  <a:cubicBezTo>
                    <a:pt x="4396416" y="13420"/>
                    <a:pt x="4321495" y="13420"/>
                    <a:pt x="4284420" y="49723"/>
                  </a:cubicBezTo>
                  <a:cubicBezTo>
                    <a:pt x="4239235" y="94908"/>
                    <a:pt x="4150025" y="94908"/>
                    <a:pt x="4104840" y="49723"/>
                  </a:cubicBezTo>
                  <a:cubicBezTo>
                    <a:pt x="4068152" y="13420"/>
                    <a:pt x="3992845" y="13420"/>
                    <a:pt x="3956156" y="49723"/>
                  </a:cubicBezTo>
                  <a:cubicBezTo>
                    <a:pt x="3910586" y="94908"/>
                    <a:pt x="3821761" y="94908"/>
                    <a:pt x="3776190" y="49723"/>
                  </a:cubicBezTo>
                  <a:cubicBezTo>
                    <a:pt x="3739502" y="13420"/>
                    <a:pt x="3664581" y="13420"/>
                    <a:pt x="3627506" y="49723"/>
                  </a:cubicBezTo>
                  <a:cubicBezTo>
                    <a:pt x="3582322" y="94908"/>
                    <a:pt x="3493111" y="94908"/>
                    <a:pt x="3447541" y="49723"/>
                  </a:cubicBezTo>
                  <a:cubicBezTo>
                    <a:pt x="3410852" y="13420"/>
                    <a:pt x="3335545" y="13420"/>
                    <a:pt x="3298857" y="49723"/>
                  </a:cubicBezTo>
                  <a:cubicBezTo>
                    <a:pt x="3253286" y="94908"/>
                    <a:pt x="3164462" y="94908"/>
                    <a:pt x="3118891" y="49723"/>
                  </a:cubicBezTo>
                  <a:cubicBezTo>
                    <a:pt x="3082202" y="13420"/>
                    <a:pt x="3006895" y="13420"/>
                    <a:pt x="2970207" y="49723"/>
                  </a:cubicBezTo>
                  <a:cubicBezTo>
                    <a:pt x="2924636" y="94908"/>
                    <a:pt x="2835812" y="94908"/>
                    <a:pt x="2790241" y="49723"/>
                  </a:cubicBezTo>
                  <a:cubicBezTo>
                    <a:pt x="2753553" y="13420"/>
                    <a:pt x="2678245" y="13420"/>
                    <a:pt x="2641557" y="49723"/>
                  </a:cubicBezTo>
                  <a:cubicBezTo>
                    <a:pt x="2596373" y="94908"/>
                    <a:pt x="2507162" y="94908"/>
                    <a:pt x="2461977" y="49723"/>
                  </a:cubicBezTo>
                  <a:cubicBezTo>
                    <a:pt x="2425289" y="13420"/>
                    <a:pt x="2349982" y="13420"/>
                    <a:pt x="2313293" y="49723"/>
                  </a:cubicBezTo>
                  <a:cubicBezTo>
                    <a:pt x="2268109" y="94908"/>
                    <a:pt x="2178898" y="94908"/>
                    <a:pt x="2133714" y="49723"/>
                  </a:cubicBezTo>
                  <a:cubicBezTo>
                    <a:pt x="2097025" y="13420"/>
                    <a:pt x="2021718" y="13420"/>
                    <a:pt x="1985030" y="49723"/>
                  </a:cubicBezTo>
                  <a:cubicBezTo>
                    <a:pt x="1939845" y="94908"/>
                    <a:pt x="1850635" y="94908"/>
                    <a:pt x="1805450" y="49723"/>
                  </a:cubicBezTo>
                  <a:cubicBezTo>
                    <a:pt x="1768762" y="13420"/>
                    <a:pt x="1693454" y="13420"/>
                    <a:pt x="1656766" y="49723"/>
                  </a:cubicBezTo>
                  <a:cubicBezTo>
                    <a:pt x="1611195" y="94908"/>
                    <a:pt x="1522371" y="94908"/>
                    <a:pt x="1476800" y="49723"/>
                  </a:cubicBezTo>
                  <a:cubicBezTo>
                    <a:pt x="1440112" y="13420"/>
                    <a:pt x="1364804" y="13420"/>
                    <a:pt x="1328116" y="49723"/>
                  </a:cubicBezTo>
                  <a:cubicBezTo>
                    <a:pt x="1282545" y="94908"/>
                    <a:pt x="1193721" y="94908"/>
                    <a:pt x="1148150" y="49723"/>
                  </a:cubicBezTo>
                  <a:cubicBezTo>
                    <a:pt x="1111462" y="13420"/>
                    <a:pt x="1036155" y="13420"/>
                    <a:pt x="999466" y="49723"/>
                  </a:cubicBezTo>
                  <a:cubicBezTo>
                    <a:pt x="954282" y="94908"/>
                    <a:pt x="865071" y="94908"/>
                    <a:pt x="819887" y="49723"/>
                  </a:cubicBezTo>
                  <a:cubicBezTo>
                    <a:pt x="783198" y="13420"/>
                    <a:pt x="707891" y="13420"/>
                    <a:pt x="671203" y="49723"/>
                  </a:cubicBezTo>
                  <a:cubicBezTo>
                    <a:pt x="626018" y="94908"/>
                    <a:pt x="536808" y="94908"/>
                    <a:pt x="491623" y="49723"/>
                  </a:cubicBezTo>
                  <a:cubicBezTo>
                    <a:pt x="454935" y="13420"/>
                    <a:pt x="379627" y="13420"/>
                    <a:pt x="342939" y="49723"/>
                  </a:cubicBezTo>
                  <a:cubicBezTo>
                    <a:pt x="297754" y="94908"/>
                    <a:pt x="208544" y="94908"/>
                    <a:pt x="163359" y="49723"/>
                  </a:cubicBezTo>
                  <a:cubicBezTo>
                    <a:pt x="126671" y="13420"/>
                    <a:pt x="51364" y="13420"/>
                    <a:pt x="14675" y="49723"/>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420"/>
                    <a:pt x="22713528" y="13420"/>
                    <a:pt x="22676452" y="49723"/>
                  </a:cubicBezTo>
                  <a:cubicBezTo>
                    <a:pt x="22652508" y="72122"/>
                    <a:pt x="22618910" y="83708"/>
                    <a:pt x="22585310" y="83708"/>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66" name="Freeform: Shape 65">
              <a:extLst>
                <a:ext uri="{FF2B5EF4-FFF2-40B4-BE49-F238E27FC236}">
                  <a16:creationId xmlns:a16="http://schemas.microsoft.com/office/drawing/2014/main" id="{43325111-05D0-419A-BC32-8967735742E2}"/>
                </a:ext>
              </a:extLst>
            </p:cNvPr>
            <p:cNvSpPr/>
            <p:nvPr/>
          </p:nvSpPr>
          <p:spPr>
            <a:xfrm>
              <a:off x="-51438" y="9428736"/>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2 h 83611"/>
                <a:gd name="connsiteX281" fmla="*/ 22825138 w 23005101"/>
                <a:gd name="connsiteY281" fmla="*/ 49722 h 83611"/>
                <a:gd name="connsiteX282" fmla="*/ 22676452 w 23005101"/>
                <a:gd name="connsiteY282" fmla="*/ 49722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2"/>
                  </a:lnTo>
                  <a:cubicBezTo>
                    <a:pt x="22959918" y="94908"/>
                    <a:pt x="22870708" y="94908"/>
                    <a:pt x="22825138" y="49722"/>
                  </a:cubicBezTo>
                  <a:cubicBezTo>
                    <a:pt x="22788448" y="13034"/>
                    <a:pt x="22713528" y="13034"/>
                    <a:pt x="22676452" y="49722"/>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67" name="Freeform: Shape 66">
              <a:extLst>
                <a:ext uri="{FF2B5EF4-FFF2-40B4-BE49-F238E27FC236}">
                  <a16:creationId xmlns:a16="http://schemas.microsoft.com/office/drawing/2014/main" id="{089D54E8-B8D0-4D6D-87C5-41AB69C1D016}"/>
                </a:ext>
              </a:extLst>
            </p:cNvPr>
            <p:cNvSpPr/>
            <p:nvPr/>
          </p:nvSpPr>
          <p:spPr>
            <a:xfrm>
              <a:off x="-51438" y="9702164"/>
              <a:ext cx="23005101" cy="83611"/>
            </a:xfrm>
            <a:custGeom>
              <a:avLst/>
              <a:gdLst>
                <a:gd name="connsiteX0" fmla="*/ 22585310 w 23005101"/>
                <a:gd name="connsiteY0" fmla="*/ 83323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3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3"/>
                  </a:moveTo>
                  <a:cubicBezTo>
                    <a:pt x="22551712" y="83323"/>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3"/>
                    <a:pt x="22585310" y="83323"/>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77" name="Freeform: Shape 76">
              <a:extLst>
                <a:ext uri="{FF2B5EF4-FFF2-40B4-BE49-F238E27FC236}">
                  <a16:creationId xmlns:a16="http://schemas.microsoft.com/office/drawing/2014/main" id="{CA8044DA-6E2D-4ED2-B585-44A4B8BEB9DC}"/>
                </a:ext>
              </a:extLst>
            </p:cNvPr>
            <p:cNvSpPr/>
            <p:nvPr/>
          </p:nvSpPr>
          <p:spPr>
            <a:xfrm>
              <a:off x="-51438" y="5192530"/>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78" name="Freeform: Shape 77">
              <a:extLst>
                <a:ext uri="{FF2B5EF4-FFF2-40B4-BE49-F238E27FC236}">
                  <a16:creationId xmlns:a16="http://schemas.microsoft.com/office/drawing/2014/main" id="{86D505CB-3D3C-41D7-A6D9-61DE0C9E0940}"/>
                </a:ext>
              </a:extLst>
            </p:cNvPr>
            <p:cNvSpPr/>
            <p:nvPr/>
          </p:nvSpPr>
          <p:spPr>
            <a:xfrm>
              <a:off x="-51438" y="5465958"/>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79" name="Freeform: Shape 78">
              <a:extLst>
                <a:ext uri="{FF2B5EF4-FFF2-40B4-BE49-F238E27FC236}">
                  <a16:creationId xmlns:a16="http://schemas.microsoft.com/office/drawing/2014/main" id="{53E5A0BD-4607-43BD-837E-973D2B875C13}"/>
                </a:ext>
              </a:extLst>
            </p:cNvPr>
            <p:cNvSpPr/>
            <p:nvPr/>
          </p:nvSpPr>
          <p:spPr>
            <a:xfrm>
              <a:off x="-51438" y="5739386"/>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2 h 83611"/>
                <a:gd name="connsiteX281" fmla="*/ 22825138 w 23005101"/>
                <a:gd name="connsiteY281" fmla="*/ 49722 h 83611"/>
                <a:gd name="connsiteX282" fmla="*/ 22676452 w 23005101"/>
                <a:gd name="connsiteY282" fmla="*/ 49722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2"/>
                  </a:lnTo>
                  <a:cubicBezTo>
                    <a:pt x="22959918" y="94908"/>
                    <a:pt x="22870708" y="94908"/>
                    <a:pt x="22825138" y="49722"/>
                  </a:cubicBezTo>
                  <a:cubicBezTo>
                    <a:pt x="22788448" y="13034"/>
                    <a:pt x="22713528" y="13034"/>
                    <a:pt x="22676452" y="49722"/>
                  </a:cubicBezTo>
                  <a:cubicBezTo>
                    <a:pt x="22652508" y="71736"/>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80" name="Freeform: Shape 79">
              <a:extLst>
                <a:ext uri="{FF2B5EF4-FFF2-40B4-BE49-F238E27FC236}">
                  <a16:creationId xmlns:a16="http://schemas.microsoft.com/office/drawing/2014/main" id="{A2C16C87-0D91-4AE6-AC36-B20F5EC5B7A0}"/>
                </a:ext>
              </a:extLst>
            </p:cNvPr>
            <p:cNvSpPr/>
            <p:nvPr/>
          </p:nvSpPr>
          <p:spPr>
            <a:xfrm>
              <a:off x="-51438" y="6012428"/>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81" name="Freeform: Shape 80">
              <a:extLst>
                <a:ext uri="{FF2B5EF4-FFF2-40B4-BE49-F238E27FC236}">
                  <a16:creationId xmlns:a16="http://schemas.microsoft.com/office/drawing/2014/main" id="{27E3116B-9818-4E99-82CA-835EF34E07C5}"/>
                </a:ext>
              </a:extLst>
            </p:cNvPr>
            <p:cNvSpPr/>
            <p:nvPr/>
          </p:nvSpPr>
          <p:spPr>
            <a:xfrm>
              <a:off x="-51438" y="6285856"/>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82" name="Freeform: Shape 81">
              <a:extLst>
                <a:ext uri="{FF2B5EF4-FFF2-40B4-BE49-F238E27FC236}">
                  <a16:creationId xmlns:a16="http://schemas.microsoft.com/office/drawing/2014/main" id="{72509252-023D-45E4-8E9E-D89A9B018B6F}"/>
                </a:ext>
              </a:extLst>
            </p:cNvPr>
            <p:cNvSpPr/>
            <p:nvPr/>
          </p:nvSpPr>
          <p:spPr>
            <a:xfrm>
              <a:off x="-51438" y="6559284"/>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83" name="Freeform: Shape 82">
              <a:extLst>
                <a:ext uri="{FF2B5EF4-FFF2-40B4-BE49-F238E27FC236}">
                  <a16:creationId xmlns:a16="http://schemas.microsoft.com/office/drawing/2014/main" id="{96BDF7BF-90F4-48A3-A96C-01169191AE13}"/>
                </a:ext>
              </a:extLst>
            </p:cNvPr>
            <p:cNvSpPr/>
            <p:nvPr/>
          </p:nvSpPr>
          <p:spPr>
            <a:xfrm>
              <a:off x="-51438" y="6832471"/>
              <a:ext cx="23005101" cy="83467"/>
            </a:xfrm>
            <a:custGeom>
              <a:avLst/>
              <a:gdLst>
                <a:gd name="connsiteX0" fmla="*/ 22585310 w 23005101"/>
                <a:gd name="connsiteY0" fmla="*/ 83178 h 83467"/>
                <a:gd name="connsiteX1" fmla="*/ 22495328 w 23005101"/>
                <a:gd name="connsiteY1" fmla="*/ 49192 h 83467"/>
                <a:gd name="connsiteX2" fmla="*/ 22346644 w 23005101"/>
                <a:gd name="connsiteY2" fmla="*/ 49192 h 83467"/>
                <a:gd name="connsiteX3" fmla="*/ 22167064 w 23005101"/>
                <a:gd name="connsiteY3" fmla="*/ 49192 h 83467"/>
                <a:gd name="connsiteX4" fmla="*/ 22018380 w 23005101"/>
                <a:gd name="connsiteY4" fmla="*/ 49192 h 83467"/>
                <a:gd name="connsiteX5" fmla="*/ 21838800 w 23005101"/>
                <a:gd name="connsiteY5" fmla="*/ 49192 h 83467"/>
                <a:gd name="connsiteX6" fmla="*/ 21690116 w 23005101"/>
                <a:gd name="connsiteY6" fmla="*/ 49192 h 83467"/>
                <a:gd name="connsiteX7" fmla="*/ 21510536 w 23005101"/>
                <a:gd name="connsiteY7" fmla="*/ 49192 h 83467"/>
                <a:gd name="connsiteX8" fmla="*/ 21361854 w 23005101"/>
                <a:gd name="connsiteY8" fmla="*/ 49192 h 83467"/>
                <a:gd name="connsiteX9" fmla="*/ 21182272 w 23005101"/>
                <a:gd name="connsiteY9" fmla="*/ 49192 h 83467"/>
                <a:gd name="connsiteX10" fmla="*/ 21033590 w 23005101"/>
                <a:gd name="connsiteY10" fmla="*/ 49192 h 83467"/>
                <a:gd name="connsiteX11" fmla="*/ 20854010 w 23005101"/>
                <a:gd name="connsiteY11" fmla="*/ 49192 h 83467"/>
                <a:gd name="connsiteX12" fmla="*/ 20705326 w 23005101"/>
                <a:gd name="connsiteY12" fmla="*/ 49192 h 83467"/>
                <a:gd name="connsiteX13" fmla="*/ 20525358 w 23005101"/>
                <a:gd name="connsiteY13" fmla="*/ 49192 h 83467"/>
                <a:gd name="connsiteX14" fmla="*/ 20376676 w 23005101"/>
                <a:gd name="connsiteY14" fmla="*/ 49192 h 83467"/>
                <a:gd name="connsiteX15" fmla="*/ 20196708 w 23005101"/>
                <a:gd name="connsiteY15" fmla="*/ 49192 h 83467"/>
                <a:gd name="connsiteX16" fmla="*/ 20048026 w 23005101"/>
                <a:gd name="connsiteY16" fmla="*/ 49192 h 83467"/>
                <a:gd name="connsiteX17" fmla="*/ 19868446 w 23005101"/>
                <a:gd name="connsiteY17" fmla="*/ 49192 h 83467"/>
                <a:gd name="connsiteX18" fmla="*/ 19719762 w 23005101"/>
                <a:gd name="connsiteY18" fmla="*/ 49192 h 83467"/>
                <a:gd name="connsiteX19" fmla="*/ 19540182 w 23005101"/>
                <a:gd name="connsiteY19" fmla="*/ 49192 h 83467"/>
                <a:gd name="connsiteX20" fmla="*/ 19391498 w 23005101"/>
                <a:gd name="connsiteY20" fmla="*/ 49192 h 83467"/>
                <a:gd name="connsiteX21" fmla="*/ 19211920 w 23005101"/>
                <a:gd name="connsiteY21" fmla="*/ 49192 h 83467"/>
                <a:gd name="connsiteX22" fmla="*/ 19063234 w 23005101"/>
                <a:gd name="connsiteY22" fmla="*/ 49192 h 83467"/>
                <a:gd name="connsiteX23" fmla="*/ 18883656 w 23005101"/>
                <a:gd name="connsiteY23" fmla="*/ 49192 h 83467"/>
                <a:gd name="connsiteX24" fmla="*/ 18734972 w 23005101"/>
                <a:gd name="connsiteY24" fmla="*/ 49192 h 83467"/>
                <a:gd name="connsiteX25" fmla="*/ 18555006 w 23005101"/>
                <a:gd name="connsiteY25" fmla="*/ 49192 h 83467"/>
                <a:gd name="connsiteX26" fmla="*/ 18406320 w 23005101"/>
                <a:gd name="connsiteY26" fmla="*/ 49192 h 83467"/>
                <a:gd name="connsiteX27" fmla="*/ 18226356 w 23005101"/>
                <a:gd name="connsiteY27" fmla="*/ 49192 h 83467"/>
                <a:gd name="connsiteX28" fmla="*/ 18077672 w 23005101"/>
                <a:gd name="connsiteY28" fmla="*/ 49192 h 83467"/>
                <a:gd name="connsiteX29" fmla="*/ 17898092 w 23005101"/>
                <a:gd name="connsiteY29" fmla="*/ 49192 h 83467"/>
                <a:gd name="connsiteX30" fmla="*/ 17749408 w 23005101"/>
                <a:gd name="connsiteY30" fmla="*/ 49192 h 83467"/>
                <a:gd name="connsiteX31" fmla="*/ 17569442 w 23005101"/>
                <a:gd name="connsiteY31" fmla="*/ 49192 h 83467"/>
                <a:gd name="connsiteX32" fmla="*/ 17420758 w 23005101"/>
                <a:gd name="connsiteY32" fmla="*/ 49192 h 83467"/>
                <a:gd name="connsiteX33" fmla="*/ 17240792 w 23005101"/>
                <a:gd name="connsiteY33" fmla="*/ 49192 h 83467"/>
                <a:gd name="connsiteX34" fmla="*/ 17092108 w 23005101"/>
                <a:gd name="connsiteY34" fmla="*/ 49192 h 83467"/>
                <a:gd name="connsiteX35" fmla="*/ 16912528 w 23005101"/>
                <a:gd name="connsiteY35" fmla="*/ 49192 h 83467"/>
                <a:gd name="connsiteX36" fmla="*/ 16763844 w 23005101"/>
                <a:gd name="connsiteY36" fmla="*/ 49192 h 83467"/>
                <a:gd name="connsiteX37" fmla="*/ 16584265 w 23005101"/>
                <a:gd name="connsiteY37" fmla="*/ 49192 h 83467"/>
                <a:gd name="connsiteX38" fmla="*/ 16435581 w 23005101"/>
                <a:gd name="connsiteY38" fmla="*/ 49192 h 83467"/>
                <a:gd name="connsiteX39" fmla="*/ 16255616 w 23005101"/>
                <a:gd name="connsiteY39" fmla="*/ 49192 h 83467"/>
                <a:gd name="connsiteX40" fmla="*/ 16106931 w 23005101"/>
                <a:gd name="connsiteY40" fmla="*/ 49192 h 83467"/>
                <a:gd name="connsiteX41" fmla="*/ 15926966 w 23005101"/>
                <a:gd name="connsiteY41" fmla="*/ 49192 h 83467"/>
                <a:gd name="connsiteX42" fmla="*/ 15778281 w 23005101"/>
                <a:gd name="connsiteY42" fmla="*/ 49192 h 83467"/>
                <a:gd name="connsiteX43" fmla="*/ 15598702 w 23005101"/>
                <a:gd name="connsiteY43" fmla="*/ 49192 h 83467"/>
                <a:gd name="connsiteX44" fmla="*/ 15450018 w 23005101"/>
                <a:gd name="connsiteY44" fmla="*/ 49192 h 83467"/>
                <a:gd name="connsiteX45" fmla="*/ 15270438 w 23005101"/>
                <a:gd name="connsiteY45" fmla="*/ 49192 h 83467"/>
                <a:gd name="connsiteX46" fmla="*/ 15121754 w 23005101"/>
                <a:gd name="connsiteY46" fmla="*/ 49192 h 83467"/>
                <a:gd name="connsiteX47" fmla="*/ 14942175 w 23005101"/>
                <a:gd name="connsiteY47" fmla="*/ 49192 h 83467"/>
                <a:gd name="connsiteX48" fmla="*/ 14793490 w 23005101"/>
                <a:gd name="connsiteY48" fmla="*/ 49192 h 83467"/>
                <a:gd name="connsiteX49" fmla="*/ 14613911 w 23005101"/>
                <a:gd name="connsiteY49" fmla="*/ 49192 h 83467"/>
                <a:gd name="connsiteX50" fmla="*/ 14465227 w 23005101"/>
                <a:gd name="connsiteY50" fmla="*/ 49192 h 83467"/>
                <a:gd name="connsiteX51" fmla="*/ 14285647 w 23005101"/>
                <a:gd name="connsiteY51" fmla="*/ 49192 h 83467"/>
                <a:gd name="connsiteX52" fmla="*/ 14136963 w 23005101"/>
                <a:gd name="connsiteY52" fmla="*/ 49192 h 83467"/>
                <a:gd name="connsiteX53" fmla="*/ 13957384 w 23005101"/>
                <a:gd name="connsiteY53" fmla="*/ 49192 h 83467"/>
                <a:gd name="connsiteX54" fmla="*/ 13808699 w 23005101"/>
                <a:gd name="connsiteY54" fmla="*/ 49192 h 83467"/>
                <a:gd name="connsiteX55" fmla="*/ 13628734 w 23005101"/>
                <a:gd name="connsiteY55" fmla="*/ 49192 h 83467"/>
                <a:gd name="connsiteX56" fmla="*/ 13480049 w 23005101"/>
                <a:gd name="connsiteY56" fmla="*/ 49192 h 83467"/>
                <a:gd name="connsiteX57" fmla="*/ 13300085 w 23005101"/>
                <a:gd name="connsiteY57" fmla="*/ 49192 h 83467"/>
                <a:gd name="connsiteX58" fmla="*/ 13151400 w 23005101"/>
                <a:gd name="connsiteY58" fmla="*/ 49192 h 83467"/>
                <a:gd name="connsiteX59" fmla="*/ 12971434 w 23005101"/>
                <a:gd name="connsiteY59" fmla="*/ 49192 h 83467"/>
                <a:gd name="connsiteX60" fmla="*/ 12822750 w 23005101"/>
                <a:gd name="connsiteY60" fmla="*/ 49192 h 83467"/>
                <a:gd name="connsiteX61" fmla="*/ 12643171 w 23005101"/>
                <a:gd name="connsiteY61" fmla="*/ 49192 h 83467"/>
                <a:gd name="connsiteX62" fmla="*/ 12494486 w 23005101"/>
                <a:gd name="connsiteY62" fmla="*/ 49192 h 83467"/>
                <a:gd name="connsiteX63" fmla="*/ 12314907 w 23005101"/>
                <a:gd name="connsiteY63" fmla="*/ 49192 h 83467"/>
                <a:gd name="connsiteX64" fmla="*/ 12166223 w 23005101"/>
                <a:gd name="connsiteY64" fmla="*/ 49192 h 83467"/>
                <a:gd name="connsiteX65" fmla="*/ 11986257 w 23005101"/>
                <a:gd name="connsiteY65" fmla="*/ 49192 h 83467"/>
                <a:gd name="connsiteX66" fmla="*/ 11837573 w 23005101"/>
                <a:gd name="connsiteY66" fmla="*/ 49192 h 83467"/>
                <a:gd name="connsiteX67" fmla="*/ 11657607 w 23005101"/>
                <a:gd name="connsiteY67" fmla="*/ 49192 h 83467"/>
                <a:gd name="connsiteX68" fmla="*/ 11508923 w 23005101"/>
                <a:gd name="connsiteY68" fmla="*/ 49192 h 83467"/>
                <a:gd name="connsiteX69" fmla="*/ 11328958 w 23005101"/>
                <a:gd name="connsiteY69" fmla="*/ 49192 h 83467"/>
                <a:gd name="connsiteX70" fmla="*/ 11180273 w 23005101"/>
                <a:gd name="connsiteY70" fmla="*/ 49192 h 83467"/>
                <a:gd name="connsiteX71" fmla="*/ 11000694 w 23005101"/>
                <a:gd name="connsiteY71" fmla="*/ 49192 h 83467"/>
                <a:gd name="connsiteX72" fmla="*/ 10852010 w 23005101"/>
                <a:gd name="connsiteY72" fmla="*/ 49192 h 83467"/>
                <a:gd name="connsiteX73" fmla="*/ 10672044 w 23005101"/>
                <a:gd name="connsiteY73" fmla="*/ 49192 h 83467"/>
                <a:gd name="connsiteX74" fmla="*/ 10523359 w 23005101"/>
                <a:gd name="connsiteY74" fmla="*/ 49192 h 83467"/>
                <a:gd name="connsiteX75" fmla="*/ 10343780 w 23005101"/>
                <a:gd name="connsiteY75" fmla="*/ 49192 h 83467"/>
                <a:gd name="connsiteX76" fmla="*/ 10195096 w 23005101"/>
                <a:gd name="connsiteY76" fmla="*/ 49192 h 83467"/>
                <a:gd name="connsiteX77" fmla="*/ 10015517 w 23005101"/>
                <a:gd name="connsiteY77" fmla="*/ 49192 h 83467"/>
                <a:gd name="connsiteX78" fmla="*/ 9866833 w 23005101"/>
                <a:gd name="connsiteY78" fmla="*/ 49192 h 83467"/>
                <a:gd name="connsiteX79" fmla="*/ 9687253 w 23005101"/>
                <a:gd name="connsiteY79" fmla="*/ 49192 h 83467"/>
                <a:gd name="connsiteX80" fmla="*/ 9538569 w 23005101"/>
                <a:gd name="connsiteY80" fmla="*/ 49192 h 83467"/>
                <a:gd name="connsiteX81" fmla="*/ 9358989 w 23005101"/>
                <a:gd name="connsiteY81" fmla="*/ 49192 h 83467"/>
                <a:gd name="connsiteX82" fmla="*/ 9210305 w 23005101"/>
                <a:gd name="connsiteY82" fmla="*/ 49192 h 83467"/>
                <a:gd name="connsiteX83" fmla="*/ 9030340 w 23005101"/>
                <a:gd name="connsiteY83" fmla="*/ 49192 h 83467"/>
                <a:gd name="connsiteX84" fmla="*/ 8881655 w 23005101"/>
                <a:gd name="connsiteY84" fmla="*/ 49192 h 83467"/>
                <a:gd name="connsiteX85" fmla="*/ 8701690 w 23005101"/>
                <a:gd name="connsiteY85" fmla="*/ 49192 h 83467"/>
                <a:gd name="connsiteX86" fmla="*/ 8553006 w 23005101"/>
                <a:gd name="connsiteY86" fmla="*/ 49192 h 83467"/>
                <a:gd name="connsiteX87" fmla="*/ 8373427 w 23005101"/>
                <a:gd name="connsiteY87" fmla="*/ 49192 h 83467"/>
                <a:gd name="connsiteX88" fmla="*/ 8224742 w 23005101"/>
                <a:gd name="connsiteY88" fmla="*/ 49192 h 83467"/>
                <a:gd name="connsiteX89" fmla="*/ 8045163 w 23005101"/>
                <a:gd name="connsiteY89" fmla="*/ 49192 h 83467"/>
                <a:gd name="connsiteX90" fmla="*/ 7896479 w 23005101"/>
                <a:gd name="connsiteY90" fmla="*/ 49192 h 83467"/>
                <a:gd name="connsiteX91" fmla="*/ 7716899 w 23005101"/>
                <a:gd name="connsiteY91" fmla="*/ 49192 h 83467"/>
                <a:gd name="connsiteX92" fmla="*/ 7568215 w 23005101"/>
                <a:gd name="connsiteY92" fmla="*/ 49192 h 83467"/>
                <a:gd name="connsiteX93" fmla="*/ 7388636 w 23005101"/>
                <a:gd name="connsiteY93" fmla="*/ 49192 h 83467"/>
                <a:gd name="connsiteX94" fmla="*/ 7239951 w 23005101"/>
                <a:gd name="connsiteY94" fmla="*/ 49192 h 83467"/>
                <a:gd name="connsiteX95" fmla="*/ 7060372 w 23005101"/>
                <a:gd name="connsiteY95" fmla="*/ 49192 h 83467"/>
                <a:gd name="connsiteX96" fmla="*/ 6911688 w 23005101"/>
                <a:gd name="connsiteY96" fmla="*/ 49192 h 83467"/>
                <a:gd name="connsiteX97" fmla="*/ 6732108 w 23005101"/>
                <a:gd name="connsiteY97" fmla="*/ 49192 h 83467"/>
                <a:gd name="connsiteX98" fmla="*/ 6583424 w 23005101"/>
                <a:gd name="connsiteY98" fmla="*/ 49192 h 83467"/>
                <a:gd name="connsiteX99" fmla="*/ 6403458 w 23005101"/>
                <a:gd name="connsiteY99" fmla="*/ 49192 h 83467"/>
                <a:gd name="connsiteX100" fmla="*/ 6254774 w 23005101"/>
                <a:gd name="connsiteY100" fmla="*/ 49192 h 83467"/>
                <a:gd name="connsiteX101" fmla="*/ 6075195 w 23005101"/>
                <a:gd name="connsiteY101" fmla="*/ 49192 h 83467"/>
                <a:gd name="connsiteX102" fmla="*/ 5926511 w 23005101"/>
                <a:gd name="connsiteY102" fmla="*/ 49192 h 83467"/>
                <a:gd name="connsiteX103" fmla="*/ 5746931 w 23005101"/>
                <a:gd name="connsiteY103" fmla="*/ 49192 h 83467"/>
                <a:gd name="connsiteX104" fmla="*/ 5598247 w 23005101"/>
                <a:gd name="connsiteY104" fmla="*/ 49192 h 83467"/>
                <a:gd name="connsiteX105" fmla="*/ 5418281 w 23005101"/>
                <a:gd name="connsiteY105" fmla="*/ 49192 h 83467"/>
                <a:gd name="connsiteX106" fmla="*/ 5269597 w 23005101"/>
                <a:gd name="connsiteY106" fmla="*/ 49192 h 83467"/>
                <a:gd name="connsiteX107" fmla="*/ 5090018 w 23005101"/>
                <a:gd name="connsiteY107" fmla="*/ 49192 h 83467"/>
                <a:gd name="connsiteX108" fmla="*/ 4941333 w 23005101"/>
                <a:gd name="connsiteY108" fmla="*/ 49192 h 83467"/>
                <a:gd name="connsiteX109" fmla="*/ 4761368 w 23005101"/>
                <a:gd name="connsiteY109" fmla="*/ 49192 h 83467"/>
                <a:gd name="connsiteX110" fmla="*/ 4612684 w 23005101"/>
                <a:gd name="connsiteY110" fmla="*/ 49192 h 83467"/>
                <a:gd name="connsiteX111" fmla="*/ 4433104 w 23005101"/>
                <a:gd name="connsiteY111" fmla="*/ 49192 h 83467"/>
                <a:gd name="connsiteX112" fmla="*/ 4284420 w 23005101"/>
                <a:gd name="connsiteY112" fmla="*/ 49192 h 83467"/>
                <a:gd name="connsiteX113" fmla="*/ 4104840 w 23005101"/>
                <a:gd name="connsiteY113" fmla="*/ 49192 h 83467"/>
                <a:gd name="connsiteX114" fmla="*/ 3956156 w 23005101"/>
                <a:gd name="connsiteY114" fmla="*/ 49192 h 83467"/>
                <a:gd name="connsiteX115" fmla="*/ 3776190 w 23005101"/>
                <a:gd name="connsiteY115" fmla="*/ 49192 h 83467"/>
                <a:gd name="connsiteX116" fmla="*/ 3627506 w 23005101"/>
                <a:gd name="connsiteY116" fmla="*/ 49192 h 83467"/>
                <a:gd name="connsiteX117" fmla="*/ 3447541 w 23005101"/>
                <a:gd name="connsiteY117" fmla="*/ 49192 h 83467"/>
                <a:gd name="connsiteX118" fmla="*/ 3298857 w 23005101"/>
                <a:gd name="connsiteY118" fmla="*/ 49192 h 83467"/>
                <a:gd name="connsiteX119" fmla="*/ 3118891 w 23005101"/>
                <a:gd name="connsiteY119" fmla="*/ 49192 h 83467"/>
                <a:gd name="connsiteX120" fmla="*/ 2970207 w 23005101"/>
                <a:gd name="connsiteY120" fmla="*/ 49192 h 83467"/>
                <a:gd name="connsiteX121" fmla="*/ 2790241 w 23005101"/>
                <a:gd name="connsiteY121" fmla="*/ 49192 h 83467"/>
                <a:gd name="connsiteX122" fmla="*/ 2641557 w 23005101"/>
                <a:gd name="connsiteY122" fmla="*/ 49192 h 83467"/>
                <a:gd name="connsiteX123" fmla="*/ 2461977 w 23005101"/>
                <a:gd name="connsiteY123" fmla="*/ 49192 h 83467"/>
                <a:gd name="connsiteX124" fmla="*/ 2313293 w 23005101"/>
                <a:gd name="connsiteY124" fmla="*/ 49192 h 83467"/>
                <a:gd name="connsiteX125" fmla="*/ 2133714 w 23005101"/>
                <a:gd name="connsiteY125" fmla="*/ 49192 h 83467"/>
                <a:gd name="connsiteX126" fmla="*/ 1985030 w 23005101"/>
                <a:gd name="connsiteY126" fmla="*/ 49192 h 83467"/>
                <a:gd name="connsiteX127" fmla="*/ 1805450 w 23005101"/>
                <a:gd name="connsiteY127" fmla="*/ 49192 h 83467"/>
                <a:gd name="connsiteX128" fmla="*/ 1656766 w 23005101"/>
                <a:gd name="connsiteY128" fmla="*/ 49192 h 83467"/>
                <a:gd name="connsiteX129" fmla="*/ 1476800 w 23005101"/>
                <a:gd name="connsiteY129" fmla="*/ 49192 h 83467"/>
                <a:gd name="connsiteX130" fmla="*/ 1328116 w 23005101"/>
                <a:gd name="connsiteY130" fmla="*/ 49192 h 83467"/>
                <a:gd name="connsiteX131" fmla="*/ 1148150 w 23005101"/>
                <a:gd name="connsiteY131" fmla="*/ 49192 h 83467"/>
                <a:gd name="connsiteX132" fmla="*/ 999466 w 23005101"/>
                <a:gd name="connsiteY132" fmla="*/ 49192 h 83467"/>
                <a:gd name="connsiteX133" fmla="*/ 819887 w 23005101"/>
                <a:gd name="connsiteY133" fmla="*/ 49192 h 83467"/>
                <a:gd name="connsiteX134" fmla="*/ 671203 w 23005101"/>
                <a:gd name="connsiteY134" fmla="*/ 49192 h 83467"/>
                <a:gd name="connsiteX135" fmla="*/ 491623 w 23005101"/>
                <a:gd name="connsiteY135" fmla="*/ 49192 h 83467"/>
                <a:gd name="connsiteX136" fmla="*/ 342939 w 23005101"/>
                <a:gd name="connsiteY136" fmla="*/ 49192 h 83467"/>
                <a:gd name="connsiteX137" fmla="*/ 163359 w 23005101"/>
                <a:gd name="connsiteY137" fmla="*/ 49192 h 83467"/>
                <a:gd name="connsiteX138" fmla="*/ 14675 w 23005101"/>
                <a:gd name="connsiteY138" fmla="*/ 49192 h 83467"/>
                <a:gd name="connsiteX139" fmla="*/ 0 w 23005101"/>
                <a:gd name="connsiteY139" fmla="*/ 33744 h 83467"/>
                <a:gd name="connsiteX140" fmla="*/ 179580 w 23005101"/>
                <a:gd name="connsiteY140" fmla="*/ 33744 h 83467"/>
                <a:gd name="connsiteX141" fmla="*/ 328264 w 23005101"/>
                <a:gd name="connsiteY141" fmla="*/ 33744 h 83467"/>
                <a:gd name="connsiteX142" fmla="*/ 507843 w 23005101"/>
                <a:gd name="connsiteY142" fmla="*/ 33744 h 83467"/>
                <a:gd name="connsiteX143" fmla="*/ 656527 w 23005101"/>
                <a:gd name="connsiteY143" fmla="*/ 33744 h 83467"/>
                <a:gd name="connsiteX144" fmla="*/ 836107 w 23005101"/>
                <a:gd name="connsiteY144" fmla="*/ 33744 h 83467"/>
                <a:gd name="connsiteX145" fmla="*/ 984791 w 23005101"/>
                <a:gd name="connsiteY145" fmla="*/ 33744 h 83467"/>
                <a:gd name="connsiteX146" fmla="*/ 1164757 w 23005101"/>
                <a:gd name="connsiteY146" fmla="*/ 33744 h 83467"/>
                <a:gd name="connsiteX147" fmla="*/ 1313441 w 23005101"/>
                <a:gd name="connsiteY147" fmla="*/ 33744 h 83467"/>
                <a:gd name="connsiteX148" fmla="*/ 1493406 w 23005101"/>
                <a:gd name="connsiteY148" fmla="*/ 33744 h 83467"/>
                <a:gd name="connsiteX149" fmla="*/ 1642091 w 23005101"/>
                <a:gd name="connsiteY149" fmla="*/ 33744 h 83467"/>
                <a:gd name="connsiteX150" fmla="*/ 1821670 w 23005101"/>
                <a:gd name="connsiteY150" fmla="*/ 33744 h 83467"/>
                <a:gd name="connsiteX151" fmla="*/ 1970354 w 23005101"/>
                <a:gd name="connsiteY151" fmla="*/ 33744 h 83467"/>
                <a:gd name="connsiteX152" fmla="*/ 2149934 w 23005101"/>
                <a:gd name="connsiteY152" fmla="*/ 33744 h 83467"/>
                <a:gd name="connsiteX153" fmla="*/ 2298618 w 23005101"/>
                <a:gd name="connsiteY153" fmla="*/ 33744 h 83467"/>
                <a:gd name="connsiteX154" fmla="*/ 2478197 w 23005101"/>
                <a:gd name="connsiteY154" fmla="*/ 33744 h 83467"/>
                <a:gd name="connsiteX155" fmla="*/ 2626881 w 23005101"/>
                <a:gd name="connsiteY155" fmla="*/ 33744 h 83467"/>
                <a:gd name="connsiteX156" fmla="*/ 2806461 w 23005101"/>
                <a:gd name="connsiteY156" fmla="*/ 33744 h 83467"/>
                <a:gd name="connsiteX157" fmla="*/ 2955145 w 23005101"/>
                <a:gd name="connsiteY157" fmla="*/ 33744 h 83467"/>
                <a:gd name="connsiteX158" fmla="*/ 3135111 w 23005101"/>
                <a:gd name="connsiteY158" fmla="*/ 33744 h 83467"/>
                <a:gd name="connsiteX159" fmla="*/ 3283795 w 23005101"/>
                <a:gd name="connsiteY159" fmla="*/ 33744 h 83467"/>
                <a:gd name="connsiteX160" fmla="*/ 3463761 w 23005101"/>
                <a:gd name="connsiteY160" fmla="*/ 33744 h 83467"/>
                <a:gd name="connsiteX161" fmla="*/ 3612445 w 23005101"/>
                <a:gd name="connsiteY161" fmla="*/ 33744 h 83467"/>
                <a:gd name="connsiteX162" fmla="*/ 3792410 w 23005101"/>
                <a:gd name="connsiteY162" fmla="*/ 33744 h 83467"/>
                <a:gd name="connsiteX163" fmla="*/ 3941095 w 23005101"/>
                <a:gd name="connsiteY163" fmla="*/ 33744 h 83467"/>
                <a:gd name="connsiteX164" fmla="*/ 4121060 w 23005101"/>
                <a:gd name="connsiteY164" fmla="*/ 33744 h 83467"/>
                <a:gd name="connsiteX165" fmla="*/ 4269745 w 23005101"/>
                <a:gd name="connsiteY165" fmla="*/ 33744 h 83467"/>
                <a:gd name="connsiteX166" fmla="*/ 4449324 w 23005101"/>
                <a:gd name="connsiteY166" fmla="*/ 33744 h 83467"/>
                <a:gd name="connsiteX167" fmla="*/ 4598008 w 23005101"/>
                <a:gd name="connsiteY167" fmla="*/ 33744 h 83467"/>
                <a:gd name="connsiteX168" fmla="*/ 4777588 w 23005101"/>
                <a:gd name="connsiteY168" fmla="*/ 33744 h 83467"/>
                <a:gd name="connsiteX169" fmla="*/ 4926272 w 23005101"/>
                <a:gd name="connsiteY169" fmla="*/ 33744 h 83467"/>
                <a:gd name="connsiteX170" fmla="*/ 5106238 w 23005101"/>
                <a:gd name="connsiteY170" fmla="*/ 33744 h 83467"/>
                <a:gd name="connsiteX171" fmla="*/ 5254922 w 23005101"/>
                <a:gd name="connsiteY171" fmla="*/ 33744 h 83467"/>
                <a:gd name="connsiteX172" fmla="*/ 5434887 w 23005101"/>
                <a:gd name="connsiteY172" fmla="*/ 33744 h 83467"/>
                <a:gd name="connsiteX173" fmla="*/ 5583572 w 23005101"/>
                <a:gd name="connsiteY173" fmla="*/ 33744 h 83467"/>
                <a:gd name="connsiteX174" fmla="*/ 5763538 w 23005101"/>
                <a:gd name="connsiteY174" fmla="*/ 33744 h 83467"/>
                <a:gd name="connsiteX175" fmla="*/ 5912221 w 23005101"/>
                <a:gd name="connsiteY175" fmla="*/ 33744 h 83467"/>
                <a:gd name="connsiteX176" fmla="*/ 6091801 w 23005101"/>
                <a:gd name="connsiteY176" fmla="*/ 33744 h 83467"/>
                <a:gd name="connsiteX177" fmla="*/ 6240485 w 23005101"/>
                <a:gd name="connsiteY177" fmla="*/ 33744 h 83467"/>
                <a:gd name="connsiteX178" fmla="*/ 6420065 w 23005101"/>
                <a:gd name="connsiteY178" fmla="*/ 33744 h 83467"/>
                <a:gd name="connsiteX179" fmla="*/ 6568749 w 23005101"/>
                <a:gd name="connsiteY179" fmla="*/ 33744 h 83467"/>
                <a:gd name="connsiteX180" fmla="*/ 6748328 w 23005101"/>
                <a:gd name="connsiteY180" fmla="*/ 33744 h 83467"/>
                <a:gd name="connsiteX181" fmla="*/ 6897012 w 23005101"/>
                <a:gd name="connsiteY181" fmla="*/ 33744 h 83467"/>
                <a:gd name="connsiteX182" fmla="*/ 7076592 w 23005101"/>
                <a:gd name="connsiteY182" fmla="*/ 33744 h 83467"/>
                <a:gd name="connsiteX183" fmla="*/ 7225276 w 23005101"/>
                <a:gd name="connsiteY183" fmla="*/ 33744 h 83467"/>
                <a:gd name="connsiteX184" fmla="*/ 7405242 w 23005101"/>
                <a:gd name="connsiteY184" fmla="*/ 33744 h 83467"/>
                <a:gd name="connsiteX185" fmla="*/ 7553926 w 23005101"/>
                <a:gd name="connsiteY185" fmla="*/ 33744 h 83467"/>
                <a:gd name="connsiteX186" fmla="*/ 7733505 w 23005101"/>
                <a:gd name="connsiteY186" fmla="*/ 33744 h 83467"/>
                <a:gd name="connsiteX187" fmla="*/ 7882190 w 23005101"/>
                <a:gd name="connsiteY187" fmla="*/ 33744 h 83467"/>
                <a:gd name="connsiteX188" fmla="*/ 8061769 w 23005101"/>
                <a:gd name="connsiteY188" fmla="*/ 33744 h 83467"/>
                <a:gd name="connsiteX189" fmla="*/ 8210453 w 23005101"/>
                <a:gd name="connsiteY189" fmla="*/ 33744 h 83467"/>
                <a:gd name="connsiteX190" fmla="*/ 8390418 w 23005101"/>
                <a:gd name="connsiteY190" fmla="*/ 33744 h 83467"/>
                <a:gd name="connsiteX191" fmla="*/ 8539103 w 23005101"/>
                <a:gd name="connsiteY191" fmla="*/ 33744 h 83467"/>
                <a:gd name="connsiteX192" fmla="*/ 8718682 w 23005101"/>
                <a:gd name="connsiteY192" fmla="*/ 33744 h 83467"/>
                <a:gd name="connsiteX193" fmla="*/ 8867366 w 23005101"/>
                <a:gd name="connsiteY193" fmla="*/ 33744 h 83467"/>
                <a:gd name="connsiteX194" fmla="*/ 9047332 w 23005101"/>
                <a:gd name="connsiteY194" fmla="*/ 33744 h 83467"/>
                <a:gd name="connsiteX195" fmla="*/ 9196016 w 23005101"/>
                <a:gd name="connsiteY195" fmla="*/ 33744 h 83467"/>
                <a:gd name="connsiteX196" fmla="*/ 9375596 w 23005101"/>
                <a:gd name="connsiteY196" fmla="*/ 33744 h 83467"/>
                <a:gd name="connsiteX197" fmla="*/ 9524280 w 23005101"/>
                <a:gd name="connsiteY197" fmla="*/ 33744 h 83467"/>
                <a:gd name="connsiteX198" fmla="*/ 9703859 w 23005101"/>
                <a:gd name="connsiteY198" fmla="*/ 33744 h 83467"/>
                <a:gd name="connsiteX199" fmla="*/ 9852543 w 23005101"/>
                <a:gd name="connsiteY199" fmla="*/ 33744 h 83467"/>
                <a:gd name="connsiteX200" fmla="*/ 10032123 w 23005101"/>
                <a:gd name="connsiteY200" fmla="*/ 33744 h 83467"/>
                <a:gd name="connsiteX201" fmla="*/ 10180807 w 23005101"/>
                <a:gd name="connsiteY201" fmla="*/ 33744 h 83467"/>
                <a:gd name="connsiteX202" fmla="*/ 10360773 w 23005101"/>
                <a:gd name="connsiteY202" fmla="*/ 33744 h 83467"/>
                <a:gd name="connsiteX203" fmla="*/ 10509457 w 23005101"/>
                <a:gd name="connsiteY203" fmla="*/ 33744 h 83467"/>
                <a:gd name="connsiteX204" fmla="*/ 10689036 w 23005101"/>
                <a:gd name="connsiteY204" fmla="*/ 33744 h 83467"/>
                <a:gd name="connsiteX205" fmla="*/ 10837721 w 23005101"/>
                <a:gd name="connsiteY205" fmla="*/ 33744 h 83467"/>
                <a:gd name="connsiteX206" fmla="*/ 11017687 w 23005101"/>
                <a:gd name="connsiteY206" fmla="*/ 33744 h 83467"/>
                <a:gd name="connsiteX207" fmla="*/ 11166371 w 23005101"/>
                <a:gd name="connsiteY207" fmla="*/ 33744 h 83467"/>
                <a:gd name="connsiteX208" fmla="*/ 11345950 w 23005101"/>
                <a:gd name="connsiteY208" fmla="*/ 33744 h 83467"/>
                <a:gd name="connsiteX209" fmla="*/ 11494635 w 23005101"/>
                <a:gd name="connsiteY209" fmla="*/ 33744 h 83467"/>
                <a:gd name="connsiteX210" fmla="*/ 11674214 w 23005101"/>
                <a:gd name="connsiteY210" fmla="*/ 33744 h 83467"/>
                <a:gd name="connsiteX211" fmla="*/ 11822898 w 23005101"/>
                <a:gd name="connsiteY211" fmla="*/ 33744 h 83467"/>
                <a:gd name="connsiteX212" fmla="*/ 12002477 w 23005101"/>
                <a:gd name="connsiteY212" fmla="*/ 33744 h 83467"/>
                <a:gd name="connsiteX213" fmla="*/ 12151162 w 23005101"/>
                <a:gd name="connsiteY213" fmla="*/ 33744 h 83467"/>
                <a:gd name="connsiteX214" fmla="*/ 12330741 w 23005101"/>
                <a:gd name="connsiteY214" fmla="*/ 33744 h 83467"/>
                <a:gd name="connsiteX215" fmla="*/ 12479425 w 23005101"/>
                <a:gd name="connsiteY215" fmla="*/ 33744 h 83467"/>
                <a:gd name="connsiteX216" fmla="*/ 12659390 w 23005101"/>
                <a:gd name="connsiteY216" fmla="*/ 33744 h 83467"/>
                <a:gd name="connsiteX217" fmla="*/ 12808074 w 23005101"/>
                <a:gd name="connsiteY217" fmla="*/ 33744 h 83467"/>
                <a:gd name="connsiteX218" fmla="*/ 12987654 w 23005101"/>
                <a:gd name="connsiteY218" fmla="*/ 33744 h 83467"/>
                <a:gd name="connsiteX219" fmla="*/ 13136338 w 23005101"/>
                <a:gd name="connsiteY219" fmla="*/ 33744 h 83467"/>
                <a:gd name="connsiteX220" fmla="*/ 13315917 w 23005101"/>
                <a:gd name="connsiteY220" fmla="*/ 33744 h 83467"/>
                <a:gd name="connsiteX221" fmla="*/ 13464602 w 23005101"/>
                <a:gd name="connsiteY221" fmla="*/ 33744 h 83467"/>
                <a:gd name="connsiteX222" fmla="*/ 13644181 w 23005101"/>
                <a:gd name="connsiteY222" fmla="*/ 33744 h 83467"/>
                <a:gd name="connsiteX223" fmla="*/ 13792865 w 23005101"/>
                <a:gd name="connsiteY223" fmla="*/ 33744 h 83467"/>
                <a:gd name="connsiteX224" fmla="*/ 13972445 w 23005101"/>
                <a:gd name="connsiteY224" fmla="*/ 33744 h 83467"/>
                <a:gd name="connsiteX225" fmla="*/ 14121129 w 23005101"/>
                <a:gd name="connsiteY225" fmla="*/ 33744 h 83467"/>
                <a:gd name="connsiteX226" fmla="*/ 14300708 w 23005101"/>
                <a:gd name="connsiteY226" fmla="*/ 33744 h 83467"/>
                <a:gd name="connsiteX227" fmla="*/ 14449393 w 23005101"/>
                <a:gd name="connsiteY227" fmla="*/ 33744 h 83467"/>
                <a:gd name="connsiteX228" fmla="*/ 14629359 w 23005101"/>
                <a:gd name="connsiteY228" fmla="*/ 33744 h 83467"/>
                <a:gd name="connsiteX229" fmla="*/ 14778043 w 23005101"/>
                <a:gd name="connsiteY229" fmla="*/ 33744 h 83467"/>
                <a:gd name="connsiteX230" fmla="*/ 14957622 w 23005101"/>
                <a:gd name="connsiteY230" fmla="*/ 33744 h 83467"/>
                <a:gd name="connsiteX231" fmla="*/ 15106307 w 23005101"/>
                <a:gd name="connsiteY231" fmla="*/ 33744 h 83467"/>
                <a:gd name="connsiteX232" fmla="*/ 15286272 w 23005101"/>
                <a:gd name="connsiteY232" fmla="*/ 33744 h 83467"/>
                <a:gd name="connsiteX233" fmla="*/ 15434957 w 23005101"/>
                <a:gd name="connsiteY233" fmla="*/ 33744 h 83467"/>
                <a:gd name="connsiteX234" fmla="*/ 15614921 w 23005101"/>
                <a:gd name="connsiteY234" fmla="*/ 33744 h 83467"/>
                <a:gd name="connsiteX235" fmla="*/ 15763606 w 23005101"/>
                <a:gd name="connsiteY235" fmla="*/ 33744 h 83467"/>
                <a:gd name="connsiteX236" fmla="*/ 15943185 w 23005101"/>
                <a:gd name="connsiteY236" fmla="*/ 33744 h 83467"/>
                <a:gd name="connsiteX237" fmla="*/ 16091869 w 23005101"/>
                <a:gd name="connsiteY237" fmla="*/ 33744 h 83467"/>
                <a:gd name="connsiteX238" fmla="*/ 16271449 w 23005101"/>
                <a:gd name="connsiteY238" fmla="*/ 33744 h 83467"/>
                <a:gd name="connsiteX239" fmla="*/ 16420133 w 23005101"/>
                <a:gd name="connsiteY239" fmla="*/ 33744 h 83467"/>
                <a:gd name="connsiteX240" fmla="*/ 16600099 w 23005101"/>
                <a:gd name="connsiteY240" fmla="*/ 33744 h 83467"/>
                <a:gd name="connsiteX241" fmla="*/ 16748783 w 23005101"/>
                <a:gd name="connsiteY241" fmla="*/ 33744 h 83467"/>
                <a:gd name="connsiteX242" fmla="*/ 16928750 w 23005101"/>
                <a:gd name="connsiteY242" fmla="*/ 33744 h 83467"/>
                <a:gd name="connsiteX243" fmla="*/ 17077434 w 23005101"/>
                <a:gd name="connsiteY243" fmla="*/ 33744 h 83467"/>
                <a:gd name="connsiteX244" fmla="*/ 17257398 w 23005101"/>
                <a:gd name="connsiteY244" fmla="*/ 33744 h 83467"/>
                <a:gd name="connsiteX245" fmla="*/ 17406082 w 23005101"/>
                <a:gd name="connsiteY245" fmla="*/ 33744 h 83467"/>
                <a:gd name="connsiteX246" fmla="*/ 17585662 w 23005101"/>
                <a:gd name="connsiteY246" fmla="*/ 33744 h 83467"/>
                <a:gd name="connsiteX247" fmla="*/ 17734346 w 23005101"/>
                <a:gd name="connsiteY247" fmla="*/ 33744 h 83467"/>
                <a:gd name="connsiteX248" fmla="*/ 17914312 w 23005101"/>
                <a:gd name="connsiteY248" fmla="*/ 33744 h 83467"/>
                <a:gd name="connsiteX249" fmla="*/ 18062996 w 23005101"/>
                <a:gd name="connsiteY249" fmla="*/ 33744 h 83467"/>
                <a:gd name="connsiteX250" fmla="*/ 18242576 w 23005101"/>
                <a:gd name="connsiteY250" fmla="*/ 33744 h 83467"/>
                <a:gd name="connsiteX251" fmla="*/ 18391260 w 23005101"/>
                <a:gd name="connsiteY251" fmla="*/ 33744 h 83467"/>
                <a:gd name="connsiteX252" fmla="*/ 18570840 w 23005101"/>
                <a:gd name="connsiteY252" fmla="*/ 33744 h 83467"/>
                <a:gd name="connsiteX253" fmla="*/ 18719524 w 23005101"/>
                <a:gd name="connsiteY253" fmla="*/ 33744 h 83467"/>
                <a:gd name="connsiteX254" fmla="*/ 18899490 w 23005101"/>
                <a:gd name="connsiteY254" fmla="*/ 33744 h 83467"/>
                <a:gd name="connsiteX255" fmla="*/ 19048174 w 23005101"/>
                <a:gd name="connsiteY255" fmla="*/ 33744 h 83467"/>
                <a:gd name="connsiteX256" fmla="*/ 19228140 w 23005101"/>
                <a:gd name="connsiteY256" fmla="*/ 33744 h 83467"/>
                <a:gd name="connsiteX257" fmla="*/ 19376822 w 23005101"/>
                <a:gd name="connsiteY257" fmla="*/ 33744 h 83467"/>
                <a:gd name="connsiteX258" fmla="*/ 19556788 w 23005101"/>
                <a:gd name="connsiteY258" fmla="*/ 33744 h 83467"/>
                <a:gd name="connsiteX259" fmla="*/ 19705474 w 23005101"/>
                <a:gd name="connsiteY259" fmla="*/ 33744 h 83467"/>
                <a:gd name="connsiteX260" fmla="*/ 19885054 w 23005101"/>
                <a:gd name="connsiteY260" fmla="*/ 33744 h 83467"/>
                <a:gd name="connsiteX261" fmla="*/ 20033736 w 23005101"/>
                <a:gd name="connsiteY261" fmla="*/ 33744 h 83467"/>
                <a:gd name="connsiteX262" fmla="*/ 20213318 w 23005101"/>
                <a:gd name="connsiteY262" fmla="*/ 33744 h 83467"/>
                <a:gd name="connsiteX263" fmla="*/ 20362000 w 23005101"/>
                <a:gd name="connsiteY263" fmla="*/ 33744 h 83467"/>
                <a:gd name="connsiteX264" fmla="*/ 20541580 w 23005101"/>
                <a:gd name="connsiteY264" fmla="*/ 33744 h 83467"/>
                <a:gd name="connsiteX265" fmla="*/ 20690264 w 23005101"/>
                <a:gd name="connsiteY265" fmla="*/ 33744 h 83467"/>
                <a:gd name="connsiteX266" fmla="*/ 20869844 w 23005101"/>
                <a:gd name="connsiteY266" fmla="*/ 33744 h 83467"/>
                <a:gd name="connsiteX267" fmla="*/ 21018528 w 23005101"/>
                <a:gd name="connsiteY267" fmla="*/ 33744 h 83467"/>
                <a:gd name="connsiteX268" fmla="*/ 21198492 w 23005101"/>
                <a:gd name="connsiteY268" fmla="*/ 33744 h 83467"/>
                <a:gd name="connsiteX269" fmla="*/ 21347178 w 23005101"/>
                <a:gd name="connsiteY269" fmla="*/ 33744 h 83467"/>
                <a:gd name="connsiteX270" fmla="*/ 21527142 w 23005101"/>
                <a:gd name="connsiteY270" fmla="*/ 33744 h 83467"/>
                <a:gd name="connsiteX271" fmla="*/ 21675828 w 23005101"/>
                <a:gd name="connsiteY271" fmla="*/ 33744 h 83467"/>
                <a:gd name="connsiteX272" fmla="*/ 21855406 w 23005101"/>
                <a:gd name="connsiteY272" fmla="*/ 33744 h 83467"/>
                <a:gd name="connsiteX273" fmla="*/ 22004092 w 23005101"/>
                <a:gd name="connsiteY273" fmla="*/ 33744 h 83467"/>
                <a:gd name="connsiteX274" fmla="*/ 22184056 w 23005101"/>
                <a:gd name="connsiteY274" fmla="*/ 33744 h 83467"/>
                <a:gd name="connsiteX275" fmla="*/ 22332742 w 23005101"/>
                <a:gd name="connsiteY275" fmla="*/ 33744 h 83467"/>
                <a:gd name="connsiteX276" fmla="*/ 22512706 w 23005101"/>
                <a:gd name="connsiteY276" fmla="*/ 33744 h 83467"/>
                <a:gd name="connsiteX277" fmla="*/ 22661390 w 23005101"/>
                <a:gd name="connsiteY277" fmla="*/ 33744 h 83467"/>
                <a:gd name="connsiteX278" fmla="*/ 22840970 w 23005101"/>
                <a:gd name="connsiteY278" fmla="*/ 33744 h 83467"/>
                <a:gd name="connsiteX279" fmla="*/ 22989654 w 23005101"/>
                <a:gd name="connsiteY279" fmla="*/ 33744 h 83467"/>
                <a:gd name="connsiteX280" fmla="*/ 23005102 w 23005101"/>
                <a:gd name="connsiteY280" fmla="*/ 49578 h 83467"/>
                <a:gd name="connsiteX281" fmla="*/ 22825138 w 23005101"/>
                <a:gd name="connsiteY281" fmla="*/ 49578 h 83467"/>
                <a:gd name="connsiteX282" fmla="*/ 22676452 w 23005101"/>
                <a:gd name="connsiteY282" fmla="*/ 49578 h 83467"/>
                <a:gd name="connsiteX283" fmla="*/ 22585310 w 23005101"/>
                <a:gd name="connsiteY283" fmla="*/ 83178 h 8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467">
                  <a:moveTo>
                    <a:pt x="22585310" y="83178"/>
                  </a:moveTo>
                  <a:cubicBezTo>
                    <a:pt x="22551712" y="83178"/>
                    <a:pt x="22518114" y="71978"/>
                    <a:pt x="22495328" y="49192"/>
                  </a:cubicBezTo>
                  <a:cubicBezTo>
                    <a:pt x="22458638" y="12890"/>
                    <a:pt x="22383332" y="12890"/>
                    <a:pt x="22346644" y="49192"/>
                  </a:cubicBezTo>
                  <a:cubicBezTo>
                    <a:pt x="22301458" y="94377"/>
                    <a:pt x="22212248" y="94377"/>
                    <a:pt x="22167064" y="49192"/>
                  </a:cubicBezTo>
                  <a:cubicBezTo>
                    <a:pt x="22130374" y="12504"/>
                    <a:pt x="22055070" y="12890"/>
                    <a:pt x="22018380" y="49192"/>
                  </a:cubicBezTo>
                  <a:cubicBezTo>
                    <a:pt x="21973194" y="94377"/>
                    <a:pt x="21883984" y="94377"/>
                    <a:pt x="21838800" y="49192"/>
                  </a:cubicBezTo>
                  <a:cubicBezTo>
                    <a:pt x="21802112" y="12504"/>
                    <a:pt x="21727190" y="12890"/>
                    <a:pt x="21690116" y="49192"/>
                  </a:cubicBezTo>
                  <a:cubicBezTo>
                    <a:pt x="21644930" y="94377"/>
                    <a:pt x="21555720" y="94377"/>
                    <a:pt x="21510536" y="49192"/>
                  </a:cubicBezTo>
                  <a:cubicBezTo>
                    <a:pt x="21473848" y="12890"/>
                    <a:pt x="21398926" y="12890"/>
                    <a:pt x="21361854" y="49192"/>
                  </a:cubicBezTo>
                  <a:cubicBezTo>
                    <a:pt x="21316668" y="94377"/>
                    <a:pt x="21227456" y="94377"/>
                    <a:pt x="21182272" y="49192"/>
                  </a:cubicBezTo>
                  <a:cubicBezTo>
                    <a:pt x="21145584" y="12504"/>
                    <a:pt x="21070278" y="12890"/>
                    <a:pt x="21033590" y="49192"/>
                  </a:cubicBezTo>
                  <a:cubicBezTo>
                    <a:pt x="20988404" y="94377"/>
                    <a:pt x="20899194" y="94377"/>
                    <a:pt x="20854010" y="49192"/>
                  </a:cubicBezTo>
                  <a:cubicBezTo>
                    <a:pt x="20817320" y="12890"/>
                    <a:pt x="20742014" y="12504"/>
                    <a:pt x="20705326" y="49192"/>
                  </a:cubicBezTo>
                  <a:cubicBezTo>
                    <a:pt x="20660140" y="94377"/>
                    <a:pt x="20570930" y="94377"/>
                    <a:pt x="20525358" y="49192"/>
                  </a:cubicBezTo>
                  <a:cubicBezTo>
                    <a:pt x="20488672" y="12504"/>
                    <a:pt x="20413364" y="12890"/>
                    <a:pt x="20376676" y="49192"/>
                  </a:cubicBezTo>
                  <a:cubicBezTo>
                    <a:pt x="20331492" y="94377"/>
                    <a:pt x="20242282" y="94377"/>
                    <a:pt x="20196708" y="49192"/>
                  </a:cubicBezTo>
                  <a:cubicBezTo>
                    <a:pt x="20160022" y="12890"/>
                    <a:pt x="20084714" y="12504"/>
                    <a:pt x="20048026" y="49192"/>
                  </a:cubicBezTo>
                  <a:cubicBezTo>
                    <a:pt x="20002842" y="94377"/>
                    <a:pt x="19913632" y="94377"/>
                    <a:pt x="19868446" y="49192"/>
                  </a:cubicBezTo>
                  <a:cubicBezTo>
                    <a:pt x="19831758" y="12890"/>
                    <a:pt x="19756836" y="12890"/>
                    <a:pt x="19719762" y="49192"/>
                  </a:cubicBezTo>
                  <a:cubicBezTo>
                    <a:pt x="19674578" y="94377"/>
                    <a:pt x="19585368" y="94377"/>
                    <a:pt x="19540182" y="49192"/>
                  </a:cubicBezTo>
                  <a:cubicBezTo>
                    <a:pt x="19503494" y="12890"/>
                    <a:pt x="19428188" y="12890"/>
                    <a:pt x="19391498" y="49192"/>
                  </a:cubicBezTo>
                  <a:cubicBezTo>
                    <a:pt x="19346314" y="94377"/>
                    <a:pt x="19257104" y="94377"/>
                    <a:pt x="19211920" y="49192"/>
                  </a:cubicBezTo>
                  <a:cubicBezTo>
                    <a:pt x="19175230" y="12890"/>
                    <a:pt x="19099924" y="12890"/>
                    <a:pt x="19063234" y="49192"/>
                  </a:cubicBezTo>
                  <a:cubicBezTo>
                    <a:pt x="19018050" y="94377"/>
                    <a:pt x="18928840" y="94377"/>
                    <a:pt x="18883656" y="49192"/>
                  </a:cubicBezTo>
                  <a:cubicBezTo>
                    <a:pt x="18846966" y="12890"/>
                    <a:pt x="18771660" y="12890"/>
                    <a:pt x="18734972" y="49192"/>
                  </a:cubicBezTo>
                  <a:cubicBezTo>
                    <a:pt x="18689788" y="94377"/>
                    <a:pt x="18600576" y="94377"/>
                    <a:pt x="18555006" y="49192"/>
                  </a:cubicBezTo>
                  <a:cubicBezTo>
                    <a:pt x="18518318" y="12890"/>
                    <a:pt x="18443396" y="12890"/>
                    <a:pt x="18406320" y="49192"/>
                  </a:cubicBezTo>
                  <a:cubicBezTo>
                    <a:pt x="18360750" y="94377"/>
                    <a:pt x="18271926" y="94377"/>
                    <a:pt x="18226356" y="49192"/>
                  </a:cubicBezTo>
                  <a:cubicBezTo>
                    <a:pt x="18189668" y="12890"/>
                    <a:pt x="18114360" y="12890"/>
                    <a:pt x="18077672" y="49192"/>
                  </a:cubicBezTo>
                  <a:cubicBezTo>
                    <a:pt x="18032486" y="94377"/>
                    <a:pt x="17943276" y="94377"/>
                    <a:pt x="17898092" y="49192"/>
                  </a:cubicBezTo>
                  <a:cubicBezTo>
                    <a:pt x="17861404" y="12890"/>
                    <a:pt x="17786482" y="12890"/>
                    <a:pt x="17749408" y="49192"/>
                  </a:cubicBezTo>
                  <a:cubicBezTo>
                    <a:pt x="17704224" y="94377"/>
                    <a:pt x="17615012" y="94377"/>
                    <a:pt x="17569442" y="49192"/>
                  </a:cubicBezTo>
                  <a:cubicBezTo>
                    <a:pt x="17532754" y="12890"/>
                    <a:pt x="17457832" y="12890"/>
                    <a:pt x="17420758" y="49192"/>
                  </a:cubicBezTo>
                  <a:cubicBezTo>
                    <a:pt x="17375574" y="94377"/>
                    <a:pt x="17286362" y="94377"/>
                    <a:pt x="17240792" y="49192"/>
                  </a:cubicBezTo>
                  <a:cubicBezTo>
                    <a:pt x="17203718" y="12504"/>
                    <a:pt x="17128796" y="12890"/>
                    <a:pt x="17092108" y="49192"/>
                  </a:cubicBezTo>
                  <a:cubicBezTo>
                    <a:pt x="17046538" y="94377"/>
                    <a:pt x="16957714" y="94377"/>
                    <a:pt x="16912528" y="49192"/>
                  </a:cubicBezTo>
                  <a:cubicBezTo>
                    <a:pt x="16875840" y="12504"/>
                    <a:pt x="16800532" y="12890"/>
                    <a:pt x="16763844" y="49192"/>
                  </a:cubicBezTo>
                  <a:cubicBezTo>
                    <a:pt x="16718660" y="94377"/>
                    <a:pt x="16629450" y="94377"/>
                    <a:pt x="16584265" y="49192"/>
                  </a:cubicBezTo>
                  <a:cubicBezTo>
                    <a:pt x="16547577" y="12504"/>
                    <a:pt x="16472269" y="12890"/>
                    <a:pt x="16435581" y="49192"/>
                  </a:cubicBezTo>
                  <a:cubicBezTo>
                    <a:pt x="16390010" y="94377"/>
                    <a:pt x="16301186" y="94377"/>
                    <a:pt x="16255616" y="49192"/>
                  </a:cubicBezTo>
                  <a:cubicBezTo>
                    <a:pt x="16218927" y="12890"/>
                    <a:pt x="16143619" y="12890"/>
                    <a:pt x="16106931" y="49192"/>
                  </a:cubicBezTo>
                  <a:cubicBezTo>
                    <a:pt x="16061361" y="94377"/>
                    <a:pt x="15972536" y="94377"/>
                    <a:pt x="15926966" y="49192"/>
                  </a:cubicBezTo>
                  <a:cubicBezTo>
                    <a:pt x="15890277" y="12890"/>
                    <a:pt x="15815355" y="12890"/>
                    <a:pt x="15778281" y="49192"/>
                  </a:cubicBezTo>
                  <a:cubicBezTo>
                    <a:pt x="15733097" y="94377"/>
                    <a:pt x="15643886" y="94377"/>
                    <a:pt x="15598702" y="49192"/>
                  </a:cubicBezTo>
                  <a:cubicBezTo>
                    <a:pt x="15562013" y="12504"/>
                    <a:pt x="15486706" y="12890"/>
                    <a:pt x="15450018" y="49192"/>
                  </a:cubicBezTo>
                  <a:cubicBezTo>
                    <a:pt x="15404834" y="94377"/>
                    <a:pt x="15315622" y="94377"/>
                    <a:pt x="15270438" y="49192"/>
                  </a:cubicBezTo>
                  <a:cubicBezTo>
                    <a:pt x="15233750" y="12890"/>
                    <a:pt x="15158443" y="12504"/>
                    <a:pt x="15121754" y="49192"/>
                  </a:cubicBezTo>
                  <a:cubicBezTo>
                    <a:pt x="15076570" y="94377"/>
                    <a:pt x="14987359" y="94377"/>
                    <a:pt x="14942175" y="49192"/>
                  </a:cubicBezTo>
                  <a:cubicBezTo>
                    <a:pt x="14905486" y="12504"/>
                    <a:pt x="14830179" y="12890"/>
                    <a:pt x="14793490" y="49192"/>
                  </a:cubicBezTo>
                  <a:cubicBezTo>
                    <a:pt x="14748306" y="94377"/>
                    <a:pt x="14659095" y="94377"/>
                    <a:pt x="14613911" y="49192"/>
                  </a:cubicBezTo>
                  <a:cubicBezTo>
                    <a:pt x="14577222" y="12890"/>
                    <a:pt x="14501915" y="12890"/>
                    <a:pt x="14465227" y="49192"/>
                  </a:cubicBezTo>
                  <a:cubicBezTo>
                    <a:pt x="14420043" y="94377"/>
                    <a:pt x="14330831" y="94377"/>
                    <a:pt x="14285647" y="49192"/>
                  </a:cubicBezTo>
                  <a:cubicBezTo>
                    <a:pt x="14248959" y="12890"/>
                    <a:pt x="14173652" y="12890"/>
                    <a:pt x="14136963" y="49192"/>
                  </a:cubicBezTo>
                  <a:cubicBezTo>
                    <a:pt x="14091779" y="94377"/>
                    <a:pt x="14002568" y="94377"/>
                    <a:pt x="13957384" y="49192"/>
                  </a:cubicBezTo>
                  <a:cubicBezTo>
                    <a:pt x="13920695" y="12890"/>
                    <a:pt x="13845388" y="12890"/>
                    <a:pt x="13808699" y="49192"/>
                  </a:cubicBezTo>
                  <a:cubicBezTo>
                    <a:pt x="13763516" y="94377"/>
                    <a:pt x="13674304" y="94377"/>
                    <a:pt x="13628734" y="49192"/>
                  </a:cubicBezTo>
                  <a:cubicBezTo>
                    <a:pt x="13592046" y="12890"/>
                    <a:pt x="13516738" y="12890"/>
                    <a:pt x="13480049" y="49192"/>
                  </a:cubicBezTo>
                  <a:cubicBezTo>
                    <a:pt x="13434865" y="94377"/>
                    <a:pt x="13345655" y="94377"/>
                    <a:pt x="13300085" y="49192"/>
                  </a:cubicBezTo>
                  <a:cubicBezTo>
                    <a:pt x="13263396" y="12890"/>
                    <a:pt x="13188474" y="12890"/>
                    <a:pt x="13151400" y="49192"/>
                  </a:cubicBezTo>
                  <a:cubicBezTo>
                    <a:pt x="13106215" y="94377"/>
                    <a:pt x="13017005" y="94377"/>
                    <a:pt x="12971434" y="49192"/>
                  </a:cubicBezTo>
                  <a:cubicBezTo>
                    <a:pt x="12934746" y="12890"/>
                    <a:pt x="12859824" y="12890"/>
                    <a:pt x="12822750" y="49192"/>
                  </a:cubicBezTo>
                  <a:cubicBezTo>
                    <a:pt x="12777565" y="94377"/>
                    <a:pt x="12688355" y="94377"/>
                    <a:pt x="12643171" y="49192"/>
                  </a:cubicBezTo>
                  <a:cubicBezTo>
                    <a:pt x="12606482" y="12890"/>
                    <a:pt x="12531175" y="12890"/>
                    <a:pt x="12494486" y="49192"/>
                  </a:cubicBezTo>
                  <a:cubicBezTo>
                    <a:pt x="12449301" y="94377"/>
                    <a:pt x="12360091" y="94377"/>
                    <a:pt x="12314907" y="49192"/>
                  </a:cubicBezTo>
                  <a:cubicBezTo>
                    <a:pt x="12278218" y="12890"/>
                    <a:pt x="12202911" y="12890"/>
                    <a:pt x="12166223" y="49192"/>
                  </a:cubicBezTo>
                  <a:cubicBezTo>
                    <a:pt x="12120652" y="94377"/>
                    <a:pt x="12031827" y="94377"/>
                    <a:pt x="11986257" y="49192"/>
                  </a:cubicBezTo>
                  <a:cubicBezTo>
                    <a:pt x="11949569" y="12504"/>
                    <a:pt x="11874261" y="12890"/>
                    <a:pt x="11837573" y="49192"/>
                  </a:cubicBezTo>
                  <a:cubicBezTo>
                    <a:pt x="11792389" y="94377"/>
                    <a:pt x="11703178" y="94377"/>
                    <a:pt x="11657607" y="49192"/>
                  </a:cubicBezTo>
                  <a:cubicBezTo>
                    <a:pt x="11620919" y="12504"/>
                    <a:pt x="11545611" y="12890"/>
                    <a:pt x="11508923" y="49192"/>
                  </a:cubicBezTo>
                  <a:cubicBezTo>
                    <a:pt x="11463352" y="94377"/>
                    <a:pt x="11374528" y="94377"/>
                    <a:pt x="11328958" y="49192"/>
                  </a:cubicBezTo>
                  <a:cubicBezTo>
                    <a:pt x="11292269" y="12504"/>
                    <a:pt x="11216962" y="12890"/>
                    <a:pt x="11180273" y="49192"/>
                  </a:cubicBezTo>
                  <a:cubicBezTo>
                    <a:pt x="11135088" y="94377"/>
                    <a:pt x="11045878" y="94377"/>
                    <a:pt x="11000694" y="49192"/>
                  </a:cubicBezTo>
                  <a:cubicBezTo>
                    <a:pt x="10964005" y="12890"/>
                    <a:pt x="10889084" y="12890"/>
                    <a:pt x="10852010" y="49192"/>
                  </a:cubicBezTo>
                  <a:cubicBezTo>
                    <a:pt x="10806439" y="94377"/>
                    <a:pt x="10717614" y="94377"/>
                    <a:pt x="10672044" y="49192"/>
                  </a:cubicBezTo>
                  <a:cubicBezTo>
                    <a:pt x="10634970" y="12504"/>
                    <a:pt x="10560048" y="12890"/>
                    <a:pt x="10523359" y="49192"/>
                  </a:cubicBezTo>
                  <a:cubicBezTo>
                    <a:pt x="10478176" y="94377"/>
                    <a:pt x="10388965" y="94377"/>
                    <a:pt x="10343780" y="49192"/>
                  </a:cubicBezTo>
                  <a:cubicBezTo>
                    <a:pt x="10307093" y="12890"/>
                    <a:pt x="10232171" y="12504"/>
                    <a:pt x="10195096" y="49192"/>
                  </a:cubicBezTo>
                  <a:cubicBezTo>
                    <a:pt x="10149912" y="94377"/>
                    <a:pt x="10060702" y="94377"/>
                    <a:pt x="10015517" y="49192"/>
                  </a:cubicBezTo>
                  <a:cubicBezTo>
                    <a:pt x="9978829" y="12890"/>
                    <a:pt x="9903521" y="12890"/>
                    <a:pt x="9866833" y="49192"/>
                  </a:cubicBezTo>
                  <a:cubicBezTo>
                    <a:pt x="9821648" y="94377"/>
                    <a:pt x="9732437" y="94377"/>
                    <a:pt x="9687253" y="49192"/>
                  </a:cubicBezTo>
                  <a:cubicBezTo>
                    <a:pt x="9650565" y="12890"/>
                    <a:pt x="9575257" y="12890"/>
                    <a:pt x="9538569" y="49192"/>
                  </a:cubicBezTo>
                  <a:cubicBezTo>
                    <a:pt x="9493385" y="94377"/>
                    <a:pt x="9404174" y="94377"/>
                    <a:pt x="9358989" y="49192"/>
                  </a:cubicBezTo>
                  <a:cubicBezTo>
                    <a:pt x="9322301" y="12890"/>
                    <a:pt x="9246994" y="12890"/>
                    <a:pt x="9210305" y="49192"/>
                  </a:cubicBezTo>
                  <a:cubicBezTo>
                    <a:pt x="9164734" y="94377"/>
                    <a:pt x="9075910" y="94377"/>
                    <a:pt x="9030340" y="49192"/>
                  </a:cubicBezTo>
                  <a:cubicBezTo>
                    <a:pt x="8993651" y="12890"/>
                    <a:pt x="8918343" y="12890"/>
                    <a:pt x="8881655" y="49192"/>
                  </a:cubicBezTo>
                  <a:cubicBezTo>
                    <a:pt x="8836085" y="94377"/>
                    <a:pt x="8747260" y="94377"/>
                    <a:pt x="8701690" y="49192"/>
                  </a:cubicBezTo>
                  <a:cubicBezTo>
                    <a:pt x="8665001" y="12890"/>
                    <a:pt x="8589694" y="12890"/>
                    <a:pt x="8553006" y="49192"/>
                  </a:cubicBezTo>
                  <a:cubicBezTo>
                    <a:pt x="8507821" y="94377"/>
                    <a:pt x="8418611" y="94377"/>
                    <a:pt x="8373427" y="49192"/>
                  </a:cubicBezTo>
                  <a:cubicBezTo>
                    <a:pt x="8336352" y="12890"/>
                    <a:pt x="8261430" y="12890"/>
                    <a:pt x="8224742" y="49192"/>
                  </a:cubicBezTo>
                  <a:cubicBezTo>
                    <a:pt x="8179558" y="94377"/>
                    <a:pt x="8090347" y="94377"/>
                    <a:pt x="8045163" y="49192"/>
                  </a:cubicBezTo>
                  <a:cubicBezTo>
                    <a:pt x="8008474" y="12890"/>
                    <a:pt x="7933167" y="12890"/>
                    <a:pt x="7896479" y="49192"/>
                  </a:cubicBezTo>
                  <a:cubicBezTo>
                    <a:pt x="7851294" y="94377"/>
                    <a:pt x="7762084" y="94377"/>
                    <a:pt x="7716899" y="49192"/>
                  </a:cubicBezTo>
                  <a:cubicBezTo>
                    <a:pt x="7680211" y="12890"/>
                    <a:pt x="7604903" y="12890"/>
                    <a:pt x="7568215" y="49192"/>
                  </a:cubicBezTo>
                  <a:cubicBezTo>
                    <a:pt x="7523031" y="94377"/>
                    <a:pt x="7433820" y="94377"/>
                    <a:pt x="7388636" y="49192"/>
                  </a:cubicBezTo>
                  <a:cubicBezTo>
                    <a:pt x="7351947" y="12890"/>
                    <a:pt x="7277026" y="12890"/>
                    <a:pt x="7239951" y="49192"/>
                  </a:cubicBezTo>
                  <a:cubicBezTo>
                    <a:pt x="7194767" y="94377"/>
                    <a:pt x="7105557" y="94377"/>
                    <a:pt x="7060372" y="49192"/>
                  </a:cubicBezTo>
                  <a:cubicBezTo>
                    <a:pt x="7023683" y="12890"/>
                    <a:pt x="6948376" y="12890"/>
                    <a:pt x="6911688" y="49192"/>
                  </a:cubicBezTo>
                  <a:cubicBezTo>
                    <a:pt x="6866503" y="94377"/>
                    <a:pt x="6777293" y="94377"/>
                    <a:pt x="6732108" y="49192"/>
                  </a:cubicBezTo>
                  <a:cubicBezTo>
                    <a:pt x="6695420" y="12890"/>
                    <a:pt x="6620112" y="12890"/>
                    <a:pt x="6583424" y="49192"/>
                  </a:cubicBezTo>
                  <a:cubicBezTo>
                    <a:pt x="6537853" y="94377"/>
                    <a:pt x="6449029" y="94377"/>
                    <a:pt x="6403458" y="49192"/>
                  </a:cubicBezTo>
                  <a:cubicBezTo>
                    <a:pt x="6366770" y="12890"/>
                    <a:pt x="6291849" y="12890"/>
                    <a:pt x="6254774" y="49192"/>
                  </a:cubicBezTo>
                  <a:cubicBezTo>
                    <a:pt x="6209589" y="94377"/>
                    <a:pt x="6120379" y="94377"/>
                    <a:pt x="6075195" y="49192"/>
                  </a:cubicBezTo>
                  <a:cubicBezTo>
                    <a:pt x="6038506" y="12890"/>
                    <a:pt x="5963585" y="12890"/>
                    <a:pt x="5926511" y="49192"/>
                  </a:cubicBezTo>
                  <a:cubicBezTo>
                    <a:pt x="5881326" y="94377"/>
                    <a:pt x="5792115" y="94377"/>
                    <a:pt x="5746931" y="49192"/>
                  </a:cubicBezTo>
                  <a:cubicBezTo>
                    <a:pt x="5710243" y="12890"/>
                    <a:pt x="5634935" y="12890"/>
                    <a:pt x="5598247" y="49192"/>
                  </a:cubicBezTo>
                  <a:cubicBezTo>
                    <a:pt x="5553062" y="94377"/>
                    <a:pt x="5463852" y="94377"/>
                    <a:pt x="5418281" y="49192"/>
                  </a:cubicBezTo>
                  <a:cubicBezTo>
                    <a:pt x="5381593" y="12890"/>
                    <a:pt x="5306672" y="12890"/>
                    <a:pt x="5269597" y="49192"/>
                  </a:cubicBezTo>
                  <a:cubicBezTo>
                    <a:pt x="5224413" y="94377"/>
                    <a:pt x="5135202" y="94377"/>
                    <a:pt x="5090018" y="49192"/>
                  </a:cubicBezTo>
                  <a:cubicBezTo>
                    <a:pt x="5053330" y="12890"/>
                    <a:pt x="4978408" y="12890"/>
                    <a:pt x="4941333" y="49192"/>
                  </a:cubicBezTo>
                  <a:cubicBezTo>
                    <a:pt x="4895763" y="94377"/>
                    <a:pt x="4806939" y="94377"/>
                    <a:pt x="4761368" y="49192"/>
                  </a:cubicBezTo>
                  <a:cubicBezTo>
                    <a:pt x="4724679" y="12890"/>
                    <a:pt x="4649372" y="12890"/>
                    <a:pt x="4612684" y="49192"/>
                  </a:cubicBezTo>
                  <a:cubicBezTo>
                    <a:pt x="4567499" y="94377"/>
                    <a:pt x="4478289" y="94377"/>
                    <a:pt x="4433104" y="49192"/>
                  </a:cubicBezTo>
                  <a:cubicBezTo>
                    <a:pt x="4396416" y="12890"/>
                    <a:pt x="4321495" y="12890"/>
                    <a:pt x="4284420" y="49192"/>
                  </a:cubicBezTo>
                  <a:cubicBezTo>
                    <a:pt x="4239235" y="94377"/>
                    <a:pt x="4150025" y="94377"/>
                    <a:pt x="4104840" y="49192"/>
                  </a:cubicBezTo>
                  <a:cubicBezTo>
                    <a:pt x="4068152" y="12890"/>
                    <a:pt x="3992845" y="12890"/>
                    <a:pt x="3956156" y="49192"/>
                  </a:cubicBezTo>
                  <a:cubicBezTo>
                    <a:pt x="3910586" y="94377"/>
                    <a:pt x="3821761" y="94377"/>
                    <a:pt x="3776190" y="49192"/>
                  </a:cubicBezTo>
                  <a:cubicBezTo>
                    <a:pt x="3739502" y="12890"/>
                    <a:pt x="3664581" y="12890"/>
                    <a:pt x="3627506" y="49192"/>
                  </a:cubicBezTo>
                  <a:cubicBezTo>
                    <a:pt x="3582322" y="94377"/>
                    <a:pt x="3493111" y="94377"/>
                    <a:pt x="3447541" y="49192"/>
                  </a:cubicBezTo>
                  <a:cubicBezTo>
                    <a:pt x="3410852" y="12890"/>
                    <a:pt x="3335545" y="12890"/>
                    <a:pt x="3298857" y="49192"/>
                  </a:cubicBezTo>
                  <a:cubicBezTo>
                    <a:pt x="3253286" y="94377"/>
                    <a:pt x="3164462" y="94377"/>
                    <a:pt x="3118891" y="49192"/>
                  </a:cubicBezTo>
                  <a:cubicBezTo>
                    <a:pt x="3082202" y="12890"/>
                    <a:pt x="3006895" y="12890"/>
                    <a:pt x="2970207" y="49192"/>
                  </a:cubicBezTo>
                  <a:cubicBezTo>
                    <a:pt x="2924636" y="94377"/>
                    <a:pt x="2835812" y="94377"/>
                    <a:pt x="2790241" y="49192"/>
                  </a:cubicBezTo>
                  <a:cubicBezTo>
                    <a:pt x="2753553" y="12890"/>
                    <a:pt x="2678245" y="12890"/>
                    <a:pt x="2641557" y="49192"/>
                  </a:cubicBezTo>
                  <a:cubicBezTo>
                    <a:pt x="2596373" y="94377"/>
                    <a:pt x="2507162" y="94377"/>
                    <a:pt x="2461977" y="49192"/>
                  </a:cubicBezTo>
                  <a:cubicBezTo>
                    <a:pt x="2425289" y="12890"/>
                    <a:pt x="2349982" y="12890"/>
                    <a:pt x="2313293" y="49192"/>
                  </a:cubicBezTo>
                  <a:cubicBezTo>
                    <a:pt x="2268109" y="94377"/>
                    <a:pt x="2178898" y="94377"/>
                    <a:pt x="2133714" y="49192"/>
                  </a:cubicBezTo>
                  <a:cubicBezTo>
                    <a:pt x="2097025" y="12890"/>
                    <a:pt x="2021718" y="12890"/>
                    <a:pt x="1985030" y="49192"/>
                  </a:cubicBezTo>
                  <a:cubicBezTo>
                    <a:pt x="1939845" y="94377"/>
                    <a:pt x="1850635" y="94377"/>
                    <a:pt x="1805450" y="49192"/>
                  </a:cubicBezTo>
                  <a:cubicBezTo>
                    <a:pt x="1768762" y="12890"/>
                    <a:pt x="1693454" y="12890"/>
                    <a:pt x="1656766" y="49192"/>
                  </a:cubicBezTo>
                  <a:cubicBezTo>
                    <a:pt x="1611195" y="94377"/>
                    <a:pt x="1522371" y="94377"/>
                    <a:pt x="1476800" y="49192"/>
                  </a:cubicBezTo>
                  <a:cubicBezTo>
                    <a:pt x="1440112" y="12890"/>
                    <a:pt x="1364804" y="12890"/>
                    <a:pt x="1328116" y="49192"/>
                  </a:cubicBezTo>
                  <a:cubicBezTo>
                    <a:pt x="1282545" y="94377"/>
                    <a:pt x="1193721" y="94377"/>
                    <a:pt x="1148150" y="49192"/>
                  </a:cubicBezTo>
                  <a:cubicBezTo>
                    <a:pt x="1111462" y="12890"/>
                    <a:pt x="1036155" y="12890"/>
                    <a:pt x="999466" y="49192"/>
                  </a:cubicBezTo>
                  <a:cubicBezTo>
                    <a:pt x="954282" y="94377"/>
                    <a:pt x="865071" y="94377"/>
                    <a:pt x="819887" y="49192"/>
                  </a:cubicBezTo>
                  <a:cubicBezTo>
                    <a:pt x="783198" y="12890"/>
                    <a:pt x="707891" y="12890"/>
                    <a:pt x="671203" y="49192"/>
                  </a:cubicBezTo>
                  <a:cubicBezTo>
                    <a:pt x="626018" y="94377"/>
                    <a:pt x="536808" y="94377"/>
                    <a:pt x="491623" y="49192"/>
                  </a:cubicBezTo>
                  <a:cubicBezTo>
                    <a:pt x="454935" y="12890"/>
                    <a:pt x="379627" y="12890"/>
                    <a:pt x="342939" y="49192"/>
                  </a:cubicBezTo>
                  <a:cubicBezTo>
                    <a:pt x="297754" y="94377"/>
                    <a:pt x="208544" y="94377"/>
                    <a:pt x="163359" y="49192"/>
                  </a:cubicBezTo>
                  <a:cubicBezTo>
                    <a:pt x="126671" y="12890"/>
                    <a:pt x="51364" y="12890"/>
                    <a:pt x="14675" y="49192"/>
                  </a:cubicBezTo>
                  <a:lnTo>
                    <a:pt x="0" y="33744"/>
                  </a:lnTo>
                  <a:cubicBezTo>
                    <a:pt x="45185" y="-11441"/>
                    <a:pt x="134395" y="-11055"/>
                    <a:pt x="179580" y="33744"/>
                  </a:cubicBezTo>
                  <a:cubicBezTo>
                    <a:pt x="216268" y="70433"/>
                    <a:pt x="291575" y="70433"/>
                    <a:pt x="328264" y="33744"/>
                  </a:cubicBezTo>
                  <a:cubicBezTo>
                    <a:pt x="373448" y="-11055"/>
                    <a:pt x="462659" y="-11441"/>
                    <a:pt x="507843" y="33744"/>
                  </a:cubicBezTo>
                  <a:cubicBezTo>
                    <a:pt x="544531" y="70433"/>
                    <a:pt x="619839" y="70433"/>
                    <a:pt x="656527" y="33744"/>
                  </a:cubicBezTo>
                  <a:cubicBezTo>
                    <a:pt x="701712" y="-11441"/>
                    <a:pt x="790922" y="-11055"/>
                    <a:pt x="836107" y="33744"/>
                  </a:cubicBezTo>
                  <a:cubicBezTo>
                    <a:pt x="872795" y="70433"/>
                    <a:pt x="948103" y="70433"/>
                    <a:pt x="984791" y="33744"/>
                  </a:cubicBezTo>
                  <a:cubicBezTo>
                    <a:pt x="1030362" y="-11441"/>
                    <a:pt x="1119186" y="-11055"/>
                    <a:pt x="1164757" y="33744"/>
                  </a:cubicBezTo>
                  <a:cubicBezTo>
                    <a:pt x="1201445" y="70433"/>
                    <a:pt x="1276753" y="70433"/>
                    <a:pt x="1313441" y="33744"/>
                  </a:cubicBezTo>
                  <a:cubicBezTo>
                    <a:pt x="1359011" y="-11055"/>
                    <a:pt x="1447836" y="-11055"/>
                    <a:pt x="1493406" y="33744"/>
                  </a:cubicBezTo>
                  <a:cubicBezTo>
                    <a:pt x="1530095" y="70433"/>
                    <a:pt x="1605402" y="70433"/>
                    <a:pt x="1642091" y="33744"/>
                  </a:cubicBezTo>
                  <a:cubicBezTo>
                    <a:pt x="1687275" y="-11055"/>
                    <a:pt x="1776486" y="-11055"/>
                    <a:pt x="1821670" y="33744"/>
                  </a:cubicBezTo>
                  <a:cubicBezTo>
                    <a:pt x="1858358" y="70433"/>
                    <a:pt x="1933666" y="70433"/>
                    <a:pt x="1970354" y="33744"/>
                  </a:cubicBezTo>
                  <a:cubicBezTo>
                    <a:pt x="2015539" y="-11055"/>
                    <a:pt x="2104749" y="-11441"/>
                    <a:pt x="2149934" y="33744"/>
                  </a:cubicBezTo>
                  <a:cubicBezTo>
                    <a:pt x="2186622" y="70433"/>
                    <a:pt x="2261930" y="70433"/>
                    <a:pt x="2298618" y="33744"/>
                  </a:cubicBezTo>
                  <a:cubicBezTo>
                    <a:pt x="2343802" y="-11055"/>
                    <a:pt x="2433013" y="-11055"/>
                    <a:pt x="2478197" y="33744"/>
                  </a:cubicBezTo>
                  <a:cubicBezTo>
                    <a:pt x="2514886" y="70433"/>
                    <a:pt x="2590193" y="70433"/>
                    <a:pt x="2626881" y="33744"/>
                  </a:cubicBezTo>
                  <a:cubicBezTo>
                    <a:pt x="2672066" y="-11055"/>
                    <a:pt x="2761277" y="-11441"/>
                    <a:pt x="2806461" y="33744"/>
                  </a:cubicBezTo>
                  <a:cubicBezTo>
                    <a:pt x="2843150" y="70433"/>
                    <a:pt x="2918457" y="70433"/>
                    <a:pt x="2955145" y="33744"/>
                  </a:cubicBezTo>
                  <a:cubicBezTo>
                    <a:pt x="3000716" y="-11055"/>
                    <a:pt x="3089540" y="-11441"/>
                    <a:pt x="3135111" y="33744"/>
                  </a:cubicBezTo>
                  <a:cubicBezTo>
                    <a:pt x="3171799" y="70433"/>
                    <a:pt x="3246721" y="70433"/>
                    <a:pt x="3283795" y="33744"/>
                  </a:cubicBezTo>
                  <a:cubicBezTo>
                    <a:pt x="3329366" y="-11055"/>
                    <a:pt x="3418190" y="-11055"/>
                    <a:pt x="3463761" y="33744"/>
                  </a:cubicBezTo>
                  <a:cubicBezTo>
                    <a:pt x="3500449" y="70433"/>
                    <a:pt x="3575756" y="70433"/>
                    <a:pt x="3612445" y="33744"/>
                  </a:cubicBezTo>
                  <a:cubicBezTo>
                    <a:pt x="3658016" y="-11055"/>
                    <a:pt x="3746840" y="-11441"/>
                    <a:pt x="3792410" y="33744"/>
                  </a:cubicBezTo>
                  <a:cubicBezTo>
                    <a:pt x="3829099" y="70433"/>
                    <a:pt x="3904406" y="70433"/>
                    <a:pt x="3941095" y="33744"/>
                  </a:cubicBezTo>
                  <a:cubicBezTo>
                    <a:pt x="3986279" y="-11055"/>
                    <a:pt x="4075490" y="-11055"/>
                    <a:pt x="4121060" y="33744"/>
                  </a:cubicBezTo>
                  <a:cubicBezTo>
                    <a:pt x="4157749" y="70433"/>
                    <a:pt x="4233056" y="70433"/>
                    <a:pt x="4269745" y="33744"/>
                  </a:cubicBezTo>
                  <a:cubicBezTo>
                    <a:pt x="4314929" y="-11055"/>
                    <a:pt x="4404140" y="-11055"/>
                    <a:pt x="4449324" y="33744"/>
                  </a:cubicBezTo>
                  <a:cubicBezTo>
                    <a:pt x="4486013" y="70433"/>
                    <a:pt x="4561320" y="70433"/>
                    <a:pt x="4598008" y="33744"/>
                  </a:cubicBezTo>
                  <a:cubicBezTo>
                    <a:pt x="4643193" y="-11441"/>
                    <a:pt x="4732403" y="-11055"/>
                    <a:pt x="4777588" y="33744"/>
                  </a:cubicBezTo>
                  <a:cubicBezTo>
                    <a:pt x="4814276" y="70433"/>
                    <a:pt x="4889584" y="70433"/>
                    <a:pt x="4926272" y="33744"/>
                  </a:cubicBezTo>
                  <a:cubicBezTo>
                    <a:pt x="4971843" y="-11055"/>
                    <a:pt x="5060667" y="-11055"/>
                    <a:pt x="5106238" y="33744"/>
                  </a:cubicBezTo>
                  <a:cubicBezTo>
                    <a:pt x="5142926" y="70433"/>
                    <a:pt x="5217847" y="70433"/>
                    <a:pt x="5254922" y="33744"/>
                  </a:cubicBezTo>
                  <a:cubicBezTo>
                    <a:pt x="5300493" y="-11055"/>
                    <a:pt x="5389317" y="-11055"/>
                    <a:pt x="5434887" y="33744"/>
                  </a:cubicBezTo>
                  <a:cubicBezTo>
                    <a:pt x="5471576" y="70433"/>
                    <a:pt x="5546497" y="70433"/>
                    <a:pt x="5583572" y="33744"/>
                  </a:cubicBezTo>
                  <a:cubicBezTo>
                    <a:pt x="5628756" y="-11055"/>
                    <a:pt x="5717967" y="-11441"/>
                    <a:pt x="5763538" y="33744"/>
                  </a:cubicBezTo>
                  <a:cubicBezTo>
                    <a:pt x="5800226" y="70433"/>
                    <a:pt x="5875533" y="70433"/>
                    <a:pt x="5912221" y="33744"/>
                  </a:cubicBezTo>
                  <a:cubicBezTo>
                    <a:pt x="5957406" y="-11441"/>
                    <a:pt x="6046617" y="-11055"/>
                    <a:pt x="6091801" y="33744"/>
                  </a:cubicBezTo>
                  <a:cubicBezTo>
                    <a:pt x="6128489" y="70433"/>
                    <a:pt x="6203797" y="70433"/>
                    <a:pt x="6240485" y="33744"/>
                  </a:cubicBezTo>
                  <a:cubicBezTo>
                    <a:pt x="6285669" y="-11441"/>
                    <a:pt x="6374880" y="-11055"/>
                    <a:pt x="6420065" y="33744"/>
                  </a:cubicBezTo>
                  <a:cubicBezTo>
                    <a:pt x="6456753" y="70433"/>
                    <a:pt x="6532060" y="70433"/>
                    <a:pt x="6568749" y="33744"/>
                  </a:cubicBezTo>
                  <a:cubicBezTo>
                    <a:pt x="6613933" y="-11441"/>
                    <a:pt x="6703144" y="-11055"/>
                    <a:pt x="6748328" y="33744"/>
                  </a:cubicBezTo>
                  <a:cubicBezTo>
                    <a:pt x="6785017" y="70433"/>
                    <a:pt x="6860324" y="70433"/>
                    <a:pt x="6897012" y="33744"/>
                  </a:cubicBezTo>
                  <a:cubicBezTo>
                    <a:pt x="6942583" y="-11055"/>
                    <a:pt x="7031408" y="-11055"/>
                    <a:pt x="7076592" y="33744"/>
                  </a:cubicBezTo>
                  <a:cubicBezTo>
                    <a:pt x="7113280" y="70433"/>
                    <a:pt x="7188588" y="70433"/>
                    <a:pt x="7225276" y="33744"/>
                  </a:cubicBezTo>
                  <a:cubicBezTo>
                    <a:pt x="7270847" y="-11055"/>
                    <a:pt x="7359671" y="-11055"/>
                    <a:pt x="7405242" y="33744"/>
                  </a:cubicBezTo>
                  <a:cubicBezTo>
                    <a:pt x="7441930" y="70433"/>
                    <a:pt x="7517237" y="70433"/>
                    <a:pt x="7553926" y="33744"/>
                  </a:cubicBezTo>
                  <a:cubicBezTo>
                    <a:pt x="7599111" y="-11055"/>
                    <a:pt x="7688321" y="-11055"/>
                    <a:pt x="7733505" y="33744"/>
                  </a:cubicBezTo>
                  <a:cubicBezTo>
                    <a:pt x="7770194" y="70433"/>
                    <a:pt x="7845501" y="70433"/>
                    <a:pt x="7882190" y="33744"/>
                  </a:cubicBezTo>
                  <a:cubicBezTo>
                    <a:pt x="7927374" y="-11055"/>
                    <a:pt x="8016585" y="-11055"/>
                    <a:pt x="8061769" y="33744"/>
                  </a:cubicBezTo>
                  <a:cubicBezTo>
                    <a:pt x="8098457" y="70433"/>
                    <a:pt x="8173765" y="70433"/>
                    <a:pt x="8210453" y="33744"/>
                  </a:cubicBezTo>
                  <a:cubicBezTo>
                    <a:pt x="8255638" y="-11055"/>
                    <a:pt x="8344848" y="-11055"/>
                    <a:pt x="8390418" y="33744"/>
                  </a:cubicBezTo>
                  <a:cubicBezTo>
                    <a:pt x="8427107" y="70433"/>
                    <a:pt x="8502028" y="70433"/>
                    <a:pt x="8539103" y="33744"/>
                  </a:cubicBezTo>
                  <a:cubicBezTo>
                    <a:pt x="8584287" y="-11055"/>
                    <a:pt x="8673498" y="-11055"/>
                    <a:pt x="8718682" y="33744"/>
                  </a:cubicBezTo>
                  <a:cubicBezTo>
                    <a:pt x="8755371" y="70433"/>
                    <a:pt x="8830678" y="70433"/>
                    <a:pt x="8867366" y="33744"/>
                  </a:cubicBezTo>
                  <a:cubicBezTo>
                    <a:pt x="8912937" y="-11055"/>
                    <a:pt x="9001761" y="-11055"/>
                    <a:pt x="9047332" y="33744"/>
                  </a:cubicBezTo>
                  <a:cubicBezTo>
                    <a:pt x="9084020" y="70433"/>
                    <a:pt x="9159328" y="70433"/>
                    <a:pt x="9196016" y="33744"/>
                  </a:cubicBezTo>
                  <a:cubicBezTo>
                    <a:pt x="9241200" y="-11055"/>
                    <a:pt x="9330411" y="-11055"/>
                    <a:pt x="9375596" y="33744"/>
                  </a:cubicBezTo>
                  <a:cubicBezTo>
                    <a:pt x="9412284" y="70433"/>
                    <a:pt x="9487591" y="70433"/>
                    <a:pt x="9524280" y="33744"/>
                  </a:cubicBezTo>
                  <a:cubicBezTo>
                    <a:pt x="9569464" y="-11055"/>
                    <a:pt x="9658675" y="-11055"/>
                    <a:pt x="9703859" y="33744"/>
                  </a:cubicBezTo>
                  <a:cubicBezTo>
                    <a:pt x="9740548" y="70433"/>
                    <a:pt x="9815855" y="70433"/>
                    <a:pt x="9852543" y="33744"/>
                  </a:cubicBezTo>
                  <a:cubicBezTo>
                    <a:pt x="9897728" y="-11055"/>
                    <a:pt x="9986939" y="-11441"/>
                    <a:pt x="10032123" y="33744"/>
                  </a:cubicBezTo>
                  <a:cubicBezTo>
                    <a:pt x="10068811" y="70433"/>
                    <a:pt x="10143733" y="70433"/>
                    <a:pt x="10180807" y="33744"/>
                  </a:cubicBezTo>
                  <a:cubicBezTo>
                    <a:pt x="10225992" y="-11441"/>
                    <a:pt x="10315202" y="-11055"/>
                    <a:pt x="10360773" y="33744"/>
                  </a:cubicBezTo>
                  <a:cubicBezTo>
                    <a:pt x="10397461" y="70433"/>
                    <a:pt x="10472768" y="70433"/>
                    <a:pt x="10509457" y="33744"/>
                  </a:cubicBezTo>
                  <a:cubicBezTo>
                    <a:pt x="10555028" y="-11055"/>
                    <a:pt x="10643851" y="-11441"/>
                    <a:pt x="10689036" y="33744"/>
                  </a:cubicBezTo>
                  <a:cubicBezTo>
                    <a:pt x="10725725" y="70433"/>
                    <a:pt x="10801032" y="70433"/>
                    <a:pt x="10837721" y="33744"/>
                  </a:cubicBezTo>
                  <a:cubicBezTo>
                    <a:pt x="10882905" y="-11441"/>
                    <a:pt x="10972115" y="-11055"/>
                    <a:pt x="11017687" y="33744"/>
                  </a:cubicBezTo>
                  <a:cubicBezTo>
                    <a:pt x="11054374" y="70433"/>
                    <a:pt x="11129682" y="70433"/>
                    <a:pt x="11166371" y="33744"/>
                  </a:cubicBezTo>
                  <a:cubicBezTo>
                    <a:pt x="11211555" y="-11055"/>
                    <a:pt x="11300765" y="-11441"/>
                    <a:pt x="11345950" y="33744"/>
                  </a:cubicBezTo>
                  <a:cubicBezTo>
                    <a:pt x="11382638" y="70433"/>
                    <a:pt x="11457946" y="70433"/>
                    <a:pt x="11494635" y="33744"/>
                  </a:cubicBezTo>
                  <a:cubicBezTo>
                    <a:pt x="11539818" y="-11055"/>
                    <a:pt x="11629029" y="-11441"/>
                    <a:pt x="11674214" y="33744"/>
                  </a:cubicBezTo>
                  <a:cubicBezTo>
                    <a:pt x="11710901" y="70433"/>
                    <a:pt x="11786209" y="70433"/>
                    <a:pt x="11822898" y="33744"/>
                  </a:cubicBezTo>
                  <a:cubicBezTo>
                    <a:pt x="11868082" y="-11055"/>
                    <a:pt x="11957292" y="-11441"/>
                    <a:pt x="12002477" y="33744"/>
                  </a:cubicBezTo>
                  <a:cubicBezTo>
                    <a:pt x="12039165" y="70433"/>
                    <a:pt x="12114473" y="70433"/>
                    <a:pt x="12151162" y="33744"/>
                  </a:cubicBezTo>
                  <a:cubicBezTo>
                    <a:pt x="12196346" y="-11055"/>
                    <a:pt x="12285556" y="-11441"/>
                    <a:pt x="12330741" y="33744"/>
                  </a:cubicBezTo>
                  <a:cubicBezTo>
                    <a:pt x="12367429" y="70433"/>
                    <a:pt x="12442737" y="70433"/>
                    <a:pt x="12479425" y="33744"/>
                  </a:cubicBezTo>
                  <a:cubicBezTo>
                    <a:pt x="12524609" y="-11055"/>
                    <a:pt x="12613820" y="-11055"/>
                    <a:pt x="12659390" y="33744"/>
                  </a:cubicBezTo>
                  <a:cubicBezTo>
                    <a:pt x="12696079" y="70433"/>
                    <a:pt x="12771387" y="70433"/>
                    <a:pt x="12808074" y="33744"/>
                  </a:cubicBezTo>
                  <a:cubicBezTo>
                    <a:pt x="12853260" y="-11055"/>
                    <a:pt x="12942470" y="-11055"/>
                    <a:pt x="12987654" y="33744"/>
                  </a:cubicBezTo>
                  <a:cubicBezTo>
                    <a:pt x="13024343" y="70433"/>
                    <a:pt x="13099651" y="70433"/>
                    <a:pt x="13136338" y="33744"/>
                  </a:cubicBezTo>
                  <a:cubicBezTo>
                    <a:pt x="13181523" y="-11055"/>
                    <a:pt x="13270734" y="-11055"/>
                    <a:pt x="13315917" y="33744"/>
                  </a:cubicBezTo>
                  <a:cubicBezTo>
                    <a:pt x="13352606" y="70433"/>
                    <a:pt x="13427914" y="70433"/>
                    <a:pt x="13464602" y="33744"/>
                  </a:cubicBezTo>
                  <a:cubicBezTo>
                    <a:pt x="13509787" y="-11441"/>
                    <a:pt x="13598997" y="-11055"/>
                    <a:pt x="13644181" y="33744"/>
                  </a:cubicBezTo>
                  <a:cubicBezTo>
                    <a:pt x="13680870" y="70433"/>
                    <a:pt x="13755791" y="70433"/>
                    <a:pt x="13792865" y="33744"/>
                  </a:cubicBezTo>
                  <a:cubicBezTo>
                    <a:pt x="13838050" y="-11055"/>
                    <a:pt x="13927261" y="-11055"/>
                    <a:pt x="13972445" y="33744"/>
                  </a:cubicBezTo>
                  <a:cubicBezTo>
                    <a:pt x="14009133" y="70433"/>
                    <a:pt x="14084055" y="70433"/>
                    <a:pt x="14121129" y="33744"/>
                  </a:cubicBezTo>
                  <a:cubicBezTo>
                    <a:pt x="14166314" y="-11055"/>
                    <a:pt x="14255524" y="-11055"/>
                    <a:pt x="14300708" y="33744"/>
                  </a:cubicBezTo>
                  <a:cubicBezTo>
                    <a:pt x="14337397" y="70433"/>
                    <a:pt x="14412319" y="70433"/>
                    <a:pt x="14449393" y="33744"/>
                  </a:cubicBezTo>
                  <a:cubicBezTo>
                    <a:pt x="14494578" y="-11055"/>
                    <a:pt x="14583788" y="-11441"/>
                    <a:pt x="14629359" y="33744"/>
                  </a:cubicBezTo>
                  <a:cubicBezTo>
                    <a:pt x="14666047" y="70433"/>
                    <a:pt x="14741354" y="70433"/>
                    <a:pt x="14778043" y="33744"/>
                  </a:cubicBezTo>
                  <a:cubicBezTo>
                    <a:pt x="14823227" y="-11055"/>
                    <a:pt x="14912438" y="-11441"/>
                    <a:pt x="14957622" y="33744"/>
                  </a:cubicBezTo>
                  <a:cubicBezTo>
                    <a:pt x="14994311" y="70433"/>
                    <a:pt x="15069232" y="70433"/>
                    <a:pt x="15106307" y="33744"/>
                  </a:cubicBezTo>
                  <a:cubicBezTo>
                    <a:pt x="15151490" y="-11055"/>
                    <a:pt x="15240702" y="-11055"/>
                    <a:pt x="15286272" y="33744"/>
                  </a:cubicBezTo>
                  <a:cubicBezTo>
                    <a:pt x="15322960" y="70433"/>
                    <a:pt x="15398268" y="70433"/>
                    <a:pt x="15434957" y="33744"/>
                  </a:cubicBezTo>
                  <a:cubicBezTo>
                    <a:pt x="15480141" y="-11055"/>
                    <a:pt x="15569351" y="-11441"/>
                    <a:pt x="15614921" y="33744"/>
                  </a:cubicBezTo>
                  <a:cubicBezTo>
                    <a:pt x="15651610" y="70433"/>
                    <a:pt x="15726532" y="70433"/>
                    <a:pt x="15763606" y="33744"/>
                  </a:cubicBezTo>
                  <a:cubicBezTo>
                    <a:pt x="15808791" y="-11441"/>
                    <a:pt x="15898001" y="-11055"/>
                    <a:pt x="15943185" y="33744"/>
                  </a:cubicBezTo>
                  <a:cubicBezTo>
                    <a:pt x="15979874" y="70433"/>
                    <a:pt x="16055182" y="70433"/>
                    <a:pt x="16091869" y="33744"/>
                  </a:cubicBezTo>
                  <a:cubicBezTo>
                    <a:pt x="16137054" y="-11055"/>
                    <a:pt x="16226265" y="-11441"/>
                    <a:pt x="16271449" y="33744"/>
                  </a:cubicBezTo>
                  <a:cubicBezTo>
                    <a:pt x="16308137" y="70433"/>
                    <a:pt x="16383059" y="70433"/>
                    <a:pt x="16420133" y="33744"/>
                  </a:cubicBezTo>
                  <a:cubicBezTo>
                    <a:pt x="16465703" y="-11055"/>
                    <a:pt x="16554528" y="-11441"/>
                    <a:pt x="16600099" y="33744"/>
                  </a:cubicBezTo>
                  <a:cubicBezTo>
                    <a:pt x="16636788" y="70433"/>
                    <a:pt x="16712094" y="70433"/>
                    <a:pt x="16748783" y="33744"/>
                  </a:cubicBezTo>
                  <a:cubicBezTo>
                    <a:pt x="16793968" y="-11055"/>
                    <a:pt x="16883178" y="-11441"/>
                    <a:pt x="16928750" y="33744"/>
                  </a:cubicBezTo>
                  <a:cubicBezTo>
                    <a:pt x="16965436" y="70433"/>
                    <a:pt x="17040358" y="70433"/>
                    <a:pt x="17077434" y="33744"/>
                  </a:cubicBezTo>
                  <a:cubicBezTo>
                    <a:pt x="17123004" y="-11441"/>
                    <a:pt x="17211828" y="-11055"/>
                    <a:pt x="17257398" y="33744"/>
                  </a:cubicBezTo>
                  <a:cubicBezTo>
                    <a:pt x="17294086" y="70433"/>
                    <a:pt x="17369394" y="70433"/>
                    <a:pt x="17406082" y="33744"/>
                  </a:cubicBezTo>
                  <a:cubicBezTo>
                    <a:pt x="17451268" y="-11055"/>
                    <a:pt x="17540478" y="-11055"/>
                    <a:pt x="17585662" y="33744"/>
                  </a:cubicBezTo>
                  <a:cubicBezTo>
                    <a:pt x="17622350" y="70433"/>
                    <a:pt x="17697658" y="70433"/>
                    <a:pt x="17734346" y="33744"/>
                  </a:cubicBezTo>
                  <a:cubicBezTo>
                    <a:pt x="17779532" y="-11055"/>
                    <a:pt x="17868742" y="-11055"/>
                    <a:pt x="17914312" y="33744"/>
                  </a:cubicBezTo>
                  <a:cubicBezTo>
                    <a:pt x="17951000" y="70433"/>
                    <a:pt x="18026308" y="70433"/>
                    <a:pt x="18062996" y="33744"/>
                  </a:cubicBezTo>
                  <a:cubicBezTo>
                    <a:pt x="18108182" y="-11055"/>
                    <a:pt x="18197392" y="-11055"/>
                    <a:pt x="18242576" y="33744"/>
                  </a:cubicBezTo>
                  <a:cubicBezTo>
                    <a:pt x="18279264" y="70433"/>
                    <a:pt x="18354572" y="70433"/>
                    <a:pt x="18391260" y="33744"/>
                  </a:cubicBezTo>
                  <a:cubicBezTo>
                    <a:pt x="18436446" y="-11055"/>
                    <a:pt x="18525656" y="-11055"/>
                    <a:pt x="18570840" y="33744"/>
                  </a:cubicBezTo>
                  <a:cubicBezTo>
                    <a:pt x="18607914" y="70433"/>
                    <a:pt x="18682834" y="70433"/>
                    <a:pt x="18719524" y="33744"/>
                  </a:cubicBezTo>
                  <a:cubicBezTo>
                    <a:pt x="18764708" y="-11055"/>
                    <a:pt x="18853920" y="-11055"/>
                    <a:pt x="18899490" y="33744"/>
                  </a:cubicBezTo>
                  <a:cubicBezTo>
                    <a:pt x="18936178" y="70433"/>
                    <a:pt x="19011486" y="70433"/>
                    <a:pt x="19048174" y="33744"/>
                  </a:cubicBezTo>
                  <a:cubicBezTo>
                    <a:pt x="19093744" y="-11055"/>
                    <a:pt x="19182568" y="-11055"/>
                    <a:pt x="19228140" y="33744"/>
                  </a:cubicBezTo>
                  <a:cubicBezTo>
                    <a:pt x="19264828" y="70433"/>
                    <a:pt x="19340136" y="70433"/>
                    <a:pt x="19376822" y="33744"/>
                  </a:cubicBezTo>
                  <a:cubicBezTo>
                    <a:pt x="19422008" y="-11055"/>
                    <a:pt x="19511218" y="-11441"/>
                    <a:pt x="19556788" y="33744"/>
                  </a:cubicBezTo>
                  <a:cubicBezTo>
                    <a:pt x="19593478" y="70433"/>
                    <a:pt x="19668398" y="70433"/>
                    <a:pt x="19705474" y="33744"/>
                  </a:cubicBezTo>
                  <a:cubicBezTo>
                    <a:pt x="19750658" y="-11055"/>
                    <a:pt x="19839868" y="-11055"/>
                    <a:pt x="19885054" y="33744"/>
                  </a:cubicBezTo>
                  <a:cubicBezTo>
                    <a:pt x="19921740" y="70433"/>
                    <a:pt x="19996662" y="70433"/>
                    <a:pt x="20033736" y="33744"/>
                  </a:cubicBezTo>
                  <a:cubicBezTo>
                    <a:pt x="20078920" y="-11055"/>
                    <a:pt x="20168130" y="-11055"/>
                    <a:pt x="20213318" y="33744"/>
                  </a:cubicBezTo>
                  <a:cubicBezTo>
                    <a:pt x="20250004" y="70433"/>
                    <a:pt x="20325312" y="70433"/>
                    <a:pt x="20362000" y="33744"/>
                  </a:cubicBezTo>
                  <a:cubicBezTo>
                    <a:pt x="20407184" y="-11055"/>
                    <a:pt x="20496394" y="-11441"/>
                    <a:pt x="20541580" y="33744"/>
                  </a:cubicBezTo>
                  <a:cubicBezTo>
                    <a:pt x="20578268" y="70433"/>
                    <a:pt x="20653576" y="70433"/>
                    <a:pt x="20690264" y="33744"/>
                  </a:cubicBezTo>
                  <a:cubicBezTo>
                    <a:pt x="20735448" y="-11441"/>
                    <a:pt x="20824658" y="-11055"/>
                    <a:pt x="20869844" y="33744"/>
                  </a:cubicBezTo>
                  <a:cubicBezTo>
                    <a:pt x="20906530" y="70433"/>
                    <a:pt x="20981838" y="70433"/>
                    <a:pt x="21018528" y="33744"/>
                  </a:cubicBezTo>
                  <a:cubicBezTo>
                    <a:pt x="21063712" y="-11055"/>
                    <a:pt x="21152922" y="-11441"/>
                    <a:pt x="21198492" y="33744"/>
                  </a:cubicBezTo>
                  <a:cubicBezTo>
                    <a:pt x="21235182" y="70433"/>
                    <a:pt x="21310102" y="70433"/>
                    <a:pt x="21347178" y="33744"/>
                  </a:cubicBezTo>
                  <a:cubicBezTo>
                    <a:pt x="21392748" y="-11441"/>
                    <a:pt x="21481572" y="-11055"/>
                    <a:pt x="21527142" y="33744"/>
                  </a:cubicBezTo>
                  <a:cubicBezTo>
                    <a:pt x="21563832" y="70433"/>
                    <a:pt x="21639140" y="70433"/>
                    <a:pt x="21675828" y="33744"/>
                  </a:cubicBezTo>
                  <a:cubicBezTo>
                    <a:pt x="21721012" y="-11055"/>
                    <a:pt x="21810222" y="-11441"/>
                    <a:pt x="21855406" y="33744"/>
                  </a:cubicBezTo>
                  <a:cubicBezTo>
                    <a:pt x="21892094" y="70433"/>
                    <a:pt x="21967016" y="70433"/>
                    <a:pt x="22004092" y="33744"/>
                  </a:cubicBezTo>
                  <a:cubicBezTo>
                    <a:pt x="22049276" y="-11441"/>
                    <a:pt x="22138486" y="-11055"/>
                    <a:pt x="22184056" y="33744"/>
                  </a:cubicBezTo>
                  <a:cubicBezTo>
                    <a:pt x="22220746" y="70433"/>
                    <a:pt x="22296054" y="70433"/>
                    <a:pt x="22332742" y="33744"/>
                  </a:cubicBezTo>
                  <a:cubicBezTo>
                    <a:pt x="22377926" y="-11055"/>
                    <a:pt x="22467136" y="-11441"/>
                    <a:pt x="22512706" y="33744"/>
                  </a:cubicBezTo>
                  <a:cubicBezTo>
                    <a:pt x="22549396" y="70433"/>
                    <a:pt x="22624316" y="70433"/>
                    <a:pt x="22661390" y="33744"/>
                  </a:cubicBezTo>
                  <a:cubicBezTo>
                    <a:pt x="22706576" y="-11055"/>
                    <a:pt x="22795786" y="-11055"/>
                    <a:pt x="22840970" y="33744"/>
                  </a:cubicBezTo>
                  <a:cubicBezTo>
                    <a:pt x="22877658" y="70433"/>
                    <a:pt x="22952966" y="70433"/>
                    <a:pt x="22989654" y="33744"/>
                  </a:cubicBezTo>
                  <a:lnTo>
                    <a:pt x="23005102" y="49578"/>
                  </a:lnTo>
                  <a:cubicBezTo>
                    <a:pt x="22959918" y="94763"/>
                    <a:pt x="22870708" y="94763"/>
                    <a:pt x="22825138" y="49578"/>
                  </a:cubicBezTo>
                  <a:cubicBezTo>
                    <a:pt x="22788448" y="13276"/>
                    <a:pt x="22713528" y="13276"/>
                    <a:pt x="22676452" y="49578"/>
                  </a:cubicBezTo>
                  <a:cubicBezTo>
                    <a:pt x="22652508" y="71978"/>
                    <a:pt x="22618910" y="83178"/>
                    <a:pt x="22585310" y="83178"/>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84" name="Freeform: Shape 83">
              <a:extLst>
                <a:ext uri="{FF2B5EF4-FFF2-40B4-BE49-F238E27FC236}">
                  <a16:creationId xmlns:a16="http://schemas.microsoft.com/office/drawing/2014/main" id="{D4C356D4-8E10-44DA-86E2-341D5456F0D3}"/>
                </a:ext>
              </a:extLst>
            </p:cNvPr>
            <p:cNvSpPr/>
            <p:nvPr/>
          </p:nvSpPr>
          <p:spPr>
            <a:xfrm>
              <a:off x="-51438" y="7105754"/>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85" name="Freeform: Shape 84">
              <a:extLst>
                <a:ext uri="{FF2B5EF4-FFF2-40B4-BE49-F238E27FC236}">
                  <a16:creationId xmlns:a16="http://schemas.microsoft.com/office/drawing/2014/main" id="{6292E2F0-E69C-451F-AB3E-AF7C4AED8594}"/>
                </a:ext>
              </a:extLst>
            </p:cNvPr>
            <p:cNvSpPr/>
            <p:nvPr/>
          </p:nvSpPr>
          <p:spPr>
            <a:xfrm>
              <a:off x="-51438" y="7379183"/>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86" name="Freeform: Shape 85">
              <a:extLst>
                <a:ext uri="{FF2B5EF4-FFF2-40B4-BE49-F238E27FC236}">
                  <a16:creationId xmlns:a16="http://schemas.microsoft.com/office/drawing/2014/main" id="{447F61AC-9CA2-4BE4-8A16-C41FE62DE50E}"/>
                </a:ext>
              </a:extLst>
            </p:cNvPr>
            <p:cNvSpPr/>
            <p:nvPr/>
          </p:nvSpPr>
          <p:spPr>
            <a:xfrm>
              <a:off x="-51438" y="7652225"/>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2 h 83611"/>
                <a:gd name="connsiteX281" fmla="*/ 22825138 w 23005101"/>
                <a:gd name="connsiteY281" fmla="*/ 49722 h 83611"/>
                <a:gd name="connsiteX282" fmla="*/ 22676452 w 23005101"/>
                <a:gd name="connsiteY282" fmla="*/ 49722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2"/>
                  </a:lnTo>
                  <a:cubicBezTo>
                    <a:pt x="22959918" y="94908"/>
                    <a:pt x="22870708" y="94908"/>
                    <a:pt x="22825138" y="49722"/>
                  </a:cubicBezTo>
                  <a:cubicBezTo>
                    <a:pt x="22788448" y="13034"/>
                    <a:pt x="22713528" y="13034"/>
                    <a:pt x="22676452" y="49722"/>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87" name="Freeform: Shape 86">
              <a:extLst>
                <a:ext uri="{FF2B5EF4-FFF2-40B4-BE49-F238E27FC236}">
                  <a16:creationId xmlns:a16="http://schemas.microsoft.com/office/drawing/2014/main" id="{64A398E4-B693-46F6-8987-43E17E004A0C}"/>
                </a:ext>
              </a:extLst>
            </p:cNvPr>
            <p:cNvSpPr/>
            <p:nvPr/>
          </p:nvSpPr>
          <p:spPr>
            <a:xfrm>
              <a:off x="-51438" y="7925653"/>
              <a:ext cx="23005101" cy="83611"/>
            </a:xfrm>
            <a:custGeom>
              <a:avLst/>
              <a:gdLst>
                <a:gd name="connsiteX0" fmla="*/ 22585310 w 23005101"/>
                <a:gd name="connsiteY0" fmla="*/ 83323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3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3"/>
                  </a:moveTo>
                  <a:cubicBezTo>
                    <a:pt x="22551712" y="83323"/>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3"/>
                    <a:pt x="22585310" y="83323"/>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88" name="Freeform: Shape 87">
              <a:extLst>
                <a:ext uri="{FF2B5EF4-FFF2-40B4-BE49-F238E27FC236}">
                  <a16:creationId xmlns:a16="http://schemas.microsoft.com/office/drawing/2014/main" id="{069C4AA9-4ADC-4BCD-8495-55C73CF71CA1}"/>
                </a:ext>
              </a:extLst>
            </p:cNvPr>
            <p:cNvSpPr/>
            <p:nvPr/>
          </p:nvSpPr>
          <p:spPr>
            <a:xfrm>
              <a:off x="-51438" y="8199081"/>
              <a:ext cx="23005101" cy="83611"/>
            </a:xfrm>
            <a:custGeom>
              <a:avLst/>
              <a:gdLst>
                <a:gd name="connsiteX0" fmla="*/ 22585310 w 23005101"/>
                <a:gd name="connsiteY0" fmla="*/ 83323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3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3"/>
                  </a:moveTo>
                  <a:cubicBezTo>
                    <a:pt x="22551712" y="83323"/>
                    <a:pt x="22518114" y="72123"/>
                    <a:pt x="22495328" y="49337"/>
                  </a:cubicBezTo>
                  <a:cubicBezTo>
                    <a:pt x="22458638" y="13034"/>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3034"/>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3034"/>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3034"/>
                    <a:pt x="20084714" y="12648"/>
                    <a:pt x="20048026" y="49337"/>
                  </a:cubicBezTo>
                  <a:cubicBezTo>
                    <a:pt x="20002842" y="94522"/>
                    <a:pt x="19913632" y="94522"/>
                    <a:pt x="19868446" y="49337"/>
                  </a:cubicBezTo>
                  <a:cubicBezTo>
                    <a:pt x="19831758" y="13034"/>
                    <a:pt x="19756836" y="13034"/>
                    <a:pt x="19719762" y="49337"/>
                  </a:cubicBezTo>
                  <a:cubicBezTo>
                    <a:pt x="19674578" y="94522"/>
                    <a:pt x="19585368" y="94522"/>
                    <a:pt x="19540182" y="49337"/>
                  </a:cubicBezTo>
                  <a:cubicBezTo>
                    <a:pt x="19503494" y="13034"/>
                    <a:pt x="19428188" y="13034"/>
                    <a:pt x="19391498" y="49337"/>
                  </a:cubicBezTo>
                  <a:cubicBezTo>
                    <a:pt x="19346314" y="94522"/>
                    <a:pt x="19257104" y="94522"/>
                    <a:pt x="19211920" y="49337"/>
                  </a:cubicBezTo>
                  <a:cubicBezTo>
                    <a:pt x="19175230" y="13034"/>
                    <a:pt x="19099924" y="13034"/>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3034"/>
                    <a:pt x="18443396" y="13034"/>
                    <a:pt x="18406320" y="49337"/>
                  </a:cubicBezTo>
                  <a:cubicBezTo>
                    <a:pt x="18360750" y="94522"/>
                    <a:pt x="18271926" y="94522"/>
                    <a:pt x="18226356" y="49337"/>
                  </a:cubicBezTo>
                  <a:cubicBezTo>
                    <a:pt x="18189668" y="13034"/>
                    <a:pt x="18114360" y="13034"/>
                    <a:pt x="18077672" y="49337"/>
                  </a:cubicBezTo>
                  <a:cubicBezTo>
                    <a:pt x="18032486" y="94522"/>
                    <a:pt x="17943276" y="94522"/>
                    <a:pt x="17898092" y="49337"/>
                  </a:cubicBezTo>
                  <a:cubicBezTo>
                    <a:pt x="17861404" y="13034"/>
                    <a:pt x="17786482" y="13034"/>
                    <a:pt x="17749408" y="49337"/>
                  </a:cubicBezTo>
                  <a:cubicBezTo>
                    <a:pt x="17704224" y="94522"/>
                    <a:pt x="17615012" y="94522"/>
                    <a:pt x="17569442" y="49337"/>
                  </a:cubicBezTo>
                  <a:cubicBezTo>
                    <a:pt x="17532754" y="13034"/>
                    <a:pt x="17457832" y="13034"/>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3034"/>
                    <a:pt x="16143619" y="13034"/>
                    <a:pt x="16106931" y="49337"/>
                  </a:cubicBezTo>
                  <a:cubicBezTo>
                    <a:pt x="16061361" y="94522"/>
                    <a:pt x="15972536" y="94522"/>
                    <a:pt x="15926966" y="49337"/>
                  </a:cubicBezTo>
                  <a:cubicBezTo>
                    <a:pt x="15890277" y="13034"/>
                    <a:pt x="15815355" y="13034"/>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3034"/>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3034"/>
                    <a:pt x="14501915" y="13034"/>
                    <a:pt x="14465227" y="49337"/>
                  </a:cubicBezTo>
                  <a:cubicBezTo>
                    <a:pt x="14420043" y="94522"/>
                    <a:pt x="14330831" y="94522"/>
                    <a:pt x="14285647" y="49337"/>
                  </a:cubicBezTo>
                  <a:cubicBezTo>
                    <a:pt x="14248959" y="13034"/>
                    <a:pt x="14173652" y="13034"/>
                    <a:pt x="14136963" y="49337"/>
                  </a:cubicBezTo>
                  <a:cubicBezTo>
                    <a:pt x="14091779" y="94522"/>
                    <a:pt x="14002568" y="94522"/>
                    <a:pt x="13957384" y="49337"/>
                  </a:cubicBezTo>
                  <a:cubicBezTo>
                    <a:pt x="13920695" y="13034"/>
                    <a:pt x="13845388" y="13034"/>
                    <a:pt x="13808699" y="49337"/>
                  </a:cubicBezTo>
                  <a:cubicBezTo>
                    <a:pt x="13763516" y="94522"/>
                    <a:pt x="13674304" y="94522"/>
                    <a:pt x="13628734" y="49337"/>
                  </a:cubicBezTo>
                  <a:cubicBezTo>
                    <a:pt x="13592046" y="13034"/>
                    <a:pt x="13516738" y="13034"/>
                    <a:pt x="13480049" y="49337"/>
                  </a:cubicBezTo>
                  <a:cubicBezTo>
                    <a:pt x="13434865" y="94522"/>
                    <a:pt x="13345655" y="94522"/>
                    <a:pt x="13300085" y="49337"/>
                  </a:cubicBezTo>
                  <a:cubicBezTo>
                    <a:pt x="13263396" y="13034"/>
                    <a:pt x="13188474" y="13034"/>
                    <a:pt x="13151400" y="49337"/>
                  </a:cubicBezTo>
                  <a:cubicBezTo>
                    <a:pt x="13106215" y="94522"/>
                    <a:pt x="13017005" y="94522"/>
                    <a:pt x="12971434" y="49337"/>
                  </a:cubicBezTo>
                  <a:cubicBezTo>
                    <a:pt x="12934746" y="13034"/>
                    <a:pt x="12859824" y="13034"/>
                    <a:pt x="12822750" y="49337"/>
                  </a:cubicBezTo>
                  <a:cubicBezTo>
                    <a:pt x="12777565" y="94522"/>
                    <a:pt x="12688355" y="94522"/>
                    <a:pt x="12643171" y="49337"/>
                  </a:cubicBezTo>
                  <a:cubicBezTo>
                    <a:pt x="12606482" y="13034"/>
                    <a:pt x="12531175" y="13034"/>
                    <a:pt x="12494486" y="49337"/>
                  </a:cubicBezTo>
                  <a:cubicBezTo>
                    <a:pt x="12449301" y="94522"/>
                    <a:pt x="12360091" y="94522"/>
                    <a:pt x="12314907" y="49337"/>
                  </a:cubicBezTo>
                  <a:cubicBezTo>
                    <a:pt x="12278218" y="13034"/>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3034"/>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3034"/>
                    <a:pt x="10232171" y="12648"/>
                    <a:pt x="10195096" y="49337"/>
                  </a:cubicBezTo>
                  <a:cubicBezTo>
                    <a:pt x="10149912" y="94522"/>
                    <a:pt x="10060702" y="94522"/>
                    <a:pt x="10015517" y="49337"/>
                  </a:cubicBezTo>
                  <a:cubicBezTo>
                    <a:pt x="9978829" y="13034"/>
                    <a:pt x="9903521" y="13034"/>
                    <a:pt x="9866833" y="49337"/>
                  </a:cubicBezTo>
                  <a:cubicBezTo>
                    <a:pt x="9821648" y="94522"/>
                    <a:pt x="9732437" y="94522"/>
                    <a:pt x="9687253" y="49337"/>
                  </a:cubicBezTo>
                  <a:cubicBezTo>
                    <a:pt x="9650565" y="13034"/>
                    <a:pt x="9575257" y="13034"/>
                    <a:pt x="9538569" y="49337"/>
                  </a:cubicBezTo>
                  <a:cubicBezTo>
                    <a:pt x="9493385" y="94522"/>
                    <a:pt x="9404174" y="94522"/>
                    <a:pt x="9358989" y="49337"/>
                  </a:cubicBezTo>
                  <a:cubicBezTo>
                    <a:pt x="9322301" y="13034"/>
                    <a:pt x="9246994" y="13034"/>
                    <a:pt x="9210305" y="49337"/>
                  </a:cubicBezTo>
                  <a:cubicBezTo>
                    <a:pt x="9164734" y="94522"/>
                    <a:pt x="9075910" y="94522"/>
                    <a:pt x="9030340" y="49337"/>
                  </a:cubicBezTo>
                  <a:cubicBezTo>
                    <a:pt x="8993651" y="13034"/>
                    <a:pt x="8918343" y="13034"/>
                    <a:pt x="8881655" y="49337"/>
                  </a:cubicBezTo>
                  <a:cubicBezTo>
                    <a:pt x="8836085" y="94522"/>
                    <a:pt x="8747260" y="94522"/>
                    <a:pt x="8701690" y="49337"/>
                  </a:cubicBezTo>
                  <a:cubicBezTo>
                    <a:pt x="8665001" y="13034"/>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3034"/>
                    <a:pt x="7604903" y="13034"/>
                    <a:pt x="7568215" y="49337"/>
                  </a:cubicBezTo>
                  <a:cubicBezTo>
                    <a:pt x="7523031" y="94522"/>
                    <a:pt x="7433820" y="94522"/>
                    <a:pt x="7388636" y="49337"/>
                  </a:cubicBezTo>
                  <a:cubicBezTo>
                    <a:pt x="7351947" y="13034"/>
                    <a:pt x="7277026" y="13034"/>
                    <a:pt x="7239951" y="49337"/>
                  </a:cubicBezTo>
                  <a:cubicBezTo>
                    <a:pt x="7194767" y="94522"/>
                    <a:pt x="7105557" y="94522"/>
                    <a:pt x="7060372" y="49337"/>
                  </a:cubicBezTo>
                  <a:cubicBezTo>
                    <a:pt x="7023683" y="13034"/>
                    <a:pt x="6948376" y="13034"/>
                    <a:pt x="6911688" y="49337"/>
                  </a:cubicBezTo>
                  <a:cubicBezTo>
                    <a:pt x="6866503" y="94522"/>
                    <a:pt x="6777293" y="94522"/>
                    <a:pt x="6732108" y="49337"/>
                  </a:cubicBezTo>
                  <a:cubicBezTo>
                    <a:pt x="6695420" y="13034"/>
                    <a:pt x="6620112" y="13034"/>
                    <a:pt x="6583424" y="49337"/>
                  </a:cubicBezTo>
                  <a:cubicBezTo>
                    <a:pt x="6537853" y="94522"/>
                    <a:pt x="6449029" y="94522"/>
                    <a:pt x="6403458" y="49337"/>
                  </a:cubicBezTo>
                  <a:cubicBezTo>
                    <a:pt x="6366770" y="13034"/>
                    <a:pt x="6291849" y="13034"/>
                    <a:pt x="6254774" y="49337"/>
                  </a:cubicBezTo>
                  <a:cubicBezTo>
                    <a:pt x="6209589" y="94522"/>
                    <a:pt x="6120379" y="94522"/>
                    <a:pt x="6075195" y="49337"/>
                  </a:cubicBezTo>
                  <a:cubicBezTo>
                    <a:pt x="6038506" y="13034"/>
                    <a:pt x="5963585" y="13034"/>
                    <a:pt x="5926511" y="49337"/>
                  </a:cubicBezTo>
                  <a:cubicBezTo>
                    <a:pt x="5881326" y="94522"/>
                    <a:pt x="5792115" y="94522"/>
                    <a:pt x="5746931" y="49337"/>
                  </a:cubicBezTo>
                  <a:cubicBezTo>
                    <a:pt x="5710243" y="13034"/>
                    <a:pt x="5634935" y="13034"/>
                    <a:pt x="5598247" y="49337"/>
                  </a:cubicBezTo>
                  <a:cubicBezTo>
                    <a:pt x="5553062" y="94522"/>
                    <a:pt x="5463852" y="94522"/>
                    <a:pt x="5418281" y="49337"/>
                  </a:cubicBezTo>
                  <a:cubicBezTo>
                    <a:pt x="5381593" y="13034"/>
                    <a:pt x="5306672" y="13034"/>
                    <a:pt x="5269597" y="49337"/>
                  </a:cubicBezTo>
                  <a:cubicBezTo>
                    <a:pt x="5224413" y="94522"/>
                    <a:pt x="5135202" y="94522"/>
                    <a:pt x="5090018" y="49337"/>
                  </a:cubicBezTo>
                  <a:cubicBezTo>
                    <a:pt x="5053330" y="13034"/>
                    <a:pt x="4978408" y="13034"/>
                    <a:pt x="4941333" y="49337"/>
                  </a:cubicBezTo>
                  <a:cubicBezTo>
                    <a:pt x="4895763" y="94522"/>
                    <a:pt x="4806939" y="94522"/>
                    <a:pt x="4761368" y="49337"/>
                  </a:cubicBezTo>
                  <a:cubicBezTo>
                    <a:pt x="4724679" y="13034"/>
                    <a:pt x="4649372" y="13034"/>
                    <a:pt x="4612684" y="49337"/>
                  </a:cubicBezTo>
                  <a:cubicBezTo>
                    <a:pt x="4567499" y="94522"/>
                    <a:pt x="4478289" y="94522"/>
                    <a:pt x="4433104" y="49337"/>
                  </a:cubicBezTo>
                  <a:cubicBezTo>
                    <a:pt x="4396416" y="13034"/>
                    <a:pt x="4321495" y="13034"/>
                    <a:pt x="4284420" y="49337"/>
                  </a:cubicBezTo>
                  <a:cubicBezTo>
                    <a:pt x="4239235" y="94522"/>
                    <a:pt x="4150025" y="94522"/>
                    <a:pt x="4104840" y="49337"/>
                  </a:cubicBezTo>
                  <a:cubicBezTo>
                    <a:pt x="4068152" y="13034"/>
                    <a:pt x="3992845" y="13034"/>
                    <a:pt x="3956156" y="49337"/>
                  </a:cubicBezTo>
                  <a:cubicBezTo>
                    <a:pt x="3910586" y="94522"/>
                    <a:pt x="3821761" y="94522"/>
                    <a:pt x="3776190" y="49337"/>
                  </a:cubicBezTo>
                  <a:cubicBezTo>
                    <a:pt x="3739502" y="13034"/>
                    <a:pt x="3664581" y="13034"/>
                    <a:pt x="3627506" y="49337"/>
                  </a:cubicBezTo>
                  <a:cubicBezTo>
                    <a:pt x="3582322" y="94522"/>
                    <a:pt x="3493111" y="94522"/>
                    <a:pt x="3447541" y="49337"/>
                  </a:cubicBezTo>
                  <a:cubicBezTo>
                    <a:pt x="3410852" y="13034"/>
                    <a:pt x="3335545" y="13034"/>
                    <a:pt x="3298857" y="49337"/>
                  </a:cubicBezTo>
                  <a:cubicBezTo>
                    <a:pt x="3253286" y="94522"/>
                    <a:pt x="3164462" y="94522"/>
                    <a:pt x="3118891" y="49337"/>
                  </a:cubicBezTo>
                  <a:cubicBezTo>
                    <a:pt x="3082202" y="13034"/>
                    <a:pt x="3006895" y="13034"/>
                    <a:pt x="2970207" y="49337"/>
                  </a:cubicBezTo>
                  <a:cubicBezTo>
                    <a:pt x="2924636" y="94522"/>
                    <a:pt x="2835812" y="94522"/>
                    <a:pt x="2790241" y="49337"/>
                  </a:cubicBezTo>
                  <a:cubicBezTo>
                    <a:pt x="2753553" y="13034"/>
                    <a:pt x="2678245" y="13034"/>
                    <a:pt x="2641557" y="49337"/>
                  </a:cubicBezTo>
                  <a:cubicBezTo>
                    <a:pt x="2596373" y="94522"/>
                    <a:pt x="2507162" y="94522"/>
                    <a:pt x="2461977" y="49337"/>
                  </a:cubicBezTo>
                  <a:cubicBezTo>
                    <a:pt x="2425289" y="13034"/>
                    <a:pt x="2349982" y="13034"/>
                    <a:pt x="2313293" y="49337"/>
                  </a:cubicBezTo>
                  <a:cubicBezTo>
                    <a:pt x="2268109" y="94522"/>
                    <a:pt x="2178898" y="94522"/>
                    <a:pt x="2133714" y="49337"/>
                  </a:cubicBezTo>
                  <a:cubicBezTo>
                    <a:pt x="2097025" y="13034"/>
                    <a:pt x="2021718" y="13034"/>
                    <a:pt x="1985030" y="49337"/>
                  </a:cubicBezTo>
                  <a:cubicBezTo>
                    <a:pt x="1939845" y="94522"/>
                    <a:pt x="1850635" y="94522"/>
                    <a:pt x="1805450" y="49337"/>
                  </a:cubicBezTo>
                  <a:cubicBezTo>
                    <a:pt x="1768762" y="13034"/>
                    <a:pt x="1693454" y="13034"/>
                    <a:pt x="1656766" y="49337"/>
                  </a:cubicBezTo>
                  <a:cubicBezTo>
                    <a:pt x="1611195" y="94522"/>
                    <a:pt x="1522371" y="94522"/>
                    <a:pt x="1476800" y="49337"/>
                  </a:cubicBezTo>
                  <a:cubicBezTo>
                    <a:pt x="1440112" y="13034"/>
                    <a:pt x="1364804" y="13034"/>
                    <a:pt x="1328116" y="49337"/>
                  </a:cubicBezTo>
                  <a:cubicBezTo>
                    <a:pt x="1282545" y="94522"/>
                    <a:pt x="1193721" y="94522"/>
                    <a:pt x="1148150" y="49337"/>
                  </a:cubicBezTo>
                  <a:cubicBezTo>
                    <a:pt x="1111462" y="13034"/>
                    <a:pt x="1036155" y="13034"/>
                    <a:pt x="999466" y="49337"/>
                  </a:cubicBezTo>
                  <a:cubicBezTo>
                    <a:pt x="954282" y="94522"/>
                    <a:pt x="865071" y="94522"/>
                    <a:pt x="819887" y="49337"/>
                  </a:cubicBezTo>
                  <a:cubicBezTo>
                    <a:pt x="783198" y="13034"/>
                    <a:pt x="707891" y="13034"/>
                    <a:pt x="671203" y="49337"/>
                  </a:cubicBezTo>
                  <a:cubicBezTo>
                    <a:pt x="626018" y="94522"/>
                    <a:pt x="536808" y="94522"/>
                    <a:pt x="491623" y="49337"/>
                  </a:cubicBezTo>
                  <a:cubicBezTo>
                    <a:pt x="454935" y="13034"/>
                    <a:pt x="379627" y="13034"/>
                    <a:pt x="342939" y="49337"/>
                  </a:cubicBezTo>
                  <a:cubicBezTo>
                    <a:pt x="297754" y="94522"/>
                    <a:pt x="208544" y="94522"/>
                    <a:pt x="163359" y="49337"/>
                  </a:cubicBezTo>
                  <a:cubicBezTo>
                    <a:pt x="126671" y="13034"/>
                    <a:pt x="51364" y="13034"/>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420"/>
                    <a:pt x="22713528" y="13420"/>
                    <a:pt x="22676452" y="49723"/>
                  </a:cubicBezTo>
                  <a:cubicBezTo>
                    <a:pt x="22652508" y="72123"/>
                    <a:pt x="22618910" y="83323"/>
                    <a:pt x="22585310" y="83323"/>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89" name="Freeform: Shape 88">
              <a:extLst>
                <a:ext uri="{FF2B5EF4-FFF2-40B4-BE49-F238E27FC236}">
                  <a16:creationId xmlns:a16="http://schemas.microsoft.com/office/drawing/2014/main" id="{D816DFE5-41A7-416C-9873-F73603171A62}"/>
                </a:ext>
              </a:extLst>
            </p:cNvPr>
            <p:cNvSpPr/>
            <p:nvPr/>
          </p:nvSpPr>
          <p:spPr>
            <a:xfrm>
              <a:off x="-51438" y="8472123"/>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90" name="Freeform: Shape 89">
              <a:extLst>
                <a:ext uri="{FF2B5EF4-FFF2-40B4-BE49-F238E27FC236}">
                  <a16:creationId xmlns:a16="http://schemas.microsoft.com/office/drawing/2014/main" id="{69CF1D8C-7289-4D05-A34F-24151CD21B9A}"/>
                </a:ext>
              </a:extLst>
            </p:cNvPr>
            <p:cNvSpPr/>
            <p:nvPr/>
          </p:nvSpPr>
          <p:spPr>
            <a:xfrm>
              <a:off x="-51438" y="8745696"/>
              <a:ext cx="23005101" cy="83467"/>
            </a:xfrm>
            <a:custGeom>
              <a:avLst/>
              <a:gdLst>
                <a:gd name="connsiteX0" fmla="*/ 22585310 w 23005101"/>
                <a:gd name="connsiteY0" fmla="*/ 83178 h 83467"/>
                <a:gd name="connsiteX1" fmla="*/ 22495328 w 23005101"/>
                <a:gd name="connsiteY1" fmla="*/ 49192 h 83467"/>
                <a:gd name="connsiteX2" fmla="*/ 22346644 w 23005101"/>
                <a:gd name="connsiteY2" fmla="*/ 49192 h 83467"/>
                <a:gd name="connsiteX3" fmla="*/ 22167064 w 23005101"/>
                <a:gd name="connsiteY3" fmla="*/ 49192 h 83467"/>
                <a:gd name="connsiteX4" fmla="*/ 22018380 w 23005101"/>
                <a:gd name="connsiteY4" fmla="*/ 49192 h 83467"/>
                <a:gd name="connsiteX5" fmla="*/ 21838800 w 23005101"/>
                <a:gd name="connsiteY5" fmla="*/ 49192 h 83467"/>
                <a:gd name="connsiteX6" fmla="*/ 21690116 w 23005101"/>
                <a:gd name="connsiteY6" fmla="*/ 49192 h 83467"/>
                <a:gd name="connsiteX7" fmla="*/ 21510536 w 23005101"/>
                <a:gd name="connsiteY7" fmla="*/ 49192 h 83467"/>
                <a:gd name="connsiteX8" fmla="*/ 21361854 w 23005101"/>
                <a:gd name="connsiteY8" fmla="*/ 49192 h 83467"/>
                <a:gd name="connsiteX9" fmla="*/ 21182272 w 23005101"/>
                <a:gd name="connsiteY9" fmla="*/ 49192 h 83467"/>
                <a:gd name="connsiteX10" fmla="*/ 21033590 w 23005101"/>
                <a:gd name="connsiteY10" fmla="*/ 49192 h 83467"/>
                <a:gd name="connsiteX11" fmla="*/ 20854010 w 23005101"/>
                <a:gd name="connsiteY11" fmla="*/ 49192 h 83467"/>
                <a:gd name="connsiteX12" fmla="*/ 20705326 w 23005101"/>
                <a:gd name="connsiteY12" fmla="*/ 49192 h 83467"/>
                <a:gd name="connsiteX13" fmla="*/ 20525358 w 23005101"/>
                <a:gd name="connsiteY13" fmla="*/ 49192 h 83467"/>
                <a:gd name="connsiteX14" fmla="*/ 20376676 w 23005101"/>
                <a:gd name="connsiteY14" fmla="*/ 49192 h 83467"/>
                <a:gd name="connsiteX15" fmla="*/ 20196708 w 23005101"/>
                <a:gd name="connsiteY15" fmla="*/ 49192 h 83467"/>
                <a:gd name="connsiteX16" fmla="*/ 20048026 w 23005101"/>
                <a:gd name="connsiteY16" fmla="*/ 49192 h 83467"/>
                <a:gd name="connsiteX17" fmla="*/ 19868446 w 23005101"/>
                <a:gd name="connsiteY17" fmla="*/ 49192 h 83467"/>
                <a:gd name="connsiteX18" fmla="*/ 19719762 w 23005101"/>
                <a:gd name="connsiteY18" fmla="*/ 49192 h 83467"/>
                <a:gd name="connsiteX19" fmla="*/ 19540182 w 23005101"/>
                <a:gd name="connsiteY19" fmla="*/ 49192 h 83467"/>
                <a:gd name="connsiteX20" fmla="*/ 19391498 w 23005101"/>
                <a:gd name="connsiteY20" fmla="*/ 49192 h 83467"/>
                <a:gd name="connsiteX21" fmla="*/ 19211920 w 23005101"/>
                <a:gd name="connsiteY21" fmla="*/ 49192 h 83467"/>
                <a:gd name="connsiteX22" fmla="*/ 19063234 w 23005101"/>
                <a:gd name="connsiteY22" fmla="*/ 49192 h 83467"/>
                <a:gd name="connsiteX23" fmla="*/ 18883656 w 23005101"/>
                <a:gd name="connsiteY23" fmla="*/ 49192 h 83467"/>
                <a:gd name="connsiteX24" fmla="*/ 18734972 w 23005101"/>
                <a:gd name="connsiteY24" fmla="*/ 49192 h 83467"/>
                <a:gd name="connsiteX25" fmla="*/ 18555006 w 23005101"/>
                <a:gd name="connsiteY25" fmla="*/ 49192 h 83467"/>
                <a:gd name="connsiteX26" fmla="*/ 18406320 w 23005101"/>
                <a:gd name="connsiteY26" fmla="*/ 49192 h 83467"/>
                <a:gd name="connsiteX27" fmla="*/ 18226356 w 23005101"/>
                <a:gd name="connsiteY27" fmla="*/ 49192 h 83467"/>
                <a:gd name="connsiteX28" fmla="*/ 18077672 w 23005101"/>
                <a:gd name="connsiteY28" fmla="*/ 49192 h 83467"/>
                <a:gd name="connsiteX29" fmla="*/ 17898092 w 23005101"/>
                <a:gd name="connsiteY29" fmla="*/ 49192 h 83467"/>
                <a:gd name="connsiteX30" fmla="*/ 17749408 w 23005101"/>
                <a:gd name="connsiteY30" fmla="*/ 49192 h 83467"/>
                <a:gd name="connsiteX31" fmla="*/ 17569442 w 23005101"/>
                <a:gd name="connsiteY31" fmla="*/ 49192 h 83467"/>
                <a:gd name="connsiteX32" fmla="*/ 17420758 w 23005101"/>
                <a:gd name="connsiteY32" fmla="*/ 49192 h 83467"/>
                <a:gd name="connsiteX33" fmla="*/ 17240792 w 23005101"/>
                <a:gd name="connsiteY33" fmla="*/ 49192 h 83467"/>
                <a:gd name="connsiteX34" fmla="*/ 17092108 w 23005101"/>
                <a:gd name="connsiteY34" fmla="*/ 49192 h 83467"/>
                <a:gd name="connsiteX35" fmla="*/ 16912528 w 23005101"/>
                <a:gd name="connsiteY35" fmla="*/ 49192 h 83467"/>
                <a:gd name="connsiteX36" fmla="*/ 16763844 w 23005101"/>
                <a:gd name="connsiteY36" fmla="*/ 49192 h 83467"/>
                <a:gd name="connsiteX37" fmla="*/ 16584265 w 23005101"/>
                <a:gd name="connsiteY37" fmla="*/ 49192 h 83467"/>
                <a:gd name="connsiteX38" fmla="*/ 16435581 w 23005101"/>
                <a:gd name="connsiteY38" fmla="*/ 49192 h 83467"/>
                <a:gd name="connsiteX39" fmla="*/ 16255616 w 23005101"/>
                <a:gd name="connsiteY39" fmla="*/ 49192 h 83467"/>
                <a:gd name="connsiteX40" fmla="*/ 16106931 w 23005101"/>
                <a:gd name="connsiteY40" fmla="*/ 49192 h 83467"/>
                <a:gd name="connsiteX41" fmla="*/ 15926966 w 23005101"/>
                <a:gd name="connsiteY41" fmla="*/ 49192 h 83467"/>
                <a:gd name="connsiteX42" fmla="*/ 15778281 w 23005101"/>
                <a:gd name="connsiteY42" fmla="*/ 49192 h 83467"/>
                <a:gd name="connsiteX43" fmla="*/ 15598702 w 23005101"/>
                <a:gd name="connsiteY43" fmla="*/ 49192 h 83467"/>
                <a:gd name="connsiteX44" fmla="*/ 15450018 w 23005101"/>
                <a:gd name="connsiteY44" fmla="*/ 49192 h 83467"/>
                <a:gd name="connsiteX45" fmla="*/ 15270438 w 23005101"/>
                <a:gd name="connsiteY45" fmla="*/ 49192 h 83467"/>
                <a:gd name="connsiteX46" fmla="*/ 15121754 w 23005101"/>
                <a:gd name="connsiteY46" fmla="*/ 49192 h 83467"/>
                <a:gd name="connsiteX47" fmla="*/ 14942175 w 23005101"/>
                <a:gd name="connsiteY47" fmla="*/ 49192 h 83467"/>
                <a:gd name="connsiteX48" fmla="*/ 14793490 w 23005101"/>
                <a:gd name="connsiteY48" fmla="*/ 49192 h 83467"/>
                <a:gd name="connsiteX49" fmla="*/ 14613911 w 23005101"/>
                <a:gd name="connsiteY49" fmla="*/ 49192 h 83467"/>
                <a:gd name="connsiteX50" fmla="*/ 14465227 w 23005101"/>
                <a:gd name="connsiteY50" fmla="*/ 49192 h 83467"/>
                <a:gd name="connsiteX51" fmla="*/ 14285647 w 23005101"/>
                <a:gd name="connsiteY51" fmla="*/ 49192 h 83467"/>
                <a:gd name="connsiteX52" fmla="*/ 14136963 w 23005101"/>
                <a:gd name="connsiteY52" fmla="*/ 49192 h 83467"/>
                <a:gd name="connsiteX53" fmla="*/ 13957384 w 23005101"/>
                <a:gd name="connsiteY53" fmla="*/ 49192 h 83467"/>
                <a:gd name="connsiteX54" fmla="*/ 13808699 w 23005101"/>
                <a:gd name="connsiteY54" fmla="*/ 49192 h 83467"/>
                <a:gd name="connsiteX55" fmla="*/ 13628734 w 23005101"/>
                <a:gd name="connsiteY55" fmla="*/ 49192 h 83467"/>
                <a:gd name="connsiteX56" fmla="*/ 13480049 w 23005101"/>
                <a:gd name="connsiteY56" fmla="*/ 49192 h 83467"/>
                <a:gd name="connsiteX57" fmla="*/ 13300085 w 23005101"/>
                <a:gd name="connsiteY57" fmla="*/ 49192 h 83467"/>
                <a:gd name="connsiteX58" fmla="*/ 13151400 w 23005101"/>
                <a:gd name="connsiteY58" fmla="*/ 49192 h 83467"/>
                <a:gd name="connsiteX59" fmla="*/ 12971434 w 23005101"/>
                <a:gd name="connsiteY59" fmla="*/ 49192 h 83467"/>
                <a:gd name="connsiteX60" fmla="*/ 12822750 w 23005101"/>
                <a:gd name="connsiteY60" fmla="*/ 49192 h 83467"/>
                <a:gd name="connsiteX61" fmla="*/ 12643171 w 23005101"/>
                <a:gd name="connsiteY61" fmla="*/ 49192 h 83467"/>
                <a:gd name="connsiteX62" fmla="*/ 12494486 w 23005101"/>
                <a:gd name="connsiteY62" fmla="*/ 49192 h 83467"/>
                <a:gd name="connsiteX63" fmla="*/ 12314907 w 23005101"/>
                <a:gd name="connsiteY63" fmla="*/ 49192 h 83467"/>
                <a:gd name="connsiteX64" fmla="*/ 12166223 w 23005101"/>
                <a:gd name="connsiteY64" fmla="*/ 49192 h 83467"/>
                <a:gd name="connsiteX65" fmla="*/ 11986257 w 23005101"/>
                <a:gd name="connsiteY65" fmla="*/ 49192 h 83467"/>
                <a:gd name="connsiteX66" fmla="*/ 11837573 w 23005101"/>
                <a:gd name="connsiteY66" fmla="*/ 49192 h 83467"/>
                <a:gd name="connsiteX67" fmla="*/ 11657607 w 23005101"/>
                <a:gd name="connsiteY67" fmla="*/ 49192 h 83467"/>
                <a:gd name="connsiteX68" fmla="*/ 11508923 w 23005101"/>
                <a:gd name="connsiteY68" fmla="*/ 49192 h 83467"/>
                <a:gd name="connsiteX69" fmla="*/ 11328958 w 23005101"/>
                <a:gd name="connsiteY69" fmla="*/ 49192 h 83467"/>
                <a:gd name="connsiteX70" fmla="*/ 11180273 w 23005101"/>
                <a:gd name="connsiteY70" fmla="*/ 49192 h 83467"/>
                <a:gd name="connsiteX71" fmla="*/ 11000694 w 23005101"/>
                <a:gd name="connsiteY71" fmla="*/ 49192 h 83467"/>
                <a:gd name="connsiteX72" fmla="*/ 10852010 w 23005101"/>
                <a:gd name="connsiteY72" fmla="*/ 49192 h 83467"/>
                <a:gd name="connsiteX73" fmla="*/ 10672044 w 23005101"/>
                <a:gd name="connsiteY73" fmla="*/ 49192 h 83467"/>
                <a:gd name="connsiteX74" fmla="*/ 10523359 w 23005101"/>
                <a:gd name="connsiteY74" fmla="*/ 49192 h 83467"/>
                <a:gd name="connsiteX75" fmla="*/ 10343780 w 23005101"/>
                <a:gd name="connsiteY75" fmla="*/ 49192 h 83467"/>
                <a:gd name="connsiteX76" fmla="*/ 10195096 w 23005101"/>
                <a:gd name="connsiteY76" fmla="*/ 49192 h 83467"/>
                <a:gd name="connsiteX77" fmla="*/ 10015517 w 23005101"/>
                <a:gd name="connsiteY77" fmla="*/ 49192 h 83467"/>
                <a:gd name="connsiteX78" fmla="*/ 9866833 w 23005101"/>
                <a:gd name="connsiteY78" fmla="*/ 49192 h 83467"/>
                <a:gd name="connsiteX79" fmla="*/ 9687253 w 23005101"/>
                <a:gd name="connsiteY79" fmla="*/ 49192 h 83467"/>
                <a:gd name="connsiteX80" fmla="*/ 9538569 w 23005101"/>
                <a:gd name="connsiteY80" fmla="*/ 49192 h 83467"/>
                <a:gd name="connsiteX81" fmla="*/ 9358989 w 23005101"/>
                <a:gd name="connsiteY81" fmla="*/ 49192 h 83467"/>
                <a:gd name="connsiteX82" fmla="*/ 9210305 w 23005101"/>
                <a:gd name="connsiteY82" fmla="*/ 49192 h 83467"/>
                <a:gd name="connsiteX83" fmla="*/ 9030340 w 23005101"/>
                <a:gd name="connsiteY83" fmla="*/ 49192 h 83467"/>
                <a:gd name="connsiteX84" fmla="*/ 8881655 w 23005101"/>
                <a:gd name="connsiteY84" fmla="*/ 49192 h 83467"/>
                <a:gd name="connsiteX85" fmla="*/ 8701690 w 23005101"/>
                <a:gd name="connsiteY85" fmla="*/ 49192 h 83467"/>
                <a:gd name="connsiteX86" fmla="*/ 8553006 w 23005101"/>
                <a:gd name="connsiteY86" fmla="*/ 49192 h 83467"/>
                <a:gd name="connsiteX87" fmla="*/ 8373427 w 23005101"/>
                <a:gd name="connsiteY87" fmla="*/ 49192 h 83467"/>
                <a:gd name="connsiteX88" fmla="*/ 8224742 w 23005101"/>
                <a:gd name="connsiteY88" fmla="*/ 49192 h 83467"/>
                <a:gd name="connsiteX89" fmla="*/ 8045163 w 23005101"/>
                <a:gd name="connsiteY89" fmla="*/ 49192 h 83467"/>
                <a:gd name="connsiteX90" fmla="*/ 7896479 w 23005101"/>
                <a:gd name="connsiteY90" fmla="*/ 49192 h 83467"/>
                <a:gd name="connsiteX91" fmla="*/ 7716899 w 23005101"/>
                <a:gd name="connsiteY91" fmla="*/ 49192 h 83467"/>
                <a:gd name="connsiteX92" fmla="*/ 7568215 w 23005101"/>
                <a:gd name="connsiteY92" fmla="*/ 49192 h 83467"/>
                <a:gd name="connsiteX93" fmla="*/ 7388636 w 23005101"/>
                <a:gd name="connsiteY93" fmla="*/ 49192 h 83467"/>
                <a:gd name="connsiteX94" fmla="*/ 7239951 w 23005101"/>
                <a:gd name="connsiteY94" fmla="*/ 49192 h 83467"/>
                <a:gd name="connsiteX95" fmla="*/ 7060372 w 23005101"/>
                <a:gd name="connsiteY95" fmla="*/ 49192 h 83467"/>
                <a:gd name="connsiteX96" fmla="*/ 6911688 w 23005101"/>
                <a:gd name="connsiteY96" fmla="*/ 49192 h 83467"/>
                <a:gd name="connsiteX97" fmla="*/ 6732108 w 23005101"/>
                <a:gd name="connsiteY97" fmla="*/ 49192 h 83467"/>
                <a:gd name="connsiteX98" fmla="*/ 6583424 w 23005101"/>
                <a:gd name="connsiteY98" fmla="*/ 49192 h 83467"/>
                <a:gd name="connsiteX99" fmla="*/ 6403458 w 23005101"/>
                <a:gd name="connsiteY99" fmla="*/ 49192 h 83467"/>
                <a:gd name="connsiteX100" fmla="*/ 6254774 w 23005101"/>
                <a:gd name="connsiteY100" fmla="*/ 49192 h 83467"/>
                <a:gd name="connsiteX101" fmla="*/ 6075195 w 23005101"/>
                <a:gd name="connsiteY101" fmla="*/ 49192 h 83467"/>
                <a:gd name="connsiteX102" fmla="*/ 5926511 w 23005101"/>
                <a:gd name="connsiteY102" fmla="*/ 49192 h 83467"/>
                <a:gd name="connsiteX103" fmla="*/ 5746931 w 23005101"/>
                <a:gd name="connsiteY103" fmla="*/ 49192 h 83467"/>
                <a:gd name="connsiteX104" fmla="*/ 5598247 w 23005101"/>
                <a:gd name="connsiteY104" fmla="*/ 49192 h 83467"/>
                <a:gd name="connsiteX105" fmla="*/ 5418281 w 23005101"/>
                <a:gd name="connsiteY105" fmla="*/ 49192 h 83467"/>
                <a:gd name="connsiteX106" fmla="*/ 5269597 w 23005101"/>
                <a:gd name="connsiteY106" fmla="*/ 49192 h 83467"/>
                <a:gd name="connsiteX107" fmla="*/ 5090018 w 23005101"/>
                <a:gd name="connsiteY107" fmla="*/ 49192 h 83467"/>
                <a:gd name="connsiteX108" fmla="*/ 4941333 w 23005101"/>
                <a:gd name="connsiteY108" fmla="*/ 49192 h 83467"/>
                <a:gd name="connsiteX109" fmla="*/ 4761368 w 23005101"/>
                <a:gd name="connsiteY109" fmla="*/ 49192 h 83467"/>
                <a:gd name="connsiteX110" fmla="*/ 4612684 w 23005101"/>
                <a:gd name="connsiteY110" fmla="*/ 49192 h 83467"/>
                <a:gd name="connsiteX111" fmla="*/ 4433104 w 23005101"/>
                <a:gd name="connsiteY111" fmla="*/ 49192 h 83467"/>
                <a:gd name="connsiteX112" fmla="*/ 4284420 w 23005101"/>
                <a:gd name="connsiteY112" fmla="*/ 49192 h 83467"/>
                <a:gd name="connsiteX113" fmla="*/ 4104840 w 23005101"/>
                <a:gd name="connsiteY113" fmla="*/ 49192 h 83467"/>
                <a:gd name="connsiteX114" fmla="*/ 3956156 w 23005101"/>
                <a:gd name="connsiteY114" fmla="*/ 49192 h 83467"/>
                <a:gd name="connsiteX115" fmla="*/ 3776190 w 23005101"/>
                <a:gd name="connsiteY115" fmla="*/ 49192 h 83467"/>
                <a:gd name="connsiteX116" fmla="*/ 3627506 w 23005101"/>
                <a:gd name="connsiteY116" fmla="*/ 49192 h 83467"/>
                <a:gd name="connsiteX117" fmla="*/ 3447541 w 23005101"/>
                <a:gd name="connsiteY117" fmla="*/ 49192 h 83467"/>
                <a:gd name="connsiteX118" fmla="*/ 3298857 w 23005101"/>
                <a:gd name="connsiteY118" fmla="*/ 49192 h 83467"/>
                <a:gd name="connsiteX119" fmla="*/ 3118891 w 23005101"/>
                <a:gd name="connsiteY119" fmla="*/ 49192 h 83467"/>
                <a:gd name="connsiteX120" fmla="*/ 2970207 w 23005101"/>
                <a:gd name="connsiteY120" fmla="*/ 49192 h 83467"/>
                <a:gd name="connsiteX121" fmla="*/ 2790241 w 23005101"/>
                <a:gd name="connsiteY121" fmla="*/ 49192 h 83467"/>
                <a:gd name="connsiteX122" fmla="*/ 2641557 w 23005101"/>
                <a:gd name="connsiteY122" fmla="*/ 49192 h 83467"/>
                <a:gd name="connsiteX123" fmla="*/ 2461977 w 23005101"/>
                <a:gd name="connsiteY123" fmla="*/ 49192 h 83467"/>
                <a:gd name="connsiteX124" fmla="*/ 2313293 w 23005101"/>
                <a:gd name="connsiteY124" fmla="*/ 49192 h 83467"/>
                <a:gd name="connsiteX125" fmla="*/ 2133714 w 23005101"/>
                <a:gd name="connsiteY125" fmla="*/ 49192 h 83467"/>
                <a:gd name="connsiteX126" fmla="*/ 1985030 w 23005101"/>
                <a:gd name="connsiteY126" fmla="*/ 49192 h 83467"/>
                <a:gd name="connsiteX127" fmla="*/ 1805450 w 23005101"/>
                <a:gd name="connsiteY127" fmla="*/ 49192 h 83467"/>
                <a:gd name="connsiteX128" fmla="*/ 1656766 w 23005101"/>
                <a:gd name="connsiteY128" fmla="*/ 49192 h 83467"/>
                <a:gd name="connsiteX129" fmla="*/ 1476800 w 23005101"/>
                <a:gd name="connsiteY129" fmla="*/ 49192 h 83467"/>
                <a:gd name="connsiteX130" fmla="*/ 1328116 w 23005101"/>
                <a:gd name="connsiteY130" fmla="*/ 49192 h 83467"/>
                <a:gd name="connsiteX131" fmla="*/ 1148150 w 23005101"/>
                <a:gd name="connsiteY131" fmla="*/ 49192 h 83467"/>
                <a:gd name="connsiteX132" fmla="*/ 999466 w 23005101"/>
                <a:gd name="connsiteY132" fmla="*/ 49192 h 83467"/>
                <a:gd name="connsiteX133" fmla="*/ 819887 w 23005101"/>
                <a:gd name="connsiteY133" fmla="*/ 49192 h 83467"/>
                <a:gd name="connsiteX134" fmla="*/ 671203 w 23005101"/>
                <a:gd name="connsiteY134" fmla="*/ 49192 h 83467"/>
                <a:gd name="connsiteX135" fmla="*/ 491623 w 23005101"/>
                <a:gd name="connsiteY135" fmla="*/ 49192 h 83467"/>
                <a:gd name="connsiteX136" fmla="*/ 342939 w 23005101"/>
                <a:gd name="connsiteY136" fmla="*/ 49192 h 83467"/>
                <a:gd name="connsiteX137" fmla="*/ 163359 w 23005101"/>
                <a:gd name="connsiteY137" fmla="*/ 49192 h 83467"/>
                <a:gd name="connsiteX138" fmla="*/ 14675 w 23005101"/>
                <a:gd name="connsiteY138" fmla="*/ 49192 h 83467"/>
                <a:gd name="connsiteX139" fmla="*/ 0 w 23005101"/>
                <a:gd name="connsiteY139" fmla="*/ 33744 h 83467"/>
                <a:gd name="connsiteX140" fmla="*/ 179580 w 23005101"/>
                <a:gd name="connsiteY140" fmla="*/ 33744 h 83467"/>
                <a:gd name="connsiteX141" fmla="*/ 328264 w 23005101"/>
                <a:gd name="connsiteY141" fmla="*/ 33744 h 83467"/>
                <a:gd name="connsiteX142" fmla="*/ 507843 w 23005101"/>
                <a:gd name="connsiteY142" fmla="*/ 33744 h 83467"/>
                <a:gd name="connsiteX143" fmla="*/ 656527 w 23005101"/>
                <a:gd name="connsiteY143" fmla="*/ 33744 h 83467"/>
                <a:gd name="connsiteX144" fmla="*/ 836107 w 23005101"/>
                <a:gd name="connsiteY144" fmla="*/ 33744 h 83467"/>
                <a:gd name="connsiteX145" fmla="*/ 984791 w 23005101"/>
                <a:gd name="connsiteY145" fmla="*/ 33744 h 83467"/>
                <a:gd name="connsiteX146" fmla="*/ 1164757 w 23005101"/>
                <a:gd name="connsiteY146" fmla="*/ 33744 h 83467"/>
                <a:gd name="connsiteX147" fmla="*/ 1313441 w 23005101"/>
                <a:gd name="connsiteY147" fmla="*/ 33744 h 83467"/>
                <a:gd name="connsiteX148" fmla="*/ 1493406 w 23005101"/>
                <a:gd name="connsiteY148" fmla="*/ 33744 h 83467"/>
                <a:gd name="connsiteX149" fmla="*/ 1642091 w 23005101"/>
                <a:gd name="connsiteY149" fmla="*/ 33744 h 83467"/>
                <a:gd name="connsiteX150" fmla="*/ 1821670 w 23005101"/>
                <a:gd name="connsiteY150" fmla="*/ 33744 h 83467"/>
                <a:gd name="connsiteX151" fmla="*/ 1970354 w 23005101"/>
                <a:gd name="connsiteY151" fmla="*/ 33744 h 83467"/>
                <a:gd name="connsiteX152" fmla="*/ 2149934 w 23005101"/>
                <a:gd name="connsiteY152" fmla="*/ 33744 h 83467"/>
                <a:gd name="connsiteX153" fmla="*/ 2298618 w 23005101"/>
                <a:gd name="connsiteY153" fmla="*/ 33744 h 83467"/>
                <a:gd name="connsiteX154" fmla="*/ 2478197 w 23005101"/>
                <a:gd name="connsiteY154" fmla="*/ 33744 h 83467"/>
                <a:gd name="connsiteX155" fmla="*/ 2626881 w 23005101"/>
                <a:gd name="connsiteY155" fmla="*/ 33744 h 83467"/>
                <a:gd name="connsiteX156" fmla="*/ 2806461 w 23005101"/>
                <a:gd name="connsiteY156" fmla="*/ 33744 h 83467"/>
                <a:gd name="connsiteX157" fmla="*/ 2955145 w 23005101"/>
                <a:gd name="connsiteY157" fmla="*/ 33744 h 83467"/>
                <a:gd name="connsiteX158" fmla="*/ 3135111 w 23005101"/>
                <a:gd name="connsiteY158" fmla="*/ 33744 h 83467"/>
                <a:gd name="connsiteX159" fmla="*/ 3283795 w 23005101"/>
                <a:gd name="connsiteY159" fmla="*/ 33744 h 83467"/>
                <a:gd name="connsiteX160" fmla="*/ 3463761 w 23005101"/>
                <a:gd name="connsiteY160" fmla="*/ 33744 h 83467"/>
                <a:gd name="connsiteX161" fmla="*/ 3612445 w 23005101"/>
                <a:gd name="connsiteY161" fmla="*/ 33744 h 83467"/>
                <a:gd name="connsiteX162" fmla="*/ 3792410 w 23005101"/>
                <a:gd name="connsiteY162" fmla="*/ 33744 h 83467"/>
                <a:gd name="connsiteX163" fmla="*/ 3941095 w 23005101"/>
                <a:gd name="connsiteY163" fmla="*/ 33744 h 83467"/>
                <a:gd name="connsiteX164" fmla="*/ 4121060 w 23005101"/>
                <a:gd name="connsiteY164" fmla="*/ 33744 h 83467"/>
                <a:gd name="connsiteX165" fmla="*/ 4269745 w 23005101"/>
                <a:gd name="connsiteY165" fmla="*/ 33744 h 83467"/>
                <a:gd name="connsiteX166" fmla="*/ 4449324 w 23005101"/>
                <a:gd name="connsiteY166" fmla="*/ 33744 h 83467"/>
                <a:gd name="connsiteX167" fmla="*/ 4598008 w 23005101"/>
                <a:gd name="connsiteY167" fmla="*/ 33744 h 83467"/>
                <a:gd name="connsiteX168" fmla="*/ 4777588 w 23005101"/>
                <a:gd name="connsiteY168" fmla="*/ 33744 h 83467"/>
                <a:gd name="connsiteX169" fmla="*/ 4926272 w 23005101"/>
                <a:gd name="connsiteY169" fmla="*/ 33744 h 83467"/>
                <a:gd name="connsiteX170" fmla="*/ 5106238 w 23005101"/>
                <a:gd name="connsiteY170" fmla="*/ 33744 h 83467"/>
                <a:gd name="connsiteX171" fmla="*/ 5254922 w 23005101"/>
                <a:gd name="connsiteY171" fmla="*/ 33744 h 83467"/>
                <a:gd name="connsiteX172" fmla="*/ 5434887 w 23005101"/>
                <a:gd name="connsiteY172" fmla="*/ 33744 h 83467"/>
                <a:gd name="connsiteX173" fmla="*/ 5583572 w 23005101"/>
                <a:gd name="connsiteY173" fmla="*/ 33744 h 83467"/>
                <a:gd name="connsiteX174" fmla="*/ 5763538 w 23005101"/>
                <a:gd name="connsiteY174" fmla="*/ 33744 h 83467"/>
                <a:gd name="connsiteX175" fmla="*/ 5912221 w 23005101"/>
                <a:gd name="connsiteY175" fmla="*/ 33744 h 83467"/>
                <a:gd name="connsiteX176" fmla="*/ 6091801 w 23005101"/>
                <a:gd name="connsiteY176" fmla="*/ 33744 h 83467"/>
                <a:gd name="connsiteX177" fmla="*/ 6240485 w 23005101"/>
                <a:gd name="connsiteY177" fmla="*/ 33744 h 83467"/>
                <a:gd name="connsiteX178" fmla="*/ 6420065 w 23005101"/>
                <a:gd name="connsiteY178" fmla="*/ 33744 h 83467"/>
                <a:gd name="connsiteX179" fmla="*/ 6568749 w 23005101"/>
                <a:gd name="connsiteY179" fmla="*/ 33744 h 83467"/>
                <a:gd name="connsiteX180" fmla="*/ 6748328 w 23005101"/>
                <a:gd name="connsiteY180" fmla="*/ 33744 h 83467"/>
                <a:gd name="connsiteX181" fmla="*/ 6897012 w 23005101"/>
                <a:gd name="connsiteY181" fmla="*/ 33744 h 83467"/>
                <a:gd name="connsiteX182" fmla="*/ 7076592 w 23005101"/>
                <a:gd name="connsiteY182" fmla="*/ 33744 h 83467"/>
                <a:gd name="connsiteX183" fmla="*/ 7225276 w 23005101"/>
                <a:gd name="connsiteY183" fmla="*/ 33744 h 83467"/>
                <a:gd name="connsiteX184" fmla="*/ 7405242 w 23005101"/>
                <a:gd name="connsiteY184" fmla="*/ 33744 h 83467"/>
                <a:gd name="connsiteX185" fmla="*/ 7553926 w 23005101"/>
                <a:gd name="connsiteY185" fmla="*/ 33744 h 83467"/>
                <a:gd name="connsiteX186" fmla="*/ 7733505 w 23005101"/>
                <a:gd name="connsiteY186" fmla="*/ 33744 h 83467"/>
                <a:gd name="connsiteX187" fmla="*/ 7882190 w 23005101"/>
                <a:gd name="connsiteY187" fmla="*/ 33744 h 83467"/>
                <a:gd name="connsiteX188" fmla="*/ 8061769 w 23005101"/>
                <a:gd name="connsiteY188" fmla="*/ 33744 h 83467"/>
                <a:gd name="connsiteX189" fmla="*/ 8210453 w 23005101"/>
                <a:gd name="connsiteY189" fmla="*/ 33744 h 83467"/>
                <a:gd name="connsiteX190" fmla="*/ 8390418 w 23005101"/>
                <a:gd name="connsiteY190" fmla="*/ 33744 h 83467"/>
                <a:gd name="connsiteX191" fmla="*/ 8539103 w 23005101"/>
                <a:gd name="connsiteY191" fmla="*/ 33744 h 83467"/>
                <a:gd name="connsiteX192" fmla="*/ 8718682 w 23005101"/>
                <a:gd name="connsiteY192" fmla="*/ 33744 h 83467"/>
                <a:gd name="connsiteX193" fmla="*/ 8867366 w 23005101"/>
                <a:gd name="connsiteY193" fmla="*/ 33744 h 83467"/>
                <a:gd name="connsiteX194" fmla="*/ 9047332 w 23005101"/>
                <a:gd name="connsiteY194" fmla="*/ 33744 h 83467"/>
                <a:gd name="connsiteX195" fmla="*/ 9196016 w 23005101"/>
                <a:gd name="connsiteY195" fmla="*/ 33744 h 83467"/>
                <a:gd name="connsiteX196" fmla="*/ 9375596 w 23005101"/>
                <a:gd name="connsiteY196" fmla="*/ 33744 h 83467"/>
                <a:gd name="connsiteX197" fmla="*/ 9524280 w 23005101"/>
                <a:gd name="connsiteY197" fmla="*/ 33744 h 83467"/>
                <a:gd name="connsiteX198" fmla="*/ 9703859 w 23005101"/>
                <a:gd name="connsiteY198" fmla="*/ 33744 h 83467"/>
                <a:gd name="connsiteX199" fmla="*/ 9852543 w 23005101"/>
                <a:gd name="connsiteY199" fmla="*/ 33744 h 83467"/>
                <a:gd name="connsiteX200" fmla="*/ 10032123 w 23005101"/>
                <a:gd name="connsiteY200" fmla="*/ 33744 h 83467"/>
                <a:gd name="connsiteX201" fmla="*/ 10180807 w 23005101"/>
                <a:gd name="connsiteY201" fmla="*/ 33744 h 83467"/>
                <a:gd name="connsiteX202" fmla="*/ 10360773 w 23005101"/>
                <a:gd name="connsiteY202" fmla="*/ 33744 h 83467"/>
                <a:gd name="connsiteX203" fmla="*/ 10509457 w 23005101"/>
                <a:gd name="connsiteY203" fmla="*/ 33744 h 83467"/>
                <a:gd name="connsiteX204" fmla="*/ 10689036 w 23005101"/>
                <a:gd name="connsiteY204" fmla="*/ 33744 h 83467"/>
                <a:gd name="connsiteX205" fmla="*/ 10837721 w 23005101"/>
                <a:gd name="connsiteY205" fmla="*/ 33744 h 83467"/>
                <a:gd name="connsiteX206" fmla="*/ 11017687 w 23005101"/>
                <a:gd name="connsiteY206" fmla="*/ 33744 h 83467"/>
                <a:gd name="connsiteX207" fmla="*/ 11166371 w 23005101"/>
                <a:gd name="connsiteY207" fmla="*/ 33744 h 83467"/>
                <a:gd name="connsiteX208" fmla="*/ 11345950 w 23005101"/>
                <a:gd name="connsiteY208" fmla="*/ 33744 h 83467"/>
                <a:gd name="connsiteX209" fmla="*/ 11494635 w 23005101"/>
                <a:gd name="connsiteY209" fmla="*/ 33744 h 83467"/>
                <a:gd name="connsiteX210" fmla="*/ 11674214 w 23005101"/>
                <a:gd name="connsiteY210" fmla="*/ 33744 h 83467"/>
                <a:gd name="connsiteX211" fmla="*/ 11822898 w 23005101"/>
                <a:gd name="connsiteY211" fmla="*/ 33744 h 83467"/>
                <a:gd name="connsiteX212" fmla="*/ 12002477 w 23005101"/>
                <a:gd name="connsiteY212" fmla="*/ 33744 h 83467"/>
                <a:gd name="connsiteX213" fmla="*/ 12151162 w 23005101"/>
                <a:gd name="connsiteY213" fmla="*/ 33744 h 83467"/>
                <a:gd name="connsiteX214" fmla="*/ 12330741 w 23005101"/>
                <a:gd name="connsiteY214" fmla="*/ 33744 h 83467"/>
                <a:gd name="connsiteX215" fmla="*/ 12479425 w 23005101"/>
                <a:gd name="connsiteY215" fmla="*/ 33744 h 83467"/>
                <a:gd name="connsiteX216" fmla="*/ 12659390 w 23005101"/>
                <a:gd name="connsiteY216" fmla="*/ 33744 h 83467"/>
                <a:gd name="connsiteX217" fmla="*/ 12808074 w 23005101"/>
                <a:gd name="connsiteY217" fmla="*/ 33744 h 83467"/>
                <a:gd name="connsiteX218" fmla="*/ 12987654 w 23005101"/>
                <a:gd name="connsiteY218" fmla="*/ 33744 h 83467"/>
                <a:gd name="connsiteX219" fmla="*/ 13136338 w 23005101"/>
                <a:gd name="connsiteY219" fmla="*/ 33744 h 83467"/>
                <a:gd name="connsiteX220" fmla="*/ 13315917 w 23005101"/>
                <a:gd name="connsiteY220" fmla="*/ 33744 h 83467"/>
                <a:gd name="connsiteX221" fmla="*/ 13464602 w 23005101"/>
                <a:gd name="connsiteY221" fmla="*/ 33744 h 83467"/>
                <a:gd name="connsiteX222" fmla="*/ 13644181 w 23005101"/>
                <a:gd name="connsiteY222" fmla="*/ 33744 h 83467"/>
                <a:gd name="connsiteX223" fmla="*/ 13792865 w 23005101"/>
                <a:gd name="connsiteY223" fmla="*/ 33744 h 83467"/>
                <a:gd name="connsiteX224" fmla="*/ 13972445 w 23005101"/>
                <a:gd name="connsiteY224" fmla="*/ 33744 h 83467"/>
                <a:gd name="connsiteX225" fmla="*/ 14121129 w 23005101"/>
                <a:gd name="connsiteY225" fmla="*/ 33744 h 83467"/>
                <a:gd name="connsiteX226" fmla="*/ 14300708 w 23005101"/>
                <a:gd name="connsiteY226" fmla="*/ 33744 h 83467"/>
                <a:gd name="connsiteX227" fmla="*/ 14449393 w 23005101"/>
                <a:gd name="connsiteY227" fmla="*/ 33744 h 83467"/>
                <a:gd name="connsiteX228" fmla="*/ 14629359 w 23005101"/>
                <a:gd name="connsiteY228" fmla="*/ 33744 h 83467"/>
                <a:gd name="connsiteX229" fmla="*/ 14778043 w 23005101"/>
                <a:gd name="connsiteY229" fmla="*/ 33744 h 83467"/>
                <a:gd name="connsiteX230" fmla="*/ 14957622 w 23005101"/>
                <a:gd name="connsiteY230" fmla="*/ 33744 h 83467"/>
                <a:gd name="connsiteX231" fmla="*/ 15106307 w 23005101"/>
                <a:gd name="connsiteY231" fmla="*/ 33744 h 83467"/>
                <a:gd name="connsiteX232" fmla="*/ 15286272 w 23005101"/>
                <a:gd name="connsiteY232" fmla="*/ 33744 h 83467"/>
                <a:gd name="connsiteX233" fmla="*/ 15434957 w 23005101"/>
                <a:gd name="connsiteY233" fmla="*/ 33744 h 83467"/>
                <a:gd name="connsiteX234" fmla="*/ 15614921 w 23005101"/>
                <a:gd name="connsiteY234" fmla="*/ 33744 h 83467"/>
                <a:gd name="connsiteX235" fmla="*/ 15763606 w 23005101"/>
                <a:gd name="connsiteY235" fmla="*/ 33744 h 83467"/>
                <a:gd name="connsiteX236" fmla="*/ 15943185 w 23005101"/>
                <a:gd name="connsiteY236" fmla="*/ 33744 h 83467"/>
                <a:gd name="connsiteX237" fmla="*/ 16091869 w 23005101"/>
                <a:gd name="connsiteY237" fmla="*/ 33744 h 83467"/>
                <a:gd name="connsiteX238" fmla="*/ 16271449 w 23005101"/>
                <a:gd name="connsiteY238" fmla="*/ 33744 h 83467"/>
                <a:gd name="connsiteX239" fmla="*/ 16420133 w 23005101"/>
                <a:gd name="connsiteY239" fmla="*/ 33744 h 83467"/>
                <a:gd name="connsiteX240" fmla="*/ 16600099 w 23005101"/>
                <a:gd name="connsiteY240" fmla="*/ 33744 h 83467"/>
                <a:gd name="connsiteX241" fmla="*/ 16748783 w 23005101"/>
                <a:gd name="connsiteY241" fmla="*/ 33744 h 83467"/>
                <a:gd name="connsiteX242" fmla="*/ 16928750 w 23005101"/>
                <a:gd name="connsiteY242" fmla="*/ 33744 h 83467"/>
                <a:gd name="connsiteX243" fmla="*/ 17077434 w 23005101"/>
                <a:gd name="connsiteY243" fmla="*/ 33744 h 83467"/>
                <a:gd name="connsiteX244" fmla="*/ 17257398 w 23005101"/>
                <a:gd name="connsiteY244" fmla="*/ 33744 h 83467"/>
                <a:gd name="connsiteX245" fmla="*/ 17406082 w 23005101"/>
                <a:gd name="connsiteY245" fmla="*/ 33744 h 83467"/>
                <a:gd name="connsiteX246" fmla="*/ 17585662 w 23005101"/>
                <a:gd name="connsiteY246" fmla="*/ 33744 h 83467"/>
                <a:gd name="connsiteX247" fmla="*/ 17734346 w 23005101"/>
                <a:gd name="connsiteY247" fmla="*/ 33744 h 83467"/>
                <a:gd name="connsiteX248" fmla="*/ 17914312 w 23005101"/>
                <a:gd name="connsiteY248" fmla="*/ 33744 h 83467"/>
                <a:gd name="connsiteX249" fmla="*/ 18062996 w 23005101"/>
                <a:gd name="connsiteY249" fmla="*/ 33744 h 83467"/>
                <a:gd name="connsiteX250" fmla="*/ 18242576 w 23005101"/>
                <a:gd name="connsiteY250" fmla="*/ 33744 h 83467"/>
                <a:gd name="connsiteX251" fmla="*/ 18391260 w 23005101"/>
                <a:gd name="connsiteY251" fmla="*/ 33744 h 83467"/>
                <a:gd name="connsiteX252" fmla="*/ 18570840 w 23005101"/>
                <a:gd name="connsiteY252" fmla="*/ 33744 h 83467"/>
                <a:gd name="connsiteX253" fmla="*/ 18719524 w 23005101"/>
                <a:gd name="connsiteY253" fmla="*/ 33744 h 83467"/>
                <a:gd name="connsiteX254" fmla="*/ 18899490 w 23005101"/>
                <a:gd name="connsiteY254" fmla="*/ 33744 h 83467"/>
                <a:gd name="connsiteX255" fmla="*/ 19048174 w 23005101"/>
                <a:gd name="connsiteY255" fmla="*/ 33744 h 83467"/>
                <a:gd name="connsiteX256" fmla="*/ 19228140 w 23005101"/>
                <a:gd name="connsiteY256" fmla="*/ 33744 h 83467"/>
                <a:gd name="connsiteX257" fmla="*/ 19376822 w 23005101"/>
                <a:gd name="connsiteY257" fmla="*/ 33744 h 83467"/>
                <a:gd name="connsiteX258" fmla="*/ 19556788 w 23005101"/>
                <a:gd name="connsiteY258" fmla="*/ 33744 h 83467"/>
                <a:gd name="connsiteX259" fmla="*/ 19705474 w 23005101"/>
                <a:gd name="connsiteY259" fmla="*/ 33744 h 83467"/>
                <a:gd name="connsiteX260" fmla="*/ 19885054 w 23005101"/>
                <a:gd name="connsiteY260" fmla="*/ 33744 h 83467"/>
                <a:gd name="connsiteX261" fmla="*/ 20033736 w 23005101"/>
                <a:gd name="connsiteY261" fmla="*/ 33744 h 83467"/>
                <a:gd name="connsiteX262" fmla="*/ 20213318 w 23005101"/>
                <a:gd name="connsiteY262" fmla="*/ 33744 h 83467"/>
                <a:gd name="connsiteX263" fmla="*/ 20362000 w 23005101"/>
                <a:gd name="connsiteY263" fmla="*/ 33744 h 83467"/>
                <a:gd name="connsiteX264" fmla="*/ 20541580 w 23005101"/>
                <a:gd name="connsiteY264" fmla="*/ 33744 h 83467"/>
                <a:gd name="connsiteX265" fmla="*/ 20690264 w 23005101"/>
                <a:gd name="connsiteY265" fmla="*/ 33744 h 83467"/>
                <a:gd name="connsiteX266" fmla="*/ 20869844 w 23005101"/>
                <a:gd name="connsiteY266" fmla="*/ 33744 h 83467"/>
                <a:gd name="connsiteX267" fmla="*/ 21018528 w 23005101"/>
                <a:gd name="connsiteY267" fmla="*/ 33744 h 83467"/>
                <a:gd name="connsiteX268" fmla="*/ 21198492 w 23005101"/>
                <a:gd name="connsiteY268" fmla="*/ 33744 h 83467"/>
                <a:gd name="connsiteX269" fmla="*/ 21347178 w 23005101"/>
                <a:gd name="connsiteY269" fmla="*/ 33744 h 83467"/>
                <a:gd name="connsiteX270" fmla="*/ 21527142 w 23005101"/>
                <a:gd name="connsiteY270" fmla="*/ 33744 h 83467"/>
                <a:gd name="connsiteX271" fmla="*/ 21675828 w 23005101"/>
                <a:gd name="connsiteY271" fmla="*/ 33744 h 83467"/>
                <a:gd name="connsiteX272" fmla="*/ 21855406 w 23005101"/>
                <a:gd name="connsiteY272" fmla="*/ 33744 h 83467"/>
                <a:gd name="connsiteX273" fmla="*/ 22004092 w 23005101"/>
                <a:gd name="connsiteY273" fmla="*/ 33744 h 83467"/>
                <a:gd name="connsiteX274" fmla="*/ 22184056 w 23005101"/>
                <a:gd name="connsiteY274" fmla="*/ 33744 h 83467"/>
                <a:gd name="connsiteX275" fmla="*/ 22332742 w 23005101"/>
                <a:gd name="connsiteY275" fmla="*/ 33744 h 83467"/>
                <a:gd name="connsiteX276" fmla="*/ 22512706 w 23005101"/>
                <a:gd name="connsiteY276" fmla="*/ 33744 h 83467"/>
                <a:gd name="connsiteX277" fmla="*/ 22661390 w 23005101"/>
                <a:gd name="connsiteY277" fmla="*/ 33744 h 83467"/>
                <a:gd name="connsiteX278" fmla="*/ 22840970 w 23005101"/>
                <a:gd name="connsiteY278" fmla="*/ 33744 h 83467"/>
                <a:gd name="connsiteX279" fmla="*/ 22989654 w 23005101"/>
                <a:gd name="connsiteY279" fmla="*/ 33744 h 83467"/>
                <a:gd name="connsiteX280" fmla="*/ 23005102 w 23005101"/>
                <a:gd name="connsiteY280" fmla="*/ 49578 h 83467"/>
                <a:gd name="connsiteX281" fmla="*/ 22825138 w 23005101"/>
                <a:gd name="connsiteY281" fmla="*/ 49578 h 83467"/>
                <a:gd name="connsiteX282" fmla="*/ 22676452 w 23005101"/>
                <a:gd name="connsiteY282" fmla="*/ 49578 h 83467"/>
                <a:gd name="connsiteX283" fmla="*/ 22585310 w 23005101"/>
                <a:gd name="connsiteY283" fmla="*/ 83178 h 8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467">
                  <a:moveTo>
                    <a:pt x="22585310" y="83178"/>
                  </a:moveTo>
                  <a:cubicBezTo>
                    <a:pt x="22551712" y="83178"/>
                    <a:pt x="22518114" y="71978"/>
                    <a:pt x="22495328" y="49192"/>
                  </a:cubicBezTo>
                  <a:cubicBezTo>
                    <a:pt x="22458638" y="12889"/>
                    <a:pt x="22383332" y="12889"/>
                    <a:pt x="22346644" y="49192"/>
                  </a:cubicBezTo>
                  <a:cubicBezTo>
                    <a:pt x="22301458" y="94377"/>
                    <a:pt x="22212248" y="94377"/>
                    <a:pt x="22167064" y="49192"/>
                  </a:cubicBezTo>
                  <a:cubicBezTo>
                    <a:pt x="22130374" y="12503"/>
                    <a:pt x="22055070" y="12889"/>
                    <a:pt x="22018380" y="49192"/>
                  </a:cubicBezTo>
                  <a:cubicBezTo>
                    <a:pt x="21973194" y="94377"/>
                    <a:pt x="21883984" y="94377"/>
                    <a:pt x="21838800" y="49192"/>
                  </a:cubicBezTo>
                  <a:cubicBezTo>
                    <a:pt x="21802112" y="12503"/>
                    <a:pt x="21727190" y="12889"/>
                    <a:pt x="21690116" y="49192"/>
                  </a:cubicBezTo>
                  <a:cubicBezTo>
                    <a:pt x="21644930" y="94377"/>
                    <a:pt x="21555720" y="94377"/>
                    <a:pt x="21510536" y="49192"/>
                  </a:cubicBezTo>
                  <a:cubicBezTo>
                    <a:pt x="21473848" y="12889"/>
                    <a:pt x="21398926" y="12889"/>
                    <a:pt x="21361854" y="49192"/>
                  </a:cubicBezTo>
                  <a:cubicBezTo>
                    <a:pt x="21316668" y="94377"/>
                    <a:pt x="21227456" y="94377"/>
                    <a:pt x="21182272" y="49192"/>
                  </a:cubicBezTo>
                  <a:cubicBezTo>
                    <a:pt x="21145584" y="12503"/>
                    <a:pt x="21070278" y="12889"/>
                    <a:pt x="21033590" y="49192"/>
                  </a:cubicBezTo>
                  <a:cubicBezTo>
                    <a:pt x="20988404" y="94377"/>
                    <a:pt x="20899194" y="94377"/>
                    <a:pt x="20854010" y="49192"/>
                  </a:cubicBezTo>
                  <a:cubicBezTo>
                    <a:pt x="20817320" y="12889"/>
                    <a:pt x="20742014" y="12503"/>
                    <a:pt x="20705326" y="49192"/>
                  </a:cubicBezTo>
                  <a:cubicBezTo>
                    <a:pt x="20660140" y="94377"/>
                    <a:pt x="20570930" y="94377"/>
                    <a:pt x="20525358" y="49192"/>
                  </a:cubicBezTo>
                  <a:cubicBezTo>
                    <a:pt x="20488672" y="12503"/>
                    <a:pt x="20413364" y="12889"/>
                    <a:pt x="20376676" y="49192"/>
                  </a:cubicBezTo>
                  <a:cubicBezTo>
                    <a:pt x="20331492" y="94377"/>
                    <a:pt x="20242282" y="94377"/>
                    <a:pt x="20196708" y="49192"/>
                  </a:cubicBezTo>
                  <a:cubicBezTo>
                    <a:pt x="20160022" y="12889"/>
                    <a:pt x="20084714" y="12503"/>
                    <a:pt x="20048026" y="49192"/>
                  </a:cubicBezTo>
                  <a:cubicBezTo>
                    <a:pt x="20002842" y="94377"/>
                    <a:pt x="19913632" y="94377"/>
                    <a:pt x="19868446" y="49192"/>
                  </a:cubicBezTo>
                  <a:cubicBezTo>
                    <a:pt x="19831758" y="12889"/>
                    <a:pt x="19756836" y="12889"/>
                    <a:pt x="19719762" y="49192"/>
                  </a:cubicBezTo>
                  <a:cubicBezTo>
                    <a:pt x="19674578" y="94377"/>
                    <a:pt x="19585368" y="94377"/>
                    <a:pt x="19540182" y="49192"/>
                  </a:cubicBezTo>
                  <a:cubicBezTo>
                    <a:pt x="19503494" y="12889"/>
                    <a:pt x="19428188" y="12889"/>
                    <a:pt x="19391498" y="49192"/>
                  </a:cubicBezTo>
                  <a:cubicBezTo>
                    <a:pt x="19346314" y="94377"/>
                    <a:pt x="19257104" y="94377"/>
                    <a:pt x="19211920" y="49192"/>
                  </a:cubicBezTo>
                  <a:cubicBezTo>
                    <a:pt x="19175230" y="12889"/>
                    <a:pt x="19099924" y="12889"/>
                    <a:pt x="19063234" y="49192"/>
                  </a:cubicBezTo>
                  <a:cubicBezTo>
                    <a:pt x="19018050" y="94377"/>
                    <a:pt x="18928840" y="94377"/>
                    <a:pt x="18883656" y="49192"/>
                  </a:cubicBezTo>
                  <a:cubicBezTo>
                    <a:pt x="18846966" y="12889"/>
                    <a:pt x="18771660" y="12889"/>
                    <a:pt x="18734972" y="49192"/>
                  </a:cubicBezTo>
                  <a:cubicBezTo>
                    <a:pt x="18689788" y="94377"/>
                    <a:pt x="18600576" y="94377"/>
                    <a:pt x="18555006" y="49192"/>
                  </a:cubicBezTo>
                  <a:cubicBezTo>
                    <a:pt x="18518318" y="12889"/>
                    <a:pt x="18443396" y="12889"/>
                    <a:pt x="18406320" y="49192"/>
                  </a:cubicBezTo>
                  <a:cubicBezTo>
                    <a:pt x="18360750" y="94377"/>
                    <a:pt x="18271926" y="94377"/>
                    <a:pt x="18226356" y="49192"/>
                  </a:cubicBezTo>
                  <a:cubicBezTo>
                    <a:pt x="18189668" y="12889"/>
                    <a:pt x="18114360" y="12889"/>
                    <a:pt x="18077672" y="49192"/>
                  </a:cubicBezTo>
                  <a:cubicBezTo>
                    <a:pt x="18032486" y="94377"/>
                    <a:pt x="17943276" y="94377"/>
                    <a:pt x="17898092" y="49192"/>
                  </a:cubicBezTo>
                  <a:cubicBezTo>
                    <a:pt x="17861404" y="12889"/>
                    <a:pt x="17786482" y="12889"/>
                    <a:pt x="17749408" y="49192"/>
                  </a:cubicBezTo>
                  <a:cubicBezTo>
                    <a:pt x="17704224" y="94377"/>
                    <a:pt x="17615012" y="94377"/>
                    <a:pt x="17569442" y="49192"/>
                  </a:cubicBezTo>
                  <a:cubicBezTo>
                    <a:pt x="17532754" y="12889"/>
                    <a:pt x="17457832" y="12889"/>
                    <a:pt x="17420758" y="49192"/>
                  </a:cubicBezTo>
                  <a:cubicBezTo>
                    <a:pt x="17375574" y="94377"/>
                    <a:pt x="17286362" y="94377"/>
                    <a:pt x="17240792" y="49192"/>
                  </a:cubicBezTo>
                  <a:cubicBezTo>
                    <a:pt x="17203718" y="12503"/>
                    <a:pt x="17128796" y="12889"/>
                    <a:pt x="17092108" y="49192"/>
                  </a:cubicBezTo>
                  <a:cubicBezTo>
                    <a:pt x="17046538" y="94377"/>
                    <a:pt x="16957714" y="94377"/>
                    <a:pt x="16912528" y="49192"/>
                  </a:cubicBezTo>
                  <a:cubicBezTo>
                    <a:pt x="16875840" y="12503"/>
                    <a:pt x="16800532" y="12889"/>
                    <a:pt x="16763844" y="49192"/>
                  </a:cubicBezTo>
                  <a:cubicBezTo>
                    <a:pt x="16718660" y="94377"/>
                    <a:pt x="16629450" y="94377"/>
                    <a:pt x="16584265" y="49192"/>
                  </a:cubicBezTo>
                  <a:cubicBezTo>
                    <a:pt x="16547577" y="12503"/>
                    <a:pt x="16472269" y="12889"/>
                    <a:pt x="16435581" y="49192"/>
                  </a:cubicBezTo>
                  <a:cubicBezTo>
                    <a:pt x="16390010" y="94377"/>
                    <a:pt x="16301186" y="94377"/>
                    <a:pt x="16255616" y="49192"/>
                  </a:cubicBezTo>
                  <a:cubicBezTo>
                    <a:pt x="16218927" y="12889"/>
                    <a:pt x="16143619" y="12889"/>
                    <a:pt x="16106931" y="49192"/>
                  </a:cubicBezTo>
                  <a:cubicBezTo>
                    <a:pt x="16061361" y="94377"/>
                    <a:pt x="15972536" y="94377"/>
                    <a:pt x="15926966" y="49192"/>
                  </a:cubicBezTo>
                  <a:cubicBezTo>
                    <a:pt x="15890277" y="12889"/>
                    <a:pt x="15815355" y="12889"/>
                    <a:pt x="15778281" y="49192"/>
                  </a:cubicBezTo>
                  <a:cubicBezTo>
                    <a:pt x="15733097" y="94377"/>
                    <a:pt x="15643886" y="94377"/>
                    <a:pt x="15598702" y="49192"/>
                  </a:cubicBezTo>
                  <a:cubicBezTo>
                    <a:pt x="15562013" y="12503"/>
                    <a:pt x="15486706" y="12889"/>
                    <a:pt x="15450018" y="49192"/>
                  </a:cubicBezTo>
                  <a:cubicBezTo>
                    <a:pt x="15404834" y="94377"/>
                    <a:pt x="15315622" y="94377"/>
                    <a:pt x="15270438" y="49192"/>
                  </a:cubicBezTo>
                  <a:cubicBezTo>
                    <a:pt x="15233750" y="12889"/>
                    <a:pt x="15158443" y="12503"/>
                    <a:pt x="15121754" y="49192"/>
                  </a:cubicBezTo>
                  <a:cubicBezTo>
                    <a:pt x="15076570" y="94377"/>
                    <a:pt x="14987359" y="94377"/>
                    <a:pt x="14942175" y="49192"/>
                  </a:cubicBezTo>
                  <a:cubicBezTo>
                    <a:pt x="14905486" y="12503"/>
                    <a:pt x="14830179" y="12889"/>
                    <a:pt x="14793490" y="49192"/>
                  </a:cubicBezTo>
                  <a:cubicBezTo>
                    <a:pt x="14748306" y="94377"/>
                    <a:pt x="14659095" y="94377"/>
                    <a:pt x="14613911" y="49192"/>
                  </a:cubicBezTo>
                  <a:cubicBezTo>
                    <a:pt x="14577222" y="12889"/>
                    <a:pt x="14501915" y="12889"/>
                    <a:pt x="14465227" y="49192"/>
                  </a:cubicBezTo>
                  <a:cubicBezTo>
                    <a:pt x="14420043" y="94377"/>
                    <a:pt x="14330831" y="94377"/>
                    <a:pt x="14285647" y="49192"/>
                  </a:cubicBezTo>
                  <a:cubicBezTo>
                    <a:pt x="14248959" y="12889"/>
                    <a:pt x="14173652" y="12889"/>
                    <a:pt x="14136963" y="49192"/>
                  </a:cubicBezTo>
                  <a:cubicBezTo>
                    <a:pt x="14091779" y="94377"/>
                    <a:pt x="14002568" y="94377"/>
                    <a:pt x="13957384" y="49192"/>
                  </a:cubicBezTo>
                  <a:cubicBezTo>
                    <a:pt x="13920695" y="12889"/>
                    <a:pt x="13845388" y="12889"/>
                    <a:pt x="13808699" y="49192"/>
                  </a:cubicBezTo>
                  <a:cubicBezTo>
                    <a:pt x="13763516" y="94377"/>
                    <a:pt x="13674304" y="94377"/>
                    <a:pt x="13628734" y="49192"/>
                  </a:cubicBezTo>
                  <a:cubicBezTo>
                    <a:pt x="13592046" y="12889"/>
                    <a:pt x="13516738" y="12889"/>
                    <a:pt x="13480049" y="49192"/>
                  </a:cubicBezTo>
                  <a:cubicBezTo>
                    <a:pt x="13434865" y="94377"/>
                    <a:pt x="13345655" y="94377"/>
                    <a:pt x="13300085" y="49192"/>
                  </a:cubicBezTo>
                  <a:cubicBezTo>
                    <a:pt x="13263396" y="12889"/>
                    <a:pt x="13188474" y="12889"/>
                    <a:pt x="13151400" y="49192"/>
                  </a:cubicBezTo>
                  <a:cubicBezTo>
                    <a:pt x="13106215" y="94377"/>
                    <a:pt x="13017005" y="94377"/>
                    <a:pt x="12971434" y="49192"/>
                  </a:cubicBezTo>
                  <a:cubicBezTo>
                    <a:pt x="12934746" y="12889"/>
                    <a:pt x="12859824" y="12889"/>
                    <a:pt x="12822750" y="49192"/>
                  </a:cubicBezTo>
                  <a:cubicBezTo>
                    <a:pt x="12777565" y="94377"/>
                    <a:pt x="12688355" y="94377"/>
                    <a:pt x="12643171" y="49192"/>
                  </a:cubicBezTo>
                  <a:cubicBezTo>
                    <a:pt x="12606482" y="12889"/>
                    <a:pt x="12531175" y="12889"/>
                    <a:pt x="12494486" y="49192"/>
                  </a:cubicBezTo>
                  <a:cubicBezTo>
                    <a:pt x="12449301" y="94377"/>
                    <a:pt x="12360091" y="94377"/>
                    <a:pt x="12314907" y="49192"/>
                  </a:cubicBezTo>
                  <a:cubicBezTo>
                    <a:pt x="12278218" y="12889"/>
                    <a:pt x="12202911" y="12889"/>
                    <a:pt x="12166223" y="49192"/>
                  </a:cubicBezTo>
                  <a:cubicBezTo>
                    <a:pt x="12120652" y="94377"/>
                    <a:pt x="12031827" y="94377"/>
                    <a:pt x="11986257" y="49192"/>
                  </a:cubicBezTo>
                  <a:cubicBezTo>
                    <a:pt x="11949569" y="12503"/>
                    <a:pt x="11874261" y="12889"/>
                    <a:pt x="11837573" y="49192"/>
                  </a:cubicBezTo>
                  <a:cubicBezTo>
                    <a:pt x="11792389" y="94377"/>
                    <a:pt x="11703178" y="94377"/>
                    <a:pt x="11657607" y="49192"/>
                  </a:cubicBezTo>
                  <a:cubicBezTo>
                    <a:pt x="11620919" y="12503"/>
                    <a:pt x="11545611" y="12889"/>
                    <a:pt x="11508923" y="49192"/>
                  </a:cubicBezTo>
                  <a:cubicBezTo>
                    <a:pt x="11463352" y="94377"/>
                    <a:pt x="11374528" y="94377"/>
                    <a:pt x="11328958" y="49192"/>
                  </a:cubicBezTo>
                  <a:cubicBezTo>
                    <a:pt x="11292269" y="12503"/>
                    <a:pt x="11216962" y="12889"/>
                    <a:pt x="11180273" y="49192"/>
                  </a:cubicBezTo>
                  <a:cubicBezTo>
                    <a:pt x="11135088" y="94377"/>
                    <a:pt x="11045878" y="94377"/>
                    <a:pt x="11000694" y="49192"/>
                  </a:cubicBezTo>
                  <a:cubicBezTo>
                    <a:pt x="10964005" y="12889"/>
                    <a:pt x="10889084" y="12889"/>
                    <a:pt x="10852010" y="49192"/>
                  </a:cubicBezTo>
                  <a:cubicBezTo>
                    <a:pt x="10806439" y="94377"/>
                    <a:pt x="10717614" y="94377"/>
                    <a:pt x="10672044" y="49192"/>
                  </a:cubicBezTo>
                  <a:cubicBezTo>
                    <a:pt x="10634970" y="12503"/>
                    <a:pt x="10560048" y="12889"/>
                    <a:pt x="10523359" y="49192"/>
                  </a:cubicBezTo>
                  <a:cubicBezTo>
                    <a:pt x="10478176" y="94377"/>
                    <a:pt x="10388965" y="94377"/>
                    <a:pt x="10343780" y="49192"/>
                  </a:cubicBezTo>
                  <a:cubicBezTo>
                    <a:pt x="10307093" y="12889"/>
                    <a:pt x="10232171" y="12503"/>
                    <a:pt x="10195096" y="49192"/>
                  </a:cubicBezTo>
                  <a:cubicBezTo>
                    <a:pt x="10149912" y="94377"/>
                    <a:pt x="10060702" y="94377"/>
                    <a:pt x="10015517" y="49192"/>
                  </a:cubicBezTo>
                  <a:cubicBezTo>
                    <a:pt x="9978829" y="12889"/>
                    <a:pt x="9903521" y="12889"/>
                    <a:pt x="9866833" y="49192"/>
                  </a:cubicBezTo>
                  <a:cubicBezTo>
                    <a:pt x="9821648" y="94377"/>
                    <a:pt x="9732437" y="94377"/>
                    <a:pt x="9687253" y="49192"/>
                  </a:cubicBezTo>
                  <a:cubicBezTo>
                    <a:pt x="9650565" y="12889"/>
                    <a:pt x="9575257" y="12889"/>
                    <a:pt x="9538569" y="49192"/>
                  </a:cubicBezTo>
                  <a:cubicBezTo>
                    <a:pt x="9493385" y="94377"/>
                    <a:pt x="9404174" y="94377"/>
                    <a:pt x="9358989" y="49192"/>
                  </a:cubicBezTo>
                  <a:cubicBezTo>
                    <a:pt x="9322301" y="12889"/>
                    <a:pt x="9246994" y="12889"/>
                    <a:pt x="9210305" y="49192"/>
                  </a:cubicBezTo>
                  <a:cubicBezTo>
                    <a:pt x="9164734" y="94377"/>
                    <a:pt x="9075910" y="94377"/>
                    <a:pt x="9030340" y="49192"/>
                  </a:cubicBezTo>
                  <a:cubicBezTo>
                    <a:pt x="8993651" y="12889"/>
                    <a:pt x="8918343" y="12889"/>
                    <a:pt x="8881655" y="49192"/>
                  </a:cubicBezTo>
                  <a:cubicBezTo>
                    <a:pt x="8836085" y="94377"/>
                    <a:pt x="8747260" y="94377"/>
                    <a:pt x="8701690" y="49192"/>
                  </a:cubicBezTo>
                  <a:cubicBezTo>
                    <a:pt x="8665001" y="12889"/>
                    <a:pt x="8589694" y="12889"/>
                    <a:pt x="8553006" y="49192"/>
                  </a:cubicBezTo>
                  <a:cubicBezTo>
                    <a:pt x="8507821" y="94377"/>
                    <a:pt x="8418611" y="94377"/>
                    <a:pt x="8373427" y="49192"/>
                  </a:cubicBezTo>
                  <a:cubicBezTo>
                    <a:pt x="8336352" y="12889"/>
                    <a:pt x="8261430" y="12889"/>
                    <a:pt x="8224742" y="49192"/>
                  </a:cubicBezTo>
                  <a:cubicBezTo>
                    <a:pt x="8179558" y="94377"/>
                    <a:pt x="8090347" y="94377"/>
                    <a:pt x="8045163" y="49192"/>
                  </a:cubicBezTo>
                  <a:cubicBezTo>
                    <a:pt x="8008474" y="12889"/>
                    <a:pt x="7933167" y="12889"/>
                    <a:pt x="7896479" y="49192"/>
                  </a:cubicBezTo>
                  <a:cubicBezTo>
                    <a:pt x="7851294" y="94377"/>
                    <a:pt x="7762084" y="94377"/>
                    <a:pt x="7716899" y="49192"/>
                  </a:cubicBezTo>
                  <a:cubicBezTo>
                    <a:pt x="7680211" y="12889"/>
                    <a:pt x="7604903" y="12889"/>
                    <a:pt x="7568215" y="49192"/>
                  </a:cubicBezTo>
                  <a:cubicBezTo>
                    <a:pt x="7523031" y="94377"/>
                    <a:pt x="7433820" y="94377"/>
                    <a:pt x="7388636" y="49192"/>
                  </a:cubicBezTo>
                  <a:cubicBezTo>
                    <a:pt x="7351947" y="12889"/>
                    <a:pt x="7277026" y="12889"/>
                    <a:pt x="7239951" y="49192"/>
                  </a:cubicBezTo>
                  <a:cubicBezTo>
                    <a:pt x="7194767" y="94377"/>
                    <a:pt x="7105557" y="94377"/>
                    <a:pt x="7060372" y="49192"/>
                  </a:cubicBezTo>
                  <a:cubicBezTo>
                    <a:pt x="7023683" y="12889"/>
                    <a:pt x="6948376" y="12889"/>
                    <a:pt x="6911688" y="49192"/>
                  </a:cubicBezTo>
                  <a:cubicBezTo>
                    <a:pt x="6866503" y="94377"/>
                    <a:pt x="6777293" y="94377"/>
                    <a:pt x="6732108" y="49192"/>
                  </a:cubicBezTo>
                  <a:cubicBezTo>
                    <a:pt x="6695420" y="12889"/>
                    <a:pt x="6620112" y="12889"/>
                    <a:pt x="6583424" y="49192"/>
                  </a:cubicBezTo>
                  <a:cubicBezTo>
                    <a:pt x="6537853" y="94377"/>
                    <a:pt x="6449029" y="94377"/>
                    <a:pt x="6403458" y="49192"/>
                  </a:cubicBezTo>
                  <a:cubicBezTo>
                    <a:pt x="6366770" y="12889"/>
                    <a:pt x="6291849" y="12889"/>
                    <a:pt x="6254774" y="49192"/>
                  </a:cubicBezTo>
                  <a:cubicBezTo>
                    <a:pt x="6209589" y="94377"/>
                    <a:pt x="6120379" y="94377"/>
                    <a:pt x="6075195" y="49192"/>
                  </a:cubicBezTo>
                  <a:cubicBezTo>
                    <a:pt x="6038506" y="12889"/>
                    <a:pt x="5963585" y="12889"/>
                    <a:pt x="5926511" y="49192"/>
                  </a:cubicBezTo>
                  <a:cubicBezTo>
                    <a:pt x="5881326" y="94377"/>
                    <a:pt x="5792115" y="94377"/>
                    <a:pt x="5746931" y="49192"/>
                  </a:cubicBezTo>
                  <a:cubicBezTo>
                    <a:pt x="5710243" y="12889"/>
                    <a:pt x="5634935" y="12889"/>
                    <a:pt x="5598247" y="49192"/>
                  </a:cubicBezTo>
                  <a:cubicBezTo>
                    <a:pt x="5553062" y="94377"/>
                    <a:pt x="5463852" y="94377"/>
                    <a:pt x="5418281" y="49192"/>
                  </a:cubicBezTo>
                  <a:cubicBezTo>
                    <a:pt x="5381593" y="12889"/>
                    <a:pt x="5306672" y="12889"/>
                    <a:pt x="5269597" y="49192"/>
                  </a:cubicBezTo>
                  <a:cubicBezTo>
                    <a:pt x="5224413" y="94377"/>
                    <a:pt x="5135202" y="94377"/>
                    <a:pt x="5090018" y="49192"/>
                  </a:cubicBezTo>
                  <a:cubicBezTo>
                    <a:pt x="5053330" y="12889"/>
                    <a:pt x="4978408" y="12889"/>
                    <a:pt x="4941333" y="49192"/>
                  </a:cubicBezTo>
                  <a:cubicBezTo>
                    <a:pt x="4895763" y="94377"/>
                    <a:pt x="4806939" y="94377"/>
                    <a:pt x="4761368" y="49192"/>
                  </a:cubicBezTo>
                  <a:cubicBezTo>
                    <a:pt x="4724679" y="12889"/>
                    <a:pt x="4649372" y="12889"/>
                    <a:pt x="4612684" y="49192"/>
                  </a:cubicBezTo>
                  <a:cubicBezTo>
                    <a:pt x="4567499" y="94377"/>
                    <a:pt x="4478289" y="94377"/>
                    <a:pt x="4433104" y="49192"/>
                  </a:cubicBezTo>
                  <a:cubicBezTo>
                    <a:pt x="4396416" y="12889"/>
                    <a:pt x="4321495" y="12889"/>
                    <a:pt x="4284420" y="49192"/>
                  </a:cubicBezTo>
                  <a:cubicBezTo>
                    <a:pt x="4239235" y="94377"/>
                    <a:pt x="4150025" y="94377"/>
                    <a:pt x="4104840" y="49192"/>
                  </a:cubicBezTo>
                  <a:cubicBezTo>
                    <a:pt x="4068152" y="12889"/>
                    <a:pt x="3992845" y="12889"/>
                    <a:pt x="3956156" y="49192"/>
                  </a:cubicBezTo>
                  <a:cubicBezTo>
                    <a:pt x="3910586" y="94377"/>
                    <a:pt x="3821761" y="94377"/>
                    <a:pt x="3776190" y="49192"/>
                  </a:cubicBezTo>
                  <a:cubicBezTo>
                    <a:pt x="3739502" y="12889"/>
                    <a:pt x="3664581" y="12889"/>
                    <a:pt x="3627506" y="49192"/>
                  </a:cubicBezTo>
                  <a:cubicBezTo>
                    <a:pt x="3582322" y="94377"/>
                    <a:pt x="3493111" y="94377"/>
                    <a:pt x="3447541" y="49192"/>
                  </a:cubicBezTo>
                  <a:cubicBezTo>
                    <a:pt x="3410852" y="12889"/>
                    <a:pt x="3335545" y="12889"/>
                    <a:pt x="3298857" y="49192"/>
                  </a:cubicBezTo>
                  <a:cubicBezTo>
                    <a:pt x="3253286" y="94377"/>
                    <a:pt x="3164462" y="94377"/>
                    <a:pt x="3118891" y="49192"/>
                  </a:cubicBezTo>
                  <a:cubicBezTo>
                    <a:pt x="3082202" y="12889"/>
                    <a:pt x="3006895" y="12889"/>
                    <a:pt x="2970207" y="49192"/>
                  </a:cubicBezTo>
                  <a:cubicBezTo>
                    <a:pt x="2924636" y="94377"/>
                    <a:pt x="2835812" y="94377"/>
                    <a:pt x="2790241" y="49192"/>
                  </a:cubicBezTo>
                  <a:cubicBezTo>
                    <a:pt x="2753553" y="12889"/>
                    <a:pt x="2678245" y="12889"/>
                    <a:pt x="2641557" y="49192"/>
                  </a:cubicBezTo>
                  <a:cubicBezTo>
                    <a:pt x="2596373" y="94377"/>
                    <a:pt x="2507162" y="94377"/>
                    <a:pt x="2461977" y="49192"/>
                  </a:cubicBezTo>
                  <a:cubicBezTo>
                    <a:pt x="2425289" y="12889"/>
                    <a:pt x="2349982" y="12889"/>
                    <a:pt x="2313293" y="49192"/>
                  </a:cubicBezTo>
                  <a:cubicBezTo>
                    <a:pt x="2268109" y="94377"/>
                    <a:pt x="2178898" y="94377"/>
                    <a:pt x="2133714" y="49192"/>
                  </a:cubicBezTo>
                  <a:cubicBezTo>
                    <a:pt x="2097025" y="12889"/>
                    <a:pt x="2021718" y="12889"/>
                    <a:pt x="1985030" y="49192"/>
                  </a:cubicBezTo>
                  <a:cubicBezTo>
                    <a:pt x="1939845" y="94377"/>
                    <a:pt x="1850635" y="94377"/>
                    <a:pt x="1805450" y="49192"/>
                  </a:cubicBezTo>
                  <a:cubicBezTo>
                    <a:pt x="1768762" y="12889"/>
                    <a:pt x="1693454" y="12889"/>
                    <a:pt x="1656766" y="49192"/>
                  </a:cubicBezTo>
                  <a:cubicBezTo>
                    <a:pt x="1611195" y="94377"/>
                    <a:pt x="1522371" y="94377"/>
                    <a:pt x="1476800" y="49192"/>
                  </a:cubicBezTo>
                  <a:cubicBezTo>
                    <a:pt x="1440112" y="12889"/>
                    <a:pt x="1364804" y="12889"/>
                    <a:pt x="1328116" y="49192"/>
                  </a:cubicBezTo>
                  <a:cubicBezTo>
                    <a:pt x="1282545" y="94377"/>
                    <a:pt x="1193721" y="94377"/>
                    <a:pt x="1148150" y="49192"/>
                  </a:cubicBezTo>
                  <a:cubicBezTo>
                    <a:pt x="1111462" y="12889"/>
                    <a:pt x="1036155" y="12889"/>
                    <a:pt x="999466" y="49192"/>
                  </a:cubicBezTo>
                  <a:cubicBezTo>
                    <a:pt x="954282" y="94377"/>
                    <a:pt x="865071" y="94377"/>
                    <a:pt x="819887" y="49192"/>
                  </a:cubicBezTo>
                  <a:cubicBezTo>
                    <a:pt x="783198" y="12889"/>
                    <a:pt x="707891" y="12889"/>
                    <a:pt x="671203" y="49192"/>
                  </a:cubicBezTo>
                  <a:cubicBezTo>
                    <a:pt x="626018" y="94377"/>
                    <a:pt x="536808" y="94377"/>
                    <a:pt x="491623" y="49192"/>
                  </a:cubicBezTo>
                  <a:cubicBezTo>
                    <a:pt x="454935" y="12889"/>
                    <a:pt x="379627" y="12889"/>
                    <a:pt x="342939" y="49192"/>
                  </a:cubicBezTo>
                  <a:cubicBezTo>
                    <a:pt x="297754" y="94377"/>
                    <a:pt x="208544" y="94377"/>
                    <a:pt x="163359" y="49192"/>
                  </a:cubicBezTo>
                  <a:cubicBezTo>
                    <a:pt x="126671" y="12889"/>
                    <a:pt x="51364" y="12889"/>
                    <a:pt x="14675" y="49192"/>
                  </a:cubicBezTo>
                  <a:lnTo>
                    <a:pt x="0" y="33744"/>
                  </a:lnTo>
                  <a:cubicBezTo>
                    <a:pt x="45185" y="-11441"/>
                    <a:pt x="134395" y="-11055"/>
                    <a:pt x="179580" y="33744"/>
                  </a:cubicBezTo>
                  <a:cubicBezTo>
                    <a:pt x="216268" y="70433"/>
                    <a:pt x="291575" y="70433"/>
                    <a:pt x="328264" y="33744"/>
                  </a:cubicBezTo>
                  <a:cubicBezTo>
                    <a:pt x="373448" y="-11055"/>
                    <a:pt x="462659" y="-11441"/>
                    <a:pt x="507843" y="33744"/>
                  </a:cubicBezTo>
                  <a:cubicBezTo>
                    <a:pt x="544531" y="70433"/>
                    <a:pt x="619839" y="70433"/>
                    <a:pt x="656527" y="33744"/>
                  </a:cubicBezTo>
                  <a:cubicBezTo>
                    <a:pt x="701712" y="-11441"/>
                    <a:pt x="790922" y="-11055"/>
                    <a:pt x="836107" y="33744"/>
                  </a:cubicBezTo>
                  <a:cubicBezTo>
                    <a:pt x="872795" y="70433"/>
                    <a:pt x="948103" y="70433"/>
                    <a:pt x="984791" y="33744"/>
                  </a:cubicBezTo>
                  <a:cubicBezTo>
                    <a:pt x="1030362" y="-11441"/>
                    <a:pt x="1119186" y="-11055"/>
                    <a:pt x="1164757" y="33744"/>
                  </a:cubicBezTo>
                  <a:cubicBezTo>
                    <a:pt x="1201445" y="70433"/>
                    <a:pt x="1276753" y="70433"/>
                    <a:pt x="1313441" y="33744"/>
                  </a:cubicBezTo>
                  <a:cubicBezTo>
                    <a:pt x="1359011" y="-11055"/>
                    <a:pt x="1447836" y="-11055"/>
                    <a:pt x="1493406" y="33744"/>
                  </a:cubicBezTo>
                  <a:cubicBezTo>
                    <a:pt x="1530095" y="70433"/>
                    <a:pt x="1605402" y="70433"/>
                    <a:pt x="1642091" y="33744"/>
                  </a:cubicBezTo>
                  <a:cubicBezTo>
                    <a:pt x="1687275" y="-11055"/>
                    <a:pt x="1776486" y="-11055"/>
                    <a:pt x="1821670" y="33744"/>
                  </a:cubicBezTo>
                  <a:cubicBezTo>
                    <a:pt x="1858358" y="70433"/>
                    <a:pt x="1933666" y="70433"/>
                    <a:pt x="1970354" y="33744"/>
                  </a:cubicBezTo>
                  <a:cubicBezTo>
                    <a:pt x="2015539" y="-11055"/>
                    <a:pt x="2104749" y="-11441"/>
                    <a:pt x="2149934" y="33744"/>
                  </a:cubicBezTo>
                  <a:cubicBezTo>
                    <a:pt x="2186622" y="70433"/>
                    <a:pt x="2261930" y="70433"/>
                    <a:pt x="2298618" y="33744"/>
                  </a:cubicBezTo>
                  <a:cubicBezTo>
                    <a:pt x="2343802" y="-11055"/>
                    <a:pt x="2433013" y="-11055"/>
                    <a:pt x="2478197" y="33744"/>
                  </a:cubicBezTo>
                  <a:cubicBezTo>
                    <a:pt x="2514886" y="70433"/>
                    <a:pt x="2590193" y="70433"/>
                    <a:pt x="2626881" y="33744"/>
                  </a:cubicBezTo>
                  <a:cubicBezTo>
                    <a:pt x="2672066" y="-11055"/>
                    <a:pt x="2761277" y="-11441"/>
                    <a:pt x="2806461" y="33744"/>
                  </a:cubicBezTo>
                  <a:cubicBezTo>
                    <a:pt x="2843150" y="70433"/>
                    <a:pt x="2918457" y="70433"/>
                    <a:pt x="2955145" y="33744"/>
                  </a:cubicBezTo>
                  <a:cubicBezTo>
                    <a:pt x="3000716" y="-11055"/>
                    <a:pt x="3089540" y="-11441"/>
                    <a:pt x="3135111" y="33744"/>
                  </a:cubicBezTo>
                  <a:cubicBezTo>
                    <a:pt x="3171799" y="70433"/>
                    <a:pt x="3246721" y="70433"/>
                    <a:pt x="3283795" y="33744"/>
                  </a:cubicBezTo>
                  <a:cubicBezTo>
                    <a:pt x="3329366" y="-11055"/>
                    <a:pt x="3418190" y="-11055"/>
                    <a:pt x="3463761" y="33744"/>
                  </a:cubicBezTo>
                  <a:cubicBezTo>
                    <a:pt x="3500449" y="70433"/>
                    <a:pt x="3575756" y="70433"/>
                    <a:pt x="3612445" y="33744"/>
                  </a:cubicBezTo>
                  <a:cubicBezTo>
                    <a:pt x="3658016" y="-11055"/>
                    <a:pt x="3746840" y="-11441"/>
                    <a:pt x="3792410" y="33744"/>
                  </a:cubicBezTo>
                  <a:cubicBezTo>
                    <a:pt x="3829099" y="70433"/>
                    <a:pt x="3904406" y="70433"/>
                    <a:pt x="3941095" y="33744"/>
                  </a:cubicBezTo>
                  <a:cubicBezTo>
                    <a:pt x="3986279" y="-11055"/>
                    <a:pt x="4075490" y="-11055"/>
                    <a:pt x="4121060" y="33744"/>
                  </a:cubicBezTo>
                  <a:cubicBezTo>
                    <a:pt x="4157749" y="70433"/>
                    <a:pt x="4233056" y="70433"/>
                    <a:pt x="4269745" y="33744"/>
                  </a:cubicBezTo>
                  <a:cubicBezTo>
                    <a:pt x="4314929" y="-11055"/>
                    <a:pt x="4404140" y="-11055"/>
                    <a:pt x="4449324" y="33744"/>
                  </a:cubicBezTo>
                  <a:cubicBezTo>
                    <a:pt x="4486013" y="70433"/>
                    <a:pt x="4561320" y="70433"/>
                    <a:pt x="4598008" y="33744"/>
                  </a:cubicBezTo>
                  <a:cubicBezTo>
                    <a:pt x="4643193" y="-11441"/>
                    <a:pt x="4732403" y="-11055"/>
                    <a:pt x="4777588" y="33744"/>
                  </a:cubicBezTo>
                  <a:cubicBezTo>
                    <a:pt x="4814276" y="70433"/>
                    <a:pt x="4889584" y="70433"/>
                    <a:pt x="4926272" y="33744"/>
                  </a:cubicBezTo>
                  <a:cubicBezTo>
                    <a:pt x="4971843" y="-11055"/>
                    <a:pt x="5060667" y="-11055"/>
                    <a:pt x="5106238" y="33744"/>
                  </a:cubicBezTo>
                  <a:cubicBezTo>
                    <a:pt x="5142926" y="70433"/>
                    <a:pt x="5217847" y="70433"/>
                    <a:pt x="5254922" y="33744"/>
                  </a:cubicBezTo>
                  <a:cubicBezTo>
                    <a:pt x="5300493" y="-11055"/>
                    <a:pt x="5389317" y="-11055"/>
                    <a:pt x="5434887" y="33744"/>
                  </a:cubicBezTo>
                  <a:cubicBezTo>
                    <a:pt x="5471576" y="70433"/>
                    <a:pt x="5546497" y="70433"/>
                    <a:pt x="5583572" y="33744"/>
                  </a:cubicBezTo>
                  <a:cubicBezTo>
                    <a:pt x="5628756" y="-11055"/>
                    <a:pt x="5717967" y="-11441"/>
                    <a:pt x="5763538" y="33744"/>
                  </a:cubicBezTo>
                  <a:cubicBezTo>
                    <a:pt x="5800226" y="70433"/>
                    <a:pt x="5875533" y="70433"/>
                    <a:pt x="5912221" y="33744"/>
                  </a:cubicBezTo>
                  <a:cubicBezTo>
                    <a:pt x="5957406" y="-11441"/>
                    <a:pt x="6046617" y="-11055"/>
                    <a:pt x="6091801" y="33744"/>
                  </a:cubicBezTo>
                  <a:cubicBezTo>
                    <a:pt x="6128489" y="70433"/>
                    <a:pt x="6203797" y="70433"/>
                    <a:pt x="6240485" y="33744"/>
                  </a:cubicBezTo>
                  <a:cubicBezTo>
                    <a:pt x="6285669" y="-11441"/>
                    <a:pt x="6374880" y="-11055"/>
                    <a:pt x="6420065" y="33744"/>
                  </a:cubicBezTo>
                  <a:cubicBezTo>
                    <a:pt x="6456753" y="70433"/>
                    <a:pt x="6532060" y="70433"/>
                    <a:pt x="6568749" y="33744"/>
                  </a:cubicBezTo>
                  <a:cubicBezTo>
                    <a:pt x="6613933" y="-11441"/>
                    <a:pt x="6703144" y="-11055"/>
                    <a:pt x="6748328" y="33744"/>
                  </a:cubicBezTo>
                  <a:cubicBezTo>
                    <a:pt x="6785017" y="70433"/>
                    <a:pt x="6860324" y="70433"/>
                    <a:pt x="6897012" y="33744"/>
                  </a:cubicBezTo>
                  <a:cubicBezTo>
                    <a:pt x="6942583" y="-11055"/>
                    <a:pt x="7031408" y="-11055"/>
                    <a:pt x="7076592" y="33744"/>
                  </a:cubicBezTo>
                  <a:cubicBezTo>
                    <a:pt x="7113280" y="70433"/>
                    <a:pt x="7188588" y="70433"/>
                    <a:pt x="7225276" y="33744"/>
                  </a:cubicBezTo>
                  <a:cubicBezTo>
                    <a:pt x="7270847" y="-11055"/>
                    <a:pt x="7359671" y="-11055"/>
                    <a:pt x="7405242" y="33744"/>
                  </a:cubicBezTo>
                  <a:cubicBezTo>
                    <a:pt x="7441930" y="70433"/>
                    <a:pt x="7517237" y="70433"/>
                    <a:pt x="7553926" y="33744"/>
                  </a:cubicBezTo>
                  <a:cubicBezTo>
                    <a:pt x="7599111" y="-11055"/>
                    <a:pt x="7688321" y="-11055"/>
                    <a:pt x="7733505" y="33744"/>
                  </a:cubicBezTo>
                  <a:cubicBezTo>
                    <a:pt x="7770194" y="70433"/>
                    <a:pt x="7845501" y="70433"/>
                    <a:pt x="7882190" y="33744"/>
                  </a:cubicBezTo>
                  <a:cubicBezTo>
                    <a:pt x="7927374" y="-11055"/>
                    <a:pt x="8016585" y="-11055"/>
                    <a:pt x="8061769" y="33744"/>
                  </a:cubicBezTo>
                  <a:cubicBezTo>
                    <a:pt x="8098457" y="70433"/>
                    <a:pt x="8173765" y="70433"/>
                    <a:pt x="8210453" y="33744"/>
                  </a:cubicBezTo>
                  <a:cubicBezTo>
                    <a:pt x="8255638" y="-11055"/>
                    <a:pt x="8344848" y="-11055"/>
                    <a:pt x="8390418" y="33744"/>
                  </a:cubicBezTo>
                  <a:cubicBezTo>
                    <a:pt x="8427107" y="70433"/>
                    <a:pt x="8502028" y="70433"/>
                    <a:pt x="8539103" y="33744"/>
                  </a:cubicBezTo>
                  <a:cubicBezTo>
                    <a:pt x="8584287" y="-11055"/>
                    <a:pt x="8673498" y="-11055"/>
                    <a:pt x="8718682" y="33744"/>
                  </a:cubicBezTo>
                  <a:cubicBezTo>
                    <a:pt x="8755371" y="70433"/>
                    <a:pt x="8830678" y="70433"/>
                    <a:pt x="8867366" y="33744"/>
                  </a:cubicBezTo>
                  <a:cubicBezTo>
                    <a:pt x="8912937" y="-11055"/>
                    <a:pt x="9001761" y="-11055"/>
                    <a:pt x="9047332" y="33744"/>
                  </a:cubicBezTo>
                  <a:cubicBezTo>
                    <a:pt x="9084020" y="70433"/>
                    <a:pt x="9159328" y="70433"/>
                    <a:pt x="9196016" y="33744"/>
                  </a:cubicBezTo>
                  <a:cubicBezTo>
                    <a:pt x="9241200" y="-11055"/>
                    <a:pt x="9330411" y="-11055"/>
                    <a:pt x="9375596" y="33744"/>
                  </a:cubicBezTo>
                  <a:cubicBezTo>
                    <a:pt x="9412284" y="70433"/>
                    <a:pt x="9487591" y="70433"/>
                    <a:pt x="9524280" y="33744"/>
                  </a:cubicBezTo>
                  <a:cubicBezTo>
                    <a:pt x="9569464" y="-11055"/>
                    <a:pt x="9658675" y="-11055"/>
                    <a:pt x="9703859" y="33744"/>
                  </a:cubicBezTo>
                  <a:cubicBezTo>
                    <a:pt x="9740548" y="70433"/>
                    <a:pt x="9815855" y="70433"/>
                    <a:pt x="9852543" y="33744"/>
                  </a:cubicBezTo>
                  <a:cubicBezTo>
                    <a:pt x="9897728" y="-11055"/>
                    <a:pt x="9986939" y="-11441"/>
                    <a:pt x="10032123" y="33744"/>
                  </a:cubicBezTo>
                  <a:cubicBezTo>
                    <a:pt x="10068811" y="70433"/>
                    <a:pt x="10143733" y="70433"/>
                    <a:pt x="10180807" y="33744"/>
                  </a:cubicBezTo>
                  <a:cubicBezTo>
                    <a:pt x="10225992" y="-11441"/>
                    <a:pt x="10315202" y="-11055"/>
                    <a:pt x="10360773" y="33744"/>
                  </a:cubicBezTo>
                  <a:cubicBezTo>
                    <a:pt x="10397461" y="70433"/>
                    <a:pt x="10472768" y="70433"/>
                    <a:pt x="10509457" y="33744"/>
                  </a:cubicBezTo>
                  <a:cubicBezTo>
                    <a:pt x="10555028" y="-11055"/>
                    <a:pt x="10643851" y="-11441"/>
                    <a:pt x="10689036" y="33744"/>
                  </a:cubicBezTo>
                  <a:cubicBezTo>
                    <a:pt x="10725725" y="70433"/>
                    <a:pt x="10801032" y="70433"/>
                    <a:pt x="10837721" y="33744"/>
                  </a:cubicBezTo>
                  <a:cubicBezTo>
                    <a:pt x="10882905" y="-11441"/>
                    <a:pt x="10972115" y="-11055"/>
                    <a:pt x="11017687" y="33744"/>
                  </a:cubicBezTo>
                  <a:cubicBezTo>
                    <a:pt x="11054374" y="70433"/>
                    <a:pt x="11129682" y="70433"/>
                    <a:pt x="11166371" y="33744"/>
                  </a:cubicBezTo>
                  <a:cubicBezTo>
                    <a:pt x="11211555" y="-11055"/>
                    <a:pt x="11300765" y="-11441"/>
                    <a:pt x="11345950" y="33744"/>
                  </a:cubicBezTo>
                  <a:cubicBezTo>
                    <a:pt x="11382638" y="70433"/>
                    <a:pt x="11457946" y="70433"/>
                    <a:pt x="11494635" y="33744"/>
                  </a:cubicBezTo>
                  <a:cubicBezTo>
                    <a:pt x="11539818" y="-11055"/>
                    <a:pt x="11629029" y="-11441"/>
                    <a:pt x="11674214" y="33744"/>
                  </a:cubicBezTo>
                  <a:cubicBezTo>
                    <a:pt x="11710901" y="70433"/>
                    <a:pt x="11786209" y="70433"/>
                    <a:pt x="11822898" y="33744"/>
                  </a:cubicBezTo>
                  <a:cubicBezTo>
                    <a:pt x="11868082" y="-11055"/>
                    <a:pt x="11957292" y="-11441"/>
                    <a:pt x="12002477" y="33744"/>
                  </a:cubicBezTo>
                  <a:cubicBezTo>
                    <a:pt x="12039165" y="70433"/>
                    <a:pt x="12114473" y="70433"/>
                    <a:pt x="12151162" y="33744"/>
                  </a:cubicBezTo>
                  <a:cubicBezTo>
                    <a:pt x="12196346" y="-11055"/>
                    <a:pt x="12285556" y="-11441"/>
                    <a:pt x="12330741" y="33744"/>
                  </a:cubicBezTo>
                  <a:cubicBezTo>
                    <a:pt x="12367429" y="70433"/>
                    <a:pt x="12442737" y="70433"/>
                    <a:pt x="12479425" y="33744"/>
                  </a:cubicBezTo>
                  <a:cubicBezTo>
                    <a:pt x="12524609" y="-11055"/>
                    <a:pt x="12613820" y="-11055"/>
                    <a:pt x="12659390" y="33744"/>
                  </a:cubicBezTo>
                  <a:cubicBezTo>
                    <a:pt x="12696079" y="70433"/>
                    <a:pt x="12771387" y="70433"/>
                    <a:pt x="12808074" y="33744"/>
                  </a:cubicBezTo>
                  <a:cubicBezTo>
                    <a:pt x="12853260" y="-11055"/>
                    <a:pt x="12942470" y="-11055"/>
                    <a:pt x="12987654" y="33744"/>
                  </a:cubicBezTo>
                  <a:cubicBezTo>
                    <a:pt x="13024343" y="70433"/>
                    <a:pt x="13099651" y="70433"/>
                    <a:pt x="13136338" y="33744"/>
                  </a:cubicBezTo>
                  <a:cubicBezTo>
                    <a:pt x="13181523" y="-11055"/>
                    <a:pt x="13270734" y="-11055"/>
                    <a:pt x="13315917" y="33744"/>
                  </a:cubicBezTo>
                  <a:cubicBezTo>
                    <a:pt x="13352606" y="70433"/>
                    <a:pt x="13427914" y="70433"/>
                    <a:pt x="13464602" y="33744"/>
                  </a:cubicBezTo>
                  <a:cubicBezTo>
                    <a:pt x="13509787" y="-11441"/>
                    <a:pt x="13598997" y="-11055"/>
                    <a:pt x="13644181" y="33744"/>
                  </a:cubicBezTo>
                  <a:cubicBezTo>
                    <a:pt x="13680870" y="70433"/>
                    <a:pt x="13755791" y="70433"/>
                    <a:pt x="13792865" y="33744"/>
                  </a:cubicBezTo>
                  <a:cubicBezTo>
                    <a:pt x="13838050" y="-11055"/>
                    <a:pt x="13927261" y="-11055"/>
                    <a:pt x="13972445" y="33744"/>
                  </a:cubicBezTo>
                  <a:cubicBezTo>
                    <a:pt x="14009133" y="70433"/>
                    <a:pt x="14084055" y="70433"/>
                    <a:pt x="14121129" y="33744"/>
                  </a:cubicBezTo>
                  <a:cubicBezTo>
                    <a:pt x="14166314" y="-11055"/>
                    <a:pt x="14255524" y="-11055"/>
                    <a:pt x="14300708" y="33744"/>
                  </a:cubicBezTo>
                  <a:cubicBezTo>
                    <a:pt x="14337397" y="70433"/>
                    <a:pt x="14412319" y="70433"/>
                    <a:pt x="14449393" y="33744"/>
                  </a:cubicBezTo>
                  <a:cubicBezTo>
                    <a:pt x="14494578" y="-11055"/>
                    <a:pt x="14583788" y="-11441"/>
                    <a:pt x="14629359" y="33744"/>
                  </a:cubicBezTo>
                  <a:cubicBezTo>
                    <a:pt x="14666047" y="70433"/>
                    <a:pt x="14741354" y="70433"/>
                    <a:pt x="14778043" y="33744"/>
                  </a:cubicBezTo>
                  <a:cubicBezTo>
                    <a:pt x="14823227" y="-11055"/>
                    <a:pt x="14912438" y="-11441"/>
                    <a:pt x="14957622" y="33744"/>
                  </a:cubicBezTo>
                  <a:cubicBezTo>
                    <a:pt x="14994311" y="70433"/>
                    <a:pt x="15069232" y="70433"/>
                    <a:pt x="15106307" y="33744"/>
                  </a:cubicBezTo>
                  <a:cubicBezTo>
                    <a:pt x="15151490" y="-11055"/>
                    <a:pt x="15240702" y="-11055"/>
                    <a:pt x="15286272" y="33744"/>
                  </a:cubicBezTo>
                  <a:cubicBezTo>
                    <a:pt x="15322960" y="70433"/>
                    <a:pt x="15398268" y="70433"/>
                    <a:pt x="15434957" y="33744"/>
                  </a:cubicBezTo>
                  <a:cubicBezTo>
                    <a:pt x="15480141" y="-11055"/>
                    <a:pt x="15569351" y="-11441"/>
                    <a:pt x="15614921" y="33744"/>
                  </a:cubicBezTo>
                  <a:cubicBezTo>
                    <a:pt x="15651610" y="70433"/>
                    <a:pt x="15726532" y="70433"/>
                    <a:pt x="15763606" y="33744"/>
                  </a:cubicBezTo>
                  <a:cubicBezTo>
                    <a:pt x="15808791" y="-11441"/>
                    <a:pt x="15898001" y="-11055"/>
                    <a:pt x="15943185" y="33744"/>
                  </a:cubicBezTo>
                  <a:cubicBezTo>
                    <a:pt x="15979874" y="70433"/>
                    <a:pt x="16055182" y="70433"/>
                    <a:pt x="16091869" y="33744"/>
                  </a:cubicBezTo>
                  <a:cubicBezTo>
                    <a:pt x="16137054" y="-11055"/>
                    <a:pt x="16226265" y="-11441"/>
                    <a:pt x="16271449" y="33744"/>
                  </a:cubicBezTo>
                  <a:cubicBezTo>
                    <a:pt x="16308137" y="70433"/>
                    <a:pt x="16383059" y="70433"/>
                    <a:pt x="16420133" y="33744"/>
                  </a:cubicBezTo>
                  <a:cubicBezTo>
                    <a:pt x="16465703" y="-11055"/>
                    <a:pt x="16554528" y="-11441"/>
                    <a:pt x="16600099" y="33744"/>
                  </a:cubicBezTo>
                  <a:cubicBezTo>
                    <a:pt x="16636788" y="70433"/>
                    <a:pt x="16712094" y="70433"/>
                    <a:pt x="16748783" y="33744"/>
                  </a:cubicBezTo>
                  <a:cubicBezTo>
                    <a:pt x="16793968" y="-11055"/>
                    <a:pt x="16883178" y="-11441"/>
                    <a:pt x="16928750" y="33744"/>
                  </a:cubicBezTo>
                  <a:cubicBezTo>
                    <a:pt x="16965436" y="70433"/>
                    <a:pt x="17040358" y="70433"/>
                    <a:pt x="17077434" y="33744"/>
                  </a:cubicBezTo>
                  <a:cubicBezTo>
                    <a:pt x="17123004" y="-11441"/>
                    <a:pt x="17211828" y="-11055"/>
                    <a:pt x="17257398" y="33744"/>
                  </a:cubicBezTo>
                  <a:cubicBezTo>
                    <a:pt x="17294086" y="70433"/>
                    <a:pt x="17369394" y="70433"/>
                    <a:pt x="17406082" y="33744"/>
                  </a:cubicBezTo>
                  <a:cubicBezTo>
                    <a:pt x="17451268" y="-11055"/>
                    <a:pt x="17540478" y="-11055"/>
                    <a:pt x="17585662" y="33744"/>
                  </a:cubicBezTo>
                  <a:cubicBezTo>
                    <a:pt x="17622350" y="70433"/>
                    <a:pt x="17697658" y="70433"/>
                    <a:pt x="17734346" y="33744"/>
                  </a:cubicBezTo>
                  <a:cubicBezTo>
                    <a:pt x="17779532" y="-11055"/>
                    <a:pt x="17868742" y="-11055"/>
                    <a:pt x="17914312" y="33744"/>
                  </a:cubicBezTo>
                  <a:cubicBezTo>
                    <a:pt x="17951000" y="70433"/>
                    <a:pt x="18026308" y="70433"/>
                    <a:pt x="18062996" y="33744"/>
                  </a:cubicBezTo>
                  <a:cubicBezTo>
                    <a:pt x="18108182" y="-11055"/>
                    <a:pt x="18197392" y="-11055"/>
                    <a:pt x="18242576" y="33744"/>
                  </a:cubicBezTo>
                  <a:cubicBezTo>
                    <a:pt x="18279264" y="70433"/>
                    <a:pt x="18354572" y="70433"/>
                    <a:pt x="18391260" y="33744"/>
                  </a:cubicBezTo>
                  <a:cubicBezTo>
                    <a:pt x="18436446" y="-11055"/>
                    <a:pt x="18525656" y="-11055"/>
                    <a:pt x="18570840" y="33744"/>
                  </a:cubicBezTo>
                  <a:cubicBezTo>
                    <a:pt x="18607914" y="70433"/>
                    <a:pt x="18682834" y="70433"/>
                    <a:pt x="18719524" y="33744"/>
                  </a:cubicBezTo>
                  <a:cubicBezTo>
                    <a:pt x="18764708" y="-11055"/>
                    <a:pt x="18853920" y="-11055"/>
                    <a:pt x="18899490" y="33744"/>
                  </a:cubicBezTo>
                  <a:cubicBezTo>
                    <a:pt x="18936178" y="70433"/>
                    <a:pt x="19011486" y="70433"/>
                    <a:pt x="19048174" y="33744"/>
                  </a:cubicBezTo>
                  <a:cubicBezTo>
                    <a:pt x="19093744" y="-11055"/>
                    <a:pt x="19182568" y="-11055"/>
                    <a:pt x="19228140" y="33744"/>
                  </a:cubicBezTo>
                  <a:cubicBezTo>
                    <a:pt x="19264828" y="70433"/>
                    <a:pt x="19340136" y="70433"/>
                    <a:pt x="19376822" y="33744"/>
                  </a:cubicBezTo>
                  <a:cubicBezTo>
                    <a:pt x="19422008" y="-11055"/>
                    <a:pt x="19511218" y="-11441"/>
                    <a:pt x="19556788" y="33744"/>
                  </a:cubicBezTo>
                  <a:cubicBezTo>
                    <a:pt x="19593478" y="70433"/>
                    <a:pt x="19668398" y="70433"/>
                    <a:pt x="19705474" y="33744"/>
                  </a:cubicBezTo>
                  <a:cubicBezTo>
                    <a:pt x="19750658" y="-11055"/>
                    <a:pt x="19839868" y="-11055"/>
                    <a:pt x="19885054" y="33744"/>
                  </a:cubicBezTo>
                  <a:cubicBezTo>
                    <a:pt x="19921740" y="70433"/>
                    <a:pt x="19996662" y="70433"/>
                    <a:pt x="20033736" y="33744"/>
                  </a:cubicBezTo>
                  <a:cubicBezTo>
                    <a:pt x="20078920" y="-11055"/>
                    <a:pt x="20168130" y="-11055"/>
                    <a:pt x="20213318" y="33744"/>
                  </a:cubicBezTo>
                  <a:cubicBezTo>
                    <a:pt x="20250004" y="70433"/>
                    <a:pt x="20325312" y="70433"/>
                    <a:pt x="20362000" y="33744"/>
                  </a:cubicBezTo>
                  <a:cubicBezTo>
                    <a:pt x="20407184" y="-11055"/>
                    <a:pt x="20496394" y="-11441"/>
                    <a:pt x="20541580" y="33744"/>
                  </a:cubicBezTo>
                  <a:cubicBezTo>
                    <a:pt x="20578268" y="70433"/>
                    <a:pt x="20653576" y="70433"/>
                    <a:pt x="20690264" y="33744"/>
                  </a:cubicBezTo>
                  <a:cubicBezTo>
                    <a:pt x="20735448" y="-11441"/>
                    <a:pt x="20824658" y="-11055"/>
                    <a:pt x="20869844" y="33744"/>
                  </a:cubicBezTo>
                  <a:cubicBezTo>
                    <a:pt x="20906530" y="70433"/>
                    <a:pt x="20981838" y="70433"/>
                    <a:pt x="21018528" y="33744"/>
                  </a:cubicBezTo>
                  <a:cubicBezTo>
                    <a:pt x="21063712" y="-11055"/>
                    <a:pt x="21152922" y="-11441"/>
                    <a:pt x="21198492" y="33744"/>
                  </a:cubicBezTo>
                  <a:cubicBezTo>
                    <a:pt x="21235182" y="70433"/>
                    <a:pt x="21310102" y="70433"/>
                    <a:pt x="21347178" y="33744"/>
                  </a:cubicBezTo>
                  <a:cubicBezTo>
                    <a:pt x="21392748" y="-11441"/>
                    <a:pt x="21481572" y="-11055"/>
                    <a:pt x="21527142" y="33744"/>
                  </a:cubicBezTo>
                  <a:cubicBezTo>
                    <a:pt x="21563832" y="70433"/>
                    <a:pt x="21639140" y="70433"/>
                    <a:pt x="21675828" y="33744"/>
                  </a:cubicBezTo>
                  <a:cubicBezTo>
                    <a:pt x="21721012" y="-11055"/>
                    <a:pt x="21810222" y="-11441"/>
                    <a:pt x="21855406" y="33744"/>
                  </a:cubicBezTo>
                  <a:cubicBezTo>
                    <a:pt x="21892094" y="70433"/>
                    <a:pt x="21967016" y="70433"/>
                    <a:pt x="22004092" y="33744"/>
                  </a:cubicBezTo>
                  <a:cubicBezTo>
                    <a:pt x="22049276" y="-11441"/>
                    <a:pt x="22138486" y="-11055"/>
                    <a:pt x="22184056" y="33744"/>
                  </a:cubicBezTo>
                  <a:cubicBezTo>
                    <a:pt x="22220746" y="70433"/>
                    <a:pt x="22296054" y="70433"/>
                    <a:pt x="22332742" y="33744"/>
                  </a:cubicBezTo>
                  <a:cubicBezTo>
                    <a:pt x="22377926" y="-11055"/>
                    <a:pt x="22467136" y="-11441"/>
                    <a:pt x="22512706" y="33744"/>
                  </a:cubicBezTo>
                  <a:cubicBezTo>
                    <a:pt x="22549396" y="70433"/>
                    <a:pt x="22624316" y="70433"/>
                    <a:pt x="22661390" y="33744"/>
                  </a:cubicBezTo>
                  <a:cubicBezTo>
                    <a:pt x="22706576" y="-11055"/>
                    <a:pt x="22795786" y="-11055"/>
                    <a:pt x="22840970" y="33744"/>
                  </a:cubicBezTo>
                  <a:cubicBezTo>
                    <a:pt x="22877658" y="70433"/>
                    <a:pt x="22952966" y="70433"/>
                    <a:pt x="22989654" y="33744"/>
                  </a:cubicBezTo>
                  <a:lnTo>
                    <a:pt x="23005102" y="49578"/>
                  </a:lnTo>
                  <a:cubicBezTo>
                    <a:pt x="22959918" y="94764"/>
                    <a:pt x="22870708" y="94764"/>
                    <a:pt x="22825138" y="49578"/>
                  </a:cubicBezTo>
                  <a:cubicBezTo>
                    <a:pt x="22788448" y="13276"/>
                    <a:pt x="22713528" y="13276"/>
                    <a:pt x="22676452" y="49578"/>
                  </a:cubicBezTo>
                  <a:cubicBezTo>
                    <a:pt x="22652508" y="71978"/>
                    <a:pt x="22618910" y="83178"/>
                    <a:pt x="22585310" y="83178"/>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91" name="Freeform: Shape 90">
              <a:extLst>
                <a:ext uri="{FF2B5EF4-FFF2-40B4-BE49-F238E27FC236}">
                  <a16:creationId xmlns:a16="http://schemas.microsoft.com/office/drawing/2014/main" id="{FFAC1CA8-D4D2-4548-8BEA-22C2470A0DCB}"/>
                </a:ext>
              </a:extLst>
            </p:cNvPr>
            <p:cNvSpPr/>
            <p:nvPr/>
          </p:nvSpPr>
          <p:spPr>
            <a:xfrm>
              <a:off x="-51438" y="9018980"/>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3034"/>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3034"/>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3034"/>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3034"/>
                    <a:pt x="20084714" y="12648"/>
                    <a:pt x="20048026" y="49337"/>
                  </a:cubicBezTo>
                  <a:cubicBezTo>
                    <a:pt x="20002842" y="94522"/>
                    <a:pt x="19913632" y="94522"/>
                    <a:pt x="19868446" y="49337"/>
                  </a:cubicBezTo>
                  <a:cubicBezTo>
                    <a:pt x="19831758" y="13034"/>
                    <a:pt x="19756836" y="13034"/>
                    <a:pt x="19719762" y="49337"/>
                  </a:cubicBezTo>
                  <a:cubicBezTo>
                    <a:pt x="19674578" y="94522"/>
                    <a:pt x="19585368" y="94522"/>
                    <a:pt x="19540182" y="49337"/>
                  </a:cubicBezTo>
                  <a:cubicBezTo>
                    <a:pt x="19503494" y="13034"/>
                    <a:pt x="19428188" y="13034"/>
                    <a:pt x="19391498" y="49337"/>
                  </a:cubicBezTo>
                  <a:cubicBezTo>
                    <a:pt x="19346314" y="94522"/>
                    <a:pt x="19257104" y="94522"/>
                    <a:pt x="19211920" y="49337"/>
                  </a:cubicBezTo>
                  <a:cubicBezTo>
                    <a:pt x="19175230" y="13034"/>
                    <a:pt x="19099924" y="13034"/>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3034"/>
                    <a:pt x="18443396" y="13034"/>
                    <a:pt x="18406320" y="49337"/>
                  </a:cubicBezTo>
                  <a:cubicBezTo>
                    <a:pt x="18360750" y="94522"/>
                    <a:pt x="18271926" y="94522"/>
                    <a:pt x="18226356" y="49337"/>
                  </a:cubicBezTo>
                  <a:cubicBezTo>
                    <a:pt x="18189668" y="13034"/>
                    <a:pt x="18114360" y="13034"/>
                    <a:pt x="18077672" y="49337"/>
                  </a:cubicBezTo>
                  <a:cubicBezTo>
                    <a:pt x="18032486" y="94522"/>
                    <a:pt x="17943276" y="94522"/>
                    <a:pt x="17898092" y="49337"/>
                  </a:cubicBezTo>
                  <a:cubicBezTo>
                    <a:pt x="17861404" y="13034"/>
                    <a:pt x="17786482" y="13034"/>
                    <a:pt x="17749408" y="49337"/>
                  </a:cubicBezTo>
                  <a:cubicBezTo>
                    <a:pt x="17704224" y="94522"/>
                    <a:pt x="17615012" y="94522"/>
                    <a:pt x="17569442" y="49337"/>
                  </a:cubicBezTo>
                  <a:cubicBezTo>
                    <a:pt x="17532754" y="13034"/>
                    <a:pt x="17457832" y="13034"/>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3034"/>
                    <a:pt x="16143619" y="13034"/>
                    <a:pt x="16106931" y="49337"/>
                  </a:cubicBezTo>
                  <a:cubicBezTo>
                    <a:pt x="16061361" y="94522"/>
                    <a:pt x="15972536" y="94522"/>
                    <a:pt x="15926966" y="49337"/>
                  </a:cubicBezTo>
                  <a:cubicBezTo>
                    <a:pt x="15890277" y="13034"/>
                    <a:pt x="15815355" y="13034"/>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3034"/>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3034"/>
                    <a:pt x="14501915" y="13034"/>
                    <a:pt x="14465227" y="49337"/>
                  </a:cubicBezTo>
                  <a:cubicBezTo>
                    <a:pt x="14420043" y="94522"/>
                    <a:pt x="14330831" y="94522"/>
                    <a:pt x="14285647" y="49337"/>
                  </a:cubicBezTo>
                  <a:cubicBezTo>
                    <a:pt x="14248959" y="13034"/>
                    <a:pt x="14173652" y="13034"/>
                    <a:pt x="14136963" y="49337"/>
                  </a:cubicBezTo>
                  <a:cubicBezTo>
                    <a:pt x="14091779" y="94522"/>
                    <a:pt x="14002568" y="94522"/>
                    <a:pt x="13957384" y="49337"/>
                  </a:cubicBezTo>
                  <a:cubicBezTo>
                    <a:pt x="13920695" y="13034"/>
                    <a:pt x="13845388" y="13034"/>
                    <a:pt x="13808699" y="49337"/>
                  </a:cubicBezTo>
                  <a:cubicBezTo>
                    <a:pt x="13763516" y="94522"/>
                    <a:pt x="13674304" y="94522"/>
                    <a:pt x="13628734" y="49337"/>
                  </a:cubicBezTo>
                  <a:cubicBezTo>
                    <a:pt x="13592046" y="13034"/>
                    <a:pt x="13516738" y="13034"/>
                    <a:pt x="13480049" y="49337"/>
                  </a:cubicBezTo>
                  <a:cubicBezTo>
                    <a:pt x="13434865" y="94522"/>
                    <a:pt x="13345655" y="94522"/>
                    <a:pt x="13300085" y="49337"/>
                  </a:cubicBezTo>
                  <a:cubicBezTo>
                    <a:pt x="13263396" y="13034"/>
                    <a:pt x="13188474" y="13034"/>
                    <a:pt x="13151400" y="49337"/>
                  </a:cubicBezTo>
                  <a:cubicBezTo>
                    <a:pt x="13106215" y="94522"/>
                    <a:pt x="13017005" y="94522"/>
                    <a:pt x="12971434" y="49337"/>
                  </a:cubicBezTo>
                  <a:cubicBezTo>
                    <a:pt x="12934746" y="13034"/>
                    <a:pt x="12859824" y="13034"/>
                    <a:pt x="12822750" y="49337"/>
                  </a:cubicBezTo>
                  <a:cubicBezTo>
                    <a:pt x="12777565" y="94522"/>
                    <a:pt x="12688355" y="94522"/>
                    <a:pt x="12643171" y="49337"/>
                  </a:cubicBezTo>
                  <a:cubicBezTo>
                    <a:pt x="12606482" y="13034"/>
                    <a:pt x="12531175" y="13034"/>
                    <a:pt x="12494486" y="49337"/>
                  </a:cubicBezTo>
                  <a:cubicBezTo>
                    <a:pt x="12449301" y="94522"/>
                    <a:pt x="12360091" y="94522"/>
                    <a:pt x="12314907" y="49337"/>
                  </a:cubicBezTo>
                  <a:cubicBezTo>
                    <a:pt x="12278218" y="13034"/>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3034"/>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3034"/>
                    <a:pt x="10232171" y="12648"/>
                    <a:pt x="10195096" y="49337"/>
                  </a:cubicBezTo>
                  <a:cubicBezTo>
                    <a:pt x="10149912" y="94522"/>
                    <a:pt x="10060702" y="94522"/>
                    <a:pt x="10015517" y="49337"/>
                  </a:cubicBezTo>
                  <a:cubicBezTo>
                    <a:pt x="9978829" y="13034"/>
                    <a:pt x="9903521" y="13034"/>
                    <a:pt x="9866833" y="49337"/>
                  </a:cubicBezTo>
                  <a:cubicBezTo>
                    <a:pt x="9821648" y="94522"/>
                    <a:pt x="9732437" y="94522"/>
                    <a:pt x="9687253" y="49337"/>
                  </a:cubicBezTo>
                  <a:cubicBezTo>
                    <a:pt x="9650565" y="13034"/>
                    <a:pt x="9575257" y="13034"/>
                    <a:pt x="9538569" y="49337"/>
                  </a:cubicBezTo>
                  <a:cubicBezTo>
                    <a:pt x="9493385" y="94522"/>
                    <a:pt x="9404174" y="94522"/>
                    <a:pt x="9358989" y="49337"/>
                  </a:cubicBezTo>
                  <a:cubicBezTo>
                    <a:pt x="9322301" y="13034"/>
                    <a:pt x="9246994" y="13034"/>
                    <a:pt x="9210305" y="49337"/>
                  </a:cubicBezTo>
                  <a:cubicBezTo>
                    <a:pt x="9164734" y="94522"/>
                    <a:pt x="9075910" y="94522"/>
                    <a:pt x="9030340" y="49337"/>
                  </a:cubicBezTo>
                  <a:cubicBezTo>
                    <a:pt x="8993651" y="13034"/>
                    <a:pt x="8918343" y="13034"/>
                    <a:pt x="8881655" y="49337"/>
                  </a:cubicBezTo>
                  <a:cubicBezTo>
                    <a:pt x="8836085" y="94522"/>
                    <a:pt x="8747260" y="94522"/>
                    <a:pt x="8701690" y="49337"/>
                  </a:cubicBezTo>
                  <a:cubicBezTo>
                    <a:pt x="8665001" y="13034"/>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3034"/>
                    <a:pt x="7604903" y="13034"/>
                    <a:pt x="7568215" y="49337"/>
                  </a:cubicBezTo>
                  <a:cubicBezTo>
                    <a:pt x="7523031" y="94522"/>
                    <a:pt x="7433820" y="94522"/>
                    <a:pt x="7388636" y="49337"/>
                  </a:cubicBezTo>
                  <a:cubicBezTo>
                    <a:pt x="7351947" y="13034"/>
                    <a:pt x="7277026" y="13034"/>
                    <a:pt x="7239951" y="49337"/>
                  </a:cubicBezTo>
                  <a:cubicBezTo>
                    <a:pt x="7194767" y="94522"/>
                    <a:pt x="7105557" y="94522"/>
                    <a:pt x="7060372" y="49337"/>
                  </a:cubicBezTo>
                  <a:cubicBezTo>
                    <a:pt x="7023683" y="13034"/>
                    <a:pt x="6948376" y="13034"/>
                    <a:pt x="6911688" y="49337"/>
                  </a:cubicBezTo>
                  <a:cubicBezTo>
                    <a:pt x="6866503" y="94522"/>
                    <a:pt x="6777293" y="94522"/>
                    <a:pt x="6732108" y="49337"/>
                  </a:cubicBezTo>
                  <a:cubicBezTo>
                    <a:pt x="6695420" y="13034"/>
                    <a:pt x="6620112" y="13034"/>
                    <a:pt x="6583424" y="49337"/>
                  </a:cubicBezTo>
                  <a:cubicBezTo>
                    <a:pt x="6537853" y="94522"/>
                    <a:pt x="6449029" y="94522"/>
                    <a:pt x="6403458" y="49337"/>
                  </a:cubicBezTo>
                  <a:cubicBezTo>
                    <a:pt x="6366770" y="13034"/>
                    <a:pt x="6291849" y="13034"/>
                    <a:pt x="6254774" y="49337"/>
                  </a:cubicBezTo>
                  <a:cubicBezTo>
                    <a:pt x="6209589" y="94522"/>
                    <a:pt x="6120379" y="94522"/>
                    <a:pt x="6075195" y="49337"/>
                  </a:cubicBezTo>
                  <a:cubicBezTo>
                    <a:pt x="6038506" y="13034"/>
                    <a:pt x="5963585" y="13034"/>
                    <a:pt x="5926511" y="49337"/>
                  </a:cubicBezTo>
                  <a:cubicBezTo>
                    <a:pt x="5881326" y="94522"/>
                    <a:pt x="5792115" y="94522"/>
                    <a:pt x="5746931" y="49337"/>
                  </a:cubicBezTo>
                  <a:cubicBezTo>
                    <a:pt x="5710243" y="13034"/>
                    <a:pt x="5634935" y="13034"/>
                    <a:pt x="5598247" y="49337"/>
                  </a:cubicBezTo>
                  <a:cubicBezTo>
                    <a:pt x="5553062" y="94522"/>
                    <a:pt x="5463852" y="94522"/>
                    <a:pt x="5418281" y="49337"/>
                  </a:cubicBezTo>
                  <a:cubicBezTo>
                    <a:pt x="5381593" y="13034"/>
                    <a:pt x="5306672" y="13034"/>
                    <a:pt x="5269597" y="49337"/>
                  </a:cubicBezTo>
                  <a:cubicBezTo>
                    <a:pt x="5224413" y="94522"/>
                    <a:pt x="5135202" y="94522"/>
                    <a:pt x="5090018" y="49337"/>
                  </a:cubicBezTo>
                  <a:cubicBezTo>
                    <a:pt x="5053330" y="13034"/>
                    <a:pt x="4978408" y="13034"/>
                    <a:pt x="4941333" y="49337"/>
                  </a:cubicBezTo>
                  <a:cubicBezTo>
                    <a:pt x="4895763" y="94522"/>
                    <a:pt x="4806939" y="94522"/>
                    <a:pt x="4761368" y="49337"/>
                  </a:cubicBezTo>
                  <a:cubicBezTo>
                    <a:pt x="4724679" y="13034"/>
                    <a:pt x="4649372" y="13034"/>
                    <a:pt x="4612684" y="49337"/>
                  </a:cubicBezTo>
                  <a:cubicBezTo>
                    <a:pt x="4567499" y="94522"/>
                    <a:pt x="4478289" y="94522"/>
                    <a:pt x="4433104" y="49337"/>
                  </a:cubicBezTo>
                  <a:cubicBezTo>
                    <a:pt x="4396416" y="13034"/>
                    <a:pt x="4321495" y="13034"/>
                    <a:pt x="4284420" y="49337"/>
                  </a:cubicBezTo>
                  <a:cubicBezTo>
                    <a:pt x="4239235" y="94522"/>
                    <a:pt x="4150025" y="94522"/>
                    <a:pt x="4104840" y="49337"/>
                  </a:cubicBezTo>
                  <a:cubicBezTo>
                    <a:pt x="4068152" y="13034"/>
                    <a:pt x="3992845" y="13034"/>
                    <a:pt x="3956156" y="49337"/>
                  </a:cubicBezTo>
                  <a:cubicBezTo>
                    <a:pt x="3910586" y="94522"/>
                    <a:pt x="3821761" y="94522"/>
                    <a:pt x="3776190" y="49337"/>
                  </a:cubicBezTo>
                  <a:cubicBezTo>
                    <a:pt x="3739502" y="13034"/>
                    <a:pt x="3664581" y="13034"/>
                    <a:pt x="3627506" y="49337"/>
                  </a:cubicBezTo>
                  <a:cubicBezTo>
                    <a:pt x="3582322" y="94522"/>
                    <a:pt x="3493111" y="94522"/>
                    <a:pt x="3447541" y="49337"/>
                  </a:cubicBezTo>
                  <a:cubicBezTo>
                    <a:pt x="3410852" y="13034"/>
                    <a:pt x="3335545" y="13034"/>
                    <a:pt x="3298857" y="49337"/>
                  </a:cubicBezTo>
                  <a:cubicBezTo>
                    <a:pt x="3253286" y="94522"/>
                    <a:pt x="3164462" y="94522"/>
                    <a:pt x="3118891" y="49337"/>
                  </a:cubicBezTo>
                  <a:cubicBezTo>
                    <a:pt x="3082202" y="13034"/>
                    <a:pt x="3006895" y="13034"/>
                    <a:pt x="2970207" y="49337"/>
                  </a:cubicBezTo>
                  <a:cubicBezTo>
                    <a:pt x="2924636" y="94522"/>
                    <a:pt x="2835812" y="94522"/>
                    <a:pt x="2790241" y="49337"/>
                  </a:cubicBezTo>
                  <a:cubicBezTo>
                    <a:pt x="2753553" y="13034"/>
                    <a:pt x="2678245" y="13034"/>
                    <a:pt x="2641557" y="49337"/>
                  </a:cubicBezTo>
                  <a:cubicBezTo>
                    <a:pt x="2596373" y="94522"/>
                    <a:pt x="2507162" y="94522"/>
                    <a:pt x="2461977" y="49337"/>
                  </a:cubicBezTo>
                  <a:cubicBezTo>
                    <a:pt x="2425289" y="13034"/>
                    <a:pt x="2349982" y="13034"/>
                    <a:pt x="2313293" y="49337"/>
                  </a:cubicBezTo>
                  <a:cubicBezTo>
                    <a:pt x="2268109" y="94522"/>
                    <a:pt x="2178898" y="94522"/>
                    <a:pt x="2133714" y="49337"/>
                  </a:cubicBezTo>
                  <a:cubicBezTo>
                    <a:pt x="2097025" y="13034"/>
                    <a:pt x="2021718" y="13034"/>
                    <a:pt x="1985030" y="49337"/>
                  </a:cubicBezTo>
                  <a:cubicBezTo>
                    <a:pt x="1939845" y="94522"/>
                    <a:pt x="1850635" y="94522"/>
                    <a:pt x="1805450" y="49337"/>
                  </a:cubicBezTo>
                  <a:cubicBezTo>
                    <a:pt x="1768762" y="13034"/>
                    <a:pt x="1693454" y="13034"/>
                    <a:pt x="1656766" y="49337"/>
                  </a:cubicBezTo>
                  <a:cubicBezTo>
                    <a:pt x="1611195" y="94522"/>
                    <a:pt x="1522371" y="94522"/>
                    <a:pt x="1476800" y="49337"/>
                  </a:cubicBezTo>
                  <a:cubicBezTo>
                    <a:pt x="1440112" y="13034"/>
                    <a:pt x="1364804" y="13034"/>
                    <a:pt x="1328116" y="49337"/>
                  </a:cubicBezTo>
                  <a:cubicBezTo>
                    <a:pt x="1282545" y="94522"/>
                    <a:pt x="1193721" y="94522"/>
                    <a:pt x="1148150" y="49337"/>
                  </a:cubicBezTo>
                  <a:cubicBezTo>
                    <a:pt x="1111462" y="13034"/>
                    <a:pt x="1036155" y="13034"/>
                    <a:pt x="999466" y="49337"/>
                  </a:cubicBezTo>
                  <a:cubicBezTo>
                    <a:pt x="954282" y="94522"/>
                    <a:pt x="865071" y="94522"/>
                    <a:pt x="819887" y="49337"/>
                  </a:cubicBezTo>
                  <a:cubicBezTo>
                    <a:pt x="783198" y="13034"/>
                    <a:pt x="707891" y="13034"/>
                    <a:pt x="671203" y="49337"/>
                  </a:cubicBezTo>
                  <a:cubicBezTo>
                    <a:pt x="626018" y="94522"/>
                    <a:pt x="536808" y="94522"/>
                    <a:pt x="491623" y="49337"/>
                  </a:cubicBezTo>
                  <a:cubicBezTo>
                    <a:pt x="454935" y="13034"/>
                    <a:pt x="379627" y="13034"/>
                    <a:pt x="342939" y="49337"/>
                  </a:cubicBezTo>
                  <a:cubicBezTo>
                    <a:pt x="297754" y="94522"/>
                    <a:pt x="208544" y="94522"/>
                    <a:pt x="163359" y="49337"/>
                  </a:cubicBezTo>
                  <a:cubicBezTo>
                    <a:pt x="126671" y="13034"/>
                    <a:pt x="51364" y="13034"/>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420"/>
                    <a:pt x="22713528" y="13420"/>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92" name="Freeform: Shape 91">
              <a:extLst>
                <a:ext uri="{FF2B5EF4-FFF2-40B4-BE49-F238E27FC236}">
                  <a16:creationId xmlns:a16="http://schemas.microsoft.com/office/drawing/2014/main" id="{F6B15B80-365E-427A-B183-266101D68964}"/>
                </a:ext>
              </a:extLst>
            </p:cNvPr>
            <p:cNvSpPr/>
            <p:nvPr/>
          </p:nvSpPr>
          <p:spPr>
            <a:xfrm>
              <a:off x="-51438" y="9292022"/>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93" name="Freeform: Shape 92">
              <a:extLst>
                <a:ext uri="{FF2B5EF4-FFF2-40B4-BE49-F238E27FC236}">
                  <a16:creationId xmlns:a16="http://schemas.microsoft.com/office/drawing/2014/main" id="{4AF92F34-0B0F-4BAA-A25B-AE429F3E82E0}"/>
                </a:ext>
              </a:extLst>
            </p:cNvPr>
            <p:cNvSpPr/>
            <p:nvPr/>
          </p:nvSpPr>
          <p:spPr>
            <a:xfrm>
              <a:off x="-51438" y="9565450"/>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grpSp>
      <p:sp>
        <p:nvSpPr>
          <p:cNvPr id="5" name="Tijdelijke aanduiding voor voettekst 4">
            <a:extLst>
              <a:ext uri="{FF2B5EF4-FFF2-40B4-BE49-F238E27FC236}">
                <a16:creationId xmlns:a16="http://schemas.microsoft.com/office/drawing/2014/main" id="{84EBF8E1-91F2-4E4B-AF7C-1A2084AB5621}"/>
              </a:ext>
            </a:extLst>
          </p:cNvPr>
          <p:cNvSpPr>
            <a:spLocks noGrp="1"/>
          </p:cNvSpPr>
          <p:nvPr userDrawn="1">
            <p:ph type="ftr" sz="quarter" idx="11"/>
          </p:nvPr>
        </p:nvSpPr>
        <p:spPr/>
        <p:txBody>
          <a:bodyPr/>
          <a:lstStyle>
            <a:lvl1pPr>
              <a:defRPr/>
            </a:lvl1p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userDrawn="1">
            <p:ph type="sldNum" sz="quarter" idx="12"/>
          </p:nvPr>
        </p:nvSpPr>
        <p:spPr/>
        <p:txBody>
          <a:bodyPr/>
          <a:lstStyle>
            <a:lvl1pPr>
              <a:defRPr/>
            </a:lvl1pPr>
          </a:lstStyle>
          <a:p>
            <a:fld id="{1EABE038-A425-4CC0-917A-1DC3ED725B2E}" type="slidenum">
              <a:rPr lang="nl-BE" smtClean="0"/>
              <a:pPr/>
              <a:t>‹nr.›</a:t>
            </a:fld>
            <a:endParaRPr lang="nl-BE"/>
          </a:p>
        </p:txBody>
      </p:sp>
      <p:sp>
        <p:nvSpPr>
          <p:cNvPr id="97" name="Freeform: Shape 96">
            <a:extLst>
              <a:ext uri="{FF2B5EF4-FFF2-40B4-BE49-F238E27FC236}">
                <a16:creationId xmlns:a16="http://schemas.microsoft.com/office/drawing/2014/main" id="{C5AC5BAE-B894-45D1-A69B-C20BE2455A10}"/>
              </a:ext>
            </a:extLst>
          </p:cNvPr>
          <p:cNvSpPr/>
          <p:nvPr userDrawn="1"/>
        </p:nvSpPr>
        <p:spPr>
          <a:xfrm>
            <a:off x="1718347" y="1"/>
            <a:ext cx="10473653" cy="6857999"/>
          </a:xfrm>
          <a:custGeom>
            <a:avLst/>
            <a:gdLst>
              <a:gd name="connsiteX0" fmla="*/ 0 w 14896317"/>
              <a:gd name="connsiteY0" fmla="*/ 0 h 9753599"/>
              <a:gd name="connsiteX1" fmla="*/ 14896317 w 14896317"/>
              <a:gd name="connsiteY1" fmla="*/ 0 h 9753599"/>
              <a:gd name="connsiteX2" fmla="*/ 14896317 w 14896317"/>
              <a:gd name="connsiteY2" fmla="*/ 9753599 h 9753599"/>
              <a:gd name="connsiteX3" fmla="*/ 2076535 w 14896317"/>
              <a:gd name="connsiteY3" fmla="*/ 9753599 h 9753599"/>
            </a:gdLst>
            <a:ahLst/>
            <a:cxnLst>
              <a:cxn ang="0">
                <a:pos x="connsiteX0" y="connsiteY0"/>
              </a:cxn>
              <a:cxn ang="0">
                <a:pos x="connsiteX1" y="connsiteY1"/>
              </a:cxn>
              <a:cxn ang="0">
                <a:pos x="connsiteX2" y="connsiteY2"/>
              </a:cxn>
              <a:cxn ang="0">
                <a:pos x="connsiteX3" y="connsiteY3"/>
              </a:cxn>
            </a:cxnLst>
            <a:rect l="l" t="t" r="r" b="b"/>
            <a:pathLst>
              <a:path w="14896317" h="9753599">
                <a:moveTo>
                  <a:pt x="0" y="0"/>
                </a:moveTo>
                <a:lnTo>
                  <a:pt x="14896317" y="0"/>
                </a:lnTo>
                <a:lnTo>
                  <a:pt x="14896317" y="9753599"/>
                </a:lnTo>
                <a:lnTo>
                  <a:pt x="2076535" y="975359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l-BE" sz="1195"/>
          </a:p>
        </p:txBody>
      </p:sp>
      <p:sp>
        <p:nvSpPr>
          <p:cNvPr id="2" name="Titel 1">
            <a:extLst>
              <a:ext uri="{FF2B5EF4-FFF2-40B4-BE49-F238E27FC236}">
                <a16:creationId xmlns:a16="http://schemas.microsoft.com/office/drawing/2014/main" id="{1A0088BA-50E3-453A-B4A0-8CCF8ED49B02}"/>
              </a:ext>
            </a:extLst>
          </p:cNvPr>
          <p:cNvSpPr>
            <a:spLocks noGrp="1"/>
          </p:cNvSpPr>
          <p:nvPr userDrawn="1">
            <p:ph type="title" hasCustomPrompt="1"/>
          </p:nvPr>
        </p:nvSpPr>
        <p:spPr>
          <a:xfrm>
            <a:off x="3817053" y="1878013"/>
            <a:ext cx="7544512" cy="3101974"/>
          </a:xfrm>
          <a:prstGeom prst="rect">
            <a:avLst/>
          </a:prstGeom>
        </p:spPr>
        <p:txBody>
          <a:bodyPr/>
          <a:lstStyle>
            <a:lvl1pPr>
              <a:defRPr sz="3797" b="1">
                <a:solidFill>
                  <a:schemeClr val="tx1"/>
                </a:solidFill>
              </a:defRPr>
            </a:lvl1pPr>
          </a:lstStyle>
          <a:p>
            <a:r>
              <a:rPr lang="nl-NL"/>
              <a:t>Hoofdtitel</a:t>
            </a:r>
            <a:endParaRPr lang="nl-BE"/>
          </a:p>
        </p:txBody>
      </p:sp>
      <p:cxnSp>
        <p:nvCxnSpPr>
          <p:cNvPr id="98" name="Straight Connector 97">
            <a:extLst>
              <a:ext uri="{FF2B5EF4-FFF2-40B4-BE49-F238E27FC236}">
                <a16:creationId xmlns:a16="http://schemas.microsoft.com/office/drawing/2014/main" id="{514F6D2C-FE08-41E1-BB03-F7E286A99213}"/>
              </a:ext>
            </a:extLst>
          </p:cNvPr>
          <p:cNvCxnSpPr>
            <a:cxnSpLocks/>
          </p:cNvCxnSpPr>
          <p:nvPr userDrawn="1"/>
        </p:nvCxnSpPr>
        <p:spPr>
          <a:xfrm flipH="1" flipV="1">
            <a:off x="3303690" y="2765305"/>
            <a:ext cx="318081" cy="133549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120376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Titel + Tussentitel + 3 Inhoud/Pictogram">
    <p:spTree>
      <p:nvGrpSpPr>
        <p:cNvPr id="1" name=""/>
        <p:cNvGrpSpPr/>
        <p:nvPr/>
      </p:nvGrpSpPr>
      <p:grpSpPr>
        <a:xfrm>
          <a:off x="0" y="0"/>
          <a:ext cx="0" cy="0"/>
          <a:chOff x="0" y="0"/>
          <a:chExt cx="0" cy="0"/>
        </a:xfrm>
      </p:grpSpPr>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8" name="Rechthoek 3">
            <a:extLst>
              <a:ext uri="{FF2B5EF4-FFF2-40B4-BE49-F238E27FC236}">
                <a16:creationId xmlns:a16="http://schemas.microsoft.com/office/drawing/2014/main" id="{23AF26AC-5CFB-4F6D-8A70-31DC3394C2C5}"/>
              </a:ext>
            </a:extLst>
          </p:cNvPr>
          <p:cNvSpPr/>
          <p:nvPr userDrawn="1"/>
        </p:nvSpPr>
        <p:spPr>
          <a:xfrm>
            <a:off x="839788" y="1577976"/>
            <a:ext cx="3240000" cy="46227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9" name="Rechthoek 3">
            <a:extLst>
              <a:ext uri="{FF2B5EF4-FFF2-40B4-BE49-F238E27FC236}">
                <a16:creationId xmlns:a16="http://schemas.microsoft.com/office/drawing/2014/main" id="{1786B4DD-87B3-4870-B63C-2B803B4906F0}"/>
              </a:ext>
            </a:extLst>
          </p:cNvPr>
          <p:cNvSpPr/>
          <p:nvPr userDrawn="1"/>
        </p:nvSpPr>
        <p:spPr>
          <a:xfrm>
            <a:off x="4476000" y="1577976"/>
            <a:ext cx="3240000" cy="46227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rgbClr val="373636"/>
              </a:solidFill>
              <a:uFill>
                <a:solidFill>
                  <a:srgbClr val="FFE819"/>
                </a:solidFill>
              </a:uFill>
              <a:latin typeface="+mj-lt"/>
            </a:endParaRPr>
          </a:p>
        </p:txBody>
      </p:sp>
      <p:sp>
        <p:nvSpPr>
          <p:cNvPr id="10" name="Rechthoek 3">
            <a:extLst>
              <a:ext uri="{FF2B5EF4-FFF2-40B4-BE49-F238E27FC236}">
                <a16:creationId xmlns:a16="http://schemas.microsoft.com/office/drawing/2014/main" id="{892CD43D-9369-47DC-A190-4DABB5F648B9}"/>
              </a:ext>
            </a:extLst>
          </p:cNvPr>
          <p:cNvSpPr/>
          <p:nvPr userDrawn="1"/>
        </p:nvSpPr>
        <p:spPr>
          <a:xfrm>
            <a:off x="8112212" y="1592263"/>
            <a:ext cx="3240000" cy="46227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rgbClr val="373636"/>
              </a:solidFill>
              <a:uFill>
                <a:solidFill>
                  <a:srgbClr val="FFE819"/>
                </a:solidFill>
              </a:uFill>
              <a:latin typeface="+mj-lt"/>
            </a:endParaRPr>
          </a:p>
        </p:txBody>
      </p:sp>
      <p:sp>
        <p:nvSpPr>
          <p:cNvPr id="20" name="Titel 1">
            <a:extLst>
              <a:ext uri="{FF2B5EF4-FFF2-40B4-BE49-F238E27FC236}">
                <a16:creationId xmlns:a16="http://schemas.microsoft.com/office/drawing/2014/main" id="{EACFD26D-5C2D-4D4C-BF5B-D87C120620C3}"/>
              </a:ext>
            </a:extLst>
          </p:cNvPr>
          <p:cNvSpPr>
            <a:spLocks noGrp="1"/>
          </p:cNvSpPr>
          <p:nvPr>
            <p:ph type="title" hasCustomPrompt="1"/>
          </p:nvPr>
        </p:nvSpPr>
        <p:spPr>
          <a:xfrm>
            <a:off x="836612" y="736352"/>
            <a:ext cx="10515600" cy="703511"/>
          </a:xfrm>
          <a:prstGeom prst="rect">
            <a:avLst/>
          </a:prstGeom>
        </p:spPr>
        <p:txBody>
          <a:bodyPr anchor="t"/>
          <a:lstStyle>
            <a:lvl1pPr>
              <a:defRPr/>
            </a:lvl1pPr>
          </a:lstStyle>
          <a:p>
            <a:r>
              <a:rPr lang="nl-NL"/>
              <a:t>Hoofdtitel</a:t>
            </a:r>
            <a:endParaRPr lang="nl-BE"/>
          </a:p>
        </p:txBody>
      </p:sp>
      <p:sp>
        <p:nvSpPr>
          <p:cNvPr id="22" name="Tijdelijke aanduiding voor tekst 9">
            <a:extLst>
              <a:ext uri="{FF2B5EF4-FFF2-40B4-BE49-F238E27FC236}">
                <a16:creationId xmlns:a16="http://schemas.microsoft.com/office/drawing/2014/main" id="{CC9879FD-0861-47BA-AB16-D81A3B7D1A0F}"/>
              </a:ext>
            </a:extLst>
          </p:cNvPr>
          <p:cNvSpPr>
            <a:spLocks noGrp="1"/>
          </p:cNvSpPr>
          <p:nvPr>
            <p:ph type="body" sz="quarter" idx="13" hasCustomPrompt="1"/>
          </p:nvPr>
        </p:nvSpPr>
        <p:spPr>
          <a:xfrm>
            <a:off x="836612"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
        <p:nvSpPr>
          <p:cNvPr id="23" name="Text Placeholder 16">
            <a:extLst>
              <a:ext uri="{FF2B5EF4-FFF2-40B4-BE49-F238E27FC236}">
                <a16:creationId xmlns:a16="http://schemas.microsoft.com/office/drawing/2014/main" id="{8BB1C6CA-135A-4AE9-9AB0-7B207BD8378D}"/>
              </a:ext>
            </a:extLst>
          </p:cNvPr>
          <p:cNvSpPr>
            <a:spLocks noGrp="1"/>
          </p:cNvSpPr>
          <p:nvPr>
            <p:ph type="body" sz="quarter" idx="14"/>
          </p:nvPr>
        </p:nvSpPr>
        <p:spPr>
          <a:xfrm>
            <a:off x="999988" y="2618715"/>
            <a:ext cx="2919600" cy="778234"/>
          </a:xfrm>
        </p:spPr>
        <p:txBody>
          <a:bodyPr anchor="b">
            <a:norm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Click to edit Master text styles</a:t>
            </a:r>
          </a:p>
        </p:txBody>
      </p:sp>
      <p:sp>
        <p:nvSpPr>
          <p:cNvPr id="24" name="Rectangle 23">
            <a:extLst>
              <a:ext uri="{FF2B5EF4-FFF2-40B4-BE49-F238E27FC236}">
                <a16:creationId xmlns:a16="http://schemas.microsoft.com/office/drawing/2014/main" id="{45BCF47F-37A5-4B7C-9485-7519277ADFCA}"/>
              </a:ext>
            </a:extLst>
          </p:cNvPr>
          <p:cNvSpPr/>
          <p:nvPr userDrawn="1"/>
        </p:nvSpPr>
        <p:spPr>
          <a:xfrm>
            <a:off x="2305177"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25" name="Text Placeholder 20">
            <a:extLst>
              <a:ext uri="{FF2B5EF4-FFF2-40B4-BE49-F238E27FC236}">
                <a16:creationId xmlns:a16="http://schemas.microsoft.com/office/drawing/2014/main" id="{3728EF24-9EE6-4CEE-969E-B8B7446DDC0C}"/>
              </a:ext>
            </a:extLst>
          </p:cNvPr>
          <p:cNvSpPr>
            <a:spLocks noGrp="1"/>
          </p:cNvSpPr>
          <p:nvPr>
            <p:ph type="body" sz="quarter" idx="20"/>
          </p:nvPr>
        </p:nvSpPr>
        <p:spPr>
          <a:xfrm>
            <a:off x="999988" y="3773905"/>
            <a:ext cx="2919600" cy="2110395"/>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28" name="Online Image Placeholder 16">
            <a:extLst>
              <a:ext uri="{FF2B5EF4-FFF2-40B4-BE49-F238E27FC236}">
                <a16:creationId xmlns:a16="http://schemas.microsoft.com/office/drawing/2014/main" id="{41F57AC2-0925-47D8-847C-E565727DA574}"/>
              </a:ext>
            </a:extLst>
          </p:cNvPr>
          <p:cNvSpPr>
            <a:spLocks noGrp="1"/>
          </p:cNvSpPr>
          <p:nvPr>
            <p:ph type="clipArt" sz="quarter" idx="27" hasCustomPrompt="1"/>
          </p:nvPr>
        </p:nvSpPr>
        <p:spPr>
          <a:xfrm>
            <a:off x="2009788" y="1714500"/>
            <a:ext cx="900000" cy="900000"/>
          </a:xfrm>
        </p:spPr>
        <p:txBody>
          <a:bodyPr/>
          <a:lstStyle/>
          <a:p>
            <a:r>
              <a:rPr lang="nl-BE"/>
              <a:t> </a:t>
            </a:r>
          </a:p>
        </p:txBody>
      </p:sp>
      <p:sp>
        <p:nvSpPr>
          <p:cNvPr id="34" name="Text Placeholder 16">
            <a:extLst>
              <a:ext uri="{FF2B5EF4-FFF2-40B4-BE49-F238E27FC236}">
                <a16:creationId xmlns:a16="http://schemas.microsoft.com/office/drawing/2014/main" id="{CC3F4D00-33C0-47BA-AD68-A90C140F0634}"/>
              </a:ext>
            </a:extLst>
          </p:cNvPr>
          <p:cNvSpPr>
            <a:spLocks noGrp="1"/>
          </p:cNvSpPr>
          <p:nvPr>
            <p:ph type="body" sz="quarter" idx="28"/>
          </p:nvPr>
        </p:nvSpPr>
        <p:spPr>
          <a:xfrm>
            <a:off x="4636200" y="2618715"/>
            <a:ext cx="2919600" cy="778234"/>
          </a:xfrm>
        </p:spPr>
        <p:txBody>
          <a:bodyPr anchor="b">
            <a:norm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Click to edit Master text styles</a:t>
            </a:r>
          </a:p>
        </p:txBody>
      </p:sp>
      <p:sp>
        <p:nvSpPr>
          <p:cNvPr id="35" name="Rectangle 34">
            <a:extLst>
              <a:ext uri="{FF2B5EF4-FFF2-40B4-BE49-F238E27FC236}">
                <a16:creationId xmlns:a16="http://schemas.microsoft.com/office/drawing/2014/main" id="{BDC197F4-EA06-4DDA-A29E-0EF637FFFEBE}"/>
              </a:ext>
            </a:extLst>
          </p:cNvPr>
          <p:cNvSpPr/>
          <p:nvPr userDrawn="1"/>
        </p:nvSpPr>
        <p:spPr>
          <a:xfrm>
            <a:off x="5941389"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36" name="Text Placeholder 20">
            <a:extLst>
              <a:ext uri="{FF2B5EF4-FFF2-40B4-BE49-F238E27FC236}">
                <a16:creationId xmlns:a16="http://schemas.microsoft.com/office/drawing/2014/main" id="{526EC123-0D03-4949-A8C0-A22D37532819}"/>
              </a:ext>
            </a:extLst>
          </p:cNvPr>
          <p:cNvSpPr>
            <a:spLocks noGrp="1"/>
          </p:cNvSpPr>
          <p:nvPr>
            <p:ph type="body" sz="quarter" idx="29"/>
          </p:nvPr>
        </p:nvSpPr>
        <p:spPr>
          <a:xfrm>
            <a:off x="4636200" y="3773905"/>
            <a:ext cx="2919600" cy="2110395"/>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37" name="Online Image Placeholder 16">
            <a:extLst>
              <a:ext uri="{FF2B5EF4-FFF2-40B4-BE49-F238E27FC236}">
                <a16:creationId xmlns:a16="http://schemas.microsoft.com/office/drawing/2014/main" id="{7A3AC853-2F98-4ED6-ADBA-F4C35BA5391D}"/>
              </a:ext>
            </a:extLst>
          </p:cNvPr>
          <p:cNvSpPr>
            <a:spLocks noGrp="1"/>
          </p:cNvSpPr>
          <p:nvPr>
            <p:ph type="clipArt" sz="quarter" idx="30" hasCustomPrompt="1"/>
          </p:nvPr>
        </p:nvSpPr>
        <p:spPr>
          <a:xfrm>
            <a:off x="5646000" y="1714500"/>
            <a:ext cx="900000" cy="900000"/>
          </a:xfrm>
        </p:spPr>
        <p:txBody>
          <a:bodyPr/>
          <a:lstStyle/>
          <a:p>
            <a:r>
              <a:rPr lang="nl-BE"/>
              <a:t> </a:t>
            </a:r>
          </a:p>
        </p:txBody>
      </p:sp>
      <p:sp>
        <p:nvSpPr>
          <p:cNvPr id="38" name="Text Placeholder 16">
            <a:extLst>
              <a:ext uri="{FF2B5EF4-FFF2-40B4-BE49-F238E27FC236}">
                <a16:creationId xmlns:a16="http://schemas.microsoft.com/office/drawing/2014/main" id="{77D2E02D-03FC-4B46-B861-DCDEDEC131FF}"/>
              </a:ext>
            </a:extLst>
          </p:cNvPr>
          <p:cNvSpPr>
            <a:spLocks noGrp="1"/>
          </p:cNvSpPr>
          <p:nvPr>
            <p:ph type="body" sz="quarter" idx="31"/>
          </p:nvPr>
        </p:nvSpPr>
        <p:spPr>
          <a:xfrm>
            <a:off x="8272412" y="2618715"/>
            <a:ext cx="2919600" cy="778234"/>
          </a:xfrm>
        </p:spPr>
        <p:txBody>
          <a:bodyPr anchor="b">
            <a:norm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Click to edit Master text styles</a:t>
            </a:r>
          </a:p>
        </p:txBody>
      </p:sp>
      <p:sp>
        <p:nvSpPr>
          <p:cNvPr id="39" name="Rectangle 38">
            <a:extLst>
              <a:ext uri="{FF2B5EF4-FFF2-40B4-BE49-F238E27FC236}">
                <a16:creationId xmlns:a16="http://schemas.microsoft.com/office/drawing/2014/main" id="{35FF3416-302A-4EBD-90C7-F5A5EF8E3A87}"/>
              </a:ext>
            </a:extLst>
          </p:cNvPr>
          <p:cNvSpPr/>
          <p:nvPr userDrawn="1"/>
        </p:nvSpPr>
        <p:spPr>
          <a:xfrm>
            <a:off x="9577601"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40" name="Text Placeholder 20">
            <a:extLst>
              <a:ext uri="{FF2B5EF4-FFF2-40B4-BE49-F238E27FC236}">
                <a16:creationId xmlns:a16="http://schemas.microsoft.com/office/drawing/2014/main" id="{674B1754-672D-4B67-A177-16D8B34DD396}"/>
              </a:ext>
            </a:extLst>
          </p:cNvPr>
          <p:cNvSpPr>
            <a:spLocks noGrp="1"/>
          </p:cNvSpPr>
          <p:nvPr>
            <p:ph type="body" sz="quarter" idx="32"/>
          </p:nvPr>
        </p:nvSpPr>
        <p:spPr>
          <a:xfrm>
            <a:off x="8272412" y="3773905"/>
            <a:ext cx="2919600" cy="2110395"/>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41" name="Online Image Placeholder 16">
            <a:extLst>
              <a:ext uri="{FF2B5EF4-FFF2-40B4-BE49-F238E27FC236}">
                <a16:creationId xmlns:a16="http://schemas.microsoft.com/office/drawing/2014/main" id="{21C369DB-296F-4ECC-B095-94B0855D5BF5}"/>
              </a:ext>
            </a:extLst>
          </p:cNvPr>
          <p:cNvSpPr>
            <a:spLocks noGrp="1"/>
          </p:cNvSpPr>
          <p:nvPr>
            <p:ph type="clipArt" sz="quarter" idx="33" hasCustomPrompt="1"/>
          </p:nvPr>
        </p:nvSpPr>
        <p:spPr>
          <a:xfrm>
            <a:off x="9282212" y="1714500"/>
            <a:ext cx="900000" cy="900000"/>
          </a:xfrm>
        </p:spPr>
        <p:txBody>
          <a:bodyPr/>
          <a:lstStyle/>
          <a:p>
            <a:r>
              <a:rPr lang="nl-BE"/>
              <a:t> </a:t>
            </a:r>
          </a:p>
        </p:txBody>
      </p:sp>
    </p:spTree>
    <p:extLst>
      <p:ext uri="{BB962C8B-B14F-4D97-AF65-F5344CB8AC3E}">
        <p14:creationId xmlns:p14="http://schemas.microsoft.com/office/powerpoint/2010/main" val="7471748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Titel + Tussentitel + 4 Inhoud/Pictogram">
    <p:spTree>
      <p:nvGrpSpPr>
        <p:cNvPr id="1" name=""/>
        <p:cNvGrpSpPr/>
        <p:nvPr/>
      </p:nvGrpSpPr>
      <p:grpSpPr>
        <a:xfrm>
          <a:off x="0" y="0"/>
          <a:ext cx="0" cy="0"/>
          <a:chOff x="0" y="0"/>
          <a:chExt cx="0" cy="0"/>
        </a:xfrm>
      </p:grpSpPr>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8" name="Rechthoek 3">
            <a:extLst>
              <a:ext uri="{FF2B5EF4-FFF2-40B4-BE49-F238E27FC236}">
                <a16:creationId xmlns:a16="http://schemas.microsoft.com/office/drawing/2014/main" id="{23AF26AC-5CFB-4F6D-8A70-31DC3394C2C5}"/>
              </a:ext>
            </a:extLst>
          </p:cNvPr>
          <p:cNvSpPr/>
          <p:nvPr userDrawn="1"/>
        </p:nvSpPr>
        <p:spPr>
          <a:xfrm>
            <a:off x="839788"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11" name="Text Placeholder 16">
            <a:extLst>
              <a:ext uri="{FF2B5EF4-FFF2-40B4-BE49-F238E27FC236}">
                <a16:creationId xmlns:a16="http://schemas.microsoft.com/office/drawing/2014/main" id="{B516FA6D-8E9F-4C9C-BA50-CC09DCED4072}"/>
              </a:ext>
            </a:extLst>
          </p:cNvPr>
          <p:cNvSpPr>
            <a:spLocks noGrp="1"/>
          </p:cNvSpPr>
          <p:nvPr>
            <p:ph type="body" sz="quarter" idx="14"/>
          </p:nvPr>
        </p:nvSpPr>
        <p:spPr>
          <a:xfrm>
            <a:off x="966060" y="2618715"/>
            <a:ext cx="2273512" cy="778234"/>
          </a:xfrm>
        </p:spPr>
        <p:txBody>
          <a:bodyPr anchor="b">
            <a:norm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Click to edit Master text styles</a:t>
            </a:r>
          </a:p>
        </p:txBody>
      </p:sp>
      <p:sp>
        <p:nvSpPr>
          <p:cNvPr id="15" name="Rectangle 14">
            <a:extLst>
              <a:ext uri="{FF2B5EF4-FFF2-40B4-BE49-F238E27FC236}">
                <a16:creationId xmlns:a16="http://schemas.microsoft.com/office/drawing/2014/main" id="{D870A25B-699D-4D15-BC83-0201815D2734}"/>
              </a:ext>
            </a:extLst>
          </p:cNvPr>
          <p:cNvSpPr/>
          <p:nvPr userDrawn="1"/>
        </p:nvSpPr>
        <p:spPr>
          <a:xfrm>
            <a:off x="1958011"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21" name="Text Placeholder 20">
            <a:extLst>
              <a:ext uri="{FF2B5EF4-FFF2-40B4-BE49-F238E27FC236}">
                <a16:creationId xmlns:a16="http://schemas.microsoft.com/office/drawing/2014/main" id="{E566FEB3-9583-4476-870F-897012632146}"/>
              </a:ext>
            </a:extLst>
          </p:cNvPr>
          <p:cNvSpPr>
            <a:spLocks noGrp="1"/>
          </p:cNvSpPr>
          <p:nvPr>
            <p:ph type="body" sz="quarter" idx="20"/>
          </p:nvPr>
        </p:nvSpPr>
        <p:spPr>
          <a:xfrm>
            <a:off x="965656" y="3773905"/>
            <a:ext cx="2274311" cy="2110395"/>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71" name="Rechthoek 3">
            <a:extLst>
              <a:ext uri="{FF2B5EF4-FFF2-40B4-BE49-F238E27FC236}">
                <a16:creationId xmlns:a16="http://schemas.microsoft.com/office/drawing/2014/main" id="{D42E061E-4CC4-43FD-8005-B1BD5D905DC0}"/>
              </a:ext>
            </a:extLst>
          </p:cNvPr>
          <p:cNvSpPr/>
          <p:nvPr userDrawn="1"/>
        </p:nvSpPr>
        <p:spPr>
          <a:xfrm>
            <a:off x="3502631"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72" name="Text Placeholder 16">
            <a:extLst>
              <a:ext uri="{FF2B5EF4-FFF2-40B4-BE49-F238E27FC236}">
                <a16:creationId xmlns:a16="http://schemas.microsoft.com/office/drawing/2014/main" id="{4E3C6674-DD01-47E9-A10E-D853334741CF}"/>
              </a:ext>
            </a:extLst>
          </p:cNvPr>
          <p:cNvSpPr>
            <a:spLocks noGrp="1"/>
          </p:cNvSpPr>
          <p:nvPr>
            <p:ph type="body" sz="quarter" idx="21"/>
          </p:nvPr>
        </p:nvSpPr>
        <p:spPr>
          <a:xfrm>
            <a:off x="3628903" y="2618715"/>
            <a:ext cx="2273512" cy="778234"/>
          </a:xfrm>
        </p:spPr>
        <p:txBody>
          <a:bodyPr anchor="b">
            <a:norm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Click to edit Master text styles</a:t>
            </a:r>
          </a:p>
        </p:txBody>
      </p:sp>
      <p:sp>
        <p:nvSpPr>
          <p:cNvPr id="73" name="Rectangle 72">
            <a:extLst>
              <a:ext uri="{FF2B5EF4-FFF2-40B4-BE49-F238E27FC236}">
                <a16:creationId xmlns:a16="http://schemas.microsoft.com/office/drawing/2014/main" id="{7B184C01-EC21-4F1C-A40F-CE7D84CD102F}"/>
              </a:ext>
            </a:extLst>
          </p:cNvPr>
          <p:cNvSpPr/>
          <p:nvPr userDrawn="1"/>
        </p:nvSpPr>
        <p:spPr>
          <a:xfrm>
            <a:off x="4620854"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74" name="Text Placeholder 20">
            <a:extLst>
              <a:ext uri="{FF2B5EF4-FFF2-40B4-BE49-F238E27FC236}">
                <a16:creationId xmlns:a16="http://schemas.microsoft.com/office/drawing/2014/main" id="{55EDD25B-4655-4241-B02F-A9D898AFDAC2}"/>
              </a:ext>
            </a:extLst>
          </p:cNvPr>
          <p:cNvSpPr>
            <a:spLocks noGrp="1"/>
          </p:cNvSpPr>
          <p:nvPr>
            <p:ph type="body" sz="quarter" idx="22"/>
          </p:nvPr>
        </p:nvSpPr>
        <p:spPr>
          <a:xfrm>
            <a:off x="3628499" y="3773905"/>
            <a:ext cx="2274311" cy="2110395"/>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75" name="Rechthoek 3">
            <a:extLst>
              <a:ext uri="{FF2B5EF4-FFF2-40B4-BE49-F238E27FC236}">
                <a16:creationId xmlns:a16="http://schemas.microsoft.com/office/drawing/2014/main" id="{25E21064-3834-4788-B957-C622E24DCF38}"/>
              </a:ext>
            </a:extLst>
          </p:cNvPr>
          <p:cNvSpPr/>
          <p:nvPr userDrawn="1"/>
        </p:nvSpPr>
        <p:spPr>
          <a:xfrm>
            <a:off x="6165474"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76" name="Text Placeholder 16">
            <a:extLst>
              <a:ext uri="{FF2B5EF4-FFF2-40B4-BE49-F238E27FC236}">
                <a16:creationId xmlns:a16="http://schemas.microsoft.com/office/drawing/2014/main" id="{6350B18A-4C7A-4978-BED9-F8CA3F7851C9}"/>
              </a:ext>
            </a:extLst>
          </p:cNvPr>
          <p:cNvSpPr>
            <a:spLocks noGrp="1"/>
          </p:cNvSpPr>
          <p:nvPr>
            <p:ph type="body" sz="quarter" idx="23"/>
          </p:nvPr>
        </p:nvSpPr>
        <p:spPr>
          <a:xfrm>
            <a:off x="6291746" y="2618715"/>
            <a:ext cx="2273512" cy="778234"/>
          </a:xfrm>
        </p:spPr>
        <p:txBody>
          <a:bodyPr anchor="b">
            <a:norm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Click to edit Master text styles</a:t>
            </a:r>
          </a:p>
        </p:txBody>
      </p:sp>
      <p:sp>
        <p:nvSpPr>
          <p:cNvPr id="77" name="Rectangle 76">
            <a:extLst>
              <a:ext uri="{FF2B5EF4-FFF2-40B4-BE49-F238E27FC236}">
                <a16:creationId xmlns:a16="http://schemas.microsoft.com/office/drawing/2014/main" id="{84149926-AEB6-41AF-B225-2B03505D5B8D}"/>
              </a:ext>
            </a:extLst>
          </p:cNvPr>
          <p:cNvSpPr/>
          <p:nvPr userDrawn="1"/>
        </p:nvSpPr>
        <p:spPr>
          <a:xfrm>
            <a:off x="7283697"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78" name="Text Placeholder 20">
            <a:extLst>
              <a:ext uri="{FF2B5EF4-FFF2-40B4-BE49-F238E27FC236}">
                <a16:creationId xmlns:a16="http://schemas.microsoft.com/office/drawing/2014/main" id="{CBE57870-6B13-4436-9AB0-B45ACC23401D}"/>
              </a:ext>
            </a:extLst>
          </p:cNvPr>
          <p:cNvSpPr>
            <a:spLocks noGrp="1"/>
          </p:cNvSpPr>
          <p:nvPr>
            <p:ph type="body" sz="quarter" idx="24"/>
          </p:nvPr>
        </p:nvSpPr>
        <p:spPr>
          <a:xfrm>
            <a:off x="6291342" y="3773905"/>
            <a:ext cx="2274311" cy="2110395"/>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79" name="Rechthoek 3">
            <a:extLst>
              <a:ext uri="{FF2B5EF4-FFF2-40B4-BE49-F238E27FC236}">
                <a16:creationId xmlns:a16="http://schemas.microsoft.com/office/drawing/2014/main" id="{8C77416B-B3AD-4D67-B6D2-4ACF2DD6EDD0}"/>
              </a:ext>
            </a:extLst>
          </p:cNvPr>
          <p:cNvSpPr/>
          <p:nvPr userDrawn="1"/>
        </p:nvSpPr>
        <p:spPr>
          <a:xfrm>
            <a:off x="8828316"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80" name="Text Placeholder 16">
            <a:extLst>
              <a:ext uri="{FF2B5EF4-FFF2-40B4-BE49-F238E27FC236}">
                <a16:creationId xmlns:a16="http://schemas.microsoft.com/office/drawing/2014/main" id="{852EF0F1-F093-4E8C-A7D2-5130A61B0E50}"/>
              </a:ext>
            </a:extLst>
          </p:cNvPr>
          <p:cNvSpPr>
            <a:spLocks noGrp="1"/>
          </p:cNvSpPr>
          <p:nvPr>
            <p:ph type="body" sz="quarter" idx="25"/>
          </p:nvPr>
        </p:nvSpPr>
        <p:spPr>
          <a:xfrm>
            <a:off x="8954588" y="2618715"/>
            <a:ext cx="2273512" cy="778234"/>
          </a:xfrm>
        </p:spPr>
        <p:txBody>
          <a:bodyPr anchor="b">
            <a:norm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Click to edit Master text styles</a:t>
            </a:r>
          </a:p>
        </p:txBody>
      </p:sp>
      <p:sp>
        <p:nvSpPr>
          <p:cNvPr id="81" name="Rectangle 80">
            <a:extLst>
              <a:ext uri="{FF2B5EF4-FFF2-40B4-BE49-F238E27FC236}">
                <a16:creationId xmlns:a16="http://schemas.microsoft.com/office/drawing/2014/main" id="{396AA952-17E9-41F2-A71E-4A8199C2B745}"/>
              </a:ext>
            </a:extLst>
          </p:cNvPr>
          <p:cNvSpPr/>
          <p:nvPr userDrawn="1"/>
        </p:nvSpPr>
        <p:spPr>
          <a:xfrm>
            <a:off x="9946539"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82" name="Text Placeholder 20">
            <a:extLst>
              <a:ext uri="{FF2B5EF4-FFF2-40B4-BE49-F238E27FC236}">
                <a16:creationId xmlns:a16="http://schemas.microsoft.com/office/drawing/2014/main" id="{6FF71E5F-F651-4629-9C5E-3DE7139EE63D}"/>
              </a:ext>
            </a:extLst>
          </p:cNvPr>
          <p:cNvSpPr>
            <a:spLocks noGrp="1"/>
          </p:cNvSpPr>
          <p:nvPr>
            <p:ph type="body" sz="quarter" idx="26"/>
          </p:nvPr>
        </p:nvSpPr>
        <p:spPr>
          <a:xfrm>
            <a:off x="8954184" y="3773905"/>
            <a:ext cx="2274311" cy="2110395"/>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23" name="Titel 1">
            <a:extLst>
              <a:ext uri="{FF2B5EF4-FFF2-40B4-BE49-F238E27FC236}">
                <a16:creationId xmlns:a16="http://schemas.microsoft.com/office/drawing/2014/main" id="{41E833E3-11DC-491F-9B58-E6B30A34C1E1}"/>
              </a:ext>
            </a:extLst>
          </p:cNvPr>
          <p:cNvSpPr>
            <a:spLocks noGrp="1"/>
          </p:cNvSpPr>
          <p:nvPr>
            <p:ph type="title" hasCustomPrompt="1"/>
          </p:nvPr>
        </p:nvSpPr>
        <p:spPr>
          <a:xfrm>
            <a:off x="836612" y="736352"/>
            <a:ext cx="10515600" cy="703511"/>
          </a:xfrm>
          <a:prstGeom prst="rect">
            <a:avLst/>
          </a:prstGeom>
        </p:spPr>
        <p:txBody>
          <a:bodyPr anchor="t"/>
          <a:lstStyle>
            <a:lvl1pPr>
              <a:defRPr/>
            </a:lvl1pPr>
          </a:lstStyle>
          <a:p>
            <a:r>
              <a:rPr lang="nl-NL"/>
              <a:t>Hoofdtitel</a:t>
            </a:r>
            <a:endParaRPr lang="nl-BE"/>
          </a:p>
        </p:txBody>
      </p:sp>
      <p:sp>
        <p:nvSpPr>
          <p:cNvPr id="24" name="Tijdelijke aanduiding voor tekst 9">
            <a:extLst>
              <a:ext uri="{FF2B5EF4-FFF2-40B4-BE49-F238E27FC236}">
                <a16:creationId xmlns:a16="http://schemas.microsoft.com/office/drawing/2014/main" id="{73F24D1F-09B5-4D12-AAE2-ED1A62D13F3F}"/>
              </a:ext>
            </a:extLst>
          </p:cNvPr>
          <p:cNvSpPr>
            <a:spLocks noGrp="1"/>
          </p:cNvSpPr>
          <p:nvPr>
            <p:ph type="body" sz="quarter" idx="13" hasCustomPrompt="1"/>
          </p:nvPr>
        </p:nvSpPr>
        <p:spPr>
          <a:xfrm>
            <a:off x="836612"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
        <p:nvSpPr>
          <p:cNvPr id="17" name="Online Image Placeholder 16">
            <a:extLst>
              <a:ext uri="{FF2B5EF4-FFF2-40B4-BE49-F238E27FC236}">
                <a16:creationId xmlns:a16="http://schemas.microsoft.com/office/drawing/2014/main" id="{A2B2B6C9-21C8-40FF-8EBE-697189CEC390}"/>
              </a:ext>
            </a:extLst>
          </p:cNvPr>
          <p:cNvSpPr>
            <a:spLocks noGrp="1"/>
          </p:cNvSpPr>
          <p:nvPr>
            <p:ph type="clipArt" sz="quarter" idx="27" hasCustomPrompt="1"/>
          </p:nvPr>
        </p:nvSpPr>
        <p:spPr>
          <a:xfrm>
            <a:off x="1652816" y="1714500"/>
            <a:ext cx="900000" cy="900000"/>
          </a:xfrm>
        </p:spPr>
        <p:txBody>
          <a:bodyPr/>
          <a:lstStyle/>
          <a:p>
            <a:r>
              <a:rPr lang="nl-BE"/>
              <a:t> </a:t>
            </a:r>
          </a:p>
        </p:txBody>
      </p:sp>
      <p:sp>
        <p:nvSpPr>
          <p:cNvPr id="33" name="Online Image Placeholder 16">
            <a:extLst>
              <a:ext uri="{FF2B5EF4-FFF2-40B4-BE49-F238E27FC236}">
                <a16:creationId xmlns:a16="http://schemas.microsoft.com/office/drawing/2014/main" id="{1CDE10C2-BA14-4E9C-AE63-B4D5DF640580}"/>
              </a:ext>
            </a:extLst>
          </p:cNvPr>
          <p:cNvSpPr>
            <a:spLocks noGrp="1"/>
          </p:cNvSpPr>
          <p:nvPr>
            <p:ph type="clipArt" sz="quarter" idx="28" hasCustomPrompt="1"/>
          </p:nvPr>
        </p:nvSpPr>
        <p:spPr>
          <a:xfrm>
            <a:off x="4314579" y="1714500"/>
            <a:ext cx="900000" cy="900000"/>
          </a:xfrm>
        </p:spPr>
        <p:txBody>
          <a:bodyPr/>
          <a:lstStyle/>
          <a:p>
            <a:r>
              <a:rPr lang="nl-BE"/>
              <a:t> </a:t>
            </a:r>
          </a:p>
        </p:txBody>
      </p:sp>
      <p:sp>
        <p:nvSpPr>
          <p:cNvPr id="34" name="Online Image Placeholder 16">
            <a:extLst>
              <a:ext uri="{FF2B5EF4-FFF2-40B4-BE49-F238E27FC236}">
                <a16:creationId xmlns:a16="http://schemas.microsoft.com/office/drawing/2014/main" id="{7C2AD36D-415D-48BE-AB94-91331126AFA1}"/>
              </a:ext>
            </a:extLst>
          </p:cNvPr>
          <p:cNvSpPr>
            <a:spLocks noGrp="1"/>
          </p:cNvSpPr>
          <p:nvPr>
            <p:ph type="clipArt" sz="quarter" idx="29" hasCustomPrompt="1"/>
          </p:nvPr>
        </p:nvSpPr>
        <p:spPr>
          <a:xfrm>
            <a:off x="6976342" y="1714500"/>
            <a:ext cx="900000" cy="900000"/>
          </a:xfrm>
        </p:spPr>
        <p:txBody>
          <a:bodyPr/>
          <a:lstStyle/>
          <a:p>
            <a:r>
              <a:rPr lang="nl-BE"/>
              <a:t> </a:t>
            </a:r>
          </a:p>
        </p:txBody>
      </p:sp>
      <p:sp>
        <p:nvSpPr>
          <p:cNvPr id="35" name="Online Image Placeholder 16">
            <a:extLst>
              <a:ext uri="{FF2B5EF4-FFF2-40B4-BE49-F238E27FC236}">
                <a16:creationId xmlns:a16="http://schemas.microsoft.com/office/drawing/2014/main" id="{EE73A52C-82A9-47E4-B6DA-E7F7D3C8BC8C}"/>
              </a:ext>
            </a:extLst>
          </p:cNvPr>
          <p:cNvSpPr>
            <a:spLocks noGrp="1"/>
          </p:cNvSpPr>
          <p:nvPr>
            <p:ph type="clipArt" sz="quarter" idx="30" hasCustomPrompt="1"/>
          </p:nvPr>
        </p:nvSpPr>
        <p:spPr>
          <a:xfrm>
            <a:off x="9638105" y="1714500"/>
            <a:ext cx="900000" cy="900000"/>
          </a:xfrm>
        </p:spPr>
        <p:txBody>
          <a:bodyPr/>
          <a:lstStyle/>
          <a:p>
            <a:r>
              <a:rPr lang="nl-BE"/>
              <a:t> </a:t>
            </a:r>
          </a:p>
        </p:txBody>
      </p:sp>
    </p:spTree>
    <p:extLst>
      <p:ext uri="{BB962C8B-B14F-4D97-AF65-F5344CB8AC3E}">
        <p14:creationId xmlns:p14="http://schemas.microsoft.com/office/powerpoint/2010/main" val="27978049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Titel + Tussentitel + Inhoud + Tekstvak">
    <p:bg>
      <p:bgRef idx="1001">
        <a:schemeClr val="bg1"/>
      </p:bgRef>
    </p:bg>
    <p:spTree>
      <p:nvGrpSpPr>
        <p:cNvPr id="1" name=""/>
        <p:cNvGrpSpPr/>
        <p:nvPr/>
      </p:nvGrpSpPr>
      <p:grpSpPr>
        <a:xfrm>
          <a:off x="0" y="0"/>
          <a:ext cx="0" cy="0"/>
          <a:chOff x="0" y="0"/>
          <a:chExt cx="0" cy="0"/>
        </a:xfrm>
      </p:grpSpPr>
      <p:sp>
        <p:nvSpPr>
          <p:cNvPr id="4" name="Stroomdiagram: Handmatige invoer 3">
            <a:extLst>
              <a:ext uri="{FF2B5EF4-FFF2-40B4-BE49-F238E27FC236}">
                <a16:creationId xmlns:a16="http://schemas.microsoft.com/office/drawing/2014/main" id="{6F7878C3-37F8-42E2-A6B1-6EE2459B62A5}"/>
              </a:ext>
            </a:extLst>
          </p:cNvPr>
          <p:cNvSpPr/>
          <p:nvPr userDrawn="1"/>
        </p:nvSpPr>
        <p:spPr>
          <a:xfrm rot="16200000">
            <a:off x="5715000" y="380997"/>
            <a:ext cx="6857999" cy="6096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10" name="Tijdelijke aanduiding voor inhoud 2">
            <a:extLst>
              <a:ext uri="{FF2B5EF4-FFF2-40B4-BE49-F238E27FC236}">
                <a16:creationId xmlns:a16="http://schemas.microsoft.com/office/drawing/2014/main" id="{C8CDFBAB-2DE5-4AEE-947D-37C2E4EF0F0A}"/>
              </a:ext>
            </a:extLst>
          </p:cNvPr>
          <p:cNvSpPr>
            <a:spLocks noGrp="1"/>
          </p:cNvSpPr>
          <p:nvPr>
            <p:ph idx="14" hasCustomPrompt="1"/>
          </p:nvPr>
        </p:nvSpPr>
        <p:spPr>
          <a:xfrm>
            <a:off x="839939" y="1592263"/>
            <a:ext cx="4905542" cy="4584700"/>
          </a:xfrm>
        </p:spPr>
        <p:txBody>
          <a:bodyPr/>
          <a:lstStyle>
            <a:lvl1pPr>
              <a:defRPr/>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9" name="Tijdelijke aanduiding voor inhoud 2">
            <a:extLst>
              <a:ext uri="{FF2B5EF4-FFF2-40B4-BE49-F238E27FC236}">
                <a16:creationId xmlns:a16="http://schemas.microsoft.com/office/drawing/2014/main" id="{93691594-47BC-427F-8BBA-D7A1EAF55FFC}"/>
              </a:ext>
            </a:extLst>
          </p:cNvPr>
          <p:cNvSpPr>
            <a:spLocks noGrp="1"/>
          </p:cNvSpPr>
          <p:nvPr>
            <p:ph idx="18" hasCustomPrompt="1"/>
          </p:nvPr>
        </p:nvSpPr>
        <p:spPr>
          <a:xfrm>
            <a:off x="6446839" y="736352"/>
            <a:ext cx="4905542" cy="5440611"/>
          </a:xfrm>
        </p:spPr>
        <p:txBody>
          <a:bodyPr/>
          <a:lstStyle>
            <a:lvl1pPr>
              <a:defRPr/>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11" name="Tijdelijke aanduiding voor tekst 9">
            <a:extLst>
              <a:ext uri="{FF2B5EF4-FFF2-40B4-BE49-F238E27FC236}">
                <a16:creationId xmlns:a16="http://schemas.microsoft.com/office/drawing/2014/main" id="{C5A24CB9-ECD1-4A83-B00E-85A4C4BCB33C}"/>
              </a:ext>
            </a:extLst>
          </p:cNvPr>
          <p:cNvSpPr>
            <a:spLocks noGrp="1"/>
          </p:cNvSpPr>
          <p:nvPr>
            <p:ph type="body" sz="quarter" idx="15" hasCustomPrompt="1"/>
          </p:nvPr>
        </p:nvSpPr>
        <p:spPr>
          <a:xfrm>
            <a:off x="836613" y="368300"/>
            <a:ext cx="4906800" cy="368052"/>
          </a:xfrm>
        </p:spPr>
        <p:txBody>
          <a:bodyPr anchor="ctr">
            <a:normAutofit/>
          </a:bodyPr>
          <a:lstStyle>
            <a:lvl1pPr>
              <a:defRPr sz="2000" b="0" u="none" cap="all" baseline="0">
                <a:solidFill>
                  <a:schemeClr val="tx1"/>
                </a:solidFill>
              </a:defRPr>
            </a:lvl1pPr>
          </a:lstStyle>
          <a:p>
            <a:pPr lvl="0"/>
            <a:r>
              <a:rPr lang="nl-BE"/>
              <a:t>BOVENTITEL</a:t>
            </a:r>
          </a:p>
        </p:txBody>
      </p:sp>
      <p:sp>
        <p:nvSpPr>
          <p:cNvPr id="12" name="Titel 1">
            <a:extLst>
              <a:ext uri="{FF2B5EF4-FFF2-40B4-BE49-F238E27FC236}">
                <a16:creationId xmlns:a16="http://schemas.microsoft.com/office/drawing/2014/main" id="{64EBC0AB-6766-4F5D-A26C-E71B13B6C37A}"/>
              </a:ext>
            </a:extLst>
          </p:cNvPr>
          <p:cNvSpPr>
            <a:spLocks noGrp="1"/>
          </p:cNvSpPr>
          <p:nvPr>
            <p:ph type="title" hasCustomPrompt="1"/>
          </p:nvPr>
        </p:nvSpPr>
        <p:spPr>
          <a:xfrm>
            <a:off x="836612" y="736352"/>
            <a:ext cx="4906800" cy="703511"/>
          </a:xfrm>
          <a:prstGeom prst="rect">
            <a:avLst/>
          </a:prstGeom>
        </p:spPr>
        <p:txBody>
          <a:bodyPr anchor="t"/>
          <a:lstStyle>
            <a:lvl1pPr>
              <a:defRPr/>
            </a:lvl1pPr>
          </a:lstStyle>
          <a:p>
            <a:r>
              <a:rPr lang="nl-NL"/>
              <a:t>Hoofdtitel</a:t>
            </a:r>
            <a:endParaRPr lang="nl-BE"/>
          </a:p>
        </p:txBody>
      </p:sp>
      <p:sp>
        <p:nvSpPr>
          <p:cNvPr id="14" name="Tijdelijke aanduiding voor voettekst 4">
            <a:extLst>
              <a:ext uri="{FF2B5EF4-FFF2-40B4-BE49-F238E27FC236}">
                <a16:creationId xmlns:a16="http://schemas.microsoft.com/office/drawing/2014/main" id="{1A6ED0F1-A7B3-44FA-AED6-57570D85E095}"/>
              </a:ext>
            </a:extLst>
          </p:cNvPr>
          <p:cNvSpPr>
            <a:spLocks noGrp="1"/>
          </p:cNvSpPr>
          <p:nvPr>
            <p:ph type="ftr" sz="quarter" idx="3"/>
          </p:nvPr>
        </p:nvSpPr>
        <p:spPr>
          <a:xfrm>
            <a:off x="839788" y="6344981"/>
            <a:ext cx="4833425" cy="365125"/>
          </a:xfrm>
          <a:prstGeom prst="rect">
            <a:avLst/>
          </a:prstGeom>
        </p:spPr>
        <p:txBody>
          <a:bodyPr vert="horz" lIns="0" tIns="45720" rIns="0" bIns="45720" rtlCol="0" anchor="ctr"/>
          <a:lstStyle>
            <a:lvl1pPr algn="l">
              <a:defRPr sz="1200">
                <a:solidFill>
                  <a:schemeClr val="tx1"/>
                </a:solidFill>
              </a:defRPr>
            </a:lvl1pPr>
          </a:lstStyle>
          <a:p>
            <a:r>
              <a:rPr lang="nl-BE"/>
              <a:t>Digitaal Vlaanderen</a:t>
            </a:r>
          </a:p>
        </p:txBody>
      </p:sp>
      <p:sp>
        <p:nvSpPr>
          <p:cNvPr id="15" name="Tijdelijke aanduiding voor dianummer 5">
            <a:extLst>
              <a:ext uri="{FF2B5EF4-FFF2-40B4-BE49-F238E27FC236}">
                <a16:creationId xmlns:a16="http://schemas.microsoft.com/office/drawing/2014/main" id="{26EDFBB5-F609-4AAD-96D6-7DEBAC131061}"/>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solidFill>
                  <a:schemeClr val="tx1"/>
                </a:solid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43252371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Titel + Tussentitel + Foto links">
    <p:bg>
      <p:bgRef idx="1001">
        <a:schemeClr val="bg1"/>
      </p:bgRef>
    </p:bg>
    <p:spTree>
      <p:nvGrpSpPr>
        <p:cNvPr id="1" name=""/>
        <p:cNvGrpSpPr/>
        <p:nvPr/>
      </p:nvGrpSpPr>
      <p:grpSpPr>
        <a:xfrm>
          <a:off x="0" y="0"/>
          <a:ext cx="0" cy="0"/>
          <a:chOff x="0" y="0"/>
          <a:chExt cx="0" cy="0"/>
        </a:xfrm>
      </p:grpSpPr>
      <p:sp>
        <p:nvSpPr>
          <p:cNvPr id="3" name="Tijdelijke aanduiding voor inhoud 2">
            <a:extLst>
              <a:ext uri="{FF2B5EF4-FFF2-40B4-BE49-F238E27FC236}">
                <a16:creationId xmlns:a16="http://schemas.microsoft.com/office/drawing/2014/main" id="{39A00E47-68C0-4DBD-AB0F-CD7342B025EA}"/>
              </a:ext>
            </a:extLst>
          </p:cNvPr>
          <p:cNvSpPr>
            <a:spLocks noGrp="1"/>
          </p:cNvSpPr>
          <p:nvPr>
            <p:ph idx="1" hasCustomPrompt="1"/>
          </p:nvPr>
        </p:nvSpPr>
        <p:spPr>
          <a:xfrm>
            <a:off x="839788" y="1592263"/>
            <a:ext cx="4906800" cy="4604824"/>
          </a:xfrm>
        </p:spPr>
        <p:txBody>
          <a:bodyPr/>
          <a:lstStyle>
            <a:lvl1pPr>
              <a:defRPr/>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9" name="Tijdelijke aanduiding voor afbeelding 8">
            <a:extLst>
              <a:ext uri="{FF2B5EF4-FFF2-40B4-BE49-F238E27FC236}">
                <a16:creationId xmlns:a16="http://schemas.microsoft.com/office/drawing/2014/main" id="{4A6EAFCF-630E-4828-B0AE-F266C9D2C889}"/>
              </a:ext>
            </a:extLst>
          </p:cNvPr>
          <p:cNvSpPr>
            <a:spLocks noGrp="1"/>
          </p:cNvSpPr>
          <p:nvPr>
            <p:ph type="pic" sz="quarter" idx="13" hasCustomPrompt="1"/>
          </p:nvPr>
        </p:nvSpPr>
        <p:spPr>
          <a:xfrm>
            <a:off x="6096001" y="0"/>
            <a:ext cx="6096000" cy="6858000"/>
          </a:xfrm>
        </p:spPr>
        <p:txBody>
          <a:bodyPr>
            <a:norm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solidFill>
                  <a:schemeClr val="accent4">
                    <a:lumMod val="60000"/>
                    <a:lumOff val="40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sp>
        <p:nvSpPr>
          <p:cNvPr id="12" name="Tijdelijke aanduiding voor tekst 9">
            <a:extLst>
              <a:ext uri="{FF2B5EF4-FFF2-40B4-BE49-F238E27FC236}">
                <a16:creationId xmlns:a16="http://schemas.microsoft.com/office/drawing/2014/main" id="{D2F4A0A4-E99E-4B0A-A8B5-EC694F0B8A10}"/>
              </a:ext>
            </a:extLst>
          </p:cNvPr>
          <p:cNvSpPr>
            <a:spLocks noGrp="1"/>
          </p:cNvSpPr>
          <p:nvPr>
            <p:ph type="body" sz="quarter" idx="15" hasCustomPrompt="1"/>
          </p:nvPr>
        </p:nvSpPr>
        <p:spPr>
          <a:xfrm>
            <a:off x="836613" y="368300"/>
            <a:ext cx="4906800" cy="368052"/>
          </a:xfrm>
        </p:spPr>
        <p:txBody>
          <a:bodyPr anchor="ctr">
            <a:normAutofit/>
          </a:bodyPr>
          <a:lstStyle>
            <a:lvl1pPr>
              <a:defRPr sz="2000" b="0" u="none" cap="all" baseline="0">
                <a:solidFill>
                  <a:schemeClr val="tx1"/>
                </a:solidFill>
              </a:defRPr>
            </a:lvl1pPr>
          </a:lstStyle>
          <a:p>
            <a:pPr lvl="0"/>
            <a:r>
              <a:rPr lang="nl-BE"/>
              <a:t>BOVENTITEL</a:t>
            </a:r>
          </a:p>
        </p:txBody>
      </p:sp>
      <p:sp>
        <p:nvSpPr>
          <p:cNvPr id="13" name="Titel 1">
            <a:extLst>
              <a:ext uri="{FF2B5EF4-FFF2-40B4-BE49-F238E27FC236}">
                <a16:creationId xmlns:a16="http://schemas.microsoft.com/office/drawing/2014/main" id="{2EE646F3-A5C5-40DF-8A05-BBF9145DF41E}"/>
              </a:ext>
            </a:extLst>
          </p:cNvPr>
          <p:cNvSpPr>
            <a:spLocks noGrp="1"/>
          </p:cNvSpPr>
          <p:nvPr>
            <p:ph type="title" hasCustomPrompt="1"/>
          </p:nvPr>
        </p:nvSpPr>
        <p:spPr>
          <a:xfrm>
            <a:off x="836612" y="736352"/>
            <a:ext cx="4906800" cy="703511"/>
          </a:xfrm>
          <a:prstGeom prst="rect">
            <a:avLst/>
          </a:prstGeom>
        </p:spPr>
        <p:txBody>
          <a:bodyPr anchor="t"/>
          <a:lstStyle>
            <a:lvl1pPr>
              <a:defRPr/>
            </a:lvl1pPr>
          </a:lstStyle>
          <a:p>
            <a:r>
              <a:rPr lang="nl-NL"/>
              <a:t>Hoofdtitel</a:t>
            </a:r>
            <a:endParaRPr lang="nl-BE"/>
          </a:p>
        </p:txBody>
      </p:sp>
      <p:sp>
        <p:nvSpPr>
          <p:cNvPr id="14" name="Tijdelijke aanduiding voor voettekst 4">
            <a:extLst>
              <a:ext uri="{FF2B5EF4-FFF2-40B4-BE49-F238E27FC236}">
                <a16:creationId xmlns:a16="http://schemas.microsoft.com/office/drawing/2014/main" id="{327E91DB-C2B6-473A-A20A-A5AE3628EE5F}"/>
              </a:ext>
            </a:extLst>
          </p:cNvPr>
          <p:cNvSpPr>
            <a:spLocks noGrp="1"/>
          </p:cNvSpPr>
          <p:nvPr>
            <p:ph type="ftr" sz="quarter" idx="3"/>
          </p:nvPr>
        </p:nvSpPr>
        <p:spPr>
          <a:xfrm>
            <a:off x="839788" y="6344981"/>
            <a:ext cx="4833425" cy="365125"/>
          </a:xfrm>
          <a:prstGeom prst="rect">
            <a:avLst/>
          </a:prstGeom>
        </p:spPr>
        <p:txBody>
          <a:bodyPr vert="horz" lIns="0" tIns="45720" rIns="0" bIns="45720" rtlCol="0" anchor="ctr"/>
          <a:lstStyle>
            <a:lvl1pPr algn="l">
              <a:defRPr sz="1200">
                <a:solidFill>
                  <a:schemeClr val="tx1"/>
                </a:solidFill>
              </a:defRPr>
            </a:lvl1pPr>
          </a:lstStyle>
          <a:p>
            <a:r>
              <a:rPr lang="nl-BE"/>
              <a:t>Digitaal Vlaanderen</a:t>
            </a:r>
          </a:p>
        </p:txBody>
      </p:sp>
      <p:sp>
        <p:nvSpPr>
          <p:cNvPr id="15" name="Tijdelijke aanduiding voor dianummer 5">
            <a:extLst>
              <a:ext uri="{FF2B5EF4-FFF2-40B4-BE49-F238E27FC236}">
                <a16:creationId xmlns:a16="http://schemas.microsoft.com/office/drawing/2014/main" id="{F3DF618A-F0A4-4257-977E-9370603816BB}"/>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solidFill>
                  <a:schemeClr val="tx1"/>
                </a:solid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53469579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Highlight">
    <p:bg>
      <p:bgPr>
        <a:solidFill>
          <a:srgbClr val="FFEB00"/>
        </a:solidFill>
        <a:effectLst/>
      </p:bgPr>
    </p:bg>
    <p:spTree>
      <p:nvGrpSpPr>
        <p:cNvPr id="1" name=""/>
        <p:cNvGrpSpPr/>
        <p:nvPr/>
      </p:nvGrpSpPr>
      <p:grpSpPr>
        <a:xfrm>
          <a:off x="0" y="0"/>
          <a:ext cx="0" cy="0"/>
          <a:chOff x="0" y="0"/>
          <a:chExt cx="0" cy="0"/>
        </a:xfrm>
      </p:grpSpPr>
      <p:sp>
        <p:nvSpPr>
          <p:cNvPr id="17" name="Tijdelijke aanduiding voor tekst 3">
            <a:extLst>
              <a:ext uri="{FF2B5EF4-FFF2-40B4-BE49-F238E27FC236}">
                <a16:creationId xmlns:a16="http://schemas.microsoft.com/office/drawing/2014/main" id="{656B493A-0700-4CB6-9422-17D80DF1F120}"/>
              </a:ext>
            </a:extLst>
          </p:cNvPr>
          <p:cNvSpPr>
            <a:spLocks noGrp="1"/>
          </p:cNvSpPr>
          <p:nvPr>
            <p:ph type="body" sz="quarter" idx="11" hasCustomPrompt="1"/>
          </p:nvPr>
        </p:nvSpPr>
        <p:spPr>
          <a:xfrm>
            <a:off x="1756698" y="2757195"/>
            <a:ext cx="9595514" cy="1343609"/>
          </a:xfrm>
          <a:solidFill>
            <a:srgbClr val="FFEB00"/>
          </a:solidFill>
        </p:spPr>
        <p:txBody>
          <a:bodyPr anchor="ctr"/>
          <a:lstStyle>
            <a:lvl1pPr marL="0" indent="0" algn="l" defTabSz="914377" rtl="0" eaLnBrk="1" latinLnBrk="0" hangingPunct="1">
              <a:buFontTx/>
              <a:buNone/>
              <a:defRPr lang="nl-NL" sz="4800" b="1" kern="1200" dirty="0" smtClean="0">
                <a:solidFill>
                  <a:schemeClr val="tx1"/>
                </a:solidFill>
                <a:latin typeface="+mj-lt"/>
                <a:ea typeface="+mn-ea"/>
                <a:cs typeface="Calibri" panose="020F0502020204030204" pitchFamily="34" charset="0"/>
              </a:defRPr>
            </a:lvl1pPr>
            <a:lvl2pPr marL="0" indent="0" algn="l" defTabSz="914377" rtl="0" eaLnBrk="1" latinLnBrk="0" hangingPunct="1">
              <a:buFontTx/>
              <a:buNone/>
              <a:defRPr lang="nl-NL" sz="3733" b="1" kern="1200" dirty="0" smtClean="0">
                <a:solidFill>
                  <a:schemeClr val="tx1"/>
                </a:solidFill>
                <a:latin typeface="+mn-lt"/>
                <a:ea typeface="+mn-ea"/>
                <a:cs typeface="+mn-cs"/>
              </a:defRPr>
            </a:lvl2pPr>
            <a:lvl3pPr marL="0" indent="0" algn="l" defTabSz="914377" rtl="0" eaLnBrk="1" latinLnBrk="0" hangingPunct="1">
              <a:buFontTx/>
              <a:buNone/>
              <a:defRPr lang="nl-NL" sz="3733" b="1" kern="1200" dirty="0" smtClean="0">
                <a:solidFill>
                  <a:schemeClr val="tx1"/>
                </a:solidFill>
                <a:latin typeface="+mn-lt"/>
                <a:ea typeface="+mn-ea"/>
                <a:cs typeface="+mn-cs"/>
              </a:defRPr>
            </a:lvl3pPr>
            <a:lvl4pPr marL="0" indent="0" algn="l" defTabSz="914377" rtl="0" eaLnBrk="1" latinLnBrk="0" hangingPunct="1">
              <a:buFontTx/>
              <a:buNone/>
              <a:defRPr lang="nl-NL" sz="3733" b="1" kern="1200" dirty="0" smtClean="0">
                <a:solidFill>
                  <a:schemeClr val="tx1"/>
                </a:solidFill>
                <a:latin typeface="+mn-lt"/>
                <a:ea typeface="+mn-ea"/>
                <a:cs typeface="+mn-cs"/>
              </a:defRPr>
            </a:lvl4pPr>
            <a:lvl5pPr marL="0" indent="0" algn="l" defTabSz="914377" rtl="0" eaLnBrk="1" latinLnBrk="0" hangingPunct="1">
              <a:buFontTx/>
              <a:buNone/>
              <a:defRPr lang="nl-BE" sz="3733" b="1" kern="1200" dirty="0">
                <a:solidFill>
                  <a:schemeClr val="tx1"/>
                </a:solidFill>
                <a:latin typeface="+mn-lt"/>
                <a:ea typeface="+mn-ea"/>
                <a:cs typeface="+mn-cs"/>
              </a:defRPr>
            </a:lvl5pPr>
          </a:lstStyle>
          <a:p>
            <a:pPr lvl="0"/>
            <a:r>
              <a:rPr lang="nl-NL"/>
              <a:t>Highlight</a:t>
            </a:r>
            <a:endParaRPr lang="nl-BE"/>
          </a:p>
        </p:txBody>
      </p:sp>
      <p:cxnSp>
        <p:nvCxnSpPr>
          <p:cNvPr id="3" name="Straight Connector 2">
            <a:extLst>
              <a:ext uri="{FF2B5EF4-FFF2-40B4-BE49-F238E27FC236}">
                <a16:creationId xmlns:a16="http://schemas.microsoft.com/office/drawing/2014/main" id="{3F793950-6E94-4C9C-9F08-E5E3DC86771F}"/>
              </a:ext>
            </a:extLst>
          </p:cNvPr>
          <p:cNvCxnSpPr/>
          <p:nvPr userDrawn="1"/>
        </p:nvCxnSpPr>
        <p:spPr>
          <a:xfrm>
            <a:off x="839788" y="2757196"/>
            <a:ext cx="475861" cy="134360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ijdelijke aanduiding voor voettekst 4">
            <a:extLst>
              <a:ext uri="{FF2B5EF4-FFF2-40B4-BE49-F238E27FC236}">
                <a16:creationId xmlns:a16="http://schemas.microsoft.com/office/drawing/2014/main" id="{FEADFD0C-1342-4DBE-BBA6-0F8B8EB404A7}"/>
              </a:ext>
            </a:extLst>
          </p:cNvPr>
          <p:cNvSpPr>
            <a:spLocks noGrp="1"/>
          </p:cNvSpPr>
          <p:nvPr>
            <p:ph type="ftr" sz="quarter" idx="3"/>
          </p:nvPr>
        </p:nvSpPr>
        <p:spPr>
          <a:xfrm>
            <a:off x="839788" y="6344981"/>
            <a:ext cx="4833425" cy="365125"/>
          </a:xfrm>
          <a:prstGeom prst="rect">
            <a:avLst/>
          </a:prstGeom>
        </p:spPr>
        <p:txBody>
          <a:bodyPr vert="horz" lIns="0" tIns="45720" rIns="0" bIns="45720" rtlCol="0" anchor="ctr"/>
          <a:lstStyle>
            <a:lvl1pPr algn="l">
              <a:defRPr sz="1200">
                <a:solidFill>
                  <a:schemeClr val="tx1"/>
                </a:solidFill>
              </a:defRPr>
            </a:lvl1pPr>
          </a:lstStyle>
          <a:p>
            <a:r>
              <a:rPr lang="nl-BE"/>
              <a:t>Digitaal Vlaanderen</a:t>
            </a:r>
          </a:p>
        </p:txBody>
      </p:sp>
      <p:sp>
        <p:nvSpPr>
          <p:cNvPr id="7" name="Tijdelijke aanduiding voor dianummer 5">
            <a:extLst>
              <a:ext uri="{FF2B5EF4-FFF2-40B4-BE49-F238E27FC236}">
                <a16:creationId xmlns:a16="http://schemas.microsoft.com/office/drawing/2014/main" id="{05684A5A-EFC0-4F17-B1FF-0499C8B9DB11}"/>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solidFill>
                  <a:schemeClr val="tx1"/>
                </a:solid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7482132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Quote 1">
    <p:spTree>
      <p:nvGrpSpPr>
        <p:cNvPr id="1" name=""/>
        <p:cNvGrpSpPr/>
        <p:nvPr/>
      </p:nvGrpSpPr>
      <p:grpSpPr>
        <a:xfrm>
          <a:off x="0" y="0"/>
          <a:ext cx="0" cy="0"/>
          <a:chOff x="0" y="0"/>
          <a:chExt cx="0" cy="0"/>
        </a:xfrm>
      </p:grpSpPr>
      <p:sp>
        <p:nvSpPr>
          <p:cNvPr id="7" name="Rechthoek 6">
            <a:extLst>
              <a:ext uri="{FF2B5EF4-FFF2-40B4-BE49-F238E27FC236}">
                <a16:creationId xmlns:a16="http://schemas.microsoft.com/office/drawing/2014/main" id="{0880DB12-4075-4207-B6AA-7800E4F122E2}"/>
              </a:ext>
            </a:extLst>
          </p:cNvPr>
          <p:cNvSpPr/>
          <p:nvPr userDrawn="1"/>
        </p:nvSpPr>
        <p:spPr>
          <a:xfrm>
            <a:off x="2148289" y="1872866"/>
            <a:ext cx="10043711" cy="27165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1800">
              <a:solidFill>
                <a:schemeClr val="tx1"/>
              </a:solidFill>
              <a:latin typeface="Flanders Art Sans Light" panose="020B0604020202020204" charset="0"/>
              <a:cs typeface="Calibri" panose="020F0502020204030204" pitchFamily="34" charset="0"/>
            </a:endParaRPr>
          </a:p>
        </p:txBody>
      </p:sp>
      <p:sp>
        <p:nvSpPr>
          <p:cNvPr id="3" name="Tijdelijke aanduiding voor tekst 2">
            <a:extLst>
              <a:ext uri="{FF2B5EF4-FFF2-40B4-BE49-F238E27FC236}">
                <a16:creationId xmlns:a16="http://schemas.microsoft.com/office/drawing/2014/main" id="{40CF25B6-16E2-4E2C-A3F5-C4E831274950}"/>
              </a:ext>
            </a:extLst>
          </p:cNvPr>
          <p:cNvSpPr>
            <a:spLocks noGrp="1"/>
          </p:cNvSpPr>
          <p:nvPr>
            <p:ph type="body" idx="1" hasCustomPrompt="1"/>
          </p:nvPr>
        </p:nvSpPr>
        <p:spPr>
          <a:xfrm>
            <a:off x="2467897" y="2192357"/>
            <a:ext cx="8884317" cy="2104220"/>
          </a:xfrm>
        </p:spPr>
        <p:txBody>
          <a:bodyPr anchor="ctr" anchorCtr="0">
            <a:norm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4400" b="1">
                <a:solidFill>
                  <a:schemeClr val="tx1"/>
                </a:solidFill>
                <a:latin typeface="+mj-lt"/>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nl-NL"/>
              <a:t>Quote</a:t>
            </a:r>
          </a:p>
        </p:txBody>
      </p:sp>
      <p:sp>
        <p:nvSpPr>
          <p:cNvPr id="5" name="Tijdelijke aanduiding voor voettekst 4">
            <a:extLst>
              <a:ext uri="{FF2B5EF4-FFF2-40B4-BE49-F238E27FC236}">
                <a16:creationId xmlns:a16="http://schemas.microsoft.com/office/drawing/2014/main" id="{428D9E02-34B7-4AA9-A820-3BFB70B95D1B}"/>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CC43F41A-8FBB-4AE1-9593-E17E909EE6E4}"/>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8" name="Freeform: Shape 7">
            <a:extLst>
              <a:ext uri="{FF2B5EF4-FFF2-40B4-BE49-F238E27FC236}">
                <a16:creationId xmlns:a16="http://schemas.microsoft.com/office/drawing/2014/main" id="{9554821F-9E1A-4BA4-9134-CC73E4409158}"/>
              </a:ext>
            </a:extLst>
          </p:cNvPr>
          <p:cNvSpPr/>
          <p:nvPr userDrawn="1"/>
        </p:nvSpPr>
        <p:spPr>
          <a:xfrm>
            <a:off x="839788" y="1389235"/>
            <a:ext cx="1037844" cy="749726"/>
          </a:xfrm>
          <a:custGeom>
            <a:avLst/>
            <a:gdLst/>
            <a:ahLst/>
            <a:cxnLst/>
            <a:rect l="l" t="t" r="r" b="b"/>
            <a:pathLst>
              <a:path w="1037844" h="749726">
                <a:moveTo>
                  <a:pt x="959709" y="0"/>
                </a:moveTo>
                <a:lnTo>
                  <a:pt x="1037844" y="100459"/>
                </a:lnTo>
                <a:cubicBezTo>
                  <a:pt x="1008815" y="149138"/>
                  <a:pt x="986413" y="192702"/>
                  <a:pt x="970639" y="231149"/>
                </a:cubicBezTo>
                <a:cubicBezTo>
                  <a:pt x="954865" y="269596"/>
                  <a:pt x="946881" y="306648"/>
                  <a:pt x="946687" y="342305"/>
                </a:cubicBezTo>
                <a:cubicBezTo>
                  <a:pt x="946571" y="372458"/>
                  <a:pt x="953314" y="403309"/>
                  <a:pt x="966918" y="434857"/>
                </a:cubicBezTo>
                <a:cubicBezTo>
                  <a:pt x="980522" y="466406"/>
                  <a:pt x="1001684" y="501908"/>
                  <a:pt x="1030403" y="541363"/>
                </a:cubicBezTo>
                <a:cubicBezTo>
                  <a:pt x="1030170" y="570392"/>
                  <a:pt x="1024589" y="597444"/>
                  <a:pt x="1013660" y="622520"/>
                </a:cubicBezTo>
                <a:cubicBezTo>
                  <a:pt x="1002730" y="647596"/>
                  <a:pt x="987847" y="669533"/>
                  <a:pt x="969011" y="688330"/>
                </a:cubicBezTo>
                <a:cubicBezTo>
                  <a:pt x="950214" y="707166"/>
                  <a:pt x="928277" y="722049"/>
                  <a:pt x="903201" y="732979"/>
                </a:cubicBezTo>
                <a:cubicBezTo>
                  <a:pt x="878125" y="743909"/>
                  <a:pt x="851073" y="749490"/>
                  <a:pt x="822043" y="749722"/>
                </a:cubicBezTo>
                <a:cubicBezTo>
                  <a:pt x="799370" y="749877"/>
                  <a:pt x="775883" y="745846"/>
                  <a:pt x="751583" y="737630"/>
                </a:cubicBezTo>
                <a:cubicBezTo>
                  <a:pt x="727282" y="729413"/>
                  <a:pt x="704260" y="716081"/>
                  <a:pt x="682517" y="697632"/>
                </a:cubicBezTo>
                <a:cubicBezTo>
                  <a:pt x="659883" y="680036"/>
                  <a:pt x="641899" y="656627"/>
                  <a:pt x="628567" y="627404"/>
                </a:cubicBezTo>
                <a:cubicBezTo>
                  <a:pt x="615234" y="598181"/>
                  <a:pt x="608413" y="562679"/>
                  <a:pt x="608103" y="520899"/>
                </a:cubicBezTo>
                <a:cubicBezTo>
                  <a:pt x="608684" y="467452"/>
                  <a:pt x="619614" y="414355"/>
                  <a:pt x="640892" y="361606"/>
                </a:cubicBezTo>
                <a:cubicBezTo>
                  <a:pt x="662169" y="308857"/>
                  <a:pt x="690307" y="259015"/>
                  <a:pt x="725305" y="212080"/>
                </a:cubicBezTo>
                <a:cubicBezTo>
                  <a:pt x="760187" y="165223"/>
                  <a:pt x="797859" y="123597"/>
                  <a:pt x="838321" y="87204"/>
                </a:cubicBezTo>
                <a:cubicBezTo>
                  <a:pt x="878784" y="50811"/>
                  <a:pt x="919247" y="21743"/>
                  <a:pt x="959709" y="0"/>
                </a:cubicBezTo>
                <a:close/>
                <a:moveTo>
                  <a:pt x="349747" y="0"/>
                </a:moveTo>
                <a:lnTo>
                  <a:pt x="429730" y="100459"/>
                </a:lnTo>
                <a:cubicBezTo>
                  <a:pt x="399893" y="149138"/>
                  <a:pt x="377262" y="192702"/>
                  <a:pt x="361837" y="231149"/>
                </a:cubicBezTo>
                <a:cubicBezTo>
                  <a:pt x="346413" y="269596"/>
                  <a:pt x="338662" y="306648"/>
                  <a:pt x="338584" y="342305"/>
                </a:cubicBezTo>
                <a:cubicBezTo>
                  <a:pt x="338391" y="372458"/>
                  <a:pt x="344824" y="403309"/>
                  <a:pt x="357886" y="434857"/>
                </a:cubicBezTo>
                <a:cubicBezTo>
                  <a:pt x="370947" y="466406"/>
                  <a:pt x="391798" y="501908"/>
                  <a:pt x="420440" y="541363"/>
                </a:cubicBezTo>
                <a:cubicBezTo>
                  <a:pt x="420207" y="570392"/>
                  <a:pt x="414626" y="597444"/>
                  <a:pt x="403697" y="622520"/>
                </a:cubicBezTo>
                <a:cubicBezTo>
                  <a:pt x="392767" y="647596"/>
                  <a:pt x="377884" y="669533"/>
                  <a:pt x="359048" y="688330"/>
                </a:cubicBezTo>
                <a:cubicBezTo>
                  <a:pt x="340251" y="707166"/>
                  <a:pt x="318314" y="722049"/>
                  <a:pt x="293238" y="732979"/>
                </a:cubicBezTo>
                <a:cubicBezTo>
                  <a:pt x="268162" y="743909"/>
                  <a:pt x="241110" y="749490"/>
                  <a:pt x="212081" y="749722"/>
                </a:cubicBezTo>
                <a:cubicBezTo>
                  <a:pt x="189408" y="749877"/>
                  <a:pt x="165921" y="745846"/>
                  <a:pt x="141620" y="737630"/>
                </a:cubicBezTo>
                <a:cubicBezTo>
                  <a:pt x="117319" y="729413"/>
                  <a:pt x="94297" y="716081"/>
                  <a:pt x="72554" y="697632"/>
                </a:cubicBezTo>
                <a:cubicBezTo>
                  <a:pt x="50811" y="680036"/>
                  <a:pt x="33371" y="656627"/>
                  <a:pt x="20232" y="627404"/>
                </a:cubicBezTo>
                <a:cubicBezTo>
                  <a:pt x="7093" y="598181"/>
                  <a:pt x="349" y="562679"/>
                  <a:pt x="0" y="520899"/>
                </a:cubicBezTo>
                <a:cubicBezTo>
                  <a:pt x="582" y="467452"/>
                  <a:pt x="11511" y="414355"/>
                  <a:pt x="32789" y="361606"/>
                </a:cubicBezTo>
                <a:cubicBezTo>
                  <a:pt x="54067" y="308857"/>
                  <a:pt x="82205" y="259015"/>
                  <a:pt x="117203" y="212080"/>
                </a:cubicBezTo>
                <a:cubicBezTo>
                  <a:pt x="151193" y="165223"/>
                  <a:pt x="188322" y="123597"/>
                  <a:pt x="228591" y="87204"/>
                </a:cubicBezTo>
                <a:cubicBezTo>
                  <a:pt x="268860" y="50811"/>
                  <a:pt x="309245" y="21743"/>
                  <a:pt x="349747" y="0"/>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l-BE">
              <a:solidFill>
                <a:schemeClr val="tx1"/>
              </a:solidFill>
            </a:endParaRPr>
          </a:p>
        </p:txBody>
      </p:sp>
    </p:spTree>
    <p:extLst>
      <p:ext uri="{BB962C8B-B14F-4D97-AF65-F5344CB8AC3E}">
        <p14:creationId xmlns:p14="http://schemas.microsoft.com/office/powerpoint/2010/main" val="32691087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Quote 2">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76102AC0-F19C-45A3-9A9D-B0D64DB004C2}"/>
              </a:ext>
            </a:extLst>
          </p:cNvPr>
          <p:cNvSpPr>
            <a:spLocks noGrp="1"/>
          </p:cNvSpPr>
          <p:nvPr>
            <p:ph type="pic" sz="quarter" idx="10" hasCustomPrompt="1"/>
          </p:nvPr>
        </p:nvSpPr>
        <p:spPr>
          <a:xfrm>
            <a:off x="217714" y="0"/>
            <a:ext cx="8015140" cy="6857999"/>
          </a:xfrm>
          <a:custGeom>
            <a:avLst/>
            <a:gdLst>
              <a:gd name="connsiteX0" fmla="*/ 0 w 8232854"/>
              <a:gd name="connsiteY0" fmla="*/ 0 h 6857999"/>
              <a:gd name="connsiteX1" fmla="*/ 5883438 w 8232854"/>
              <a:gd name="connsiteY1" fmla="*/ 0 h 6857999"/>
              <a:gd name="connsiteX2" fmla="*/ 8232854 w 8232854"/>
              <a:gd name="connsiteY2" fmla="*/ 6844108 h 6857999"/>
              <a:gd name="connsiteX3" fmla="*/ 607 w 8232854"/>
              <a:gd name="connsiteY3" fmla="*/ 6857999 h 6857999"/>
              <a:gd name="connsiteX4" fmla="*/ 0 w 8232854"/>
              <a:gd name="connsiteY4" fmla="*/ 6857999 h 685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2854" h="6857999">
                <a:moveTo>
                  <a:pt x="0" y="0"/>
                </a:moveTo>
                <a:lnTo>
                  <a:pt x="5883438" y="0"/>
                </a:lnTo>
                <a:lnTo>
                  <a:pt x="8232854" y="6844108"/>
                </a:lnTo>
                <a:lnTo>
                  <a:pt x="607" y="6857999"/>
                </a:lnTo>
                <a:lnTo>
                  <a:pt x="0" y="6857999"/>
                </a:lnTo>
                <a:close/>
              </a:path>
            </a:pathLst>
          </a:custGeom>
          <a:solidFill>
            <a:schemeClr val="accent5"/>
          </a:solidFill>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a:solidFill>
                  <a:schemeClr val="accent4">
                    <a:lumMod val="60000"/>
                    <a:lumOff val="40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sp>
        <p:nvSpPr>
          <p:cNvPr id="5" name="Tijdelijke aanduiding voor voettekst 4">
            <a:extLst>
              <a:ext uri="{FF2B5EF4-FFF2-40B4-BE49-F238E27FC236}">
                <a16:creationId xmlns:a16="http://schemas.microsoft.com/office/drawing/2014/main" id="{428D9E02-34B7-4AA9-A820-3BFB70B95D1B}"/>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CC43F41A-8FBB-4AE1-9593-E17E909EE6E4}"/>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4" name="Tijdelijke aanduiding voor tekst 3">
            <a:extLst>
              <a:ext uri="{FF2B5EF4-FFF2-40B4-BE49-F238E27FC236}">
                <a16:creationId xmlns:a16="http://schemas.microsoft.com/office/drawing/2014/main" id="{938A7250-1A84-484F-8ED9-8FAD13CC72E9}"/>
              </a:ext>
            </a:extLst>
          </p:cNvPr>
          <p:cNvSpPr>
            <a:spLocks noGrp="1"/>
          </p:cNvSpPr>
          <p:nvPr>
            <p:ph type="body" sz="quarter" idx="13" hasCustomPrompt="1"/>
          </p:nvPr>
        </p:nvSpPr>
        <p:spPr>
          <a:xfrm>
            <a:off x="8309771" y="731520"/>
            <a:ext cx="3042442" cy="5469256"/>
          </a:xfrm>
        </p:spPr>
        <p:txBody>
          <a:bodyPr anchor="ctr" anchorCtr="0">
            <a:normAutofit/>
          </a:bodyPr>
          <a:lstStyle>
            <a:lvl1pPr algn="r">
              <a:defRPr sz="4400" b="1">
                <a:latin typeface="+mj-lt"/>
              </a:defRPr>
            </a:lvl1pPr>
            <a:lvl2pPr algn="r">
              <a:defRPr/>
            </a:lvl2pPr>
            <a:lvl3pPr algn="r">
              <a:defRPr/>
            </a:lvl3pPr>
            <a:lvl4pPr algn="r">
              <a:defRPr/>
            </a:lvl4pPr>
            <a:lvl5pPr algn="r">
              <a:defRPr/>
            </a:lvl5pPr>
          </a:lstStyle>
          <a:p>
            <a:pPr lvl="0"/>
            <a:r>
              <a:rPr lang="nl-NL"/>
              <a:t>Quote</a:t>
            </a:r>
            <a:endParaRPr lang="nl-BE"/>
          </a:p>
        </p:txBody>
      </p:sp>
      <p:sp>
        <p:nvSpPr>
          <p:cNvPr id="7" name="Freeform: Shape 6">
            <a:extLst>
              <a:ext uri="{FF2B5EF4-FFF2-40B4-BE49-F238E27FC236}">
                <a16:creationId xmlns:a16="http://schemas.microsoft.com/office/drawing/2014/main" id="{52B16C0A-8A9F-4770-8F4E-140648204FC1}"/>
              </a:ext>
            </a:extLst>
          </p:cNvPr>
          <p:cNvSpPr/>
          <p:nvPr userDrawn="1"/>
        </p:nvSpPr>
        <p:spPr>
          <a:xfrm>
            <a:off x="7282531" y="731520"/>
            <a:ext cx="1037844" cy="749726"/>
          </a:xfrm>
          <a:custGeom>
            <a:avLst/>
            <a:gdLst/>
            <a:ahLst/>
            <a:cxnLst/>
            <a:rect l="l" t="t" r="r" b="b"/>
            <a:pathLst>
              <a:path w="1037844" h="749726">
                <a:moveTo>
                  <a:pt x="959709" y="0"/>
                </a:moveTo>
                <a:lnTo>
                  <a:pt x="1037844" y="100459"/>
                </a:lnTo>
                <a:cubicBezTo>
                  <a:pt x="1008815" y="149138"/>
                  <a:pt x="986413" y="192702"/>
                  <a:pt x="970639" y="231149"/>
                </a:cubicBezTo>
                <a:cubicBezTo>
                  <a:pt x="954865" y="269596"/>
                  <a:pt x="946881" y="306648"/>
                  <a:pt x="946687" y="342305"/>
                </a:cubicBezTo>
                <a:cubicBezTo>
                  <a:pt x="946571" y="372458"/>
                  <a:pt x="953314" y="403309"/>
                  <a:pt x="966918" y="434857"/>
                </a:cubicBezTo>
                <a:cubicBezTo>
                  <a:pt x="980522" y="466406"/>
                  <a:pt x="1001684" y="501908"/>
                  <a:pt x="1030403" y="541363"/>
                </a:cubicBezTo>
                <a:cubicBezTo>
                  <a:pt x="1030170" y="570392"/>
                  <a:pt x="1024589" y="597444"/>
                  <a:pt x="1013660" y="622520"/>
                </a:cubicBezTo>
                <a:cubicBezTo>
                  <a:pt x="1002730" y="647596"/>
                  <a:pt x="987847" y="669533"/>
                  <a:pt x="969011" y="688330"/>
                </a:cubicBezTo>
                <a:cubicBezTo>
                  <a:pt x="950214" y="707166"/>
                  <a:pt x="928277" y="722049"/>
                  <a:pt x="903201" y="732979"/>
                </a:cubicBezTo>
                <a:cubicBezTo>
                  <a:pt x="878125" y="743909"/>
                  <a:pt x="851073" y="749490"/>
                  <a:pt x="822043" y="749722"/>
                </a:cubicBezTo>
                <a:cubicBezTo>
                  <a:pt x="799370" y="749877"/>
                  <a:pt x="775883" y="745846"/>
                  <a:pt x="751583" y="737630"/>
                </a:cubicBezTo>
                <a:cubicBezTo>
                  <a:pt x="727282" y="729413"/>
                  <a:pt x="704260" y="716081"/>
                  <a:pt x="682517" y="697632"/>
                </a:cubicBezTo>
                <a:cubicBezTo>
                  <a:pt x="659883" y="680036"/>
                  <a:pt x="641899" y="656627"/>
                  <a:pt x="628567" y="627404"/>
                </a:cubicBezTo>
                <a:cubicBezTo>
                  <a:pt x="615234" y="598181"/>
                  <a:pt x="608413" y="562679"/>
                  <a:pt x="608103" y="520899"/>
                </a:cubicBezTo>
                <a:cubicBezTo>
                  <a:pt x="608684" y="467452"/>
                  <a:pt x="619614" y="414355"/>
                  <a:pt x="640892" y="361606"/>
                </a:cubicBezTo>
                <a:cubicBezTo>
                  <a:pt x="662169" y="308857"/>
                  <a:pt x="690307" y="259015"/>
                  <a:pt x="725305" y="212080"/>
                </a:cubicBezTo>
                <a:cubicBezTo>
                  <a:pt x="760187" y="165223"/>
                  <a:pt x="797859" y="123597"/>
                  <a:pt x="838321" y="87204"/>
                </a:cubicBezTo>
                <a:cubicBezTo>
                  <a:pt x="878784" y="50811"/>
                  <a:pt x="919247" y="21743"/>
                  <a:pt x="959709" y="0"/>
                </a:cubicBezTo>
                <a:close/>
                <a:moveTo>
                  <a:pt x="349747" y="0"/>
                </a:moveTo>
                <a:lnTo>
                  <a:pt x="429730" y="100459"/>
                </a:lnTo>
                <a:cubicBezTo>
                  <a:pt x="399893" y="149138"/>
                  <a:pt x="377262" y="192702"/>
                  <a:pt x="361837" y="231149"/>
                </a:cubicBezTo>
                <a:cubicBezTo>
                  <a:pt x="346413" y="269596"/>
                  <a:pt x="338662" y="306648"/>
                  <a:pt x="338584" y="342305"/>
                </a:cubicBezTo>
                <a:cubicBezTo>
                  <a:pt x="338391" y="372458"/>
                  <a:pt x="344824" y="403309"/>
                  <a:pt x="357886" y="434857"/>
                </a:cubicBezTo>
                <a:cubicBezTo>
                  <a:pt x="370947" y="466406"/>
                  <a:pt x="391798" y="501908"/>
                  <a:pt x="420440" y="541363"/>
                </a:cubicBezTo>
                <a:cubicBezTo>
                  <a:pt x="420207" y="570392"/>
                  <a:pt x="414626" y="597444"/>
                  <a:pt x="403697" y="622520"/>
                </a:cubicBezTo>
                <a:cubicBezTo>
                  <a:pt x="392767" y="647596"/>
                  <a:pt x="377884" y="669533"/>
                  <a:pt x="359048" y="688330"/>
                </a:cubicBezTo>
                <a:cubicBezTo>
                  <a:pt x="340251" y="707166"/>
                  <a:pt x="318314" y="722049"/>
                  <a:pt x="293238" y="732979"/>
                </a:cubicBezTo>
                <a:cubicBezTo>
                  <a:pt x="268162" y="743909"/>
                  <a:pt x="241110" y="749490"/>
                  <a:pt x="212081" y="749722"/>
                </a:cubicBezTo>
                <a:cubicBezTo>
                  <a:pt x="189408" y="749877"/>
                  <a:pt x="165921" y="745846"/>
                  <a:pt x="141620" y="737630"/>
                </a:cubicBezTo>
                <a:cubicBezTo>
                  <a:pt x="117319" y="729413"/>
                  <a:pt x="94297" y="716081"/>
                  <a:pt x="72554" y="697632"/>
                </a:cubicBezTo>
                <a:cubicBezTo>
                  <a:pt x="50811" y="680036"/>
                  <a:pt x="33371" y="656627"/>
                  <a:pt x="20232" y="627404"/>
                </a:cubicBezTo>
                <a:cubicBezTo>
                  <a:pt x="7093" y="598181"/>
                  <a:pt x="349" y="562679"/>
                  <a:pt x="0" y="520899"/>
                </a:cubicBezTo>
                <a:cubicBezTo>
                  <a:pt x="582" y="467452"/>
                  <a:pt x="11511" y="414355"/>
                  <a:pt x="32789" y="361606"/>
                </a:cubicBezTo>
                <a:cubicBezTo>
                  <a:pt x="54067" y="308857"/>
                  <a:pt x="82205" y="259015"/>
                  <a:pt x="117203" y="212080"/>
                </a:cubicBezTo>
                <a:cubicBezTo>
                  <a:pt x="151193" y="165223"/>
                  <a:pt x="188322" y="123597"/>
                  <a:pt x="228591" y="87204"/>
                </a:cubicBezTo>
                <a:cubicBezTo>
                  <a:pt x="268860" y="50811"/>
                  <a:pt x="309245" y="21743"/>
                  <a:pt x="349747"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l-BE"/>
          </a:p>
        </p:txBody>
      </p:sp>
    </p:spTree>
    <p:extLst>
      <p:ext uri="{BB962C8B-B14F-4D97-AF65-F5344CB8AC3E}">
        <p14:creationId xmlns:p14="http://schemas.microsoft.com/office/powerpoint/2010/main" val="13337891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21A646AE-525C-4E05-AC23-070AEB611B82}"/>
              </a:ext>
            </a:extLst>
          </p:cNvPr>
          <p:cNvSpPr>
            <a:spLocks noGrp="1"/>
          </p:cNvSpPr>
          <p:nvPr>
            <p:ph type="ftr" sz="quarter" idx="10"/>
          </p:nvPr>
        </p:nvSpPr>
        <p:spPr/>
        <p:txBody>
          <a:bodyPr/>
          <a:lstStyle/>
          <a:p>
            <a:r>
              <a:rPr lang="nl-BE"/>
              <a:t>Digitaal Vlaanderen</a:t>
            </a:r>
          </a:p>
        </p:txBody>
      </p:sp>
      <p:sp>
        <p:nvSpPr>
          <p:cNvPr id="4" name="Slide Number Placeholder 3">
            <a:extLst>
              <a:ext uri="{FF2B5EF4-FFF2-40B4-BE49-F238E27FC236}">
                <a16:creationId xmlns:a16="http://schemas.microsoft.com/office/drawing/2014/main" id="{78AA4E71-19A2-489E-A860-0F722BD39634}"/>
              </a:ext>
            </a:extLst>
          </p:cNvPr>
          <p:cNvSpPr>
            <a:spLocks noGrp="1"/>
          </p:cNvSpPr>
          <p:nvPr>
            <p:ph type="sldNum" sz="quarter" idx="11"/>
          </p:nvPr>
        </p:nvSpPr>
        <p:spPr/>
        <p:txBody>
          <a:bodyPr/>
          <a:lstStyle/>
          <a:p>
            <a:fld id="{1EABE038-A425-4CC0-917A-1DC3ED725B2E}" type="slidenum">
              <a:rPr lang="nl-BE" smtClean="0"/>
              <a:pPr/>
              <a:t>‹nr.›</a:t>
            </a:fld>
            <a:endParaRPr lang="nl-BE"/>
          </a:p>
        </p:txBody>
      </p:sp>
    </p:spTree>
    <p:extLst>
      <p:ext uri="{BB962C8B-B14F-4D97-AF65-F5344CB8AC3E}">
        <p14:creationId xmlns:p14="http://schemas.microsoft.com/office/powerpoint/2010/main" val="4898289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Conclusi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268E365-9778-4C40-AA58-C17DCFF706A7}"/>
              </a:ext>
            </a:extLst>
          </p:cNvPr>
          <p:cNvSpPr>
            <a:spLocks noGrp="1"/>
          </p:cNvSpPr>
          <p:nvPr>
            <p:ph type="title"/>
          </p:nvPr>
        </p:nvSpPr>
        <p:spPr/>
        <p:txBody>
          <a:bodyPr/>
          <a:lstStyle/>
          <a:p>
            <a:r>
              <a:rPr lang="en-US"/>
              <a:t>Click to edit Master title style</a:t>
            </a:r>
            <a:endParaRPr lang="nl-BE"/>
          </a:p>
        </p:txBody>
      </p:sp>
      <p:sp>
        <p:nvSpPr>
          <p:cNvPr id="3" name="Footer Placeholder 2">
            <a:extLst>
              <a:ext uri="{FF2B5EF4-FFF2-40B4-BE49-F238E27FC236}">
                <a16:creationId xmlns:a16="http://schemas.microsoft.com/office/drawing/2014/main" id="{457A015D-CC98-4ECA-BDBA-F0297C2169B8}"/>
              </a:ext>
            </a:extLst>
          </p:cNvPr>
          <p:cNvSpPr>
            <a:spLocks noGrp="1"/>
          </p:cNvSpPr>
          <p:nvPr>
            <p:ph type="ftr" sz="quarter" idx="10"/>
          </p:nvPr>
        </p:nvSpPr>
        <p:spPr/>
        <p:txBody>
          <a:bodyPr/>
          <a:lstStyle/>
          <a:p>
            <a:r>
              <a:rPr lang="nl-BE"/>
              <a:t>Digitaal Vlaanderen</a:t>
            </a:r>
          </a:p>
        </p:txBody>
      </p:sp>
      <p:sp>
        <p:nvSpPr>
          <p:cNvPr id="4" name="Slide Number Placeholder 3">
            <a:extLst>
              <a:ext uri="{FF2B5EF4-FFF2-40B4-BE49-F238E27FC236}">
                <a16:creationId xmlns:a16="http://schemas.microsoft.com/office/drawing/2014/main" id="{8416A5E5-BDF0-4E7D-803E-FE61AE47C41E}"/>
              </a:ext>
            </a:extLst>
          </p:cNvPr>
          <p:cNvSpPr>
            <a:spLocks noGrp="1"/>
          </p:cNvSpPr>
          <p:nvPr>
            <p:ph type="sldNum" sz="quarter" idx="11"/>
          </p:nvPr>
        </p:nvSpPr>
        <p:spPr/>
        <p:txBody>
          <a:bodyPr/>
          <a:lstStyle/>
          <a:p>
            <a:fld id="{1EABE038-A425-4CC0-917A-1DC3ED725B2E}" type="slidenum">
              <a:rPr lang="nl-BE" smtClean="0"/>
              <a:pPr/>
              <a:t>‹nr.›</a:t>
            </a:fld>
            <a:endParaRPr lang="nl-BE"/>
          </a:p>
        </p:txBody>
      </p:sp>
      <p:sp>
        <p:nvSpPr>
          <p:cNvPr id="9" name="Text Placeholder 8">
            <a:extLst>
              <a:ext uri="{FF2B5EF4-FFF2-40B4-BE49-F238E27FC236}">
                <a16:creationId xmlns:a16="http://schemas.microsoft.com/office/drawing/2014/main" id="{83D95701-A0B9-4CE4-8280-12966CBFBB4E}"/>
              </a:ext>
            </a:extLst>
          </p:cNvPr>
          <p:cNvSpPr>
            <a:spLocks noGrp="1"/>
          </p:cNvSpPr>
          <p:nvPr>
            <p:ph type="body" sz="quarter" idx="12"/>
          </p:nvPr>
        </p:nvSpPr>
        <p:spPr>
          <a:xfrm>
            <a:off x="838200" y="1592263"/>
            <a:ext cx="10514013" cy="4608513"/>
          </a:xfrm>
        </p:spPr>
        <p:txBody>
          <a:bodyPr/>
          <a:lstStyle>
            <a:lvl1pPr marL="396000" indent="-396000">
              <a:buSzPct val="114000"/>
              <a:buFontTx/>
              <a:buBlip>
                <a:blip r:embed="rId2"/>
              </a:buBlip>
              <a:defRPr sz="2800"/>
            </a:lvl1pPr>
            <a:lvl2pPr marL="648000">
              <a:defRPr/>
            </a:lvl2pPr>
            <a:lvl3pPr marL="864000">
              <a:defRPr/>
            </a:lvl3pPr>
            <a:lvl4pPr marL="1080000">
              <a:defRPr/>
            </a:lvl4pPr>
            <a:lvl5pPr marL="1296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205469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Titel + Tussentitel + Foto Code Shape">
    <p:bg>
      <p:bgRef idx="1001">
        <a:schemeClr val="bg1"/>
      </p:bgRef>
    </p:bg>
    <p:spTree>
      <p:nvGrpSpPr>
        <p:cNvPr id="1" name=""/>
        <p:cNvGrpSpPr/>
        <p:nvPr/>
      </p:nvGrpSpPr>
      <p:grpSpPr>
        <a:xfrm>
          <a:off x="0" y="0"/>
          <a:ext cx="0" cy="0"/>
          <a:chOff x="0" y="0"/>
          <a:chExt cx="0" cy="0"/>
        </a:xfrm>
      </p:grpSpPr>
      <p:grpSp>
        <p:nvGrpSpPr>
          <p:cNvPr id="21" name="Group 20">
            <a:extLst>
              <a:ext uri="{FF2B5EF4-FFF2-40B4-BE49-F238E27FC236}">
                <a16:creationId xmlns:a16="http://schemas.microsoft.com/office/drawing/2014/main" id="{7FA0B71D-8A8D-4470-A5F4-C62381A5019F}"/>
              </a:ext>
            </a:extLst>
          </p:cNvPr>
          <p:cNvGrpSpPr>
            <a:grpSpLocks noChangeAspect="1"/>
          </p:cNvGrpSpPr>
          <p:nvPr userDrawn="1"/>
        </p:nvGrpSpPr>
        <p:grpSpPr>
          <a:xfrm>
            <a:off x="6707982" y="2009391"/>
            <a:ext cx="4644231" cy="2506662"/>
            <a:chOff x="5283199" y="2561298"/>
            <a:chExt cx="4282210" cy="2311266"/>
          </a:xfrm>
          <a:solidFill>
            <a:schemeClr val="accent1"/>
          </a:solidFill>
        </p:grpSpPr>
        <p:sp>
          <p:nvSpPr>
            <p:cNvPr id="22" name="Freeform: Shape 21">
              <a:extLst>
                <a:ext uri="{FF2B5EF4-FFF2-40B4-BE49-F238E27FC236}">
                  <a16:creationId xmlns:a16="http://schemas.microsoft.com/office/drawing/2014/main" id="{7D9E1058-C866-4C03-AF09-B64706C4C549}"/>
                </a:ext>
              </a:extLst>
            </p:cNvPr>
            <p:cNvSpPr/>
            <p:nvPr/>
          </p:nvSpPr>
          <p:spPr>
            <a:xfrm>
              <a:off x="5283199" y="2561298"/>
              <a:ext cx="2773520" cy="2311266"/>
            </a:xfrm>
            <a:custGeom>
              <a:avLst/>
              <a:gdLst>
                <a:gd name="connsiteX0" fmla="*/ 2773520 w 2773520"/>
                <a:gd name="connsiteY0" fmla="*/ 141189 h 2311266"/>
                <a:gd name="connsiteX1" fmla="*/ 1983425 w 2773520"/>
                <a:gd name="connsiteY1" fmla="*/ 2311266 h 2311266"/>
                <a:gd name="connsiteX2" fmla="*/ 1596567 w 2773520"/>
                <a:gd name="connsiteY2" fmla="*/ 2170077 h 2311266"/>
                <a:gd name="connsiteX3" fmla="*/ 2386380 w 2773520"/>
                <a:gd name="connsiteY3" fmla="*/ 0 h 2311266"/>
                <a:gd name="connsiteX4" fmla="*/ 2773520 w 2773520"/>
                <a:gd name="connsiteY4" fmla="*/ 141189 h 2311266"/>
                <a:gd name="connsiteX5" fmla="*/ 1073603 w 2773520"/>
                <a:gd name="connsiteY5" fmla="*/ 497268 h 2311266"/>
                <a:gd name="connsiteX6" fmla="*/ 1312777 w 2773520"/>
                <a:gd name="connsiteY6" fmla="*/ 831886 h 2311266"/>
                <a:gd name="connsiteX7" fmla="*/ 717523 w 2773520"/>
                <a:gd name="connsiteY7" fmla="*/ 1248394 h 2311266"/>
                <a:gd name="connsiteX8" fmla="*/ 1314189 w 2773520"/>
                <a:gd name="connsiteY8" fmla="*/ 1666314 h 2311266"/>
                <a:gd name="connsiteX9" fmla="*/ 1076426 w 2773520"/>
                <a:gd name="connsiteY9" fmla="*/ 2000933 h 2311266"/>
                <a:gd name="connsiteX10" fmla="*/ 0 w 2773520"/>
                <a:gd name="connsiteY10" fmla="*/ 1248394 h 2311266"/>
                <a:gd name="connsiteX11" fmla="*/ 1073603 w 2773520"/>
                <a:gd name="connsiteY11" fmla="*/ 497268 h 231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73520" h="2311266">
                  <a:moveTo>
                    <a:pt x="2773520" y="141189"/>
                  </a:moveTo>
                  <a:lnTo>
                    <a:pt x="1983425" y="2311266"/>
                  </a:lnTo>
                  <a:lnTo>
                    <a:pt x="1596567" y="2170077"/>
                  </a:lnTo>
                  <a:lnTo>
                    <a:pt x="2386380" y="0"/>
                  </a:lnTo>
                  <a:lnTo>
                    <a:pt x="2773520" y="141189"/>
                  </a:lnTo>
                  <a:close/>
                  <a:moveTo>
                    <a:pt x="1073603" y="497268"/>
                  </a:moveTo>
                  <a:lnTo>
                    <a:pt x="1312777" y="831886"/>
                  </a:lnTo>
                  <a:lnTo>
                    <a:pt x="717523" y="1248394"/>
                  </a:lnTo>
                  <a:lnTo>
                    <a:pt x="1314189" y="1666314"/>
                  </a:lnTo>
                  <a:lnTo>
                    <a:pt x="1076426" y="2000933"/>
                  </a:lnTo>
                  <a:lnTo>
                    <a:pt x="0" y="1248394"/>
                  </a:lnTo>
                  <a:lnTo>
                    <a:pt x="1073603" y="497268"/>
                  </a:lnTo>
                  <a:close/>
                </a:path>
              </a:pathLst>
            </a:custGeom>
            <a:grpFill/>
            <a:ln w="2821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Light" panose="020B0604020202020204" charset="0"/>
                <a:ea typeface="+mn-ea"/>
                <a:cs typeface="+mn-cs"/>
              </a:endParaRPr>
            </a:p>
          </p:txBody>
        </p:sp>
        <p:sp>
          <p:nvSpPr>
            <p:cNvPr id="23" name="Freeform: Shape 22">
              <a:extLst>
                <a:ext uri="{FF2B5EF4-FFF2-40B4-BE49-F238E27FC236}">
                  <a16:creationId xmlns:a16="http://schemas.microsoft.com/office/drawing/2014/main" id="{B58E1EB3-419F-4F98-AF8B-5CC9CE565401}"/>
                </a:ext>
              </a:extLst>
            </p:cNvPr>
            <p:cNvSpPr/>
            <p:nvPr/>
          </p:nvSpPr>
          <p:spPr>
            <a:xfrm>
              <a:off x="8251220" y="3044141"/>
              <a:ext cx="1314189" cy="1503664"/>
            </a:xfrm>
            <a:custGeom>
              <a:avLst/>
              <a:gdLst>
                <a:gd name="connsiteX0" fmla="*/ 0 w 1314189"/>
                <a:gd name="connsiteY0" fmla="*/ 1169046 h 1503664"/>
                <a:gd name="connsiteX1" fmla="*/ 596666 w 1314189"/>
                <a:gd name="connsiteY1" fmla="*/ 751126 h 1503664"/>
                <a:gd name="connsiteX2" fmla="*/ 1412 w 1314189"/>
                <a:gd name="connsiteY2" fmla="*/ 334618 h 1503664"/>
                <a:gd name="connsiteX3" fmla="*/ 240586 w 1314189"/>
                <a:gd name="connsiteY3" fmla="*/ 0 h 1503664"/>
                <a:gd name="connsiteX4" fmla="*/ 1314189 w 1314189"/>
                <a:gd name="connsiteY4" fmla="*/ 751126 h 1503664"/>
                <a:gd name="connsiteX5" fmla="*/ 237763 w 1314189"/>
                <a:gd name="connsiteY5" fmla="*/ 1503665 h 15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4189" h="1503664">
                  <a:moveTo>
                    <a:pt x="0" y="1169046"/>
                  </a:moveTo>
                  <a:lnTo>
                    <a:pt x="596666" y="751126"/>
                  </a:lnTo>
                  <a:lnTo>
                    <a:pt x="1412" y="334618"/>
                  </a:lnTo>
                  <a:lnTo>
                    <a:pt x="240586" y="0"/>
                  </a:lnTo>
                  <a:lnTo>
                    <a:pt x="1314189" y="751126"/>
                  </a:lnTo>
                  <a:lnTo>
                    <a:pt x="237763" y="1503665"/>
                  </a:lnTo>
                  <a:close/>
                </a:path>
              </a:pathLst>
            </a:custGeom>
            <a:grpFill/>
            <a:ln w="2821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Light" panose="020B0604020202020204" charset="0"/>
                <a:ea typeface="+mn-ea"/>
                <a:cs typeface="+mn-cs"/>
              </a:endParaRPr>
            </a:p>
          </p:txBody>
        </p:sp>
      </p:gr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25" name="Picture Placeholder 24">
            <a:extLst>
              <a:ext uri="{FF2B5EF4-FFF2-40B4-BE49-F238E27FC236}">
                <a16:creationId xmlns:a16="http://schemas.microsoft.com/office/drawing/2014/main" id="{1FFC41D3-74EC-4786-913E-170737D7DD29}"/>
              </a:ext>
            </a:extLst>
          </p:cNvPr>
          <p:cNvSpPr>
            <a:spLocks noGrp="1"/>
          </p:cNvSpPr>
          <p:nvPr>
            <p:ph type="pic" sz="quarter" idx="13" hasCustomPrompt="1"/>
          </p:nvPr>
        </p:nvSpPr>
        <p:spPr>
          <a:xfrm>
            <a:off x="6715699" y="1049956"/>
            <a:ext cx="3858332" cy="4562935"/>
          </a:xfrm>
          <a:custGeom>
            <a:avLst/>
            <a:gdLst>
              <a:gd name="connsiteX0" fmla="*/ 730069 w 3858332"/>
              <a:gd name="connsiteY0" fmla="*/ 0 h 4562935"/>
              <a:gd name="connsiteX1" fmla="*/ 2483194 w 3858332"/>
              <a:gd name="connsiteY1" fmla="*/ 1226541 h 4562935"/>
              <a:gd name="connsiteX2" fmla="*/ 1723825 w 3858332"/>
              <a:gd name="connsiteY2" fmla="*/ 3312972 h 4562935"/>
              <a:gd name="connsiteX3" fmla="*/ 2143388 w 3858332"/>
              <a:gd name="connsiteY3" fmla="*/ 3466097 h 4562935"/>
              <a:gd name="connsiteX4" fmla="*/ 2862229 w 3858332"/>
              <a:gd name="connsiteY4" fmla="*/ 1491726 h 4562935"/>
              <a:gd name="connsiteX5" fmla="*/ 3264711 w 3858332"/>
              <a:gd name="connsiteY5" fmla="*/ 1773315 h 4562935"/>
              <a:gd name="connsiteX6" fmla="*/ 3212754 w 3858332"/>
              <a:gd name="connsiteY6" fmla="*/ 1846005 h 4562935"/>
              <a:gd name="connsiteX7" fmla="*/ 3858332 w 3858332"/>
              <a:gd name="connsiteY7" fmla="*/ 2297725 h 4562935"/>
              <a:gd name="connsiteX8" fmla="*/ 3211223 w 3858332"/>
              <a:gd name="connsiteY8" fmla="*/ 2750976 h 4562935"/>
              <a:gd name="connsiteX9" fmla="*/ 3245106 w 3858332"/>
              <a:gd name="connsiteY9" fmla="*/ 2798662 h 4562935"/>
              <a:gd name="connsiteX10" fmla="*/ 721502 w 3858332"/>
              <a:gd name="connsiteY10" fmla="*/ 4562935 h 4562935"/>
              <a:gd name="connsiteX11" fmla="*/ 0 w 3858332"/>
              <a:gd name="connsiteY11" fmla="*/ 3547520 h 4562935"/>
              <a:gd name="connsiteX12" fmla="*/ 877975 w 3858332"/>
              <a:gd name="connsiteY12" fmla="*/ 2932564 h 4562935"/>
              <a:gd name="connsiteX13" fmla="*/ 1159711 w 3858332"/>
              <a:gd name="connsiteY13" fmla="*/ 3129528 h 4562935"/>
              <a:gd name="connsiteX14" fmla="*/ 1417574 w 3858332"/>
              <a:gd name="connsiteY14" fmla="*/ 2766621 h 4562935"/>
              <a:gd name="connsiteX15" fmla="*/ 1266234 w 3858332"/>
              <a:gd name="connsiteY15" fmla="*/ 2660618 h 4562935"/>
              <a:gd name="connsiteX16" fmla="*/ 1810608 w 3858332"/>
              <a:gd name="connsiteY16" fmla="*/ 2279324 h 4562935"/>
              <a:gd name="connsiteX17" fmla="*/ 1314865 w 3858332"/>
              <a:gd name="connsiteY17" fmla="*/ 1932445 h 4562935"/>
              <a:gd name="connsiteX18" fmla="*/ 1416043 w 3858332"/>
              <a:gd name="connsiteY18" fmla="*/ 1861649 h 4562935"/>
              <a:gd name="connsiteX19" fmla="*/ 1156649 w 3858332"/>
              <a:gd name="connsiteY19" fmla="*/ 1498743 h 4562935"/>
              <a:gd name="connsiteX20" fmla="*/ 925829 w 3858332"/>
              <a:gd name="connsiteY20" fmla="*/ 1660231 h 4562935"/>
              <a:gd name="connsiteX21" fmla="*/ 4285 w 3858332"/>
              <a:gd name="connsiteY21" fmla="*/ 1015413 h 456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58332" h="4562935">
                <a:moveTo>
                  <a:pt x="730069" y="0"/>
                </a:moveTo>
                <a:lnTo>
                  <a:pt x="2483194" y="1226541"/>
                </a:lnTo>
                <a:lnTo>
                  <a:pt x="1723825" y="3312972"/>
                </a:lnTo>
                <a:lnTo>
                  <a:pt x="2143388" y="3466097"/>
                </a:lnTo>
                <a:lnTo>
                  <a:pt x="2862229" y="1491726"/>
                </a:lnTo>
                <a:lnTo>
                  <a:pt x="3264711" y="1773315"/>
                </a:lnTo>
                <a:lnTo>
                  <a:pt x="3212754" y="1846005"/>
                </a:lnTo>
                <a:lnTo>
                  <a:pt x="3858332" y="2297725"/>
                </a:lnTo>
                <a:lnTo>
                  <a:pt x="3211223" y="2750976"/>
                </a:lnTo>
                <a:lnTo>
                  <a:pt x="3245106" y="2798662"/>
                </a:lnTo>
                <a:lnTo>
                  <a:pt x="721502" y="4562935"/>
                </a:lnTo>
                <a:lnTo>
                  <a:pt x="0" y="3547520"/>
                </a:lnTo>
                <a:lnTo>
                  <a:pt x="877975" y="2932564"/>
                </a:lnTo>
                <a:lnTo>
                  <a:pt x="1159711" y="3129528"/>
                </a:lnTo>
                <a:lnTo>
                  <a:pt x="1417574" y="2766621"/>
                </a:lnTo>
                <a:lnTo>
                  <a:pt x="1266234" y="2660618"/>
                </a:lnTo>
                <a:lnTo>
                  <a:pt x="1810608" y="2279324"/>
                </a:lnTo>
                <a:lnTo>
                  <a:pt x="1314865" y="1932445"/>
                </a:lnTo>
                <a:lnTo>
                  <a:pt x="1416043" y="1861649"/>
                </a:lnTo>
                <a:lnTo>
                  <a:pt x="1156649" y="1498743"/>
                </a:lnTo>
                <a:lnTo>
                  <a:pt x="925829" y="1660231"/>
                </a:lnTo>
                <a:lnTo>
                  <a:pt x="4285" y="1015413"/>
                </a:lnTo>
                <a:close/>
              </a:path>
            </a:pathLst>
          </a:custGeom>
          <a:solidFill>
            <a:schemeClr val="bg1">
              <a:lumMod val="95000"/>
            </a:schemeClr>
          </a:solidFill>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solidFill>
                  <a:schemeClr val="accent4">
                    <a:lumMod val="60000"/>
                    <a:lumOff val="40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pic>
        <p:nvPicPr>
          <p:cNvPr id="8" name="Picture 7" hidden="1">
            <a:extLst>
              <a:ext uri="{FF2B5EF4-FFF2-40B4-BE49-F238E27FC236}">
                <a16:creationId xmlns:a16="http://schemas.microsoft.com/office/drawing/2014/main" id="{58B05817-F3FA-46BB-B9B1-0872F0D69BEA}"/>
              </a:ext>
            </a:extLst>
          </p:cNvPr>
          <p:cNvPicPr>
            <a:picLocks noChangeAspect="1"/>
          </p:cNvPicPr>
          <p:nvPr userDrawn="1"/>
        </p:nvPicPr>
        <p:blipFill>
          <a:blip r:embed="rId3"/>
          <a:stretch>
            <a:fillRect/>
          </a:stretch>
        </p:blipFill>
        <p:spPr>
          <a:xfrm>
            <a:off x="-195852" y="995914"/>
            <a:ext cx="6895292" cy="5862086"/>
          </a:xfrm>
          <a:prstGeom prst="rect">
            <a:avLst/>
          </a:prstGeom>
        </p:spPr>
      </p:pic>
      <p:sp>
        <p:nvSpPr>
          <p:cNvPr id="13" name="Tijdelijke aanduiding voor inhoud 2">
            <a:extLst>
              <a:ext uri="{FF2B5EF4-FFF2-40B4-BE49-F238E27FC236}">
                <a16:creationId xmlns:a16="http://schemas.microsoft.com/office/drawing/2014/main" id="{75AB06CC-800E-4C2D-A84E-6F1C3E1F246F}"/>
              </a:ext>
            </a:extLst>
          </p:cNvPr>
          <p:cNvSpPr>
            <a:spLocks noGrp="1"/>
          </p:cNvSpPr>
          <p:nvPr>
            <p:ph idx="14" hasCustomPrompt="1"/>
          </p:nvPr>
        </p:nvSpPr>
        <p:spPr>
          <a:xfrm>
            <a:off x="839939" y="1592263"/>
            <a:ext cx="4905542" cy="4584700"/>
          </a:xfrm>
        </p:spPr>
        <p:txBody>
          <a:bodyPr/>
          <a:lstStyle>
            <a:lvl1pPr>
              <a:defRPr/>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14" name="Tijdelijke aanduiding voor tekst 9">
            <a:extLst>
              <a:ext uri="{FF2B5EF4-FFF2-40B4-BE49-F238E27FC236}">
                <a16:creationId xmlns:a16="http://schemas.microsoft.com/office/drawing/2014/main" id="{6697E777-8604-42A9-8F0B-02333D626B5A}"/>
              </a:ext>
            </a:extLst>
          </p:cNvPr>
          <p:cNvSpPr>
            <a:spLocks noGrp="1"/>
          </p:cNvSpPr>
          <p:nvPr>
            <p:ph type="body" sz="quarter" idx="15" hasCustomPrompt="1"/>
          </p:nvPr>
        </p:nvSpPr>
        <p:spPr>
          <a:xfrm>
            <a:off x="836613" y="368300"/>
            <a:ext cx="4906800" cy="368052"/>
          </a:xfrm>
        </p:spPr>
        <p:txBody>
          <a:bodyPr anchor="ctr">
            <a:normAutofit/>
          </a:bodyPr>
          <a:lstStyle>
            <a:lvl1pPr>
              <a:defRPr sz="2000" b="0" u="none" cap="all" baseline="0">
                <a:solidFill>
                  <a:schemeClr val="tx1"/>
                </a:solidFill>
              </a:defRPr>
            </a:lvl1pPr>
          </a:lstStyle>
          <a:p>
            <a:pPr lvl="0"/>
            <a:r>
              <a:rPr lang="nl-BE"/>
              <a:t>BOVENTITEL</a:t>
            </a:r>
          </a:p>
        </p:txBody>
      </p:sp>
      <p:sp>
        <p:nvSpPr>
          <p:cNvPr id="15" name="Titel 1">
            <a:extLst>
              <a:ext uri="{FF2B5EF4-FFF2-40B4-BE49-F238E27FC236}">
                <a16:creationId xmlns:a16="http://schemas.microsoft.com/office/drawing/2014/main" id="{B8F964ED-5909-49F8-8F47-BD3F0E493C3F}"/>
              </a:ext>
            </a:extLst>
          </p:cNvPr>
          <p:cNvSpPr>
            <a:spLocks noGrp="1"/>
          </p:cNvSpPr>
          <p:nvPr>
            <p:ph type="title" hasCustomPrompt="1"/>
          </p:nvPr>
        </p:nvSpPr>
        <p:spPr>
          <a:xfrm>
            <a:off x="836612" y="736352"/>
            <a:ext cx="4906800" cy="703511"/>
          </a:xfrm>
          <a:prstGeom prst="rect">
            <a:avLst/>
          </a:prstGeom>
        </p:spPr>
        <p:txBody>
          <a:bodyPr anchor="t"/>
          <a:lstStyle>
            <a:lvl1pPr>
              <a:defRPr/>
            </a:lvl1pPr>
          </a:lstStyle>
          <a:p>
            <a:r>
              <a:rPr lang="nl-NL"/>
              <a:t>Hoofdtitel</a:t>
            </a:r>
            <a:endParaRPr lang="nl-BE"/>
          </a:p>
        </p:txBody>
      </p:sp>
      <p:sp>
        <p:nvSpPr>
          <p:cNvPr id="16" name="Tijdelijke aanduiding voor voettekst 4">
            <a:extLst>
              <a:ext uri="{FF2B5EF4-FFF2-40B4-BE49-F238E27FC236}">
                <a16:creationId xmlns:a16="http://schemas.microsoft.com/office/drawing/2014/main" id="{3732EE75-B596-422D-B820-F77A1E69438D}"/>
              </a:ext>
            </a:extLst>
          </p:cNvPr>
          <p:cNvSpPr>
            <a:spLocks noGrp="1"/>
          </p:cNvSpPr>
          <p:nvPr>
            <p:ph type="ftr" sz="quarter" idx="3"/>
          </p:nvPr>
        </p:nvSpPr>
        <p:spPr>
          <a:xfrm>
            <a:off x="839788" y="6344981"/>
            <a:ext cx="4833425" cy="365125"/>
          </a:xfrm>
          <a:prstGeom prst="rect">
            <a:avLst/>
          </a:prstGeom>
        </p:spPr>
        <p:txBody>
          <a:bodyPr vert="horz" lIns="0" tIns="45720" rIns="0" bIns="45720" rtlCol="0" anchor="ctr"/>
          <a:lstStyle>
            <a:lvl1pPr algn="l">
              <a:defRPr sz="1200">
                <a:solidFill>
                  <a:schemeClr val="tx1"/>
                </a:solidFill>
              </a:defRPr>
            </a:lvl1pPr>
          </a:lstStyle>
          <a:p>
            <a:r>
              <a:rPr lang="nl-BE"/>
              <a:t>Digitaal Vlaanderen</a:t>
            </a:r>
          </a:p>
        </p:txBody>
      </p:sp>
      <p:sp>
        <p:nvSpPr>
          <p:cNvPr id="17" name="Tijdelijke aanduiding voor dianummer 5">
            <a:extLst>
              <a:ext uri="{FF2B5EF4-FFF2-40B4-BE49-F238E27FC236}">
                <a16:creationId xmlns:a16="http://schemas.microsoft.com/office/drawing/2014/main" id="{6C3ACB0A-EF63-4EFC-8237-EC902A9AB21D}"/>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solidFill>
                  <a:schemeClr val="tx1"/>
                </a:solid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70069552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6_Algemeen_01">
    <p:spTree>
      <p:nvGrpSpPr>
        <p:cNvPr id="1" name=""/>
        <p:cNvGrpSpPr/>
        <p:nvPr/>
      </p:nvGrpSpPr>
      <p:grpSpPr>
        <a:xfrm>
          <a:off x="0" y="0"/>
          <a:ext cx="0" cy="0"/>
          <a:chOff x="0" y="0"/>
          <a:chExt cx="0" cy="0"/>
        </a:xfrm>
      </p:grpSpPr>
      <p:grpSp>
        <p:nvGrpSpPr>
          <p:cNvPr id="252" name="Group 251">
            <a:extLst>
              <a:ext uri="{FF2B5EF4-FFF2-40B4-BE49-F238E27FC236}">
                <a16:creationId xmlns:a16="http://schemas.microsoft.com/office/drawing/2014/main" id="{13CE37D5-4CBB-484F-A6B9-C469E0683C96}"/>
              </a:ext>
            </a:extLst>
          </p:cNvPr>
          <p:cNvGrpSpPr/>
          <p:nvPr userDrawn="1"/>
        </p:nvGrpSpPr>
        <p:grpSpPr>
          <a:xfrm>
            <a:off x="-1991484" y="-202"/>
            <a:ext cx="16174968" cy="6880826"/>
            <a:chOff x="-51438" y="-288"/>
            <a:chExt cx="23005101" cy="9786063"/>
          </a:xfrm>
        </p:grpSpPr>
        <p:sp>
          <p:nvSpPr>
            <p:cNvPr id="13" name="Freeform: Shape 12">
              <a:extLst>
                <a:ext uri="{FF2B5EF4-FFF2-40B4-BE49-F238E27FC236}">
                  <a16:creationId xmlns:a16="http://schemas.microsoft.com/office/drawing/2014/main" id="{6D9E086D-275A-43F2-9E95-B4FC28440D3A}"/>
                </a:ext>
              </a:extLst>
            </p:cNvPr>
            <p:cNvSpPr/>
            <p:nvPr/>
          </p:nvSpPr>
          <p:spPr>
            <a:xfrm>
              <a:off x="-51438" y="-288"/>
              <a:ext cx="23005101" cy="83998"/>
            </a:xfrm>
            <a:custGeom>
              <a:avLst/>
              <a:gdLst>
                <a:gd name="connsiteX0" fmla="*/ 22585310 w 23005101"/>
                <a:gd name="connsiteY0" fmla="*/ 83708 h 83998"/>
                <a:gd name="connsiteX1" fmla="*/ 22495328 w 23005101"/>
                <a:gd name="connsiteY1" fmla="*/ 50109 h 83998"/>
                <a:gd name="connsiteX2" fmla="*/ 22346644 w 23005101"/>
                <a:gd name="connsiteY2" fmla="*/ 50109 h 83998"/>
                <a:gd name="connsiteX3" fmla="*/ 22167064 w 23005101"/>
                <a:gd name="connsiteY3" fmla="*/ 50109 h 83998"/>
                <a:gd name="connsiteX4" fmla="*/ 22018380 w 23005101"/>
                <a:gd name="connsiteY4" fmla="*/ 50109 h 83998"/>
                <a:gd name="connsiteX5" fmla="*/ 21838800 w 23005101"/>
                <a:gd name="connsiteY5" fmla="*/ 50109 h 83998"/>
                <a:gd name="connsiteX6" fmla="*/ 21690116 w 23005101"/>
                <a:gd name="connsiteY6" fmla="*/ 50109 h 83998"/>
                <a:gd name="connsiteX7" fmla="*/ 21510536 w 23005101"/>
                <a:gd name="connsiteY7" fmla="*/ 50109 h 83998"/>
                <a:gd name="connsiteX8" fmla="*/ 21361854 w 23005101"/>
                <a:gd name="connsiteY8" fmla="*/ 50109 h 83998"/>
                <a:gd name="connsiteX9" fmla="*/ 21182272 w 23005101"/>
                <a:gd name="connsiteY9" fmla="*/ 50109 h 83998"/>
                <a:gd name="connsiteX10" fmla="*/ 21033590 w 23005101"/>
                <a:gd name="connsiteY10" fmla="*/ 50109 h 83998"/>
                <a:gd name="connsiteX11" fmla="*/ 20854010 w 23005101"/>
                <a:gd name="connsiteY11" fmla="*/ 50109 h 83998"/>
                <a:gd name="connsiteX12" fmla="*/ 20705326 w 23005101"/>
                <a:gd name="connsiteY12" fmla="*/ 50109 h 83998"/>
                <a:gd name="connsiteX13" fmla="*/ 20525358 w 23005101"/>
                <a:gd name="connsiteY13" fmla="*/ 50109 h 83998"/>
                <a:gd name="connsiteX14" fmla="*/ 20376676 w 23005101"/>
                <a:gd name="connsiteY14" fmla="*/ 50109 h 83998"/>
                <a:gd name="connsiteX15" fmla="*/ 20196708 w 23005101"/>
                <a:gd name="connsiteY15" fmla="*/ 50109 h 83998"/>
                <a:gd name="connsiteX16" fmla="*/ 20048026 w 23005101"/>
                <a:gd name="connsiteY16" fmla="*/ 50109 h 83998"/>
                <a:gd name="connsiteX17" fmla="*/ 19868446 w 23005101"/>
                <a:gd name="connsiteY17" fmla="*/ 50109 h 83998"/>
                <a:gd name="connsiteX18" fmla="*/ 19719762 w 23005101"/>
                <a:gd name="connsiteY18" fmla="*/ 50109 h 83998"/>
                <a:gd name="connsiteX19" fmla="*/ 19540182 w 23005101"/>
                <a:gd name="connsiteY19" fmla="*/ 50109 h 83998"/>
                <a:gd name="connsiteX20" fmla="*/ 19391498 w 23005101"/>
                <a:gd name="connsiteY20" fmla="*/ 50109 h 83998"/>
                <a:gd name="connsiteX21" fmla="*/ 19211920 w 23005101"/>
                <a:gd name="connsiteY21" fmla="*/ 50109 h 83998"/>
                <a:gd name="connsiteX22" fmla="*/ 19063234 w 23005101"/>
                <a:gd name="connsiteY22" fmla="*/ 50109 h 83998"/>
                <a:gd name="connsiteX23" fmla="*/ 18883656 w 23005101"/>
                <a:gd name="connsiteY23" fmla="*/ 50109 h 83998"/>
                <a:gd name="connsiteX24" fmla="*/ 18734972 w 23005101"/>
                <a:gd name="connsiteY24" fmla="*/ 50109 h 83998"/>
                <a:gd name="connsiteX25" fmla="*/ 18555006 w 23005101"/>
                <a:gd name="connsiteY25" fmla="*/ 50109 h 83998"/>
                <a:gd name="connsiteX26" fmla="*/ 18406320 w 23005101"/>
                <a:gd name="connsiteY26" fmla="*/ 50109 h 83998"/>
                <a:gd name="connsiteX27" fmla="*/ 18226356 w 23005101"/>
                <a:gd name="connsiteY27" fmla="*/ 50109 h 83998"/>
                <a:gd name="connsiteX28" fmla="*/ 18077672 w 23005101"/>
                <a:gd name="connsiteY28" fmla="*/ 50109 h 83998"/>
                <a:gd name="connsiteX29" fmla="*/ 17898092 w 23005101"/>
                <a:gd name="connsiteY29" fmla="*/ 50109 h 83998"/>
                <a:gd name="connsiteX30" fmla="*/ 17749408 w 23005101"/>
                <a:gd name="connsiteY30" fmla="*/ 50109 h 83998"/>
                <a:gd name="connsiteX31" fmla="*/ 17569442 w 23005101"/>
                <a:gd name="connsiteY31" fmla="*/ 50109 h 83998"/>
                <a:gd name="connsiteX32" fmla="*/ 17420758 w 23005101"/>
                <a:gd name="connsiteY32" fmla="*/ 50109 h 83998"/>
                <a:gd name="connsiteX33" fmla="*/ 17240792 w 23005101"/>
                <a:gd name="connsiteY33" fmla="*/ 50109 h 83998"/>
                <a:gd name="connsiteX34" fmla="*/ 17092108 w 23005101"/>
                <a:gd name="connsiteY34" fmla="*/ 50109 h 83998"/>
                <a:gd name="connsiteX35" fmla="*/ 16912528 w 23005101"/>
                <a:gd name="connsiteY35" fmla="*/ 50109 h 83998"/>
                <a:gd name="connsiteX36" fmla="*/ 16763844 w 23005101"/>
                <a:gd name="connsiteY36" fmla="*/ 50109 h 83998"/>
                <a:gd name="connsiteX37" fmla="*/ 16584265 w 23005101"/>
                <a:gd name="connsiteY37" fmla="*/ 50109 h 83998"/>
                <a:gd name="connsiteX38" fmla="*/ 16435581 w 23005101"/>
                <a:gd name="connsiteY38" fmla="*/ 50109 h 83998"/>
                <a:gd name="connsiteX39" fmla="*/ 16255616 w 23005101"/>
                <a:gd name="connsiteY39" fmla="*/ 50109 h 83998"/>
                <a:gd name="connsiteX40" fmla="*/ 16106931 w 23005101"/>
                <a:gd name="connsiteY40" fmla="*/ 50109 h 83998"/>
                <a:gd name="connsiteX41" fmla="*/ 15926966 w 23005101"/>
                <a:gd name="connsiteY41" fmla="*/ 50109 h 83998"/>
                <a:gd name="connsiteX42" fmla="*/ 15778281 w 23005101"/>
                <a:gd name="connsiteY42" fmla="*/ 50109 h 83998"/>
                <a:gd name="connsiteX43" fmla="*/ 15598702 w 23005101"/>
                <a:gd name="connsiteY43" fmla="*/ 50109 h 83998"/>
                <a:gd name="connsiteX44" fmla="*/ 15450018 w 23005101"/>
                <a:gd name="connsiteY44" fmla="*/ 50109 h 83998"/>
                <a:gd name="connsiteX45" fmla="*/ 15270438 w 23005101"/>
                <a:gd name="connsiteY45" fmla="*/ 50109 h 83998"/>
                <a:gd name="connsiteX46" fmla="*/ 15121754 w 23005101"/>
                <a:gd name="connsiteY46" fmla="*/ 50109 h 83998"/>
                <a:gd name="connsiteX47" fmla="*/ 14942175 w 23005101"/>
                <a:gd name="connsiteY47" fmla="*/ 50109 h 83998"/>
                <a:gd name="connsiteX48" fmla="*/ 14793490 w 23005101"/>
                <a:gd name="connsiteY48" fmla="*/ 50109 h 83998"/>
                <a:gd name="connsiteX49" fmla="*/ 14613911 w 23005101"/>
                <a:gd name="connsiteY49" fmla="*/ 50109 h 83998"/>
                <a:gd name="connsiteX50" fmla="*/ 14465227 w 23005101"/>
                <a:gd name="connsiteY50" fmla="*/ 50109 h 83998"/>
                <a:gd name="connsiteX51" fmla="*/ 14285647 w 23005101"/>
                <a:gd name="connsiteY51" fmla="*/ 50109 h 83998"/>
                <a:gd name="connsiteX52" fmla="*/ 14136963 w 23005101"/>
                <a:gd name="connsiteY52" fmla="*/ 50109 h 83998"/>
                <a:gd name="connsiteX53" fmla="*/ 13957384 w 23005101"/>
                <a:gd name="connsiteY53" fmla="*/ 50109 h 83998"/>
                <a:gd name="connsiteX54" fmla="*/ 13808699 w 23005101"/>
                <a:gd name="connsiteY54" fmla="*/ 50109 h 83998"/>
                <a:gd name="connsiteX55" fmla="*/ 13628734 w 23005101"/>
                <a:gd name="connsiteY55" fmla="*/ 50109 h 83998"/>
                <a:gd name="connsiteX56" fmla="*/ 13480049 w 23005101"/>
                <a:gd name="connsiteY56" fmla="*/ 50109 h 83998"/>
                <a:gd name="connsiteX57" fmla="*/ 13300085 w 23005101"/>
                <a:gd name="connsiteY57" fmla="*/ 50109 h 83998"/>
                <a:gd name="connsiteX58" fmla="*/ 13151400 w 23005101"/>
                <a:gd name="connsiteY58" fmla="*/ 50109 h 83998"/>
                <a:gd name="connsiteX59" fmla="*/ 12971434 w 23005101"/>
                <a:gd name="connsiteY59" fmla="*/ 50109 h 83998"/>
                <a:gd name="connsiteX60" fmla="*/ 12822750 w 23005101"/>
                <a:gd name="connsiteY60" fmla="*/ 50109 h 83998"/>
                <a:gd name="connsiteX61" fmla="*/ 12643171 w 23005101"/>
                <a:gd name="connsiteY61" fmla="*/ 50109 h 83998"/>
                <a:gd name="connsiteX62" fmla="*/ 12494486 w 23005101"/>
                <a:gd name="connsiteY62" fmla="*/ 50109 h 83998"/>
                <a:gd name="connsiteX63" fmla="*/ 12314907 w 23005101"/>
                <a:gd name="connsiteY63" fmla="*/ 50109 h 83998"/>
                <a:gd name="connsiteX64" fmla="*/ 12166223 w 23005101"/>
                <a:gd name="connsiteY64" fmla="*/ 50109 h 83998"/>
                <a:gd name="connsiteX65" fmla="*/ 11986257 w 23005101"/>
                <a:gd name="connsiteY65" fmla="*/ 50109 h 83998"/>
                <a:gd name="connsiteX66" fmla="*/ 11837573 w 23005101"/>
                <a:gd name="connsiteY66" fmla="*/ 50109 h 83998"/>
                <a:gd name="connsiteX67" fmla="*/ 11657607 w 23005101"/>
                <a:gd name="connsiteY67" fmla="*/ 50109 h 83998"/>
                <a:gd name="connsiteX68" fmla="*/ 11508923 w 23005101"/>
                <a:gd name="connsiteY68" fmla="*/ 50109 h 83998"/>
                <a:gd name="connsiteX69" fmla="*/ 11328958 w 23005101"/>
                <a:gd name="connsiteY69" fmla="*/ 50109 h 83998"/>
                <a:gd name="connsiteX70" fmla="*/ 11180273 w 23005101"/>
                <a:gd name="connsiteY70" fmla="*/ 50109 h 83998"/>
                <a:gd name="connsiteX71" fmla="*/ 11000694 w 23005101"/>
                <a:gd name="connsiteY71" fmla="*/ 50109 h 83998"/>
                <a:gd name="connsiteX72" fmla="*/ 10852010 w 23005101"/>
                <a:gd name="connsiteY72" fmla="*/ 50109 h 83998"/>
                <a:gd name="connsiteX73" fmla="*/ 10672044 w 23005101"/>
                <a:gd name="connsiteY73" fmla="*/ 50109 h 83998"/>
                <a:gd name="connsiteX74" fmla="*/ 10523359 w 23005101"/>
                <a:gd name="connsiteY74" fmla="*/ 50109 h 83998"/>
                <a:gd name="connsiteX75" fmla="*/ 10343780 w 23005101"/>
                <a:gd name="connsiteY75" fmla="*/ 50109 h 83998"/>
                <a:gd name="connsiteX76" fmla="*/ 10195096 w 23005101"/>
                <a:gd name="connsiteY76" fmla="*/ 50109 h 83998"/>
                <a:gd name="connsiteX77" fmla="*/ 10015517 w 23005101"/>
                <a:gd name="connsiteY77" fmla="*/ 50109 h 83998"/>
                <a:gd name="connsiteX78" fmla="*/ 9866833 w 23005101"/>
                <a:gd name="connsiteY78" fmla="*/ 50109 h 83998"/>
                <a:gd name="connsiteX79" fmla="*/ 9687253 w 23005101"/>
                <a:gd name="connsiteY79" fmla="*/ 50109 h 83998"/>
                <a:gd name="connsiteX80" fmla="*/ 9538569 w 23005101"/>
                <a:gd name="connsiteY80" fmla="*/ 50109 h 83998"/>
                <a:gd name="connsiteX81" fmla="*/ 9358989 w 23005101"/>
                <a:gd name="connsiteY81" fmla="*/ 50109 h 83998"/>
                <a:gd name="connsiteX82" fmla="*/ 9210305 w 23005101"/>
                <a:gd name="connsiteY82" fmla="*/ 50109 h 83998"/>
                <a:gd name="connsiteX83" fmla="*/ 9030340 w 23005101"/>
                <a:gd name="connsiteY83" fmla="*/ 50109 h 83998"/>
                <a:gd name="connsiteX84" fmla="*/ 8881655 w 23005101"/>
                <a:gd name="connsiteY84" fmla="*/ 50109 h 83998"/>
                <a:gd name="connsiteX85" fmla="*/ 8701690 w 23005101"/>
                <a:gd name="connsiteY85" fmla="*/ 50109 h 83998"/>
                <a:gd name="connsiteX86" fmla="*/ 8553006 w 23005101"/>
                <a:gd name="connsiteY86" fmla="*/ 50109 h 83998"/>
                <a:gd name="connsiteX87" fmla="*/ 8373427 w 23005101"/>
                <a:gd name="connsiteY87" fmla="*/ 50109 h 83998"/>
                <a:gd name="connsiteX88" fmla="*/ 8224742 w 23005101"/>
                <a:gd name="connsiteY88" fmla="*/ 50109 h 83998"/>
                <a:gd name="connsiteX89" fmla="*/ 8045163 w 23005101"/>
                <a:gd name="connsiteY89" fmla="*/ 50109 h 83998"/>
                <a:gd name="connsiteX90" fmla="*/ 7896479 w 23005101"/>
                <a:gd name="connsiteY90" fmla="*/ 50109 h 83998"/>
                <a:gd name="connsiteX91" fmla="*/ 7716899 w 23005101"/>
                <a:gd name="connsiteY91" fmla="*/ 50109 h 83998"/>
                <a:gd name="connsiteX92" fmla="*/ 7568215 w 23005101"/>
                <a:gd name="connsiteY92" fmla="*/ 50109 h 83998"/>
                <a:gd name="connsiteX93" fmla="*/ 7388636 w 23005101"/>
                <a:gd name="connsiteY93" fmla="*/ 50109 h 83998"/>
                <a:gd name="connsiteX94" fmla="*/ 7239951 w 23005101"/>
                <a:gd name="connsiteY94" fmla="*/ 50109 h 83998"/>
                <a:gd name="connsiteX95" fmla="*/ 7060372 w 23005101"/>
                <a:gd name="connsiteY95" fmla="*/ 50109 h 83998"/>
                <a:gd name="connsiteX96" fmla="*/ 6911688 w 23005101"/>
                <a:gd name="connsiteY96" fmla="*/ 50109 h 83998"/>
                <a:gd name="connsiteX97" fmla="*/ 6732108 w 23005101"/>
                <a:gd name="connsiteY97" fmla="*/ 50109 h 83998"/>
                <a:gd name="connsiteX98" fmla="*/ 6583424 w 23005101"/>
                <a:gd name="connsiteY98" fmla="*/ 50109 h 83998"/>
                <a:gd name="connsiteX99" fmla="*/ 6403458 w 23005101"/>
                <a:gd name="connsiteY99" fmla="*/ 50109 h 83998"/>
                <a:gd name="connsiteX100" fmla="*/ 6254774 w 23005101"/>
                <a:gd name="connsiteY100" fmla="*/ 50109 h 83998"/>
                <a:gd name="connsiteX101" fmla="*/ 6075195 w 23005101"/>
                <a:gd name="connsiteY101" fmla="*/ 50109 h 83998"/>
                <a:gd name="connsiteX102" fmla="*/ 5926511 w 23005101"/>
                <a:gd name="connsiteY102" fmla="*/ 50109 h 83998"/>
                <a:gd name="connsiteX103" fmla="*/ 5746931 w 23005101"/>
                <a:gd name="connsiteY103" fmla="*/ 50109 h 83998"/>
                <a:gd name="connsiteX104" fmla="*/ 5598247 w 23005101"/>
                <a:gd name="connsiteY104" fmla="*/ 50109 h 83998"/>
                <a:gd name="connsiteX105" fmla="*/ 5418281 w 23005101"/>
                <a:gd name="connsiteY105" fmla="*/ 50109 h 83998"/>
                <a:gd name="connsiteX106" fmla="*/ 5269597 w 23005101"/>
                <a:gd name="connsiteY106" fmla="*/ 50109 h 83998"/>
                <a:gd name="connsiteX107" fmla="*/ 5090018 w 23005101"/>
                <a:gd name="connsiteY107" fmla="*/ 50109 h 83998"/>
                <a:gd name="connsiteX108" fmla="*/ 4941333 w 23005101"/>
                <a:gd name="connsiteY108" fmla="*/ 50109 h 83998"/>
                <a:gd name="connsiteX109" fmla="*/ 4761368 w 23005101"/>
                <a:gd name="connsiteY109" fmla="*/ 50109 h 83998"/>
                <a:gd name="connsiteX110" fmla="*/ 4612684 w 23005101"/>
                <a:gd name="connsiteY110" fmla="*/ 50109 h 83998"/>
                <a:gd name="connsiteX111" fmla="*/ 4433104 w 23005101"/>
                <a:gd name="connsiteY111" fmla="*/ 50109 h 83998"/>
                <a:gd name="connsiteX112" fmla="*/ 4284420 w 23005101"/>
                <a:gd name="connsiteY112" fmla="*/ 50109 h 83998"/>
                <a:gd name="connsiteX113" fmla="*/ 4104840 w 23005101"/>
                <a:gd name="connsiteY113" fmla="*/ 50109 h 83998"/>
                <a:gd name="connsiteX114" fmla="*/ 3956156 w 23005101"/>
                <a:gd name="connsiteY114" fmla="*/ 50109 h 83998"/>
                <a:gd name="connsiteX115" fmla="*/ 3776190 w 23005101"/>
                <a:gd name="connsiteY115" fmla="*/ 50109 h 83998"/>
                <a:gd name="connsiteX116" fmla="*/ 3627506 w 23005101"/>
                <a:gd name="connsiteY116" fmla="*/ 50109 h 83998"/>
                <a:gd name="connsiteX117" fmla="*/ 3447541 w 23005101"/>
                <a:gd name="connsiteY117" fmla="*/ 50109 h 83998"/>
                <a:gd name="connsiteX118" fmla="*/ 3298857 w 23005101"/>
                <a:gd name="connsiteY118" fmla="*/ 50109 h 83998"/>
                <a:gd name="connsiteX119" fmla="*/ 3118891 w 23005101"/>
                <a:gd name="connsiteY119" fmla="*/ 50109 h 83998"/>
                <a:gd name="connsiteX120" fmla="*/ 2970207 w 23005101"/>
                <a:gd name="connsiteY120" fmla="*/ 50109 h 83998"/>
                <a:gd name="connsiteX121" fmla="*/ 2790241 w 23005101"/>
                <a:gd name="connsiteY121" fmla="*/ 50109 h 83998"/>
                <a:gd name="connsiteX122" fmla="*/ 2641557 w 23005101"/>
                <a:gd name="connsiteY122" fmla="*/ 50109 h 83998"/>
                <a:gd name="connsiteX123" fmla="*/ 2461977 w 23005101"/>
                <a:gd name="connsiteY123" fmla="*/ 50109 h 83998"/>
                <a:gd name="connsiteX124" fmla="*/ 2313293 w 23005101"/>
                <a:gd name="connsiteY124" fmla="*/ 50109 h 83998"/>
                <a:gd name="connsiteX125" fmla="*/ 2133714 w 23005101"/>
                <a:gd name="connsiteY125" fmla="*/ 50109 h 83998"/>
                <a:gd name="connsiteX126" fmla="*/ 1985030 w 23005101"/>
                <a:gd name="connsiteY126" fmla="*/ 50109 h 83998"/>
                <a:gd name="connsiteX127" fmla="*/ 1805450 w 23005101"/>
                <a:gd name="connsiteY127" fmla="*/ 50109 h 83998"/>
                <a:gd name="connsiteX128" fmla="*/ 1656766 w 23005101"/>
                <a:gd name="connsiteY128" fmla="*/ 50109 h 83998"/>
                <a:gd name="connsiteX129" fmla="*/ 1476800 w 23005101"/>
                <a:gd name="connsiteY129" fmla="*/ 50109 h 83998"/>
                <a:gd name="connsiteX130" fmla="*/ 1328116 w 23005101"/>
                <a:gd name="connsiteY130" fmla="*/ 50109 h 83998"/>
                <a:gd name="connsiteX131" fmla="*/ 1148150 w 23005101"/>
                <a:gd name="connsiteY131" fmla="*/ 50109 h 83998"/>
                <a:gd name="connsiteX132" fmla="*/ 999466 w 23005101"/>
                <a:gd name="connsiteY132" fmla="*/ 50109 h 83998"/>
                <a:gd name="connsiteX133" fmla="*/ 819887 w 23005101"/>
                <a:gd name="connsiteY133" fmla="*/ 50109 h 83998"/>
                <a:gd name="connsiteX134" fmla="*/ 671203 w 23005101"/>
                <a:gd name="connsiteY134" fmla="*/ 50109 h 83998"/>
                <a:gd name="connsiteX135" fmla="*/ 491623 w 23005101"/>
                <a:gd name="connsiteY135" fmla="*/ 50109 h 83998"/>
                <a:gd name="connsiteX136" fmla="*/ 342939 w 23005101"/>
                <a:gd name="connsiteY136" fmla="*/ 50109 h 83998"/>
                <a:gd name="connsiteX137" fmla="*/ 163359 w 23005101"/>
                <a:gd name="connsiteY137" fmla="*/ 50109 h 83998"/>
                <a:gd name="connsiteX138" fmla="*/ 14675 w 23005101"/>
                <a:gd name="connsiteY138" fmla="*/ 50109 h 83998"/>
                <a:gd name="connsiteX139" fmla="*/ 0 w 23005101"/>
                <a:gd name="connsiteY139" fmla="*/ 33889 h 83998"/>
                <a:gd name="connsiteX140" fmla="*/ 179580 w 23005101"/>
                <a:gd name="connsiteY140" fmla="*/ 33889 h 83998"/>
                <a:gd name="connsiteX141" fmla="*/ 328264 w 23005101"/>
                <a:gd name="connsiteY141" fmla="*/ 33889 h 83998"/>
                <a:gd name="connsiteX142" fmla="*/ 507843 w 23005101"/>
                <a:gd name="connsiteY142" fmla="*/ 33889 h 83998"/>
                <a:gd name="connsiteX143" fmla="*/ 656527 w 23005101"/>
                <a:gd name="connsiteY143" fmla="*/ 33889 h 83998"/>
                <a:gd name="connsiteX144" fmla="*/ 836107 w 23005101"/>
                <a:gd name="connsiteY144" fmla="*/ 33889 h 83998"/>
                <a:gd name="connsiteX145" fmla="*/ 984791 w 23005101"/>
                <a:gd name="connsiteY145" fmla="*/ 33889 h 83998"/>
                <a:gd name="connsiteX146" fmla="*/ 1164757 w 23005101"/>
                <a:gd name="connsiteY146" fmla="*/ 33889 h 83998"/>
                <a:gd name="connsiteX147" fmla="*/ 1313441 w 23005101"/>
                <a:gd name="connsiteY147" fmla="*/ 33889 h 83998"/>
                <a:gd name="connsiteX148" fmla="*/ 1493406 w 23005101"/>
                <a:gd name="connsiteY148" fmla="*/ 33889 h 83998"/>
                <a:gd name="connsiteX149" fmla="*/ 1642091 w 23005101"/>
                <a:gd name="connsiteY149" fmla="*/ 33889 h 83998"/>
                <a:gd name="connsiteX150" fmla="*/ 1821670 w 23005101"/>
                <a:gd name="connsiteY150" fmla="*/ 33889 h 83998"/>
                <a:gd name="connsiteX151" fmla="*/ 1970354 w 23005101"/>
                <a:gd name="connsiteY151" fmla="*/ 33889 h 83998"/>
                <a:gd name="connsiteX152" fmla="*/ 2149934 w 23005101"/>
                <a:gd name="connsiteY152" fmla="*/ 33889 h 83998"/>
                <a:gd name="connsiteX153" fmla="*/ 2298618 w 23005101"/>
                <a:gd name="connsiteY153" fmla="*/ 33889 h 83998"/>
                <a:gd name="connsiteX154" fmla="*/ 2478197 w 23005101"/>
                <a:gd name="connsiteY154" fmla="*/ 33889 h 83998"/>
                <a:gd name="connsiteX155" fmla="*/ 2626881 w 23005101"/>
                <a:gd name="connsiteY155" fmla="*/ 33889 h 83998"/>
                <a:gd name="connsiteX156" fmla="*/ 2806461 w 23005101"/>
                <a:gd name="connsiteY156" fmla="*/ 33889 h 83998"/>
                <a:gd name="connsiteX157" fmla="*/ 2955145 w 23005101"/>
                <a:gd name="connsiteY157" fmla="*/ 33889 h 83998"/>
                <a:gd name="connsiteX158" fmla="*/ 3135111 w 23005101"/>
                <a:gd name="connsiteY158" fmla="*/ 33889 h 83998"/>
                <a:gd name="connsiteX159" fmla="*/ 3283795 w 23005101"/>
                <a:gd name="connsiteY159" fmla="*/ 33889 h 83998"/>
                <a:gd name="connsiteX160" fmla="*/ 3463761 w 23005101"/>
                <a:gd name="connsiteY160" fmla="*/ 33889 h 83998"/>
                <a:gd name="connsiteX161" fmla="*/ 3612445 w 23005101"/>
                <a:gd name="connsiteY161" fmla="*/ 33889 h 83998"/>
                <a:gd name="connsiteX162" fmla="*/ 3792410 w 23005101"/>
                <a:gd name="connsiteY162" fmla="*/ 33889 h 83998"/>
                <a:gd name="connsiteX163" fmla="*/ 3941095 w 23005101"/>
                <a:gd name="connsiteY163" fmla="*/ 33889 h 83998"/>
                <a:gd name="connsiteX164" fmla="*/ 4121060 w 23005101"/>
                <a:gd name="connsiteY164" fmla="*/ 33889 h 83998"/>
                <a:gd name="connsiteX165" fmla="*/ 4269745 w 23005101"/>
                <a:gd name="connsiteY165" fmla="*/ 33889 h 83998"/>
                <a:gd name="connsiteX166" fmla="*/ 4449324 w 23005101"/>
                <a:gd name="connsiteY166" fmla="*/ 33889 h 83998"/>
                <a:gd name="connsiteX167" fmla="*/ 4598008 w 23005101"/>
                <a:gd name="connsiteY167" fmla="*/ 33889 h 83998"/>
                <a:gd name="connsiteX168" fmla="*/ 4777588 w 23005101"/>
                <a:gd name="connsiteY168" fmla="*/ 33889 h 83998"/>
                <a:gd name="connsiteX169" fmla="*/ 4926272 w 23005101"/>
                <a:gd name="connsiteY169" fmla="*/ 33889 h 83998"/>
                <a:gd name="connsiteX170" fmla="*/ 5106238 w 23005101"/>
                <a:gd name="connsiteY170" fmla="*/ 33889 h 83998"/>
                <a:gd name="connsiteX171" fmla="*/ 5254922 w 23005101"/>
                <a:gd name="connsiteY171" fmla="*/ 33889 h 83998"/>
                <a:gd name="connsiteX172" fmla="*/ 5434887 w 23005101"/>
                <a:gd name="connsiteY172" fmla="*/ 33889 h 83998"/>
                <a:gd name="connsiteX173" fmla="*/ 5583572 w 23005101"/>
                <a:gd name="connsiteY173" fmla="*/ 33889 h 83998"/>
                <a:gd name="connsiteX174" fmla="*/ 5763538 w 23005101"/>
                <a:gd name="connsiteY174" fmla="*/ 33889 h 83998"/>
                <a:gd name="connsiteX175" fmla="*/ 5912221 w 23005101"/>
                <a:gd name="connsiteY175" fmla="*/ 33889 h 83998"/>
                <a:gd name="connsiteX176" fmla="*/ 6091801 w 23005101"/>
                <a:gd name="connsiteY176" fmla="*/ 33889 h 83998"/>
                <a:gd name="connsiteX177" fmla="*/ 6240485 w 23005101"/>
                <a:gd name="connsiteY177" fmla="*/ 33889 h 83998"/>
                <a:gd name="connsiteX178" fmla="*/ 6420065 w 23005101"/>
                <a:gd name="connsiteY178" fmla="*/ 33889 h 83998"/>
                <a:gd name="connsiteX179" fmla="*/ 6568749 w 23005101"/>
                <a:gd name="connsiteY179" fmla="*/ 33889 h 83998"/>
                <a:gd name="connsiteX180" fmla="*/ 6748328 w 23005101"/>
                <a:gd name="connsiteY180" fmla="*/ 33889 h 83998"/>
                <a:gd name="connsiteX181" fmla="*/ 6897012 w 23005101"/>
                <a:gd name="connsiteY181" fmla="*/ 33889 h 83998"/>
                <a:gd name="connsiteX182" fmla="*/ 7076592 w 23005101"/>
                <a:gd name="connsiteY182" fmla="*/ 33889 h 83998"/>
                <a:gd name="connsiteX183" fmla="*/ 7225276 w 23005101"/>
                <a:gd name="connsiteY183" fmla="*/ 33889 h 83998"/>
                <a:gd name="connsiteX184" fmla="*/ 7405242 w 23005101"/>
                <a:gd name="connsiteY184" fmla="*/ 33889 h 83998"/>
                <a:gd name="connsiteX185" fmla="*/ 7553926 w 23005101"/>
                <a:gd name="connsiteY185" fmla="*/ 33889 h 83998"/>
                <a:gd name="connsiteX186" fmla="*/ 7733505 w 23005101"/>
                <a:gd name="connsiteY186" fmla="*/ 33889 h 83998"/>
                <a:gd name="connsiteX187" fmla="*/ 7882190 w 23005101"/>
                <a:gd name="connsiteY187" fmla="*/ 33889 h 83998"/>
                <a:gd name="connsiteX188" fmla="*/ 8061769 w 23005101"/>
                <a:gd name="connsiteY188" fmla="*/ 33889 h 83998"/>
                <a:gd name="connsiteX189" fmla="*/ 8210453 w 23005101"/>
                <a:gd name="connsiteY189" fmla="*/ 33889 h 83998"/>
                <a:gd name="connsiteX190" fmla="*/ 8390418 w 23005101"/>
                <a:gd name="connsiteY190" fmla="*/ 33889 h 83998"/>
                <a:gd name="connsiteX191" fmla="*/ 8539103 w 23005101"/>
                <a:gd name="connsiteY191" fmla="*/ 33889 h 83998"/>
                <a:gd name="connsiteX192" fmla="*/ 8718682 w 23005101"/>
                <a:gd name="connsiteY192" fmla="*/ 33889 h 83998"/>
                <a:gd name="connsiteX193" fmla="*/ 8867366 w 23005101"/>
                <a:gd name="connsiteY193" fmla="*/ 33889 h 83998"/>
                <a:gd name="connsiteX194" fmla="*/ 9047332 w 23005101"/>
                <a:gd name="connsiteY194" fmla="*/ 33889 h 83998"/>
                <a:gd name="connsiteX195" fmla="*/ 9196016 w 23005101"/>
                <a:gd name="connsiteY195" fmla="*/ 33889 h 83998"/>
                <a:gd name="connsiteX196" fmla="*/ 9375596 w 23005101"/>
                <a:gd name="connsiteY196" fmla="*/ 33889 h 83998"/>
                <a:gd name="connsiteX197" fmla="*/ 9524280 w 23005101"/>
                <a:gd name="connsiteY197" fmla="*/ 33889 h 83998"/>
                <a:gd name="connsiteX198" fmla="*/ 9703859 w 23005101"/>
                <a:gd name="connsiteY198" fmla="*/ 33889 h 83998"/>
                <a:gd name="connsiteX199" fmla="*/ 9852543 w 23005101"/>
                <a:gd name="connsiteY199" fmla="*/ 33889 h 83998"/>
                <a:gd name="connsiteX200" fmla="*/ 10032123 w 23005101"/>
                <a:gd name="connsiteY200" fmla="*/ 33889 h 83998"/>
                <a:gd name="connsiteX201" fmla="*/ 10180807 w 23005101"/>
                <a:gd name="connsiteY201" fmla="*/ 33889 h 83998"/>
                <a:gd name="connsiteX202" fmla="*/ 10360773 w 23005101"/>
                <a:gd name="connsiteY202" fmla="*/ 33889 h 83998"/>
                <a:gd name="connsiteX203" fmla="*/ 10509457 w 23005101"/>
                <a:gd name="connsiteY203" fmla="*/ 33889 h 83998"/>
                <a:gd name="connsiteX204" fmla="*/ 10689036 w 23005101"/>
                <a:gd name="connsiteY204" fmla="*/ 33889 h 83998"/>
                <a:gd name="connsiteX205" fmla="*/ 10837721 w 23005101"/>
                <a:gd name="connsiteY205" fmla="*/ 33889 h 83998"/>
                <a:gd name="connsiteX206" fmla="*/ 11017687 w 23005101"/>
                <a:gd name="connsiteY206" fmla="*/ 33889 h 83998"/>
                <a:gd name="connsiteX207" fmla="*/ 11166371 w 23005101"/>
                <a:gd name="connsiteY207" fmla="*/ 33889 h 83998"/>
                <a:gd name="connsiteX208" fmla="*/ 11345950 w 23005101"/>
                <a:gd name="connsiteY208" fmla="*/ 33889 h 83998"/>
                <a:gd name="connsiteX209" fmla="*/ 11494635 w 23005101"/>
                <a:gd name="connsiteY209" fmla="*/ 33889 h 83998"/>
                <a:gd name="connsiteX210" fmla="*/ 11674214 w 23005101"/>
                <a:gd name="connsiteY210" fmla="*/ 33889 h 83998"/>
                <a:gd name="connsiteX211" fmla="*/ 11822898 w 23005101"/>
                <a:gd name="connsiteY211" fmla="*/ 33889 h 83998"/>
                <a:gd name="connsiteX212" fmla="*/ 12002477 w 23005101"/>
                <a:gd name="connsiteY212" fmla="*/ 33889 h 83998"/>
                <a:gd name="connsiteX213" fmla="*/ 12151162 w 23005101"/>
                <a:gd name="connsiteY213" fmla="*/ 33889 h 83998"/>
                <a:gd name="connsiteX214" fmla="*/ 12330741 w 23005101"/>
                <a:gd name="connsiteY214" fmla="*/ 33889 h 83998"/>
                <a:gd name="connsiteX215" fmla="*/ 12479425 w 23005101"/>
                <a:gd name="connsiteY215" fmla="*/ 33889 h 83998"/>
                <a:gd name="connsiteX216" fmla="*/ 12659390 w 23005101"/>
                <a:gd name="connsiteY216" fmla="*/ 33889 h 83998"/>
                <a:gd name="connsiteX217" fmla="*/ 12808074 w 23005101"/>
                <a:gd name="connsiteY217" fmla="*/ 33889 h 83998"/>
                <a:gd name="connsiteX218" fmla="*/ 12987654 w 23005101"/>
                <a:gd name="connsiteY218" fmla="*/ 33889 h 83998"/>
                <a:gd name="connsiteX219" fmla="*/ 13136338 w 23005101"/>
                <a:gd name="connsiteY219" fmla="*/ 33889 h 83998"/>
                <a:gd name="connsiteX220" fmla="*/ 13315917 w 23005101"/>
                <a:gd name="connsiteY220" fmla="*/ 33889 h 83998"/>
                <a:gd name="connsiteX221" fmla="*/ 13464602 w 23005101"/>
                <a:gd name="connsiteY221" fmla="*/ 33889 h 83998"/>
                <a:gd name="connsiteX222" fmla="*/ 13644181 w 23005101"/>
                <a:gd name="connsiteY222" fmla="*/ 33889 h 83998"/>
                <a:gd name="connsiteX223" fmla="*/ 13792865 w 23005101"/>
                <a:gd name="connsiteY223" fmla="*/ 33889 h 83998"/>
                <a:gd name="connsiteX224" fmla="*/ 13972445 w 23005101"/>
                <a:gd name="connsiteY224" fmla="*/ 33889 h 83998"/>
                <a:gd name="connsiteX225" fmla="*/ 14121129 w 23005101"/>
                <a:gd name="connsiteY225" fmla="*/ 33889 h 83998"/>
                <a:gd name="connsiteX226" fmla="*/ 14300708 w 23005101"/>
                <a:gd name="connsiteY226" fmla="*/ 33889 h 83998"/>
                <a:gd name="connsiteX227" fmla="*/ 14449393 w 23005101"/>
                <a:gd name="connsiteY227" fmla="*/ 33889 h 83998"/>
                <a:gd name="connsiteX228" fmla="*/ 14629359 w 23005101"/>
                <a:gd name="connsiteY228" fmla="*/ 33889 h 83998"/>
                <a:gd name="connsiteX229" fmla="*/ 14778043 w 23005101"/>
                <a:gd name="connsiteY229" fmla="*/ 33889 h 83998"/>
                <a:gd name="connsiteX230" fmla="*/ 14957622 w 23005101"/>
                <a:gd name="connsiteY230" fmla="*/ 33889 h 83998"/>
                <a:gd name="connsiteX231" fmla="*/ 15106307 w 23005101"/>
                <a:gd name="connsiteY231" fmla="*/ 33889 h 83998"/>
                <a:gd name="connsiteX232" fmla="*/ 15286272 w 23005101"/>
                <a:gd name="connsiteY232" fmla="*/ 33889 h 83998"/>
                <a:gd name="connsiteX233" fmla="*/ 15434957 w 23005101"/>
                <a:gd name="connsiteY233" fmla="*/ 33889 h 83998"/>
                <a:gd name="connsiteX234" fmla="*/ 15614921 w 23005101"/>
                <a:gd name="connsiteY234" fmla="*/ 33889 h 83998"/>
                <a:gd name="connsiteX235" fmla="*/ 15763606 w 23005101"/>
                <a:gd name="connsiteY235" fmla="*/ 33889 h 83998"/>
                <a:gd name="connsiteX236" fmla="*/ 15943185 w 23005101"/>
                <a:gd name="connsiteY236" fmla="*/ 33889 h 83998"/>
                <a:gd name="connsiteX237" fmla="*/ 16091869 w 23005101"/>
                <a:gd name="connsiteY237" fmla="*/ 33889 h 83998"/>
                <a:gd name="connsiteX238" fmla="*/ 16271449 w 23005101"/>
                <a:gd name="connsiteY238" fmla="*/ 33889 h 83998"/>
                <a:gd name="connsiteX239" fmla="*/ 16420133 w 23005101"/>
                <a:gd name="connsiteY239" fmla="*/ 33889 h 83998"/>
                <a:gd name="connsiteX240" fmla="*/ 16600099 w 23005101"/>
                <a:gd name="connsiteY240" fmla="*/ 33889 h 83998"/>
                <a:gd name="connsiteX241" fmla="*/ 16748783 w 23005101"/>
                <a:gd name="connsiteY241" fmla="*/ 33889 h 83998"/>
                <a:gd name="connsiteX242" fmla="*/ 16928750 w 23005101"/>
                <a:gd name="connsiteY242" fmla="*/ 33889 h 83998"/>
                <a:gd name="connsiteX243" fmla="*/ 17077434 w 23005101"/>
                <a:gd name="connsiteY243" fmla="*/ 33889 h 83998"/>
                <a:gd name="connsiteX244" fmla="*/ 17257398 w 23005101"/>
                <a:gd name="connsiteY244" fmla="*/ 33889 h 83998"/>
                <a:gd name="connsiteX245" fmla="*/ 17406082 w 23005101"/>
                <a:gd name="connsiteY245" fmla="*/ 33889 h 83998"/>
                <a:gd name="connsiteX246" fmla="*/ 17585662 w 23005101"/>
                <a:gd name="connsiteY246" fmla="*/ 33889 h 83998"/>
                <a:gd name="connsiteX247" fmla="*/ 17734346 w 23005101"/>
                <a:gd name="connsiteY247" fmla="*/ 33889 h 83998"/>
                <a:gd name="connsiteX248" fmla="*/ 17914312 w 23005101"/>
                <a:gd name="connsiteY248" fmla="*/ 33889 h 83998"/>
                <a:gd name="connsiteX249" fmla="*/ 18062996 w 23005101"/>
                <a:gd name="connsiteY249" fmla="*/ 33889 h 83998"/>
                <a:gd name="connsiteX250" fmla="*/ 18242576 w 23005101"/>
                <a:gd name="connsiteY250" fmla="*/ 33889 h 83998"/>
                <a:gd name="connsiteX251" fmla="*/ 18391260 w 23005101"/>
                <a:gd name="connsiteY251" fmla="*/ 33889 h 83998"/>
                <a:gd name="connsiteX252" fmla="*/ 18570840 w 23005101"/>
                <a:gd name="connsiteY252" fmla="*/ 33889 h 83998"/>
                <a:gd name="connsiteX253" fmla="*/ 18719524 w 23005101"/>
                <a:gd name="connsiteY253" fmla="*/ 33889 h 83998"/>
                <a:gd name="connsiteX254" fmla="*/ 18899490 w 23005101"/>
                <a:gd name="connsiteY254" fmla="*/ 33889 h 83998"/>
                <a:gd name="connsiteX255" fmla="*/ 19048174 w 23005101"/>
                <a:gd name="connsiteY255" fmla="*/ 33889 h 83998"/>
                <a:gd name="connsiteX256" fmla="*/ 19228140 w 23005101"/>
                <a:gd name="connsiteY256" fmla="*/ 33889 h 83998"/>
                <a:gd name="connsiteX257" fmla="*/ 19376822 w 23005101"/>
                <a:gd name="connsiteY257" fmla="*/ 33889 h 83998"/>
                <a:gd name="connsiteX258" fmla="*/ 19556788 w 23005101"/>
                <a:gd name="connsiteY258" fmla="*/ 33889 h 83998"/>
                <a:gd name="connsiteX259" fmla="*/ 19705474 w 23005101"/>
                <a:gd name="connsiteY259" fmla="*/ 33889 h 83998"/>
                <a:gd name="connsiteX260" fmla="*/ 19885054 w 23005101"/>
                <a:gd name="connsiteY260" fmla="*/ 33889 h 83998"/>
                <a:gd name="connsiteX261" fmla="*/ 20033736 w 23005101"/>
                <a:gd name="connsiteY261" fmla="*/ 33889 h 83998"/>
                <a:gd name="connsiteX262" fmla="*/ 20213318 w 23005101"/>
                <a:gd name="connsiteY262" fmla="*/ 33889 h 83998"/>
                <a:gd name="connsiteX263" fmla="*/ 20362000 w 23005101"/>
                <a:gd name="connsiteY263" fmla="*/ 33889 h 83998"/>
                <a:gd name="connsiteX264" fmla="*/ 20541580 w 23005101"/>
                <a:gd name="connsiteY264" fmla="*/ 33889 h 83998"/>
                <a:gd name="connsiteX265" fmla="*/ 20690264 w 23005101"/>
                <a:gd name="connsiteY265" fmla="*/ 33889 h 83998"/>
                <a:gd name="connsiteX266" fmla="*/ 20869844 w 23005101"/>
                <a:gd name="connsiteY266" fmla="*/ 33889 h 83998"/>
                <a:gd name="connsiteX267" fmla="*/ 21018528 w 23005101"/>
                <a:gd name="connsiteY267" fmla="*/ 33889 h 83998"/>
                <a:gd name="connsiteX268" fmla="*/ 21198492 w 23005101"/>
                <a:gd name="connsiteY268" fmla="*/ 33889 h 83998"/>
                <a:gd name="connsiteX269" fmla="*/ 21347178 w 23005101"/>
                <a:gd name="connsiteY269" fmla="*/ 33889 h 83998"/>
                <a:gd name="connsiteX270" fmla="*/ 21527142 w 23005101"/>
                <a:gd name="connsiteY270" fmla="*/ 33889 h 83998"/>
                <a:gd name="connsiteX271" fmla="*/ 21675828 w 23005101"/>
                <a:gd name="connsiteY271" fmla="*/ 33889 h 83998"/>
                <a:gd name="connsiteX272" fmla="*/ 21855406 w 23005101"/>
                <a:gd name="connsiteY272" fmla="*/ 33889 h 83998"/>
                <a:gd name="connsiteX273" fmla="*/ 22004092 w 23005101"/>
                <a:gd name="connsiteY273" fmla="*/ 33889 h 83998"/>
                <a:gd name="connsiteX274" fmla="*/ 22184056 w 23005101"/>
                <a:gd name="connsiteY274" fmla="*/ 33889 h 83998"/>
                <a:gd name="connsiteX275" fmla="*/ 22332742 w 23005101"/>
                <a:gd name="connsiteY275" fmla="*/ 33889 h 83998"/>
                <a:gd name="connsiteX276" fmla="*/ 22512706 w 23005101"/>
                <a:gd name="connsiteY276" fmla="*/ 33889 h 83998"/>
                <a:gd name="connsiteX277" fmla="*/ 22661390 w 23005101"/>
                <a:gd name="connsiteY277" fmla="*/ 33889 h 83998"/>
                <a:gd name="connsiteX278" fmla="*/ 22840970 w 23005101"/>
                <a:gd name="connsiteY278" fmla="*/ 33889 h 83998"/>
                <a:gd name="connsiteX279" fmla="*/ 22989654 w 23005101"/>
                <a:gd name="connsiteY279" fmla="*/ 33889 h 83998"/>
                <a:gd name="connsiteX280" fmla="*/ 23005102 w 23005101"/>
                <a:gd name="connsiteY280" fmla="*/ 49723 h 83998"/>
                <a:gd name="connsiteX281" fmla="*/ 22825138 w 23005101"/>
                <a:gd name="connsiteY281" fmla="*/ 49723 h 83998"/>
                <a:gd name="connsiteX282" fmla="*/ 22676452 w 23005101"/>
                <a:gd name="connsiteY282" fmla="*/ 49723 h 83998"/>
                <a:gd name="connsiteX283" fmla="*/ 22585310 w 23005101"/>
                <a:gd name="connsiteY283" fmla="*/ 83708 h 83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998">
                  <a:moveTo>
                    <a:pt x="22585310" y="83708"/>
                  </a:moveTo>
                  <a:cubicBezTo>
                    <a:pt x="22551712" y="83708"/>
                    <a:pt x="22518114" y="72509"/>
                    <a:pt x="22495328" y="50109"/>
                  </a:cubicBezTo>
                  <a:cubicBezTo>
                    <a:pt x="22458638" y="13420"/>
                    <a:pt x="22383332" y="13807"/>
                    <a:pt x="22346644" y="50109"/>
                  </a:cubicBezTo>
                  <a:cubicBezTo>
                    <a:pt x="22301458" y="95294"/>
                    <a:pt x="22212248" y="95294"/>
                    <a:pt x="22167064" y="50109"/>
                  </a:cubicBezTo>
                  <a:cubicBezTo>
                    <a:pt x="22130374" y="13420"/>
                    <a:pt x="22055070" y="13807"/>
                    <a:pt x="22018380" y="50109"/>
                  </a:cubicBezTo>
                  <a:cubicBezTo>
                    <a:pt x="21973194" y="95294"/>
                    <a:pt x="21883984" y="95294"/>
                    <a:pt x="21838800" y="50109"/>
                  </a:cubicBezTo>
                  <a:cubicBezTo>
                    <a:pt x="21802112" y="13420"/>
                    <a:pt x="21727190" y="13807"/>
                    <a:pt x="21690116" y="50109"/>
                  </a:cubicBezTo>
                  <a:cubicBezTo>
                    <a:pt x="21644930" y="95294"/>
                    <a:pt x="21555720" y="95294"/>
                    <a:pt x="21510536" y="50109"/>
                  </a:cubicBezTo>
                  <a:cubicBezTo>
                    <a:pt x="21473848" y="13807"/>
                    <a:pt x="21398926" y="13420"/>
                    <a:pt x="21361854" y="50109"/>
                  </a:cubicBezTo>
                  <a:cubicBezTo>
                    <a:pt x="21316668" y="95294"/>
                    <a:pt x="21227456" y="95294"/>
                    <a:pt x="21182272" y="50109"/>
                  </a:cubicBezTo>
                  <a:cubicBezTo>
                    <a:pt x="21145584" y="13420"/>
                    <a:pt x="21070278" y="13807"/>
                    <a:pt x="21033590" y="50109"/>
                  </a:cubicBezTo>
                  <a:cubicBezTo>
                    <a:pt x="20988404" y="95294"/>
                    <a:pt x="20899194" y="95294"/>
                    <a:pt x="20854010" y="50109"/>
                  </a:cubicBezTo>
                  <a:cubicBezTo>
                    <a:pt x="20817320" y="13420"/>
                    <a:pt x="20742014" y="13420"/>
                    <a:pt x="20705326" y="50109"/>
                  </a:cubicBezTo>
                  <a:cubicBezTo>
                    <a:pt x="20660140" y="95294"/>
                    <a:pt x="20570930" y="95294"/>
                    <a:pt x="20525358" y="50109"/>
                  </a:cubicBezTo>
                  <a:cubicBezTo>
                    <a:pt x="20488672" y="13420"/>
                    <a:pt x="20413364" y="13807"/>
                    <a:pt x="20376676" y="50109"/>
                  </a:cubicBezTo>
                  <a:cubicBezTo>
                    <a:pt x="20331492" y="95294"/>
                    <a:pt x="20242282" y="95294"/>
                    <a:pt x="20196708" y="50109"/>
                  </a:cubicBezTo>
                  <a:cubicBezTo>
                    <a:pt x="20160022" y="13420"/>
                    <a:pt x="20084714" y="13420"/>
                    <a:pt x="20048026" y="50109"/>
                  </a:cubicBezTo>
                  <a:cubicBezTo>
                    <a:pt x="20002842" y="95294"/>
                    <a:pt x="19913632" y="95294"/>
                    <a:pt x="19868446" y="50109"/>
                  </a:cubicBezTo>
                  <a:cubicBezTo>
                    <a:pt x="19831758" y="13420"/>
                    <a:pt x="19756836" y="13420"/>
                    <a:pt x="19719762" y="50109"/>
                  </a:cubicBezTo>
                  <a:cubicBezTo>
                    <a:pt x="19674578" y="95294"/>
                    <a:pt x="19585368" y="95294"/>
                    <a:pt x="19540182" y="50109"/>
                  </a:cubicBezTo>
                  <a:cubicBezTo>
                    <a:pt x="19503494" y="13420"/>
                    <a:pt x="19428188" y="13807"/>
                    <a:pt x="19391498" y="50109"/>
                  </a:cubicBezTo>
                  <a:cubicBezTo>
                    <a:pt x="19346314" y="95294"/>
                    <a:pt x="19257104" y="95294"/>
                    <a:pt x="19211920" y="50109"/>
                  </a:cubicBezTo>
                  <a:cubicBezTo>
                    <a:pt x="19175230" y="13807"/>
                    <a:pt x="19099924" y="13420"/>
                    <a:pt x="19063234" y="50109"/>
                  </a:cubicBezTo>
                  <a:cubicBezTo>
                    <a:pt x="19018050" y="95294"/>
                    <a:pt x="18928840" y="95294"/>
                    <a:pt x="18883656" y="50109"/>
                  </a:cubicBezTo>
                  <a:cubicBezTo>
                    <a:pt x="18846966" y="13807"/>
                    <a:pt x="18771660" y="13807"/>
                    <a:pt x="18734972" y="50109"/>
                  </a:cubicBezTo>
                  <a:cubicBezTo>
                    <a:pt x="18689788" y="95294"/>
                    <a:pt x="18600576" y="95294"/>
                    <a:pt x="18555006" y="50109"/>
                  </a:cubicBezTo>
                  <a:cubicBezTo>
                    <a:pt x="18518318" y="13420"/>
                    <a:pt x="18443396" y="13420"/>
                    <a:pt x="18406320" y="50109"/>
                  </a:cubicBezTo>
                  <a:cubicBezTo>
                    <a:pt x="18360750" y="95294"/>
                    <a:pt x="18271926" y="95294"/>
                    <a:pt x="18226356" y="50109"/>
                  </a:cubicBezTo>
                  <a:cubicBezTo>
                    <a:pt x="18189668" y="13420"/>
                    <a:pt x="18114360" y="13420"/>
                    <a:pt x="18077672" y="50109"/>
                  </a:cubicBezTo>
                  <a:cubicBezTo>
                    <a:pt x="18032486" y="95294"/>
                    <a:pt x="17943276" y="95294"/>
                    <a:pt x="17898092" y="50109"/>
                  </a:cubicBezTo>
                  <a:cubicBezTo>
                    <a:pt x="17861404" y="13420"/>
                    <a:pt x="17786482" y="13420"/>
                    <a:pt x="17749408" y="50109"/>
                  </a:cubicBezTo>
                  <a:cubicBezTo>
                    <a:pt x="17704224" y="95294"/>
                    <a:pt x="17615012" y="95294"/>
                    <a:pt x="17569442" y="50109"/>
                  </a:cubicBezTo>
                  <a:cubicBezTo>
                    <a:pt x="17532754" y="13420"/>
                    <a:pt x="17457832" y="13420"/>
                    <a:pt x="17420758" y="50109"/>
                  </a:cubicBezTo>
                  <a:cubicBezTo>
                    <a:pt x="17375574" y="95294"/>
                    <a:pt x="17286362" y="95294"/>
                    <a:pt x="17240792" y="50109"/>
                  </a:cubicBezTo>
                  <a:cubicBezTo>
                    <a:pt x="17203718" y="13420"/>
                    <a:pt x="17128796" y="13807"/>
                    <a:pt x="17092108" y="50109"/>
                  </a:cubicBezTo>
                  <a:cubicBezTo>
                    <a:pt x="17046538" y="95294"/>
                    <a:pt x="16957714" y="95294"/>
                    <a:pt x="16912528" y="50109"/>
                  </a:cubicBezTo>
                  <a:cubicBezTo>
                    <a:pt x="16875840" y="13420"/>
                    <a:pt x="16800532" y="13807"/>
                    <a:pt x="16763844" y="50109"/>
                  </a:cubicBezTo>
                  <a:cubicBezTo>
                    <a:pt x="16718660" y="95294"/>
                    <a:pt x="16629450" y="95294"/>
                    <a:pt x="16584265" y="50109"/>
                  </a:cubicBezTo>
                  <a:cubicBezTo>
                    <a:pt x="16547577" y="13420"/>
                    <a:pt x="16472269" y="13807"/>
                    <a:pt x="16435581" y="50109"/>
                  </a:cubicBezTo>
                  <a:cubicBezTo>
                    <a:pt x="16390010" y="95294"/>
                    <a:pt x="16301186" y="95294"/>
                    <a:pt x="16255616" y="50109"/>
                  </a:cubicBezTo>
                  <a:cubicBezTo>
                    <a:pt x="16218927" y="13420"/>
                    <a:pt x="16143619" y="13807"/>
                    <a:pt x="16106931" y="50109"/>
                  </a:cubicBezTo>
                  <a:cubicBezTo>
                    <a:pt x="16061361" y="95294"/>
                    <a:pt x="15972536" y="95294"/>
                    <a:pt x="15926966" y="50109"/>
                  </a:cubicBezTo>
                  <a:cubicBezTo>
                    <a:pt x="15890277" y="13807"/>
                    <a:pt x="15815355" y="13420"/>
                    <a:pt x="15778281" y="50109"/>
                  </a:cubicBezTo>
                  <a:cubicBezTo>
                    <a:pt x="15733097" y="95294"/>
                    <a:pt x="15643886" y="95294"/>
                    <a:pt x="15598702" y="50109"/>
                  </a:cubicBezTo>
                  <a:cubicBezTo>
                    <a:pt x="15562013" y="13420"/>
                    <a:pt x="15486706" y="13807"/>
                    <a:pt x="15450018" y="50109"/>
                  </a:cubicBezTo>
                  <a:cubicBezTo>
                    <a:pt x="15404834" y="95294"/>
                    <a:pt x="15315622" y="95294"/>
                    <a:pt x="15270438" y="50109"/>
                  </a:cubicBezTo>
                  <a:cubicBezTo>
                    <a:pt x="15233750" y="13420"/>
                    <a:pt x="15158443" y="13420"/>
                    <a:pt x="15121754" y="50109"/>
                  </a:cubicBezTo>
                  <a:cubicBezTo>
                    <a:pt x="15076570" y="95294"/>
                    <a:pt x="14987359" y="95294"/>
                    <a:pt x="14942175" y="50109"/>
                  </a:cubicBezTo>
                  <a:cubicBezTo>
                    <a:pt x="14905486" y="13420"/>
                    <a:pt x="14830179" y="13807"/>
                    <a:pt x="14793490" y="50109"/>
                  </a:cubicBezTo>
                  <a:cubicBezTo>
                    <a:pt x="14748306" y="95294"/>
                    <a:pt x="14659095" y="95294"/>
                    <a:pt x="14613911" y="50109"/>
                  </a:cubicBezTo>
                  <a:cubicBezTo>
                    <a:pt x="14577222" y="13420"/>
                    <a:pt x="14501915" y="13807"/>
                    <a:pt x="14465227" y="50109"/>
                  </a:cubicBezTo>
                  <a:cubicBezTo>
                    <a:pt x="14420043" y="95294"/>
                    <a:pt x="14330831" y="95294"/>
                    <a:pt x="14285647" y="50109"/>
                  </a:cubicBezTo>
                  <a:cubicBezTo>
                    <a:pt x="14248959" y="13420"/>
                    <a:pt x="14173652" y="13420"/>
                    <a:pt x="14136963" y="50109"/>
                  </a:cubicBezTo>
                  <a:cubicBezTo>
                    <a:pt x="14091779" y="95294"/>
                    <a:pt x="14002568" y="95294"/>
                    <a:pt x="13957384" y="50109"/>
                  </a:cubicBezTo>
                  <a:cubicBezTo>
                    <a:pt x="13920695" y="13807"/>
                    <a:pt x="13845388" y="13420"/>
                    <a:pt x="13808699" y="50109"/>
                  </a:cubicBezTo>
                  <a:cubicBezTo>
                    <a:pt x="13763516" y="95294"/>
                    <a:pt x="13674304" y="95294"/>
                    <a:pt x="13628734" y="50109"/>
                  </a:cubicBezTo>
                  <a:cubicBezTo>
                    <a:pt x="13592046" y="13807"/>
                    <a:pt x="13516738" y="13420"/>
                    <a:pt x="13480049" y="50109"/>
                  </a:cubicBezTo>
                  <a:cubicBezTo>
                    <a:pt x="13434865" y="95294"/>
                    <a:pt x="13345655" y="95294"/>
                    <a:pt x="13300085" y="50109"/>
                  </a:cubicBezTo>
                  <a:cubicBezTo>
                    <a:pt x="13263396" y="13420"/>
                    <a:pt x="13188474" y="13420"/>
                    <a:pt x="13151400" y="50109"/>
                  </a:cubicBezTo>
                  <a:cubicBezTo>
                    <a:pt x="13106215" y="95294"/>
                    <a:pt x="13017005" y="95294"/>
                    <a:pt x="12971434" y="50109"/>
                  </a:cubicBezTo>
                  <a:cubicBezTo>
                    <a:pt x="12934746" y="13420"/>
                    <a:pt x="12859824" y="13420"/>
                    <a:pt x="12822750" y="50109"/>
                  </a:cubicBezTo>
                  <a:cubicBezTo>
                    <a:pt x="12777565" y="95294"/>
                    <a:pt x="12688355" y="95294"/>
                    <a:pt x="12643171" y="50109"/>
                  </a:cubicBezTo>
                  <a:cubicBezTo>
                    <a:pt x="12606482" y="13420"/>
                    <a:pt x="12531175" y="13420"/>
                    <a:pt x="12494486" y="50109"/>
                  </a:cubicBezTo>
                  <a:cubicBezTo>
                    <a:pt x="12449301" y="95294"/>
                    <a:pt x="12360091" y="95294"/>
                    <a:pt x="12314907" y="50109"/>
                  </a:cubicBezTo>
                  <a:cubicBezTo>
                    <a:pt x="12278218" y="13420"/>
                    <a:pt x="12202911" y="13807"/>
                    <a:pt x="12166223" y="50109"/>
                  </a:cubicBezTo>
                  <a:cubicBezTo>
                    <a:pt x="12120652" y="95294"/>
                    <a:pt x="12031827" y="95294"/>
                    <a:pt x="11986257" y="50109"/>
                  </a:cubicBezTo>
                  <a:cubicBezTo>
                    <a:pt x="11949569" y="13420"/>
                    <a:pt x="11874261" y="13807"/>
                    <a:pt x="11837573" y="50109"/>
                  </a:cubicBezTo>
                  <a:cubicBezTo>
                    <a:pt x="11792389" y="95294"/>
                    <a:pt x="11703178" y="95294"/>
                    <a:pt x="11657607" y="50109"/>
                  </a:cubicBezTo>
                  <a:cubicBezTo>
                    <a:pt x="11620919" y="13420"/>
                    <a:pt x="11545611" y="13807"/>
                    <a:pt x="11508923" y="50109"/>
                  </a:cubicBezTo>
                  <a:cubicBezTo>
                    <a:pt x="11463352" y="95294"/>
                    <a:pt x="11374528" y="95294"/>
                    <a:pt x="11328958" y="50109"/>
                  </a:cubicBezTo>
                  <a:cubicBezTo>
                    <a:pt x="11292269" y="13420"/>
                    <a:pt x="11216962" y="13807"/>
                    <a:pt x="11180273" y="50109"/>
                  </a:cubicBezTo>
                  <a:cubicBezTo>
                    <a:pt x="11135088" y="95294"/>
                    <a:pt x="11045878" y="95294"/>
                    <a:pt x="11000694" y="50109"/>
                  </a:cubicBezTo>
                  <a:cubicBezTo>
                    <a:pt x="10964005" y="13807"/>
                    <a:pt x="10889084" y="13420"/>
                    <a:pt x="10852010" y="50109"/>
                  </a:cubicBezTo>
                  <a:cubicBezTo>
                    <a:pt x="10806439" y="95294"/>
                    <a:pt x="10717614" y="95294"/>
                    <a:pt x="10672044" y="50109"/>
                  </a:cubicBezTo>
                  <a:cubicBezTo>
                    <a:pt x="10634970" y="13420"/>
                    <a:pt x="10560048" y="13807"/>
                    <a:pt x="10523359" y="50109"/>
                  </a:cubicBezTo>
                  <a:cubicBezTo>
                    <a:pt x="10478176" y="95294"/>
                    <a:pt x="10388965" y="95294"/>
                    <a:pt x="10343780" y="50109"/>
                  </a:cubicBezTo>
                  <a:cubicBezTo>
                    <a:pt x="10307093" y="13420"/>
                    <a:pt x="10232171" y="13420"/>
                    <a:pt x="10195096" y="50109"/>
                  </a:cubicBezTo>
                  <a:cubicBezTo>
                    <a:pt x="10149912" y="95294"/>
                    <a:pt x="10060702" y="95294"/>
                    <a:pt x="10015517" y="50109"/>
                  </a:cubicBezTo>
                  <a:cubicBezTo>
                    <a:pt x="9978829" y="13420"/>
                    <a:pt x="9903521" y="13807"/>
                    <a:pt x="9866833" y="50109"/>
                  </a:cubicBezTo>
                  <a:cubicBezTo>
                    <a:pt x="9821648" y="95294"/>
                    <a:pt x="9732437" y="95294"/>
                    <a:pt x="9687253" y="50109"/>
                  </a:cubicBezTo>
                  <a:cubicBezTo>
                    <a:pt x="9650565" y="13420"/>
                    <a:pt x="9575257" y="13420"/>
                    <a:pt x="9538569" y="50109"/>
                  </a:cubicBezTo>
                  <a:cubicBezTo>
                    <a:pt x="9493385" y="95294"/>
                    <a:pt x="9404174" y="95294"/>
                    <a:pt x="9358989" y="50109"/>
                  </a:cubicBezTo>
                  <a:cubicBezTo>
                    <a:pt x="9322301" y="13420"/>
                    <a:pt x="9246994" y="13807"/>
                    <a:pt x="9210305" y="50109"/>
                  </a:cubicBezTo>
                  <a:cubicBezTo>
                    <a:pt x="9164734" y="95294"/>
                    <a:pt x="9075910" y="95294"/>
                    <a:pt x="9030340" y="50109"/>
                  </a:cubicBezTo>
                  <a:cubicBezTo>
                    <a:pt x="8993651" y="13807"/>
                    <a:pt x="8918343" y="13420"/>
                    <a:pt x="8881655" y="50109"/>
                  </a:cubicBezTo>
                  <a:cubicBezTo>
                    <a:pt x="8836085" y="95294"/>
                    <a:pt x="8747260" y="95294"/>
                    <a:pt x="8701690" y="50109"/>
                  </a:cubicBezTo>
                  <a:cubicBezTo>
                    <a:pt x="8665001" y="13420"/>
                    <a:pt x="8589694" y="13807"/>
                    <a:pt x="8553006" y="50109"/>
                  </a:cubicBezTo>
                  <a:cubicBezTo>
                    <a:pt x="8507821" y="95294"/>
                    <a:pt x="8418611" y="95294"/>
                    <a:pt x="8373427" y="50109"/>
                  </a:cubicBezTo>
                  <a:cubicBezTo>
                    <a:pt x="8336352" y="13807"/>
                    <a:pt x="8261430" y="13807"/>
                    <a:pt x="8224742" y="50109"/>
                  </a:cubicBezTo>
                  <a:cubicBezTo>
                    <a:pt x="8179558" y="95294"/>
                    <a:pt x="8090347" y="95294"/>
                    <a:pt x="8045163" y="50109"/>
                  </a:cubicBezTo>
                  <a:cubicBezTo>
                    <a:pt x="8008474" y="13807"/>
                    <a:pt x="7933167" y="13807"/>
                    <a:pt x="7896479" y="50109"/>
                  </a:cubicBezTo>
                  <a:cubicBezTo>
                    <a:pt x="7851294" y="95294"/>
                    <a:pt x="7762084" y="95294"/>
                    <a:pt x="7716899" y="50109"/>
                  </a:cubicBezTo>
                  <a:cubicBezTo>
                    <a:pt x="7680211" y="13420"/>
                    <a:pt x="7604903" y="13807"/>
                    <a:pt x="7568215" y="50109"/>
                  </a:cubicBezTo>
                  <a:cubicBezTo>
                    <a:pt x="7523031" y="95294"/>
                    <a:pt x="7433820" y="95294"/>
                    <a:pt x="7388636" y="50109"/>
                  </a:cubicBezTo>
                  <a:cubicBezTo>
                    <a:pt x="7351947" y="13420"/>
                    <a:pt x="7277026" y="13807"/>
                    <a:pt x="7239951" y="50109"/>
                  </a:cubicBezTo>
                  <a:cubicBezTo>
                    <a:pt x="7194767" y="95294"/>
                    <a:pt x="7105557" y="95294"/>
                    <a:pt x="7060372" y="50109"/>
                  </a:cubicBezTo>
                  <a:cubicBezTo>
                    <a:pt x="7023683" y="13420"/>
                    <a:pt x="6948376" y="13807"/>
                    <a:pt x="6911688" y="50109"/>
                  </a:cubicBezTo>
                  <a:cubicBezTo>
                    <a:pt x="6866503" y="95294"/>
                    <a:pt x="6777293" y="95294"/>
                    <a:pt x="6732108" y="50109"/>
                  </a:cubicBezTo>
                  <a:cubicBezTo>
                    <a:pt x="6695420" y="13420"/>
                    <a:pt x="6620112" y="13420"/>
                    <a:pt x="6583424" y="50109"/>
                  </a:cubicBezTo>
                  <a:cubicBezTo>
                    <a:pt x="6537853" y="95294"/>
                    <a:pt x="6449029" y="95294"/>
                    <a:pt x="6403458" y="50109"/>
                  </a:cubicBezTo>
                  <a:cubicBezTo>
                    <a:pt x="6366770" y="13420"/>
                    <a:pt x="6291849" y="13420"/>
                    <a:pt x="6254774" y="50109"/>
                  </a:cubicBezTo>
                  <a:cubicBezTo>
                    <a:pt x="6209589" y="95294"/>
                    <a:pt x="6120379" y="95294"/>
                    <a:pt x="6075195" y="50109"/>
                  </a:cubicBezTo>
                  <a:cubicBezTo>
                    <a:pt x="6038506" y="13420"/>
                    <a:pt x="5963585" y="13420"/>
                    <a:pt x="5926511" y="50109"/>
                  </a:cubicBezTo>
                  <a:cubicBezTo>
                    <a:pt x="5881326" y="95294"/>
                    <a:pt x="5792115" y="95294"/>
                    <a:pt x="5746931" y="50109"/>
                  </a:cubicBezTo>
                  <a:cubicBezTo>
                    <a:pt x="5710243" y="13420"/>
                    <a:pt x="5634935" y="13420"/>
                    <a:pt x="5598247" y="50109"/>
                  </a:cubicBezTo>
                  <a:cubicBezTo>
                    <a:pt x="5553062" y="95294"/>
                    <a:pt x="5463852" y="95294"/>
                    <a:pt x="5418281" y="50109"/>
                  </a:cubicBezTo>
                  <a:cubicBezTo>
                    <a:pt x="5381593" y="13420"/>
                    <a:pt x="5306672" y="13807"/>
                    <a:pt x="5269597" y="50109"/>
                  </a:cubicBezTo>
                  <a:cubicBezTo>
                    <a:pt x="5224413" y="95294"/>
                    <a:pt x="5135202" y="95294"/>
                    <a:pt x="5090018" y="50109"/>
                  </a:cubicBezTo>
                  <a:cubicBezTo>
                    <a:pt x="5053330" y="13420"/>
                    <a:pt x="4978408" y="13807"/>
                    <a:pt x="4941333" y="50109"/>
                  </a:cubicBezTo>
                  <a:cubicBezTo>
                    <a:pt x="4895763" y="95294"/>
                    <a:pt x="4806939" y="95294"/>
                    <a:pt x="4761368" y="50109"/>
                  </a:cubicBezTo>
                  <a:cubicBezTo>
                    <a:pt x="4724679" y="13420"/>
                    <a:pt x="4649372" y="13807"/>
                    <a:pt x="4612684" y="50109"/>
                  </a:cubicBezTo>
                  <a:cubicBezTo>
                    <a:pt x="4567499" y="95294"/>
                    <a:pt x="4478289" y="95294"/>
                    <a:pt x="4433104" y="50109"/>
                  </a:cubicBezTo>
                  <a:cubicBezTo>
                    <a:pt x="4396416" y="13420"/>
                    <a:pt x="4321495" y="13807"/>
                    <a:pt x="4284420" y="50109"/>
                  </a:cubicBezTo>
                  <a:cubicBezTo>
                    <a:pt x="4239235" y="95294"/>
                    <a:pt x="4150025" y="95294"/>
                    <a:pt x="4104840" y="50109"/>
                  </a:cubicBezTo>
                  <a:cubicBezTo>
                    <a:pt x="4068152" y="13420"/>
                    <a:pt x="3992845" y="13807"/>
                    <a:pt x="3956156" y="50109"/>
                  </a:cubicBezTo>
                  <a:cubicBezTo>
                    <a:pt x="3910586" y="95294"/>
                    <a:pt x="3821761" y="95294"/>
                    <a:pt x="3776190" y="50109"/>
                  </a:cubicBezTo>
                  <a:cubicBezTo>
                    <a:pt x="3739502" y="13420"/>
                    <a:pt x="3664581" y="13420"/>
                    <a:pt x="3627506" y="50109"/>
                  </a:cubicBezTo>
                  <a:cubicBezTo>
                    <a:pt x="3582322" y="95294"/>
                    <a:pt x="3493111" y="95294"/>
                    <a:pt x="3447541" y="50109"/>
                  </a:cubicBezTo>
                  <a:cubicBezTo>
                    <a:pt x="3410852" y="13420"/>
                    <a:pt x="3335545" y="13807"/>
                    <a:pt x="3298857" y="50109"/>
                  </a:cubicBezTo>
                  <a:cubicBezTo>
                    <a:pt x="3253286" y="95294"/>
                    <a:pt x="3164462" y="95294"/>
                    <a:pt x="3118891" y="50109"/>
                  </a:cubicBezTo>
                  <a:cubicBezTo>
                    <a:pt x="3082202" y="13420"/>
                    <a:pt x="3006895" y="13807"/>
                    <a:pt x="2970207" y="50109"/>
                  </a:cubicBezTo>
                  <a:cubicBezTo>
                    <a:pt x="2924636" y="95294"/>
                    <a:pt x="2835812" y="95294"/>
                    <a:pt x="2790241" y="50109"/>
                  </a:cubicBezTo>
                  <a:cubicBezTo>
                    <a:pt x="2753553" y="13420"/>
                    <a:pt x="2678245" y="13420"/>
                    <a:pt x="2641557" y="50109"/>
                  </a:cubicBezTo>
                  <a:cubicBezTo>
                    <a:pt x="2596373" y="95294"/>
                    <a:pt x="2507162" y="95294"/>
                    <a:pt x="2461977" y="50109"/>
                  </a:cubicBezTo>
                  <a:cubicBezTo>
                    <a:pt x="2425289" y="13420"/>
                    <a:pt x="2349982" y="13807"/>
                    <a:pt x="2313293" y="50109"/>
                  </a:cubicBezTo>
                  <a:cubicBezTo>
                    <a:pt x="2268109" y="95294"/>
                    <a:pt x="2178898" y="95294"/>
                    <a:pt x="2133714" y="50109"/>
                  </a:cubicBezTo>
                  <a:cubicBezTo>
                    <a:pt x="2097025" y="13420"/>
                    <a:pt x="2021718" y="13807"/>
                    <a:pt x="1985030" y="50109"/>
                  </a:cubicBezTo>
                  <a:cubicBezTo>
                    <a:pt x="1939845" y="95294"/>
                    <a:pt x="1850635" y="95294"/>
                    <a:pt x="1805450" y="50109"/>
                  </a:cubicBezTo>
                  <a:cubicBezTo>
                    <a:pt x="1768762" y="13420"/>
                    <a:pt x="1693454" y="13807"/>
                    <a:pt x="1656766" y="50109"/>
                  </a:cubicBezTo>
                  <a:cubicBezTo>
                    <a:pt x="1611195" y="95294"/>
                    <a:pt x="1522371" y="95294"/>
                    <a:pt x="1476800" y="50109"/>
                  </a:cubicBezTo>
                  <a:cubicBezTo>
                    <a:pt x="1440112" y="13420"/>
                    <a:pt x="1364804" y="13807"/>
                    <a:pt x="1328116" y="50109"/>
                  </a:cubicBezTo>
                  <a:cubicBezTo>
                    <a:pt x="1282545" y="95294"/>
                    <a:pt x="1193721" y="95294"/>
                    <a:pt x="1148150" y="50109"/>
                  </a:cubicBezTo>
                  <a:cubicBezTo>
                    <a:pt x="1111462" y="13420"/>
                    <a:pt x="1036155" y="13420"/>
                    <a:pt x="999466" y="50109"/>
                  </a:cubicBezTo>
                  <a:cubicBezTo>
                    <a:pt x="954282" y="95294"/>
                    <a:pt x="865071" y="95294"/>
                    <a:pt x="819887" y="50109"/>
                  </a:cubicBezTo>
                  <a:cubicBezTo>
                    <a:pt x="783198" y="13420"/>
                    <a:pt x="707891" y="13420"/>
                    <a:pt x="671203" y="50109"/>
                  </a:cubicBezTo>
                  <a:cubicBezTo>
                    <a:pt x="626018" y="95294"/>
                    <a:pt x="536808" y="95294"/>
                    <a:pt x="491623" y="50109"/>
                  </a:cubicBezTo>
                  <a:cubicBezTo>
                    <a:pt x="454935" y="13420"/>
                    <a:pt x="379627" y="13807"/>
                    <a:pt x="342939" y="50109"/>
                  </a:cubicBezTo>
                  <a:cubicBezTo>
                    <a:pt x="297754" y="95294"/>
                    <a:pt x="208544" y="95294"/>
                    <a:pt x="163359" y="50109"/>
                  </a:cubicBezTo>
                  <a:cubicBezTo>
                    <a:pt x="126671" y="13420"/>
                    <a:pt x="51364" y="13420"/>
                    <a:pt x="14675" y="50109"/>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708"/>
                    <a:pt x="22585310" y="83708"/>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14" name="Freeform: Shape 13">
              <a:extLst>
                <a:ext uri="{FF2B5EF4-FFF2-40B4-BE49-F238E27FC236}">
                  <a16:creationId xmlns:a16="http://schemas.microsoft.com/office/drawing/2014/main" id="{9B68813D-9218-4B04-A177-116D2738E10C}"/>
                </a:ext>
              </a:extLst>
            </p:cNvPr>
            <p:cNvSpPr/>
            <p:nvPr/>
          </p:nvSpPr>
          <p:spPr>
            <a:xfrm>
              <a:off x="-51438" y="136425"/>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3034"/>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3034"/>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3034"/>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3034"/>
                    <a:pt x="20084714" y="12648"/>
                    <a:pt x="20048026" y="49337"/>
                  </a:cubicBezTo>
                  <a:cubicBezTo>
                    <a:pt x="20002842" y="94522"/>
                    <a:pt x="19913632" y="94522"/>
                    <a:pt x="19868446" y="49337"/>
                  </a:cubicBezTo>
                  <a:cubicBezTo>
                    <a:pt x="19831758" y="13034"/>
                    <a:pt x="19756836" y="13034"/>
                    <a:pt x="19719762" y="49337"/>
                  </a:cubicBezTo>
                  <a:cubicBezTo>
                    <a:pt x="19674578" y="94522"/>
                    <a:pt x="19585368" y="94522"/>
                    <a:pt x="19540182" y="49337"/>
                  </a:cubicBezTo>
                  <a:cubicBezTo>
                    <a:pt x="19503494" y="13034"/>
                    <a:pt x="19428188" y="13034"/>
                    <a:pt x="19391498" y="49337"/>
                  </a:cubicBezTo>
                  <a:cubicBezTo>
                    <a:pt x="19346314" y="94522"/>
                    <a:pt x="19257104" y="94522"/>
                    <a:pt x="19211920" y="49337"/>
                  </a:cubicBezTo>
                  <a:cubicBezTo>
                    <a:pt x="19175230" y="13034"/>
                    <a:pt x="19099924" y="13034"/>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3034"/>
                    <a:pt x="18443396" y="13034"/>
                    <a:pt x="18406320" y="49337"/>
                  </a:cubicBezTo>
                  <a:cubicBezTo>
                    <a:pt x="18360750" y="94522"/>
                    <a:pt x="18271926" y="94522"/>
                    <a:pt x="18226356" y="49337"/>
                  </a:cubicBezTo>
                  <a:cubicBezTo>
                    <a:pt x="18189668" y="13034"/>
                    <a:pt x="18114360" y="13034"/>
                    <a:pt x="18077672" y="49337"/>
                  </a:cubicBezTo>
                  <a:cubicBezTo>
                    <a:pt x="18032486" y="94522"/>
                    <a:pt x="17943276" y="94522"/>
                    <a:pt x="17898092" y="49337"/>
                  </a:cubicBezTo>
                  <a:cubicBezTo>
                    <a:pt x="17861404" y="13034"/>
                    <a:pt x="17786482" y="13034"/>
                    <a:pt x="17749408" y="49337"/>
                  </a:cubicBezTo>
                  <a:cubicBezTo>
                    <a:pt x="17704224" y="94522"/>
                    <a:pt x="17615012" y="94522"/>
                    <a:pt x="17569442" y="49337"/>
                  </a:cubicBezTo>
                  <a:cubicBezTo>
                    <a:pt x="17532754" y="13034"/>
                    <a:pt x="17457832" y="13034"/>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3034"/>
                    <a:pt x="16143619" y="13034"/>
                    <a:pt x="16106931" y="49337"/>
                  </a:cubicBezTo>
                  <a:cubicBezTo>
                    <a:pt x="16061361" y="94522"/>
                    <a:pt x="15972536" y="94522"/>
                    <a:pt x="15926966" y="49337"/>
                  </a:cubicBezTo>
                  <a:cubicBezTo>
                    <a:pt x="15890277" y="13034"/>
                    <a:pt x="15815355" y="13034"/>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3034"/>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3034"/>
                    <a:pt x="14501915" y="13034"/>
                    <a:pt x="14465227" y="49337"/>
                  </a:cubicBezTo>
                  <a:cubicBezTo>
                    <a:pt x="14420043" y="94522"/>
                    <a:pt x="14330831" y="94522"/>
                    <a:pt x="14285647" y="49337"/>
                  </a:cubicBezTo>
                  <a:cubicBezTo>
                    <a:pt x="14248959" y="13034"/>
                    <a:pt x="14173652" y="13034"/>
                    <a:pt x="14136963" y="49337"/>
                  </a:cubicBezTo>
                  <a:cubicBezTo>
                    <a:pt x="14091779" y="94522"/>
                    <a:pt x="14002568" y="94522"/>
                    <a:pt x="13957384" y="49337"/>
                  </a:cubicBezTo>
                  <a:cubicBezTo>
                    <a:pt x="13920695" y="13034"/>
                    <a:pt x="13845388" y="13034"/>
                    <a:pt x="13808699" y="49337"/>
                  </a:cubicBezTo>
                  <a:cubicBezTo>
                    <a:pt x="13763516" y="94522"/>
                    <a:pt x="13674304" y="94522"/>
                    <a:pt x="13628734" y="49337"/>
                  </a:cubicBezTo>
                  <a:cubicBezTo>
                    <a:pt x="13592046" y="13034"/>
                    <a:pt x="13516738" y="13034"/>
                    <a:pt x="13480049" y="49337"/>
                  </a:cubicBezTo>
                  <a:cubicBezTo>
                    <a:pt x="13434865" y="94522"/>
                    <a:pt x="13345655" y="94522"/>
                    <a:pt x="13300085" y="49337"/>
                  </a:cubicBezTo>
                  <a:cubicBezTo>
                    <a:pt x="13263396" y="13034"/>
                    <a:pt x="13188474" y="13034"/>
                    <a:pt x="13151400" y="49337"/>
                  </a:cubicBezTo>
                  <a:cubicBezTo>
                    <a:pt x="13106215" y="94522"/>
                    <a:pt x="13017005" y="94522"/>
                    <a:pt x="12971434" y="49337"/>
                  </a:cubicBezTo>
                  <a:cubicBezTo>
                    <a:pt x="12934746" y="13034"/>
                    <a:pt x="12859824" y="13034"/>
                    <a:pt x="12822750" y="49337"/>
                  </a:cubicBezTo>
                  <a:cubicBezTo>
                    <a:pt x="12777565" y="94522"/>
                    <a:pt x="12688355" y="94522"/>
                    <a:pt x="12643171" y="49337"/>
                  </a:cubicBezTo>
                  <a:cubicBezTo>
                    <a:pt x="12606482" y="13034"/>
                    <a:pt x="12531175" y="13034"/>
                    <a:pt x="12494486" y="49337"/>
                  </a:cubicBezTo>
                  <a:cubicBezTo>
                    <a:pt x="12449301" y="94522"/>
                    <a:pt x="12360091" y="94522"/>
                    <a:pt x="12314907" y="49337"/>
                  </a:cubicBezTo>
                  <a:cubicBezTo>
                    <a:pt x="12278218" y="13034"/>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3034"/>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3034"/>
                    <a:pt x="10232171" y="12648"/>
                    <a:pt x="10195096" y="49337"/>
                  </a:cubicBezTo>
                  <a:cubicBezTo>
                    <a:pt x="10149912" y="94522"/>
                    <a:pt x="10060702" y="94522"/>
                    <a:pt x="10015517" y="49337"/>
                  </a:cubicBezTo>
                  <a:cubicBezTo>
                    <a:pt x="9978829" y="13034"/>
                    <a:pt x="9903521" y="13034"/>
                    <a:pt x="9866833" y="49337"/>
                  </a:cubicBezTo>
                  <a:cubicBezTo>
                    <a:pt x="9821648" y="94522"/>
                    <a:pt x="9732437" y="94522"/>
                    <a:pt x="9687253" y="49337"/>
                  </a:cubicBezTo>
                  <a:cubicBezTo>
                    <a:pt x="9650565" y="13034"/>
                    <a:pt x="9575257" y="13034"/>
                    <a:pt x="9538569" y="49337"/>
                  </a:cubicBezTo>
                  <a:cubicBezTo>
                    <a:pt x="9493385" y="94522"/>
                    <a:pt x="9404174" y="94522"/>
                    <a:pt x="9358989" y="49337"/>
                  </a:cubicBezTo>
                  <a:cubicBezTo>
                    <a:pt x="9322301" y="13034"/>
                    <a:pt x="9246994" y="13034"/>
                    <a:pt x="9210305" y="49337"/>
                  </a:cubicBezTo>
                  <a:cubicBezTo>
                    <a:pt x="9164734" y="94522"/>
                    <a:pt x="9075910" y="94522"/>
                    <a:pt x="9030340" y="49337"/>
                  </a:cubicBezTo>
                  <a:cubicBezTo>
                    <a:pt x="8993651" y="13034"/>
                    <a:pt x="8918343" y="13034"/>
                    <a:pt x="8881655" y="49337"/>
                  </a:cubicBezTo>
                  <a:cubicBezTo>
                    <a:pt x="8836085" y="94522"/>
                    <a:pt x="8747260" y="94522"/>
                    <a:pt x="8701690" y="49337"/>
                  </a:cubicBezTo>
                  <a:cubicBezTo>
                    <a:pt x="8665001" y="13034"/>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3034"/>
                    <a:pt x="7604903" y="13034"/>
                    <a:pt x="7568215" y="49337"/>
                  </a:cubicBezTo>
                  <a:cubicBezTo>
                    <a:pt x="7523031" y="94522"/>
                    <a:pt x="7433820" y="94522"/>
                    <a:pt x="7388636" y="49337"/>
                  </a:cubicBezTo>
                  <a:cubicBezTo>
                    <a:pt x="7351947" y="13034"/>
                    <a:pt x="7277026" y="13034"/>
                    <a:pt x="7239951" y="49337"/>
                  </a:cubicBezTo>
                  <a:cubicBezTo>
                    <a:pt x="7194767" y="94522"/>
                    <a:pt x="7105557" y="94522"/>
                    <a:pt x="7060372" y="49337"/>
                  </a:cubicBezTo>
                  <a:cubicBezTo>
                    <a:pt x="7023683" y="13034"/>
                    <a:pt x="6948376" y="13034"/>
                    <a:pt x="6911688" y="49337"/>
                  </a:cubicBezTo>
                  <a:cubicBezTo>
                    <a:pt x="6866503" y="94522"/>
                    <a:pt x="6777293" y="94522"/>
                    <a:pt x="6732108" y="49337"/>
                  </a:cubicBezTo>
                  <a:cubicBezTo>
                    <a:pt x="6695420" y="13034"/>
                    <a:pt x="6620112" y="13034"/>
                    <a:pt x="6583424" y="49337"/>
                  </a:cubicBezTo>
                  <a:cubicBezTo>
                    <a:pt x="6537853" y="94522"/>
                    <a:pt x="6449029" y="94522"/>
                    <a:pt x="6403458" y="49337"/>
                  </a:cubicBezTo>
                  <a:cubicBezTo>
                    <a:pt x="6366770" y="13034"/>
                    <a:pt x="6291849" y="13034"/>
                    <a:pt x="6254774" y="49337"/>
                  </a:cubicBezTo>
                  <a:cubicBezTo>
                    <a:pt x="6209589" y="94522"/>
                    <a:pt x="6120379" y="94522"/>
                    <a:pt x="6075195" y="49337"/>
                  </a:cubicBezTo>
                  <a:cubicBezTo>
                    <a:pt x="6038506" y="13034"/>
                    <a:pt x="5963585" y="13034"/>
                    <a:pt x="5926511" y="49337"/>
                  </a:cubicBezTo>
                  <a:cubicBezTo>
                    <a:pt x="5881326" y="94522"/>
                    <a:pt x="5792115" y="94522"/>
                    <a:pt x="5746931" y="49337"/>
                  </a:cubicBezTo>
                  <a:cubicBezTo>
                    <a:pt x="5710243" y="13034"/>
                    <a:pt x="5634935" y="13034"/>
                    <a:pt x="5598247" y="49337"/>
                  </a:cubicBezTo>
                  <a:cubicBezTo>
                    <a:pt x="5553062" y="94522"/>
                    <a:pt x="5463852" y="94522"/>
                    <a:pt x="5418281" y="49337"/>
                  </a:cubicBezTo>
                  <a:cubicBezTo>
                    <a:pt x="5381593" y="13034"/>
                    <a:pt x="5306672" y="13034"/>
                    <a:pt x="5269597" y="49337"/>
                  </a:cubicBezTo>
                  <a:cubicBezTo>
                    <a:pt x="5224413" y="94522"/>
                    <a:pt x="5135202" y="94522"/>
                    <a:pt x="5090018" y="49337"/>
                  </a:cubicBezTo>
                  <a:cubicBezTo>
                    <a:pt x="5053330" y="13034"/>
                    <a:pt x="4978408" y="13034"/>
                    <a:pt x="4941333" y="49337"/>
                  </a:cubicBezTo>
                  <a:cubicBezTo>
                    <a:pt x="4895763" y="94522"/>
                    <a:pt x="4806939" y="94522"/>
                    <a:pt x="4761368" y="49337"/>
                  </a:cubicBezTo>
                  <a:cubicBezTo>
                    <a:pt x="4724679" y="13034"/>
                    <a:pt x="4649372" y="13034"/>
                    <a:pt x="4612684" y="49337"/>
                  </a:cubicBezTo>
                  <a:cubicBezTo>
                    <a:pt x="4567499" y="94522"/>
                    <a:pt x="4478289" y="94522"/>
                    <a:pt x="4433104" y="49337"/>
                  </a:cubicBezTo>
                  <a:cubicBezTo>
                    <a:pt x="4396416" y="13034"/>
                    <a:pt x="4321495" y="13034"/>
                    <a:pt x="4284420" y="49337"/>
                  </a:cubicBezTo>
                  <a:cubicBezTo>
                    <a:pt x="4239235" y="94522"/>
                    <a:pt x="4150025" y="94522"/>
                    <a:pt x="4104840" y="49337"/>
                  </a:cubicBezTo>
                  <a:cubicBezTo>
                    <a:pt x="4068152" y="13034"/>
                    <a:pt x="3992845" y="13034"/>
                    <a:pt x="3956156" y="49337"/>
                  </a:cubicBezTo>
                  <a:cubicBezTo>
                    <a:pt x="3910586" y="94522"/>
                    <a:pt x="3821761" y="94522"/>
                    <a:pt x="3776190" y="49337"/>
                  </a:cubicBezTo>
                  <a:cubicBezTo>
                    <a:pt x="3739502" y="13034"/>
                    <a:pt x="3664581" y="13034"/>
                    <a:pt x="3627506" y="49337"/>
                  </a:cubicBezTo>
                  <a:cubicBezTo>
                    <a:pt x="3582322" y="94522"/>
                    <a:pt x="3493111" y="94522"/>
                    <a:pt x="3447541" y="49337"/>
                  </a:cubicBezTo>
                  <a:cubicBezTo>
                    <a:pt x="3410852" y="13034"/>
                    <a:pt x="3335545" y="13034"/>
                    <a:pt x="3298857" y="49337"/>
                  </a:cubicBezTo>
                  <a:cubicBezTo>
                    <a:pt x="3253286" y="94522"/>
                    <a:pt x="3164462" y="94522"/>
                    <a:pt x="3118891" y="49337"/>
                  </a:cubicBezTo>
                  <a:cubicBezTo>
                    <a:pt x="3082202" y="13034"/>
                    <a:pt x="3006895" y="13034"/>
                    <a:pt x="2970207" y="49337"/>
                  </a:cubicBezTo>
                  <a:cubicBezTo>
                    <a:pt x="2924636" y="94522"/>
                    <a:pt x="2835812" y="94522"/>
                    <a:pt x="2790241" y="49337"/>
                  </a:cubicBezTo>
                  <a:cubicBezTo>
                    <a:pt x="2753553" y="13034"/>
                    <a:pt x="2678245" y="13034"/>
                    <a:pt x="2641557" y="49337"/>
                  </a:cubicBezTo>
                  <a:cubicBezTo>
                    <a:pt x="2596373" y="94522"/>
                    <a:pt x="2507162" y="94522"/>
                    <a:pt x="2461977" y="49337"/>
                  </a:cubicBezTo>
                  <a:cubicBezTo>
                    <a:pt x="2425289" y="13034"/>
                    <a:pt x="2349982" y="13034"/>
                    <a:pt x="2313293" y="49337"/>
                  </a:cubicBezTo>
                  <a:cubicBezTo>
                    <a:pt x="2268109" y="94522"/>
                    <a:pt x="2178898" y="94522"/>
                    <a:pt x="2133714" y="49337"/>
                  </a:cubicBezTo>
                  <a:cubicBezTo>
                    <a:pt x="2097025" y="13034"/>
                    <a:pt x="2021718" y="13034"/>
                    <a:pt x="1985030" y="49337"/>
                  </a:cubicBezTo>
                  <a:cubicBezTo>
                    <a:pt x="1939845" y="94522"/>
                    <a:pt x="1850635" y="94522"/>
                    <a:pt x="1805450" y="49337"/>
                  </a:cubicBezTo>
                  <a:cubicBezTo>
                    <a:pt x="1768762" y="13034"/>
                    <a:pt x="1693454" y="13034"/>
                    <a:pt x="1656766" y="49337"/>
                  </a:cubicBezTo>
                  <a:cubicBezTo>
                    <a:pt x="1611195" y="94522"/>
                    <a:pt x="1522371" y="94522"/>
                    <a:pt x="1476800" y="49337"/>
                  </a:cubicBezTo>
                  <a:cubicBezTo>
                    <a:pt x="1440112" y="13034"/>
                    <a:pt x="1364804" y="13034"/>
                    <a:pt x="1328116" y="49337"/>
                  </a:cubicBezTo>
                  <a:cubicBezTo>
                    <a:pt x="1282545" y="94522"/>
                    <a:pt x="1193721" y="94522"/>
                    <a:pt x="1148150" y="49337"/>
                  </a:cubicBezTo>
                  <a:cubicBezTo>
                    <a:pt x="1111462" y="13034"/>
                    <a:pt x="1036155" y="13034"/>
                    <a:pt x="999466" y="49337"/>
                  </a:cubicBezTo>
                  <a:cubicBezTo>
                    <a:pt x="954282" y="94522"/>
                    <a:pt x="865071" y="94522"/>
                    <a:pt x="819887" y="49337"/>
                  </a:cubicBezTo>
                  <a:cubicBezTo>
                    <a:pt x="783198" y="13034"/>
                    <a:pt x="707891" y="13034"/>
                    <a:pt x="671203" y="49337"/>
                  </a:cubicBezTo>
                  <a:cubicBezTo>
                    <a:pt x="626018" y="94522"/>
                    <a:pt x="536808" y="94522"/>
                    <a:pt x="491623" y="49337"/>
                  </a:cubicBezTo>
                  <a:cubicBezTo>
                    <a:pt x="454935" y="13034"/>
                    <a:pt x="379627" y="13034"/>
                    <a:pt x="342939" y="49337"/>
                  </a:cubicBezTo>
                  <a:cubicBezTo>
                    <a:pt x="297754" y="94522"/>
                    <a:pt x="208544" y="94522"/>
                    <a:pt x="163359" y="49337"/>
                  </a:cubicBezTo>
                  <a:cubicBezTo>
                    <a:pt x="126671" y="13034"/>
                    <a:pt x="51364" y="13034"/>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420"/>
                    <a:pt x="22713528" y="13420"/>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15" name="Freeform: Shape 14">
              <a:extLst>
                <a:ext uri="{FF2B5EF4-FFF2-40B4-BE49-F238E27FC236}">
                  <a16:creationId xmlns:a16="http://schemas.microsoft.com/office/drawing/2014/main" id="{F91865B9-9741-46D6-BA08-3257BD4AA88E}"/>
                </a:ext>
              </a:extLst>
            </p:cNvPr>
            <p:cNvSpPr/>
            <p:nvPr/>
          </p:nvSpPr>
          <p:spPr>
            <a:xfrm>
              <a:off x="-51438" y="273139"/>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16" name="Freeform: Shape 15">
              <a:extLst>
                <a:ext uri="{FF2B5EF4-FFF2-40B4-BE49-F238E27FC236}">
                  <a16:creationId xmlns:a16="http://schemas.microsoft.com/office/drawing/2014/main" id="{30BC3278-7FC0-4CD7-86AF-60F6BAFF1B75}"/>
                </a:ext>
              </a:extLst>
            </p:cNvPr>
            <p:cNvSpPr/>
            <p:nvPr/>
          </p:nvSpPr>
          <p:spPr>
            <a:xfrm>
              <a:off x="-51438" y="409853"/>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17" name="Freeform: Shape 16">
              <a:extLst>
                <a:ext uri="{FF2B5EF4-FFF2-40B4-BE49-F238E27FC236}">
                  <a16:creationId xmlns:a16="http://schemas.microsoft.com/office/drawing/2014/main" id="{DFAB5BD2-26C5-4879-87C7-CB7DEA1CE6F9}"/>
                </a:ext>
              </a:extLst>
            </p:cNvPr>
            <p:cNvSpPr/>
            <p:nvPr/>
          </p:nvSpPr>
          <p:spPr>
            <a:xfrm>
              <a:off x="-51438" y="546567"/>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18" name="Freeform: Shape 17">
              <a:extLst>
                <a:ext uri="{FF2B5EF4-FFF2-40B4-BE49-F238E27FC236}">
                  <a16:creationId xmlns:a16="http://schemas.microsoft.com/office/drawing/2014/main" id="{6E68D775-CD09-4574-A93E-7BDE4591B6FF}"/>
                </a:ext>
              </a:extLst>
            </p:cNvPr>
            <p:cNvSpPr/>
            <p:nvPr/>
          </p:nvSpPr>
          <p:spPr>
            <a:xfrm>
              <a:off x="-51438" y="683426"/>
              <a:ext cx="23005101" cy="83467"/>
            </a:xfrm>
            <a:custGeom>
              <a:avLst/>
              <a:gdLst>
                <a:gd name="connsiteX0" fmla="*/ 22585310 w 23005101"/>
                <a:gd name="connsiteY0" fmla="*/ 83178 h 83467"/>
                <a:gd name="connsiteX1" fmla="*/ 22495328 w 23005101"/>
                <a:gd name="connsiteY1" fmla="*/ 49192 h 83467"/>
                <a:gd name="connsiteX2" fmla="*/ 22346644 w 23005101"/>
                <a:gd name="connsiteY2" fmla="*/ 49192 h 83467"/>
                <a:gd name="connsiteX3" fmla="*/ 22167064 w 23005101"/>
                <a:gd name="connsiteY3" fmla="*/ 49192 h 83467"/>
                <a:gd name="connsiteX4" fmla="*/ 22018380 w 23005101"/>
                <a:gd name="connsiteY4" fmla="*/ 49192 h 83467"/>
                <a:gd name="connsiteX5" fmla="*/ 21838800 w 23005101"/>
                <a:gd name="connsiteY5" fmla="*/ 49192 h 83467"/>
                <a:gd name="connsiteX6" fmla="*/ 21690116 w 23005101"/>
                <a:gd name="connsiteY6" fmla="*/ 49192 h 83467"/>
                <a:gd name="connsiteX7" fmla="*/ 21510536 w 23005101"/>
                <a:gd name="connsiteY7" fmla="*/ 49192 h 83467"/>
                <a:gd name="connsiteX8" fmla="*/ 21361854 w 23005101"/>
                <a:gd name="connsiteY8" fmla="*/ 49192 h 83467"/>
                <a:gd name="connsiteX9" fmla="*/ 21182272 w 23005101"/>
                <a:gd name="connsiteY9" fmla="*/ 49192 h 83467"/>
                <a:gd name="connsiteX10" fmla="*/ 21033590 w 23005101"/>
                <a:gd name="connsiteY10" fmla="*/ 49192 h 83467"/>
                <a:gd name="connsiteX11" fmla="*/ 20854010 w 23005101"/>
                <a:gd name="connsiteY11" fmla="*/ 49192 h 83467"/>
                <a:gd name="connsiteX12" fmla="*/ 20705326 w 23005101"/>
                <a:gd name="connsiteY12" fmla="*/ 49192 h 83467"/>
                <a:gd name="connsiteX13" fmla="*/ 20525358 w 23005101"/>
                <a:gd name="connsiteY13" fmla="*/ 49192 h 83467"/>
                <a:gd name="connsiteX14" fmla="*/ 20376676 w 23005101"/>
                <a:gd name="connsiteY14" fmla="*/ 49192 h 83467"/>
                <a:gd name="connsiteX15" fmla="*/ 20196708 w 23005101"/>
                <a:gd name="connsiteY15" fmla="*/ 49192 h 83467"/>
                <a:gd name="connsiteX16" fmla="*/ 20048026 w 23005101"/>
                <a:gd name="connsiteY16" fmla="*/ 49192 h 83467"/>
                <a:gd name="connsiteX17" fmla="*/ 19868446 w 23005101"/>
                <a:gd name="connsiteY17" fmla="*/ 49192 h 83467"/>
                <a:gd name="connsiteX18" fmla="*/ 19719762 w 23005101"/>
                <a:gd name="connsiteY18" fmla="*/ 49192 h 83467"/>
                <a:gd name="connsiteX19" fmla="*/ 19540182 w 23005101"/>
                <a:gd name="connsiteY19" fmla="*/ 49192 h 83467"/>
                <a:gd name="connsiteX20" fmla="*/ 19391498 w 23005101"/>
                <a:gd name="connsiteY20" fmla="*/ 49192 h 83467"/>
                <a:gd name="connsiteX21" fmla="*/ 19211920 w 23005101"/>
                <a:gd name="connsiteY21" fmla="*/ 49192 h 83467"/>
                <a:gd name="connsiteX22" fmla="*/ 19063234 w 23005101"/>
                <a:gd name="connsiteY22" fmla="*/ 49192 h 83467"/>
                <a:gd name="connsiteX23" fmla="*/ 18883656 w 23005101"/>
                <a:gd name="connsiteY23" fmla="*/ 49192 h 83467"/>
                <a:gd name="connsiteX24" fmla="*/ 18734972 w 23005101"/>
                <a:gd name="connsiteY24" fmla="*/ 49192 h 83467"/>
                <a:gd name="connsiteX25" fmla="*/ 18555006 w 23005101"/>
                <a:gd name="connsiteY25" fmla="*/ 49192 h 83467"/>
                <a:gd name="connsiteX26" fmla="*/ 18406320 w 23005101"/>
                <a:gd name="connsiteY26" fmla="*/ 49192 h 83467"/>
                <a:gd name="connsiteX27" fmla="*/ 18226356 w 23005101"/>
                <a:gd name="connsiteY27" fmla="*/ 49192 h 83467"/>
                <a:gd name="connsiteX28" fmla="*/ 18077672 w 23005101"/>
                <a:gd name="connsiteY28" fmla="*/ 49192 h 83467"/>
                <a:gd name="connsiteX29" fmla="*/ 17898092 w 23005101"/>
                <a:gd name="connsiteY29" fmla="*/ 49192 h 83467"/>
                <a:gd name="connsiteX30" fmla="*/ 17749408 w 23005101"/>
                <a:gd name="connsiteY30" fmla="*/ 49192 h 83467"/>
                <a:gd name="connsiteX31" fmla="*/ 17569442 w 23005101"/>
                <a:gd name="connsiteY31" fmla="*/ 49192 h 83467"/>
                <a:gd name="connsiteX32" fmla="*/ 17420758 w 23005101"/>
                <a:gd name="connsiteY32" fmla="*/ 49192 h 83467"/>
                <a:gd name="connsiteX33" fmla="*/ 17240792 w 23005101"/>
                <a:gd name="connsiteY33" fmla="*/ 49192 h 83467"/>
                <a:gd name="connsiteX34" fmla="*/ 17092108 w 23005101"/>
                <a:gd name="connsiteY34" fmla="*/ 49192 h 83467"/>
                <a:gd name="connsiteX35" fmla="*/ 16912528 w 23005101"/>
                <a:gd name="connsiteY35" fmla="*/ 49192 h 83467"/>
                <a:gd name="connsiteX36" fmla="*/ 16763844 w 23005101"/>
                <a:gd name="connsiteY36" fmla="*/ 49192 h 83467"/>
                <a:gd name="connsiteX37" fmla="*/ 16584265 w 23005101"/>
                <a:gd name="connsiteY37" fmla="*/ 49192 h 83467"/>
                <a:gd name="connsiteX38" fmla="*/ 16435581 w 23005101"/>
                <a:gd name="connsiteY38" fmla="*/ 49192 h 83467"/>
                <a:gd name="connsiteX39" fmla="*/ 16255616 w 23005101"/>
                <a:gd name="connsiteY39" fmla="*/ 49192 h 83467"/>
                <a:gd name="connsiteX40" fmla="*/ 16106931 w 23005101"/>
                <a:gd name="connsiteY40" fmla="*/ 49192 h 83467"/>
                <a:gd name="connsiteX41" fmla="*/ 15926966 w 23005101"/>
                <a:gd name="connsiteY41" fmla="*/ 49192 h 83467"/>
                <a:gd name="connsiteX42" fmla="*/ 15778281 w 23005101"/>
                <a:gd name="connsiteY42" fmla="*/ 49192 h 83467"/>
                <a:gd name="connsiteX43" fmla="*/ 15598702 w 23005101"/>
                <a:gd name="connsiteY43" fmla="*/ 49192 h 83467"/>
                <a:gd name="connsiteX44" fmla="*/ 15450018 w 23005101"/>
                <a:gd name="connsiteY44" fmla="*/ 49192 h 83467"/>
                <a:gd name="connsiteX45" fmla="*/ 15270438 w 23005101"/>
                <a:gd name="connsiteY45" fmla="*/ 49192 h 83467"/>
                <a:gd name="connsiteX46" fmla="*/ 15121754 w 23005101"/>
                <a:gd name="connsiteY46" fmla="*/ 49192 h 83467"/>
                <a:gd name="connsiteX47" fmla="*/ 14942175 w 23005101"/>
                <a:gd name="connsiteY47" fmla="*/ 49192 h 83467"/>
                <a:gd name="connsiteX48" fmla="*/ 14793490 w 23005101"/>
                <a:gd name="connsiteY48" fmla="*/ 49192 h 83467"/>
                <a:gd name="connsiteX49" fmla="*/ 14613911 w 23005101"/>
                <a:gd name="connsiteY49" fmla="*/ 49192 h 83467"/>
                <a:gd name="connsiteX50" fmla="*/ 14465227 w 23005101"/>
                <a:gd name="connsiteY50" fmla="*/ 49192 h 83467"/>
                <a:gd name="connsiteX51" fmla="*/ 14285647 w 23005101"/>
                <a:gd name="connsiteY51" fmla="*/ 49192 h 83467"/>
                <a:gd name="connsiteX52" fmla="*/ 14136963 w 23005101"/>
                <a:gd name="connsiteY52" fmla="*/ 49192 h 83467"/>
                <a:gd name="connsiteX53" fmla="*/ 13957384 w 23005101"/>
                <a:gd name="connsiteY53" fmla="*/ 49192 h 83467"/>
                <a:gd name="connsiteX54" fmla="*/ 13808699 w 23005101"/>
                <a:gd name="connsiteY54" fmla="*/ 49192 h 83467"/>
                <a:gd name="connsiteX55" fmla="*/ 13628734 w 23005101"/>
                <a:gd name="connsiteY55" fmla="*/ 49192 h 83467"/>
                <a:gd name="connsiteX56" fmla="*/ 13480049 w 23005101"/>
                <a:gd name="connsiteY56" fmla="*/ 49192 h 83467"/>
                <a:gd name="connsiteX57" fmla="*/ 13300085 w 23005101"/>
                <a:gd name="connsiteY57" fmla="*/ 49192 h 83467"/>
                <a:gd name="connsiteX58" fmla="*/ 13151400 w 23005101"/>
                <a:gd name="connsiteY58" fmla="*/ 49192 h 83467"/>
                <a:gd name="connsiteX59" fmla="*/ 12971434 w 23005101"/>
                <a:gd name="connsiteY59" fmla="*/ 49192 h 83467"/>
                <a:gd name="connsiteX60" fmla="*/ 12822750 w 23005101"/>
                <a:gd name="connsiteY60" fmla="*/ 49192 h 83467"/>
                <a:gd name="connsiteX61" fmla="*/ 12643171 w 23005101"/>
                <a:gd name="connsiteY61" fmla="*/ 49192 h 83467"/>
                <a:gd name="connsiteX62" fmla="*/ 12494486 w 23005101"/>
                <a:gd name="connsiteY62" fmla="*/ 49192 h 83467"/>
                <a:gd name="connsiteX63" fmla="*/ 12314907 w 23005101"/>
                <a:gd name="connsiteY63" fmla="*/ 49192 h 83467"/>
                <a:gd name="connsiteX64" fmla="*/ 12166223 w 23005101"/>
                <a:gd name="connsiteY64" fmla="*/ 49192 h 83467"/>
                <a:gd name="connsiteX65" fmla="*/ 11986257 w 23005101"/>
                <a:gd name="connsiteY65" fmla="*/ 49192 h 83467"/>
                <a:gd name="connsiteX66" fmla="*/ 11837573 w 23005101"/>
                <a:gd name="connsiteY66" fmla="*/ 49192 h 83467"/>
                <a:gd name="connsiteX67" fmla="*/ 11657607 w 23005101"/>
                <a:gd name="connsiteY67" fmla="*/ 49192 h 83467"/>
                <a:gd name="connsiteX68" fmla="*/ 11508923 w 23005101"/>
                <a:gd name="connsiteY68" fmla="*/ 49192 h 83467"/>
                <a:gd name="connsiteX69" fmla="*/ 11328958 w 23005101"/>
                <a:gd name="connsiteY69" fmla="*/ 49192 h 83467"/>
                <a:gd name="connsiteX70" fmla="*/ 11180273 w 23005101"/>
                <a:gd name="connsiteY70" fmla="*/ 49192 h 83467"/>
                <a:gd name="connsiteX71" fmla="*/ 11000694 w 23005101"/>
                <a:gd name="connsiteY71" fmla="*/ 49192 h 83467"/>
                <a:gd name="connsiteX72" fmla="*/ 10852010 w 23005101"/>
                <a:gd name="connsiteY72" fmla="*/ 49192 h 83467"/>
                <a:gd name="connsiteX73" fmla="*/ 10672044 w 23005101"/>
                <a:gd name="connsiteY73" fmla="*/ 49192 h 83467"/>
                <a:gd name="connsiteX74" fmla="*/ 10523359 w 23005101"/>
                <a:gd name="connsiteY74" fmla="*/ 49192 h 83467"/>
                <a:gd name="connsiteX75" fmla="*/ 10343780 w 23005101"/>
                <a:gd name="connsiteY75" fmla="*/ 49192 h 83467"/>
                <a:gd name="connsiteX76" fmla="*/ 10195096 w 23005101"/>
                <a:gd name="connsiteY76" fmla="*/ 49192 h 83467"/>
                <a:gd name="connsiteX77" fmla="*/ 10015517 w 23005101"/>
                <a:gd name="connsiteY77" fmla="*/ 49192 h 83467"/>
                <a:gd name="connsiteX78" fmla="*/ 9866833 w 23005101"/>
                <a:gd name="connsiteY78" fmla="*/ 49192 h 83467"/>
                <a:gd name="connsiteX79" fmla="*/ 9687253 w 23005101"/>
                <a:gd name="connsiteY79" fmla="*/ 49192 h 83467"/>
                <a:gd name="connsiteX80" fmla="*/ 9538569 w 23005101"/>
                <a:gd name="connsiteY80" fmla="*/ 49192 h 83467"/>
                <a:gd name="connsiteX81" fmla="*/ 9358989 w 23005101"/>
                <a:gd name="connsiteY81" fmla="*/ 49192 h 83467"/>
                <a:gd name="connsiteX82" fmla="*/ 9210305 w 23005101"/>
                <a:gd name="connsiteY82" fmla="*/ 49192 h 83467"/>
                <a:gd name="connsiteX83" fmla="*/ 9030340 w 23005101"/>
                <a:gd name="connsiteY83" fmla="*/ 49192 h 83467"/>
                <a:gd name="connsiteX84" fmla="*/ 8881655 w 23005101"/>
                <a:gd name="connsiteY84" fmla="*/ 49192 h 83467"/>
                <a:gd name="connsiteX85" fmla="*/ 8701690 w 23005101"/>
                <a:gd name="connsiteY85" fmla="*/ 49192 h 83467"/>
                <a:gd name="connsiteX86" fmla="*/ 8553006 w 23005101"/>
                <a:gd name="connsiteY86" fmla="*/ 49192 h 83467"/>
                <a:gd name="connsiteX87" fmla="*/ 8373427 w 23005101"/>
                <a:gd name="connsiteY87" fmla="*/ 49192 h 83467"/>
                <a:gd name="connsiteX88" fmla="*/ 8224742 w 23005101"/>
                <a:gd name="connsiteY88" fmla="*/ 49192 h 83467"/>
                <a:gd name="connsiteX89" fmla="*/ 8045163 w 23005101"/>
                <a:gd name="connsiteY89" fmla="*/ 49192 h 83467"/>
                <a:gd name="connsiteX90" fmla="*/ 7896479 w 23005101"/>
                <a:gd name="connsiteY90" fmla="*/ 49192 h 83467"/>
                <a:gd name="connsiteX91" fmla="*/ 7716899 w 23005101"/>
                <a:gd name="connsiteY91" fmla="*/ 49192 h 83467"/>
                <a:gd name="connsiteX92" fmla="*/ 7568215 w 23005101"/>
                <a:gd name="connsiteY92" fmla="*/ 49192 h 83467"/>
                <a:gd name="connsiteX93" fmla="*/ 7388636 w 23005101"/>
                <a:gd name="connsiteY93" fmla="*/ 49192 h 83467"/>
                <a:gd name="connsiteX94" fmla="*/ 7239951 w 23005101"/>
                <a:gd name="connsiteY94" fmla="*/ 49192 h 83467"/>
                <a:gd name="connsiteX95" fmla="*/ 7060372 w 23005101"/>
                <a:gd name="connsiteY95" fmla="*/ 49192 h 83467"/>
                <a:gd name="connsiteX96" fmla="*/ 6911688 w 23005101"/>
                <a:gd name="connsiteY96" fmla="*/ 49192 h 83467"/>
                <a:gd name="connsiteX97" fmla="*/ 6732108 w 23005101"/>
                <a:gd name="connsiteY97" fmla="*/ 49192 h 83467"/>
                <a:gd name="connsiteX98" fmla="*/ 6583424 w 23005101"/>
                <a:gd name="connsiteY98" fmla="*/ 49192 h 83467"/>
                <a:gd name="connsiteX99" fmla="*/ 6403458 w 23005101"/>
                <a:gd name="connsiteY99" fmla="*/ 49192 h 83467"/>
                <a:gd name="connsiteX100" fmla="*/ 6254774 w 23005101"/>
                <a:gd name="connsiteY100" fmla="*/ 49192 h 83467"/>
                <a:gd name="connsiteX101" fmla="*/ 6075195 w 23005101"/>
                <a:gd name="connsiteY101" fmla="*/ 49192 h 83467"/>
                <a:gd name="connsiteX102" fmla="*/ 5926511 w 23005101"/>
                <a:gd name="connsiteY102" fmla="*/ 49192 h 83467"/>
                <a:gd name="connsiteX103" fmla="*/ 5746931 w 23005101"/>
                <a:gd name="connsiteY103" fmla="*/ 49192 h 83467"/>
                <a:gd name="connsiteX104" fmla="*/ 5598247 w 23005101"/>
                <a:gd name="connsiteY104" fmla="*/ 49192 h 83467"/>
                <a:gd name="connsiteX105" fmla="*/ 5418281 w 23005101"/>
                <a:gd name="connsiteY105" fmla="*/ 49192 h 83467"/>
                <a:gd name="connsiteX106" fmla="*/ 5269597 w 23005101"/>
                <a:gd name="connsiteY106" fmla="*/ 49192 h 83467"/>
                <a:gd name="connsiteX107" fmla="*/ 5090018 w 23005101"/>
                <a:gd name="connsiteY107" fmla="*/ 49192 h 83467"/>
                <a:gd name="connsiteX108" fmla="*/ 4941333 w 23005101"/>
                <a:gd name="connsiteY108" fmla="*/ 49192 h 83467"/>
                <a:gd name="connsiteX109" fmla="*/ 4761368 w 23005101"/>
                <a:gd name="connsiteY109" fmla="*/ 49192 h 83467"/>
                <a:gd name="connsiteX110" fmla="*/ 4612684 w 23005101"/>
                <a:gd name="connsiteY110" fmla="*/ 49192 h 83467"/>
                <a:gd name="connsiteX111" fmla="*/ 4433104 w 23005101"/>
                <a:gd name="connsiteY111" fmla="*/ 49192 h 83467"/>
                <a:gd name="connsiteX112" fmla="*/ 4284420 w 23005101"/>
                <a:gd name="connsiteY112" fmla="*/ 49192 h 83467"/>
                <a:gd name="connsiteX113" fmla="*/ 4104840 w 23005101"/>
                <a:gd name="connsiteY113" fmla="*/ 49192 h 83467"/>
                <a:gd name="connsiteX114" fmla="*/ 3956156 w 23005101"/>
                <a:gd name="connsiteY114" fmla="*/ 49192 h 83467"/>
                <a:gd name="connsiteX115" fmla="*/ 3776190 w 23005101"/>
                <a:gd name="connsiteY115" fmla="*/ 49192 h 83467"/>
                <a:gd name="connsiteX116" fmla="*/ 3627506 w 23005101"/>
                <a:gd name="connsiteY116" fmla="*/ 49192 h 83467"/>
                <a:gd name="connsiteX117" fmla="*/ 3447541 w 23005101"/>
                <a:gd name="connsiteY117" fmla="*/ 49192 h 83467"/>
                <a:gd name="connsiteX118" fmla="*/ 3298857 w 23005101"/>
                <a:gd name="connsiteY118" fmla="*/ 49192 h 83467"/>
                <a:gd name="connsiteX119" fmla="*/ 3118891 w 23005101"/>
                <a:gd name="connsiteY119" fmla="*/ 49192 h 83467"/>
                <a:gd name="connsiteX120" fmla="*/ 2970207 w 23005101"/>
                <a:gd name="connsiteY120" fmla="*/ 49192 h 83467"/>
                <a:gd name="connsiteX121" fmla="*/ 2790241 w 23005101"/>
                <a:gd name="connsiteY121" fmla="*/ 49192 h 83467"/>
                <a:gd name="connsiteX122" fmla="*/ 2641557 w 23005101"/>
                <a:gd name="connsiteY122" fmla="*/ 49192 h 83467"/>
                <a:gd name="connsiteX123" fmla="*/ 2461977 w 23005101"/>
                <a:gd name="connsiteY123" fmla="*/ 49192 h 83467"/>
                <a:gd name="connsiteX124" fmla="*/ 2313293 w 23005101"/>
                <a:gd name="connsiteY124" fmla="*/ 49192 h 83467"/>
                <a:gd name="connsiteX125" fmla="*/ 2133714 w 23005101"/>
                <a:gd name="connsiteY125" fmla="*/ 49192 h 83467"/>
                <a:gd name="connsiteX126" fmla="*/ 1985030 w 23005101"/>
                <a:gd name="connsiteY126" fmla="*/ 49192 h 83467"/>
                <a:gd name="connsiteX127" fmla="*/ 1805450 w 23005101"/>
                <a:gd name="connsiteY127" fmla="*/ 49192 h 83467"/>
                <a:gd name="connsiteX128" fmla="*/ 1656766 w 23005101"/>
                <a:gd name="connsiteY128" fmla="*/ 49192 h 83467"/>
                <a:gd name="connsiteX129" fmla="*/ 1476800 w 23005101"/>
                <a:gd name="connsiteY129" fmla="*/ 49192 h 83467"/>
                <a:gd name="connsiteX130" fmla="*/ 1328116 w 23005101"/>
                <a:gd name="connsiteY130" fmla="*/ 49192 h 83467"/>
                <a:gd name="connsiteX131" fmla="*/ 1148150 w 23005101"/>
                <a:gd name="connsiteY131" fmla="*/ 49192 h 83467"/>
                <a:gd name="connsiteX132" fmla="*/ 999466 w 23005101"/>
                <a:gd name="connsiteY132" fmla="*/ 49192 h 83467"/>
                <a:gd name="connsiteX133" fmla="*/ 819887 w 23005101"/>
                <a:gd name="connsiteY133" fmla="*/ 49192 h 83467"/>
                <a:gd name="connsiteX134" fmla="*/ 671203 w 23005101"/>
                <a:gd name="connsiteY134" fmla="*/ 49192 h 83467"/>
                <a:gd name="connsiteX135" fmla="*/ 491623 w 23005101"/>
                <a:gd name="connsiteY135" fmla="*/ 49192 h 83467"/>
                <a:gd name="connsiteX136" fmla="*/ 342939 w 23005101"/>
                <a:gd name="connsiteY136" fmla="*/ 49192 h 83467"/>
                <a:gd name="connsiteX137" fmla="*/ 163359 w 23005101"/>
                <a:gd name="connsiteY137" fmla="*/ 49192 h 83467"/>
                <a:gd name="connsiteX138" fmla="*/ 14675 w 23005101"/>
                <a:gd name="connsiteY138" fmla="*/ 49192 h 83467"/>
                <a:gd name="connsiteX139" fmla="*/ 0 w 23005101"/>
                <a:gd name="connsiteY139" fmla="*/ 33744 h 83467"/>
                <a:gd name="connsiteX140" fmla="*/ 179580 w 23005101"/>
                <a:gd name="connsiteY140" fmla="*/ 33744 h 83467"/>
                <a:gd name="connsiteX141" fmla="*/ 328264 w 23005101"/>
                <a:gd name="connsiteY141" fmla="*/ 33744 h 83467"/>
                <a:gd name="connsiteX142" fmla="*/ 507843 w 23005101"/>
                <a:gd name="connsiteY142" fmla="*/ 33744 h 83467"/>
                <a:gd name="connsiteX143" fmla="*/ 656527 w 23005101"/>
                <a:gd name="connsiteY143" fmla="*/ 33744 h 83467"/>
                <a:gd name="connsiteX144" fmla="*/ 836107 w 23005101"/>
                <a:gd name="connsiteY144" fmla="*/ 33744 h 83467"/>
                <a:gd name="connsiteX145" fmla="*/ 984791 w 23005101"/>
                <a:gd name="connsiteY145" fmla="*/ 33744 h 83467"/>
                <a:gd name="connsiteX146" fmla="*/ 1164757 w 23005101"/>
                <a:gd name="connsiteY146" fmla="*/ 33744 h 83467"/>
                <a:gd name="connsiteX147" fmla="*/ 1313441 w 23005101"/>
                <a:gd name="connsiteY147" fmla="*/ 33744 h 83467"/>
                <a:gd name="connsiteX148" fmla="*/ 1493406 w 23005101"/>
                <a:gd name="connsiteY148" fmla="*/ 33744 h 83467"/>
                <a:gd name="connsiteX149" fmla="*/ 1642091 w 23005101"/>
                <a:gd name="connsiteY149" fmla="*/ 33744 h 83467"/>
                <a:gd name="connsiteX150" fmla="*/ 1821670 w 23005101"/>
                <a:gd name="connsiteY150" fmla="*/ 33744 h 83467"/>
                <a:gd name="connsiteX151" fmla="*/ 1970354 w 23005101"/>
                <a:gd name="connsiteY151" fmla="*/ 33744 h 83467"/>
                <a:gd name="connsiteX152" fmla="*/ 2149934 w 23005101"/>
                <a:gd name="connsiteY152" fmla="*/ 33744 h 83467"/>
                <a:gd name="connsiteX153" fmla="*/ 2298618 w 23005101"/>
                <a:gd name="connsiteY153" fmla="*/ 33744 h 83467"/>
                <a:gd name="connsiteX154" fmla="*/ 2478197 w 23005101"/>
                <a:gd name="connsiteY154" fmla="*/ 33744 h 83467"/>
                <a:gd name="connsiteX155" fmla="*/ 2626881 w 23005101"/>
                <a:gd name="connsiteY155" fmla="*/ 33744 h 83467"/>
                <a:gd name="connsiteX156" fmla="*/ 2806461 w 23005101"/>
                <a:gd name="connsiteY156" fmla="*/ 33744 h 83467"/>
                <a:gd name="connsiteX157" fmla="*/ 2955145 w 23005101"/>
                <a:gd name="connsiteY157" fmla="*/ 33744 h 83467"/>
                <a:gd name="connsiteX158" fmla="*/ 3135111 w 23005101"/>
                <a:gd name="connsiteY158" fmla="*/ 33744 h 83467"/>
                <a:gd name="connsiteX159" fmla="*/ 3283795 w 23005101"/>
                <a:gd name="connsiteY159" fmla="*/ 33744 h 83467"/>
                <a:gd name="connsiteX160" fmla="*/ 3463761 w 23005101"/>
                <a:gd name="connsiteY160" fmla="*/ 33744 h 83467"/>
                <a:gd name="connsiteX161" fmla="*/ 3612445 w 23005101"/>
                <a:gd name="connsiteY161" fmla="*/ 33744 h 83467"/>
                <a:gd name="connsiteX162" fmla="*/ 3792410 w 23005101"/>
                <a:gd name="connsiteY162" fmla="*/ 33744 h 83467"/>
                <a:gd name="connsiteX163" fmla="*/ 3941095 w 23005101"/>
                <a:gd name="connsiteY163" fmla="*/ 33744 h 83467"/>
                <a:gd name="connsiteX164" fmla="*/ 4121060 w 23005101"/>
                <a:gd name="connsiteY164" fmla="*/ 33744 h 83467"/>
                <a:gd name="connsiteX165" fmla="*/ 4269745 w 23005101"/>
                <a:gd name="connsiteY165" fmla="*/ 33744 h 83467"/>
                <a:gd name="connsiteX166" fmla="*/ 4449324 w 23005101"/>
                <a:gd name="connsiteY166" fmla="*/ 33744 h 83467"/>
                <a:gd name="connsiteX167" fmla="*/ 4598008 w 23005101"/>
                <a:gd name="connsiteY167" fmla="*/ 33744 h 83467"/>
                <a:gd name="connsiteX168" fmla="*/ 4777588 w 23005101"/>
                <a:gd name="connsiteY168" fmla="*/ 33744 h 83467"/>
                <a:gd name="connsiteX169" fmla="*/ 4926272 w 23005101"/>
                <a:gd name="connsiteY169" fmla="*/ 33744 h 83467"/>
                <a:gd name="connsiteX170" fmla="*/ 5106238 w 23005101"/>
                <a:gd name="connsiteY170" fmla="*/ 33744 h 83467"/>
                <a:gd name="connsiteX171" fmla="*/ 5254922 w 23005101"/>
                <a:gd name="connsiteY171" fmla="*/ 33744 h 83467"/>
                <a:gd name="connsiteX172" fmla="*/ 5434887 w 23005101"/>
                <a:gd name="connsiteY172" fmla="*/ 33744 h 83467"/>
                <a:gd name="connsiteX173" fmla="*/ 5583572 w 23005101"/>
                <a:gd name="connsiteY173" fmla="*/ 33744 h 83467"/>
                <a:gd name="connsiteX174" fmla="*/ 5763538 w 23005101"/>
                <a:gd name="connsiteY174" fmla="*/ 33744 h 83467"/>
                <a:gd name="connsiteX175" fmla="*/ 5912221 w 23005101"/>
                <a:gd name="connsiteY175" fmla="*/ 33744 h 83467"/>
                <a:gd name="connsiteX176" fmla="*/ 6091801 w 23005101"/>
                <a:gd name="connsiteY176" fmla="*/ 33744 h 83467"/>
                <a:gd name="connsiteX177" fmla="*/ 6240485 w 23005101"/>
                <a:gd name="connsiteY177" fmla="*/ 33744 h 83467"/>
                <a:gd name="connsiteX178" fmla="*/ 6420065 w 23005101"/>
                <a:gd name="connsiteY178" fmla="*/ 33744 h 83467"/>
                <a:gd name="connsiteX179" fmla="*/ 6568749 w 23005101"/>
                <a:gd name="connsiteY179" fmla="*/ 33744 h 83467"/>
                <a:gd name="connsiteX180" fmla="*/ 6748328 w 23005101"/>
                <a:gd name="connsiteY180" fmla="*/ 33744 h 83467"/>
                <a:gd name="connsiteX181" fmla="*/ 6897012 w 23005101"/>
                <a:gd name="connsiteY181" fmla="*/ 33744 h 83467"/>
                <a:gd name="connsiteX182" fmla="*/ 7076592 w 23005101"/>
                <a:gd name="connsiteY182" fmla="*/ 33744 h 83467"/>
                <a:gd name="connsiteX183" fmla="*/ 7225276 w 23005101"/>
                <a:gd name="connsiteY183" fmla="*/ 33744 h 83467"/>
                <a:gd name="connsiteX184" fmla="*/ 7405242 w 23005101"/>
                <a:gd name="connsiteY184" fmla="*/ 33744 h 83467"/>
                <a:gd name="connsiteX185" fmla="*/ 7553926 w 23005101"/>
                <a:gd name="connsiteY185" fmla="*/ 33744 h 83467"/>
                <a:gd name="connsiteX186" fmla="*/ 7733505 w 23005101"/>
                <a:gd name="connsiteY186" fmla="*/ 33744 h 83467"/>
                <a:gd name="connsiteX187" fmla="*/ 7882190 w 23005101"/>
                <a:gd name="connsiteY187" fmla="*/ 33744 h 83467"/>
                <a:gd name="connsiteX188" fmla="*/ 8061769 w 23005101"/>
                <a:gd name="connsiteY188" fmla="*/ 33744 h 83467"/>
                <a:gd name="connsiteX189" fmla="*/ 8210453 w 23005101"/>
                <a:gd name="connsiteY189" fmla="*/ 33744 h 83467"/>
                <a:gd name="connsiteX190" fmla="*/ 8390418 w 23005101"/>
                <a:gd name="connsiteY190" fmla="*/ 33744 h 83467"/>
                <a:gd name="connsiteX191" fmla="*/ 8539103 w 23005101"/>
                <a:gd name="connsiteY191" fmla="*/ 33744 h 83467"/>
                <a:gd name="connsiteX192" fmla="*/ 8718682 w 23005101"/>
                <a:gd name="connsiteY192" fmla="*/ 33744 h 83467"/>
                <a:gd name="connsiteX193" fmla="*/ 8867366 w 23005101"/>
                <a:gd name="connsiteY193" fmla="*/ 33744 h 83467"/>
                <a:gd name="connsiteX194" fmla="*/ 9047332 w 23005101"/>
                <a:gd name="connsiteY194" fmla="*/ 33744 h 83467"/>
                <a:gd name="connsiteX195" fmla="*/ 9196016 w 23005101"/>
                <a:gd name="connsiteY195" fmla="*/ 33744 h 83467"/>
                <a:gd name="connsiteX196" fmla="*/ 9375596 w 23005101"/>
                <a:gd name="connsiteY196" fmla="*/ 33744 h 83467"/>
                <a:gd name="connsiteX197" fmla="*/ 9524280 w 23005101"/>
                <a:gd name="connsiteY197" fmla="*/ 33744 h 83467"/>
                <a:gd name="connsiteX198" fmla="*/ 9703859 w 23005101"/>
                <a:gd name="connsiteY198" fmla="*/ 33744 h 83467"/>
                <a:gd name="connsiteX199" fmla="*/ 9852543 w 23005101"/>
                <a:gd name="connsiteY199" fmla="*/ 33744 h 83467"/>
                <a:gd name="connsiteX200" fmla="*/ 10032123 w 23005101"/>
                <a:gd name="connsiteY200" fmla="*/ 33744 h 83467"/>
                <a:gd name="connsiteX201" fmla="*/ 10180807 w 23005101"/>
                <a:gd name="connsiteY201" fmla="*/ 33744 h 83467"/>
                <a:gd name="connsiteX202" fmla="*/ 10360773 w 23005101"/>
                <a:gd name="connsiteY202" fmla="*/ 33744 h 83467"/>
                <a:gd name="connsiteX203" fmla="*/ 10509457 w 23005101"/>
                <a:gd name="connsiteY203" fmla="*/ 33744 h 83467"/>
                <a:gd name="connsiteX204" fmla="*/ 10689036 w 23005101"/>
                <a:gd name="connsiteY204" fmla="*/ 33744 h 83467"/>
                <a:gd name="connsiteX205" fmla="*/ 10837721 w 23005101"/>
                <a:gd name="connsiteY205" fmla="*/ 33744 h 83467"/>
                <a:gd name="connsiteX206" fmla="*/ 11017687 w 23005101"/>
                <a:gd name="connsiteY206" fmla="*/ 33744 h 83467"/>
                <a:gd name="connsiteX207" fmla="*/ 11166371 w 23005101"/>
                <a:gd name="connsiteY207" fmla="*/ 33744 h 83467"/>
                <a:gd name="connsiteX208" fmla="*/ 11345950 w 23005101"/>
                <a:gd name="connsiteY208" fmla="*/ 33744 h 83467"/>
                <a:gd name="connsiteX209" fmla="*/ 11494635 w 23005101"/>
                <a:gd name="connsiteY209" fmla="*/ 33744 h 83467"/>
                <a:gd name="connsiteX210" fmla="*/ 11674214 w 23005101"/>
                <a:gd name="connsiteY210" fmla="*/ 33744 h 83467"/>
                <a:gd name="connsiteX211" fmla="*/ 11822898 w 23005101"/>
                <a:gd name="connsiteY211" fmla="*/ 33744 h 83467"/>
                <a:gd name="connsiteX212" fmla="*/ 12002477 w 23005101"/>
                <a:gd name="connsiteY212" fmla="*/ 33744 h 83467"/>
                <a:gd name="connsiteX213" fmla="*/ 12151162 w 23005101"/>
                <a:gd name="connsiteY213" fmla="*/ 33744 h 83467"/>
                <a:gd name="connsiteX214" fmla="*/ 12330741 w 23005101"/>
                <a:gd name="connsiteY214" fmla="*/ 33744 h 83467"/>
                <a:gd name="connsiteX215" fmla="*/ 12479425 w 23005101"/>
                <a:gd name="connsiteY215" fmla="*/ 33744 h 83467"/>
                <a:gd name="connsiteX216" fmla="*/ 12659390 w 23005101"/>
                <a:gd name="connsiteY216" fmla="*/ 33744 h 83467"/>
                <a:gd name="connsiteX217" fmla="*/ 12808074 w 23005101"/>
                <a:gd name="connsiteY217" fmla="*/ 33744 h 83467"/>
                <a:gd name="connsiteX218" fmla="*/ 12987654 w 23005101"/>
                <a:gd name="connsiteY218" fmla="*/ 33744 h 83467"/>
                <a:gd name="connsiteX219" fmla="*/ 13136338 w 23005101"/>
                <a:gd name="connsiteY219" fmla="*/ 33744 h 83467"/>
                <a:gd name="connsiteX220" fmla="*/ 13315917 w 23005101"/>
                <a:gd name="connsiteY220" fmla="*/ 33744 h 83467"/>
                <a:gd name="connsiteX221" fmla="*/ 13464602 w 23005101"/>
                <a:gd name="connsiteY221" fmla="*/ 33744 h 83467"/>
                <a:gd name="connsiteX222" fmla="*/ 13644181 w 23005101"/>
                <a:gd name="connsiteY222" fmla="*/ 33744 h 83467"/>
                <a:gd name="connsiteX223" fmla="*/ 13792865 w 23005101"/>
                <a:gd name="connsiteY223" fmla="*/ 33744 h 83467"/>
                <a:gd name="connsiteX224" fmla="*/ 13972445 w 23005101"/>
                <a:gd name="connsiteY224" fmla="*/ 33744 h 83467"/>
                <a:gd name="connsiteX225" fmla="*/ 14121129 w 23005101"/>
                <a:gd name="connsiteY225" fmla="*/ 33744 h 83467"/>
                <a:gd name="connsiteX226" fmla="*/ 14300708 w 23005101"/>
                <a:gd name="connsiteY226" fmla="*/ 33744 h 83467"/>
                <a:gd name="connsiteX227" fmla="*/ 14449393 w 23005101"/>
                <a:gd name="connsiteY227" fmla="*/ 33744 h 83467"/>
                <a:gd name="connsiteX228" fmla="*/ 14629359 w 23005101"/>
                <a:gd name="connsiteY228" fmla="*/ 33744 h 83467"/>
                <a:gd name="connsiteX229" fmla="*/ 14778043 w 23005101"/>
                <a:gd name="connsiteY229" fmla="*/ 33744 h 83467"/>
                <a:gd name="connsiteX230" fmla="*/ 14957622 w 23005101"/>
                <a:gd name="connsiteY230" fmla="*/ 33744 h 83467"/>
                <a:gd name="connsiteX231" fmla="*/ 15106307 w 23005101"/>
                <a:gd name="connsiteY231" fmla="*/ 33744 h 83467"/>
                <a:gd name="connsiteX232" fmla="*/ 15286272 w 23005101"/>
                <a:gd name="connsiteY232" fmla="*/ 33744 h 83467"/>
                <a:gd name="connsiteX233" fmla="*/ 15434957 w 23005101"/>
                <a:gd name="connsiteY233" fmla="*/ 33744 h 83467"/>
                <a:gd name="connsiteX234" fmla="*/ 15614921 w 23005101"/>
                <a:gd name="connsiteY234" fmla="*/ 33744 h 83467"/>
                <a:gd name="connsiteX235" fmla="*/ 15763606 w 23005101"/>
                <a:gd name="connsiteY235" fmla="*/ 33744 h 83467"/>
                <a:gd name="connsiteX236" fmla="*/ 15943185 w 23005101"/>
                <a:gd name="connsiteY236" fmla="*/ 33744 h 83467"/>
                <a:gd name="connsiteX237" fmla="*/ 16091869 w 23005101"/>
                <a:gd name="connsiteY237" fmla="*/ 33744 h 83467"/>
                <a:gd name="connsiteX238" fmla="*/ 16271449 w 23005101"/>
                <a:gd name="connsiteY238" fmla="*/ 33744 h 83467"/>
                <a:gd name="connsiteX239" fmla="*/ 16420133 w 23005101"/>
                <a:gd name="connsiteY239" fmla="*/ 33744 h 83467"/>
                <a:gd name="connsiteX240" fmla="*/ 16600099 w 23005101"/>
                <a:gd name="connsiteY240" fmla="*/ 33744 h 83467"/>
                <a:gd name="connsiteX241" fmla="*/ 16748783 w 23005101"/>
                <a:gd name="connsiteY241" fmla="*/ 33744 h 83467"/>
                <a:gd name="connsiteX242" fmla="*/ 16928750 w 23005101"/>
                <a:gd name="connsiteY242" fmla="*/ 33744 h 83467"/>
                <a:gd name="connsiteX243" fmla="*/ 17077434 w 23005101"/>
                <a:gd name="connsiteY243" fmla="*/ 33744 h 83467"/>
                <a:gd name="connsiteX244" fmla="*/ 17257398 w 23005101"/>
                <a:gd name="connsiteY244" fmla="*/ 33744 h 83467"/>
                <a:gd name="connsiteX245" fmla="*/ 17406082 w 23005101"/>
                <a:gd name="connsiteY245" fmla="*/ 33744 h 83467"/>
                <a:gd name="connsiteX246" fmla="*/ 17585662 w 23005101"/>
                <a:gd name="connsiteY246" fmla="*/ 33744 h 83467"/>
                <a:gd name="connsiteX247" fmla="*/ 17734346 w 23005101"/>
                <a:gd name="connsiteY247" fmla="*/ 33744 h 83467"/>
                <a:gd name="connsiteX248" fmla="*/ 17914312 w 23005101"/>
                <a:gd name="connsiteY248" fmla="*/ 33744 h 83467"/>
                <a:gd name="connsiteX249" fmla="*/ 18062996 w 23005101"/>
                <a:gd name="connsiteY249" fmla="*/ 33744 h 83467"/>
                <a:gd name="connsiteX250" fmla="*/ 18242576 w 23005101"/>
                <a:gd name="connsiteY250" fmla="*/ 33744 h 83467"/>
                <a:gd name="connsiteX251" fmla="*/ 18391260 w 23005101"/>
                <a:gd name="connsiteY251" fmla="*/ 33744 h 83467"/>
                <a:gd name="connsiteX252" fmla="*/ 18570840 w 23005101"/>
                <a:gd name="connsiteY252" fmla="*/ 33744 h 83467"/>
                <a:gd name="connsiteX253" fmla="*/ 18719524 w 23005101"/>
                <a:gd name="connsiteY253" fmla="*/ 33744 h 83467"/>
                <a:gd name="connsiteX254" fmla="*/ 18899490 w 23005101"/>
                <a:gd name="connsiteY254" fmla="*/ 33744 h 83467"/>
                <a:gd name="connsiteX255" fmla="*/ 19048174 w 23005101"/>
                <a:gd name="connsiteY255" fmla="*/ 33744 h 83467"/>
                <a:gd name="connsiteX256" fmla="*/ 19228140 w 23005101"/>
                <a:gd name="connsiteY256" fmla="*/ 33744 h 83467"/>
                <a:gd name="connsiteX257" fmla="*/ 19376822 w 23005101"/>
                <a:gd name="connsiteY257" fmla="*/ 33744 h 83467"/>
                <a:gd name="connsiteX258" fmla="*/ 19556788 w 23005101"/>
                <a:gd name="connsiteY258" fmla="*/ 33744 h 83467"/>
                <a:gd name="connsiteX259" fmla="*/ 19705474 w 23005101"/>
                <a:gd name="connsiteY259" fmla="*/ 33744 h 83467"/>
                <a:gd name="connsiteX260" fmla="*/ 19885054 w 23005101"/>
                <a:gd name="connsiteY260" fmla="*/ 33744 h 83467"/>
                <a:gd name="connsiteX261" fmla="*/ 20033736 w 23005101"/>
                <a:gd name="connsiteY261" fmla="*/ 33744 h 83467"/>
                <a:gd name="connsiteX262" fmla="*/ 20213318 w 23005101"/>
                <a:gd name="connsiteY262" fmla="*/ 33744 h 83467"/>
                <a:gd name="connsiteX263" fmla="*/ 20362000 w 23005101"/>
                <a:gd name="connsiteY263" fmla="*/ 33744 h 83467"/>
                <a:gd name="connsiteX264" fmla="*/ 20541580 w 23005101"/>
                <a:gd name="connsiteY264" fmla="*/ 33744 h 83467"/>
                <a:gd name="connsiteX265" fmla="*/ 20690264 w 23005101"/>
                <a:gd name="connsiteY265" fmla="*/ 33744 h 83467"/>
                <a:gd name="connsiteX266" fmla="*/ 20869844 w 23005101"/>
                <a:gd name="connsiteY266" fmla="*/ 33744 h 83467"/>
                <a:gd name="connsiteX267" fmla="*/ 21018528 w 23005101"/>
                <a:gd name="connsiteY267" fmla="*/ 33744 h 83467"/>
                <a:gd name="connsiteX268" fmla="*/ 21198492 w 23005101"/>
                <a:gd name="connsiteY268" fmla="*/ 33744 h 83467"/>
                <a:gd name="connsiteX269" fmla="*/ 21347178 w 23005101"/>
                <a:gd name="connsiteY269" fmla="*/ 33744 h 83467"/>
                <a:gd name="connsiteX270" fmla="*/ 21527142 w 23005101"/>
                <a:gd name="connsiteY270" fmla="*/ 33744 h 83467"/>
                <a:gd name="connsiteX271" fmla="*/ 21675828 w 23005101"/>
                <a:gd name="connsiteY271" fmla="*/ 33744 h 83467"/>
                <a:gd name="connsiteX272" fmla="*/ 21855406 w 23005101"/>
                <a:gd name="connsiteY272" fmla="*/ 33744 h 83467"/>
                <a:gd name="connsiteX273" fmla="*/ 22004092 w 23005101"/>
                <a:gd name="connsiteY273" fmla="*/ 33744 h 83467"/>
                <a:gd name="connsiteX274" fmla="*/ 22184056 w 23005101"/>
                <a:gd name="connsiteY274" fmla="*/ 33744 h 83467"/>
                <a:gd name="connsiteX275" fmla="*/ 22332742 w 23005101"/>
                <a:gd name="connsiteY275" fmla="*/ 33744 h 83467"/>
                <a:gd name="connsiteX276" fmla="*/ 22512706 w 23005101"/>
                <a:gd name="connsiteY276" fmla="*/ 33744 h 83467"/>
                <a:gd name="connsiteX277" fmla="*/ 22661390 w 23005101"/>
                <a:gd name="connsiteY277" fmla="*/ 33744 h 83467"/>
                <a:gd name="connsiteX278" fmla="*/ 22840970 w 23005101"/>
                <a:gd name="connsiteY278" fmla="*/ 33744 h 83467"/>
                <a:gd name="connsiteX279" fmla="*/ 22989654 w 23005101"/>
                <a:gd name="connsiteY279" fmla="*/ 33744 h 83467"/>
                <a:gd name="connsiteX280" fmla="*/ 23005102 w 23005101"/>
                <a:gd name="connsiteY280" fmla="*/ 49578 h 83467"/>
                <a:gd name="connsiteX281" fmla="*/ 22825138 w 23005101"/>
                <a:gd name="connsiteY281" fmla="*/ 49578 h 83467"/>
                <a:gd name="connsiteX282" fmla="*/ 22676452 w 23005101"/>
                <a:gd name="connsiteY282" fmla="*/ 49578 h 83467"/>
                <a:gd name="connsiteX283" fmla="*/ 22585310 w 23005101"/>
                <a:gd name="connsiteY283" fmla="*/ 83178 h 8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467">
                  <a:moveTo>
                    <a:pt x="22585310" y="83178"/>
                  </a:moveTo>
                  <a:cubicBezTo>
                    <a:pt x="22551712" y="83178"/>
                    <a:pt x="22518114" y="71978"/>
                    <a:pt x="22495328" y="49192"/>
                  </a:cubicBezTo>
                  <a:cubicBezTo>
                    <a:pt x="22458638" y="12890"/>
                    <a:pt x="22383332" y="12890"/>
                    <a:pt x="22346644" y="49192"/>
                  </a:cubicBezTo>
                  <a:cubicBezTo>
                    <a:pt x="22301458" y="94377"/>
                    <a:pt x="22212248" y="94377"/>
                    <a:pt x="22167064" y="49192"/>
                  </a:cubicBezTo>
                  <a:cubicBezTo>
                    <a:pt x="22130374" y="12503"/>
                    <a:pt x="22055070" y="12890"/>
                    <a:pt x="22018380" y="49192"/>
                  </a:cubicBezTo>
                  <a:cubicBezTo>
                    <a:pt x="21973194" y="94377"/>
                    <a:pt x="21883984" y="94377"/>
                    <a:pt x="21838800" y="49192"/>
                  </a:cubicBezTo>
                  <a:cubicBezTo>
                    <a:pt x="21802112" y="12503"/>
                    <a:pt x="21727190" y="12890"/>
                    <a:pt x="21690116" y="49192"/>
                  </a:cubicBezTo>
                  <a:cubicBezTo>
                    <a:pt x="21644930" y="94377"/>
                    <a:pt x="21555720" y="94377"/>
                    <a:pt x="21510536" y="49192"/>
                  </a:cubicBezTo>
                  <a:cubicBezTo>
                    <a:pt x="21473848" y="12890"/>
                    <a:pt x="21398926" y="12890"/>
                    <a:pt x="21361854" y="49192"/>
                  </a:cubicBezTo>
                  <a:cubicBezTo>
                    <a:pt x="21316668" y="94377"/>
                    <a:pt x="21227456" y="94377"/>
                    <a:pt x="21182272" y="49192"/>
                  </a:cubicBezTo>
                  <a:cubicBezTo>
                    <a:pt x="21145584" y="12503"/>
                    <a:pt x="21070278" y="12890"/>
                    <a:pt x="21033590" y="49192"/>
                  </a:cubicBezTo>
                  <a:cubicBezTo>
                    <a:pt x="20988404" y="94377"/>
                    <a:pt x="20899194" y="94377"/>
                    <a:pt x="20854010" y="49192"/>
                  </a:cubicBezTo>
                  <a:cubicBezTo>
                    <a:pt x="20817320" y="12890"/>
                    <a:pt x="20742014" y="12503"/>
                    <a:pt x="20705326" y="49192"/>
                  </a:cubicBezTo>
                  <a:cubicBezTo>
                    <a:pt x="20660140" y="94377"/>
                    <a:pt x="20570930" y="94377"/>
                    <a:pt x="20525358" y="49192"/>
                  </a:cubicBezTo>
                  <a:cubicBezTo>
                    <a:pt x="20488672" y="12503"/>
                    <a:pt x="20413364" y="12890"/>
                    <a:pt x="20376676" y="49192"/>
                  </a:cubicBezTo>
                  <a:cubicBezTo>
                    <a:pt x="20331492" y="94377"/>
                    <a:pt x="20242282" y="94377"/>
                    <a:pt x="20196708" y="49192"/>
                  </a:cubicBezTo>
                  <a:cubicBezTo>
                    <a:pt x="20160022" y="12890"/>
                    <a:pt x="20084714" y="12503"/>
                    <a:pt x="20048026" y="49192"/>
                  </a:cubicBezTo>
                  <a:cubicBezTo>
                    <a:pt x="20002842" y="94377"/>
                    <a:pt x="19913632" y="94377"/>
                    <a:pt x="19868446" y="49192"/>
                  </a:cubicBezTo>
                  <a:cubicBezTo>
                    <a:pt x="19831758" y="12890"/>
                    <a:pt x="19756836" y="12890"/>
                    <a:pt x="19719762" y="49192"/>
                  </a:cubicBezTo>
                  <a:cubicBezTo>
                    <a:pt x="19674578" y="94377"/>
                    <a:pt x="19585368" y="94377"/>
                    <a:pt x="19540182" y="49192"/>
                  </a:cubicBezTo>
                  <a:cubicBezTo>
                    <a:pt x="19503494" y="12890"/>
                    <a:pt x="19428188" y="12890"/>
                    <a:pt x="19391498" y="49192"/>
                  </a:cubicBezTo>
                  <a:cubicBezTo>
                    <a:pt x="19346314" y="94377"/>
                    <a:pt x="19257104" y="94377"/>
                    <a:pt x="19211920" y="49192"/>
                  </a:cubicBezTo>
                  <a:cubicBezTo>
                    <a:pt x="19175230" y="12890"/>
                    <a:pt x="19099924" y="12890"/>
                    <a:pt x="19063234" y="49192"/>
                  </a:cubicBezTo>
                  <a:cubicBezTo>
                    <a:pt x="19018050" y="94377"/>
                    <a:pt x="18928840" y="94377"/>
                    <a:pt x="18883656" y="49192"/>
                  </a:cubicBezTo>
                  <a:cubicBezTo>
                    <a:pt x="18846966" y="12890"/>
                    <a:pt x="18771660" y="12890"/>
                    <a:pt x="18734972" y="49192"/>
                  </a:cubicBezTo>
                  <a:cubicBezTo>
                    <a:pt x="18689788" y="94377"/>
                    <a:pt x="18600576" y="94377"/>
                    <a:pt x="18555006" y="49192"/>
                  </a:cubicBezTo>
                  <a:cubicBezTo>
                    <a:pt x="18518318" y="12890"/>
                    <a:pt x="18443396" y="12890"/>
                    <a:pt x="18406320" y="49192"/>
                  </a:cubicBezTo>
                  <a:cubicBezTo>
                    <a:pt x="18360750" y="94377"/>
                    <a:pt x="18271926" y="94377"/>
                    <a:pt x="18226356" y="49192"/>
                  </a:cubicBezTo>
                  <a:cubicBezTo>
                    <a:pt x="18189668" y="12890"/>
                    <a:pt x="18114360" y="12890"/>
                    <a:pt x="18077672" y="49192"/>
                  </a:cubicBezTo>
                  <a:cubicBezTo>
                    <a:pt x="18032486" y="94377"/>
                    <a:pt x="17943276" y="94377"/>
                    <a:pt x="17898092" y="49192"/>
                  </a:cubicBezTo>
                  <a:cubicBezTo>
                    <a:pt x="17861404" y="12890"/>
                    <a:pt x="17786482" y="12890"/>
                    <a:pt x="17749408" y="49192"/>
                  </a:cubicBezTo>
                  <a:cubicBezTo>
                    <a:pt x="17704224" y="94377"/>
                    <a:pt x="17615012" y="94377"/>
                    <a:pt x="17569442" y="49192"/>
                  </a:cubicBezTo>
                  <a:cubicBezTo>
                    <a:pt x="17532754" y="12890"/>
                    <a:pt x="17457832" y="12890"/>
                    <a:pt x="17420758" y="49192"/>
                  </a:cubicBezTo>
                  <a:cubicBezTo>
                    <a:pt x="17375574" y="94377"/>
                    <a:pt x="17286362" y="94377"/>
                    <a:pt x="17240792" y="49192"/>
                  </a:cubicBezTo>
                  <a:cubicBezTo>
                    <a:pt x="17203718" y="12503"/>
                    <a:pt x="17128796" y="12890"/>
                    <a:pt x="17092108" y="49192"/>
                  </a:cubicBezTo>
                  <a:cubicBezTo>
                    <a:pt x="17046538" y="94377"/>
                    <a:pt x="16957714" y="94377"/>
                    <a:pt x="16912528" y="49192"/>
                  </a:cubicBezTo>
                  <a:cubicBezTo>
                    <a:pt x="16875840" y="12503"/>
                    <a:pt x="16800532" y="12890"/>
                    <a:pt x="16763844" y="49192"/>
                  </a:cubicBezTo>
                  <a:cubicBezTo>
                    <a:pt x="16718660" y="94377"/>
                    <a:pt x="16629450" y="94377"/>
                    <a:pt x="16584265" y="49192"/>
                  </a:cubicBezTo>
                  <a:cubicBezTo>
                    <a:pt x="16547577" y="12503"/>
                    <a:pt x="16472269" y="12890"/>
                    <a:pt x="16435581" y="49192"/>
                  </a:cubicBezTo>
                  <a:cubicBezTo>
                    <a:pt x="16390010" y="94377"/>
                    <a:pt x="16301186" y="94377"/>
                    <a:pt x="16255616" y="49192"/>
                  </a:cubicBezTo>
                  <a:cubicBezTo>
                    <a:pt x="16218927" y="12890"/>
                    <a:pt x="16143619" y="12890"/>
                    <a:pt x="16106931" y="49192"/>
                  </a:cubicBezTo>
                  <a:cubicBezTo>
                    <a:pt x="16061361" y="94377"/>
                    <a:pt x="15972536" y="94377"/>
                    <a:pt x="15926966" y="49192"/>
                  </a:cubicBezTo>
                  <a:cubicBezTo>
                    <a:pt x="15890277" y="12890"/>
                    <a:pt x="15815355" y="12890"/>
                    <a:pt x="15778281" y="49192"/>
                  </a:cubicBezTo>
                  <a:cubicBezTo>
                    <a:pt x="15733097" y="94377"/>
                    <a:pt x="15643886" y="94377"/>
                    <a:pt x="15598702" y="49192"/>
                  </a:cubicBezTo>
                  <a:cubicBezTo>
                    <a:pt x="15562013" y="12503"/>
                    <a:pt x="15486706" y="12890"/>
                    <a:pt x="15450018" y="49192"/>
                  </a:cubicBezTo>
                  <a:cubicBezTo>
                    <a:pt x="15404834" y="94377"/>
                    <a:pt x="15315622" y="94377"/>
                    <a:pt x="15270438" y="49192"/>
                  </a:cubicBezTo>
                  <a:cubicBezTo>
                    <a:pt x="15233750" y="12890"/>
                    <a:pt x="15158443" y="12503"/>
                    <a:pt x="15121754" y="49192"/>
                  </a:cubicBezTo>
                  <a:cubicBezTo>
                    <a:pt x="15076570" y="94377"/>
                    <a:pt x="14987359" y="94377"/>
                    <a:pt x="14942175" y="49192"/>
                  </a:cubicBezTo>
                  <a:cubicBezTo>
                    <a:pt x="14905486" y="12503"/>
                    <a:pt x="14830179" y="12890"/>
                    <a:pt x="14793490" y="49192"/>
                  </a:cubicBezTo>
                  <a:cubicBezTo>
                    <a:pt x="14748306" y="94377"/>
                    <a:pt x="14659095" y="94377"/>
                    <a:pt x="14613911" y="49192"/>
                  </a:cubicBezTo>
                  <a:cubicBezTo>
                    <a:pt x="14577222" y="12890"/>
                    <a:pt x="14501915" y="12890"/>
                    <a:pt x="14465227" y="49192"/>
                  </a:cubicBezTo>
                  <a:cubicBezTo>
                    <a:pt x="14420043" y="94377"/>
                    <a:pt x="14330831" y="94377"/>
                    <a:pt x="14285647" y="49192"/>
                  </a:cubicBezTo>
                  <a:cubicBezTo>
                    <a:pt x="14248959" y="12890"/>
                    <a:pt x="14173652" y="12890"/>
                    <a:pt x="14136963" y="49192"/>
                  </a:cubicBezTo>
                  <a:cubicBezTo>
                    <a:pt x="14091779" y="94377"/>
                    <a:pt x="14002568" y="94377"/>
                    <a:pt x="13957384" y="49192"/>
                  </a:cubicBezTo>
                  <a:cubicBezTo>
                    <a:pt x="13920695" y="12890"/>
                    <a:pt x="13845388" y="12890"/>
                    <a:pt x="13808699" y="49192"/>
                  </a:cubicBezTo>
                  <a:cubicBezTo>
                    <a:pt x="13763516" y="94377"/>
                    <a:pt x="13674304" y="94377"/>
                    <a:pt x="13628734" y="49192"/>
                  </a:cubicBezTo>
                  <a:cubicBezTo>
                    <a:pt x="13592046" y="12890"/>
                    <a:pt x="13516738" y="12890"/>
                    <a:pt x="13480049" y="49192"/>
                  </a:cubicBezTo>
                  <a:cubicBezTo>
                    <a:pt x="13434865" y="94377"/>
                    <a:pt x="13345655" y="94377"/>
                    <a:pt x="13300085" y="49192"/>
                  </a:cubicBezTo>
                  <a:cubicBezTo>
                    <a:pt x="13263396" y="12890"/>
                    <a:pt x="13188474" y="12890"/>
                    <a:pt x="13151400" y="49192"/>
                  </a:cubicBezTo>
                  <a:cubicBezTo>
                    <a:pt x="13106215" y="94377"/>
                    <a:pt x="13017005" y="94377"/>
                    <a:pt x="12971434" y="49192"/>
                  </a:cubicBezTo>
                  <a:cubicBezTo>
                    <a:pt x="12934746" y="12890"/>
                    <a:pt x="12859824" y="12890"/>
                    <a:pt x="12822750" y="49192"/>
                  </a:cubicBezTo>
                  <a:cubicBezTo>
                    <a:pt x="12777565" y="94377"/>
                    <a:pt x="12688355" y="94377"/>
                    <a:pt x="12643171" y="49192"/>
                  </a:cubicBezTo>
                  <a:cubicBezTo>
                    <a:pt x="12606482" y="12890"/>
                    <a:pt x="12531175" y="12890"/>
                    <a:pt x="12494486" y="49192"/>
                  </a:cubicBezTo>
                  <a:cubicBezTo>
                    <a:pt x="12449301" y="94377"/>
                    <a:pt x="12360091" y="94377"/>
                    <a:pt x="12314907" y="49192"/>
                  </a:cubicBezTo>
                  <a:cubicBezTo>
                    <a:pt x="12278218" y="12890"/>
                    <a:pt x="12202911" y="12890"/>
                    <a:pt x="12166223" y="49192"/>
                  </a:cubicBezTo>
                  <a:cubicBezTo>
                    <a:pt x="12120652" y="94377"/>
                    <a:pt x="12031827" y="94377"/>
                    <a:pt x="11986257" y="49192"/>
                  </a:cubicBezTo>
                  <a:cubicBezTo>
                    <a:pt x="11949569" y="12503"/>
                    <a:pt x="11874261" y="12890"/>
                    <a:pt x="11837573" y="49192"/>
                  </a:cubicBezTo>
                  <a:cubicBezTo>
                    <a:pt x="11792389" y="94377"/>
                    <a:pt x="11703178" y="94377"/>
                    <a:pt x="11657607" y="49192"/>
                  </a:cubicBezTo>
                  <a:cubicBezTo>
                    <a:pt x="11620919" y="12503"/>
                    <a:pt x="11545611" y="12890"/>
                    <a:pt x="11508923" y="49192"/>
                  </a:cubicBezTo>
                  <a:cubicBezTo>
                    <a:pt x="11463352" y="94377"/>
                    <a:pt x="11374528" y="94377"/>
                    <a:pt x="11328958" y="49192"/>
                  </a:cubicBezTo>
                  <a:cubicBezTo>
                    <a:pt x="11292269" y="12503"/>
                    <a:pt x="11216962" y="12890"/>
                    <a:pt x="11180273" y="49192"/>
                  </a:cubicBezTo>
                  <a:cubicBezTo>
                    <a:pt x="11135088" y="94377"/>
                    <a:pt x="11045878" y="94377"/>
                    <a:pt x="11000694" y="49192"/>
                  </a:cubicBezTo>
                  <a:cubicBezTo>
                    <a:pt x="10964005" y="12890"/>
                    <a:pt x="10889084" y="12890"/>
                    <a:pt x="10852010" y="49192"/>
                  </a:cubicBezTo>
                  <a:cubicBezTo>
                    <a:pt x="10806439" y="94377"/>
                    <a:pt x="10717614" y="94377"/>
                    <a:pt x="10672044" y="49192"/>
                  </a:cubicBezTo>
                  <a:cubicBezTo>
                    <a:pt x="10634970" y="12503"/>
                    <a:pt x="10560048" y="12890"/>
                    <a:pt x="10523359" y="49192"/>
                  </a:cubicBezTo>
                  <a:cubicBezTo>
                    <a:pt x="10478176" y="94377"/>
                    <a:pt x="10388965" y="94377"/>
                    <a:pt x="10343780" y="49192"/>
                  </a:cubicBezTo>
                  <a:cubicBezTo>
                    <a:pt x="10307093" y="12890"/>
                    <a:pt x="10232171" y="12503"/>
                    <a:pt x="10195096" y="49192"/>
                  </a:cubicBezTo>
                  <a:cubicBezTo>
                    <a:pt x="10149912" y="94377"/>
                    <a:pt x="10060702" y="94377"/>
                    <a:pt x="10015517" y="49192"/>
                  </a:cubicBezTo>
                  <a:cubicBezTo>
                    <a:pt x="9978829" y="12890"/>
                    <a:pt x="9903521" y="12890"/>
                    <a:pt x="9866833" y="49192"/>
                  </a:cubicBezTo>
                  <a:cubicBezTo>
                    <a:pt x="9821648" y="94377"/>
                    <a:pt x="9732437" y="94377"/>
                    <a:pt x="9687253" y="49192"/>
                  </a:cubicBezTo>
                  <a:cubicBezTo>
                    <a:pt x="9650565" y="12890"/>
                    <a:pt x="9575257" y="12890"/>
                    <a:pt x="9538569" y="49192"/>
                  </a:cubicBezTo>
                  <a:cubicBezTo>
                    <a:pt x="9493385" y="94377"/>
                    <a:pt x="9404174" y="94377"/>
                    <a:pt x="9358989" y="49192"/>
                  </a:cubicBezTo>
                  <a:cubicBezTo>
                    <a:pt x="9322301" y="12890"/>
                    <a:pt x="9246994" y="12890"/>
                    <a:pt x="9210305" y="49192"/>
                  </a:cubicBezTo>
                  <a:cubicBezTo>
                    <a:pt x="9164734" y="94377"/>
                    <a:pt x="9075910" y="94377"/>
                    <a:pt x="9030340" y="49192"/>
                  </a:cubicBezTo>
                  <a:cubicBezTo>
                    <a:pt x="8993651" y="12890"/>
                    <a:pt x="8918343" y="12890"/>
                    <a:pt x="8881655" y="49192"/>
                  </a:cubicBezTo>
                  <a:cubicBezTo>
                    <a:pt x="8836085" y="94377"/>
                    <a:pt x="8747260" y="94377"/>
                    <a:pt x="8701690" y="49192"/>
                  </a:cubicBezTo>
                  <a:cubicBezTo>
                    <a:pt x="8665001" y="12890"/>
                    <a:pt x="8589694" y="12890"/>
                    <a:pt x="8553006" y="49192"/>
                  </a:cubicBezTo>
                  <a:cubicBezTo>
                    <a:pt x="8507821" y="94377"/>
                    <a:pt x="8418611" y="94377"/>
                    <a:pt x="8373427" y="49192"/>
                  </a:cubicBezTo>
                  <a:cubicBezTo>
                    <a:pt x="8336352" y="12890"/>
                    <a:pt x="8261430" y="12890"/>
                    <a:pt x="8224742" y="49192"/>
                  </a:cubicBezTo>
                  <a:cubicBezTo>
                    <a:pt x="8179558" y="94377"/>
                    <a:pt x="8090347" y="94377"/>
                    <a:pt x="8045163" y="49192"/>
                  </a:cubicBezTo>
                  <a:cubicBezTo>
                    <a:pt x="8008474" y="12890"/>
                    <a:pt x="7933167" y="12890"/>
                    <a:pt x="7896479" y="49192"/>
                  </a:cubicBezTo>
                  <a:cubicBezTo>
                    <a:pt x="7851294" y="94377"/>
                    <a:pt x="7762084" y="94377"/>
                    <a:pt x="7716899" y="49192"/>
                  </a:cubicBezTo>
                  <a:cubicBezTo>
                    <a:pt x="7680211" y="12890"/>
                    <a:pt x="7604903" y="12890"/>
                    <a:pt x="7568215" y="49192"/>
                  </a:cubicBezTo>
                  <a:cubicBezTo>
                    <a:pt x="7523031" y="94377"/>
                    <a:pt x="7433820" y="94377"/>
                    <a:pt x="7388636" y="49192"/>
                  </a:cubicBezTo>
                  <a:cubicBezTo>
                    <a:pt x="7351947" y="12890"/>
                    <a:pt x="7277026" y="12890"/>
                    <a:pt x="7239951" y="49192"/>
                  </a:cubicBezTo>
                  <a:cubicBezTo>
                    <a:pt x="7194767" y="94377"/>
                    <a:pt x="7105557" y="94377"/>
                    <a:pt x="7060372" y="49192"/>
                  </a:cubicBezTo>
                  <a:cubicBezTo>
                    <a:pt x="7023683" y="12890"/>
                    <a:pt x="6948376" y="12890"/>
                    <a:pt x="6911688" y="49192"/>
                  </a:cubicBezTo>
                  <a:cubicBezTo>
                    <a:pt x="6866503" y="94377"/>
                    <a:pt x="6777293" y="94377"/>
                    <a:pt x="6732108" y="49192"/>
                  </a:cubicBezTo>
                  <a:cubicBezTo>
                    <a:pt x="6695420" y="12890"/>
                    <a:pt x="6620112" y="12890"/>
                    <a:pt x="6583424" y="49192"/>
                  </a:cubicBezTo>
                  <a:cubicBezTo>
                    <a:pt x="6537853" y="94377"/>
                    <a:pt x="6449029" y="94377"/>
                    <a:pt x="6403458" y="49192"/>
                  </a:cubicBezTo>
                  <a:cubicBezTo>
                    <a:pt x="6366770" y="12890"/>
                    <a:pt x="6291849" y="12890"/>
                    <a:pt x="6254774" y="49192"/>
                  </a:cubicBezTo>
                  <a:cubicBezTo>
                    <a:pt x="6209589" y="94377"/>
                    <a:pt x="6120379" y="94377"/>
                    <a:pt x="6075195" y="49192"/>
                  </a:cubicBezTo>
                  <a:cubicBezTo>
                    <a:pt x="6038506" y="12890"/>
                    <a:pt x="5963585" y="12890"/>
                    <a:pt x="5926511" y="49192"/>
                  </a:cubicBezTo>
                  <a:cubicBezTo>
                    <a:pt x="5881326" y="94377"/>
                    <a:pt x="5792115" y="94377"/>
                    <a:pt x="5746931" y="49192"/>
                  </a:cubicBezTo>
                  <a:cubicBezTo>
                    <a:pt x="5710243" y="12890"/>
                    <a:pt x="5634935" y="12890"/>
                    <a:pt x="5598247" y="49192"/>
                  </a:cubicBezTo>
                  <a:cubicBezTo>
                    <a:pt x="5553062" y="94377"/>
                    <a:pt x="5463852" y="94377"/>
                    <a:pt x="5418281" y="49192"/>
                  </a:cubicBezTo>
                  <a:cubicBezTo>
                    <a:pt x="5381593" y="12890"/>
                    <a:pt x="5306672" y="12890"/>
                    <a:pt x="5269597" y="49192"/>
                  </a:cubicBezTo>
                  <a:cubicBezTo>
                    <a:pt x="5224413" y="94377"/>
                    <a:pt x="5135202" y="94377"/>
                    <a:pt x="5090018" y="49192"/>
                  </a:cubicBezTo>
                  <a:cubicBezTo>
                    <a:pt x="5053330" y="12890"/>
                    <a:pt x="4978408" y="12890"/>
                    <a:pt x="4941333" y="49192"/>
                  </a:cubicBezTo>
                  <a:cubicBezTo>
                    <a:pt x="4895763" y="94377"/>
                    <a:pt x="4806939" y="94377"/>
                    <a:pt x="4761368" y="49192"/>
                  </a:cubicBezTo>
                  <a:cubicBezTo>
                    <a:pt x="4724679" y="12890"/>
                    <a:pt x="4649372" y="12890"/>
                    <a:pt x="4612684" y="49192"/>
                  </a:cubicBezTo>
                  <a:cubicBezTo>
                    <a:pt x="4567499" y="94377"/>
                    <a:pt x="4478289" y="94377"/>
                    <a:pt x="4433104" y="49192"/>
                  </a:cubicBezTo>
                  <a:cubicBezTo>
                    <a:pt x="4396416" y="12890"/>
                    <a:pt x="4321495" y="12890"/>
                    <a:pt x="4284420" y="49192"/>
                  </a:cubicBezTo>
                  <a:cubicBezTo>
                    <a:pt x="4239235" y="94377"/>
                    <a:pt x="4150025" y="94377"/>
                    <a:pt x="4104840" y="49192"/>
                  </a:cubicBezTo>
                  <a:cubicBezTo>
                    <a:pt x="4068152" y="12890"/>
                    <a:pt x="3992845" y="12890"/>
                    <a:pt x="3956156" y="49192"/>
                  </a:cubicBezTo>
                  <a:cubicBezTo>
                    <a:pt x="3910586" y="94377"/>
                    <a:pt x="3821761" y="94377"/>
                    <a:pt x="3776190" y="49192"/>
                  </a:cubicBezTo>
                  <a:cubicBezTo>
                    <a:pt x="3739502" y="12890"/>
                    <a:pt x="3664581" y="12890"/>
                    <a:pt x="3627506" y="49192"/>
                  </a:cubicBezTo>
                  <a:cubicBezTo>
                    <a:pt x="3582322" y="94377"/>
                    <a:pt x="3493111" y="94377"/>
                    <a:pt x="3447541" y="49192"/>
                  </a:cubicBezTo>
                  <a:cubicBezTo>
                    <a:pt x="3410852" y="12890"/>
                    <a:pt x="3335545" y="12890"/>
                    <a:pt x="3298857" y="49192"/>
                  </a:cubicBezTo>
                  <a:cubicBezTo>
                    <a:pt x="3253286" y="94377"/>
                    <a:pt x="3164462" y="94377"/>
                    <a:pt x="3118891" y="49192"/>
                  </a:cubicBezTo>
                  <a:cubicBezTo>
                    <a:pt x="3082202" y="12890"/>
                    <a:pt x="3006895" y="12890"/>
                    <a:pt x="2970207" y="49192"/>
                  </a:cubicBezTo>
                  <a:cubicBezTo>
                    <a:pt x="2924636" y="94377"/>
                    <a:pt x="2835812" y="94377"/>
                    <a:pt x="2790241" y="49192"/>
                  </a:cubicBezTo>
                  <a:cubicBezTo>
                    <a:pt x="2753553" y="12890"/>
                    <a:pt x="2678245" y="12890"/>
                    <a:pt x="2641557" y="49192"/>
                  </a:cubicBezTo>
                  <a:cubicBezTo>
                    <a:pt x="2596373" y="94377"/>
                    <a:pt x="2507162" y="94377"/>
                    <a:pt x="2461977" y="49192"/>
                  </a:cubicBezTo>
                  <a:cubicBezTo>
                    <a:pt x="2425289" y="12890"/>
                    <a:pt x="2349982" y="12890"/>
                    <a:pt x="2313293" y="49192"/>
                  </a:cubicBezTo>
                  <a:cubicBezTo>
                    <a:pt x="2268109" y="94377"/>
                    <a:pt x="2178898" y="94377"/>
                    <a:pt x="2133714" y="49192"/>
                  </a:cubicBezTo>
                  <a:cubicBezTo>
                    <a:pt x="2097025" y="12890"/>
                    <a:pt x="2021718" y="12890"/>
                    <a:pt x="1985030" y="49192"/>
                  </a:cubicBezTo>
                  <a:cubicBezTo>
                    <a:pt x="1939845" y="94377"/>
                    <a:pt x="1850635" y="94377"/>
                    <a:pt x="1805450" y="49192"/>
                  </a:cubicBezTo>
                  <a:cubicBezTo>
                    <a:pt x="1768762" y="12890"/>
                    <a:pt x="1693454" y="12890"/>
                    <a:pt x="1656766" y="49192"/>
                  </a:cubicBezTo>
                  <a:cubicBezTo>
                    <a:pt x="1611195" y="94377"/>
                    <a:pt x="1522371" y="94377"/>
                    <a:pt x="1476800" y="49192"/>
                  </a:cubicBezTo>
                  <a:cubicBezTo>
                    <a:pt x="1440112" y="12890"/>
                    <a:pt x="1364804" y="12890"/>
                    <a:pt x="1328116" y="49192"/>
                  </a:cubicBezTo>
                  <a:cubicBezTo>
                    <a:pt x="1282545" y="94377"/>
                    <a:pt x="1193721" y="94377"/>
                    <a:pt x="1148150" y="49192"/>
                  </a:cubicBezTo>
                  <a:cubicBezTo>
                    <a:pt x="1111462" y="12890"/>
                    <a:pt x="1036155" y="12890"/>
                    <a:pt x="999466" y="49192"/>
                  </a:cubicBezTo>
                  <a:cubicBezTo>
                    <a:pt x="954282" y="94377"/>
                    <a:pt x="865071" y="94377"/>
                    <a:pt x="819887" y="49192"/>
                  </a:cubicBezTo>
                  <a:cubicBezTo>
                    <a:pt x="783198" y="12890"/>
                    <a:pt x="707891" y="12890"/>
                    <a:pt x="671203" y="49192"/>
                  </a:cubicBezTo>
                  <a:cubicBezTo>
                    <a:pt x="626018" y="94377"/>
                    <a:pt x="536808" y="94377"/>
                    <a:pt x="491623" y="49192"/>
                  </a:cubicBezTo>
                  <a:cubicBezTo>
                    <a:pt x="454935" y="12890"/>
                    <a:pt x="379627" y="12890"/>
                    <a:pt x="342939" y="49192"/>
                  </a:cubicBezTo>
                  <a:cubicBezTo>
                    <a:pt x="297754" y="94377"/>
                    <a:pt x="208544" y="94377"/>
                    <a:pt x="163359" y="49192"/>
                  </a:cubicBezTo>
                  <a:cubicBezTo>
                    <a:pt x="126671" y="12890"/>
                    <a:pt x="51364" y="12890"/>
                    <a:pt x="14675" y="49192"/>
                  </a:cubicBezTo>
                  <a:lnTo>
                    <a:pt x="0" y="33744"/>
                  </a:lnTo>
                  <a:cubicBezTo>
                    <a:pt x="45185" y="-11441"/>
                    <a:pt x="134395" y="-11055"/>
                    <a:pt x="179580" y="33744"/>
                  </a:cubicBezTo>
                  <a:cubicBezTo>
                    <a:pt x="216268" y="70433"/>
                    <a:pt x="291575" y="70433"/>
                    <a:pt x="328264" y="33744"/>
                  </a:cubicBezTo>
                  <a:cubicBezTo>
                    <a:pt x="373448" y="-11055"/>
                    <a:pt x="462659" y="-11441"/>
                    <a:pt x="507843" y="33744"/>
                  </a:cubicBezTo>
                  <a:cubicBezTo>
                    <a:pt x="544531" y="70433"/>
                    <a:pt x="619839" y="70433"/>
                    <a:pt x="656527" y="33744"/>
                  </a:cubicBezTo>
                  <a:cubicBezTo>
                    <a:pt x="701712" y="-11441"/>
                    <a:pt x="790922" y="-11055"/>
                    <a:pt x="836107" y="33744"/>
                  </a:cubicBezTo>
                  <a:cubicBezTo>
                    <a:pt x="872795" y="70433"/>
                    <a:pt x="948103" y="70433"/>
                    <a:pt x="984791" y="33744"/>
                  </a:cubicBezTo>
                  <a:cubicBezTo>
                    <a:pt x="1030362" y="-11441"/>
                    <a:pt x="1119186" y="-11055"/>
                    <a:pt x="1164757" y="33744"/>
                  </a:cubicBezTo>
                  <a:cubicBezTo>
                    <a:pt x="1201445" y="70433"/>
                    <a:pt x="1276753" y="70433"/>
                    <a:pt x="1313441" y="33744"/>
                  </a:cubicBezTo>
                  <a:cubicBezTo>
                    <a:pt x="1359011" y="-11055"/>
                    <a:pt x="1447836" y="-11055"/>
                    <a:pt x="1493406" y="33744"/>
                  </a:cubicBezTo>
                  <a:cubicBezTo>
                    <a:pt x="1530095" y="70433"/>
                    <a:pt x="1605402" y="70433"/>
                    <a:pt x="1642091" y="33744"/>
                  </a:cubicBezTo>
                  <a:cubicBezTo>
                    <a:pt x="1687275" y="-11055"/>
                    <a:pt x="1776486" y="-11055"/>
                    <a:pt x="1821670" y="33744"/>
                  </a:cubicBezTo>
                  <a:cubicBezTo>
                    <a:pt x="1858358" y="70433"/>
                    <a:pt x="1933666" y="70433"/>
                    <a:pt x="1970354" y="33744"/>
                  </a:cubicBezTo>
                  <a:cubicBezTo>
                    <a:pt x="2015539" y="-11055"/>
                    <a:pt x="2104749" y="-11441"/>
                    <a:pt x="2149934" y="33744"/>
                  </a:cubicBezTo>
                  <a:cubicBezTo>
                    <a:pt x="2186622" y="70433"/>
                    <a:pt x="2261930" y="70433"/>
                    <a:pt x="2298618" y="33744"/>
                  </a:cubicBezTo>
                  <a:cubicBezTo>
                    <a:pt x="2343802" y="-11055"/>
                    <a:pt x="2433013" y="-11055"/>
                    <a:pt x="2478197" y="33744"/>
                  </a:cubicBezTo>
                  <a:cubicBezTo>
                    <a:pt x="2514886" y="70433"/>
                    <a:pt x="2590193" y="70433"/>
                    <a:pt x="2626881" y="33744"/>
                  </a:cubicBezTo>
                  <a:cubicBezTo>
                    <a:pt x="2672066" y="-11055"/>
                    <a:pt x="2761277" y="-11441"/>
                    <a:pt x="2806461" y="33744"/>
                  </a:cubicBezTo>
                  <a:cubicBezTo>
                    <a:pt x="2843150" y="70433"/>
                    <a:pt x="2918457" y="70433"/>
                    <a:pt x="2955145" y="33744"/>
                  </a:cubicBezTo>
                  <a:cubicBezTo>
                    <a:pt x="3000716" y="-11055"/>
                    <a:pt x="3089540" y="-11441"/>
                    <a:pt x="3135111" y="33744"/>
                  </a:cubicBezTo>
                  <a:cubicBezTo>
                    <a:pt x="3171799" y="70433"/>
                    <a:pt x="3246721" y="70433"/>
                    <a:pt x="3283795" y="33744"/>
                  </a:cubicBezTo>
                  <a:cubicBezTo>
                    <a:pt x="3329366" y="-11055"/>
                    <a:pt x="3418190" y="-11055"/>
                    <a:pt x="3463761" y="33744"/>
                  </a:cubicBezTo>
                  <a:cubicBezTo>
                    <a:pt x="3500449" y="70433"/>
                    <a:pt x="3575756" y="70433"/>
                    <a:pt x="3612445" y="33744"/>
                  </a:cubicBezTo>
                  <a:cubicBezTo>
                    <a:pt x="3658016" y="-11055"/>
                    <a:pt x="3746840" y="-11441"/>
                    <a:pt x="3792410" y="33744"/>
                  </a:cubicBezTo>
                  <a:cubicBezTo>
                    <a:pt x="3829099" y="70433"/>
                    <a:pt x="3904406" y="70433"/>
                    <a:pt x="3941095" y="33744"/>
                  </a:cubicBezTo>
                  <a:cubicBezTo>
                    <a:pt x="3986279" y="-11055"/>
                    <a:pt x="4075490" y="-11055"/>
                    <a:pt x="4121060" y="33744"/>
                  </a:cubicBezTo>
                  <a:cubicBezTo>
                    <a:pt x="4157749" y="70433"/>
                    <a:pt x="4233056" y="70433"/>
                    <a:pt x="4269745" y="33744"/>
                  </a:cubicBezTo>
                  <a:cubicBezTo>
                    <a:pt x="4314929" y="-11055"/>
                    <a:pt x="4404140" y="-11055"/>
                    <a:pt x="4449324" y="33744"/>
                  </a:cubicBezTo>
                  <a:cubicBezTo>
                    <a:pt x="4486013" y="70433"/>
                    <a:pt x="4561320" y="70433"/>
                    <a:pt x="4598008" y="33744"/>
                  </a:cubicBezTo>
                  <a:cubicBezTo>
                    <a:pt x="4643193" y="-11441"/>
                    <a:pt x="4732403" y="-11055"/>
                    <a:pt x="4777588" y="33744"/>
                  </a:cubicBezTo>
                  <a:cubicBezTo>
                    <a:pt x="4814276" y="70433"/>
                    <a:pt x="4889584" y="70433"/>
                    <a:pt x="4926272" y="33744"/>
                  </a:cubicBezTo>
                  <a:cubicBezTo>
                    <a:pt x="4971843" y="-11055"/>
                    <a:pt x="5060667" y="-11055"/>
                    <a:pt x="5106238" y="33744"/>
                  </a:cubicBezTo>
                  <a:cubicBezTo>
                    <a:pt x="5142926" y="70433"/>
                    <a:pt x="5217847" y="70433"/>
                    <a:pt x="5254922" y="33744"/>
                  </a:cubicBezTo>
                  <a:cubicBezTo>
                    <a:pt x="5300493" y="-11055"/>
                    <a:pt x="5389317" y="-11055"/>
                    <a:pt x="5434887" y="33744"/>
                  </a:cubicBezTo>
                  <a:cubicBezTo>
                    <a:pt x="5471576" y="70433"/>
                    <a:pt x="5546497" y="70433"/>
                    <a:pt x="5583572" y="33744"/>
                  </a:cubicBezTo>
                  <a:cubicBezTo>
                    <a:pt x="5628756" y="-11055"/>
                    <a:pt x="5717967" y="-11441"/>
                    <a:pt x="5763538" y="33744"/>
                  </a:cubicBezTo>
                  <a:cubicBezTo>
                    <a:pt x="5800226" y="70433"/>
                    <a:pt x="5875533" y="70433"/>
                    <a:pt x="5912221" y="33744"/>
                  </a:cubicBezTo>
                  <a:cubicBezTo>
                    <a:pt x="5957406" y="-11441"/>
                    <a:pt x="6046617" y="-11055"/>
                    <a:pt x="6091801" y="33744"/>
                  </a:cubicBezTo>
                  <a:cubicBezTo>
                    <a:pt x="6128489" y="70433"/>
                    <a:pt x="6203797" y="70433"/>
                    <a:pt x="6240485" y="33744"/>
                  </a:cubicBezTo>
                  <a:cubicBezTo>
                    <a:pt x="6285669" y="-11441"/>
                    <a:pt x="6374880" y="-11055"/>
                    <a:pt x="6420065" y="33744"/>
                  </a:cubicBezTo>
                  <a:cubicBezTo>
                    <a:pt x="6456753" y="70433"/>
                    <a:pt x="6532060" y="70433"/>
                    <a:pt x="6568749" y="33744"/>
                  </a:cubicBezTo>
                  <a:cubicBezTo>
                    <a:pt x="6613933" y="-11441"/>
                    <a:pt x="6703144" y="-11055"/>
                    <a:pt x="6748328" y="33744"/>
                  </a:cubicBezTo>
                  <a:cubicBezTo>
                    <a:pt x="6785017" y="70433"/>
                    <a:pt x="6860324" y="70433"/>
                    <a:pt x="6897012" y="33744"/>
                  </a:cubicBezTo>
                  <a:cubicBezTo>
                    <a:pt x="6942583" y="-11055"/>
                    <a:pt x="7031408" y="-11055"/>
                    <a:pt x="7076592" y="33744"/>
                  </a:cubicBezTo>
                  <a:cubicBezTo>
                    <a:pt x="7113280" y="70433"/>
                    <a:pt x="7188588" y="70433"/>
                    <a:pt x="7225276" y="33744"/>
                  </a:cubicBezTo>
                  <a:cubicBezTo>
                    <a:pt x="7270847" y="-11055"/>
                    <a:pt x="7359671" y="-11055"/>
                    <a:pt x="7405242" y="33744"/>
                  </a:cubicBezTo>
                  <a:cubicBezTo>
                    <a:pt x="7441930" y="70433"/>
                    <a:pt x="7517237" y="70433"/>
                    <a:pt x="7553926" y="33744"/>
                  </a:cubicBezTo>
                  <a:cubicBezTo>
                    <a:pt x="7599111" y="-11055"/>
                    <a:pt x="7688321" y="-11055"/>
                    <a:pt x="7733505" y="33744"/>
                  </a:cubicBezTo>
                  <a:cubicBezTo>
                    <a:pt x="7770194" y="70433"/>
                    <a:pt x="7845501" y="70433"/>
                    <a:pt x="7882190" y="33744"/>
                  </a:cubicBezTo>
                  <a:cubicBezTo>
                    <a:pt x="7927374" y="-11055"/>
                    <a:pt x="8016585" y="-11055"/>
                    <a:pt x="8061769" y="33744"/>
                  </a:cubicBezTo>
                  <a:cubicBezTo>
                    <a:pt x="8098457" y="70433"/>
                    <a:pt x="8173765" y="70433"/>
                    <a:pt x="8210453" y="33744"/>
                  </a:cubicBezTo>
                  <a:cubicBezTo>
                    <a:pt x="8255638" y="-11055"/>
                    <a:pt x="8344848" y="-11055"/>
                    <a:pt x="8390418" y="33744"/>
                  </a:cubicBezTo>
                  <a:cubicBezTo>
                    <a:pt x="8427107" y="70433"/>
                    <a:pt x="8502028" y="70433"/>
                    <a:pt x="8539103" y="33744"/>
                  </a:cubicBezTo>
                  <a:cubicBezTo>
                    <a:pt x="8584287" y="-11055"/>
                    <a:pt x="8673498" y="-11055"/>
                    <a:pt x="8718682" y="33744"/>
                  </a:cubicBezTo>
                  <a:cubicBezTo>
                    <a:pt x="8755371" y="70433"/>
                    <a:pt x="8830678" y="70433"/>
                    <a:pt x="8867366" y="33744"/>
                  </a:cubicBezTo>
                  <a:cubicBezTo>
                    <a:pt x="8912937" y="-11055"/>
                    <a:pt x="9001761" y="-11055"/>
                    <a:pt x="9047332" y="33744"/>
                  </a:cubicBezTo>
                  <a:cubicBezTo>
                    <a:pt x="9084020" y="70433"/>
                    <a:pt x="9159328" y="70433"/>
                    <a:pt x="9196016" y="33744"/>
                  </a:cubicBezTo>
                  <a:cubicBezTo>
                    <a:pt x="9241200" y="-11055"/>
                    <a:pt x="9330411" y="-11055"/>
                    <a:pt x="9375596" y="33744"/>
                  </a:cubicBezTo>
                  <a:cubicBezTo>
                    <a:pt x="9412284" y="70433"/>
                    <a:pt x="9487591" y="70433"/>
                    <a:pt x="9524280" y="33744"/>
                  </a:cubicBezTo>
                  <a:cubicBezTo>
                    <a:pt x="9569464" y="-11055"/>
                    <a:pt x="9658675" y="-11055"/>
                    <a:pt x="9703859" y="33744"/>
                  </a:cubicBezTo>
                  <a:cubicBezTo>
                    <a:pt x="9740548" y="70433"/>
                    <a:pt x="9815855" y="70433"/>
                    <a:pt x="9852543" y="33744"/>
                  </a:cubicBezTo>
                  <a:cubicBezTo>
                    <a:pt x="9897728" y="-11055"/>
                    <a:pt x="9986939" y="-11441"/>
                    <a:pt x="10032123" y="33744"/>
                  </a:cubicBezTo>
                  <a:cubicBezTo>
                    <a:pt x="10068811" y="70433"/>
                    <a:pt x="10143733" y="70433"/>
                    <a:pt x="10180807" y="33744"/>
                  </a:cubicBezTo>
                  <a:cubicBezTo>
                    <a:pt x="10225992" y="-11441"/>
                    <a:pt x="10315202" y="-11055"/>
                    <a:pt x="10360773" y="33744"/>
                  </a:cubicBezTo>
                  <a:cubicBezTo>
                    <a:pt x="10397461" y="70433"/>
                    <a:pt x="10472768" y="70433"/>
                    <a:pt x="10509457" y="33744"/>
                  </a:cubicBezTo>
                  <a:cubicBezTo>
                    <a:pt x="10555028" y="-11055"/>
                    <a:pt x="10643851" y="-11441"/>
                    <a:pt x="10689036" y="33744"/>
                  </a:cubicBezTo>
                  <a:cubicBezTo>
                    <a:pt x="10725725" y="70433"/>
                    <a:pt x="10801032" y="70433"/>
                    <a:pt x="10837721" y="33744"/>
                  </a:cubicBezTo>
                  <a:cubicBezTo>
                    <a:pt x="10882905" y="-11441"/>
                    <a:pt x="10972115" y="-11055"/>
                    <a:pt x="11017687" y="33744"/>
                  </a:cubicBezTo>
                  <a:cubicBezTo>
                    <a:pt x="11054374" y="70433"/>
                    <a:pt x="11129682" y="70433"/>
                    <a:pt x="11166371" y="33744"/>
                  </a:cubicBezTo>
                  <a:cubicBezTo>
                    <a:pt x="11211555" y="-11055"/>
                    <a:pt x="11300765" y="-11441"/>
                    <a:pt x="11345950" y="33744"/>
                  </a:cubicBezTo>
                  <a:cubicBezTo>
                    <a:pt x="11382638" y="70433"/>
                    <a:pt x="11457946" y="70433"/>
                    <a:pt x="11494635" y="33744"/>
                  </a:cubicBezTo>
                  <a:cubicBezTo>
                    <a:pt x="11539818" y="-11055"/>
                    <a:pt x="11629029" y="-11441"/>
                    <a:pt x="11674214" y="33744"/>
                  </a:cubicBezTo>
                  <a:cubicBezTo>
                    <a:pt x="11710901" y="70433"/>
                    <a:pt x="11786209" y="70433"/>
                    <a:pt x="11822898" y="33744"/>
                  </a:cubicBezTo>
                  <a:cubicBezTo>
                    <a:pt x="11868082" y="-11055"/>
                    <a:pt x="11957292" y="-11441"/>
                    <a:pt x="12002477" y="33744"/>
                  </a:cubicBezTo>
                  <a:cubicBezTo>
                    <a:pt x="12039165" y="70433"/>
                    <a:pt x="12114473" y="70433"/>
                    <a:pt x="12151162" y="33744"/>
                  </a:cubicBezTo>
                  <a:cubicBezTo>
                    <a:pt x="12196346" y="-11055"/>
                    <a:pt x="12285556" y="-11441"/>
                    <a:pt x="12330741" y="33744"/>
                  </a:cubicBezTo>
                  <a:cubicBezTo>
                    <a:pt x="12367429" y="70433"/>
                    <a:pt x="12442737" y="70433"/>
                    <a:pt x="12479425" y="33744"/>
                  </a:cubicBezTo>
                  <a:cubicBezTo>
                    <a:pt x="12524609" y="-11055"/>
                    <a:pt x="12613820" y="-11055"/>
                    <a:pt x="12659390" y="33744"/>
                  </a:cubicBezTo>
                  <a:cubicBezTo>
                    <a:pt x="12696079" y="70433"/>
                    <a:pt x="12771387" y="70433"/>
                    <a:pt x="12808074" y="33744"/>
                  </a:cubicBezTo>
                  <a:cubicBezTo>
                    <a:pt x="12853260" y="-11055"/>
                    <a:pt x="12942470" y="-11055"/>
                    <a:pt x="12987654" y="33744"/>
                  </a:cubicBezTo>
                  <a:cubicBezTo>
                    <a:pt x="13024343" y="70433"/>
                    <a:pt x="13099651" y="70433"/>
                    <a:pt x="13136338" y="33744"/>
                  </a:cubicBezTo>
                  <a:cubicBezTo>
                    <a:pt x="13181523" y="-11055"/>
                    <a:pt x="13270734" y="-11055"/>
                    <a:pt x="13315917" y="33744"/>
                  </a:cubicBezTo>
                  <a:cubicBezTo>
                    <a:pt x="13352606" y="70433"/>
                    <a:pt x="13427914" y="70433"/>
                    <a:pt x="13464602" y="33744"/>
                  </a:cubicBezTo>
                  <a:cubicBezTo>
                    <a:pt x="13509787" y="-11441"/>
                    <a:pt x="13598997" y="-11055"/>
                    <a:pt x="13644181" y="33744"/>
                  </a:cubicBezTo>
                  <a:cubicBezTo>
                    <a:pt x="13680870" y="70433"/>
                    <a:pt x="13755791" y="70433"/>
                    <a:pt x="13792865" y="33744"/>
                  </a:cubicBezTo>
                  <a:cubicBezTo>
                    <a:pt x="13838050" y="-11055"/>
                    <a:pt x="13927261" y="-11055"/>
                    <a:pt x="13972445" y="33744"/>
                  </a:cubicBezTo>
                  <a:cubicBezTo>
                    <a:pt x="14009133" y="70433"/>
                    <a:pt x="14084055" y="70433"/>
                    <a:pt x="14121129" y="33744"/>
                  </a:cubicBezTo>
                  <a:cubicBezTo>
                    <a:pt x="14166314" y="-11055"/>
                    <a:pt x="14255524" y="-11055"/>
                    <a:pt x="14300708" y="33744"/>
                  </a:cubicBezTo>
                  <a:cubicBezTo>
                    <a:pt x="14337397" y="70433"/>
                    <a:pt x="14412319" y="70433"/>
                    <a:pt x="14449393" y="33744"/>
                  </a:cubicBezTo>
                  <a:cubicBezTo>
                    <a:pt x="14494578" y="-11055"/>
                    <a:pt x="14583788" y="-11441"/>
                    <a:pt x="14629359" y="33744"/>
                  </a:cubicBezTo>
                  <a:cubicBezTo>
                    <a:pt x="14666047" y="70433"/>
                    <a:pt x="14741354" y="70433"/>
                    <a:pt x="14778043" y="33744"/>
                  </a:cubicBezTo>
                  <a:cubicBezTo>
                    <a:pt x="14823227" y="-11055"/>
                    <a:pt x="14912438" y="-11441"/>
                    <a:pt x="14957622" y="33744"/>
                  </a:cubicBezTo>
                  <a:cubicBezTo>
                    <a:pt x="14994311" y="70433"/>
                    <a:pt x="15069232" y="70433"/>
                    <a:pt x="15106307" y="33744"/>
                  </a:cubicBezTo>
                  <a:cubicBezTo>
                    <a:pt x="15151490" y="-11055"/>
                    <a:pt x="15240702" y="-11055"/>
                    <a:pt x="15286272" y="33744"/>
                  </a:cubicBezTo>
                  <a:cubicBezTo>
                    <a:pt x="15322960" y="70433"/>
                    <a:pt x="15398268" y="70433"/>
                    <a:pt x="15434957" y="33744"/>
                  </a:cubicBezTo>
                  <a:cubicBezTo>
                    <a:pt x="15480141" y="-11055"/>
                    <a:pt x="15569351" y="-11441"/>
                    <a:pt x="15614921" y="33744"/>
                  </a:cubicBezTo>
                  <a:cubicBezTo>
                    <a:pt x="15651610" y="70433"/>
                    <a:pt x="15726532" y="70433"/>
                    <a:pt x="15763606" y="33744"/>
                  </a:cubicBezTo>
                  <a:cubicBezTo>
                    <a:pt x="15808791" y="-11441"/>
                    <a:pt x="15898001" y="-11055"/>
                    <a:pt x="15943185" y="33744"/>
                  </a:cubicBezTo>
                  <a:cubicBezTo>
                    <a:pt x="15979874" y="70433"/>
                    <a:pt x="16055182" y="70433"/>
                    <a:pt x="16091869" y="33744"/>
                  </a:cubicBezTo>
                  <a:cubicBezTo>
                    <a:pt x="16137054" y="-11055"/>
                    <a:pt x="16226265" y="-11441"/>
                    <a:pt x="16271449" y="33744"/>
                  </a:cubicBezTo>
                  <a:cubicBezTo>
                    <a:pt x="16308137" y="70433"/>
                    <a:pt x="16383059" y="70433"/>
                    <a:pt x="16420133" y="33744"/>
                  </a:cubicBezTo>
                  <a:cubicBezTo>
                    <a:pt x="16465703" y="-11055"/>
                    <a:pt x="16554528" y="-11441"/>
                    <a:pt x="16600099" y="33744"/>
                  </a:cubicBezTo>
                  <a:cubicBezTo>
                    <a:pt x="16636788" y="70433"/>
                    <a:pt x="16712094" y="70433"/>
                    <a:pt x="16748783" y="33744"/>
                  </a:cubicBezTo>
                  <a:cubicBezTo>
                    <a:pt x="16793968" y="-11055"/>
                    <a:pt x="16883178" y="-11441"/>
                    <a:pt x="16928750" y="33744"/>
                  </a:cubicBezTo>
                  <a:cubicBezTo>
                    <a:pt x="16965436" y="70433"/>
                    <a:pt x="17040358" y="70433"/>
                    <a:pt x="17077434" y="33744"/>
                  </a:cubicBezTo>
                  <a:cubicBezTo>
                    <a:pt x="17123004" y="-11441"/>
                    <a:pt x="17211828" y="-11055"/>
                    <a:pt x="17257398" y="33744"/>
                  </a:cubicBezTo>
                  <a:cubicBezTo>
                    <a:pt x="17294086" y="70433"/>
                    <a:pt x="17369394" y="70433"/>
                    <a:pt x="17406082" y="33744"/>
                  </a:cubicBezTo>
                  <a:cubicBezTo>
                    <a:pt x="17451268" y="-11055"/>
                    <a:pt x="17540478" y="-11055"/>
                    <a:pt x="17585662" y="33744"/>
                  </a:cubicBezTo>
                  <a:cubicBezTo>
                    <a:pt x="17622350" y="70433"/>
                    <a:pt x="17697658" y="70433"/>
                    <a:pt x="17734346" y="33744"/>
                  </a:cubicBezTo>
                  <a:cubicBezTo>
                    <a:pt x="17779532" y="-11055"/>
                    <a:pt x="17868742" y="-11055"/>
                    <a:pt x="17914312" y="33744"/>
                  </a:cubicBezTo>
                  <a:cubicBezTo>
                    <a:pt x="17951000" y="70433"/>
                    <a:pt x="18026308" y="70433"/>
                    <a:pt x="18062996" y="33744"/>
                  </a:cubicBezTo>
                  <a:cubicBezTo>
                    <a:pt x="18108182" y="-11055"/>
                    <a:pt x="18197392" y="-11055"/>
                    <a:pt x="18242576" y="33744"/>
                  </a:cubicBezTo>
                  <a:cubicBezTo>
                    <a:pt x="18279264" y="70433"/>
                    <a:pt x="18354572" y="70433"/>
                    <a:pt x="18391260" y="33744"/>
                  </a:cubicBezTo>
                  <a:cubicBezTo>
                    <a:pt x="18436446" y="-11055"/>
                    <a:pt x="18525656" y="-11055"/>
                    <a:pt x="18570840" y="33744"/>
                  </a:cubicBezTo>
                  <a:cubicBezTo>
                    <a:pt x="18607914" y="70433"/>
                    <a:pt x="18682834" y="70433"/>
                    <a:pt x="18719524" y="33744"/>
                  </a:cubicBezTo>
                  <a:cubicBezTo>
                    <a:pt x="18764708" y="-11055"/>
                    <a:pt x="18853920" y="-11055"/>
                    <a:pt x="18899490" y="33744"/>
                  </a:cubicBezTo>
                  <a:cubicBezTo>
                    <a:pt x="18936178" y="70433"/>
                    <a:pt x="19011486" y="70433"/>
                    <a:pt x="19048174" y="33744"/>
                  </a:cubicBezTo>
                  <a:cubicBezTo>
                    <a:pt x="19093744" y="-11055"/>
                    <a:pt x="19182568" y="-11055"/>
                    <a:pt x="19228140" y="33744"/>
                  </a:cubicBezTo>
                  <a:cubicBezTo>
                    <a:pt x="19264828" y="70433"/>
                    <a:pt x="19340136" y="70433"/>
                    <a:pt x="19376822" y="33744"/>
                  </a:cubicBezTo>
                  <a:cubicBezTo>
                    <a:pt x="19422008" y="-11055"/>
                    <a:pt x="19511218" y="-11441"/>
                    <a:pt x="19556788" y="33744"/>
                  </a:cubicBezTo>
                  <a:cubicBezTo>
                    <a:pt x="19593478" y="70433"/>
                    <a:pt x="19668398" y="70433"/>
                    <a:pt x="19705474" y="33744"/>
                  </a:cubicBezTo>
                  <a:cubicBezTo>
                    <a:pt x="19750658" y="-11055"/>
                    <a:pt x="19839868" y="-11055"/>
                    <a:pt x="19885054" y="33744"/>
                  </a:cubicBezTo>
                  <a:cubicBezTo>
                    <a:pt x="19921740" y="70433"/>
                    <a:pt x="19996662" y="70433"/>
                    <a:pt x="20033736" y="33744"/>
                  </a:cubicBezTo>
                  <a:cubicBezTo>
                    <a:pt x="20078920" y="-11055"/>
                    <a:pt x="20168130" y="-11055"/>
                    <a:pt x="20213318" y="33744"/>
                  </a:cubicBezTo>
                  <a:cubicBezTo>
                    <a:pt x="20250004" y="70433"/>
                    <a:pt x="20325312" y="70433"/>
                    <a:pt x="20362000" y="33744"/>
                  </a:cubicBezTo>
                  <a:cubicBezTo>
                    <a:pt x="20407184" y="-11055"/>
                    <a:pt x="20496394" y="-11441"/>
                    <a:pt x="20541580" y="33744"/>
                  </a:cubicBezTo>
                  <a:cubicBezTo>
                    <a:pt x="20578268" y="70433"/>
                    <a:pt x="20653576" y="70433"/>
                    <a:pt x="20690264" y="33744"/>
                  </a:cubicBezTo>
                  <a:cubicBezTo>
                    <a:pt x="20735448" y="-11441"/>
                    <a:pt x="20824658" y="-11055"/>
                    <a:pt x="20869844" y="33744"/>
                  </a:cubicBezTo>
                  <a:cubicBezTo>
                    <a:pt x="20906530" y="70433"/>
                    <a:pt x="20981838" y="70433"/>
                    <a:pt x="21018528" y="33744"/>
                  </a:cubicBezTo>
                  <a:cubicBezTo>
                    <a:pt x="21063712" y="-11055"/>
                    <a:pt x="21152922" y="-11441"/>
                    <a:pt x="21198492" y="33744"/>
                  </a:cubicBezTo>
                  <a:cubicBezTo>
                    <a:pt x="21235182" y="70433"/>
                    <a:pt x="21310102" y="70433"/>
                    <a:pt x="21347178" y="33744"/>
                  </a:cubicBezTo>
                  <a:cubicBezTo>
                    <a:pt x="21392748" y="-11441"/>
                    <a:pt x="21481572" y="-11055"/>
                    <a:pt x="21527142" y="33744"/>
                  </a:cubicBezTo>
                  <a:cubicBezTo>
                    <a:pt x="21563832" y="70433"/>
                    <a:pt x="21639140" y="70433"/>
                    <a:pt x="21675828" y="33744"/>
                  </a:cubicBezTo>
                  <a:cubicBezTo>
                    <a:pt x="21721012" y="-11055"/>
                    <a:pt x="21810222" y="-11441"/>
                    <a:pt x="21855406" y="33744"/>
                  </a:cubicBezTo>
                  <a:cubicBezTo>
                    <a:pt x="21892094" y="70433"/>
                    <a:pt x="21967016" y="70433"/>
                    <a:pt x="22004092" y="33744"/>
                  </a:cubicBezTo>
                  <a:cubicBezTo>
                    <a:pt x="22049276" y="-11441"/>
                    <a:pt x="22138486" y="-11055"/>
                    <a:pt x="22184056" y="33744"/>
                  </a:cubicBezTo>
                  <a:cubicBezTo>
                    <a:pt x="22220746" y="70433"/>
                    <a:pt x="22296054" y="70433"/>
                    <a:pt x="22332742" y="33744"/>
                  </a:cubicBezTo>
                  <a:cubicBezTo>
                    <a:pt x="22377926" y="-11055"/>
                    <a:pt x="22467136" y="-11441"/>
                    <a:pt x="22512706" y="33744"/>
                  </a:cubicBezTo>
                  <a:cubicBezTo>
                    <a:pt x="22549396" y="70433"/>
                    <a:pt x="22624316" y="70433"/>
                    <a:pt x="22661390" y="33744"/>
                  </a:cubicBezTo>
                  <a:cubicBezTo>
                    <a:pt x="22706576" y="-11055"/>
                    <a:pt x="22795786" y="-11055"/>
                    <a:pt x="22840970" y="33744"/>
                  </a:cubicBezTo>
                  <a:cubicBezTo>
                    <a:pt x="22877658" y="70433"/>
                    <a:pt x="22952966" y="70433"/>
                    <a:pt x="22989654" y="33744"/>
                  </a:cubicBezTo>
                  <a:lnTo>
                    <a:pt x="23005102" y="49578"/>
                  </a:lnTo>
                  <a:cubicBezTo>
                    <a:pt x="22959918" y="94763"/>
                    <a:pt x="22870708" y="94763"/>
                    <a:pt x="22825138" y="49578"/>
                  </a:cubicBezTo>
                  <a:cubicBezTo>
                    <a:pt x="22788448" y="13276"/>
                    <a:pt x="22713528" y="13276"/>
                    <a:pt x="22676452" y="49578"/>
                  </a:cubicBezTo>
                  <a:cubicBezTo>
                    <a:pt x="22652508" y="71978"/>
                    <a:pt x="22618910" y="83178"/>
                    <a:pt x="22585310" y="83178"/>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19" name="Freeform: Shape 18">
              <a:extLst>
                <a:ext uri="{FF2B5EF4-FFF2-40B4-BE49-F238E27FC236}">
                  <a16:creationId xmlns:a16="http://schemas.microsoft.com/office/drawing/2014/main" id="{D021CBDD-DC60-42C6-90A5-4F5B591619A1}"/>
                </a:ext>
              </a:extLst>
            </p:cNvPr>
            <p:cNvSpPr/>
            <p:nvPr/>
          </p:nvSpPr>
          <p:spPr>
            <a:xfrm>
              <a:off x="-51438" y="819609"/>
              <a:ext cx="23005101" cy="83708"/>
            </a:xfrm>
            <a:custGeom>
              <a:avLst/>
              <a:gdLst>
                <a:gd name="connsiteX0" fmla="*/ 22585310 w 23005101"/>
                <a:gd name="connsiteY0" fmla="*/ 83708 h 83708"/>
                <a:gd name="connsiteX1" fmla="*/ 22495328 w 23005101"/>
                <a:gd name="connsiteY1" fmla="*/ 49723 h 83708"/>
                <a:gd name="connsiteX2" fmla="*/ 22346644 w 23005101"/>
                <a:gd name="connsiteY2" fmla="*/ 49723 h 83708"/>
                <a:gd name="connsiteX3" fmla="*/ 22167064 w 23005101"/>
                <a:gd name="connsiteY3" fmla="*/ 49723 h 83708"/>
                <a:gd name="connsiteX4" fmla="*/ 22018380 w 23005101"/>
                <a:gd name="connsiteY4" fmla="*/ 49723 h 83708"/>
                <a:gd name="connsiteX5" fmla="*/ 21838800 w 23005101"/>
                <a:gd name="connsiteY5" fmla="*/ 49723 h 83708"/>
                <a:gd name="connsiteX6" fmla="*/ 21690116 w 23005101"/>
                <a:gd name="connsiteY6" fmla="*/ 49723 h 83708"/>
                <a:gd name="connsiteX7" fmla="*/ 21510536 w 23005101"/>
                <a:gd name="connsiteY7" fmla="*/ 49723 h 83708"/>
                <a:gd name="connsiteX8" fmla="*/ 21361854 w 23005101"/>
                <a:gd name="connsiteY8" fmla="*/ 49723 h 83708"/>
                <a:gd name="connsiteX9" fmla="*/ 21182272 w 23005101"/>
                <a:gd name="connsiteY9" fmla="*/ 49723 h 83708"/>
                <a:gd name="connsiteX10" fmla="*/ 21033590 w 23005101"/>
                <a:gd name="connsiteY10" fmla="*/ 49723 h 83708"/>
                <a:gd name="connsiteX11" fmla="*/ 20854010 w 23005101"/>
                <a:gd name="connsiteY11" fmla="*/ 49723 h 83708"/>
                <a:gd name="connsiteX12" fmla="*/ 20705326 w 23005101"/>
                <a:gd name="connsiteY12" fmla="*/ 49723 h 83708"/>
                <a:gd name="connsiteX13" fmla="*/ 20525358 w 23005101"/>
                <a:gd name="connsiteY13" fmla="*/ 49723 h 83708"/>
                <a:gd name="connsiteX14" fmla="*/ 20376676 w 23005101"/>
                <a:gd name="connsiteY14" fmla="*/ 49723 h 83708"/>
                <a:gd name="connsiteX15" fmla="*/ 20196708 w 23005101"/>
                <a:gd name="connsiteY15" fmla="*/ 49723 h 83708"/>
                <a:gd name="connsiteX16" fmla="*/ 20048026 w 23005101"/>
                <a:gd name="connsiteY16" fmla="*/ 49723 h 83708"/>
                <a:gd name="connsiteX17" fmla="*/ 19868446 w 23005101"/>
                <a:gd name="connsiteY17" fmla="*/ 49723 h 83708"/>
                <a:gd name="connsiteX18" fmla="*/ 19719762 w 23005101"/>
                <a:gd name="connsiteY18" fmla="*/ 49723 h 83708"/>
                <a:gd name="connsiteX19" fmla="*/ 19540182 w 23005101"/>
                <a:gd name="connsiteY19" fmla="*/ 49723 h 83708"/>
                <a:gd name="connsiteX20" fmla="*/ 19391498 w 23005101"/>
                <a:gd name="connsiteY20" fmla="*/ 49723 h 83708"/>
                <a:gd name="connsiteX21" fmla="*/ 19211920 w 23005101"/>
                <a:gd name="connsiteY21" fmla="*/ 49723 h 83708"/>
                <a:gd name="connsiteX22" fmla="*/ 19063234 w 23005101"/>
                <a:gd name="connsiteY22" fmla="*/ 49723 h 83708"/>
                <a:gd name="connsiteX23" fmla="*/ 18883656 w 23005101"/>
                <a:gd name="connsiteY23" fmla="*/ 49723 h 83708"/>
                <a:gd name="connsiteX24" fmla="*/ 18734972 w 23005101"/>
                <a:gd name="connsiteY24" fmla="*/ 49723 h 83708"/>
                <a:gd name="connsiteX25" fmla="*/ 18555006 w 23005101"/>
                <a:gd name="connsiteY25" fmla="*/ 49723 h 83708"/>
                <a:gd name="connsiteX26" fmla="*/ 18406320 w 23005101"/>
                <a:gd name="connsiteY26" fmla="*/ 49723 h 83708"/>
                <a:gd name="connsiteX27" fmla="*/ 18226356 w 23005101"/>
                <a:gd name="connsiteY27" fmla="*/ 49723 h 83708"/>
                <a:gd name="connsiteX28" fmla="*/ 18077672 w 23005101"/>
                <a:gd name="connsiteY28" fmla="*/ 49723 h 83708"/>
                <a:gd name="connsiteX29" fmla="*/ 17898092 w 23005101"/>
                <a:gd name="connsiteY29" fmla="*/ 49723 h 83708"/>
                <a:gd name="connsiteX30" fmla="*/ 17749408 w 23005101"/>
                <a:gd name="connsiteY30" fmla="*/ 49723 h 83708"/>
                <a:gd name="connsiteX31" fmla="*/ 17569442 w 23005101"/>
                <a:gd name="connsiteY31" fmla="*/ 49723 h 83708"/>
                <a:gd name="connsiteX32" fmla="*/ 17420758 w 23005101"/>
                <a:gd name="connsiteY32" fmla="*/ 49723 h 83708"/>
                <a:gd name="connsiteX33" fmla="*/ 17240792 w 23005101"/>
                <a:gd name="connsiteY33" fmla="*/ 49723 h 83708"/>
                <a:gd name="connsiteX34" fmla="*/ 17092108 w 23005101"/>
                <a:gd name="connsiteY34" fmla="*/ 49723 h 83708"/>
                <a:gd name="connsiteX35" fmla="*/ 16912528 w 23005101"/>
                <a:gd name="connsiteY35" fmla="*/ 49723 h 83708"/>
                <a:gd name="connsiteX36" fmla="*/ 16763844 w 23005101"/>
                <a:gd name="connsiteY36" fmla="*/ 49723 h 83708"/>
                <a:gd name="connsiteX37" fmla="*/ 16584265 w 23005101"/>
                <a:gd name="connsiteY37" fmla="*/ 49723 h 83708"/>
                <a:gd name="connsiteX38" fmla="*/ 16435581 w 23005101"/>
                <a:gd name="connsiteY38" fmla="*/ 49723 h 83708"/>
                <a:gd name="connsiteX39" fmla="*/ 16255616 w 23005101"/>
                <a:gd name="connsiteY39" fmla="*/ 49723 h 83708"/>
                <a:gd name="connsiteX40" fmla="*/ 16106931 w 23005101"/>
                <a:gd name="connsiteY40" fmla="*/ 49723 h 83708"/>
                <a:gd name="connsiteX41" fmla="*/ 15926966 w 23005101"/>
                <a:gd name="connsiteY41" fmla="*/ 49723 h 83708"/>
                <a:gd name="connsiteX42" fmla="*/ 15778281 w 23005101"/>
                <a:gd name="connsiteY42" fmla="*/ 49723 h 83708"/>
                <a:gd name="connsiteX43" fmla="*/ 15598702 w 23005101"/>
                <a:gd name="connsiteY43" fmla="*/ 49723 h 83708"/>
                <a:gd name="connsiteX44" fmla="*/ 15450018 w 23005101"/>
                <a:gd name="connsiteY44" fmla="*/ 49723 h 83708"/>
                <a:gd name="connsiteX45" fmla="*/ 15270438 w 23005101"/>
                <a:gd name="connsiteY45" fmla="*/ 49723 h 83708"/>
                <a:gd name="connsiteX46" fmla="*/ 15121754 w 23005101"/>
                <a:gd name="connsiteY46" fmla="*/ 49723 h 83708"/>
                <a:gd name="connsiteX47" fmla="*/ 14942175 w 23005101"/>
                <a:gd name="connsiteY47" fmla="*/ 49723 h 83708"/>
                <a:gd name="connsiteX48" fmla="*/ 14793490 w 23005101"/>
                <a:gd name="connsiteY48" fmla="*/ 49723 h 83708"/>
                <a:gd name="connsiteX49" fmla="*/ 14613911 w 23005101"/>
                <a:gd name="connsiteY49" fmla="*/ 49723 h 83708"/>
                <a:gd name="connsiteX50" fmla="*/ 14465227 w 23005101"/>
                <a:gd name="connsiteY50" fmla="*/ 49723 h 83708"/>
                <a:gd name="connsiteX51" fmla="*/ 14285647 w 23005101"/>
                <a:gd name="connsiteY51" fmla="*/ 49723 h 83708"/>
                <a:gd name="connsiteX52" fmla="*/ 14136963 w 23005101"/>
                <a:gd name="connsiteY52" fmla="*/ 49723 h 83708"/>
                <a:gd name="connsiteX53" fmla="*/ 13957384 w 23005101"/>
                <a:gd name="connsiteY53" fmla="*/ 49723 h 83708"/>
                <a:gd name="connsiteX54" fmla="*/ 13808699 w 23005101"/>
                <a:gd name="connsiteY54" fmla="*/ 49723 h 83708"/>
                <a:gd name="connsiteX55" fmla="*/ 13628734 w 23005101"/>
                <a:gd name="connsiteY55" fmla="*/ 49723 h 83708"/>
                <a:gd name="connsiteX56" fmla="*/ 13480049 w 23005101"/>
                <a:gd name="connsiteY56" fmla="*/ 49723 h 83708"/>
                <a:gd name="connsiteX57" fmla="*/ 13300085 w 23005101"/>
                <a:gd name="connsiteY57" fmla="*/ 49723 h 83708"/>
                <a:gd name="connsiteX58" fmla="*/ 13151400 w 23005101"/>
                <a:gd name="connsiteY58" fmla="*/ 49723 h 83708"/>
                <a:gd name="connsiteX59" fmla="*/ 12971434 w 23005101"/>
                <a:gd name="connsiteY59" fmla="*/ 49723 h 83708"/>
                <a:gd name="connsiteX60" fmla="*/ 12822750 w 23005101"/>
                <a:gd name="connsiteY60" fmla="*/ 49723 h 83708"/>
                <a:gd name="connsiteX61" fmla="*/ 12643171 w 23005101"/>
                <a:gd name="connsiteY61" fmla="*/ 49723 h 83708"/>
                <a:gd name="connsiteX62" fmla="*/ 12494486 w 23005101"/>
                <a:gd name="connsiteY62" fmla="*/ 49723 h 83708"/>
                <a:gd name="connsiteX63" fmla="*/ 12314907 w 23005101"/>
                <a:gd name="connsiteY63" fmla="*/ 49723 h 83708"/>
                <a:gd name="connsiteX64" fmla="*/ 12166223 w 23005101"/>
                <a:gd name="connsiteY64" fmla="*/ 49723 h 83708"/>
                <a:gd name="connsiteX65" fmla="*/ 11986257 w 23005101"/>
                <a:gd name="connsiteY65" fmla="*/ 49723 h 83708"/>
                <a:gd name="connsiteX66" fmla="*/ 11837573 w 23005101"/>
                <a:gd name="connsiteY66" fmla="*/ 49723 h 83708"/>
                <a:gd name="connsiteX67" fmla="*/ 11657607 w 23005101"/>
                <a:gd name="connsiteY67" fmla="*/ 49723 h 83708"/>
                <a:gd name="connsiteX68" fmla="*/ 11508923 w 23005101"/>
                <a:gd name="connsiteY68" fmla="*/ 49723 h 83708"/>
                <a:gd name="connsiteX69" fmla="*/ 11328958 w 23005101"/>
                <a:gd name="connsiteY69" fmla="*/ 49723 h 83708"/>
                <a:gd name="connsiteX70" fmla="*/ 11180273 w 23005101"/>
                <a:gd name="connsiteY70" fmla="*/ 49723 h 83708"/>
                <a:gd name="connsiteX71" fmla="*/ 11000694 w 23005101"/>
                <a:gd name="connsiteY71" fmla="*/ 49723 h 83708"/>
                <a:gd name="connsiteX72" fmla="*/ 10852010 w 23005101"/>
                <a:gd name="connsiteY72" fmla="*/ 49723 h 83708"/>
                <a:gd name="connsiteX73" fmla="*/ 10672044 w 23005101"/>
                <a:gd name="connsiteY73" fmla="*/ 49723 h 83708"/>
                <a:gd name="connsiteX74" fmla="*/ 10523359 w 23005101"/>
                <a:gd name="connsiteY74" fmla="*/ 49723 h 83708"/>
                <a:gd name="connsiteX75" fmla="*/ 10343780 w 23005101"/>
                <a:gd name="connsiteY75" fmla="*/ 49723 h 83708"/>
                <a:gd name="connsiteX76" fmla="*/ 10195096 w 23005101"/>
                <a:gd name="connsiteY76" fmla="*/ 49723 h 83708"/>
                <a:gd name="connsiteX77" fmla="*/ 10015517 w 23005101"/>
                <a:gd name="connsiteY77" fmla="*/ 49723 h 83708"/>
                <a:gd name="connsiteX78" fmla="*/ 9866833 w 23005101"/>
                <a:gd name="connsiteY78" fmla="*/ 49723 h 83708"/>
                <a:gd name="connsiteX79" fmla="*/ 9687253 w 23005101"/>
                <a:gd name="connsiteY79" fmla="*/ 49723 h 83708"/>
                <a:gd name="connsiteX80" fmla="*/ 9538569 w 23005101"/>
                <a:gd name="connsiteY80" fmla="*/ 49723 h 83708"/>
                <a:gd name="connsiteX81" fmla="*/ 9358989 w 23005101"/>
                <a:gd name="connsiteY81" fmla="*/ 49723 h 83708"/>
                <a:gd name="connsiteX82" fmla="*/ 9210305 w 23005101"/>
                <a:gd name="connsiteY82" fmla="*/ 49723 h 83708"/>
                <a:gd name="connsiteX83" fmla="*/ 9030340 w 23005101"/>
                <a:gd name="connsiteY83" fmla="*/ 49723 h 83708"/>
                <a:gd name="connsiteX84" fmla="*/ 8881655 w 23005101"/>
                <a:gd name="connsiteY84" fmla="*/ 49723 h 83708"/>
                <a:gd name="connsiteX85" fmla="*/ 8701690 w 23005101"/>
                <a:gd name="connsiteY85" fmla="*/ 49723 h 83708"/>
                <a:gd name="connsiteX86" fmla="*/ 8553006 w 23005101"/>
                <a:gd name="connsiteY86" fmla="*/ 49723 h 83708"/>
                <a:gd name="connsiteX87" fmla="*/ 8373427 w 23005101"/>
                <a:gd name="connsiteY87" fmla="*/ 49723 h 83708"/>
                <a:gd name="connsiteX88" fmla="*/ 8224742 w 23005101"/>
                <a:gd name="connsiteY88" fmla="*/ 49723 h 83708"/>
                <a:gd name="connsiteX89" fmla="*/ 8045163 w 23005101"/>
                <a:gd name="connsiteY89" fmla="*/ 49723 h 83708"/>
                <a:gd name="connsiteX90" fmla="*/ 7896479 w 23005101"/>
                <a:gd name="connsiteY90" fmla="*/ 49723 h 83708"/>
                <a:gd name="connsiteX91" fmla="*/ 7716899 w 23005101"/>
                <a:gd name="connsiteY91" fmla="*/ 49723 h 83708"/>
                <a:gd name="connsiteX92" fmla="*/ 7568215 w 23005101"/>
                <a:gd name="connsiteY92" fmla="*/ 49723 h 83708"/>
                <a:gd name="connsiteX93" fmla="*/ 7388636 w 23005101"/>
                <a:gd name="connsiteY93" fmla="*/ 49723 h 83708"/>
                <a:gd name="connsiteX94" fmla="*/ 7239951 w 23005101"/>
                <a:gd name="connsiteY94" fmla="*/ 49723 h 83708"/>
                <a:gd name="connsiteX95" fmla="*/ 7060372 w 23005101"/>
                <a:gd name="connsiteY95" fmla="*/ 49723 h 83708"/>
                <a:gd name="connsiteX96" fmla="*/ 6911688 w 23005101"/>
                <a:gd name="connsiteY96" fmla="*/ 49723 h 83708"/>
                <a:gd name="connsiteX97" fmla="*/ 6732108 w 23005101"/>
                <a:gd name="connsiteY97" fmla="*/ 49723 h 83708"/>
                <a:gd name="connsiteX98" fmla="*/ 6583424 w 23005101"/>
                <a:gd name="connsiteY98" fmla="*/ 49723 h 83708"/>
                <a:gd name="connsiteX99" fmla="*/ 6403458 w 23005101"/>
                <a:gd name="connsiteY99" fmla="*/ 49723 h 83708"/>
                <a:gd name="connsiteX100" fmla="*/ 6254774 w 23005101"/>
                <a:gd name="connsiteY100" fmla="*/ 49723 h 83708"/>
                <a:gd name="connsiteX101" fmla="*/ 6075195 w 23005101"/>
                <a:gd name="connsiteY101" fmla="*/ 49723 h 83708"/>
                <a:gd name="connsiteX102" fmla="*/ 5926511 w 23005101"/>
                <a:gd name="connsiteY102" fmla="*/ 49723 h 83708"/>
                <a:gd name="connsiteX103" fmla="*/ 5746931 w 23005101"/>
                <a:gd name="connsiteY103" fmla="*/ 49723 h 83708"/>
                <a:gd name="connsiteX104" fmla="*/ 5598247 w 23005101"/>
                <a:gd name="connsiteY104" fmla="*/ 49723 h 83708"/>
                <a:gd name="connsiteX105" fmla="*/ 5418281 w 23005101"/>
                <a:gd name="connsiteY105" fmla="*/ 49723 h 83708"/>
                <a:gd name="connsiteX106" fmla="*/ 5269597 w 23005101"/>
                <a:gd name="connsiteY106" fmla="*/ 49723 h 83708"/>
                <a:gd name="connsiteX107" fmla="*/ 5090018 w 23005101"/>
                <a:gd name="connsiteY107" fmla="*/ 49723 h 83708"/>
                <a:gd name="connsiteX108" fmla="*/ 4941333 w 23005101"/>
                <a:gd name="connsiteY108" fmla="*/ 49723 h 83708"/>
                <a:gd name="connsiteX109" fmla="*/ 4761368 w 23005101"/>
                <a:gd name="connsiteY109" fmla="*/ 49723 h 83708"/>
                <a:gd name="connsiteX110" fmla="*/ 4612684 w 23005101"/>
                <a:gd name="connsiteY110" fmla="*/ 49723 h 83708"/>
                <a:gd name="connsiteX111" fmla="*/ 4433104 w 23005101"/>
                <a:gd name="connsiteY111" fmla="*/ 49723 h 83708"/>
                <a:gd name="connsiteX112" fmla="*/ 4284420 w 23005101"/>
                <a:gd name="connsiteY112" fmla="*/ 49723 h 83708"/>
                <a:gd name="connsiteX113" fmla="*/ 4104840 w 23005101"/>
                <a:gd name="connsiteY113" fmla="*/ 49723 h 83708"/>
                <a:gd name="connsiteX114" fmla="*/ 3956156 w 23005101"/>
                <a:gd name="connsiteY114" fmla="*/ 49723 h 83708"/>
                <a:gd name="connsiteX115" fmla="*/ 3776190 w 23005101"/>
                <a:gd name="connsiteY115" fmla="*/ 49723 h 83708"/>
                <a:gd name="connsiteX116" fmla="*/ 3627506 w 23005101"/>
                <a:gd name="connsiteY116" fmla="*/ 49723 h 83708"/>
                <a:gd name="connsiteX117" fmla="*/ 3447541 w 23005101"/>
                <a:gd name="connsiteY117" fmla="*/ 49723 h 83708"/>
                <a:gd name="connsiteX118" fmla="*/ 3298857 w 23005101"/>
                <a:gd name="connsiteY118" fmla="*/ 49723 h 83708"/>
                <a:gd name="connsiteX119" fmla="*/ 3118891 w 23005101"/>
                <a:gd name="connsiteY119" fmla="*/ 49723 h 83708"/>
                <a:gd name="connsiteX120" fmla="*/ 2970207 w 23005101"/>
                <a:gd name="connsiteY120" fmla="*/ 49723 h 83708"/>
                <a:gd name="connsiteX121" fmla="*/ 2790241 w 23005101"/>
                <a:gd name="connsiteY121" fmla="*/ 49723 h 83708"/>
                <a:gd name="connsiteX122" fmla="*/ 2641557 w 23005101"/>
                <a:gd name="connsiteY122" fmla="*/ 49723 h 83708"/>
                <a:gd name="connsiteX123" fmla="*/ 2461977 w 23005101"/>
                <a:gd name="connsiteY123" fmla="*/ 49723 h 83708"/>
                <a:gd name="connsiteX124" fmla="*/ 2313293 w 23005101"/>
                <a:gd name="connsiteY124" fmla="*/ 49723 h 83708"/>
                <a:gd name="connsiteX125" fmla="*/ 2133714 w 23005101"/>
                <a:gd name="connsiteY125" fmla="*/ 49723 h 83708"/>
                <a:gd name="connsiteX126" fmla="*/ 1985030 w 23005101"/>
                <a:gd name="connsiteY126" fmla="*/ 49723 h 83708"/>
                <a:gd name="connsiteX127" fmla="*/ 1805450 w 23005101"/>
                <a:gd name="connsiteY127" fmla="*/ 49723 h 83708"/>
                <a:gd name="connsiteX128" fmla="*/ 1656766 w 23005101"/>
                <a:gd name="connsiteY128" fmla="*/ 49723 h 83708"/>
                <a:gd name="connsiteX129" fmla="*/ 1476800 w 23005101"/>
                <a:gd name="connsiteY129" fmla="*/ 49723 h 83708"/>
                <a:gd name="connsiteX130" fmla="*/ 1328116 w 23005101"/>
                <a:gd name="connsiteY130" fmla="*/ 49723 h 83708"/>
                <a:gd name="connsiteX131" fmla="*/ 1148150 w 23005101"/>
                <a:gd name="connsiteY131" fmla="*/ 49723 h 83708"/>
                <a:gd name="connsiteX132" fmla="*/ 999466 w 23005101"/>
                <a:gd name="connsiteY132" fmla="*/ 49723 h 83708"/>
                <a:gd name="connsiteX133" fmla="*/ 819887 w 23005101"/>
                <a:gd name="connsiteY133" fmla="*/ 49723 h 83708"/>
                <a:gd name="connsiteX134" fmla="*/ 671203 w 23005101"/>
                <a:gd name="connsiteY134" fmla="*/ 49723 h 83708"/>
                <a:gd name="connsiteX135" fmla="*/ 491623 w 23005101"/>
                <a:gd name="connsiteY135" fmla="*/ 49723 h 83708"/>
                <a:gd name="connsiteX136" fmla="*/ 342939 w 23005101"/>
                <a:gd name="connsiteY136" fmla="*/ 49723 h 83708"/>
                <a:gd name="connsiteX137" fmla="*/ 163359 w 23005101"/>
                <a:gd name="connsiteY137" fmla="*/ 49723 h 83708"/>
                <a:gd name="connsiteX138" fmla="*/ 14675 w 23005101"/>
                <a:gd name="connsiteY138" fmla="*/ 49723 h 83708"/>
                <a:gd name="connsiteX139" fmla="*/ 0 w 23005101"/>
                <a:gd name="connsiteY139" fmla="*/ 33889 h 83708"/>
                <a:gd name="connsiteX140" fmla="*/ 179580 w 23005101"/>
                <a:gd name="connsiteY140" fmla="*/ 33889 h 83708"/>
                <a:gd name="connsiteX141" fmla="*/ 328264 w 23005101"/>
                <a:gd name="connsiteY141" fmla="*/ 33889 h 83708"/>
                <a:gd name="connsiteX142" fmla="*/ 507843 w 23005101"/>
                <a:gd name="connsiteY142" fmla="*/ 33889 h 83708"/>
                <a:gd name="connsiteX143" fmla="*/ 656527 w 23005101"/>
                <a:gd name="connsiteY143" fmla="*/ 33889 h 83708"/>
                <a:gd name="connsiteX144" fmla="*/ 836107 w 23005101"/>
                <a:gd name="connsiteY144" fmla="*/ 33889 h 83708"/>
                <a:gd name="connsiteX145" fmla="*/ 984791 w 23005101"/>
                <a:gd name="connsiteY145" fmla="*/ 33889 h 83708"/>
                <a:gd name="connsiteX146" fmla="*/ 1164757 w 23005101"/>
                <a:gd name="connsiteY146" fmla="*/ 33889 h 83708"/>
                <a:gd name="connsiteX147" fmla="*/ 1313441 w 23005101"/>
                <a:gd name="connsiteY147" fmla="*/ 33889 h 83708"/>
                <a:gd name="connsiteX148" fmla="*/ 1493406 w 23005101"/>
                <a:gd name="connsiteY148" fmla="*/ 33889 h 83708"/>
                <a:gd name="connsiteX149" fmla="*/ 1642091 w 23005101"/>
                <a:gd name="connsiteY149" fmla="*/ 33889 h 83708"/>
                <a:gd name="connsiteX150" fmla="*/ 1821670 w 23005101"/>
                <a:gd name="connsiteY150" fmla="*/ 33889 h 83708"/>
                <a:gd name="connsiteX151" fmla="*/ 1970354 w 23005101"/>
                <a:gd name="connsiteY151" fmla="*/ 33889 h 83708"/>
                <a:gd name="connsiteX152" fmla="*/ 2149934 w 23005101"/>
                <a:gd name="connsiteY152" fmla="*/ 33889 h 83708"/>
                <a:gd name="connsiteX153" fmla="*/ 2298618 w 23005101"/>
                <a:gd name="connsiteY153" fmla="*/ 33889 h 83708"/>
                <a:gd name="connsiteX154" fmla="*/ 2478197 w 23005101"/>
                <a:gd name="connsiteY154" fmla="*/ 33889 h 83708"/>
                <a:gd name="connsiteX155" fmla="*/ 2626881 w 23005101"/>
                <a:gd name="connsiteY155" fmla="*/ 33889 h 83708"/>
                <a:gd name="connsiteX156" fmla="*/ 2806461 w 23005101"/>
                <a:gd name="connsiteY156" fmla="*/ 33889 h 83708"/>
                <a:gd name="connsiteX157" fmla="*/ 2955145 w 23005101"/>
                <a:gd name="connsiteY157" fmla="*/ 33889 h 83708"/>
                <a:gd name="connsiteX158" fmla="*/ 3135111 w 23005101"/>
                <a:gd name="connsiteY158" fmla="*/ 33889 h 83708"/>
                <a:gd name="connsiteX159" fmla="*/ 3283795 w 23005101"/>
                <a:gd name="connsiteY159" fmla="*/ 33889 h 83708"/>
                <a:gd name="connsiteX160" fmla="*/ 3463761 w 23005101"/>
                <a:gd name="connsiteY160" fmla="*/ 33889 h 83708"/>
                <a:gd name="connsiteX161" fmla="*/ 3612445 w 23005101"/>
                <a:gd name="connsiteY161" fmla="*/ 33889 h 83708"/>
                <a:gd name="connsiteX162" fmla="*/ 3792410 w 23005101"/>
                <a:gd name="connsiteY162" fmla="*/ 33889 h 83708"/>
                <a:gd name="connsiteX163" fmla="*/ 3941095 w 23005101"/>
                <a:gd name="connsiteY163" fmla="*/ 33889 h 83708"/>
                <a:gd name="connsiteX164" fmla="*/ 4121060 w 23005101"/>
                <a:gd name="connsiteY164" fmla="*/ 33889 h 83708"/>
                <a:gd name="connsiteX165" fmla="*/ 4269745 w 23005101"/>
                <a:gd name="connsiteY165" fmla="*/ 33889 h 83708"/>
                <a:gd name="connsiteX166" fmla="*/ 4449324 w 23005101"/>
                <a:gd name="connsiteY166" fmla="*/ 33889 h 83708"/>
                <a:gd name="connsiteX167" fmla="*/ 4598008 w 23005101"/>
                <a:gd name="connsiteY167" fmla="*/ 33889 h 83708"/>
                <a:gd name="connsiteX168" fmla="*/ 4777588 w 23005101"/>
                <a:gd name="connsiteY168" fmla="*/ 33889 h 83708"/>
                <a:gd name="connsiteX169" fmla="*/ 4926272 w 23005101"/>
                <a:gd name="connsiteY169" fmla="*/ 33889 h 83708"/>
                <a:gd name="connsiteX170" fmla="*/ 5106238 w 23005101"/>
                <a:gd name="connsiteY170" fmla="*/ 33889 h 83708"/>
                <a:gd name="connsiteX171" fmla="*/ 5254922 w 23005101"/>
                <a:gd name="connsiteY171" fmla="*/ 33889 h 83708"/>
                <a:gd name="connsiteX172" fmla="*/ 5434887 w 23005101"/>
                <a:gd name="connsiteY172" fmla="*/ 33889 h 83708"/>
                <a:gd name="connsiteX173" fmla="*/ 5583572 w 23005101"/>
                <a:gd name="connsiteY173" fmla="*/ 33889 h 83708"/>
                <a:gd name="connsiteX174" fmla="*/ 5763538 w 23005101"/>
                <a:gd name="connsiteY174" fmla="*/ 33889 h 83708"/>
                <a:gd name="connsiteX175" fmla="*/ 5912221 w 23005101"/>
                <a:gd name="connsiteY175" fmla="*/ 33889 h 83708"/>
                <a:gd name="connsiteX176" fmla="*/ 6091801 w 23005101"/>
                <a:gd name="connsiteY176" fmla="*/ 33889 h 83708"/>
                <a:gd name="connsiteX177" fmla="*/ 6240485 w 23005101"/>
                <a:gd name="connsiteY177" fmla="*/ 33889 h 83708"/>
                <a:gd name="connsiteX178" fmla="*/ 6420065 w 23005101"/>
                <a:gd name="connsiteY178" fmla="*/ 33889 h 83708"/>
                <a:gd name="connsiteX179" fmla="*/ 6568749 w 23005101"/>
                <a:gd name="connsiteY179" fmla="*/ 33889 h 83708"/>
                <a:gd name="connsiteX180" fmla="*/ 6748328 w 23005101"/>
                <a:gd name="connsiteY180" fmla="*/ 33889 h 83708"/>
                <a:gd name="connsiteX181" fmla="*/ 6897012 w 23005101"/>
                <a:gd name="connsiteY181" fmla="*/ 33889 h 83708"/>
                <a:gd name="connsiteX182" fmla="*/ 7076592 w 23005101"/>
                <a:gd name="connsiteY182" fmla="*/ 33889 h 83708"/>
                <a:gd name="connsiteX183" fmla="*/ 7225276 w 23005101"/>
                <a:gd name="connsiteY183" fmla="*/ 33889 h 83708"/>
                <a:gd name="connsiteX184" fmla="*/ 7405242 w 23005101"/>
                <a:gd name="connsiteY184" fmla="*/ 33889 h 83708"/>
                <a:gd name="connsiteX185" fmla="*/ 7553926 w 23005101"/>
                <a:gd name="connsiteY185" fmla="*/ 33889 h 83708"/>
                <a:gd name="connsiteX186" fmla="*/ 7733505 w 23005101"/>
                <a:gd name="connsiteY186" fmla="*/ 33889 h 83708"/>
                <a:gd name="connsiteX187" fmla="*/ 7882190 w 23005101"/>
                <a:gd name="connsiteY187" fmla="*/ 33889 h 83708"/>
                <a:gd name="connsiteX188" fmla="*/ 8061769 w 23005101"/>
                <a:gd name="connsiteY188" fmla="*/ 33889 h 83708"/>
                <a:gd name="connsiteX189" fmla="*/ 8210453 w 23005101"/>
                <a:gd name="connsiteY189" fmla="*/ 33889 h 83708"/>
                <a:gd name="connsiteX190" fmla="*/ 8390418 w 23005101"/>
                <a:gd name="connsiteY190" fmla="*/ 33889 h 83708"/>
                <a:gd name="connsiteX191" fmla="*/ 8539103 w 23005101"/>
                <a:gd name="connsiteY191" fmla="*/ 33889 h 83708"/>
                <a:gd name="connsiteX192" fmla="*/ 8718682 w 23005101"/>
                <a:gd name="connsiteY192" fmla="*/ 33889 h 83708"/>
                <a:gd name="connsiteX193" fmla="*/ 8867366 w 23005101"/>
                <a:gd name="connsiteY193" fmla="*/ 33889 h 83708"/>
                <a:gd name="connsiteX194" fmla="*/ 9047332 w 23005101"/>
                <a:gd name="connsiteY194" fmla="*/ 33889 h 83708"/>
                <a:gd name="connsiteX195" fmla="*/ 9196016 w 23005101"/>
                <a:gd name="connsiteY195" fmla="*/ 33889 h 83708"/>
                <a:gd name="connsiteX196" fmla="*/ 9375596 w 23005101"/>
                <a:gd name="connsiteY196" fmla="*/ 33889 h 83708"/>
                <a:gd name="connsiteX197" fmla="*/ 9524280 w 23005101"/>
                <a:gd name="connsiteY197" fmla="*/ 33889 h 83708"/>
                <a:gd name="connsiteX198" fmla="*/ 9703859 w 23005101"/>
                <a:gd name="connsiteY198" fmla="*/ 33889 h 83708"/>
                <a:gd name="connsiteX199" fmla="*/ 9852543 w 23005101"/>
                <a:gd name="connsiteY199" fmla="*/ 33889 h 83708"/>
                <a:gd name="connsiteX200" fmla="*/ 10032123 w 23005101"/>
                <a:gd name="connsiteY200" fmla="*/ 33889 h 83708"/>
                <a:gd name="connsiteX201" fmla="*/ 10180807 w 23005101"/>
                <a:gd name="connsiteY201" fmla="*/ 33889 h 83708"/>
                <a:gd name="connsiteX202" fmla="*/ 10360773 w 23005101"/>
                <a:gd name="connsiteY202" fmla="*/ 33889 h 83708"/>
                <a:gd name="connsiteX203" fmla="*/ 10509457 w 23005101"/>
                <a:gd name="connsiteY203" fmla="*/ 33889 h 83708"/>
                <a:gd name="connsiteX204" fmla="*/ 10689036 w 23005101"/>
                <a:gd name="connsiteY204" fmla="*/ 33889 h 83708"/>
                <a:gd name="connsiteX205" fmla="*/ 10837721 w 23005101"/>
                <a:gd name="connsiteY205" fmla="*/ 33889 h 83708"/>
                <a:gd name="connsiteX206" fmla="*/ 11017687 w 23005101"/>
                <a:gd name="connsiteY206" fmla="*/ 33889 h 83708"/>
                <a:gd name="connsiteX207" fmla="*/ 11166371 w 23005101"/>
                <a:gd name="connsiteY207" fmla="*/ 33889 h 83708"/>
                <a:gd name="connsiteX208" fmla="*/ 11345950 w 23005101"/>
                <a:gd name="connsiteY208" fmla="*/ 33889 h 83708"/>
                <a:gd name="connsiteX209" fmla="*/ 11494635 w 23005101"/>
                <a:gd name="connsiteY209" fmla="*/ 33889 h 83708"/>
                <a:gd name="connsiteX210" fmla="*/ 11674214 w 23005101"/>
                <a:gd name="connsiteY210" fmla="*/ 33889 h 83708"/>
                <a:gd name="connsiteX211" fmla="*/ 11822898 w 23005101"/>
                <a:gd name="connsiteY211" fmla="*/ 33889 h 83708"/>
                <a:gd name="connsiteX212" fmla="*/ 12002477 w 23005101"/>
                <a:gd name="connsiteY212" fmla="*/ 33889 h 83708"/>
                <a:gd name="connsiteX213" fmla="*/ 12151162 w 23005101"/>
                <a:gd name="connsiteY213" fmla="*/ 33889 h 83708"/>
                <a:gd name="connsiteX214" fmla="*/ 12330741 w 23005101"/>
                <a:gd name="connsiteY214" fmla="*/ 33889 h 83708"/>
                <a:gd name="connsiteX215" fmla="*/ 12479425 w 23005101"/>
                <a:gd name="connsiteY215" fmla="*/ 33889 h 83708"/>
                <a:gd name="connsiteX216" fmla="*/ 12659390 w 23005101"/>
                <a:gd name="connsiteY216" fmla="*/ 33889 h 83708"/>
                <a:gd name="connsiteX217" fmla="*/ 12808074 w 23005101"/>
                <a:gd name="connsiteY217" fmla="*/ 33889 h 83708"/>
                <a:gd name="connsiteX218" fmla="*/ 12987654 w 23005101"/>
                <a:gd name="connsiteY218" fmla="*/ 33889 h 83708"/>
                <a:gd name="connsiteX219" fmla="*/ 13136338 w 23005101"/>
                <a:gd name="connsiteY219" fmla="*/ 33889 h 83708"/>
                <a:gd name="connsiteX220" fmla="*/ 13315917 w 23005101"/>
                <a:gd name="connsiteY220" fmla="*/ 33889 h 83708"/>
                <a:gd name="connsiteX221" fmla="*/ 13464602 w 23005101"/>
                <a:gd name="connsiteY221" fmla="*/ 33889 h 83708"/>
                <a:gd name="connsiteX222" fmla="*/ 13644181 w 23005101"/>
                <a:gd name="connsiteY222" fmla="*/ 33889 h 83708"/>
                <a:gd name="connsiteX223" fmla="*/ 13792865 w 23005101"/>
                <a:gd name="connsiteY223" fmla="*/ 33889 h 83708"/>
                <a:gd name="connsiteX224" fmla="*/ 13972445 w 23005101"/>
                <a:gd name="connsiteY224" fmla="*/ 33889 h 83708"/>
                <a:gd name="connsiteX225" fmla="*/ 14121129 w 23005101"/>
                <a:gd name="connsiteY225" fmla="*/ 33889 h 83708"/>
                <a:gd name="connsiteX226" fmla="*/ 14300708 w 23005101"/>
                <a:gd name="connsiteY226" fmla="*/ 33889 h 83708"/>
                <a:gd name="connsiteX227" fmla="*/ 14449393 w 23005101"/>
                <a:gd name="connsiteY227" fmla="*/ 33889 h 83708"/>
                <a:gd name="connsiteX228" fmla="*/ 14629359 w 23005101"/>
                <a:gd name="connsiteY228" fmla="*/ 33889 h 83708"/>
                <a:gd name="connsiteX229" fmla="*/ 14778043 w 23005101"/>
                <a:gd name="connsiteY229" fmla="*/ 33889 h 83708"/>
                <a:gd name="connsiteX230" fmla="*/ 14957622 w 23005101"/>
                <a:gd name="connsiteY230" fmla="*/ 33889 h 83708"/>
                <a:gd name="connsiteX231" fmla="*/ 15106307 w 23005101"/>
                <a:gd name="connsiteY231" fmla="*/ 33889 h 83708"/>
                <a:gd name="connsiteX232" fmla="*/ 15286272 w 23005101"/>
                <a:gd name="connsiteY232" fmla="*/ 33889 h 83708"/>
                <a:gd name="connsiteX233" fmla="*/ 15434957 w 23005101"/>
                <a:gd name="connsiteY233" fmla="*/ 33889 h 83708"/>
                <a:gd name="connsiteX234" fmla="*/ 15614921 w 23005101"/>
                <a:gd name="connsiteY234" fmla="*/ 33889 h 83708"/>
                <a:gd name="connsiteX235" fmla="*/ 15763606 w 23005101"/>
                <a:gd name="connsiteY235" fmla="*/ 33889 h 83708"/>
                <a:gd name="connsiteX236" fmla="*/ 15943185 w 23005101"/>
                <a:gd name="connsiteY236" fmla="*/ 33889 h 83708"/>
                <a:gd name="connsiteX237" fmla="*/ 16091869 w 23005101"/>
                <a:gd name="connsiteY237" fmla="*/ 33889 h 83708"/>
                <a:gd name="connsiteX238" fmla="*/ 16271449 w 23005101"/>
                <a:gd name="connsiteY238" fmla="*/ 33889 h 83708"/>
                <a:gd name="connsiteX239" fmla="*/ 16420133 w 23005101"/>
                <a:gd name="connsiteY239" fmla="*/ 33889 h 83708"/>
                <a:gd name="connsiteX240" fmla="*/ 16600099 w 23005101"/>
                <a:gd name="connsiteY240" fmla="*/ 33889 h 83708"/>
                <a:gd name="connsiteX241" fmla="*/ 16748783 w 23005101"/>
                <a:gd name="connsiteY241" fmla="*/ 33889 h 83708"/>
                <a:gd name="connsiteX242" fmla="*/ 16928750 w 23005101"/>
                <a:gd name="connsiteY242" fmla="*/ 33889 h 83708"/>
                <a:gd name="connsiteX243" fmla="*/ 17077434 w 23005101"/>
                <a:gd name="connsiteY243" fmla="*/ 33889 h 83708"/>
                <a:gd name="connsiteX244" fmla="*/ 17257398 w 23005101"/>
                <a:gd name="connsiteY244" fmla="*/ 33889 h 83708"/>
                <a:gd name="connsiteX245" fmla="*/ 17406082 w 23005101"/>
                <a:gd name="connsiteY245" fmla="*/ 33889 h 83708"/>
                <a:gd name="connsiteX246" fmla="*/ 17585662 w 23005101"/>
                <a:gd name="connsiteY246" fmla="*/ 33889 h 83708"/>
                <a:gd name="connsiteX247" fmla="*/ 17734346 w 23005101"/>
                <a:gd name="connsiteY247" fmla="*/ 33889 h 83708"/>
                <a:gd name="connsiteX248" fmla="*/ 17914312 w 23005101"/>
                <a:gd name="connsiteY248" fmla="*/ 33889 h 83708"/>
                <a:gd name="connsiteX249" fmla="*/ 18062996 w 23005101"/>
                <a:gd name="connsiteY249" fmla="*/ 33889 h 83708"/>
                <a:gd name="connsiteX250" fmla="*/ 18242576 w 23005101"/>
                <a:gd name="connsiteY250" fmla="*/ 33889 h 83708"/>
                <a:gd name="connsiteX251" fmla="*/ 18391260 w 23005101"/>
                <a:gd name="connsiteY251" fmla="*/ 33889 h 83708"/>
                <a:gd name="connsiteX252" fmla="*/ 18570840 w 23005101"/>
                <a:gd name="connsiteY252" fmla="*/ 33889 h 83708"/>
                <a:gd name="connsiteX253" fmla="*/ 18719524 w 23005101"/>
                <a:gd name="connsiteY253" fmla="*/ 33889 h 83708"/>
                <a:gd name="connsiteX254" fmla="*/ 18899490 w 23005101"/>
                <a:gd name="connsiteY254" fmla="*/ 33889 h 83708"/>
                <a:gd name="connsiteX255" fmla="*/ 19048174 w 23005101"/>
                <a:gd name="connsiteY255" fmla="*/ 33889 h 83708"/>
                <a:gd name="connsiteX256" fmla="*/ 19228140 w 23005101"/>
                <a:gd name="connsiteY256" fmla="*/ 33889 h 83708"/>
                <a:gd name="connsiteX257" fmla="*/ 19376822 w 23005101"/>
                <a:gd name="connsiteY257" fmla="*/ 33889 h 83708"/>
                <a:gd name="connsiteX258" fmla="*/ 19556788 w 23005101"/>
                <a:gd name="connsiteY258" fmla="*/ 33889 h 83708"/>
                <a:gd name="connsiteX259" fmla="*/ 19705474 w 23005101"/>
                <a:gd name="connsiteY259" fmla="*/ 33889 h 83708"/>
                <a:gd name="connsiteX260" fmla="*/ 19885054 w 23005101"/>
                <a:gd name="connsiteY260" fmla="*/ 33889 h 83708"/>
                <a:gd name="connsiteX261" fmla="*/ 20033736 w 23005101"/>
                <a:gd name="connsiteY261" fmla="*/ 33889 h 83708"/>
                <a:gd name="connsiteX262" fmla="*/ 20213318 w 23005101"/>
                <a:gd name="connsiteY262" fmla="*/ 33889 h 83708"/>
                <a:gd name="connsiteX263" fmla="*/ 20362000 w 23005101"/>
                <a:gd name="connsiteY263" fmla="*/ 33889 h 83708"/>
                <a:gd name="connsiteX264" fmla="*/ 20541580 w 23005101"/>
                <a:gd name="connsiteY264" fmla="*/ 33889 h 83708"/>
                <a:gd name="connsiteX265" fmla="*/ 20690264 w 23005101"/>
                <a:gd name="connsiteY265" fmla="*/ 33889 h 83708"/>
                <a:gd name="connsiteX266" fmla="*/ 20869844 w 23005101"/>
                <a:gd name="connsiteY266" fmla="*/ 33889 h 83708"/>
                <a:gd name="connsiteX267" fmla="*/ 21018528 w 23005101"/>
                <a:gd name="connsiteY267" fmla="*/ 33889 h 83708"/>
                <a:gd name="connsiteX268" fmla="*/ 21198492 w 23005101"/>
                <a:gd name="connsiteY268" fmla="*/ 33889 h 83708"/>
                <a:gd name="connsiteX269" fmla="*/ 21347178 w 23005101"/>
                <a:gd name="connsiteY269" fmla="*/ 33889 h 83708"/>
                <a:gd name="connsiteX270" fmla="*/ 21527142 w 23005101"/>
                <a:gd name="connsiteY270" fmla="*/ 33889 h 83708"/>
                <a:gd name="connsiteX271" fmla="*/ 21675828 w 23005101"/>
                <a:gd name="connsiteY271" fmla="*/ 33889 h 83708"/>
                <a:gd name="connsiteX272" fmla="*/ 21855406 w 23005101"/>
                <a:gd name="connsiteY272" fmla="*/ 33889 h 83708"/>
                <a:gd name="connsiteX273" fmla="*/ 22004092 w 23005101"/>
                <a:gd name="connsiteY273" fmla="*/ 33889 h 83708"/>
                <a:gd name="connsiteX274" fmla="*/ 22184056 w 23005101"/>
                <a:gd name="connsiteY274" fmla="*/ 33889 h 83708"/>
                <a:gd name="connsiteX275" fmla="*/ 22332742 w 23005101"/>
                <a:gd name="connsiteY275" fmla="*/ 33889 h 83708"/>
                <a:gd name="connsiteX276" fmla="*/ 22512706 w 23005101"/>
                <a:gd name="connsiteY276" fmla="*/ 33889 h 83708"/>
                <a:gd name="connsiteX277" fmla="*/ 22661390 w 23005101"/>
                <a:gd name="connsiteY277" fmla="*/ 33889 h 83708"/>
                <a:gd name="connsiteX278" fmla="*/ 22840970 w 23005101"/>
                <a:gd name="connsiteY278" fmla="*/ 33889 h 83708"/>
                <a:gd name="connsiteX279" fmla="*/ 22989654 w 23005101"/>
                <a:gd name="connsiteY279" fmla="*/ 33889 h 83708"/>
                <a:gd name="connsiteX280" fmla="*/ 23005102 w 23005101"/>
                <a:gd name="connsiteY280" fmla="*/ 49723 h 83708"/>
                <a:gd name="connsiteX281" fmla="*/ 22825138 w 23005101"/>
                <a:gd name="connsiteY281" fmla="*/ 49723 h 83708"/>
                <a:gd name="connsiteX282" fmla="*/ 22676452 w 23005101"/>
                <a:gd name="connsiteY282" fmla="*/ 49723 h 83708"/>
                <a:gd name="connsiteX283" fmla="*/ 22585310 w 23005101"/>
                <a:gd name="connsiteY283" fmla="*/ 83708 h 8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708">
                  <a:moveTo>
                    <a:pt x="22585310" y="83708"/>
                  </a:moveTo>
                  <a:cubicBezTo>
                    <a:pt x="22551712" y="83708"/>
                    <a:pt x="22518114" y="72509"/>
                    <a:pt x="22495328" y="49723"/>
                  </a:cubicBezTo>
                  <a:cubicBezTo>
                    <a:pt x="22458638" y="13034"/>
                    <a:pt x="22383332" y="13420"/>
                    <a:pt x="22346644" y="49723"/>
                  </a:cubicBezTo>
                  <a:cubicBezTo>
                    <a:pt x="22301458" y="94908"/>
                    <a:pt x="22212248" y="94908"/>
                    <a:pt x="22167064" y="49723"/>
                  </a:cubicBezTo>
                  <a:cubicBezTo>
                    <a:pt x="22130374" y="13034"/>
                    <a:pt x="22055070" y="13420"/>
                    <a:pt x="22018380" y="49723"/>
                  </a:cubicBezTo>
                  <a:cubicBezTo>
                    <a:pt x="21973194" y="94908"/>
                    <a:pt x="21883984" y="94908"/>
                    <a:pt x="21838800" y="49723"/>
                  </a:cubicBezTo>
                  <a:cubicBezTo>
                    <a:pt x="21802112" y="13034"/>
                    <a:pt x="21727190" y="13420"/>
                    <a:pt x="21690116" y="49723"/>
                  </a:cubicBezTo>
                  <a:cubicBezTo>
                    <a:pt x="21644930" y="94908"/>
                    <a:pt x="21555720" y="94908"/>
                    <a:pt x="21510536" y="49723"/>
                  </a:cubicBezTo>
                  <a:cubicBezTo>
                    <a:pt x="21473848" y="13420"/>
                    <a:pt x="21398926" y="13034"/>
                    <a:pt x="21361854" y="49723"/>
                  </a:cubicBezTo>
                  <a:cubicBezTo>
                    <a:pt x="21316668" y="94908"/>
                    <a:pt x="21227456" y="94908"/>
                    <a:pt x="21182272" y="49723"/>
                  </a:cubicBezTo>
                  <a:cubicBezTo>
                    <a:pt x="21145584" y="13034"/>
                    <a:pt x="21070278" y="13420"/>
                    <a:pt x="21033590" y="49723"/>
                  </a:cubicBezTo>
                  <a:cubicBezTo>
                    <a:pt x="20988404" y="94908"/>
                    <a:pt x="20899194" y="94908"/>
                    <a:pt x="20854010" y="49723"/>
                  </a:cubicBezTo>
                  <a:cubicBezTo>
                    <a:pt x="20817320" y="13034"/>
                    <a:pt x="20742014" y="13034"/>
                    <a:pt x="20705326" y="49723"/>
                  </a:cubicBezTo>
                  <a:cubicBezTo>
                    <a:pt x="20660140" y="94908"/>
                    <a:pt x="20570930" y="94908"/>
                    <a:pt x="20525358" y="49723"/>
                  </a:cubicBezTo>
                  <a:cubicBezTo>
                    <a:pt x="20488672" y="13034"/>
                    <a:pt x="20413364" y="13420"/>
                    <a:pt x="20376676" y="49723"/>
                  </a:cubicBezTo>
                  <a:cubicBezTo>
                    <a:pt x="20331492" y="94908"/>
                    <a:pt x="20242282" y="94908"/>
                    <a:pt x="20196708" y="49723"/>
                  </a:cubicBezTo>
                  <a:cubicBezTo>
                    <a:pt x="20160022" y="13034"/>
                    <a:pt x="20084714" y="13034"/>
                    <a:pt x="20048026" y="49723"/>
                  </a:cubicBezTo>
                  <a:cubicBezTo>
                    <a:pt x="20002842" y="94908"/>
                    <a:pt x="19913632" y="94908"/>
                    <a:pt x="19868446" y="49723"/>
                  </a:cubicBezTo>
                  <a:cubicBezTo>
                    <a:pt x="19831758" y="13034"/>
                    <a:pt x="19756836" y="13034"/>
                    <a:pt x="19719762" y="49723"/>
                  </a:cubicBezTo>
                  <a:cubicBezTo>
                    <a:pt x="19674578" y="94908"/>
                    <a:pt x="19585368" y="94908"/>
                    <a:pt x="19540182" y="49723"/>
                  </a:cubicBezTo>
                  <a:cubicBezTo>
                    <a:pt x="19503494" y="13034"/>
                    <a:pt x="19428188" y="13420"/>
                    <a:pt x="19391498" y="49723"/>
                  </a:cubicBezTo>
                  <a:cubicBezTo>
                    <a:pt x="19346314" y="94908"/>
                    <a:pt x="19257104" y="94908"/>
                    <a:pt x="19211920" y="49723"/>
                  </a:cubicBezTo>
                  <a:cubicBezTo>
                    <a:pt x="19175230" y="13420"/>
                    <a:pt x="19099924" y="13034"/>
                    <a:pt x="19063234" y="49723"/>
                  </a:cubicBezTo>
                  <a:cubicBezTo>
                    <a:pt x="19018050" y="94908"/>
                    <a:pt x="18928840" y="94908"/>
                    <a:pt x="18883656" y="49723"/>
                  </a:cubicBezTo>
                  <a:cubicBezTo>
                    <a:pt x="18846966" y="13420"/>
                    <a:pt x="18771660" y="13420"/>
                    <a:pt x="18734972" y="49723"/>
                  </a:cubicBezTo>
                  <a:cubicBezTo>
                    <a:pt x="18689788" y="94908"/>
                    <a:pt x="18600576" y="94908"/>
                    <a:pt x="18555006" y="49723"/>
                  </a:cubicBezTo>
                  <a:cubicBezTo>
                    <a:pt x="18518318" y="13034"/>
                    <a:pt x="18443396" y="13034"/>
                    <a:pt x="18406320" y="49723"/>
                  </a:cubicBezTo>
                  <a:cubicBezTo>
                    <a:pt x="18360750" y="94908"/>
                    <a:pt x="18271926" y="94908"/>
                    <a:pt x="18226356" y="49723"/>
                  </a:cubicBezTo>
                  <a:cubicBezTo>
                    <a:pt x="18189668" y="13034"/>
                    <a:pt x="18114360" y="13034"/>
                    <a:pt x="18077672" y="49723"/>
                  </a:cubicBezTo>
                  <a:cubicBezTo>
                    <a:pt x="18032486" y="94908"/>
                    <a:pt x="17943276" y="94908"/>
                    <a:pt x="17898092" y="49723"/>
                  </a:cubicBezTo>
                  <a:cubicBezTo>
                    <a:pt x="17861404" y="13034"/>
                    <a:pt x="17786482" y="13034"/>
                    <a:pt x="17749408" y="49723"/>
                  </a:cubicBezTo>
                  <a:cubicBezTo>
                    <a:pt x="17704224" y="94908"/>
                    <a:pt x="17615012" y="94908"/>
                    <a:pt x="17569442" y="49723"/>
                  </a:cubicBezTo>
                  <a:cubicBezTo>
                    <a:pt x="17532754" y="13034"/>
                    <a:pt x="17457832" y="13034"/>
                    <a:pt x="17420758" y="49723"/>
                  </a:cubicBezTo>
                  <a:cubicBezTo>
                    <a:pt x="17375574" y="94908"/>
                    <a:pt x="17286362" y="94908"/>
                    <a:pt x="17240792" y="49723"/>
                  </a:cubicBezTo>
                  <a:cubicBezTo>
                    <a:pt x="17203718" y="13034"/>
                    <a:pt x="17128796" y="13420"/>
                    <a:pt x="17092108" y="49723"/>
                  </a:cubicBezTo>
                  <a:cubicBezTo>
                    <a:pt x="17046538" y="94908"/>
                    <a:pt x="16957714" y="94908"/>
                    <a:pt x="16912528" y="49723"/>
                  </a:cubicBezTo>
                  <a:cubicBezTo>
                    <a:pt x="16875840" y="13034"/>
                    <a:pt x="16800532" y="13420"/>
                    <a:pt x="16763844" y="49723"/>
                  </a:cubicBezTo>
                  <a:cubicBezTo>
                    <a:pt x="16718660" y="94908"/>
                    <a:pt x="16629450" y="94908"/>
                    <a:pt x="16584265" y="49723"/>
                  </a:cubicBezTo>
                  <a:cubicBezTo>
                    <a:pt x="16547577" y="13034"/>
                    <a:pt x="16472269" y="13420"/>
                    <a:pt x="16435581" y="49723"/>
                  </a:cubicBezTo>
                  <a:cubicBezTo>
                    <a:pt x="16390010" y="94908"/>
                    <a:pt x="16301186" y="94908"/>
                    <a:pt x="16255616" y="49723"/>
                  </a:cubicBezTo>
                  <a:cubicBezTo>
                    <a:pt x="16218927" y="13034"/>
                    <a:pt x="16143619" y="13420"/>
                    <a:pt x="16106931" y="49723"/>
                  </a:cubicBezTo>
                  <a:cubicBezTo>
                    <a:pt x="16061361" y="94908"/>
                    <a:pt x="15972536" y="94908"/>
                    <a:pt x="15926966" y="49723"/>
                  </a:cubicBezTo>
                  <a:cubicBezTo>
                    <a:pt x="15890277" y="13420"/>
                    <a:pt x="15815355" y="13034"/>
                    <a:pt x="15778281" y="49723"/>
                  </a:cubicBezTo>
                  <a:cubicBezTo>
                    <a:pt x="15733097" y="94908"/>
                    <a:pt x="15643886" y="94908"/>
                    <a:pt x="15598702" y="49723"/>
                  </a:cubicBezTo>
                  <a:cubicBezTo>
                    <a:pt x="15562013" y="13034"/>
                    <a:pt x="15486706" y="13420"/>
                    <a:pt x="15450018" y="49723"/>
                  </a:cubicBezTo>
                  <a:cubicBezTo>
                    <a:pt x="15404834" y="94908"/>
                    <a:pt x="15315622" y="94908"/>
                    <a:pt x="15270438" y="49723"/>
                  </a:cubicBezTo>
                  <a:cubicBezTo>
                    <a:pt x="15233750" y="13034"/>
                    <a:pt x="15158443" y="13034"/>
                    <a:pt x="15121754" y="49723"/>
                  </a:cubicBezTo>
                  <a:cubicBezTo>
                    <a:pt x="15076570" y="94908"/>
                    <a:pt x="14987359" y="94908"/>
                    <a:pt x="14942175" y="49723"/>
                  </a:cubicBezTo>
                  <a:cubicBezTo>
                    <a:pt x="14905486" y="13034"/>
                    <a:pt x="14830179" y="13420"/>
                    <a:pt x="14793490" y="49723"/>
                  </a:cubicBezTo>
                  <a:cubicBezTo>
                    <a:pt x="14748306" y="94908"/>
                    <a:pt x="14659095" y="94908"/>
                    <a:pt x="14613911" y="49723"/>
                  </a:cubicBezTo>
                  <a:cubicBezTo>
                    <a:pt x="14577222" y="13034"/>
                    <a:pt x="14501915" y="13420"/>
                    <a:pt x="14465227" y="49723"/>
                  </a:cubicBezTo>
                  <a:cubicBezTo>
                    <a:pt x="14420043" y="94908"/>
                    <a:pt x="14330831" y="94908"/>
                    <a:pt x="14285647" y="49723"/>
                  </a:cubicBezTo>
                  <a:cubicBezTo>
                    <a:pt x="14248959" y="13034"/>
                    <a:pt x="14173652" y="13034"/>
                    <a:pt x="14136963" y="49723"/>
                  </a:cubicBezTo>
                  <a:cubicBezTo>
                    <a:pt x="14091779" y="94908"/>
                    <a:pt x="14002568" y="94908"/>
                    <a:pt x="13957384" y="49723"/>
                  </a:cubicBezTo>
                  <a:cubicBezTo>
                    <a:pt x="13920695" y="13420"/>
                    <a:pt x="13845388" y="13034"/>
                    <a:pt x="13808699" y="49723"/>
                  </a:cubicBezTo>
                  <a:cubicBezTo>
                    <a:pt x="13763516" y="94908"/>
                    <a:pt x="13674304" y="94908"/>
                    <a:pt x="13628734" y="49723"/>
                  </a:cubicBezTo>
                  <a:cubicBezTo>
                    <a:pt x="13592046" y="13420"/>
                    <a:pt x="13516738" y="13034"/>
                    <a:pt x="13480049" y="49723"/>
                  </a:cubicBezTo>
                  <a:cubicBezTo>
                    <a:pt x="13434865" y="94908"/>
                    <a:pt x="13345655" y="94908"/>
                    <a:pt x="13300085" y="49723"/>
                  </a:cubicBezTo>
                  <a:cubicBezTo>
                    <a:pt x="13263396" y="13034"/>
                    <a:pt x="13188474" y="13034"/>
                    <a:pt x="13151400" y="49723"/>
                  </a:cubicBezTo>
                  <a:cubicBezTo>
                    <a:pt x="13106215" y="94908"/>
                    <a:pt x="13017005" y="94908"/>
                    <a:pt x="12971434" y="49723"/>
                  </a:cubicBezTo>
                  <a:cubicBezTo>
                    <a:pt x="12934746" y="13034"/>
                    <a:pt x="12859824" y="13034"/>
                    <a:pt x="12822750" y="49723"/>
                  </a:cubicBezTo>
                  <a:cubicBezTo>
                    <a:pt x="12777565" y="94908"/>
                    <a:pt x="12688355" y="94908"/>
                    <a:pt x="12643171" y="49723"/>
                  </a:cubicBezTo>
                  <a:cubicBezTo>
                    <a:pt x="12606482" y="13034"/>
                    <a:pt x="12531175" y="13034"/>
                    <a:pt x="12494486" y="49723"/>
                  </a:cubicBezTo>
                  <a:cubicBezTo>
                    <a:pt x="12449301" y="94908"/>
                    <a:pt x="12360091" y="94908"/>
                    <a:pt x="12314907" y="49723"/>
                  </a:cubicBezTo>
                  <a:cubicBezTo>
                    <a:pt x="12278218" y="13034"/>
                    <a:pt x="12202911" y="13420"/>
                    <a:pt x="12166223" y="49723"/>
                  </a:cubicBezTo>
                  <a:cubicBezTo>
                    <a:pt x="12120652" y="94908"/>
                    <a:pt x="12031827" y="94908"/>
                    <a:pt x="11986257" y="49723"/>
                  </a:cubicBezTo>
                  <a:cubicBezTo>
                    <a:pt x="11949569" y="13034"/>
                    <a:pt x="11874261" y="13420"/>
                    <a:pt x="11837573" y="49723"/>
                  </a:cubicBezTo>
                  <a:cubicBezTo>
                    <a:pt x="11792389" y="94908"/>
                    <a:pt x="11703178" y="94908"/>
                    <a:pt x="11657607" y="49723"/>
                  </a:cubicBezTo>
                  <a:cubicBezTo>
                    <a:pt x="11620919" y="13034"/>
                    <a:pt x="11545611" y="13420"/>
                    <a:pt x="11508923" y="49723"/>
                  </a:cubicBezTo>
                  <a:cubicBezTo>
                    <a:pt x="11463352" y="94908"/>
                    <a:pt x="11374528" y="94908"/>
                    <a:pt x="11328958" y="49723"/>
                  </a:cubicBezTo>
                  <a:cubicBezTo>
                    <a:pt x="11292269" y="13034"/>
                    <a:pt x="11216962" y="13420"/>
                    <a:pt x="11180273" y="49723"/>
                  </a:cubicBezTo>
                  <a:cubicBezTo>
                    <a:pt x="11135088" y="94908"/>
                    <a:pt x="11045878" y="94908"/>
                    <a:pt x="11000694" y="49723"/>
                  </a:cubicBezTo>
                  <a:cubicBezTo>
                    <a:pt x="10964005" y="13420"/>
                    <a:pt x="10889084" y="13034"/>
                    <a:pt x="10852010" y="49723"/>
                  </a:cubicBezTo>
                  <a:cubicBezTo>
                    <a:pt x="10806439" y="94908"/>
                    <a:pt x="10717614" y="94908"/>
                    <a:pt x="10672044" y="49723"/>
                  </a:cubicBezTo>
                  <a:cubicBezTo>
                    <a:pt x="10634970" y="13034"/>
                    <a:pt x="10560048" y="13420"/>
                    <a:pt x="10523359" y="49723"/>
                  </a:cubicBezTo>
                  <a:cubicBezTo>
                    <a:pt x="10478176" y="94908"/>
                    <a:pt x="10388965" y="94908"/>
                    <a:pt x="10343780" y="49723"/>
                  </a:cubicBezTo>
                  <a:cubicBezTo>
                    <a:pt x="10307093" y="13034"/>
                    <a:pt x="10232171" y="13034"/>
                    <a:pt x="10195096" y="49723"/>
                  </a:cubicBezTo>
                  <a:cubicBezTo>
                    <a:pt x="10149912" y="94908"/>
                    <a:pt x="10060702" y="94908"/>
                    <a:pt x="10015517" y="49723"/>
                  </a:cubicBezTo>
                  <a:cubicBezTo>
                    <a:pt x="9978829" y="13034"/>
                    <a:pt x="9903521" y="13420"/>
                    <a:pt x="9866833" y="49723"/>
                  </a:cubicBezTo>
                  <a:cubicBezTo>
                    <a:pt x="9821648" y="94908"/>
                    <a:pt x="9732437" y="94908"/>
                    <a:pt x="9687253" y="49723"/>
                  </a:cubicBezTo>
                  <a:cubicBezTo>
                    <a:pt x="9650565" y="13034"/>
                    <a:pt x="9575257" y="13034"/>
                    <a:pt x="9538569" y="49723"/>
                  </a:cubicBezTo>
                  <a:cubicBezTo>
                    <a:pt x="9493385" y="94908"/>
                    <a:pt x="9404174" y="94908"/>
                    <a:pt x="9358989" y="49723"/>
                  </a:cubicBezTo>
                  <a:cubicBezTo>
                    <a:pt x="9322301" y="13034"/>
                    <a:pt x="9246994" y="13420"/>
                    <a:pt x="9210305" y="49723"/>
                  </a:cubicBezTo>
                  <a:cubicBezTo>
                    <a:pt x="9164734" y="94908"/>
                    <a:pt x="9075910" y="94908"/>
                    <a:pt x="9030340" y="49723"/>
                  </a:cubicBezTo>
                  <a:cubicBezTo>
                    <a:pt x="8993651" y="13420"/>
                    <a:pt x="8918343" y="13034"/>
                    <a:pt x="8881655" y="49723"/>
                  </a:cubicBezTo>
                  <a:cubicBezTo>
                    <a:pt x="8836085" y="94908"/>
                    <a:pt x="8747260" y="94908"/>
                    <a:pt x="8701690" y="49723"/>
                  </a:cubicBezTo>
                  <a:cubicBezTo>
                    <a:pt x="8665001" y="13034"/>
                    <a:pt x="8589694" y="13420"/>
                    <a:pt x="8553006" y="49723"/>
                  </a:cubicBezTo>
                  <a:cubicBezTo>
                    <a:pt x="8507821" y="94908"/>
                    <a:pt x="8418611" y="94908"/>
                    <a:pt x="8373427" y="49723"/>
                  </a:cubicBezTo>
                  <a:cubicBezTo>
                    <a:pt x="8336352" y="13420"/>
                    <a:pt x="8261430" y="13420"/>
                    <a:pt x="8224742" y="49723"/>
                  </a:cubicBezTo>
                  <a:cubicBezTo>
                    <a:pt x="8179558" y="94908"/>
                    <a:pt x="8090347" y="94908"/>
                    <a:pt x="8045163" y="49723"/>
                  </a:cubicBezTo>
                  <a:cubicBezTo>
                    <a:pt x="8008474" y="13420"/>
                    <a:pt x="7933167" y="13420"/>
                    <a:pt x="7896479" y="49723"/>
                  </a:cubicBezTo>
                  <a:cubicBezTo>
                    <a:pt x="7851294" y="94908"/>
                    <a:pt x="7762084" y="94908"/>
                    <a:pt x="7716899" y="49723"/>
                  </a:cubicBezTo>
                  <a:cubicBezTo>
                    <a:pt x="7680211" y="13034"/>
                    <a:pt x="7604903" y="13420"/>
                    <a:pt x="7568215" y="49723"/>
                  </a:cubicBezTo>
                  <a:cubicBezTo>
                    <a:pt x="7523031" y="94908"/>
                    <a:pt x="7433820" y="94908"/>
                    <a:pt x="7388636" y="49723"/>
                  </a:cubicBezTo>
                  <a:cubicBezTo>
                    <a:pt x="7351947" y="13034"/>
                    <a:pt x="7277026" y="13420"/>
                    <a:pt x="7239951" y="49723"/>
                  </a:cubicBezTo>
                  <a:cubicBezTo>
                    <a:pt x="7194767" y="94908"/>
                    <a:pt x="7105557" y="94908"/>
                    <a:pt x="7060372" y="49723"/>
                  </a:cubicBezTo>
                  <a:cubicBezTo>
                    <a:pt x="7023683" y="13034"/>
                    <a:pt x="6948376" y="13420"/>
                    <a:pt x="6911688" y="49723"/>
                  </a:cubicBezTo>
                  <a:cubicBezTo>
                    <a:pt x="6866503" y="94908"/>
                    <a:pt x="6777293" y="94908"/>
                    <a:pt x="6732108" y="49723"/>
                  </a:cubicBezTo>
                  <a:cubicBezTo>
                    <a:pt x="6695420" y="13034"/>
                    <a:pt x="6620112" y="13034"/>
                    <a:pt x="6583424" y="49723"/>
                  </a:cubicBezTo>
                  <a:cubicBezTo>
                    <a:pt x="6537853" y="94908"/>
                    <a:pt x="6449029" y="94908"/>
                    <a:pt x="6403458" y="49723"/>
                  </a:cubicBezTo>
                  <a:cubicBezTo>
                    <a:pt x="6366770" y="13034"/>
                    <a:pt x="6291849" y="13034"/>
                    <a:pt x="6254774" y="49723"/>
                  </a:cubicBezTo>
                  <a:cubicBezTo>
                    <a:pt x="6209589" y="94908"/>
                    <a:pt x="6120379" y="94908"/>
                    <a:pt x="6075195" y="49723"/>
                  </a:cubicBezTo>
                  <a:cubicBezTo>
                    <a:pt x="6038506" y="13034"/>
                    <a:pt x="5963585" y="13034"/>
                    <a:pt x="5926511" y="49723"/>
                  </a:cubicBezTo>
                  <a:cubicBezTo>
                    <a:pt x="5881326" y="94908"/>
                    <a:pt x="5792115" y="94908"/>
                    <a:pt x="5746931" y="49723"/>
                  </a:cubicBezTo>
                  <a:cubicBezTo>
                    <a:pt x="5710243" y="13034"/>
                    <a:pt x="5634935" y="13034"/>
                    <a:pt x="5598247" y="49723"/>
                  </a:cubicBezTo>
                  <a:cubicBezTo>
                    <a:pt x="5553062" y="94908"/>
                    <a:pt x="5463852" y="94908"/>
                    <a:pt x="5418281" y="49723"/>
                  </a:cubicBezTo>
                  <a:cubicBezTo>
                    <a:pt x="5381593" y="13034"/>
                    <a:pt x="5306672" y="13420"/>
                    <a:pt x="5269597" y="49723"/>
                  </a:cubicBezTo>
                  <a:cubicBezTo>
                    <a:pt x="5224413" y="94908"/>
                    <a:pt x="5135202" y="94908"/>
                    <a:pt x="5090018" y="49723"/>
                  </a:cubicBezTo>
                  <a:cubicBezTo>
                    <a:pt x="5053330" y="13034"/>
                    <a:pt x="4978408" y="13420"/>
                    <a:pt x="4941333" y="49723"/>
                  </a:cubicBezTo>
                  <a:cubicBezTo>
                    <a:pt x="4895763" y="94908"/>
                    <a:pt x="4806939" y="94908"/>
                    <a:pt x="4761368" y="49723"/>
                  </a:cubicBezTo>
                  <a:cubicBezTo>
                    <a:pt x="4724679" y="13034"/>
                    <a:pt x="4649372" y="13420"/>
                    <a:pt x="4612684" y="49723"/>
                  </a:cubicBezTo>
                  <a:cubicBezTo>
                    <a:pt x="4567499" y="94908"/>
                    <a:pt x="4478289" y="94908"/>
                    <a:pt x="4433104" y="49723"/>
                  </a:cubicBezTo>
                  <a:cubicBezTo>
                    <a:pt x="4396416" y="13034"/>
                    <a:pt x="4321495" y="13420"/>
                    <a:pt x="4284420" y="49723"/>
                  </a:cubicBezTo>
                  <a:cubicBezTo>
                    <a:pt x="4239235" y="94908"/>
                    <a:pt x="4150025" y="94908"/>
                    <a:pt x="4104840" y="49723"/>
                  </a:cubicBezTo>
                  <a:cubicBezTo>
                    <a:pt x="4068152" y="13034"/>
                    <a:pt x="3992845" y="13420"/>
                    <a:pt x="3956156" y="49723"/>
                  </a:cubicBezTo>
                  <a:cubicBezTo>
                    <a:pt x="3910586" y="94908"/>
                    <a:pt x="3821761" y="94908"/>
                    <a:pt x="3776190" y="49723"/>
                  </a:cubicBezTo>
                  <a:cubicBezTo>
                    <a:pt x="3739502" y="13034"/>
                    <a:pt x="3664581" y="13034"/>
                    <a:pt x="3627506" y="49723"/>
                  </a:cubicBezTo>
                  <a:cubicBezTo>
                    <a:pt x="3582322" y="94908"/>
                    <a:pt x="3493111" y="94908"/>
                    <a:pt x="3447541" y="49723"/>
                  </a:cubicBezTo>
                  <a:cubicBezTo>
                    <a:pt x="3410852" y="13034"/>
                    <a:pt x="3335545" y="13420"/>
                    <a:pt x="3298857" y="49723"/>
                  </a:cubicBezTo>
                  <a:cubicBezTo>
                    <a:pt x="3253286" y="94908"/>
                    <a:pt x="3164462" y="94908"/>
                    <a:pt x="3118891" y="49723"/>
                  </a:cubicBezTo>
                  <a:cubicBezTo>
                    <a:pt x="3082202" y="13034"/>
                    <a:pt x="3006895" y="13420"/>
                    <a:pt x="2970207" y="49723"/>
                  </a:cubicBezTo>
                  <a:cubicBezTo>
                    <a:pt x="2924636" y="94908"/>
                    <a:pt x="2835812" y="94908"/>
                    <a:pt x="2790241" y="49723"/>
                  </a:cubicBezTo>
                  <a:cubicBezTo>
                    <a:pt x="2753553" y="13034"/>
                    <a:pt x="2678245" y="13034"/>
                    <a:pt x="2641557" y="49723"/>
                  </a:cubicBezTo>
                  <a:cubicBezTo>
                    <a:pt x="2596373" y="94908"/>
                    <a:pt x="2507162" y="94908"/>
                    <a:pt x="2461977" y="49723"/>
                  </a:cubicBezTo>
                  <a:cubicBezTo>
                    <a:pt x="2425289" y="13034"/>
                    <a:pt x="2349982" y="13420"/>
                    <a:pt x="2313293" y="49723"/>
                  </a:cubicBezTo>
                  <a:cubicBezTo>
                    <a:pt x="2268109" y="94908"/>
                    <a:pt x="2178898" y="94908"/>
                    <a:pt x="2133714" y="49723"/>
                  </a:cubicBezTo>
                  <a:cubicBezTo>
                    <a:pt x="2097025" y="13034"/>
                    <a:pt x="2021718" y="13420"/>
                    <a:pt x="1985030" y="49723"/>
                  </a:cubicBezTo>
                  <a:cubicBezTo>
                    <a:pt x="1939845" y="94908"/>
                    <a:pt x="1850635" y="94908"/>
                    <a:pt x="1805450" y="49723"/>
                  </a:cubicBezTo>
                  <a:cubicBezTo>
                    <a:pt x="1768762" y="13034"/>
                    <a:pt x="1693454" y="13420"/>
                    <a:pt x="1656766" y="49723"/>
                  </a:cubicBezTo>
                  <a:cubicBezTo>
                    <a:pt x="1611195" y="94908"/>
                    <a:pt x="1522371" y="94908"/>
                    <a:pt x="1476800" y="49723"/>
                  </a:cubicBezTo>
                  <a:cubicBezTo>
                    <a:pt x="1440112" y="13034"/>
                    <a:pt x="1364804" y="13420"/>
                    <a:pt x="1328116" y="49723"/>
                  </a:cubicBezTo>
                  <a:cubicBezTo>
                    <a:pt x="1282545" y="94908"/>
                    <a:pt x="1193721" y="94908"/>
                    <a:pt x="1148150" y="49723"/>
                  </a:cubicBezTo>
                  <a:cubicBezTo>
                    <a:pt x="1111462" y="13034"/>
                    <a:pt x="1036155" y="13034"/>
                    <a:pt x="999466" y="49723"/>
                  </a:cubicBezTo>
                  <a:cubicBezTo>
                    <a:pt x="954282" y="94908"/>
                    <a:pt x="865071" y="94908"/>
                    <a:pt x="819887" y="49723"/>
                  </a:cubicBezTo>
                  <a:cubicBezTo>
                    <a:pt x="783198" y="13034"/>
                    <a:pt x="707891" y="13034"/>
                    <a:pt x="671203" y="49723"/>
                  </a:cubicBezTo>
                  <a:cubicBezTo>
                    <a:pt x="626018" y="94908"/>
                    <a:pt x="536808" y="94908"/>
                    <a:pt x="491623" y="49723"/>
                  </a:cubicBezTo>
                  <a:cubicBezTo>
                    <a:pt x="454935" y="13034"/>
                    <a:pt x="379627" y="13420"/>
                    <a:pt x="342939" y="49723"/>
                  </a:cubicBezTo>
                  <a:cubicBezTo>
                    <a:pt x="297754" y="94908"/>
                    <a:pt x="208544" y="94908"/>
                    <a:pt x="163359" y="49723"/>
                  </a:cubicBezTo>
                  <a:cubicBezTo>
                    <a:pt x="126671" y="13034"/>
                    <a:pt x="51364" y="13034"/>
                    <a:pt x="14675" y="49723"/>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708"/>
                    <a:pt x="22585310" y="83708"/>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20" name="Freeform: Shape 19">
              <a:extLst>
                <a:ext uri="{FF2B5EF4-FFF2-40B4-BE49-F238E27FC236}">
                  <a16:creationId xmlns:a16="http://schemas.microsoft.com/office/drawing/2014/main" id="{69BF50EC-9C59-4716-B7C5-218687348607}"/>
                </a:ext>
              </a:extLst>
            </p:cNvPr>
            <p:cNvSpPr/>
            <p:nvPr/>
          </p:nvSpPr>
          <p:spPr>
            <a:xfrm>
              <a:off x="-51438" y="956323"/>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21" name="Freeform: Shape 20">
              <a:extLst>
                <a:ext uri="{FF2B5EF4-FFF2-40B4-BE49-F238E27FC236}">
                  <a16:creationId xmlns:a16="http://schemas.microsoft.com/office/drawing/2014/main" id="{DCCF0053-3292-402C-B6FE-BACB2775A475}"/>
                </a:ext>
              </a:extLst>
            </p:cNvPr>
            <p:cNvSpPr/>
            <p:nvPr/>
          </p:nvSpPr>
          <p:spPr>
            <a:xfrm>
              <a:off x="-51438" y="1093037"/>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3034"/>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3034"/>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3034"/>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3034"/>
                    <a:pt x="20084714" y="12648"/>
                    <a:pt x="20048026" y="49337"/>
                  </a:cubicBezTo>
                  <a:cubicBezTo>
                    <a:pt x="20002842" y="94522"/>
                    <a:pt x="19913632" y="94522"/>
                    <a:pt x="19868446" y="49337"/>
                  </a:cubicBezTo>
                  <a:cubicBezTo>
                    <a:pt x="19831758" y="13034"/>
                    <a:pt x="19756836" y="13034"/>
                    <a:pt x="19719762" y="49337"/>
                  </a:cubicBezTo>
                  <a:cubicBezTo>
                    <a:pt x="19674578" y="94522"/>
                    <a:pt x="19585368" y="94522"/>
                    <a:pt x="19540182" y="49337"/>
                  </a:cubicBezTo>
                  <a:cubicBezTo>
                    <a:pt x="19503494" y="13034"/>
                    <a:pt x="19428188" y="13034"/>
                    <a:pt x="19391498" y="49337"/>
                  </a:cubicBezTo>
                  <a:cubicBezTo>
                    <a:pt x="19346314" y="94522"/>
                    <a:pt x="19257104" y="94522"/>
                    <a:pt x="19211920" y="49337"/>
                  </a:cubicBezTo>
                  <a:cubicBezTo>
                    <a:pt x="19175230" y="13034"/>
                    <a:pt x="19099924" y="13034"/>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3034"/>
                    <a:pt x="18443396" y="13034"/>
                    <a:pt x="18406320" y="49337"/>
                  </a:cubicBezTo>
                  <a:cubicBezTo>
                    <a:pt x="18360750" y="94522"/>
                    <a:pt x="18271926" y="94522"/>
                    <a:pt x="18226356" y="49337"/>
                  </a:cubicBezTo>
                  <a:cubicBezTo>
                    <a:pt x="18189668" y="13034"/>
                    <a:pt x="18114360" y="13034"/>
                    <a:pt x="18077672" y="49337"/>
                  </a:cubicBezTo>
                  <a:cubicBezTo>
                    <a:pt x="18032486" y="94522"/>
                    <a:pt x="17943276" y="94522"/>
                    <a:pt x="17898092" y="49337"/>
                  </a:cubicBezTo>
                  <a:cubicBezTo>
                    <a:pt x="17861404" y="13034"/>
                    <a:pt x="17786482" y="13034"/>
                    <a:pt x="17749408" y="49337"/>
                  </a:cubicBezTo>
                  <a:cubicBezTo>
                    <a:pt x="17704224" y="94522"/>
                    <a:pt x="17615012" y="94522"/>
                    <a:pt x="17569442" y="49337"/>
                  </a:cubicBezTo>
                  <a:cubicBezTo>
                    <a:pt x="17532754" y="13034"/>
                    <a:pt x="17457832" y="13034"/>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3034"/>
                    <a:pt x="16143619" y="13034"/>
                    <a:pt x="16106931" y="49337"/>
                  </a:cubicBezTo>
                  <a:cubicBezTo>
                    <a:pt x="16061361" y="94522"/>
                    <a:pt x="15972536" y="94522"/>
                    <a:pt x="15926966" y="49337"/>
                  </a:cubicBezTo>
                  <a:cubicBezTo>
                    <a:pt x="15890277" y="13034"/>
                    <a:pt x="15815355" y="13034"/>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3034"/>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3034"/>
                    <a:pt x="14501915" y="13034"/>
                    <a:pt x="14465227" y="49337"/>
                  </a:cubicBezTo>
                  <a:cubicBezTo>
                    <a:pt x="14420043" y="94522"/>
                    <a:pt x="14330831" y="94522"/>
                    <a:pt x="14285647" y="49337"/>
                  </a:cubicBezTo>
                  <a:cubicBezTo>
                    <a:pt x="14248959" y="13034"/>
                    <a:pt x="14173652" y="13034"/>
                    <a:pt x="14136963" y="49337"/>
                  </a:cubicBezTo>
                  <a:cubicBezTo>
                    <a:pt x="14091779" y="94522"/>
                    <a:pt x="14002568" y="94522"/>
                    <a:pt x="13957384" y="49337"/>
                  </a:cubicBezTo>
                  <a:cubicBezTo>
                    <a:pt x="13920695" y="13034"/>
                    <a:pt x="13845388" y="13034"/>
                    <a:pt x="13808699" y="49337"/>
                  </a:cubicBezTo>
                  <a:cubicBezTo>
                    <a:pt x="13763516" y="94522"/>
                    <a:pt x="13674304" y="94522"/>
                    <a:pt x="13628734" y="49337"/>
                  </a:cubicBezTo>
                  <a:cubicBezTo>
                    <a:pt x="13592046" y="13034"/>
                    <a:pt x="13516738" y="13034"/>
                    <a:pt x="13480049" y="49337"/>
                  </a:cubicBezTo>
                  <a:cubicBezTo>
                    <a:pt x="13434865" y="94522"/>
                    <a:pt x="13345655" y="94522"/>
                    <a:pt x="13300085" y="49337"/>
                  </a:cubicBezTo>
                  <a:cubicBezTo>
                    <a:pt x="13263396" y="13034"/>
                    <a:pt x="13188474" y="13034"/>
                    <a:pt x="13151400" y="49337"/>
                  </a:cubicBezTo>
                  <a:cubicBezTo>
                    <a:pt x="13106215" y="94522"/>
                    <a:pt x="13017005" y="94522"/>
                    <a:pt x="12971434" y="49337"/>
                  </a:cubicBezTo>
                  <a:cubicBezTo>
                    <a:pt x="12934746" y="13034"/>
                    <a:pt x="12859824" y="13034"/>
                    <a:pt x="12822750" y="49337"/>
                  </a:cubicBezTo>
                  <a:cubicBezTo>
                    <a:pt x="12777565" y="94522"/>
                    <a:pt x="12688355" y="94522"/>
                    <a:pt x="12643171" y="49337"/>
                  </a:cubicBezTo>
                  <a:cubicBezTo>
                    <a:pt x="12606482" y="13034"/>
                    <a:pt x="12531175" y="13034"/>
                    <a:pt x="12494486" y="49337"/>
                  </a:cubicBezTo>
                  <a:cubicBezTo>
                    <a:pt x="12449301" y="94522"/>
                    <a:pt x="12360091" y="94522"/>
                    <a:pt x="12314907" y="49337"/>
                  </a:cubicBezTo>
                  <a:cubicBezTo>
                    <a:pt x="12278218" y="13034"/>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3034"/>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3034"/>
                    <a:pt x="10232171" y="12648"/>
                    <a:pt x="10195096" y="49337"/>
                  </a:cubicBezTo>
                  <a:cubicBezTo>
                    <a:pt x="10149912" y="94522"/>
                    <a:pt x="10060702" y="94522"/>
                    <a:pt x="10015517" y="49337"/>
                  </a:cubicBezTo>
                  <a:cubicBezTo>
                    <a:pt x="9978829" y="13034"/>
                    <a:pt x="9903521" y="13034"/>
                    <a:pt x="9866833" y="49337"/>
                  </a:cubicBezTo>
                  <a:cubicBezTo>
                    <a:pt x="9821648" y="94522"/>
                    <a:pt x="9732437" y="94522"/>
                    <a:pt x="9687253" y="49337"/>
                  </a:cubicBezTo>
                  <a:cubicBezTo>
                    <a:pt x="9650565" y="13034"/>
                    <a:pt x="9575257" y="13034"/>
                    <a:pt x="9538569" y="49337"/>
                  </a:cubicBezTo>
                  <a:cubicBezTo>
                    <a:pt x="9493385" y="94522"/>
                    <a:pt x="9404174" y="94522"/>
                    <a:pt x="9358989" y="49337"/>
                  </a:cubicBezTo>
                  <a:cubicBezTo>
                    <a:pt x="9322301" y="13034"/>
                    <a:pt x="9246994" y="13034"/>
                    <a:pt x="9210305" y="49337"/>
                  </a:cubicBezTo>
                  <a:cubicBezTo>
                    <a:pt x="9164734" y="94522"/>
                    <a:pt x="9075910" y="94522"/>
                    <a:pt x="9030340" y="49337"/>
                  </a:cubicBezTo>
                  <a:cubicBezTo>
                    <a:pt x="8993651" y="13034"/>
                    <a:pt x="8918343" y="13034"/>
                    <a:pt x="8881655" y="49337"/>
                  </a:cubicBezTo>
                  <a:cubicBezTo>
                    <a:pt x="8836085" y="94522"/>
                    <a:pt x="8747260" y="94522"/>
                    <a:pt x="8701690" y="49337"/>
                  </a:cubicBezTo>
                  <a:cubicBezTo>
                    <a:pt x="8665001" y="13034"/>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3034"/>
                    <a:pt x="7604903" y="13034"/>
                    <a:pt x="7568215" y="49337"/>
                  </a:cubicBezTo>
                  <a:cubicBezTo>
                    <a:pt x="7523031" y="94522"/>
                    <a:pt x="7433820" y="94522"/>
                    <a:pt x="7388636" y="49337"/>
                  </a:cubicBezTo>
                  <a:cubicBezTo>
                    <a:pt x="7351947" y="13034"/>
                    <a:pt x="7277026" y="13034"/>
                    <a:pt x="7239951" y="49337"/>
                  </a:cubicBezTo>
                  <a:cubicBezTo>
                    <a:pt x="7194767" y="94522"/>
                    <a:pt x="7105557" y="94522"/>
                    <a:pt x="7060372" y="49337"/>
                  </a:cubicBezTo>
                  <a:cubicBezTo>
                    <a:pt x="7023683" y="13034"/>
                    <a:pt x="6948376" y="13034"/>
                    <a:pt x="6911688" y="49337"/>
                  </a:cubicBezTo>
                  <a:cubicBezTo>
                    <a:pt x="6866503" y="94522"/>
                    <a:pt x="6777293" y="94522"/>
                    <a:pt x="6732108" y="49337"/>
                  </a:cubicBezTo>
                  <a:cubicBezTo>
                    <a:pt x="6695420" y="13034"/>
                    <a:pt x="6620112" y="13034"/>
                    <a:pt x="6583424" y="49337"/>
                  </a:cubicBezTo>
                  <a:cubicBezTo>
                    <a:pt x="6537853" y="94522"/>
                    <a:pt x="6449029" y="94522"/>
                    <a:pt x="6403458" y="49337"/>
                  </a:cubicBezTo>
                  <a:cubicBezTo>
                    <a:pt x="6366770" y="13034"/>
                    <a:pt x="6291849" y="13034"/>
                    <a:pt x="6254774" y="49337"/>
                  </a:cubicBezTo>
                  <a:cubicBezTo>
                    <a:pt x="6209589" y="94522"/>
                    <a:pt x="6120379" y="94522"/>
                    <a:pt x="6075195" y="49337"/>
                  </a:cubicBezTo>
                  <a:cubicBezTo>
                    <a:pt x="6038506" y="13034"/>
                    <a:pt x="5963585" y="13034"/>
                    <a:pt x="5926511" y="49337"/>
                  </a:cubicBezTo>
                  <a:cubicBezTo>
                    <a:pt x="5881326" y="94522"/>
                    <a:pt x="5792115" y="94522"/>
                    <a:pt x="5746931" y="49337"/>
                  </a:cubicBezTo>
                  <a:cubicBezTo>
                    <a:pt x="5710243" y="13034"/>
                    <a:pt x="5634935" y="13034"/>
                    <a:pt x="5598247" y="49337"/>
                  </a:cubicBezTo>
                  <a:cubicBezTo>
                    <a:pt x="5553062" y="94522"/>
                    <a:pt x="5463852" y="94522"/>
                    <a:pt x="5418281" y="49337"/>
                  </a:cubicBezTo>
                  <a:cubicBezTo>
                    <a:pt x="5381593" y="13034"/>
                    <a:pt x="5306672" y="13034"/>
                    <a:pt x="5269597" y="49337"/>
                  </a:cubicBezTo>
                  <a:cubicBezTo>
                    <a:pt x="5224413" y="94522"/>
                    <a:pt x="5135202" y="94522"/>
                    <a:pt x="5090018" y="49337"/>
                  </a:cubicBezTo>
                  <a:cubicBezTo>
                    <a:pt x="5053330" y="13034"/>
                    <a:pt x="4978408" y="13034"/>
                    <a:pt x="4941333" y="49337"/>
                  </a:cubicBezTo>
                  <a:cubicBezTo>
                    <a:pt x="4895763" y="94522"/>
                    <a:pt x="4806939" y="94522"/>
                    <a:pt x="4761368" y="49337"/>
                  </a:cubicBezTo>
                  <a:cubicBezTo>
                    <a:pt x="4724679" y="13034"/>
                    <a:pt x="4649372" y="13034"/>
                    <a:pt x="4612684" y="49337"/>
                  </a:cubicBezTo>
                  <a:cubicBezTo>
                    <a:pt x="4567499" y="94522"/>
                    <a:pt x="4478289" y="94522"/>
                    <a:pt x="4433104" y="49337"/>
                  </a:cubicBezTo>
                  <a:cubicBezTo>
                    <a:pt x="4396416" y="13034"/>
                    <a:pt x="4321495" y="13034"/>
                    <a:pt x="4284420" y="49337"/>
                  </a:cubicBezTo>
                  <a:cubicBezTo>
                    <a:pt x="4239235" y="94522"/>
                    <a:pt x="4150025" y="94522"/>
                    <a:pt x="4104840" y="49337"/>
                  </a:cubicBezTo>
                  <a:cubicBezTo>
                    <a:pt x="4068152" y="13034"/>
                    <a:pt x="3992845" y="13034"/>
                    <a:pt x="3956156" y="49337"/>
                  </a:cubicBezTo>
                  <a:cubicBezTo>
                    <a:pt x="3910586" y="94522"/>
                    <a:pt x="3821761" y="94522"/>
                    <a:pt x="3776190" y="49337"/>
                  </a:cubicBezTo>
                  <a:cubicBezTo>
                    <a:pt x="3739502" y="13034"/>
                    <a:pt x="3664581" y="13034"/>
                    <a:pt x="3627506" y="49337"/>
                  </a:cubicBezTo>
                  <a:cubicBezTo>
                    <a:pt x="3582322" y="94522"/>
                    <a:pt x="3493111" y="94522"/>
                    <a:pt x="3447541" y="49337"/>
                  </a:cubicBezTo>
                  <a:cubicBezTo>
                    <a:pt x="3410852" y="13034"/>
                    <a:pt x="3335545" y="13034"/>
                    <a:pt x="3298857" y="49337"/>
                  </a:cubicBezTo>
                  <a:cubicBezTo>
                    <a:pt x="3253286" y="94522"/>
                    <a:pt x="3164462" y="94522"/>
                    <a:pt x="3118891" y="49337"/>
                  </a:cubicBezTo>
                  <a:cubicBezTo>
                    <a:pt x="3082202" y="13034"/>
                    <a:pt x="3006895" y="13034"/>
                    <a:pt x="2970207" y="49337"/>
                  </a:cubicBezTo>
                  <a:cubicBezTo>
                    <a:pt x="2924636" y="94522"/>
                    <a:pt x="2835812" y="94522"/>
                    <a:pt x="2790241" y="49337"/>
                  </a:cubicBezTo>
                  <a:cubicBezTo>
                    <a:pt x="2753553" y="13034"/>
                    <a:pt x="2678245" y="13034"/>
                    <a:pt x="2641557" y="49337"/>
                  </a:cubicBezTo>
                  <a:cubicBezTo>
                    <a:pt x="2596373" y="94522"/>
                    <a:pt x="2507162" y="94522"/>
                    <a:pt x="2461977" y="49337"/>
                  </a:cubicBezTo>
                  <a:cubicBezTo>
                    <a:pt x="2425289" y="13034"/>
                    <a:pt x="2349982" y="13034"/>
                    <a:pt x="2313293" y="49337"/>
                  </a:cubicBezTo>
                  <a:cubicBezTo>
                    <a:pt x="2268109" y="94522"/>
                    <a:pt x="2178898" y="94522"/>
                    <a:pt x="2133714" y="49337"/>
                  </a:cubicBezTo>
                  <a:cubicBezTo>
                    <a:pt x="2097025" y="13034"/>
                    <a:pt x="2021718" y="13034"/>
                    <a:pt x="1985030" y="49337"/>
                  </a:cubicBezTo>
                  <a:cubicBezTo>
                    <a:pt x="1939845" y="94522"/>
                    <a:pt x="1850635" y="94522"/>
                    <a:pt x="1805450" y="49337"/>
                  </a:cubicBezTo>
                  <a:cubicBezTo>
                    <a:pt x="1768762" y="13034"/>
                    <a:pt x="1693454" y="13034"/>
                    <a:pt x="1656766" y="49337"/>
                  </a:cubicBezTo>
                  <a:cubicBezTo>
                    <a:pt x="1611195" y="94522"/>
                    <a:pt x="1522371" y="94522"/>
                    <a:pt x="1476800" y="49337"/>
                  </a:cubicBezTo>
                  <a:cubicBezTo>
                    <a:pt x="1440112" y="13034"/>
                    <a:pt x="1364804" y="13034"/>
                    <a:pt x="1328116" y="49337"/>
                  </a:cubicBezTo>
                  <a:cubicBezTo>
                    <a:pt x="1282545" y="94522"/>
                    <a:pt x="1193721" y="94522"/>
                    <a:pt x="1148150" y="49337"/>
                  </a:cubicBezTo>
                  <a:cubicBezTo>
                    <a:pt x="1111462" y="13034"/>
                    <a:pt x="1036155" y="13034"/>
                    <a:pt x="999466" y="49337"/>
                  </a:cubicBezTo>
                  <a:cubicBezTo>
                    <a:pt x="954282" y="94522"/>
                    <a:pt x="865071" y="94522"/>
                    <a:pt x="819887" y="49337"/>
                  </a:cubicBezTo>
                  <a:cubicBezTo>
                    <a:pt x="783198" y="13034"/>
                    <a:pt x="707891" y="13034"/>
                    <a:pt x="671203" y="49337"/>
                  </a:cubicBezTo>
                  <a:cubicBezTo>
                    <a:pt x="626018" y="94522"/>
                    <a:pt x="536808" y="94522"/>
                    <a:pt x="491623" y="49337"/>
                  </a:cubicBezTo>
                  <a:cubicBezTo>
                    <a:pt x="454935" y="13034"/>
                    <a:pt x="379627" y="13034"/>
                    <a:pt x="342939" y="49337"/>
                  </a:cubicBezTo>
                  <a:cubicBezTo>
                    <a:pt x="297754" y="94522"/>
                    <a:pt x="208544" y="94522"/>
                    <a:pt x="163359" y="49337"/>
                  </a:cubicBezTo>
                  <a:cubicBezTo>
                    <a:pt x="126671" y="13034"/>
                    <a:pt x="51364" y="13034"/>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420"/>
                    <a:pt x="22713528" y="13420"/>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22" name="Freeform: Shape 21">
              <a:extLst>
                <a:ext uri="{FF2B5EF4-FFF2-40B4-BE49-F238E27FC236}">
                  <a16:creationId xmlns:a16="http://schemas.microsoft.com/office/drawing/2014/main" id="{8CDE054A-1D1B-42FC-97E5-A515A7E6967B}"/>
                </a:ext>
              </a:extLst>
            </p:cNvPr>
            <p:cNvSpPr/>
            <p:nvPr/>
          </p:nvSpPr>
          <p:spPr>
            <a:xfrm>
              <a:off x="-51438" y="1229752"/>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23" name="Freeform: Shape 22">
              <a:extLst>
                <a:ext uri="{FF2B5EF4-FFF2-40B4-BE49-F238E27FC236}">
                  <a16:creationId xmlns:a16="http://schemas.microsoft.com/office/drawing/2014/main" id="{228851B7-AE61-46C3-85F8-822A2A725555}"/>
                </a:ext>
              </a:extLst>
            </p:cNvPr>
            <p:cNvSpPr/>
            <p:nvPr/>
          </p:nvSpPr>
          <p:spPr>
            <a:xfrm>
              <a:off x="-51438" y="1366466"/>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24" name="Freeform: Shape 23">
              <a:extLst>
                <a:ext uri="{FF2B5EF4-FFF2-40B4-BE49-F238E27FC236}">
                  <a16:creationId xmlns:a16="http://schemas.microsoft.com/office/drawing/2014/main" id="{E7A8FB78-2E3D-408A-B475-80386B26F24D}"/>
                </a:ext>
              </a:extLst>
            </p:cNvPr>
            <p:cNvSpPr/>
            <p:nvPr/>
          </p:nvSpPr>
          <p:spPr>
            <a:xfrm>
              <a:off x="-51438" y="1503180"/>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25" name="Freeform: Shape 24">
              <a:extLst>
                <a:ext uri="{FF2B5EF4-FFF2-40B4-BE49-F238E27FC236}">
                  <a16:creationId xmlns:a16="http://schemas.microsoft.com/office/drawing/2014/main" id="{BA66D6BA-5589-4CA1-A22C-174CD4C3D7B5}"/>
                </a:ext>
              </a:extLst>
            </p:cNvPr>
            <p:cNvSpPr/>
            <p:nvPr/>
          </p:nvSpPr>
          <p:spPr>
            <a:xfrm>
              <a:off x="-51438" y="1639508"/>
              <a:ext cx="23005101" cy="83708"/>
            </a:xfrm>
            <a:custGeom>
              <a:avLst/>
              <a:gdLst>
                <a:gd name="connsiteX0" fmla="*/ 22585310 w 23005101"/>
                <a:gd name="connsiteY0" fmla="*/ 83708 h 83708"/>
                <a:gd name="connsiteX1" fmla="*/ 22495328 w 23005101"/>
                <a:gd name="connsiteY1" fmla="*/ 49723 h 83708"/>
                <a:gd name="connsiteX2" fmla="*/ 22346644 w 23005101"/>
                <a:gd name="connsiteY2" fmla="*/ 49723 h 83708"/>
                <a:gd name="connsiteX3" fmla="*/ 22167064 w 23005101"/>
                <a:gd name="connsiteY3" fmla="*/ 49723 h 83708"/>
                <a:gd name="connsiteX4" fmla="*/ 22018380 w 23005101"/>
                <a:gd name="connsiteY4" fmla="*/ 49723 h 83708"/>
                <a:gd name="connsiteX5" fmla="*/ 21838800 w 23005101"/>
                <a:gd name="connsiteY5" fmla="*/ 49723 h 83708"/>
                <a:gd name="connsiteX6" fmla="*/ 21690116 w 23005101"/>
                <a:gd name="connsiteY6" fmla="*/ 49723 h 83708"/>
                <a:gd name="connsiteX7" fmla="*/ 21510536 w 23005101"/>
                <a:gd name="connsiteY7" fmla="*/ 49723 h 83708"/>
                <a:gd name="connsiteX8" fmla="*/ 21361854 w 23005101"/>
                <a:gd name="connsiteY8" fmla="*/ 49723 h 83708"/>
                <a:gd name="connsiteX9" fmla="*/ 21182272 w 23005101"/>
                <a:gd name="connsiteY9" fmla="*/ 49723 h 83708"/>
                <a:gd name="connsiteX10" fmla="*/ 21033590 w 23005101"/>
                <a:gd name="connsiteY10" fmla="*/ 49723 h 83708"/>
                <a:gd name="connsiteX11" fmla="*/ 20854010 w 23005101"/>
                <a:gd name="connsiteY11" fmla="*/ 49723 h 83708"/>
                <a:gd name="connsiteX12" fmla="*/ 20705326 w 23005101"/>
                <a:gd name="connsiteY12" fmla="*/ 49723 h 83708"/>
                <a:gd name="connsiteX13" fmla="*/ 20525358 w 23005101"/>
                <a:gd name="connsiteY13" fmla="*/ 49723 h 83708"/>
                <a:gd name="connsiteX14" fmla="*/ 20376676 w 23005101"/>
                <a:gd name="connsiteY14" fmla="*/ 49723 h 83708"/>
                <a:gd name="connsiteX15" fmla="*/ 20196708 w 23005101"/>
                <a:gd name="connsiteY15" fmla="*/ 49723 h 83708"/>
                <a:gd name="connsiteX16" fmla="*/ 20048026 w 23005101"/>
                <a:gd name="connsiteY16" fmla="*/ 49723 h 83708"/>
                <a:gd name="connsiteX17" fmla="*/ 19868446 w 23005101"/>
                <a:gd name="connsiteY17" fmla="*/ 49723 h 83708"/>
                <a:gd name="connsiteX18" fmla="*/ 19719762 w 23005101"/>
                <a:gd name="connsiteY18" fmla="*/ 49723 h 83708"/>
                <a:gd name="connsiteX19" fmla="*/ 19540182 w 23005101"/>
                <a:gd name="connsiteY19" fmla="*/ 49723 h 83708"/>
                <a:gd name="connsiteX20" fmla="*/ 19391498 w 23005101"/>
                <a:gd name="connsiteY20" fmla="*/ 49723 h 83708"/>
                <a:gd name="connsiteX21" fmla="*/ 19211920 w 23005101"/>
                <a:gd name="connsiteY21" fmla="*/ 49723 h 83708"/>
                <a:gd name="connsiteX22" fmla="*/ 19063234 w 23005101"/>
                <a:gd name="connsiteY22" fmla="*/ 49723 h 83708"/>
                <a:gd name="connsiteX23" fmla="*/ 18883656 w 23005101"/>
                <a:gd name="connsiteY23" fmla="*/ 49723 h 83708"/>
                <a:gd name="connsiteX24" fmla="*/ 18734972 w 23005101"/>
                <a:gd name="connsiteY24" fmla="*/ 49723 h 83708"/>
                <a:gd name="connsiteX25" fmla="*/ 18555006 w 23005101"/>
                <a:gd name="connsiteY25" fmla="*/ 49723 h 83708"/>
                <a:gd name="connsiteX26" fmla="*/ 18406320 w 23005101"/>
                <a:gd name="connsiteY26" fmla="*/ 49723 h 83708"/>
                <a:gd name="connsiteX27" fmla="*/ 18226356 w 23005101"/>
                <a:gd name="connsiteY27" fmla="*/ 49723 h 83708"/>
                <a:gd name="connsiteX28" fmla="*/ 18077672 w 23005101"/>
                <a:gd name="connsiteY28" fmla="*/ 49723 h 83708"/>
                <a:gd name="connsiteX29" fmla="*/ 17898092 w 23005101"/>
                <a:gd name="connsiteY29" fmla="*/ 49723 h 83708"/>
                <a:gd name="connsiteX30" fmla="*/ 17749408 w 23005101"/>
                <a:gd name="connsiteY30" fmla="*/ 49723 h 83708"/>
                <a:gd name="connsiteX31" fmla="*/ 17569442 w 23005101"/>
                <a:gd name="connsiteY31" fmla="*/ 49723 h 83708"/>
                <a:gd name="connsiteX32" fmla="*/ 17420758 w 23005101"/>
                <a:gd name="connsiteY32" fmla="*/ 49723 h 83708"/>
                <a:gd name="connsiteX33" fmla="*/ 17240792 w 23005101"/>
                <a:gd name="connsiteY33" fmla="*/ 49723 h 83708"/>
                <a:gd name="connsiteX34" fmla="*/ 17092108 w 23005101"/>
                <a:gd name="connsiteY34" fmla="*/ 49723 h 83708"/>
                <a:gd name="connsiteX35" fmla="*/ 16912528 w 23005101"/>
                <a:gd name="connsiteY35" fmla="*/ 49723 h 83708"/>
                <a:gd name="connsiteX36" fmla="*/ 16763844 w 23005101"/>
                <a:gd name="connsiteY36" fmla="*/ 49723 h 83708"/>
                <a:gd name="connsiteX37" fmla="*/ 16584265 w 23005101"/>
                <a:gd name="connsiteY37" fmla="*/ 49723 h 83708"/>
                <a:gd name="connsiteX38" fmla="*/ 16435581 w 23005101"/>
                <a:gd name="connsiteY38" fmla="*/ 49723 h 83708"/>
                <a:gd name="connsiteX39" fmla="*/ 16255616 w 23005101"/>
                <a:gd name="connsiteY39" fmla="*/ 49723 h 83708"/>
                <a:gd name="connsiteX40" fmla="*/ 16106931 w 23005101"/>
                <a:gd name="connsiteY40" fmla="*/ 49723 h 83708"/>
                <a:gd name="connsiteX41" fmla="*/ 15926966 w 23005101"/>
                <a:gd name="connsiteY41" fmla="*/ 49723 h 83708"/>
                <a:gd name="connsiteX42" fmla="*/ 15778281 w 23005101"/>
                <a:gd name="connsiteY42" fmla="*/ 49723 h 83708"/>
                <a:gd name="connsiteX43" fmla="*/ 15598702 w 23005101"/>
                <a:gd name="connsiteY43" fmla="*/ 49723 h 83708"/>
                <a:gd name="connsiteX44" fmla="*/ 15450018 w 23005101"/>
                <a:gd name="connsiteY44" fmla="*/ 49723 h 83708"/>
                <a:gd name="connsiteX45" fmla="*/ 15270438 w 23005101"/>
                <a:gd name="connsiteY45" fmla="*/ 49723 h 83708"/>
                <a:gd name="connsiteX46" fmla="*/ 15121754 w 23005101"/>
                <a:gd name="connsiteY46" fmla="*/ 49723 h 83708"/>
                <a:gd name="connsiteX47" fmla="*/ 14942175 w 23005101"/>
                <a:gd name="connsiteY47" fmla="*/ 49723 h 83708"/>
                <a:gd name="connsiteX48" fmla="*/ 14793490 w 23005101"/>
                <a:gd name="connsiteY48" fmla="*/ 49723 h 83708"/>
                <a:gd name="connsiteX49" fmla="*/ 14613911 w 23005101"/>
                <a:gd name="connsiteY49" fmla="*/ 49723 h 83708"/>
                <a:gd name="connsiteX50" fmla="*/ 14465227 w 23005101"/>
                <a:gd name="connsiteY50" fmla="*/ 49723 h 83708"/>
                <a:gd name="connsiteX51" fmla="*/ 14285647 w 23005101"/>
                <a:gd name="connsiteY51" fmla="*/ 49723 h 83708"/>
                <a:gd name="connsiteX52" fmla="*/ 14136963 w 23005101"/>
                <a:gd name="connsiteY52" fmla="*/ 49723 h 83708"/>
                <a:gd name="connsiteX53" fmla="*/ 13957384 w 23005101"/>
                <a:gd name="connsiteY53" fmla="*/ 49723 h 83708"/>
                <a:gd name="connsiteX54" fmla="*/ 13808699 w 23005101"/>
                <a:gd name="connsiteY54" fmla="*/ 49723 h 83708"/>
                <a:gd name="connsiteX55" fmla="*/ 13628734 w 23005101"/>
                <a:gd name="connsiteY55" fmla="*/ 49723 h 83708"/>
                <a:gd name="connsiteX56" fmla="*/ 13480049 w 23005101"/>
                <a:gd name="connsiteY56" fmla="*/ 49723 h 83708"/>
                <a:gd name="connsiteX57" fmla="*/ 13300085 w 23005101"/>
                <a:gd name="connsiteY57" fmla="*/ 49723 h 83708"/>
                <a:gd name="connsiteX58" fmla="*/ 13151400 w 23005101"/>
                <a:gd name="connsiteY58" fmla="*/ 49723 h 83708"/>
                <a:gd name="connsiteX59" fmla="*/ 12971434 w 23005101"/>
                <a:gd name="connsiteY59" fmla="*/ 49723 h 83708"/>
                <a:gd name="connsiteX60" fmla="*/ 12822750 w 23005101"/>
                <a:gd name="connsiteY60" fmla="*/ 49723 h 83708"/>
                <a:gd name="connsiteX61" fmla="*/ 12643171 w 23005101"/>
                <a:gd name="connsiteY61" fmla="*/ 49723 h 83708"/>
                <a:gd name="connsiteX62" fmla="*/ 12494486 w 23005101"/>
                <a:gd name="connsiteY62" fmla="*/ 49723 h 83708"/>
                <a:gd name="connsiteX63" fmla="*/ 12314907 w 23005101"/>
                <a:gd name="connsiteY63" fmla="*/ 49723 h 83708"/>
                <a:gd name="connsiteX64" fmla="*/ 12166223 w 23005101"/>
                <a:gd name="connsiteY64" fmla="*/ 49723 h 83708"/>
                <a:gd name="connsiteX65" fmla="*/ 11986257 w 23005101"/>
                <a:gd name="connsiteY65" fmla="*/ 49723 h 83708"/>
                <a:gd name="connsiteX66" fmla="*/ 11837573 w 23005101"/>
                <a:gd name="connsiteY66" fmla="*/ 49723 h 83708"/>
                <a:gd name="connsiteX67" fmla="*/ 11657607 w 23005101"/>
                <a:gd name="connsiteY67" fmla="*/ 49723 h 83708"/>
                <a:gd name="connsiteX68" fmla="*/ 11508923 w 23005101"/>
                <a:gd name="connsiteY68" fmla="*/ 49723 h 83708"/>
                <a:gd name="connsiteX69" fmla="*/ 11328958 w 23005101"/>
                <a:gd name="connsiteY69" fmla="*/ 49723 h 83708"/>
                <a:gd name="connsiteX70" fmla="*/ 11180273 w 23005101"/>
                <a:gd name="connsiteY70" fmla="*/ 49723 h 83708"/>
                <a:gd name="connsiteX71" fmla="*/ 11000694 w 23005101"/>
                <a:gd name="connsiteY71" fmla="*/ 49723 h 83708"/>
                <a:gd name="connsiteX72" fmla="*/ 10852010 w 23005101"/>
                <a:gd name="connsiteY72" fmla="*/ 49723 h 83708"/>
                <a:gd name="connsiteX73" fmla="*/ 10672044 w 23005101"/>
                <a:gd name="connsiteY73" fmla="*/ 49723 h 83708"/>
                <a:gd name="connsiteX74" fmla="*/ 10523359 w 23005101"/>
                <a:gd name="connsiteY74" fmla="*/ 49723 h 83708"/>
                <a:gd name="connsiteX75" fmla="*/ 10343780 w 23005101"/>
                <a:gd name="connsiteY75" fmla="*/ 49723 h 83708"/>
                <a:gd name="connsiteX76" fmla="*/ 10195096 w 23005101"/>
                <a:gd name="connsiteY76" fmla="*/ 49723 h 83708"/>
                <a:gd name="connsiteX77" fmla="*/ 10015517 w 23005101"/>
                <a:gd name="connsiteY77" fmla="*/ 49723 h 83708"/>
                <a:gd name="connsiteX78" fmla="*/ 9866833 w 23005101"/>
                <a:gd name="connsiteY78" fmla="*/ 49723 h 83708"/>
                <a:gd name="connsiteX79" fmla="*/ 9687253 w 23005101"/>
                <a:gd name="connsiteY79" fmla="*/ 49723 h 83708"/>
                <a:gd name="connsiteX80" fmla="*/ 9538569 w 23005101"/>
                <a:gd name="connsiteY80" fmla="*/ 49723 h 83708"/>
                <a:gd name="connsiteX81" fmla="*/ 9358989 w 23005101"/>
                <a:gd name="connsiteY81" fmla="*/ 49723 h 83708"/>
                <a:gd name="connsiteX82" fmla="*/ 9210305 w 23005101"/>
                <a:gd name="connsiteY82" fmla="*/ 49723 h 83708"/>
                <a:gd name="connsiteX83" fmla="*/ 9030340 w 23005101"/>
                <a:gd name="connsiteY83" fmla="*/ 49723 h 83708"/>
                <a:gd name="connsiteX84" fmla="*/ 8881655 w 23005101"/>
                <a:gd name="connsiteY84" fmla="*/ 49723 h 83708"/>
                <a:gd name="connsiteX85" fmla="*/ 8701690 w 23005101"/>
                <a:gd name="connsiteY85" fmla="*/ 49723 h 83708"/>
                <a:gd name="connsiteX86" fmla="*/ 8553006 w 23005101"/>
                <a:gd name="connsiteY86" fmla="*/ 49723 h 83708"/>
                <a:gd name="connsiteX87" fmla="*/ 8373427 w 23005101"/>
                <a:gd name="connsiteY87" fmla="*/ 49723 h 83708"/>
                <a:gd name="connsiteX88" fmla="*/ 8224742 w 23005101"/>
                <a:gd name="connsiteY88" fmla="*/ 49723 h 83708"/>
                <a:gd name="connsiteX89" fmla="*/ 8045163 w 23005101"/>
                <a:gd name="connsiteY89" fmla="*/ 49723 h 83708"/>
                <a:gd name="connsiteX90" fmla="*/ 7896479 w 23005101"/>
                <a:gd name="connsiteY90" fmla="*/ 49723 h 83708"/>
                <a:gd name="connsiteX91" fmla="*/ 7716899 w 23005101"/>
                <a:gd name="connsiteY91" fmla="*/ 49723 h 83708"/>
                <a:gd name="connsiteX92" fmla="*/ 7568215 w 23005101"/>
                <a:gd name="connsiteY92" fmla="*/ 49723 h 83708"/>
                <a:gd name="connsiteX93" fmla="*/ 7388636 w 23005101"/>
                <a:gd name="connsiteY93" fmla="*/ 49723 h 83708"/>
                <a:gd name="connsiteX94" fmla="*/ 7239951 w 23005101"/>
                <a:gd name="connsiteY94" fmla="*/ 49723 h 83708"/>
                <a:gd name="connsiteX95" fmla="*/ 7060372 w 23005101"/>
                <a:gd name="connsiteY95" fmla="*/ 49723 h 83708"/>
                <a:gd name="connsiteX96" fmla="*/ 6911688 w 23005101"/>
                <a:gd name="connsiteY96" fmla="*/ 49723 h 83708"/>
                <a:gd name="connsiteX97" fmla="*/ 6732108 w 23005101"/>
                <a:gd name="connsiteY97" fmla="*/ 49723 h 83708"/>
                <a:gd name="connsiteX98" fmla="*/ 6583424 w 23005101"/>
                <a:gd name="connsiteY98" fmla="*/ 49723 h 83708"/>
                <a:gd name="connsiteX99" fmla="*/ 6403458 w 23005101"/>
                <a:gd name="connsiteY99" fmla="*/ 49723 h 83708"/>
                <a:gd name="connsiteX100" fmla="*/ 6254774 w 23005101"/>
                <a:gd name="connsiteY100" fmla="*/ 49723 h 83708"/>
                <a:gd name="connsiteX101" fmla="*/ 6075195 w 23005101"/>
                <a:gd name="connsiteY101" fmla="*/ 49723 h 83708"/>
                <a:gd name="connsiteX102" fmla="*/ 5926511 w 23005101"/>
                <a:gd name="connsiteY102" fmla="*/ 49723 h 83708"/>
                <a:gd name="connsiteX103" fmla="*/ 5746931 w 23005101"/>
                <a:gd name="connsiteY103" fmla="*/ 49723 h 83708"/>
                <a:gd name="connsiteX104" fmla="*/ 5598247 w 23005101"/>
                <a:gd name="connsiteY104" fmla="*/ 49723 h 83708"/>
                <a:gd name="connsiteX105" fmla="*/ 5418281 w 23005101"/>
                <a:gd name="connsiteY105" fmla="*/ 49723 h 83708"/>
                <a:gd name="connsiteX106" fmla="*/ 5269597 w 23005101"/>
                <a:gd name="connsiteY106" fmla="*/ 49723 h 83708"/>
                <a:gd name="connsiteX107" fmla="*/ 5090018 w 23005101"/>
                <a:gd name="connsiteY107" fmla="*/ 49723 h 83708"/>
                <a:gd name="connsiteX108" fmla="*/ 4941333 w 23005101"/>
                <a:gd name="connsiteY108" fmla="*/ 49723 h 83708"/>
                <a:gd name="connsiteX109" fmla="*/ 4761368 w 23005101"/>
                <a:gd name="connsiteY109" fmla="*/ 49723 h 83708"/>
                <a:gd name="connsiteX110" fmla="*/ 4612684 w 23005101"/>
                <a:gd name="connsiteY110" fmla="*/ 49723 h 83708"/>
                <a:gd name="connsiteX111" fmla="*/ 4433104 w 23005101"/>
                <a:gd name="connsiteY111" fmla="*/ 49723 h 83708"/>
                <a:gd name="connsiteX112" fmla="*/ 4284420 w 23005101"/>
                <a:gd name="connsiteY112" fmla="*/ 49723 h 83708"/>
                <a:gd name="connsiteX113" fmla="*/ 4104840 w 23005101"/>
                <a:gd name="connsiteY113" fmla="*/ 49723 h 83708"/>
                <a:gd name="connsiteX114" fmla="*/ 3956156 w 23005101"/>
                <a:gd name="connsiteY114" fmla="*/ 49723 h 83708"/>
                <a:gd name="connsiteX115" fmla="*/ 3776190 w 23005101"/>
                <a:gd name="connsiteY115" fmla="*/ 49723 h 83708"/>
                <a:gd name="connsiteX116" fmla="*/ 3627506 w 23005101"/>
                <a:gd name="connsiteY116" fmla="*/ 49723 h 83708"/>
                <a:gd name="connsiteX117" fmla="*/ 3447541 w 23005101"/>
                <a:gd name="connsiteY117" fmla="*/ 49723 h 83708"/>
                <a:gd name="connsiteX118" fmla="*/ 3298857 w 23005101"/>
                <a:gd name="connsiteY118" fmla="*/ 49723 h 83708"/>
                <a:gd name="connsiteX119" fmla="*/ 3118891 w 23005101"/>
                <a:gd name="connsiteY119" fmla="*/ 49723 h 83708"/>
                <a:gd name="connsiteX120" fmla="*/ 2970207 w 23005101"/>
                <a:gd name="connsiteY120" fmla="*/ 49723 h 83708"/>
                <a:gd name="connsiteX121" fmla="*/ 2790241 w 23005101"/>
                <a:gd name="connsiteY121" fmla="*/ 49723 h 83708"/>
                <a:gd name="connsiteX122" fmla="*/ 2641557 w 23005101"/>
                <a:gd name="connsiteY122" fmla="*/ 49723 h 83708"/>
                <a:gd name="connsiteX123" fmla="*/ 2461977 w 23005101"/>
                <a:gd name="connsiteY123" fmla="*/ 49723 h 83708"/>
                <a:gd name="connsiteX124" fmla="*/ 2313293 w 23005101"/>
                <a:gd name="connsiteY124" fmla="*/ 49723 h 83708"/>
                <a:gd name="connsiteX125" fmla="*/ 2133714 w 23005101"/>
                <a:gd name="connsiteY125" fmla="*/ 49723 h 83708"/>
                <a:gd name="connsiteX126" fmla="*/ 1985030 w 23005101"/>
                <a:gd name="connsiteY126" fmla="*/ 49723 h 83708"/>
                <a:gd name="connsiteX127" fmla="*/ 1805450 w 23005101"/>
                <a:gd name="connsiteY127" fmla="*/ 49723 h 83708"/>
                <a:gd name="connsiteX128" fmla="*/ 1656766 w 23005101"/>
                <a:gd name="connsiteY128" fmla="*/ 49723 h 83708"/>
                <a:gd name="connsiteX129" fmla="*/ 1476800 w 23005101"/>
                <a:gd name="connsiteY129" fmla="*/ 49723 h 83708"/>
                <a:gd name="connsiteX130" fmla="*/ 1328116 w 23005101"/>
                <a:gd name="connsiteY130" fmla="*/ 49723 h 83708"/>
                <a:gd name="connsiteX131" fmla="*/ 1148150 w 23005101"/>
                <a:gd name="connsiteY131" fmla="*/ 49723 h 83708"/>
                <a:gd name="connsiteX132" fmla="*/ 999466 w 23005101"/>
                <a:gd name="connsiteY132" fmla="*/ 49723 h 83708"/>
                <a:gd name="connsiteX133" fmla="*/ 819887 w 23005101"/>
                <a:gd name="connsiteY133" fmla="*/ 49723 h 83708"/>
                <a:gd name="connsiteX134" fmla="*/ 671203 w 23005101"/>
                <a:gd name="connsiteY134" fmla="*/ 49723 h 83708"/>
                <a:gd name="connsiteX135" fmla="*/ 491623 w 23005101"/>
                <a:gd name="connsiteY135" fmla="*/ 49723 h 83708"/>
                <a:gd name="connsiteX136" fmla="*/ 342939 w 23005101"/>
                <a:gd name="connsiteY136" fmla="*/ 49723 h 83708"/>
                <a:gd name="connsiteX137" fmla="*/ 163359 w 23005101"/>
                <a:gd name="connsiteY137" fmla="*/ 49723 h 83708"/>
                <a:gd name="connsiteX138" fmla="*/ 14675 w 23005101"/>
                <a:gd name="connsiteY138" fmla="*/ 49723 h 83708"/>
                <a:gd name="connsiteX139" fmla="*/ 0 w 23005101"/>
                <a:gd name="connsiteY139" fmla="*/ 33889 h 83708"/>
                <a:gd name="connsiteX140" fmla="*/ 179580 w 23005101"/>
                <a:gd name="connsiteY140" fmla="*/ 33889 h 83708"/>
                <a:gd name="connsiteX141" fmla="*/ 328264 w 23005101"/>
                <a:gd name="connsiteY141" fmla="*/ 33889 h 83708"/>
                <a:gd name="connsiteX142" fmla="*/ 507843 w 23005101"/>
                <a:gd name="connsiteY142" fmla="*/ 33889 h 83708"/>
                <a:gd name="connsiteX143" fmla="*/ 656527 w 23005101"/>
                <a:gd name="connsiteY143" fmla="*/ 33889 h 83708"/>
                <a:gd name="connsiteX144" fmla="*/ 836107 w 23005101"/>
                <a:gd name="connsiteY144" fmla="*/ 33889 h 83708"/>
                <a:gd name="connsiteX145" fmla="*/ 984791 w 23005101"/>
                <a:gd name="connsiteY145" fmla="*/ 33889 h 83708"/>
                <a:gd name="connsiteX146" fmla="*/ 1164757 w 23005101"/>
                <a:gd name="connsiteY146" fmla="*/ 33889 h 83708"/>
                <a:gd name="connsiteX147" fmla="*/ 1313441 w 23005101"/>
                <a:gd name="connsiteY147" fmla="*/ 33889 h 83708"/>
                <a:gd name="connsiteX148" fmla="*/ 1493406 w 23005101"/>
                <a:gd name="connsiteY148" fmla="*/ 33889 h 83708"/>
                <a:gd name="connsiteX149" fmla="*/ 1642091 w 23005101"/>
                <a:gd name="connsiteY149" fmla="*/ 33889 h 83708"/>
                <a:gd name="connsiteX150" fmla="*/ 1821670 w 23005101"/>
                <a:gd name="connsiteY150" fmla="*/ 33889 h 83708"/>
                <a:gd name="connsiteX151" fmla="*/ 1970354 w 23005101"/>
                <a:gd name="connsiteY151" fmla="*/ 33889 h 83708"/>
                <a:gd name="connsiteX152" fmla="*/ 2149934 w 23005101"/>
                <a:gd name="connsiteY152" fmla="*/ 33889 h 83708"/>
                <a:gd name="connsiteX153" fmla="*/ 2298618 w 23005101"/>
                <a:gd name="connsiteY153" fmla="*/ 33889 h 83708"/>
                <a:gd name="connsiteX154" fmla="*/ 2478197 w 23005101"/>
                <a:gd name="connsiteY154" fmla="*/ 33889 h 83708"/>
                <a:gd name="connsiteX155" fmla="*/ 2626881 w 23005101"/>
                <a:gd name="connsiteY155" fmla="*/ 33889 h 83708"/>
                <a:gd name="connsiteX156" fmla="*/ 2806461 w 23005101"/>
                <a:gd name="connsiteY156" fmla="*/ 33889 h 83708"/>
                <a:gd name="connsiteX157" fmla="*/ 2955145 w 23005101"/>
                <a:gd name="connsiteY157" fmla="*/ 33889 h 83708"/>
                <a:gd name="connsiteX158" fmla="*/ 3135111 w 23005101"/>
                <a:gd name="connsiteY158" fmla="*/ 33889 h 83708"/>
                <a:gd name="connsiteX159" fmla="*/ 3283795 w 23005101"/>
                <a:gd name="connsiteY159" fmla="*/ 33889 h 83708"/>
                <a:gd name="connsiteX160" fmla="*/ 3463761 w 23005101"/>
                <a:gd name="connsiteY160" fmla="*/ 33889 h 83708"/>
                <a:gd name="connsiteX161" fmla="*/ 3612445 w 23005101"/>
                <a:gd name="connsiteY161" fmla="*/ 33889 h 83708"/>
                <a:gd name="connsiteX162" fmla="*/ 3792410 w 23005101"/>
                <a:gd name="connsiteY162" fmla="*/ 33889 h 83708"/>
                <a:gd name="connsiteX163" fmla="*/ 3941095 w 23005101"/>
                <a:gd name="connsiteY163" fmla="*/ 33889 h 83708"/>
                <a:gd name="connsiteX164" fmla="*/ 4121060 w 23005101"/>
                <a:gd name="connsiteY164" fmla="*/ 33889 h 83708"/>
                <a:gd name="connsiteX165" fmla="*/ 4269745 w 23005101"/>
                <a:gd name="connsiteY165" fmla="*/ 33889 h 83708"/>
                <a:gd name="connsiteX166" fmla="*/ 4449324 w 23005101"/>
                <a:gd name="connsiteY166" fmla="*/ 33889 h 83708"/>
                <a:gd name="connsiteX167" fmla="*/ 4598008 w 23005101"/>
                <a:gd name="connsiteY167" fmla="*/ 33889 h 83708"/>
                <a:gd name="connsiteX168" fmla="*/ 4777588 w 23005101"/>
                <a:gd name="connsiteY168" fmla="*/ 33889 h 83708"/>
                <a:gd name="connsiteX169" fmla="*/ 4926272 w 23005101"/>
                <a:gd name="connsiteY169" fmla="*/ 33889 h 83708"/>
                <a:gd name="connsiteX170" fmla="*/ 5106238 w 23005101"/>
                <a:gd name="connsiteY170" fmla="*/ 33889 h 83708"/>
                <a:gd name="connsiteX171" fmla="*/ 5254922 w 23005101"/>
                <a:gd name="connsiteY171" fmla="*/ 33889 h 83708"/>
                <a:gd name="connsiteX172" fmla="*/ 5434887 w 23005101"/>
                <a:gd name="connsiteY172" fmla="*/ 33889 h 83708"/>
                <a:gd name="connsiteX173" fmla="*/ 5583572 w 23005101"/>
                <a:gd name="connsiteY173" fmla="*/ 33889 h 83708"/>
                <a:gd name="connsiteX174" fmla="*/ 5763538 w 23005101"/>
                <a:gd name="connsiteY174" fmla="*/ 33889 h 83708"/>
                <a:gd name="connsiteX175" fmla="*/ 5912221 w 23005101"/>
                <a:gd name="connsiteY175" fmla="*/ 33889 h 83708"/>
                <a:gd name="connsiteX176" fmla="*/ 6091801 w 23005101"/>
                <a:gd name="connsiteY176" fmla="*/ 33889 h 83708"/>
                <a:gd name="connsiteX177" fmla="*/ 6240485 w 23005101"/>
                <a:gd name="connsiteY177" fmla="*/ 33889 h 83708"/>
                <a:gd name="connsiteX178" fmla="*/ 6420065 w 23005101"/>
                <a:gd name="connsiteY178" fmla="*/ 33889 h 83708"/>
                <a:gd name="connsiteX179" fmla="*/ 6568749 w 23005101"/>
                <a:gd name="connsiteY179" fmla="*/ 33889 h 83708"/>
                <a:gd name="connsiteX180" fmla="*/ 6748328 w 23005101"/>
                <a:gd name="connsiteY180" fmla="*/ 33889 h 83708"/>
                <a:gd name="connsiteX181" fmla="*/ 6897012 w 23005101"/>
                <a:gd name="connsiteY181" fmla="*/ 33889 h 83708"/>
                <a:gd name="connsiteX182" fmla="*/ 7076592 w 23005101"/>
                <a:gd name="connsiteY182" fmla="*/ 33889 h 83708"/>
                <a:gd name="connsiteX183" fmla="*/ 7225276 w 23005101"/>
                <a:gd name="connsiteY183" fmla="*/ 33889 h 83708"/>
                <a:gd name="connsiteX184" fmla="*/ 7405242 w 23005101"/>
                <a:gd name="connsiteY184" fmla="*/ 33889 h 83708"/>
                <a:gd name="connsiteX185" fmla="*/ 7553926 w 23005101"/>
                <a:gd name="connsiteY185" fmla="*/ 33889 h 83708"/>
                <a:gd name="connsiteX186" fmla="*/ 7733505 w 23005101"/>
                <a:gd name="connsiteY186" fmla="*/ 33889 h 83708"/>
                <a:gd name="connsiteX187" fmla="*/ 7882190 w 23005101"/>
                <a:gd name="connsiteY187" fmla="*/ 33889 h 83708"/>
                <a:gd name="connsiteX188" fmla="*/ 8061769 w 23005101"/>
                <a:gd name="connsiteY188" fmla="*/ 33889 h 83708"/>
                <a:gd name="connsiteX189" fmla="*/ 8210453 w 23005101"/>
                <a:gd name="connsiteY189" fmla="*/ 33889 h 83708"/>
                <a:gd name="connsiteX190" fmla="*/ 8390418 w 23005101"/>
                <a:gd name="connsiteY190" fmla="*/ 33889 h 83708"/>
                <a:gd name="connsiteX191" fmla="*/ 8539103 w 23005101"/>
                <a:gd name="connsiteY191" fmla="*/ 33889 h 83708"/>
                <a:gd name="connsiteX192" fmla="*/ 8718682 w 23005101"/>
                <a:gd name="connsiteY192" fmla="*/ 33889 h 83708"/>
                <a:gd name="connsiteX193" fmla="*/ 8867366 w 23005101"/>
                <a:gd name="connsiteY193" fmla="*/ 33889 h 83708"/>
                <a:gd name="connsiteX194" fmla="*/ 9047332 w 23005101"/>
                <a:gd name="connsiteY194" fmla="*/ 33889 h 83708"/>
                <a:gd name="connsiteX195" fmla="*/ 9196016 w 23005101"/>
                <a:gd name="connsiteY195" fmla="*/ 33889 h 83708"/>
                <a:gd name="connsiteX196" fmla="*/ 9375596 w 23005101"/>
                <a:gd name="connsiteY196" fmla="*/ 33889 h 83708"/>
                <a:gd name="connsiteX197" fmla="*/ 9524280 w 23005101"/>
                <a:gd name="connsiteY197" fmla="*/ 33889 h 83708"/>
                <a:gd name="connsiteX198" fmla="*/ 9703859 w 23005101"/>
                <a:gd name="connsiteY198" fmla="*/ 33889 h 83708"/>
                <a:gd name="connsiteX199" fmla="*/ 9852543 w 23005101"/>
                <a:gd name="connsiteY199" fmla="*/ 33889 h 83708"/>
                <a:gd name="connsiteX200" fmla="*/ 10032123 w 23005101"/>
                <a:gd name="connsiteY200" fmla="*/ 33889 h 83708"/>
                <a:gd name="connsiteX201" fmla="*/ 10180807 w 23005101"/>
                <a:gd name="connsiteY201" fmla="*/ 33889 h 83708"/>
                <a:gd name="connsiteX202" fmla="*/ 10360773 w 23005101"/>
                <a:gd name="connsiteY202" fmla="*/ 33889 h 83708"/>
                <a:gd name="connsiteX203" fmla="*/ 10509457 w 23005101"/>
                <a:gd name="connsiteY203" fmla="*/ 33889 h 83708"/>
                <a:gd name="connsiteX204" fmla="*/ 10689036 w 23005101"/>
                <a:gd name="connsiteY204" fmla="*/ 33889 h 83708"/>
                <a:gd name="connsiteX205" fmla="*/ 10837721 w 23005101"/>
                <a:gd name="connsiteY205" fmla="*/ 33889 h 83708"/>
                <a:gd name="connsiteX206" fmla="*/ 11017687 w 23005101"/>
                <a:gd name="connsiteY206" fmla="*/ 33889 h 83708"/>
                <a:gd name="connsiteX207" fmla="*/ 11166371 w 23005101"/>
                <a:gd name="connsiteY207" fmla="*/ 33889 h 83708"/>
                <a:gd name="connsiteX208" fmla="*/ 11345950 w 23005101"/>
                <a:gd name="connsiteY208" fmla="*/ 33889 h 83708"/>
                <a:gd name="connsiteX209" fmla="*/ 11494635 w 23005101"/>
                <a:gd name="connsiteY209" fmla="*/ 33889 h 83708"/>
                <a:gd name="connsiteX210" fmla="*/ 11674214 w 23005101"/>
                <a:gd name="connsiteY210" fmla="*/ 33889 h 83708"/>
                <a:gd name="connsiteX211" fmla="*/ 11822898 w 23005101"/>
                <a:gd name="connsiteY211" fmla="*/ 33889 h 83708"/>
                <a:gd name="connsiteX212" fmla="*/ 12002477 w 23005101"/>
                <a:gd name="connsiteY212" fmla="*/ 33889 h 83708"/>
                <a:gd name="connsiteX213" fmla="*/ 12151162 w 23005101"/>
                <a:gd name="connsiteY213" fmla="*/ 33889 h 83708"/>
                <a:gd name="connsiteX214" fmla="*/ 12330741 w 23005101"/>
                <a:gd name="connsiteY214" fmla="*/ 33889 h 83708"/>
                <a:gd name="connsiteX215" fmla="*/ 12479425 w 23005101"/>
                <a:gd name="connsiteY215" fmla="*/ 33889 h 83708"/>
                <a:gd name="connsiteX216" fmla="*/ 12659390 w 23005101"/>
                <a:gd name="connsiteY216" fmla="*/ 33889 h 83708"/>
                <a:gd name="connsiteX217" fmla="*/ 12808074 w 23005101"/>
                <a:gd name="connsiteY217" fmla="*/ 33889 h 83708"/>
                <a:gd name="connsiteX218" fmla="*/ 12987654 w 23005101"/>
                <a:gd name="connsiteY218" fmla="*/ 33889 h 83708"/>
                <a:gd name="connsiteX219" fmla="*/ 13136338 w 23005101"/>
                <a:gd name="connsiteY219" fmla="*/ 33889 h 83708"/>
                <a:gd name="connsiteX220" fmla="*/ 13315917 w 23005101"/>
                <a:gd name="connsiteY220" fmla="*/ 33889 h 83708"/>
                <a:gd name="connsiteX221" fmla="*/ 13464602 w 23005101"/>
                <a:gd name="connsiteY221" fmla="*/ 33889 h 83708"/>
                <a:gd name="connsiteX222" fmla="*/ 13644181 w 23005101"/>
                <a:gd name="connsiteY222" fmla="*/ 33889 h 83708"/>
                <a:gd name="connsiteX223" fmla="*/ 13792865 w 23005101"/>
                <a:gd name="connsiteY223" fmla="*/ 33889 h 83708"/>
                <a:gd name="connsiteX224" fmla="*/ 13972445 w 23005101"/>
                <a:gd name="connsiteY224" fmla="*/ 33889 h 83708"/>
                <a:gd name="connsiteX225" fmla="*/ 14121129 w 23005101"/>
                <a:gd name="connsiteY225" fmla="*/ 33889 h 83708"/>
                <a:gd name="connsiteX226" fmla="*/ 14300708 w 23005101"/>
                <a:gd name="connsiteY226" fmla="*/ 33889 h 83708"/>
                <a:gd name="connsiteX227" fmla="*/ 14449393 w 23005101"/>
                <a:gd name="connsiteY227" fmla="*/ 33889 h 83708"/>
                <a:gd name="connsiteX228" fmla="*/ 14629359 w 23005101"/>
                <a:gd name="connsiteY228" fmla="*/ 33889 h 83708"/>
                <a:gd name="connsiteX229" fmla="*/ 14778043 w 23005101"/>
                <a:gd name="connsiteY229" fmla="*/ 33889 h 83708"/>
                <a:gd name="connsiteX230" fmla="*/ 14957622 w 23005101"/>
                <a:gd name="connsiteY230" fmla="*/ 33889 h 83708"/>
                <a:gd name="connsiteX231" fmla="*/ 15106307 w 23005101"/>
                <a:gd name="connsiteY231" fmla="*/ 33889 h 83708"/>
                <a:gd name="connsiteX232" fmla="*/ 15286272 w 23005101"/>
                <a:gd name="connsiteY232" fmla="*/ 33889 h 83708"/>
                <a:gd name="connsiteX233" fmla="*/ 15434957 w 23005101"/>
                <a:gd name="connsiteY233" fmla="*/ 33889 h 83708"/>
                <a:gd name="connsiteX234" fmla="*/ 15614921 w 23005101"/>
                <a:gd name="connsiteY234" fmla="*/ 33889 h 83708"/>
                <a:gd name="connsiteX235" fmla="*/ 15763606 w 23005101"/>
                <a:gd name="connsiteY235" fmla="*/ 33889 h 83708"/>
                <a:gd name="connsiteX236" fmla="*/ 15943185 w 23005101"/>
                <a:gd name="connsiteY236" fmla="*/ 33889 h 83708"/>
                <a:gd name="connsiteX237" fmla="*/ 16091869 w 23005101"/>
                <a:gd name="connsiteY237" fmla="*/ 33889 h 83708"/>
                <a:gd name="connsiteX238" fmla="*/ 16271449 w 23005101"/>
                <a:gd name="connsiteY238" fmla="*/ 33889 h 83708"/>
                <a:gd name="connsiteX239" fmla="*/ 16420133 w 23005101"/>
                <a:gd name="connsiteY239" fmla="*/ 33889 h 83708"/>
                <a:gd name="connsiteX240" fmla="*/ 16600099 w 23005101"/>
                <a:gd name="connsiteY240" fmla="*/ 33889 h 83708"/>
                <a:gd name="connsiteX241" fmla="*/ 16748783 w 23005101"/>
                <a:gd name="connsiteY241" fmla="*/ 33889 h 83708"/>
                <a:gd name="connsiteX242" fmla="*/ 16928750 w 23005101"/>
                <a:gd name="connsiteY242" fmla="*/ 33889 h 83708"/>
                <a:gd name="connsiteX243" fmla="*/ 17077434 w 23005101"/>
                <a:gd name="connsiteY243" fmla="*/ 33889 h 83708"/>
                <a:gd name="connsiteX244" fmla="*/ 17257398 w 23005101"/>
                <a:gd name="connsiteY244" fmla="*/ 33889 h 83708"/>
                <a:gd name="connsiteX245" fmla="*/ 17406082 w 23005101"/>
                <a:gd name="connsiteY245" fmla="*/ 33889 h 83708"/>
                <a:gd name="connsiteX246" fmla="*/ 17585662 w 23005101"/>
                <a:gd name="connsiteY246" fmla="*/ 33889 h 83708"/>
                <a:gd name="connsiteX247" fmla="*/ 17734346 w 23005101"/>
                <a:gd name="connsiteY247" fmla="*/ 33889 h 83708"/>
                <a:gd name="connsiteX248" fmla="*/ 17914312 w 23005101"/>
                <a:gd name="connsiteY248" fmla="*/ 33889 h 83708"/>
                <a:gd name="connsiteX249" fmla="*/ 18062996 w 23005101"/>
                <a:gd name="connsiteY249" fmla="*/ 33889 h 83708"/>
                <a:gd name="connsiteX250" fmla="*/ 18242576 w 23005101"/>
                <a:gd name="connsiteY250" fmla="*/ 33889 h 83708"/>
                <a:gd name="connsiteX251" fmla="*/ 18391260 w 23005101"/>
                <a:gd name="connsiteY251" fmla="*/ 33889 h 83708"/>
                <a:gd name="connsiteX252" fmla="*/ 18570840 w 23005101"/>
                <a:gd name="connsiteY252" fmla="*/ 33889 h 83708"/>
                <a:gd name="connsiteX253" fmla="*/ 18719524 w 23005101"/>
                <a:gd name="connsiteY253" fmla="*/ 33889 h 83708"/>
                <a:gd name="connsiteX254" fmla="*/ 18899490 w 23005101"/>
                <a:gd name="connsiteY254" fmla="*/ 33889 h 83708"/>
                <a:gd name="connsiteX255" fmla="*/ 19048174 w 23005101"/>
                <a:gd name="connsiteY255" fmla="*/ 33889 h 83708"/>
                <a:gd name="connsiteX256" fmla="*/ 19228140 w 23005101"/>
                <a:gd name="connsiteY256" fmla="*/ 33889 h 83708"/>
                <a:gd name="connsiteX257" fmla="*/ 19376822 w 23005101"/>
                <a:gd name="connsiteY257" fmla="*/ 33889 h 83708"/>
                <a:gd name="connsiteX258" fmla="*/ 19556788 w 23005101"/>
                <a:gd name="connsiteY258" fmla="*/ 33889 h 83708"/>
                <a:gd name="connsiteX259" fmla="*/ 19705474 w 23005101"/>
                <a:gd name="connsiteY259" fmla="*/ 33889 h 83708"/>
                <a:gd name="connsiteX260" fmla="*/ 19885054 w 23005101"/>
                <a:gd name="connsiteY260" fmla="*/ 33889 h 83708"/>
                <a:gd name="connsiteX261" fmla="*/ 20033736 w 23005101"/>
                <a:gd name="connsiteY261" fmla="*/ 33889 h 83708"/>
                <a:gd name="connsiteX262" fmla="*/ 20213318 w 23005101"/>
                <a:gd name="connsiteY262" fmla="*/ 33889 h 83708"/>
                <a:gd name="connsiteX263" fmla="*/ 20362000 w 23005101"/>
                <a:gd name="connsiteY263" fmla="*/ 33889 h 83708"/>
                <a:gd name="connsiteX264" fmla="*/ 20541580 w 23005101"/>
                <a:gd name="connsiteY264" fmla="*/ 33889 h 83708"/>
                <a:gd name="connsiteX265" fmla="*/ 20690264 w 23005101"/>
                <a:gd name="connsiteY265" fmla="*/ 33889 h 83708"/>
                <a:gd name="connsiteX266" fmla="*/ 20869844 w 23005101"/>
                <a:gd name="connsiteY266" fmla="*/ 33889 h 83708"/>
                <a:gd name="connsiteX267" fmla="*/ 21018528 w 23005101"/>
                <a:gd name="connsiteY267" fmla="*/ 33889 h 83708"/>
                <a:gd name="connsiteX268" fmla="*/ 21198492 w 23005101"/>
                <a:gd name="connsiteY268" fmla="*/ 33889 h 83708"/>
                <a:gd name="connsiteX269" fmla="*/ 21347178 w 23005101"/>
                <a:gd name="connsiteY269" fmla="*/ 33889 h 83708"/>
                <a:gd name="connsiteX270" fmla="*/ 21527142 w 23005101"/>
                <a:gd name="connsiteY270" fmla="*/ 33889 h 83708"/>
                <a:gd name="connsiteX271" fmla="*/ 21675828 w 23005101"/>
                <a:gd name="connsiteY271" fmla="*/ 33889 h 83708"/>
                <a:gd name="connsiteX272" fmla="*/ 21855406 w 23005101"/>
                <a:gd name="connsiteY272" fmla="*/ 33889 h 83708"/>
                <a:gd name="connsiteX273" fmla="*/ 22004092 w 23005101"/>
                <a:gd name="connsiteY273" fmla="*/ 33889 h 83708"/>
                <a:gd name="connsiteX274" fmla="*/ 22184056 w 23005101"/>
                <a:gd name="connsiteY274" fmla="*/ 33889 h 83708"/>
                <a:gd name="connsiteX275" fmla="*/ 22332742 w 23005101"/>
                <a:gd name="connsiteY275" fmla="*/ 33889 h 83708"/>
                <a:gd name="connsiteX276" fmla="*/ 22512706 w 23005101"/>
                <a:gd name="connsiteY276" fmla="*/ 33889 h 83708"/>
                <a:gd name="connsiteX277" fmla="*/ 22661390 w 23005101"/>
                <a:gd name="connsiteY277" fmla="*/ 33889 h 83708"/>
                <a:gd name="connsiteX278" fmla="*/ 22840970 w 23005101"/>
                <a:gd name="connsiteY278" fmla="*/ 33889 h 83708"/>
                <a:gd name="connsiteX279" fmla="*/ 22989654 w 23005101"/>
                <a:gd name="connsiteY279" fmla="*/ 33889 h 83708"/>
                <a:gd name="connsiteX280" fmla="*/ 23005102 w 23005101"/>
                <a:gd name="connsiteY280" fmla="*/ 49723 h 83708"/>
                <a:gd name="connsiteX281" fmla="*/ 22825138 w 23005101"/>
                <a:gd name="connsiteY281" fmla="*/ 49723 h 83708"/>
                <a:gd name="connsiteX282" fmla="*/ 22676452 w 23005101"/>
                <a:gd name="connsiteY282" fmla="*/ 49723 h 83708"/>
                <a:gd name="connsiteX283" fmla="*/ 22585310 w 23005101"/>
                <a:gd name="connsiteY283" fmla="*/ 83708 h 8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708">
                  <a:moveTo>
                    <a:pt x="22585310" y="83708"/>
                  </a:moveTo>
                  <a:cubicBezTo>
                    <a:pt x="22551712" y="83708"/>
                    <a:pt x="22518114" y="72509"/>
                    <a:pt x="22495328" y="49723"/>
                  </a:cubicBezTo>
                  <a:cubicBezTo>
                    <a:pt x="22458638" y="13034"/>
                    <a:pt x="22383332" y="13420"/>
                    <a:pt x="22346644" y="49723"/>
                  </a:cubicBezTo>
                  <a:cubicBezTo>
                    <a:pt x="22301458" y="94908"/>
                    <a:pt x="22212248" y="94908"/>
                    <a:pt x="22167064" y="49723"/>
                  </a:cubicBezTo>
                  <a:cubicBezTo>
                    <a:pt x="22130374" y="13034"/>
                    <a:pt x="22055070" y="13420"/>
                    <a:pt x="22018380" y="49723"/>
                  </a:cubicBezTo>
                  <a:cubicBezTo>
                    <a:pt x="21973194" y="94908"/>
                    <a:pt x="21883984" y="94908"/>
                    <a:pt x="21838800" y="49723"/>
                  </a:cubicBezTo>
                  <a:cubicBezTo>
                    <a:pt x="21802112" y="13034"/>
                    <a:pt x="21727190" y="13420"/>
                    <a:pt x="21690116" y="49723"/>
                  </a:cubicBezTo>
                  <a:cubicBezTo>
                    <a:pt x="21644930" y="94908"/>
                    <a:pt x="21555720" y="94908"/>
                    <a:pt x="21510536" y="49723"/>
                  </a:cubicBezTo>
                  <a:cubicBezTo>
                    <a:pt x="21473848" y="13420"/>
                    <a:pt x="21398926" y="13034"/>
                    <a:pt x="21361854" y="49723"/>
                  </a:cubicBezTo>
                  <a:cubicBezTo>
                    <a:pt x="21316668" y="94908"/>
                    <a:pt x="21227456" y="94908"/>
                    <a:pt x="21182272" y="49723"/>
                  </a:cubicBezTo>
                  <a:cubicBezTo>
                    <a:pt x="21145584" y="13034"/>
                    <a:pt x="21070278" y="13420"/>
                    <a:pt x="21033590" y="49723"/>
                  </a:cubicBezTo>
                  <a:cubicBezTo>
                    <a:pt x="20988404" y="94908"/>
                    <a:pt x="20899194" y="94908"/>
                    <a:pt x="20854010" y="49723"/>
                  </a:cubicBezTo>
                  <a:cubicBezTo>
                    <a:pt x="20817320" y="13034"/>
                    <a:pt x="20742014" y="13034"/>
                    <a:pt x="20705326" y="49723"/>
                  </a:cubicBezTo>
                  <a:cubicBezTo>
                    <a:pt x="20660140" y="94908"/>
                    <a:pt x="20570930" y="94908"/>
                    <a:pt x="20525358" y="49723"/>
                  </a:cubicBezTo>
                  <a:cubicBezTo>
                    <a:pt x="20488672" y="13034"/>
                    <a:pt x="20413364" y="13420"/>
                    <a:pt x="20376676" y="49723"/>
                  </a:cubicBezTo>
                  <a:cubicBezTo>
                    <a:pt x="20331492" y="94908"/>
                    <a:pt x="20242282" y="94908"/>
                    <a:pt x="20196708" y="49723"/>
                  </a:cubicBezTo>
                  <a:cubicBezTo>
                    <a:pt x="20160022" y="13034"/>
                    <a:pt x="20084714" y="13034"/>
                    <a:pt x="20048026" y="49723"/>
                  </a:cubicBezTo>
                  <a:cubicBezTo>
                    <a:pt x="20002842" y="94908"/>
                    <a:pt x="19913632" y="94908"/>
                    <a:pt x="19868446" y="49723"/>
                  </a:cubicBezTo>
                  <a:cubicBezTo>
                    <a:pt x="19831758" y="13034"/>
                    <a:pt x="19756836" y="13034"/>
                    <a:pt x="19719762" y="49723"/>
                  </a:cubicBezTo>
                  <a:cubicBezTo>
                    <a:pt x="19674578" y="94908"/>
                    <a:pt x="19585368" y="94908"/>
                    <a:pt x="19540182" y="49723"/>
                  </a:cubicBezTo>
                  <a:cubicBezTo>
                    <a:pt x="19503494" y="13034"/>
                    <a:pt x="19428188" y="13420"/>
                    <a:pt x="19391498" y="49723"/>
                  </a:cubicBezTo>
                  <a:cubicBezTo>
                    <a:pt x="19346314" y="94908"/>
                    <a:pt x="19257104" y="94908"/>
                    <a:pt x="19211920" y="49723"/>
                  </a:cubicBezTo>
                  <a:cubicBezTo>
                    <a:pt x="19175230" y="13420"/>
                    <a:pt x="19099924" y="13034"/>
                    <a:pt x="19063234" y="49723"/>
                  </a:cubicBezTo>
                  <a:cubicBezTo>
                    <a:pt x="19018050" y="94908"/>
                    <a:pt x="18928840" y="94908"/>
                    <a:pt x="18883656" y="49723"/>
                  </a:cubicBezTo>
                  <a:cubicBezTo>
                    <a:pt x="18846966" y="13420"/>
                    <a:pt x="18771660" y="13420"/>
                    <a:pt x="18734972" y="49723"/>
                  </a:cubicBezTo>
                  <a:cubicBezTo>
                    <a:pt x="18689788" y="94908"/>
                    <a:pt x="18600576" y="94908"/>
                    <a:pt x="18555006" y="49723"/>
                  </a:cubicBezTo>
                  <a:cubicBezTo>
                    <a:pt x="18518318" y="13034"/>
                    <a:pt x="18443396" y="13034"/>
                    <a:pt x="18406320" y="49723"/>
                  </a:cubicBezTo>
                  <a:cubicBezTo>
                    <a:pt x="18360750" y="94908"/>
                    <a:pt x="18271926" y="94908"/>
                    <a:pt x="18226356" y="49723"/>
                  </a:cubicBezTo>
                  <a:cubicBezTo>
                    <a:pt x="18189668" y="13034"/>
                    <a:pt x="18114360" y="13034"/>
                    <a:pt x="18077672" y="49723"/>
                  </a:cubicBezTo>
                  <a:cubicBezTo>
                    <a:pt x="18032486" y="94908"/>
                    <a:pt x="17943276" y="94908"/>
                    <a:pt x="17898092" y="49723"/>
                  </a:cubicBezTo>
                  <a:cubicBezTo>
                    <a:pt x="17861404" y="13034"/>
                    <a:pt x="17786482" y="13034"/>
                    <a:pt x="17749408" y="49723"/>
                  </a:cubicBezTo>
                  <a:cubicBezTo>
                    <a:pt x="17704224" y="94908"/>
                    <a:pt x="17615012" y="94908"/>
                    <a:pt x="17569442" y="49723"/>
                  </a:cubicBezTo>
                  <a:cubicBezTo>
                    <a:pt x="17532754" y="13034"/>
                    <a:pt x="17457832" y="13034"/>
                    <a:pt x="17420758" y="49723"/>
                  </a:cubicBezTo>
                  <a:cubicBezTo>
                    <a:pt x="17375574" y="94908"/>
                    <a:pt x="17286362" y="94908"/>
                    <a:pt x="17240792" y="49723"/>
                  </a:cubicBezTo>
                  <a:cubicBezTo>
                    <a:pt x="17203718" y="13034"/>
                    <a:pt x="17128796" y="13420"/>
                    <a:pt x="17092108" y="49723"/>
                  </a:cubicBezTo>
                  <a:cubicBezTo>
                    <a:pt x="17046538" y="94908"/>
                    <a:pt x="16957714" y="94908"/>
                    <a:pt x="16912528" y="49723"/>
                  </a:cubicBezTo>
                  <a:cubicBezTo>
                    <a:pt x="16875840" y="13034"/>
                    <a:pt x="16800532" y="13420"/>
                    <a:pt x="16763844" y="49723"/>
                  </a:cubicBezTo>
                  <a:cubicBezTo>
                    <a:pt x="16718660" y="94908"/>
                    <a:pt x="16629450" y="94908"/>
                    <a:pt x="16584265" y="49723"/>
                  </a:cubicBezTo>
                  <a:cubicBezTo>
                    <a:pt x="16547577" y="13034"/>
                    <a:pt x="16472269" y="13420"/>
                    <a:pt x="16435581" y="49723"/>
                  </a:cubicBezTo>
                  <a:cubicBezTo>
                    <a:pt x="16390010" y="94908"/>
                    <a:pt x="16301186" y="94908"/>
                    <a:pt x="16255616" y="49723"/>
                  </a:cubicBezTo>
                  <a:cubicBezTo>
                    <a:pt x="16218927" y="13034"/>
                    <a:pt x="16143619" y="13420"/>
                    <a:pt x="16106931" y="49723"/>
                  </a:cubicBezTo>
                  <a:cubicBezTo>
                    <a:pt x="16061361" y="94908"/>
                    <a:pt x="15972536" y="94908"/>
                    <a:pt x="15926966" y="49723"/>
                  </a:cubicBezTo>
                  <a:cubicBezTo>
                    <a:pt x="15890277" y="13420"/>
                    <a:pt x="15815355" y="13034"/>
                    <a:pt x="15778281" y="49723"/>
                  </a:cubicBezTo>
                  <a:cubicBezTo>
                    <a:pt x="15733097" y="94908"/>
                    <a:pt x="15643886" y="94908"/>
                    <a:pt x="15598702" y="49723"/>
                  </a:cubicBezTo>
                  <a:cubicBezTo>
                    <a:pt x="15562013" y="13034"/>
                    <a:pt x="15486706" y="13420"/>
                    <a:pt x="15450018" y="49723"/>
                  </a:cubicBezTo>
                  <a:cubicBezTo>
                    <a:pt x="15404834" y="94908"/>
                    <a:pt x="15315622" y="94908"/>
                    <a:pt x="15270438" y="49723"/>
                  </a:cubicBezTo>
                  <a:cubicBezTo>
                    <a:pt x="15233750" y="13034"/>
                    <a:pt x="15158443" y="13034"/>
                    <a:pt x="15121754" y="49723"/>
                  </a:cubicBezTo>
                  <a:cubicBezTo>
                    <a:pt x="15076570" y="94908"/>
                    <a:pt x="14987359" y="94908"/>
                    <a:pt x="14942175" y="49723"/>
                  </a:cubicBezTo>
                  <a:cubicBezTo>
                    <a:pt x="14905486" y="13034"/>
                    <a:pt x="14830179" y="13420"/>
                    <a:pt x="14793490" y="49723"/>
                  </a:cubicBezTo>
                  <a:cubicBezTo>
                    <a:pt x="14748306" y="94908"/>
                    <a:pt x="14659095" y="94908"/>
                    <a:pt x="14613911" y="49723"/>
                  </a:cubicBezTo>
                  <a:cubicBezTo>
                    <a:pt x="14577222" y="13034"/>
                    <a:pt x="14501915" y="13420"/>
                    <a:pt x="14465227" y="49723"/>
                  </a:cubicBezTo>
                  <a:cubicBezTo>
                    <a:pt x="14420043" y="94908"/>
                    <a:pt x="14330831" y="94908"/>
                    <a:pt x="14285647" y="49723"/>
                  </a:cubicBezTo>
                  <a:cubicBezTo>
                    <a:pt x="14248959" y="13034"/>
                    <a:pt x="14173652" y="13034"/>
                    <a:pt x="14136963" y="49723"/>
                  </a:cubicBezTo>
                  <a:cubicBezTo>
                    <a:pt x="14091779" y="94908"/>
                    <a:pt x="14002568" y="94908"/>
                    <a:pt x="13957384" y="49723"/>
                  </a:cubicBezTo>
                  <a:cubicBezTo>
                    <a:pt x="13920695" y="13420"/>
                    <a:pt x="13845388" y="13034"/>
                    <a:pt x="13808699" y="49723"/>
                  </a:cubicBezTo>
                  <a:cubicBezTo>
                    <a:pt x="13763516" y="94908"/>
                    <a:pt x="13674304" y="94908"/>
                    <a:pt x="13628734" y="49723"/>
                  </a:cubicBezTo>
                  <a:cubicBezTo>
                    <a:pt x="13592046" y="13420"/>
                    <a:pt x="13516738" y="13034"/>
                    <a:pt x="13480049" y="49723"/>
                  </a:cubicBezTo>
                  <a:cubicBezTo>
                    <a:pt x="13434865" y="94908"/>
                    <a:pt x="13345655" y="94908"/>
                    <a:pt x="13300085" y="49723"/>
                  </a:cubicBezTo>
                  <a:cubicBezTo>
                    <a:pt x="13263396" y="13034"/>
                    <a:pt x="13188474" y="13034"/>
                    <a:pt x="13151400" y="49723"/>
                  </a:cubicBezTo>
                  <a:cubicBezTo>
                    <a:pt x="13106215" y="94908"/>
                    <a:pt x="13017005" y="94908"/>
                    <a:pt x="12971434" y="49723"/>
                  </a:cubicBezTo>
                  <a:cubicBezTo>
                    <a:pt x="12934746" y="13034"/>
                    <a:pt x="12859824" y="13034"/>
                    <a:pt x="12822750" y="49723"/>
                  </a:cubicBezTo>
                  <a:cubicBezTo>
                    <a:pt x="12777565" y="94908"/>
                    <a:pt x="12688355" y="94908"/>
                    <a:pt x="12643171" y="49723"/>
                  </a:cubicBezTo>
                  <a:cubicBezTo>
                    <a:pt x="12606482" y="13034"/>
                    <a:pt x="12531175" y="13034"/>
                    <a:pt x="12494486" y="49723"/>
                  </a:cubicBezTo>
                  <a:cubicBezTo>
                    <a:pt x="12449301" y="94908"/>
                    <a:pt x="12360091" y="94908"/>
                    <a:pt x="12314907" y="49723"/>
                  </a:cubicBezTo>
                  <a:cubicBezTo>
                    <a:pt x="12278218" y="13034"/>
                    <a:pt x="12202911" y="13420"/>
                    <a:pt x="12166223" y="49723"/>
                  </a:cubicBezTo>
                  <a:cubicBezTo>
                    <a:pt x="12120652" y="94908"/>
                    <a:pt x="12031827" y="94908"/>
                    <a:pt x="11986257" y="49723"/>
                  </a:cubicBezTo>
                  <a:cubicBezTo>
                    <a:pt x="11949569" y="13034"/>
                    <a:pt x="11874261" y="13420"/>
                    <a:pt x="11837573" y="49723"/>
                  </a:cubicBezTo>
                  <a:cubicBezTo>
                    <a:pt x="11792389" y="94908"/>
                    <a:pt x="11703178" y="94908"/>
                    <a:pt x="11657607" y="49723"/>
                  </a:cubicBezTo>
                  <a:cubicBezTo>
                    <a:pt x="11620919" y="13034"/>
                    <a:pt x="11545611" y="13420"/>
                    <a:pt x="11508923" y="49723"/>
                  </a:cubicBezTo>
                  <a:cubicBezTo>
                    <a:pt x="11463352" y="94908"/>
                    <a:pt x="11374528" y="94908"/>
                    <a:pt x="11328958" y="49723"/>
                  </a:cubicBezTo>
                  <a:cubicBezTo>
                    <a:pt x="11292269" y="13034"/>
                    <a:pt x="11216962" y="13420"/>
                    <a:pt x="11180273" y="49723"/>
                  </a:cubicBezTo>
                  <a:cubicBezTo>
                    <a:pt x="11135088" y="94908"/>
                    <a:pt x="11045878" y="94908"/>
                    <a:pt x="11000694" y="49723"/>
                  </a:cubicBezTo>
                  <a:cubicBezTo>
                    <a:pt x="10964005" y="13420"/>
                    <a:pt x="10889084" y="13034"/>
                    <a:pt x="10852010" y="49723"/>
                  </a:cubicBezTo>
                  <a:cubicBezTo>
                    <a:pt x="10806439" y="94908"/>
                    <a:pt x="10717614" y="94908"/>
                    <a:pt x="10672044" y="49723"/>
                  </a:cubicBezTo>
                  <a:cubicBezTo>
                    <a:pt x="10634970" y="13034"/>
                    <a:pt x="10560048" y="13420"/>
                    <a:pt x="10523359" y="49723"/>
                  </a:cubicBezTo>
                  <a:cubicBezTo>
                    <a:pt x="10478176" y="94908"/>
                    <a:pt x="10388965" y="94908"/>
                    <a:pt x="10343780" y="49723"/>
                  </a:cubicBezTo>
                  <a:cubicBezTo>
                    <a:pt x="10307093" y="13034"/>
                    <a:pt x="10232171" y="13034"/>
                    <a:pt x="10195096" y="49723"/>
                  </a:cubicBezTo>
                  <a:cubicBezTo>
                    <a:pt x="10149912" y="94908"/>
                    <a:pt x="10060702" y="94908"/>
                    <a:pt x="10015517" y="49723"/>
                  </a:cubicBezTo>
                  <a:cubicBezTo>
                    <a:pt x="9978829" y="13034"/>
                    <a:pt x="9903521" y="13420"/>
                    <a:pt x="9866833" y="49723"/>
                  </a:cubicBezTo>
                  <a:cubicBezTo>
                    <a:pt x="9821648" y="94908"/>
                    <a:pt x="9732437" y="94908"/>
                    <a:pt x="9687253" y="49723"/>
                  </a:cubicBezTo>
                  <a:cubicBezTo>
                    <a:pt x="9650565" y="13034"/>
                    <a:pt x="9575257" y="13034"/>
                    <a:pt x="9538569" y="49723"/>
                  </a:cubicBezTo>
                  <a:cubicBezTo>
                    <a:pt x="9493385" y="94908"/>
                    <a:pt x="9404174" y="94908"/>
                    <a:pt x="9358989" y="49723"/>
                  </a:cubicBezTo>
                  <a:cubicBezTo>
                    <a:pt x="9322301" y="13034"/>
                    <a:pt x="9246994" y="13420"/>
                    <a:pt x="9210305" y="49723"/>
                  </a:cubicBezTo>
                  <a:cubicBezTo>
                    <a:pt x="9164734" y="94908"/>
                    <a:pt x="9075910" y="94908"/>
                    <a:pt x="9030340" y="49723"/>
                  </a:cubicBezTo>
                  <a:cubicBezTo>
                    <a:pt x="8993651" y="13420"/>
                    <a:pt x="8918343" y="13034"/>
                    <a:pt x="8881655" y="49723"/>
                  </a:cubicBezTo>
                  <a:cubicBezTo>
                    <a:pt x="8836085" y="94908"/>
                    <a:pt x="8747260" y="94908"/>
                    <a:pt x="8701690" y="49723"/>
                  </a:cubicBezTo>
                  <a:cubicBezTo>
                    <a:pt x="8665001" y="13034"/>
                    <a:pt x="8589694" y="13420"/>
                    <a:pt x="8553006" y="49723"/>
                  </a:cubicBezTo>
                  <a:cubicBezTo>
                    <a:pt x="8507821" y="94908"/>
                    <a:pt x="8418611" y="94908"/>
                    <a:pt x="8373427" y="49723"/>
                  </a:cubicBezTo>
                  <a:cubicBezTo>
                    <a:pt x="8336352" y="13420"/>
                    <a:pt x="8261430" y="13420"/>
                    <a:pt x="8224742" y="49723"/>
                  </a:cubicBezTo>
                  <a:cubicBezTo>
                    <a:pt x="8179558" y="94908"/>
                    <a:pt x="8090347" y="94908"/>
                    <a:pt x="8045163" y="49723"/>
                  </a:cubicBezTo>
                  <a:cubicBezTo>
                    <a:pt x="8008474" y="13420"/>
                    <a:pt x="7933167" y="13420"/>
                    <a:pt x="7896479" y="49723"/>
                  </a:cubicBezTo>
                  <a:cubicBezTo>
                    <a:pt x="7851294" y="94908"/>
                    <a:pt x="7762084" y="94908"/>
                    <a:pt x="7716899" y="49723"/>
                  </a:cubicBezTo>
                  <a:cubicBezTo>
                    <a:pt x="7680211" y="13034"/>
                    <a:pt x="7604903" y="13420"/>
                    <a:pt x="7568215" y="49723"/>
                  </a:cubicBezTo>
                  <a:cubicBezTo>
                    <a:pt x="7523031" y="94908"/>
                    <a:pt x="7433820" y="94908"/>
                    <a:pt x="7388636" y="49723"/>
                  </a:cubicBezTo>
                  <a:cubicBezTo>
                    <a:pt x="7351947" y="13034"/>
                    <a:pt x="7277026" y="13420"/>
                    <a:pt x="7239951" y="49723"/>
                  </a:cubicBezTo>
                  <a:cubicBezTo>
                    <a:pt x="7194767" y="94908"/>
                    <a:pt x="7105557" y="94908"/>
                    <a:pt x="7060372" y="49723"/>
                  </a:cubicBezTo>
                  <a:cubicBezTo>
                    <a:pt x="7023683" y="13034"/>
                    <a:pt x="6948376" y="13420"/>
                    <a:pt x="6911688" y="49723"/>
                  </a:cubicBezTo>
                  <a:cubicBezTo>
                    <a:pt x="6866503" y="94908"/>
                    <a:pt x="6777293" y="94908"/>
                    <a:pt x="6732108" y="49723"/>
                  </a:cubicBezTo>
                  <a:cubicBezTo>
                    <a:pt x="6695420" y="13034"/>
                    <a:pt x="6620112" y="13034"/>
                    <a:pt x="6583424" y="49723"/>
                  </a:cubicBezTo>
                  <a:cubicBezTo>
                    <a:pt x="6537853" y="94908"/>
                    <a:pt x="6449029" y="94908"/>
                    <a:pt x="6403458" y="49723"/>
                  </a:cubicBezTo>
                  <a:cubicBezTo>
                    <a:pt x="6366770" y="13034"/>
                    <a:pt x="6291849" y="13034"/>
                    <a:pt x="6254774" y="49723"/>
                  </a:cubicBezTo>
                  <a:cubicBezTo>
                    <a:pt x="6209589" y="94908"/>
                    <a:pt x="6120379" y="94908"/>
                    <a:pt x="6075195" y="49723"/>
                  </a:cubicBezTo>
                  <a:cubicBezTo>
                    <a:pt x="6038506" y="13034"/>
                    <a:pt x="5963585" y="13034"/>
                    <a:pt x="5926511" y="49723"/>
                  </a:cubicBezTo>
                  <a:cubicBezTo>
                    <a:pt x="5881326" y="94908"/>
                    <a:pt x="5792115" y="94908"/>
                    <a:pt x="5746931" y="49723"/>
                  </a:cubicBezTo>
                  <a:cubicBezTo>
                    <a:pt x="5710243" y="13034"/>
                    <a:pt x="5634935" y="13034"/>
                    <a:pt x="5598247" y="49723"/>
                  </a:cubicBezTo>
                  <a:cubicBezTo>
                    <a:pt x="5553062" y="94908"/>
                    <a:pt x="5463852" y="94908"/>
                    <a:pt x="5418281" y="49723"/>
                  </a:cubicBezTo>
                  <a:cubicBezTo>
                    <a:pt x="5381593" y="13034"/>
                    <a:pt x="5306672" y="13420"/>
                    <a:pt x="5269597" y="49723"/>
                  </a:cubicBezTo>
                  <a:cubicBezTo>
                    <a:pt x="5224413" y="94908"/>
                    <a:pt x="5135202" y="94908"/>
                    <a:pt x="5090018" y="49723"/>
                  </a:cubicBezTo>
                  <a:cubicBezTo>
                    <a:pt x="5053330" y="13034"/>
                    <a:pt x="4978408" y="13420"/>
                    <a:pt x="4941333" y="49723"/>
                  </a:cubicBezTo>
                  <a:cubicBezTo>
                    <a:pt x="4895763" y="94908"/>
                    <a:pt x="4806939" y="94908"/>
                    <a:pt x="4761368" y="49723"/>
                  </a:cubicBezTo>
                  <a:cubicBezTo>
                    <a:pt x="4724679" y="13034"/>
                    <a:pt x="4649372" y="13420"/>
                    <a:pt x="4612684" y="49723"/>
                  </a:cubicBezTo>
                  <a:cubicBezTo>
                    <a:pt x="4567499" y="94908"/>
                    <a:pt x="4478289" y="94908"/>
                    <a:pt x="4433104" y="49723"/>
                  </a:cubicBezTo>
                  <a:cubicBezTo>
                    <a:pt x="4396416" y="13034"/>
                    <a:pt x="4321495" y="13420"/>
                    <a:pt x="4284420" y="49723"/>
                  </a:cubicBezTo>
                  <a:cubicBezTo>
                    <a:pt x="4239235" y="94908"/>
                    <a:pt x="4150025" y="94908"/>
                    <a:pt x="4104840" y="49723"/>
                  </a:cubicBezTo>
                  <a:cubicBezTo>
                    <a:pt x="4068152" y="13034"/>
                    <a:pt x="3992845" y="13420"/>
                    <a:pt x="3956156" y="49723"/>
                  </a:cubicBezTo>
                  <a:cubicBezTo>
                    <a:pt x="3910586" y="94908"/>
                    <a:pt x="3821761" y="94908"/>
                    <a:pt x="3776190" y="49723"/>
                  </a:cubicBezTo>
                  <a:cubicBezTo>
                    <a:pt x="3739502" y="13034"/>
                    <a:pt x="3664581" y="13034"/>
                    <a:pt x="3627506" y="49723"/>
                  </a:cubicBezTo>
                  <a:cubicBezTo>
                    <a:pt x="3582322" y="94908"/>
                    <a:pt x="3493111" y="94908"/>
                    <a:pt x="3447541" y="49723"/>
                  </a:cubicBezTo>
                  <a:cubicBezTo>
                    <a:pt x="3410852" y="13034"/>
                    <a:pt x="3335545" y="13420"/>
                    <a:pt x="3298857" y="49723"/>
                  </a:cubicBezTo>
                  <a:cubicBezTo>
                    <a:pt x="3253286" y="94908"/>
                    <a:pt x="3164462" y="94908"/>
                    <a:pt x="3118891" y="49723"/>
                  </a:cubicBezTo>
                  <a:cubicBezTo>
                    <a:pt x="3082202" y="13034"/>
                    <a:pt x="3006895" y="13420"/>
                    <a:pt x="2970207" y="49723"/>
                  </a:cubicBezTo>
                  <a:cubicBezTo>
                    <a:pt x="2924636" y="94908"/>
                    <a:pt x="2835812" y="94908"/>
                    <a:pt x="2790241" y="49723"/>
                  </a:cubicBezTo>
                  <a:cubicBezTo>
                    <a:pt x="2753553" y="13034"/>
                    <a:pt x="2678245" y="13034"/>
                    <a:pt x="2641557" y="49723"/>
                  </a:cubicBezTo>
                  <a:cubicBezTo>
                    <a:pt x="2596373" y="94908"/>
                    <a:pt x="2507162" y="94908"/>
                    <a:pt x="2461977" y="49723"/>
                  </a:cubicBezTo>
                  <a:cubicBezTo>
                    <a:pt x="2425289" y="13034"/>
                    <a:pt x="2349982" y="13420"/>
                    <a:pt x="2313293" y="49723"/>
                  </a:cubicBezTo>
                  <a:cubicBezTo>
                    <a:pt x="2268109" y="94908"/>
                    <a:pt x="2178898" y="94908"/>
                    <a:pt x="2133714" y="49723"/>
                  </a:cubicBezTo>
                  <a:cubicBezTo>
                    <a:pt x="2097025" y="13034"/>
                    <a:pt x="2021718" y="13420"/>
                    <a:pt x="1985030" y="49723"/>
                  </a:cubicBezTo>
                  <a:cubicBezTo>
                    <a:pt x="1939845" y="94908"/>
                    <a:pt x="1850635" y="94908"/>
                    <a:pt x="1805450" y="49723"/>
                  </a:cubicBezTo>
                  <a:cubicBezTo>
                    <a:pt x="1768762" y="13034"/>
                    <a:pt x="1693454" y="13420"/>
                    <a:pt x="1656766" y="49723"/>
                  </a:cubicBezTo>
                  <a:cubicBezTo>
                    <a:pt x="1611195" y="94908"/>
                    <a:pt x="1522371" y="94908"/>
                    <a:pt x="1476800" y="49723"/>
                  </a:cubicBezTo>
                  <a:cubicBezTo>
                    <a:pt x="1440112" y="13034"/>
                    <a:pt x="1364804" y="13420"/>
                    <a:pt x="1328116" y="49723"/>
                  </a:cubicBezTo>
                  <a:cubicBezTo>
                    <a:pt x="1282545" y="94908"/>
                    <a:pt x="1193721" y="94908"/>
                    <a:pt x="1148150" y="49723"/>
                  </a:cubicBezTo>
                  <a:cubicBezTo>
                    <a:pt x="1111462" y="13034"/>
                    <a:pt x="1036155" y="13034"/>
                    <a:pt x="999466" y="49723"/>
                  </a:cubicBezTo>
                  <a:cubicBezTo>
                    <a:pt x="954282" y="94908"/>
                    <a:pt x="865071" y="94908"/>
                    <a:pt x="819887" y="49723"/>
                  </a:cubicBezTo>
                  <a:cubicBezTo>
                    <a:pt x="783198" y="13034"/>
                    <a:pt x="707891" y="13034"/>
                    <a:pt x="671203" y="49723"/>
                  </a:cubicBezTo>
                  <a:cubicBezTo>
                    <a:pt x="626018" y="94908"/>
                    <a:pt x="536808" y="94908"/>
                    <a:pt x="491623" y="49723"/>
                  </a:cubicBezTo>
                  <a:cubicBezTo>
                    <a:pt x="454935" y="13034"/>
                    <a:pt x="379627" y="13420"/>
                    <a:pt x="342939" y="49723"/>
                  </a:cubicBezTo>
                  <a:cubicBezTo>
                    <a:pt x="297754" y="94908"/>
                    <a:pt x="208544" y="94908"/>
                    <a:pt x="163359" y="49723"/>
                  </a:cubicBezTo>
                  <a:cubicBezTo>
                    <a:pt x="126671" y="13034"/>
                    <a:pt x="51364" y="13034"/>
                    <a:pt x="14675" y="49723"/>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708"/>
                    <a:pt x="22585310" y="83708"/>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26" name="Freeform: Shape 25">
              <a:extLst>
                <a:ext uri="{FF2B5EF4-FFF2-40B4-BE49-F238E27FC236}">
                  <a16:creationId xmlns:a16="http://schemas.microsoft.com/office/drawing/2014/main" id="{956B3F3D-2987-46A8-BD95-CB02F4DC2EEE}"/>
                </a:ext>
              </a:extLst>
            </p:cNvPr>
            <p:cNvSpPr/>
            <p:nvPr/>
          </p:nvSpPr>
          <p:spPr>
            <a:xfrm>
              <a:off x="-51438" y="1776222"/>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27" name="Freeform: Shape 26">
              <a:extLst>
                <a:ext uri="{FF2B5EF4-FFF2-40B4-BE49-F238E27FC236}">
                  <a16:creationId xmlns:a16="http://schemas.microsoft.com/office/drawing/2014/main" id="{8E54930E-A5A5-4A6D-AA68-E83185A1E9BF}"/>
                </a:ext>
              </a:extLst>
            </p:cNvPr>
            <p:cNvSpPr/>
            <p:nvPr/>
          </p:nvSpPr>
          <p:spPr>
            <a:xfrm>
              <a:off x="-51438" y="1912936"/>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28" name="Freeform: Shape 27">
              <a:extLst>
                <a:ext uri="{FF2B5EF4-FFF2-40B4-BE49-F238E27FC236}">
                  <a16:creationId xmlns:a16="http://schemas.microsoft.com/office/drawing/2014/main" id="{9C5166D7-3D48-44CE-9F13-C4F07D2572D1}"/>
                </a:ext>
              </a:extLst>
            </p:cNvPr>
            <p:cNvSpPr/>
            <p:nvPr/>
          </p:nvSpPr>
          <p:spPr>
            <a:xfrm>
              <a:off x="-51438" y="2049650"/>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29" name="Freeform: Shape 28">
              <a:extLst>
                <a:ext uri="{FF2B5EF4-FFF2-40B4-BE49-F238E27FC236}">
                  <a16:creationId xmlns:a16="http://schemas.microsoft.com/office/drawing/2014/main" id="{F0660D07-5842-483D-989A-BE05CD72A1CF}"/>
                </a:ext>
              </a:extLst>
            </p:cNvPr>
            <p:cNvSpPr/>
            <p:nvPr/>
          </p:nvSpPr>
          <p:spPr>
            <a:xfrm>
              <a:off x="-51438" y="2186364"/>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30" name="Freeform: Shape 29">
              <a:extLst>
                <a:ext uri="{FF2B5EF4-FFF2-40B4-BE49-F238E27FC236}">
                  <a16:creationId xmlns:a16="http://schemas.microsoft.com/office/drawing/2014/main" id="{9DD4D546-4881-45F3-BA1F-6798F9C38D23}"/>
                </a:ext>
              </a:extLst>
            </p:cNvPr>
            <p:cNvSpPr/>
            <p:nvPr/>
          </p:nvSpPr>
          <p:spPr>
            <a:xfrm>
              <a:off x="-51438" y="2323078"/>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31" name="Freeform: Shape 30">
              <a:extLst>
                <a:ext uri="{FF2B5EF4-FFF2-40B4-BE49-F238E27FC236}">
                  <a16:creationId xmlns:a16="http://schemas.microsoft.com/office/drawing/2014/main" id="{F1637DCC-7D61-48C3-A678-4D4065EC1D60}"/>
                </a:ext>
              </a:extLst>
            </p:cNvPr>
            <p:cNvSpPr/>
            <p:nvPr/>
          </p:nvSpPr>
          <p:spPr>
            <a:xfrm>
              <a:off x="-51438" y="2459406"/>
              <a:ext cx="23005101" cy="83708"/>
            </a:xfrm>
            <a:custGeom>
              <a:avLst/>
              <a:gdLst>
                <a:gd name="connsiteX0" fmla="*/ 22585310 w 23005101"/>
                <a:gd name="connsiteY0" fmla="*/ 83708 h 83708"/>
                <a:gd name="connsiteX1" fmla="*/ 22495328 w 23005101"/>
                <a:gd name="connsiteY1" fmla="*/ 49723 h 83708"/>
                <a:gd name="connsiteX2" fmla="*/ 22346644 w 23005101"/>
                <a:gd name="connsiteY2" fmla="*/ 49723 h 83708"/>
                <a:gd name="connsiteX3" fmla="*/ 22167064 w 23005101"/>
                <a:gd name="connsiteY3" fmla="*/ 49723 h 83708"/>
                <a:gd name="connsiteX4" fmla="*/ 22018380 w 23005101"/>
                <a:gd name="connsiteY4" fmla="*/ 49723 h 83708"/>
                <a:gd name="connsiteX5" fmla="*/ 21838800 w 23005101"/>
                <a:gd name="connsiteY5" fmla="*/ 49723 h 83708"/>
                <a:gd name="connsiteX6" fmla="*/ 21690116 w 23005101"/>
                <a:gd name="connsiteY6" fmla="*/ 49723 h 83708"/>
                <a:gd name="connsiteX7" fmla="*/ 21510536 w 23005101"/>
                <a:gd name="connsiteY7" fmla="*/ 49723 h 83708"/>
                <a:gd name="connsiteX8" fmla="*/ 21361854 w 23005101"/>
                <a:gd name="connsiteY8" fmla="*/ 49723 h 83708"/>
                <a:gd name="connsiteX9" fmla="*/ 21182272 w 23005101"/>
                <a:gd name="connsiteY9" fmla="*/ 49723 h 83708"/>
                <a:gd name="connsiteX10" fmla="*/ 21033590 w 23005101"/>
                <a:gd name="connsiteY10" fmla="*/ 49723 h 83708"/>
                <a:gd name="connsiteX11" fmla="*/ 20854010 w 23005101"/>
                <a:gd name="connsiteY11" fmla="*/ 49723 h 83708"/>
                <a:gd name="connsiteX12" fmla="*/ 20705326 w 23005101"/>
                <a:gd name="connsiteY12" fmla="*/ 49723 h 83708"/>
                <a:gd name="connsiteX13" fmla="*/ 20525358 w 23005101"/>
                <a:gd name="connsiteY13" fmla="*/ 49723 h 83708"/>
                <a:gd name="connsiteX14" fmla="*/ 20376676 w 23005101"/>
                <a:gd name="connsiteY14" fmla="*/ 49723 h 83708"/>
                <a:gd name="connsiteX15" fmla="*/ 20196708 w 23005101"/>
                <a:gd name="connsiteY15" fmla="*/ 49723 h 83708"/>
                <a:gd name="connsiteX16" fmla="*/ 20048026 w 23005101"/>
                <a:gd name="connsiteY16" fmla="*/ 49723 h 83708"/>
                <a:gd name="connsiteX17" fmla="*/ 19868446 w 23005101"/>
                <a:gd name="connsiteY17" fmla="*/ 49723 h 83708"/>
                <a:gd name="connsiteX18" fmla="*/ 19719762 w 23005101"/>
                <a:gd name="connsiteY18" fmla="*/ 49723 h 83708"/>
                <a:gd name="connsiteX19" fmla="*/ 19540182 w 23005101"/>
                <a:gd name="connsiteY19" fmla="*/ 49723 h 83708"/>
                <a:gd name="connsiteX20" fmla="*/ 19391498 w 23005101"/>
                <a:gd name="connsiteY20" fmla="*/ 49723 h 83708"/>
                <a:gd name="connsiteX21" fmla="*/ 19211920 w 23005101"/>
                <a:gd name="connsiteY21" fmla="*/ 49723 h 83708"/>
                <a:gd name="connsiteX22" fmla="*/ 19063234 w 23005101"/>
                <a:gd name="connsiteY22" fmla="*/ 49723 h 83708"/>
                <a:gd name="connsiteX23" fmla="*/ 18883656 w 23005101"/>
                <a:gd name="connsiteY23" fmla="*/ 49723 h 83708"/>
                <a:gd name="connsiteX24" fmla="*/ 18734972 w 23005101"/>
                <a:gd name="connsiteY24" fmla="*/ 49723 h 83708"/>
                <a:gd name="connsiteX25" fmla="*/ 18555006 w 23005101"/>
                <a:gd name="connsiteY25" fmla="*/ 49723 h 83708"/>
                <a:gd name="connsiteX26" fmla="*/ 18406320 w 23005101"/>
                <a:gd name="connsiteY26" fmla="*/ 49723 h 83708"/>
                <a:gd name="connsiteX27" fmla="*/ 18226356 w 23005101"/>
                <a:gd name="connsiteY27" fmla="*/ 49723 h 83708"/>
                <a:gd name="connsiteX28" fmla="*/ 18077672 w 23005101"/>
                <a:gd name="connsiteY28" fmla="*/ 49723 h 83708"/>
                <a:gd name="connsiteX29" fmla="*/ 17898092 w 23005101"/>
                <a:gd name="connsiteY29" fmla="*/ 49723 h 83708"/>
                <a:gd name="connsiteX30" fmla="*/ 17749408 w 23005101"/>
                <a:gd name="connsiteY30" fmla="*/ 49723 h 83708"/>
                <a:gd name="connsiteX31" fmla="*/ 17569442 w 23005101"/>
                <a:gd name="connsiteY31" fmla="*/ 49723 h 83708"/>
                <a:gd name="connsiteX32" fmla="*/ 17420758 w 23005101"/>
                <a:gd name="connsiteY32" fmla="*/ 49723 h 83708"/>
                <a:gd name="connsiteX33" fmla="*/ 17240792 w 23005101"/>
                <a:gd name="connsiteY33" fmla="*/ 49723 h 83708"/>
                <a:gd name="connsiteX34" fmla="*/ 17092108 w 23005101"/>
                <a:gd name="connsiteY34" fmla="*/ 49723 h 83708"/>
                <a:gd name="connsiteX35" fmla="*/ 16912528 w 23005101"/>
                <a:gd name="connsiteY35" fmla="*/ 49723 h 83708"/>
                <a:gd name="connsiteX36" fmla="*/ 16763844 w 23005101"/>
                <a:gd name="connsiteY36" fmla="*/ 49723 h 83708"/>
                <a:gd name="connsiteX37" fmla="*/ 16584265 w 23005101"/>
                <a:gd name="connsiteY37" fmla="*/ 49723 h 83708"/>
                <a:gd name="connsiteX38" fmla="*/ 16435581 w 23005101"/>
                <a:gd name="connsiteY38" fmla="*/ 49723 h 83708"/>
                <a:gd name="connsiteX39" fmla="*/ 16255616 w 23005101"/>
                <a:gd name="connsiteY39" fmla="*/ 49723 h 83708"/>
                <a:gd name="connsiteX40" fmla="*/ 16106931 w 23005101"/>
                <a:gd name="connsiteY40" fmla="*/ 49723 h 83708"/>
                <a:gd name="connsiteX41" fmla="*/ 15926966 w 23005101"/>
                <a:gd name="connsiteY41" fmla="*/ 49723 h 83708"/>
                <a:gd name="connsiteX42" fmla="*/ 15778281 w 23005101"/>
                <a:gd name="connsiteY42" fmla="*/ 49723 h 83708"/>
                <a:gd name="connsiteX43" fmla="*/ 15598702 w 23005101"/>
                <a:gd name="connsiteY43" fmla="*/ 49723 h 83708"/>
                <a:gd name="connsiteX44" fmla="*/ 15450018 w 23005101"/>
                <a:gd name="connsiteY44" fmla="*/ 49723 h 83708"/>
                <a:gd name="connsiteX45" fmla="*/ 15270438 w 23005101"/>
                <a:gd name="connsiteY45" fmla="*/ 49723 h 83708"/>
                <a:gd name="connsiteX46" fmla="*/ 15121754 w 23005101"/>
                <a:gd name="connsiteY46" fmla="*/ 49723 h 83708"/>
                <a:gd name="connsiteX47" fmla="*/ 14942175 w 23005101"/>
                <a:gd name="connsiteY47" fmla="*/ 49723 h 83708"/>
                <a:gd name="connsiteX48" fmla="*/ 14793490 w 23005101"/>
                <a:gd name="connsiteY48" fmla="*/ 49723 h 83708"/>
                <a:gd name="connsiteX49" fmla="*/ 14613911 w 23005101"/>
                <a:gd name="connsiteY49" fmla="*/ 49723 h 83708"/>
                <a:gd name="connsiteX50" fmla="*/ 14465227 w 23005101"/>
                <a:gd name="connsiteY50" fmla="*/ 49723 h 83708"/>
                <a:gd name="connsiteX51" fmla="*/ 14285647 w 23005101"/>
                <a:gd name="connsiteY51" fmla="*/ 49723 h 83708"/>
                <a:gd name="connsiteX52" fmla="*/ 14136963 w 23005101"/>
                <a:gd name="connsiteY52" fmla="*/ 49723 h 83708"/>
                <a:gd name="connsiteX53" fmla="*/ 13957384 w 23005101"/>
                <a:gd name="connsiteY53" fmla="*/ 49723 h 83708"/>
                <a:gd name="connsiteX54" fmla="*/ 13808699 w 23005101"/>
                <a:gd name="connsiteY54" fmla="*/ 49723 h 83708"/>
                <a:gd name="connsiteX55" fmla="*/ 13628734 w 23005101"/>
                <a:gd name="connsiteY55" fmla="*/ 49723 h 83708"/>
                <a:gd name="connsiteX56" fmla="*/ 13480049 w 23005101"/>
                <a:gd name="connsiteY56" fmla="*/ 49723 h 83708"/>
                <a:gd name="connsiteX57" fmla="*/ 13300085 w 23005101"/>
                <a:gd name="connsiteY57" fmla="*/ 49723 h 83708"/>
                <a:gd name="connsiteX58" fmla="*/ 13151400 w 23005101"/>
                <a:gd name="connsiteY58" fmla="*/ 49723 h 83708"/>
                <a:gd name="connsiteX59" fmla="*/ 12971434 w 23005101"/>
                <a:gd name="connsiteY59" fmla="*/ 49723 h 83708"/>
                <a:gd name="connsiteX60" fmla="*/ 12822750 w 23005101"/>
                <a:gd name="connsiteY60" fmla="*/ 49723 h 83708"/>
                <a:gd name="connsiteX61" fmla="*/ 12643171 w 23005101"/>
                <a:gd name="connsiteY61" fmla="*/ 49723 h 83708"/>
                <a:gd name="connsiteX62" fmla="*/ 12494486 w 23005101"/>
                <a:gd name="connsiteY62" fmla="*/ 49723 h 83708"/>
                <a:gd name="connsiteX63" fmla="*/ 12314907 w 23005101"/>
                <a:gd name="connsiteY63" fmla="*/ 49723 h 83708"/>
                <a:gd name="connsiteX64" fmla="*/ 12166223 w 23005101"/>
                <a:gd name="connsiteY64" fmla="*/ 49723 h 83708"/>
                <a:gd name="connsiteX65" fmla="*/ 11986257 w 23005101"/>
                <a:gd name="connsiteY65" fmla="*/ 49723 h 83708"/>
                <a:gd name="connsiteX66" fmla="*/ 11837573 w 23005101"/>
                <a:gd name="connsiteY66" fmla="*/ 49723 h 83708"/>
                <a:gd name="connsiteX67" fmla="*/ 11657607 w 23005101"/>
                <a:gd name="connsiteY67" fmla="*/ 49723 h 83708"/>
                <a:gd name="connsiteX68" fmla="*/ 11508923 w 23005101"/>
                <a:gd name="connsiteY68" fmla="*/ 49723 h 83708"/>
                <a:gd name="connsiteX69" fmla="*/ 11328958 w 23005101"/>
                <a:gd name="connsiteY69" fmla="*/ 49723 h 83708"/>
                <a:gd name="connsiteX70" fmla="*/ 11180273 w 23005101"/>
                <a:gd name="connsiteY70" fmla="*/ 49723 h 83708"/>
                <a:gd name="connsiteX71" fmla="*/ 11000694 w 23005101"/>
                <a:gd name="connsiteY71" fmla="*/ 49723 h 83708"/>
                <a:gd name="connsiteX72" fmla="*/ 10852010 w 23005101"/>
                <a:gd name="connsiteY72" fmla="*/ 49723 h 83708"/>
                <a:gd name="connsiteX73" fmla="*/ 10672044 w 23005101"/>
                <a:gd name="connsiteY73" fmla="*/ 49723 h 83708"/>
                <a:gd name="connsiteX74" fmla="*/ 10523359 w 23005101"/>
                <a:gd name="connsiteY74" fmla="*/ 49723 h 83708"/>
                <a:gd name="connsiteX75" fmla="*/ 10343780 w 23005101"/>
                <a:gd name="connsiteY75" fmla="*/ 49723 h 83708"/>
                <a:gd name="connsiteX76" fmla="*/ 10195096 w 23005101"/>
                <a:gd name="connsiteY76" fmla="*/ 49723 h 83708"/>
                <a:gd name="connsiteX77" fmla="*/ 10015517 w 23005101"/>
                <a:gd name="connsiteY77" fmla="*/ 49723 h 83708"/>
                <a:gd name="connsiteX78" fmla="*/ 9866833 w 23005101"/>
                <a:gd name="connsiteY78" fmla="*/ 49723 h 83708"/>
                <a:gd name="connsiteX79" fmla="*/ 9687253 w 23005101"/>
                <a:gd name="connsiteY79" fmla="*/ 49723 h 83708"/>
                <a:gd name="connsiteX80" fmla="*/ 9538569 w 23005101"/>
                <a:gd name="connsiteY80" fmla="*/ 49723 h 83708"/>
                <a:gd name="connsiteX81" fmla="*/ 9358989 w 23005101"/>
                <a:gd name="connsiteY81" fmla="*/ 49723 h 83708"/>
                <a:gd name="connsiteX82" fmla="*/ 9210305 w 23005101"/>
                <a:gd name="connsiteY82" fmla="*/ 49723 h 83708"/>
                <a:gd name="connsiteX83" fmla="*/ 9030340 w 23005101"/>
                <a:gd name="connsiteY83" fmla="*/ 49723 h 83708"/>
                <a:gd name="connsiteX84" fmla="*/ 8881655 w 23005101"/>
                <a:gd name="connsiteY84" fmla="*/ 49723 h 83708"/>
                <a:gd name="connsiteX85" fmla="*/ 8701690 w 23005101"/>
                <a:gd name="connsiteY85" fmla="*/ 49723 h 83708"/>
                <a:gd name="connsiteX86" fmla="*/ 8553006 w 23005101"/>
                <a:gd name="connsiteY86" fmla="*/ 49723 h 83708"/>
                <a:gd name="connsiteX87" fmla="*/ 8373427 w 23005101"/>
                <a:gd name="connsiteY87" fmla="*/ 49723 h 83708"/>
                <a:gd name="connsiteX88" fmla="*/ 8224742 w 23005101"/>
                <a:gd name="connsiteY88" fmla="*/ 49723 h 83708"/>
                <a:gd name="connsiteX89" fmla="*/ 8045163 w 23005101"/>
                <a:gd name="connsiteY89" fmla="*/ 49723 h 83708"/>
                <a:gd name="connsiteX90" fmla="*/ 7896479 w 23005101"/>
                <a:gd name="connsiteY90" fmla="*/ 49723 h 83708"/>
                <a:gd name="connsiteX91" fmla="*/ 7716899 w 23005101"/>
                <a:gd name="connsiteY91" fmla="*/ 49723 h 83708"/>
                <a:gd name="connsiteX92" fmla="*/ 7568215 w 23005101"/>
                <a:gd name="connsiteY92" fmla="*/ 49723 h 83708"/>
                <a:gd name="connsiteX93" fmla="*/ 7388636 w 23005101"/>
                <a:gd name="connsiteY93" fmla="*/ 49723 h 83708"/>
                <a:gd name="connsiteX94" fmla="*/ 7239951 w 23005101"/>
                <a:gd name="connsiteY94" fmla="*/ 49723 h 83708"/>
                <a:gd name="connsiteX95" fmla="*/ 7060372 w 23005101"/>
                <a:gd name="connsiteY95" fmla="*/ 49723 h 83708"/>
                <a:gd name="connsiteX96" fmla="*/ 6911688 w 23005101"/>
                <a:gd name="connsiteY96" fmla="*/ 49723 h 83708"/>
                <a:gd name="connsiteX97" fmla="*/ 6732108 w 23005101"/>
                <a:gd name="connsiteY97" fmla="*/ 49723 h 83708"/>
                <a:gd name="connsiteX98" fmla="*/ 6583424 w 23005101"/>
                <a:gd name="connsiteY98" fmla="*/ 49723 h 83708"/>
                <a:gd name="connsiteX99" fmla="*/ 6403458 w 23005101"/>
                <a:gd name="connsiteY99" fmla="*/ 49723 h 83708"/>
                <a:gd name="connsiteX100" fmla="*/ 6254774 w 23005101"/>
                <a:gd name="connsiteY100" fmla="*/ 49723 h 83708"/>
                <a:gd name="connsiteX101" fmla="*/ 6075195 w 23005101"/>
                <a:gd name="connsiteY101" fmla="*/ 49723 h 83708"/>
                <a:gd name="connsiteX102" fmla="*/ 5926511 w 23005101"/>
                <a:gd name="connsiteY102" fmla="*/ 49723 h 83708"/>
                <a:gd name="connsiteX103" fmla="*/ 5746931 w 23005101"/>
                <a:gd name="connsiteY103" fmla="*/ 49723 h 83708"/>
                <a:gd name="connsiteX104" fmla="*/ 5598247 w 23005101"/>
                <a:gd name="connsiteY104" fmla="*/ 49723 h 83708"/>
                <a:gd name="connsiteX105" fmla="*/ 5418281 w 23005101"/>
                <a:gd name="connsiteY105" fmla="*/ 49723 h 83708"/>
                <a:gd name="connsiteX106" fmla="*/ 5269597 w 23005101"/>
                <a:gd name="connsiteY106" fmla="*/ 49723 h 83708"/>
                <a:gd name="connsiteX107" fmla="*/ 5090018 w 23005101"/>
                <a:gd name="connsiteY107" fmla="*/ 49723 h 83708"/>
                <a:gd name="connsiteX108" fmla="*/ 4941333 w 23005101"/>
                <a:gd name="connsiteY108" fmla="*/ 49723 h 83708"/>
                <a:gd name="connsiteX109" fmla="*/ 4761368 w 23005101"/>
                <a:gd name="connsiteY109" fmla="*/ 49723 h 83708"/>
                <a:gd name="connsiteX110" fmla="*/ 4612684 w 23005101"/>
                <a:gd name="connsiteY110" fmla="*/ 49723 h 83708"/>
                <a:gd name="connsiteX111" fmla="*/ 4433104 w 23005101"/>
                <a:gd name="connsiteY111" fmla="*/ 49723 h 83708"/>
                <a:gd name="connsiteX112" fmla="*/ 4284420 w 23005101"/>
                <a:gd name="connsiteY112" fmla="*/ 49723 h 83708"/>
                <a:gd name="connsiteX113" fmla="*/ 4104840 w 23005101"/>
                <a:gd name="connsiteY113" fmla="*/ 49723 h 83708"/>
                <a:gd name="connsiteX114" fmla="*/ 3956156 w 23005101"/>
                <a:gd name="connsiteY114" fmla="*/ 49723 h 83708"/>
                <a:gd name="connsiteX115" fmla="*/ 3776190 w 23005101"/>
                <a:gd name="connsiteY115" fmla="*/ 49723 h 83708"/>
                <a:gd name="connsiteX116" fmla="*/ 3627506 w 23005101"/>
                <a:gd name="connsiteY116" fmla="*/ 49723 h 83708"/>
                <a:gd name="connsiteX117" fmla="*/ 3447541 w 23005101"/>
                <a:gd name="connsiteY117" fmla="*/ 49723 h 83708"/>
                <a:gd name="connsiteX118" fmla="*/ 3298857 w 23005101"/>
                <a:gd name="connsiteY118" fmla="*/ 49723 h 83708"/>
                <a:gd name="connsiteX119" fmla="*/ 3118891 w 23005101"/>
                <a:gd name="connsiteY119" fmla="*/ 49723 h 83708"/>
                <a:gd name="connsiteX120" fmla="*/ 2970207 w 23005101"/>
                <a:gd name="connsiteY120" fmla="*/ 49723 h 83708"/>
                <a:gd name="connsiteX121" fmla="*/ 2790241 w 23005101"/>
                <a:gd name="connsiteY121" fmla="*/ 49723 h 83708"/>
                <a:gd name="connsiteX122" fmla="*/ 2641557 w 23005101"/>
                <a:gd name="connsiteY122" fmla="*/ 49723 h 83708"/>
                <a:gd name="connsiteX123" fmla="*/ 2461977 w 23005101"/>
                <a:gd name="connsiteY123" fmla="*/ 49723 h 83708"/>
                <a:gd name="connsiteX124" fmla="*/ 2313293 w 23005101"/>
                <a:gd name="connsiteY124" fmla="*/ 49723 h 83708"/>
                <a:gd name="connsiteX125" fmla="*/ 2133714 w 23005101"/>
                <a:gd name="connsiteY125" fmla="*/ 49723 h 83708"/>
                <a:gd name="connsiteX126" fmla="*/ 1985030 w 23005101"/>
                <a:gd name="connsiteY126" fmla="*/ 49723 h 83708"/>
                <a:gd name="connsiteX127" fmla="*/ 1805450 w 23005101"/>
                <a:gd name="connsiteY127" fmla="*/ 49723 h 83708"/>
                <a:gd name="connsiteX128" fmla="*/ 1656766 w 23005101"/>
                <a:gd name="connsiteY128" fmla="*/ 49723 h 83708"/>
                <a:gd name="connsiteX129" fmla="*/ 1476800 w 23005101"/>
                <a:gd name="connsiteY129" fmla="*/ 49723 h 83708"/>
                <a:gd name="connsiteX130" fmla="*/ 1328116 w 23005101"/>
                <a:gd name="connsiteY130" fmla="*/ 49723 h 83708"/>
                <a:gd name="connsiteX131" fmla="*/ 1148150 w 23005101"/>
                <a:gd name="connsiteY131" fmla="*/ 49723 h 83708"/>
                <a:gd name="connsiteX132" fmla="*/ 999466 w 23005101"/>
                <a:gd name="connsiteY132" fmla="*/ 49723 h 83708"/>
                <a:gd name="connsiteX133" fmla="*/ 819887 w 23005101"/>
                <a:gd name="connsiteY133" fmla="*/ 49723 h 83708"/>
                <a:gd name="connsiteX134" fmla="*/ 671203 w 23005101"/>
                <a:gd name="connsiteY134" fmla="*/ 49723 h 83708"/>
                <a:gd name="connsiteX135" fmla="*/ 491623 w 23005101"/>
                <a:gd name="connsiteY135" fmla="*/ 49723 h 83708"/>
                <a:gd name="connsiteX136" fmla="*/ 342939 w 23005101"/>
                <a:gd name="connsiteY136" fmla="*/ 49723 h 83708"/>
                <a:gd name="connsiteX137" fmla="*/ 163359 w 23005101"/>
                <a:gd name="connsiteY137" fmla="*/ 49723 h 83708"/>
                <a:gd name="connsiteX138" fmla="*/ 14675 w 23005101"/>
                <a:gd name="connsiteY138" fmla="*/ 49723 h 83708"/>
                <a:gd name="connsiteX139" fmla="*/ 0 w 23005101"/>
                <a:gd name="connsiteY139" fmla="*/ 33889 h 83708"/>
                <a:gd name="connsiteX140" fmla="*/ 179580 w 23005101"/>
                <a:gd name="connsiteY140" fmla="*/ 33889 h 83708"/>
                <a:gd name="connsiteX141" fmla="*/ 328264 w 23005101"/>
                <a:gd name="connsiteY141" fmla="*/ 33889 h 83708"/>
                <a:gd name="connsiteX142" fmla="*/ 507843 w 23005101"/>
                <a:gd name="connsiteY142" fmla="*/ 33889 h 83708"/>
                <a:gd name="connsiteX143" fmla="*/ 656527 w 23005101"/>
                <a:gd name="connsiteY143" fmla="*/ 33889 h 83708"/>
                <a:gd name="connsiteX144" fmla="*/ 836107 w 23005101"/>
                <a:gd name="connsiteY144" fmla="*/ 33889 h 83708"/>
                <a:gd name="connsiteX145" fmla="*/ 984791 w 23005101"/>
                <a:gd name="connsiteY145" fmla="*/ 33889 h 83708"/>
                <a:gd name="connsiteX146" fmla="*/ 1164757 w 23005101"/>
                <a:gd name="connsiteY146" fmla="*/ 33889 h 83708"/>
                <a:gd name="connsiteX147" fmla="*/ 1313441 w 23005101"/>
                <a:gd name="connsiteY147" fmla="*/ 33889 h 83708"/>
                <a:gd name="connsiteX148" fmla="*/ 1493406 w 23005101"/>
                <a:gd name="connsiteY148" fmla="*/ 33889 h 83708"/>
                <a:gd name="connsiteX149" fmla="*/ 1642091 w 23005101"/>
                <a:gd name="connsiteY149" fmla="*/ 33889 h 83708"/>
                <a:gd name="connsiteX150" fmla="*/ 1821670 w 23005101"/>
                <a:gd name="connsiteY150" fmla="*/ 33889 h 83708"/>
                <a:gd name="connsiteX151" fmla="*/ 1970354 w 23005101"/>
                <a:gd name="connsiteY151" fmla="*/ 33889 h 83708"/>
                <a:gd name="connsiteX152" fmla="*/ 2149934 w 23005101"/>
                <a:gd name="connsiteY152" fmla="*/ 33889 h 83708"/>
                <a:gd name="connsiteX153" fmla="*/ 2298618 w 23005101"/>
                <a:gd name="connsiteY153" fmla="*/ 33889 h 83708"/>
                <a:gd name="connsiteX154" fmla="*/ 2478197 w 23005101"/>
                <a:gd name="connsiteY154" fmla="*/ 33889 h 83708"/>
                <a:gd name="connsiteX155" fmla="*/ 2626881 w 23005101"/>
                <a:gd name="connsiteY155" fmla="*/ 33889 h 83708"/>
                <a:gd name="connsiteX156" fmla="*/ 2806461 w 23005101"/>
                <a:gd name="connsiteY156" fmla="*/ 33889 h 83708"/>
                <a:gd name="connsiteX157" fmla="*/ 2955145 w 23005101"/>
                <a:gd name="connsiteY157" fmla="*/ 33889 h 83708"/>
                <a:gd name="connsiteX158" fmla="*/ 3135111 w 23005101"/>
                <a:gd name="connsiteY158" fmla="*/ 33889 h 83708"/>
                <a:gd name="connsiteX159" fmla="*/ 3283795 w 23005101"/>
                <a:gd name="connsiteY159" fmla="*/ 33889 h 83708"/>
                <a:gd name="connsiteX160" fmla="*/ 3463761 w 23005101"/>
                <a:gd name="connsiteY160" fmla="*/ 33889 h 83708"/>
                <a:gd name="connsiteX161" fmla="*/ 3612445 w 23005101"/>
                <a:gd name="connsiteY161" fmla="*/ 33889 h 83708"/>
                <a:gd name="connsiteX162" fmla="*/ 3792410 w 23005101"/>
                <a:gd name="connsiteY162" fmla="*/ 33889 h 83708"/>
                <a:gd name="connsiteX163" fmla="*/ 3941095 w 23005101"/>
                <a:gd name="connsiteY163" fmla="*/ 33889 h 83708"/>
                <a:gd name="connsiteX164" fmla="*/ 4121060 w 23005101"/>
                <a:gd name="connsiteY164" fmla="*/ 33889 h 83708"/>
                <a:gd name="connsiteX165" fmla="*/ 4269745 w 23005101"/>
                <a:gd name="connsiteY165" fmla="*/ 33889 h 83708"/>
                <a:gd name="connsiteX166" fmla="*/ 4449324 w 23005101"/>
                <a:gd name="connsiteY166" fmla="*/ 33889 h 83708"/>
                <a:gd name="connsiteX167" fmla="*/ 4598008 w 23005101"/>
                <a:gd name="connsiteY167" fmla="*/ 33889 h 83708"/>
                <a:gd name="connsiteX168" fmla="*/ 4777588 w 23005101"/>
                <a:gd name="connsiteY168" fmla="*/ 33889 h 83708"/>
                <a:gd name="connsiteX169" fmla="*/ 4926272 w 23005101"/>
                <a:gd name="connsiteY169" fmla="*/ 33889 h 83708"/>
                <a:gd name="connsiteX170" fmla="*/ 5106238 w 23005101"/>
                <a:gd name="connsiteY170" fmla="*/ 33889 h 83708"/>
                <a:gd name="connsiteX171" fmla="*/ 5254922 w 23005101"/>
                <a:gd name="connsiteY171" fmla="*/ 33889 h 83708"/>
                <a:gd name="connsiteX172" fmla="*/ 5434887 w 23005101"/>
                <a:gd name="connsiteY172" fmla="*/ 33889 h 83708"/>
                <a:gd name="connsiteX173" fmla="*/ 5583572 w 23005101"/>
                <a:gd name="connsiteY173" fmla="*/ 33889 h 83708"/>
                <a:gd name="connsiteX174" fmla="*/ 5763538 w 23005101"/>
                <a:gd name="connsiteY174" fmla="*/ 33889 h 83708"/>
                <a:gd name="connsiteX175" fmla="*/ 5912221 w 23005101"/>
                <a:gd name="connsiteY175" fmla="*/ 33889 h 83708"/>
                <a:gd name="connsiteX176" fmla="*/ 6091801 w 23005101"/>
                <a:gd name="connsiteY176" fmla="*/ 33889 h 83708"/>
                <a:gd name="connsiteX177" fmla="*/ 6240485 w 23005101"/>
                <a:gd name="connsiteY177" fmla="*/ 33889 h 83708"/>
                <a:gd name="connsiteX178" fmla="*/ 6420065 w 23005101"/>
                <a:gd name="connsiteY178" fmla="*/ 33889 h 83708"/>
                <a:gd name="connsiteX179" fmla="*/ 6568749 w 23005101"/>
                <a:gd name="connsiteY179" fmla="*/ 33889 h 83708"/>
                <a:gd name="connsiteX180" fmla="*/ 6748328 w 23005101"/>
                <a:gd name="connsiteY180" fmla="*/ 33889 h 83708"/>
                <a:gd name="connsiteX181" fmla="*/ 6897012 w 23005101"/>
                <a:gd name="connsiteY181" fmla="*/ 33889 h 83708"/>
                <a:gd name="connsiteX182" fmla="*/ 7076592 w 23005101"/>
                <a:gd name="connsiteY182" fmla="*/ 33889 h 83708"/>
                <a:gd name="connsiteX183" fmla="*/ 7225276 w 23005101"/>
                <a:gd name="connsiteY183" fmla="*/ 33889 h 83708"/>
                <a:gd name="connsiteX184" fmla="*/ 7405242 w 23005101"/>
                <a:gd name="connsiteY184" fmla="*/ 33889 h 83708"/>
                <a:gd name="connsiteX185" fmla="*/ 7553926 w 23005101"/>
                <a:gd name="connsiteY185" fmla="*/ 33889 h 83708"/>
                <a:gd name="connsiteX186" fmla="*/ 7733505 w 23005101"/>
                <a:gd name="connsiteY186" fmla="*/ 33889 h 83708"/>
                <a:gd name="connsiteX187" fmla="*/ 7882190 w 23005101"/>
                <a:gd name="connsiteY187" fmla="*/ 33889 h 83708"/>
                <a:gd name="connsiteX188" fmla="*/ 8061769 w 23005101"/>
                <a:gd name="connsiteY188" fmla="*/ 33889 h 83708"/>
                <a:gd name="connsiteX189" fmla="*/ 8210453 w 23005101"/>
                <a:gd name="connsiteY189" fmla="*/ 33889 h 83708"/>
                <a:gd name="connsiteX190" fmla="*/ 8390418 w 23005101"/>
                <a:gd name="connsiteY190" fmla="*/ 33889 h 83708"/>
                <a:gd name="connsiteX191" fmla="*/ 8539103 w 23005101"/>
                <a:gd name="connsiteY191" fmla="*/ 33889 h 83708"/>
                <a:gd name="connsiteX192" fmla="*/ 8718682 w 23005101"/>
                <a:gd name="connsiteY192" fmla="*/ 33889 h 83708"/>
                <a:gd name="connsiteX193" fmla="*/ 8867366 w 23005101"/>
                <a:gd name="connsiteY193" fmla="*/ 33889 h 83708"/>
                <a:gd name="connsiteX194" fmla="*/ 9047332 w 23005101"/>
                <a:gd name="connsiteY194" fmla="*/ 33889 h 83708"/>
                <a:gd name="connsiteX195" fmla="*/ 9196016 w 23005101"/>
                <a:gd name="connsiteY195" fmla="*/ 33889 h 83708"/>
                <a:gd name="connsiteX196" fmla="*/ 9375596 w 23005101"/>
                <a:gd name="connsiteY196" fmla="*/ 33889 h 83708"/>
                <a:gd name="connsiteX197" fmla="*/ 9524280 w 23005101"/>
                <a:gd name="connsiteY197" fmla="*/ 33889 h 83708"/>
                <a:gd name="connsiteX198" fmla="*/ 9703859 w 23005101"/>
                <a:gd name="connsiteY198" fmla="*/ 33889 h 83708"/>
                <a:gd name="connsiteX199" fmla="*/ 9852543 w 23005101"/>
                <a:gd name="connsiteY199" fmla="*/ 33889 h 83708"/>
                <a:gd name="connsiteX200" fmla="*/ 10032123 w 23005101"/>
                <a:gd name="connsiteY200" fmla="*/ 33889 h 83708"/>
                <a:gd name="connsiteX201" fmla="*/ 10180807 w 23005101"/>
                <a:gd name="connsiteY201" fmla="*/ 33889 h 83708"/>
                <a:gd name="connsiteX202" fmla="*/ 10360773 w 23005101"/>
                <a:gd name="connsiteY202" fmla="*/ 33889 h 83708"/>
                <a:gd name="connsiteX203" fmla="*/ 10509457 w 23005101"/>
                <a:gd name="connsiteY203" fmla="*/ 33889 h 83708"/>
                <a:gd name="connsiteX204" fmla="*/ 10689036 w 23005101"/>
                <a:gd name="connsiteY204" fmla="*/ 33889 h 83708"/>
                <a:gd name="connsiteX205" fmla="*/ 10837721 w 23005101"/>
                <a:gd name="connsiteY205" fmla="*/ 33889 h 83708"/>
                <a:gd name="connsiteX206" fmla="*/ 11017687 w 23005101"/>
                <a:gd name="connsiteY206" fmla="*/ 33889 h 83708"/>
                <a:gd name="connsiteX207" fmla="*/ 11166371 w 23005101"/>
                <a:gd name="connsiteY207" fmla="*/ 33889 h 83708"/>
                <a:gd name="connsiteX208" fmla="*/ 11345950 w 23005101"/>
                <a:gd name="connsiteY208" fmla="*/ 33889 h 83708"/>
                <a:gd name="connsiteX209" fmla="*/ 11494635 w 23005101"/>
                <a:gd name="connsiteY209" fmla="*/ 33889 h 83708"/>
                <a:gd name="connsiteX210" fmla="*/ 11674214 w 23005101"/>
                <a:gd name="connsiteY210" fmla="*/ 33889 h 83708"/>
                <a:gd name="connsiteX211" fmla="*/ 11822898 w 23005101"/>
                <a:gd name="connsiteY211" fmla="*/ 33889 h 83708"/>
                <a:gd name="connsiteX212" fmla="*/ 12002477 w 23005101"/>
                <a:gd name="connsiteY212" fmla="*/ 33889 h 83708"/>
                <a:gd name="connsiteX213" fmla="*/ 12151162 w 23005101"/>
                <a:gd name="connsiteY213" fmla="*/ 33889 h 83708"/>
                <a:gd name="connsiteX214" fmla="*/ 12330741 w 23005101"/>
                <a:gd name="connsiteY214" fmla="*/ 33889 h 83708"/>
                <a:gd name="connsiteX215" fmla="*/ 12479425 w 23005101"/>
                <a:gd name="connsiteY215" fmla="*/ 33889 h 83708"/>
                <a:gd name="connsiteX216" fmla="*/ 12659390 w 23005101"/>
                <a:gd name="connsiteY216" fmla="*/ 33889 h 83708"/>
                <a:gd name="connsiteX217" fmla="*/ 12808074 w 23005101"/>
                <a:gd name="connsiteY217" fmla="*/ 33889 h 83708"/>
                <a:gd name="connsiteX218" fmla="*/ 12987654 w 23005101"/>
                <a:gd name="connsiteY218" fmla="*/ 33889 h 83708"/>
                <a:gd name="connsiteX219" fmla="*/ 13136338 w 23005101"/>
                <a:gd name="connsiteY219" fmla="*/ 33889 h 83708"/>
                <a:gd name="connsiteX220" fmla="*/ 13315917 w 23005101"/>
                <a:gd name="connsiteY220" fmla="*/ 33889 h 83708"/>
                <a:gd name="connsiteX221" fmla="*/ 13464602 w 23005101"/>
                <a:gd name="connsiteY221" fmla="*/ 33889 h 83708"/>
                <a:gd name="connsiteX222" fmla="*/ 13644181 w 23005101"/>
                <a:gd name="connsiteY222" fmla="*/ 33889 h 83708"/>
                <a:gd name="connsiteX223" fmla="*/ 13792865 w 23005101"/>
                <a:gd name="connsiteY223" fmla="*/ 33889 h 83708"/>
                <a:gd name="connsiteX224" fmla="*/ 13972445 w 23005101"/>
                <a:gd name="connsiteY224" fmla="*/ 33889 h 83708"/>
                <a:gd name="connsiteX225" fmla="*/ 14121129 w 23005101"/>
                <a:gd name="connsiteY225" fmla="*/ 33889 h 83708"/>
                <a:gd name="connsiteX226" fmla="*/ 14300708 w 23005101"/>
                <a:gd name="connsiteY226" fmla="*/ 33889 h 83708"/>
                <a:gd name="connsiteX227" fmla="*/ 14449393 w 23005101"/>
                <a:gd name="connsiteY227" fmla="*/ 33889 h 83708"/>
                <a:gd name="connsiteX228" fmla="*/ 14629359 w 23005101"/>
                <a:gd name="connsiteY228" fmla="*/ 33889 h 83708"/>
                <a:gd name="connsiteX229" fmla="*/ 14778043 w 23005101"/>
                <a:gd name="connsiteY229" fmla="*/ 33889 h 83708"/>
                <a:gd name="connsiteX230" fmla="*/ 14957622 w 23005101"/>
                <a:gd name="connsiteY230" fmla="*/ 33889 h 83708"/>
                <a:gd name="connsiteX231" fmla="*/ 15106307 w 23005101"/>
                <a:gd name="connsiteY231" fmla="*/ 33889 h 83708"/>
                <a:gd name="connsiteX232" fmla="*/ 15286272 w 23005101"/>
                <a:gd name="connsiteY232" fmla="*/ 33889 h 83708"/>
                <a:gd name="connsiteX233" fmla="*/ 15434957 w 23005101"/>
                <a:gd name="connsiteY233" fmla="*/ 33889 h 83708"/>
                <a:gd name="connsiteX234" fmla="*/ 15614921 w 23005101"/>
                <a:gd name="connsiteY234" fmla="*/ 33889 h 83708"/>
                <a:gd name="connsiteX235" fmla="*/ 15763606 w 23005101"/>
                <a:gd name="connsiteY235" fmla="*/ 33889 h 83708"/>
                <a:gd name="connsiteX236" fmla="*/ 15943185 w 23005101"/>
                <a:gd name="connsiteY236" fmla="*/ 33889 h 83708"/>
                <a:gd name="connsiteX237" fmla="*/ 16091869 w 23005101"/>
                <a:gd name="connsiteY237" fmla="*/ 33889 h 83708"/>
                <a:gd name="connsiteX238" fmla="*/ 16271449 w 23005101"/>
                <a:gd name="connsiteY238" fmla="*/ 33889 h 83708"/>
                <a:gd name="connsiteX239" fmla="*/ 16420133 w 23005101"/>
                <a:gd name="connsiteY239" fmla="*/ 33889 h 83708"/>
                <a:gd name="connsiteX240" fmla="*/ 16600099 w 23005101"/>
                <a:gd name="connsiteY240" fmla="*/ 33889 h 83708"/>
                <a:gd name="connsiteX241" fmla="*/ 16748783 w 23005101"/>
                <a:gd name="connsiteY241" fmla="*/ 33889 h 83708"/>
                <a:gd name="connsiteX242" fmla="*/ 16928750 w 23005101"/>
                <a:gd name="connsiteY242" fmla="*/ 33889 h 83708"/>
                <a:gd name="connsiteX243" fmla="*/ 17077434 w 23005101"/>
                <a:gd name="connsiteY243" fmla="*/ 33889 h 83708"/>
                <a:gd name="connsiteX244" fmla="*/ 17257398 w 23005101"/>
                <a:gd name="connsiteY244" fmla="*/ 33889 h 83708"/>
                <a:gd name="connsiteX245" fmla="*/ 17406082 w 23005101"/>
                <a:gd name="connsiteY245" fmla="*/ 33889 h 83708"/>
                <a:gd name="connsiteX246" fmla="*/ 17585662 w 23005101"/>
                <a:gd name="connsiteY246" fmla="*/ 33889 h 83708"/>
                <a:gd name="connsiteX247" fmla="*/ 17734346 w 23005101"/>
                <a:gd name="connsiteY247" fmla="*/ 33889 h 83708"/>
                <a:gd name="connsiteX248" fmla="*/ 17914312 w 23005101"/>
                <a:gd name="connsiteY248" fmla="*/ 33889 h 83708"/>
                <a:gd name="connsiteX249" fmla="*/ 18062996 w 23005101"/>
                <a:gd name="connsiteY249" fmla="*/ 33889 h 83708"/>
                <a:gd name="connsiteX250" fmla="*/ 18242576 w 23005101"/>
                <a:gd name="connsiteY250" fmla="*/ 33889 h 83708"/>
                <a:gd name="connsiteX251" fmla="*/ 18391260 w 23005101"/>
                <a:gd name="connsiteY251" fmla="*/ 33889 h 83708"/>
                <a:gd name="connsiteX252" fmla="*/ 18570840 w 23005101"/>
                <a:gd name="connsiteY252" fmla="*/ 33889 h 83708"/>
                <a:gd name="connsiteX253" fmla="*/ 18719524 w 23005101"/>
                <a:gd name="connsiteY253" fmla="*/ 33889 h 83708"/>
                <a:gd name="connsiteX254" fmla="*/ 18899490 w 23005101"/>
                <a:gd name="connsiteY254" fmla="*/ 33889 h 83708"/>
                <a:gd name="connsiteX255" fmla="*/ 19048174 w 23005101"/>
                <a:gd name="connsiteY255" fmla="*/ 33889 h 83708"/>
                <a:gd name="connsiteX256" fmla="*/ 19228140 w 23005101"/>
                <a:gd name="connsiteY256" fmla="*/ 33889 h 83708"/>
                <a:gd name="connsiteX257" fmla="*/ 19376822 w 23005101"/>
                <a:gd name="connsiteY257" fmla="*/ 33889 h 83708"/>
                <a:gd name="connsiteX258" fmla="*/ 19556788 w 23005101"/>
                <a:gd name="connsiteY258" fmla="*/ 33889 h 83708"/>
                <a:gd name="connsiteX259" fmla="*/ 19705474 w 23005101"/>
                <a:gd name="connsiteY259" fmla="*/ 33889 h 83708"/>
                <a:gd name="connsiteX260" fmla="*/ 19885054 w 23005101"/>
                <a:gd name="connsiteY260" fmla="*/ 33889 h 83708"/>
                <a:gd name="connsiteX261" fmla="*/ 20033736 w 23005101"/>
                <a:gd name="connsiteY261" fmla="*/ 33889 h 83708"/>
                <a:gd name="connsiteX262" fmla="*/ 20213318 w 23005101"/>
                <a:gd name="connsiteY262" fmla="*/ 33889 h 83708"/>
                <a:gd name="connsiteX263" fmla="*/ 20362000 w 23005101"/>
                <a:gd name="connsiteY263" fmla="*/ 33889 h 83708"/>
                <a:gd name="connsiteX264" fmla="*/ 20541580 w 23005101"/>
                <a:gd name="connsiteY264" fmla="*/ 33889 h 83708"/>
                <a:gd name="connsiteX265" fmla="*/ 20690264 w 23005101"/>
                <a:gd name="connsiteY265" fmla="*/ 33889 h 83708"/>
                <a:gd name="connsiteX266" fmla="*/ 20869844 w 23005101"/>
                <a:gd name="connsiteY266" fmla="*/ 33889 h 83708"/>
                <a:gd name="connsiteX267" fmla="*/ 21018528 w 23005101"/>
                <a:gd name="connsiteY267" fmla="*/ 33889 h 83708"/>
                <a:gd name="connsiteX268" fmla="*/ 21198492 w 23005101"/>
                <a:gd name="connsiteY268" fmla="*/ 33889 h 83708"/>
                <a:gd name="connsiteX269" fmla="*/ 21347178 w 23005101"/>
                <a:gd name="connsiteY269" fmla="*/ 33889 h 83708"/>
                <a:gd name="connsiteX270" fmla="*/ 21527142 w 23005101"/>
                <a:gd name="connsiteY270" fmla="*/ 33889 h 83708"/>
                <a:gd name="connsiteX271" fmla="*/ 21675828 w 23005101"/>
                <a:gd name="connsiteY271" fmla="*/ 33889 h 83708"/>
                <a:gd name="connsiteX272" fmla="*/ 21855406 w 23005101"/>
                <a:gd name="connsiteY272" fmla="*/ 33889 h 83708"/>
                <a:gd name="connsiteX273" fmla="*/ 22004092 w 23005101"/>
                <a:gd name="connsiteY273" fmla="*/ 33889 h 83708"/>
                <a:gd name="connsiteX274" fmla="*/ 22184056 w 23005101"/>
                <a:gd name="connsiteY274" fmla="*/ 33889 h 83708"/>
                <a:gd name="connsiteX275" fmla="*/ 22332742 w 23005101"/>
                <a:gd name="connsiteY275" fmla="*/ 33889 h 83708"/>
                <a:gd name="connsiteX276" fmla="*/ 22512706 w 23005101"/>
                <a:gd name="connsiteY276" fmla="*/ 33889 h 83708"/>
                <a:gd name="connsiteX277" fmla="*/ 22661390 w 23005101"/>
                <a:gd name="connsiteY277" fmla="*/ 33889 h 83708"/>
                <a:gd name="connsiteX278" fmla="*/ 22840970 w 23005101"/>
                <a:gd name="connsiteY278" fmla="*/ 33889 h 83708"/>
                <a:gd name="connsiteX279" fmla="*/ 22989654 w 23005101"/>
                <a:gd name="connsiteY279" fmla="*/ 33889 h 83708"/>
                <a:gd name="connsiteX280" fmla="*/ 23005102 w 23005101"/>
                <a:gd name="connsiteY280" fmla="*/ 49723 h 83708"/>
                <a:gd name="connsiteX281" fmla="*/ 22825138 w 23005101"/>
                <a:gd name="connsiteY281" fmla="*/ 49723 h 83708"/>
                <a:gd name="connsiteX282" fmla="*/ 22676452 w 23005101"/>
                <a:gd name="connsiteY282" fmla="*/ 49723 h 83708"/>
                <a:gd name="connsiteX283" fmla="*/ 22585310 w 23005101"/>
                <a:gd name="connsiteY283" fmla="*/ 83708 h 8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708">
                  <a:moveTo>
                    <a:pt x="22585310" y="83708"/>
                  </a:moveTo>
                  <a:cubicBezTo>
                    <a:pt x="22551712" y="83708"/>
                    <a:pt x="22518114" y="72509"/>
                    <a:pt x="22495328" y="49723"/>
                  </a:cubicBezTo>
                  <a:cubicBezTo>
                    <a:pt x="22458638" y="13034"/>
                    <a:pt x="22383332" y="13420"/>
                    <a:pt x="22346644" y="49723"/>
                  </a:cubicBezTo>
                  <a:cubicBezTo>
                    <a:pt x="22301458" y="94908"/>
                    <a:pt x="22212248" y="94908"/>
                    <a:pt x="22167064" y="49723"/>
                  </a:cubicBezTo>
                  <a:cubicBezTo>
                    <a:pt x="22130374" y="13034"/>
                    <a:pt x="22055070" y="13420"/>
                    <a:pt x="22018380" y="49723"/>
                  </a:cubicBezTo>
                  <a:cubicBezTo>
                    <a:pt x="21973194" y="94908"/>
                    <a:pt x="21883984" y="94908"/>
                    <a:pt x="21838800" y="49723"/>
                  </a:cubicBezTo>
                  <a:cubicBezTo>
                    <a:pt x="21802112" y="13034"/>
                    <a:pt x="21727190" y="13420"/>
                    <a:pt x="21690116" y="49723"/>
                  </a:cubicBezTo>
                  <a:cubicBezTo>
                    <a:pt x="21644930" y="94908"/>
                    <a:pt x="21555720" y="94908"/>
                    <a:pt x="21510536" y="49723"/>
                  </a:cubicBezTo>
                  <a:cubicBezTo>
                    <a:pt x="21473848" y="13420"/>
                    <a:pt x="21398926" y="13034"/>
                    <a:pt x="21361854" y="49723"/>
                  </a:cubicBezTo>
                  <a:cubicBezTo>
                    <a:pt x="21316668" y="94908"/>
                    <a:pt x="21227456" y="94908"/>
                    <a:pt x="21182272" y="49723"/>
                  </a:cubicBezTo>
                  <a:cubicBezTo>
                    <a:pt x="21145584" y="13034"/>
                    <a:pt x="21070278" y="13420"/>
                    <a:pt x="21033590" y="49723"/>
                  </a:cubicBezTo>
                  <a:cubicBezTo>
                    <a:pt x="20988404" y="94908"/>
                    <a:pt x="20899194" y="94908"/>
                    <a:pt x="20854010" y="49723"/>
                  </a:cubicBezTo>
                  <a:cubicBezTo>
                    <a:pt x="20817320" y="13034"/>
                    <a:pt x="20742014" y="13034"/>
                    <a:pt x="20705326" y="49723"/>
                  </a:cubicBezTo>
                  <a:cubicBezTo>
                    <a:pt x="20660140" y="94908"/>
                    <a:pt x="20570930" y="94908"/>
                    <a:pt x="20525358" y="49723"/>
                  </a:cubicBezTo>
                  <a:cubicBezTo>
                    <a:pt x="20488672" y="13034"/>
                    <a:pt x="20413364" y="13420"/>
                    <a:pt x="20376676" y="49723"/>
                  </a:cubicBezTo>
                  <a:cubicBezTo>
                    <a:pt x="20331492" y="94908"/>
                    <a:pt x="20242282" y="94908"/>
                    <a:pt x="20196708" y="49723"/>
                  </a:cubicBezTo>
                  <a:cubicBezTo>
                    <a:pt x="20160022" y="13034"/>
                    <a:pt x="20084714" y="13034"/>
                    <a:pt x="20048026" y="49723"/>
                  </a:cubicBezTo>
                  <a:cubicBezTo>
                    <a:pt x="20002842" y="94908"/>
                    <a:pt x="19913632" y="94908"/>
                    <a:pt x="19868446" y="49723"/>
                  </a:cubicBezTo>
                  <a:cubicBezTo>
                    <a:pt x="19831758" y="13034"/>
                    <a:pt x="19756836" y="13034"/>
                    <a:pt x="19719762" y="49723"/>
                  </a:cubicBezTo>
                  <a:cubicBezTo>
                    <a:pt x="19674578" y="94908"/>
                    <a:pt x="19585368" y="94908"/>
                    <a:pt x="19540182" y="49723"/>
                  </a:cubicBezTo>
                  <a:cubicBezTo>
                    <a:pt x="19503494" y="13034"/>
                    <a:pt x="19428188" y="13420"/>
                    <a:pt x="19391498" y="49723"/>
                  </a:cubicBezTo>
                  <a:cubicBezTo>
                    <a:pt x="19346314" y="94908"/>
                    <a:pt x="19257104" y="94908"/>
                    <a:pt x="19211920" y="49723"/>
                  </a:cubicBezTo>
                  <a:cubicBezTo>
                    <a:pt x="19175230" y="13420"/>
                    <a:pt x="19099924" y="13034"/>
                    <a:pt x="19063234" y="49723"/>
                  </a:cubicBezTo>
                  <a:cubicBezTo>
                    <a:pt x="19018050" y="94908"/>
                    <a:pt x="18928840" y="94908"/>
                    <a:pt x="18883656" y="49723"/>
                  </a:cubicBezTo>
                  <a:cubicBezTo>
                    <a:pt x="18846966" y="13420"/>
                    <a:pt x="18771660" y="13420"/>
                    <a:pt x="18734972" y="49723"/>
                  </a:cubicBezTo>
                  <a:cubicBezTo>
                    <a:pt x="18689788" y="94908"/>
                    <a:pt x="18600576" y="94908"/>
                    <a:pt x="18555006" y="49723"/>
                  </a:cubicBezTo>
                  <a:cubicBezTo>
                    <a:pt x="18518318" y="13034"/>
                    <a:pt x="18443396" y="13034"/>
                    <a:pt x="18406320" y="49723"/>
                  </a:cubicBezTo>
                  <a:cubicBezTo>
                    <a:pt x="18360750" y="94908"/>
                    <a:pt x="18271926" y="94908"/>
                    <a:pt x="18226356" y="49723"/>
                  </a:cubicBezTo>
                  <a:cubicBezTo>
                    <a:pt x="18189668" y="13034"/>
                    <a:pt x="18114360" y="13034"/>
                    <a:pt x="18077672" y="49723"/>
                  </a:cubicBezTo>
                  <a:cubicBezTo>
                    <a:pt x="18032486" y="94908"/>
                    <a:pt x="17943276" y="94908"/>
                    <a:pt x="17898092" y="49723"/>
                  </a:cubicBezTo>
                  <a:cubicBezTo>
                    <a:pt x="17861404" y="13034"/>
                    <a:pt x="17786482" y="13034"/>
                    <a:pt x="17749408" y="49723"/>
                  </a:cubicBezTo>
                  <a:cubicBezTo>
                    <a:pt x="17704224" y="94908"/>
                    <a:pt x="17615012" y="94908"/>
                    <a:pt x="17569442" y="49723"/>
                  </a:cubicBezTo>
                  <a:cubicBezTo>
                    <a:pt x="17532754" y="13034"/>
                    <a:pt x="17457832" y="13034"/>
                    <a:pt x="17420758" y="49723"/>
                  </a:cubicBezTo>
                  <a:cubicBezTo>
                    <a:pt x="17375574" y="94908"/>
                    <a:pt x="17286362" y="94908"/>
                    <a:pt x="17240792" y="49723"/>
                  </a:cubicBezTo>
                  <a:cubicBezTo>
                    <a:pt x="17203718" y="13034"/>
                    <a:pt x="17128796" y="13420"/>
                    <a:pt x="17092108" y="49723"/>
                  </a:cubicBezTo>
                  <a:cubicBezTo>
                    <a:pt x="17046538" y="94908"/>
                    <a:pt x="16957714" y="94908"/>
                    <a:pt x="16912528" y="49723"/>
                  </a:cubicBezTo>
                  <a:cubicBezTo>
                    <a:pt x="16875840" y="13034"/>
                    <a:pt x="16800532" y="13420"/>
                    <a:pt x="16763844" y="49723"/>
                  </a:cubicBezTo>
                  <a:cubicBezTo>
                    <a:pt x="16718660" y="94908"/>
                    <a:pt x="16629450" y="94908"/>
                    <a:pt x="16584265" y="49723"/>
                  </a:cubicBezTo>
                  <a:cubicBezTo>
                    <a:pt x="16547577" y="13034"/>
                    <a:pt x="16472269" y="13420"/>
                    <a:pt x="16435581" y="49723"/>
                  </a:cubicBezTo>
                  <a:cubicBezTo>
                    <a:pt x="16390010" y="94908"/>
                    <a:pt x="16301186" y="94908"/>
                    <a:pt x="16255616" y="49723"/>
                  </a:cubicBezTo>
                  <a:cubicBezTo>
                    <a:pt x="16218927" y="13034"/>
                    <a:pt x="16143619" y="13420"/>
                    <a:pt x="16106931" y="49723"/>
                  </a:cubicBezTo>
                  <a:cubicBezTo>
                    <a:pt x="16061361" y="94908"/>
                    <a:pt x="15972536" y="94908"/>
                    <a:pt x="15926966" y="49723"/>
                  </a:cubicBezTo>
                  <a:cubicBezTo>
                    <a:pt x="15890277" y="13420"/>
                    <a:pt x="15815355" y="13034"/>
                    <a:pt x="15778281" y="49723"/>
                  </a:cubicBezTo>
                  <a:cubicBezTo>
                    <a:pt x="15733097" y="94908"/>
                    <a:pt x="15643886" y="94908"/>
                    <a:pt x="15598702" y="49723"/>
                  </a:cubicBezTo>
                  <a:cubicBezTo>
                    <a:pt x="15562013" y="13034"/>
                    <a:pt x="15486706" y="13420"/>
                    <a:pt x="15450018" y="49723"/>
                  </a:cubicBezTo>
                  <a:cubicBezTo>
                    <a:pt x="15404834" y="94908"/>
                    <a:pt x="15315622" y="94908"/>
                    <a:pt x="15270438" y="49723"/>
                  </a:cubicBezTo>
                  <a:cubicBezTo>
                    <a:pt x="15233750" y="13034"/>
                    <a:pt x="15158443" y="13034"/>
                    <a:pt x="15121754" y="49723"/>
                  </a:cubicBezTo>
                  <a:cubicBezTo>
                    <a:pt x="15076570" y="94908"/>
                    <a:pt x="14987359" y="94908"/>
                    <a:pt x="14942175" y="49723"/>
                  </a:cubicBezTo>
                  <a:cubicBezTo>
                    <a:pt x="14905486" y="13034"/>
                    <a:pt x="14830179" y="13420"/>
                    <a:pt x="14793490" y="49723"/>
                  </a:cubicBezTo>
                  <a:cubicBezTo>
                    <a:pt x="14748306" y="94908"/>
                    <a:pt x="14659095" y="94908"/>
                    <a:pt x="14613911" y="49723"/>
                  </a:cubicBezTo>
                  <a:cubicBezTo>
                    <a:pt x="14577222" y="13034"/>
                    <a:pt x="14501915" y="13420"/>
                    <a:pt x="14465227" y="49723"/>
                  </a:cubicBezTo>
                  <a:cubicBezTo>
                    <a:pt x="14420043" y="94908"/>
                    <a:pt x="14330831" y="94908"/>
                    <a:pt x="14285647" y="49723"/>
                  </a:cubicBezTo>
                  <a:cubicBezTo>
                    <a:pt x="14248959" y="13034"/>
                    <a:pt x="14173652" y="13034"/>
                    <a:pt x="14136963" y="49723"/>
                  </a:cubicBezTo>
                  <a:cubicBezTo>
                    <a:pt x="14091779" y="94908"/>
                    <a:pt x="14002568" y="94908"/>
                    <a:pt x="13957384" y="49723"/>
                  </a:cubicBezTo>
                  <a:cubicBezTo>
                    <a:pt x="13920695" y="13420"/>
                    <a:pt x="13845388" y="13034"/>
                    <a:pt x="13808699" y="49723"/>
                  </a:cubicBezTo>
                  <a:cubicBezTo>
                    <a:pt x="13763516" y="94908"/>
                    <a:pt x="13674304" y="94908"/>
                    <a:pt x="13628734" y="49723"/>
                  </a:cubicBezTo>
                  <a:cubicBezTo>
                    <a:pt x="13592046" y="13420"/>
                    <a:pt x="13516738" y="13034"/>
                    <a:pt x="13480049" y="49723"/>
                  </a:cubicBezTo>
                  <a:cubicBezTo>
                    <a:pt x="13434865" y="94908"/>
                    <a:pt x="13345655" y="94908"/>
                    <a:pt x="13300085" y="49723"/>
                  </a:cubicBezTo>
                  <a:cubicBezTo>
                    <a:pt x="13263396" y="13034"/>
                    <a:pt x="13188474" y="13034"/>
                    <a:pt x="13151400" y="49723"/>
                  </a:cubicBezTo>
                  <a:cubicBezTo>
                    <a:pt x="13106215" y="94908"/>
                    <a:pt x="13017005" y="94908"/>
                    <a:pt x="12971434" y="49723"/>
                  </a:cubicBezTo>
                  <a:cubicBezTo>
                    <a:pt x="12934746" y="13034"/>
                    <a:pt x="12859824" y="13034"/>
                    <a:pt x="12822750" y="49723"/>
                  </a:cubicBezTo>
                  <a:cubicBezTo>
                    <a:pt x="12777565" y="94908"/>
                    <a:pt x="12688355" y="94908"/>
                    <a:pt x="12643171" y="49723"/>
                  </a:cubicBezTo>
                  <a:cubicBezTo>
                    <a:pt x="12606482" y="13034"/>
                    <a:pt x="12531175" y="13034"/>
                    <a:pt x="12494486" y="49723"/>
                  </a:cubicBezTo>
                  <a:cubicBezTo>
                    <a:pt x="12449301" y="94908"/>
                    <a:pt x="12360091" y="94908"/>
                    <a:pt x="12314907" y="49723"/>
                  </a:cubicBezTo>
                  <a:cubicBezTo>
                    <a:pt x="12278218" y="13034"/>
                    <a:pt x="12202911" y="13420"/>
                    <a:pt x="12166223" y="49723"/>
                  </a:cubicBezTo>
                  <a:cubicBezTo>
                    <a:pt x="12120652" y="94908"/>
                    <a:pt x="12031827" y="94908"/>
                    <a:pt x="11986257" y="49723"/>
                  </a:cubicBezTo>
                  <a:cubicBezTo>
                    <a:pt x="11949569" y="13034"/>
                    <a:pt x="11874261" y="13420"/>
                    <a:pt x="11837573" y="49723"/>
                  </a:cubicBezTo>
                  <a:cubicBezTo>
                    <a:pt x="11792389" y="94908"/>
                    <a:pt x="11703178" y="94908"/>
                    <a:pt x="11657607" y="49723"/>
                  </a:cubicBezTo>
                  <a:cubicBezTo>
                    <a:pt x="11620919" y="13034"/>
                    <a:pt x="11545611" y="13420"/>
                    <a:pt x="11508923" y="49723"/>
                  </a:cubicBezTo>
                  <a:cubicBezTo>
                    <a:pt x="11463352" y="94908"/>
                    <a:pt x="11374528" y="94908"/>
                    <a:pt x="11328958" y="49723"/>
                  </a:cubicBezTo>
                  <a:cubicBezTo>
                    <a:pt x="11292269" y="13034"/>
                    <a:pt x="11216962" y="13420"/>
                    <a:pt x="11180273" y="49723"/>
                  </a:cubicBezTo>
                  <a:cubicBezTo>
                    <a:pt x="11135088" y="94908"/>
                    <a:pt x="11045878" y="94908"/>
                    <a:pt x="11000694" y="49723"/>
                  </a:cubicBezTo>
                  <a:cubicBezTo>
                    <a:pt x="10964005" y="13420"/>
                    <a:pt x="10889084" y="13034"/>
                    <a:pt x="10852010" y="49723"/>
                  </a:cubicBezTo>
                  <a:cubicBezTo>
                    <a:pt x="10806439" y="94908"/>
                    <a:pt x="10717614" y="94908"/>
                    <a:pt x="10672044" y="49723"/>
                  </a:cubicBezTo>
                  <a:cubicBezTo>
                    <a:pt x="10634970" y="13034"/>
                    <a:pt x="10560048" y="13420"/>
                    <a:pt x="10523359" y="49723"/>
                  </a:cubicBezTo>
                  <a:cubicBezTo>
                    <a:pt x="10478176" y="94908"/>
                    <a:pt x="10388965" y="94908"/>
                    <a:pt x="10343780" y="49723"/>
                  </a:cubicBezTo>
                  <a:cubicBezTo>
                    <a:pt x="10307093" y="13034"/>
                    <a:pt x="10232171" y="13034"/>
                    <a:pt x="10195096" y="49723"/>
                  </a:cubicBezTo>
                  <a:cubicBezTo>
                    <a:pt x="10149912" y="94908"/>
                    <a:pt x="10060702" y="94908"/>
                    <a:pt x="10015517" y="49723"/>
                  </a:cubicBezTo>
                  <a:cubicBezTo>
                    <a:pt x="9978829" y="13034"/>
                    <a:pt x="9903521" y="13420"/>
                    <a:pt x="9866833" y="49723"/>
                  </a:cubicBezTo>
                  <a:cubicBezTo>
                    <a:pt x="9821648" y="94908"/>
                    <a:pt x="9732437" y="94908"/>
                    <a:pt x="9687253" y="49723"/>
                  </a:cubicBezTo>
                  <a:cubicBezTo>
                    <a:pt x="9650565" y="13034"/>
                    <a:pt x="9575257" y="13034"/>
                    <a:pt x="9538569" y="49723"/>
                  </a:cubicBezTo>
                  <a:cubicBezTo>
                    <a:pt x="9493385" y="94908"/>
                    <a:pt x="9404174" y="94908"/>
                    <a:pt x="9358989" y="49723"/>
                  </a:cubicBezTo>
                  <a:cubicBezTo>
                    <a:pt x="9322301" y="13034"/>
                    <a:pt x="9246994" y="13420"/>
                    <a:pt x="9210305" y="49723"/>
                  </a:cubicBezTo>
                  <a:cubicBezTo>
                    <a:pt x="9164734" y="94908"/>
                    <a:pt x="9075910" y="94908"/>
                    <a:pt x="9030340" y="49723"/>
                  </a:cubicBezTo>
                  <a:cubicBezTo>
                    <a:pt x="8993651" y="13420"/>
                    <a:pt x="8918343" y="13034"/>
                    <a:pt x="8881655" y="49723"/>
                  </a:cubicBezTo>
                  <a:cubicBezTo>
                    <a:pt x="8836085" y="94908"/>
                    <a:pt x="8747260" y="94908"/>
                    <a:pt x="8701690" y="49723"/>
                  </a:cubicBezTo>
                  <a:cubicBezTo>
                    <a:pt x="8665001" y="13034"/>
                    <a:pt x="8589694" y="13420"/>
                    <a:pt x="8553006" y="49723"/>
                  </a:cubicBezTo>
                  <a:cubicBezTo>
                    <a:pt x="8507821" y="94908"/>
                    <a:pt x="8418611" y="94908"/>
                    <a:pt x="8373427" y="49723"/>
                  </a:cubicBezTo>
                  <a:cubicBezTo>
                    <a:pt x="8336352" y="13420"/>
                    <a:pt x="8261430" y="13420"/>
                    <a:pt x="8224742" y="49723"/>
                  </a:cubicBezTo>
                  <a:cubicBezTo>
                    <a:pt x="8179558" y="94908"/>
                    <a:pt x="8090347" y="94908"/>
                    <a:pt x="8045163" y="49723"/>
                  </a:cubicBezTo>
                  <a:cubicBezTo>
                    <a:pt x="8008474" y="13420"/>
                    <a:pt x="7933167" y="13420"/>
                    <a:pt x="7896479" y="49723"/>
                  </a:cubicBezTo>
                  <a:cubicBezTo>
                    <a:pt x="7851294" y="94908"/>
                    <a:pt x="7762084" y="94908"/>
                    <a:pt x="7716899" y="49723"/>
                  </a:cubicBezTo>
                  <a:cubicBezTo>
                    <a:pt x="7680211" y="13034"/>
                    <a:pt x="7604903" y="13420"/>
                    <a:pt x="7568215" y="49723"/>
                  </a:cubicBezTo>
                  <a:cubicBezTo>
                    <a:pt x="7523031" y="94908"/>
                    <a:pt x="7433820" y="94908"/>
                    <a:pt x="7388636" y="49723"/>
                  </a:cubicBezTo>
                  <a:cubicBezTo>
                    <a:pt x="7351947" y="13034"/>
                    <a:pt x="7277026" y="13420"/>
                    <a:pt x="7239951" y="49723"/>
                  </a:cubicBezTo>
                  <a:cubicBezTo>
                    <a:pt x="7194767" y="94908"/>
                    <a:pt x="7105557" y="94908"/>
                    <a:pt x="7060372" y="49723"/>
                  </a:cubicBezTo>
                  <a:cubicBezTo>
                    <a:pt x="7023683" y="13034"/>
                    <a:pt x="6948376" y="13420"/>
                    <a:pt x="6911688" y="49723"/>
                  </a:cubicBezTo>
                  <a:cubicBezTo>
                    <a:pt x="6866503" y="94908"/>
                    <a:pt x="6777293" y="94908"/>
                    <a:pt x="6732108" y="49723"/>
                  </a:cubicBezTo>
                  <a:cubicBezTo>
                    <a:pt x="6695420" y="13034"/>
                    <a:pt x="6620112" y="13034"/>
                    <a:pt x="6583424" y="49723"/>
                  </a:cubicBezTo>
                  <a:cubicBezTo>
                    <a:pt x="6537853" y="94908"/>
                    <a:pt x="6449029" y="94908"/>
                    <a:pt x="6403458" y="49723"/>
                  </a:cubicBezTo>
                  <a:cubicBezTo>
                    <a:pt x="6366770" y="13034"/>
                    <a:pt x="6291849" y="13034"/>
                    <a:pt x="6254774" y="49723"/>
                  </a:cubicBezTo>
                  <a:cubicBezTo>
                    <a:pt x="6209589" y="94908"/>
                    <a:pt x="6120379" y="94908"/>
                    <a:pt x="6075195" y="49723"/>
                  </a:cubicBezTo>
                  <a:cubicBezTo>
                    <a:pt x="6038506" y="13034"/>
                    <a:pt x="5963585" y="13034"/>
                    <a:pt x="5926511" y="49723"/>
                  </a:cubicBezTo>
                  <a:cubicBezTo>
                    <a:pt x="5881326" y="94908"/>
                    <a:pt x="5792115" y="94908"/>
                    <a:pt x="5746931" y="49723"/>
                  </a:cubicBezTo>
                  <a:cubicBezTo>
                    <a:pt x="5710243" y="13034"/>
                    <a:pt x="5634935" y="13034"/>
                    <a:pt x="5598247" y="49723"/>
                  </a:cubicBezTo>
                  <a:cubicBezTo>
                    <a:pt x="5553062" y="94908"/>
                    <a:pt x="5463852" y="94908"/>
                    <a:pt x="5418281" y="49723"/>
                  </a:cubicBezTo>
                  <a:cubicBezTo>
                    <a:pt x="5381593" y="13034"/>
                    <a:pt x="5306672" y="13420"/>
                    <a:pt x="5269597" y="49723"/>
                  </a:cubicBezTo>
                  <a:cubicBezTo>
                    <a:pt x="5224413" y="94908"/>
                    <a:pt x="5135202" y="94908"/>
                    <a:pt x="5090018" y="49723"/>
                  </a:cubicBezTo>
                  <a:cubicBezTo>
                    <a:pt x="5053330" y="13034"/>
                    <a:pt x="4978408" y="13420"/>
                    <a:pt x="4941333" y="49723"/>
                  </a:cubicBezTo>
                  <a:cubicBezTo>
                    <a:pt x="4895763" y="94908"/>
                    <a:pt x="4806939" y="94908"/>
                    <a:pt x="4761368" y="49723"/>
                  </a:cubicBezTo>
                  <a:cubicBezTo>
                    <a:pt x="4724679" y="13034"/>
                    <a:pt x="4649372" y="13420"/>
                    <a:pt x="4612684" y="49723"/>
                  </a:cubicBezTo>
                  <a:cubicBezTo>
                    <a:pt x="4567499" y="94908"/>
                    <a:pt x="4478289" y="94908"/>
                    <a:pt x="4433104" y="49723"/>
                  </a:cubicBezTo>
                  <a:cubicBezTo>
                    <a:pt x="4396416" y="13034"/>
                    <a:pt x="4321495" y="13420"/>
                    <a:pt x="4284420" y="49723"/>
                  </a:cubicBezTo>
                  <a:cubicBezTo>
                    <a:pt x="4239235" y="94908"/>
                    <a:pt x="4150025" y="94908"/>
                    <a:pt x="4104840" y="49723"/>
                  </a:cubicBezTo>
                  <a:cubicBezTo>
                    <a:pt x="4068152" y="13034"/>
                    <a:pt x="3992845" y="13420"/>
                    <a:pt x="3956156" y="49723"/>
                  </a:cubicBezTo>
                  <a:cubicBezTo>
                    <a:pt x="3910586" y="94908"/>
                    <a:pt x="3821761" y="94908"/>
                    <a:pt x="3776190" y="49723"/>
                  </a:cubicBezTo>
                  <a:cubicBezTo>
                    <a:pt x="3739502" y="13034"/>
                    <a:pt x="3664581" y="13034"/>
                    <a:pt x="3627506" y="49723"/>
                  </a:cubicBezTo>
                  <a:cubicBezTo>
                    <a:pt x="3582322" y="94908"/>
                    <a:pt x="3493111" y="94908"/>
                    <a:pt x="3447541" y="49723"/>
                  </a:cubicBezTo>
                  <a:cubicBezTo>
                    <a:pt x="3410852" y="13034"/>
                    <a:pt x="3335545" y="13420"/>
                    <a:pt x="3298857" y="49723"/>
                  </a:cubicBezTo>
                  <a:cubicBezTo>
                    <a:pt x="3253286" y="94908"/>
                    <a:pt x="3164462" y="94908"/>
                    <a:pt x="3118891" y="49723"/>
                  </a:cubicBezTo>
                  <a:cubicBezTo>
                    <a:pt x="3082202" y="13034"/>
                    <a:pt x="3006895" y="13420"/>
                    <a:pt x="2970207" y="49723"/>
                  </a:cubicBezTo>
                  <a:cubicBezTo>
                    <a:pt x="2924636" y="94908"/>
                    <a:pt x="2835812" y="94908"/>
                    <a:pt x="2790241" y="49723"/>
                  </a:cubicBezTo>
                  <a:cubicBezTo>
                    <a:pt x="2753553" y="13034"/>
                    <a:pt x="2678245" y="13034"/>
                    <a:pt x="2641557" y="49723"/>
                  </a:cubicBezTo>
                  <a:cubicBezTo>
                    <a:pt x="2596373" y="94908"/>
                    <a:pt x="2507162" y="94908"/>
                    <a:pt x="2461977" y="49723"/>
                  </a:cubicBezTo>
                  <a:cubicBezTo>
                    <a:pt x="2425289" y="13034"/>
                    <a:pt x="2349982" y="13420"/>
                    <a:pt x="2313293" y="49723"/>
                  </a:cubicBezTo>
                  <a:cubicBezTo>
                    <a:pt x="2268109" y="94908"/>
                    <a:pt x="2178898" y="94908"/>
                    <a:pt x="2133714" y="49723"/>
                  </a:cubicBezTo>
                  <a:cubicBezTo>
                    <a:pt x="2097025" y="13034"/>
                    <a:pt x="2021718" y="13420"/>
                    <a:pt x="1985030" y="49723"/>
                  </a:cubicBezTo>
                  <a:cubicBezTo>
                    <a:pt x="1939845" y="94908"/>
                    <a:pt x="1850635" y="94908"/>
                    <a:pt x="1805450" y="49723"/>
                  </a:cubicBezTo>
                  <a:cubicBezTo>
                    <a:pt x="1768762" y="13034"/>
                    <a:pt x="1693454" y="13420"/>
                    <a:pt x="1656766" y="49723"/>
                  </a:cubicBezTo>
                  <a:cubicBezTo>
                    <a:pt x="1611195" y="94908"/>
                    <a:pt x="1522371" y="94908"/>
                    <a:pt x="1476800" y="49723"/>
                  </a:cubicBezTo>
                  <a:cubicBezTo>
                    <a:pt x="1440112" y="13034"/>
                    <a:pt x="1364804" y="13420"/>
                    <a:pt x="1328116" y="49723"/>
                  </a:cubicBezTo>
                  <a:cubicBezTo>
                    <a:pt x="1282545" y="94908"/>
                    <a:pt x="1193721" y="94908"/>
                    <a:pt x="1148150" y="49723"/>
                  </a:cubicBezTo>
                  <a:cubicBezTo>
                    <a:pt x="1111462" y="13034"/>
                    <a:pt x="1036155" y="13034"/>
                    <a:pt x="999466" y="49723"/>
                  </a:cubicBezTo>
                  <a:cubicBezTo>
                    <a:pt x="954282" y="94908"/>
                    <a:pt x="865071" y="94908"/>
                    <a:pt x="819887" y="49723"/>
                  </a:cubicBezTo>
                  <a:cubicBezTo>
                    <a:pt x="783198" y="13034"/>
                    <a:pt x="707891" y="13034"/>
                    <a:pt x="671203" y="49723"/>
                  </a:cubicBezTo>
                  <a:cubicBezTo>
                    <a:pt x="626018" y="94908"/>
                    <a:pt x="536808" y="94908"/>
                    <a:pt x="491623" y="49723"/>
                  </a:cubicBezTo>
                  <a:cubicBezTo>
                    <a:pt x="454935" y="13034"/>
                    <a:pt x="379627" y="13420"/>
                    <a:pt x="342939" y="49723"/>
                  </a:cubicBezTo>
                  <a:cubicBezTo>
                    <a:pt x="297754" y="94908"/>
                    <a:pt x="208544" y="94908"/>
                    <a:pt x="163359" y="49723"/>
                  </a:cubicBezTo>
                  <a:cubicBezTo>
                    <a:pt x="126671" y="13034"/>
                    <a:pt x="51364" y="13034"/>
                    <a:pt x="14675" y="49723"/>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708"/>
                    <a:pt x="22585310" y="83708"/>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32" name="Freeform: Shape 31">
              <a:extLst>
                <a:ext uri="{FF2B5EF4-FFF2-40B4-BE49-F238E27FC236}">
                  <a16:creationId xmlns:a16="http://schemas.microsoft.com/office/drawing/2014/main" id="{DB2D192C-04A1-46BB-9EE1-2C03677D3D85}"/>
                </a:ext>
              </a:extLst>
            </p:cNvPr>
            <p:cNvSpPr/>
            <p:nvPr/>
          </p:nvSpPr>
          <p:spPr>
            <a:xfrm>
              <a:off x="-51438" y="2596120"/>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33" name="Freeform: Shape 32">
              <a:extLst>
                <a:ext uri="{FF2B5EF4-FFF2-40B4-BE49-F238E27FC236}">
                  <a16:creationId xmlns:a16="http://schemas.microsoft.com/office/drawing/2014/main" id="{9A6B4EA8-5C11-4951-8B3D-F95950872ECD}"/>
                </a:ext>
              </a:extLst>
            </p:cNvPr>
            <p:cNvSpPr/>
            <p:nvPr/>
          </p:nvSpPr>
          <p:spPr>
            <a:xfrm>
              <a:off x="-51438" y="2732834"/>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34" name="Freeform: Shape 33">
              <a:extLst>
                <a:ext uri="{FF2B5EF4-FFF2-40B4-BE49-F238E27FC236}">
                  <a16:creationId xmlns:a16="http://schemas.microsoft.com/office/drawing/2014/main" id="{0FF63528-F215-4A96-99DE-75369D602AFB}"/>
                </a:ext>
              </a:extLst>
            </p:cNvPr>
            <p:cNvSpPr/>
            <p:nvPr/>
          </p:nvSpPr>
          <p:spPr>
            <a:xfrm>
              <a:off x="-51438" y="2869548"/>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35" name="Freeform: Shape 34">
              <a:extLst>
                <a:ext uri="{FF2B5EF4-FFF2-40B4-BE49-F238E27FC236}">
                  <a16:creationId xmlns:a16="http://schemas.microsoft.com/office/drawing/2014/main" id="{00ACB790-BC24-4E55-8A88-C008E7071EDB}"/>
                </a:ext>
              </a:extLst>
            </p:cNvPr>
            <p:cNvSpPr/>
            <p:nvPr/>
          </p:nvSpPr>
          <p:spPr>
            <a:xfrm>
              <a:off x="-51438" y="3006263"/>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3034"/>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3034"/>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3034"/>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3034"/>
                    <a:pt x="20084714" y="12648"/>
                    <a:pt x="20048026" y="49337"/>
                  </a:cubicBezTo>
                  <a:cubicBezTo>
                    <a:pt x="20002842" y="94522"/>
                    <a:pt x="19913632" y="94522"/>
                    <a:pt x="19868446" y="49337"/>
                  </a:cubicBezTo>
                  <a:cubicBezTo>
                    <a:pt x="19831758" y="13034"/>
                    <a:pt x="19756836" y="13034"/>
                    <a:pt x="19719762" y="49337"/>
                  </a:cubicBezTo>
                  <a:cubicBezTo>
                    <a:pt x="19674578" y="94522"/>
                    <a:pt x="19585368" y="94522"/>
                    <a:pt x="19540182" y="49337"/>
                  </a:cubicBezTo>
                  <a:cubicBezTo>
                    <a:pt x="19503494" y="13034"/>
                    <a:pt x="19428188" y="13034"/>
                    <a:pt x="19391498" y="49337"/>
                  </a:cubicBezTo>
                  <a:cubicBezTo>
                    <a:pt x="19346314" y="94522"/>
                    <a:pt x="19257104" y="94522"/>
                    <a:pt x="19211920" y="49337"/>
                  </a:cubicBezTo>
                  <a:cubicBezTo>
                    <a:pt x="19175230" y="13034"/>
                    <a:pt x="19099924" y="13034"/>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3034"/>
                    <a:pt x="18443396" y="13034"/>
                    <a:pt x="18406320" y="49337"/>
                  </a:cubicBezTo>
                  <a:cubicBezTo>
                    <a:pt x="18360750" y="94522"/>
                    <a:pt x="18271926" y="94522"/>
                    <a:pt x="18226356" y="49337"/>
                  </a:cubicBezTo>
                  <a:cubicBezTo>
                    <a:pt x="18189668" y="13034"/>
                    <a:pt x="18114360" y="13034"/>
                    <a:pt x="18077672" y="49337"/>
                  </a:cubicBezTo>
                  <a:cubicBezTo>
                    <a:pt x="18032486" y="94522"/>
                    <a:pt x="17943276" y="94522"/>
                    <a:pt x="17898092" y="49337"/>
                  </a:cubicBezTo>
                  <a:cubicBezTo>
                    <a:pt x="17861404" y="13034"/>
                    <a:pt x="17786482" y="13034"/>
                    <a:pt x="17749408" y="49337"/>
                  </a:cubicBezTo>
                  <a:cubicBezTo>
                    <a:pt x="17704224" y="94522"/>
                    <a:pt x="17615012" y="94522"/>
                    <a:pt x="17569442" y="49337"/>
                  </a:cubicBezTo>
                  <a:cubicBezTo>
                    <a:pt x="17532754" y="13034"/>
                    <a:pt x="17457832" y="13034"/>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3034"/>
                    <a:pt x="16143619" y="13034"/>
                    <a:pt x="16106931" y="49337"/>
                  </a:cubicBezTo>
                  <a:cubicBezTo>
                    <a:pt x="16061361" y="94522"/>
                    <a:pt x="15972536" y="94522"/>
                    <a:pt x="15926966" y="49337"/>
                  </a:cubicBezTo>
                  <a:cubicBezTo>
                    <a:pt x="15890277" y="13034"/>
                    <a:pt x="15815355" y="13034"/>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3034"/>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3034"/>
                    <a:pt x="14501915" y="13034"/>
                    <a:pt x="14465227" y="49337"/>
                  </a:cubicBezTo>
                  <a:cubicBezTo>
                    <a:pt x="14420043" y="94522"/>
                    <a:pt x="14330831" y="94522"/>
                    <a:pt x="14285647" y="49337"/>
                  </a:cubicBezTo>
                  <a:cubicBezTo>
                    <a:pt x="14248959" y="13034"/>
                    <a:pt x="14173652" y="13034"/>
                    <a:pt x="14136963" y="49337"/>
                  </a:cubicBezTo>
                  <a:cubicBezTo>
                    <a:pt x="14091779" y="94522"/>
                    <a:pt x="14002568" y="94522"/>
                    <a:pt x="13957384" y="49337"/>
                  </a:cubicBezTo>
                  <a:cubicBezTo>
                    <a:pt x="13920695" y="13034"/>
                    <a:pt x="13845388" y="13034"/>
                    <a:pt x="13808699" y="49337"/>
                  </a:cubicBezTo>
                  <a:cubicBezTo>
                    <a:pt x="13763516" y="94522"/>
                    <a:pt x="13674304" y="94522"/>
                    <a:pt x="13628734" y="49337"/>
                  </a:cubicBezTo>
                  <a:cubicBezTo>
                    <a:pt x="13592046" y="13034"/>
                    <a:pt x="13516738" y="13034"/>
                    <a:pt x="13480049" y="49337"/>
                  </a:cubicBezTo>
                  <a:cubicBezTo>
                    <a:pt x="13434865" y="94522"/>
                    <a:pt x="13345655" y="94522"/>
                    <a:pt x="13300085" y="49337"/>
                  </a:cubicBezTo>
                  <a:cubicBezTo>
                    <a:pt x="13263396" y="13034"/>
                    <a:pt x="13188474" y="13034"/>
                    <a:pt x="13151400" y="49337"/>
                  </a:cubicBezTo>
                  <a:cubicBezTo>
                    <a:pt x="13106215" y="94522"/>
                    <a:pt x="13017005" y="94522"/>
                    <a:pt x="12971434" y="49337"/>
                  </a:cubicBezTo>
                  <a:cubicBezTo>
                    <a:pt x="12934746" y="13034"/>
                    <a:pt x="12859824" y="13034"/>
                    <a:pt x="12822750" y="49337"/>
                  </a:cubicBezTo>
                  <a:cubicBezTo>
                    <a:pt x="12777565" y="94522"/>
                    <a:pt x="12688355" y="94522"/>
                    <a:pt x="12643171" y="49337"/>
                  </a:cubicBezTo>
                  <a:cubicBezTo>
                    <a:pt x="12606482" y="13034"/>
                    <a:pt x="12531175" y="13034"/>
                    <a:pt x="12494486" y="49337"/>
                  </a:cubicBezTo>
                  <a:cubicBezTo>
                    <a:pt x="12449301" y="94522"/>
                    <a:pt x="12360091" y="94522"/>
                    <a:pt x="12314907" y="49337"/>
                  </a:cubicBezTo>
                  <a:cubicBezTo>
                    <a:pt x="12278218" y="13034"/>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3034"/>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3034"/>
                    <a:pt x="10232171" y="12648"/>
                    <a:pt x="10195096" y="49337"/>
                  </a:cubicBezTo>
                  <a:cubicBezTo>
                    <a:pt x="10149912" y="94522"/>
                    <a:pt x="10060702" y="94522"/>
                    <a:pt x="10015517" y="49337"/>
                  </a:cubicBezTo>
                  <a:cubicBezTo>
                    <a:pt x="9978829" y="13034"/>
                    <a:pt x="9903521" y="13034"/>
                    <a:pt x="9866833" y="49337"/>
                  </a:cubicBezTo>
                  <a:cubicBezTo>
                    <a:pt x="9821648" y="94522"/>
                    <a:pt x="9732437" y="94522"/>
                    <a:pt x="9687253" y="49337"/>
                  </a:cubicBezTo>
                  <a:cubicBezTo>
                    <a:pt x="9650565" y="13034"/>
                    <a:pt x="9575257" y="13034"/>
                    <a:pt x="9538569" y="49337"/>
                  </a:cubicBezTo>
                  <a:cubicBezTo>
                    <a:pt x="9493385" y="94522"/>
                    <a:pt x="9404174" y="94522"/>
                    <a:pt x="9358989" y="49337"/>
                  </a:cubicBezTo>
                  <a:cubicBezTo>
                    <a:pt x="9322301" y="13034"/>
                    <a:pt x="9246994" y="13034"/>
                    <a:pt x="9210305" y="49337"/>
                  </a:cubicBezTo>
                  <a:cubicBezTo>
                    <a:pt x="9164734" y="94522"/>
                    <a:pt x="9075910" y="94522"/>
                    <a:pt x="9030340" y="49337"/>
                  </a:cubicBezTo>
                  <a:cubicBezTo>
                    <a:pt x="8993651" y="13034"/>
                    <a:pt x="8918343" y="13034"/>
                    <a:pt x="8881655" y="49337"/>
                  </a:cubicBezTo>
                  <a:cubicBezTo>
                    <a:pt x="8836085" y="94522"/>
                    <a:pt x="8747260" y="94522"/>
                    <a:pt x="8701690" y="49337"/>
                  </a:cubicBezTo>
                  <a:cubicBezTo>
                    <a:pt x="8665001" y="13034"/>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3034"/>
                    <a:pt x="7604903" y="13034"/>
                    <a:pt x="7568215" y="49337"/>
                  </a:cubicBezTo>
                  <a:cubicBezTo>
                    <a:pt x="7523031" y="94522"/>
                    <a:pt x="7433820" y="94522"/>
                    <a:pt x="7388636" y="49337"/>
                  </a:cubicBezTo>
                  <a:cubicBezTo>
                    <a:pt x="7351947" y="13034"/>
                    <a:pt x="7277026" y="13034"/>
                    <a:pt x="7239951" y="49337"/>
                  </a:cubicBezTo>
                  <a:cubicBezTo>
                    <a:pt x="7194767" y="94522"/>
                    <a:pt x="7105557" y="94522"/>
                    <a:pt x="7060372" y="49337"/>
                  </a:cubicBezTo>
                  <a:cubicBezTo>
                    <a:pt x="7023683" y="13034"/>
                    <a:pt x="6948376" y="13034"/>
                    <a:pt x="6911688" y="49337"/>
                  </a:cubicBezTo>
                  <a:cubicBezTo>
                    <a:pt x="6866503" y="94522"/>
                    <a:pt x="6777293" y="94522"/>
                    <a:pt x="6732108" y="49337"/>
                  </a:cubicBezTo>
                  <a:cubicBezTo>
                    <a:pt x="6695420" y="13034"/>
                    <a:pt x="6620112" y="13034"/>
                    <a:pt x="6583424" y="49337"/>
                  </a:cubicBezTo>
                  <a:cubicBezTo>
                    <a:pt x="6537853" y="94522"/>
                    <a:pt x="6449029" y="94522"/>
                    <a:pt x="6403458" y="49337"/>
                  </a:cubicBezTo>
                  <a:cubicBezTo>
                    <a:pt x="6366770" y="13034"/>
                    <a:pt x="6291849" y="13034"/>
                    <a:pt x="6254774" y="49337"/>
                  </a:cubicBezTo>
                  <a:cubicBezTo>
                    <a:pt x="6209589" y="94522"/>
                    <a:pt x="6120379" y="94522"/>
                    <a:pt x="6075195" y="49337"/>
                  </a:cubicBezTo>
                  <a:cubicBezTo>
                    <a:pt x="6038506" y="13034"/>
                    <a:pt x="5963585" y="13034"/>
                    <a:pt x="5926511" y="49337"/>
                  </a:cubicBezTo>
                  <a:cubicBezTo>
                    <a:pt x="5881326" y="94522"/>
                    <a:pt x="5792115" y="94522"/>
                    <a:pt x="5746931" y="49337"/>
                  </a:cubicBezTo>
                  <a:cubicBezTo>
                    <a:pt x="5710243" y="13034"/>
                    <a:pt x="5634935" y="13034"/>
                    <a:pt x="5598247" y="49337"/>
                  </a:cubicBezTo>
                  <a:cubicBezTo>
                    <a:pt x="5553062" y="94522"/>
                    <a:pt x="5463852" y="94522"/>
                    <a:pt x="5418281" y="49337"/>
                  </a:cubicBezTo>
                  <a:cubicBezTo>
                    <a:pt x="5381593" y="13034"/>
                    <a:pt x="5306672" y="13034"/>
                    <a:pt x="5269597" y="49337"/>
                  </a:cubicBezTo>
                  <a:cubicBezTo>
                    <a:pt x="5224413" y="94522"/>
                    <a:pt x="5135202" y="94522"/>
                    <a:pt x="5090018" y="49337"/>
                  </a:cubicBezTo>
                  <a:cubicBezTo>
                    <a:pt x="5053330" y="13034"/>
                    <a:pt x="4978408" y="13034"/>
                    <a:pt x="4941333" y="49337"/>
                  </a:cubicBezTo>
                  <a:cubicBezTo>
                    <a:pt x="4895763" y="94522"/>
                    <a:pt x="4806939" y="94522"/>
                    <a:pt x="4761368" y="49337"/>
                  </a:cubicBezTo>
                  <a:cubicBezTo>
                    <a:pt x="4724679" y="13034"/>
                    <a:pt x="4649372" y="13034"/>
                    <a:pt x="4612684" y="49337"/>
                  </a:cubicBezTo>
                  <a:cubicBezTo>
                    <a:pt x="4567499" y="94522"/>
                    <a:pt x="4478289" y="94522"/>
                    <a:pt x="4433104" y="49337"/>
                  </a:cubicBezTo>
                  <a:cubicBezTo>
                    <a:pt x="4396416" y="13034"/>
                    <a:pt x="4321495" y="13034"/>
                    <a:pt x="4284420" y="49337"/>
                  </a:cubicBezTo>
                  <a:cubicBezTo>
                    <a:pt x="4239235" y="94522"/>
                    <a:pt x="4150025" y="94522"/>
                    <a:pt x="4104840" y="49337"/>
                  </a:cubicBezTo>
                  <a:cubicBezTo>
                    <a:pt x="4068152" y="13034"/>
                    <a:pt x="3992845" y="13034"/>
                    <a:pt x="3956156" y="49337"/>
                  </a:cubicBezTo>
                  <a:cubicBezTo>
                    <a:pt x="3910586" y="94522"/>
                    <a:pt x="3821761" y="94522"/>
                    <a:pt x="3776190" y="49337"/>
                  </a:cubicBezTo>
                  <a:cubicBezTo>
                    <a:pt x="3739502" y="13034"/>
                    <a:pt x="3664581" y="13034"/>
                    <a:pt x="3627506" y="49337"/>
                  </a:cubicBezTo>
                  <a:cubicBezTo>
                    <a:pt x="3582322" y="94522"/>
                    <a:pt x="3493111" y="94522"/>
                    <a:pt x="3447541" y="49337"/>
                  </a:cubicBezTo>
                  <a:cubicBezTo>
                    <a:pt x="3410852" y="13034"/>
                    <a:pt x="3335545" y="13034"/>
                    <a:pt x="3298857" y="49337"/>
                  </a:cubicBezTo>
                  <a:cubicBezTo>
                    <a:pt x="3253286" y="94522"/>
                    <a:pt x="3164462" y="94522"/>
                    <a:pt x="3118891" y="49337"/>
                  </a:cubicBezTo>
                  <a:cubicBezTo>
                    <a:pt x="3082202" y="13034"/>
                    <a:pt x="3006895" y="13034"/>
                    <a:pt x="2970207" y="49337"/>
                  </a:cubicBezTo>
                  <a:cubicBezTo>
                    <a:pt x="2924636" y="94522"/>
                    <a:pt x="2835812" y="94522"/>
                    <a:pt x="2790241" y="49337"/>
                  </a:cubicBezTo>
                  <a:cubicBezTo>
                    <a:pt x="2753553" y="13034"/>
                    <a:pt x="2678245" y="13034"/>
                    <a:pt x="2641557" y="49337"/>
                  </a:cubicBezTo>
                  <a:cubicBezTo>
                    <a:pt x="2596373" y="94522"/>
                    <a:pt x="2507162" y="94522"/>
                    <a:pt x="2461977" y="49337"/>
                  </a:cubicBezTo>
                  <a:cubicBezTo>
                    <a:pt x="2425289" y="13034"/>
                    <a:pt x="2349982" y="13034"/>
                    <a:pt x="2313293" y="49337"/>
                  </a:cubicBezTo>
                  <a:cubicBezTo>
                    <a:pt x="2268109" y="94522"/>
                    <a:pt x="2178898" y="94522"/>
                    <a:pt x="2133714" y="49337"/>
                  </a:cubicBezTo>
                  <a:cubicBezTo>
                    <a:pt x="2097025" y="13034"/>
                    <a:pt x="2021718" y="13034"/>
                    <a:pt x="1985030" y="49337"/>
                  </a:cubicBezTo>
                  <a:cubicBezTo>
                    <a:pt x="1939845" y="94522"/>
                    <a:pt x="1850635" y="94522"/>
                    <a:pt x="1805450" y="49337"/>
                  </a:cubicBezTo>
                  <a:cubicBezTo>
                    <a:pt x="1768762" y="13034"/>
                    <a:pt x="1693454" y="13034"/>
                    <a:pt x="1656766" y="49337"/>
                  </a:cubicBezTo>
                  <a:cubicBezTo>
                    <a:pt x="1611195" y="94522"/>
                    <a:pt x="1522371" y="94522"/>
                    <a:pt x="1476800" y="49337"/>
                  </a:cubicBezTo>
                  <a:cubicBezTo>
                    <a:pt x="1440112" y="13034"/>
                    <a:pt x="1364804" y="13034"/>
                    <a:pt x="1328116" y="49337"/>
                  </a:cubicBezTo>
                  <a:cubicBezTo>
                    <a:pt x="1282545" y="94522"/>
                    <a:pt x="1193721" y="94522"/>
                    <a:pt x="1148150" y="49337"/>
                  </a:cubicBezTo>
                  <a:cubicBezTo>
                    <a:pt x="1111462" y="13034"/>
                    <a:pt x="1036155" y="13034"/>
                    <a:pt x="999466" y="49337"/>
                  </a:cubicBezTo>
                  <a:cubicBezTo>
                    <a:pt x="954282" y="94522"/>
                    <a:pt x="865071" y="94522"/>
                    <a:pt x="819887" y="49337"/>
                  </a:cubicBezTo>
                  <a:cubicBezTo>
                    <a:pt x="783198" y="13034"/>
                    <a:pt x="707891" y="13034"/>
                    <a:pt x="671203" y="49337"/>
                  </a:cubicBezTo>
                  <a:cubicBezTo>
                    <a:pt x="626018" y="94522"/>
                    <a:pt x="536808" y="94522"/>
                    <a:pt x="491623" y="49337"/>
                  </a:cubicBezTo>
                  <a:cubicBezTo>
                    <a:pt x="454935" y="13034"/>
                    <a:pt x="379627" y="13034"/>
                    <a:pt x="342939" y="49337"/>
                  </a:cubicBezTo>
                  <a:cubicBezTo>
                    <a:pt x="297754" y="94522"/>
                    <a:pt x="208544" y="94522"/>
                    <a:pt x="163359" y="49337"/>
                  </a:cubicBezTo>
                  <a:cubicBezTo>
                    <a:pt x="126671" y="13034"/>
                    <a:pt x="51364" y="13034"/>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420"/>
                    <a:pt x="22713528" y="13420"/>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36" name="Freeform: Shape 35">
              <a:extLst>
                <a:ext uri="{FF2B5EF4-FFF2-40B4-BE49-F238E27FC236}">
                  <a16:creationId xmlns:a16="http://schemas.microsoft.com/office/drawing/2014/main" id="{F089E598-5AD8-4723-86DD-842DB2310D4F}"/>
                </a:ext>
              </a:extLst>
            </p:cNvPr>
            <p:cNvSpPr/>
            <p:nvPr/>
          </p:nvSpPr>
          <p:spPr>
            <a:xfrm>
              <a:off x="-51438" y="3142977"/>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37" name="Freeform: Shape 36">
              <a:extLst>
                <a:ext uri="{FF2B5EF4-FFF2-40B4-BE49-F238E27FC236}">
                  <a16:creationId xmlns:a16="http://schemas.microsoft.com/office/drawing/2014/main" id="{00FC057A-7D07-4DBD-8EB1-5C5FCFBF86A5}"/>
                </a:ext>
              </a:extLst>
            </p:cNvPr>
            <p:cNvSpPr/>
            <p:nvPr/>
          </p:nvSpPr>
          <p:spPr>
            <a:xfrm>
              <a:off x="-51438" y="3279691"/>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1736"/>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38" name="Freeform: Shape 37">
              <a:extLst>
                <a:ext uri="{FF2B5EF4-FFF2-40B4-BE49-F238E27FC236}">
                  <a16:creationId xmlns:a16="http://schemas.microsoft.com/office/drawing/2014/main" id="{8D29A8EB-305A-484E-B132-89D7B9D5233B}"/>
                </a:ext>
              </a:extLst>
            </p:cNvPr>
            <p:cNvSpPr/>
            <p:nvPr/>
          </p:nvSpPr>
          <p:spPr>
            <a:xfrm>
              <a:off x="-51438" y="3416019"/>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39" name="Freeform: Shape 38">
              <a:extLst>
                <a:ext uri="{FF2B5EF4-FFF2-40B4-BE49-F238E27FC236}">
                  <a16:creationId xmlns:a16="http://schemas.microsoft.com/office/drawing/2014/main" id="{519E9B11-A7ED-412C-B5C5-C8D3C17C1FAA}"/>
                </a:ext>
              </a:extLst>
            </p:cNvPr>
            <p:cNvSpPr/>
            <p:nvPr/>
          </p:nvSpPr>
          <p:spPr>
            <a:xfrm>
              <a:off x="-51438" y="3552733"/>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40" name="Freeform: Shape 39">
              <a:extLst>
                <a:ext uri="{FF2B5EF4-FFF2-40B4-BE49-F238E27FC236}">
                  <a16:creationId xmlns:a16="http://schemas.microsoft.com/office/drawing/2014/main" id="{45D47C62-A07E-4D4D-95D9-CE9B30FA998D}"/>
                </a:ext>
              </a:extLst>
            </p:cNvPr>
            <p:cNvSpPr/>
            <p:nvPr/>
          </p:nvSpPr>
          <p:spPr>
            <a:xfrm>
              <a:off x="-51438" y="3826161"/>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41" name="Freeform: Shape 40">
              <a:extLst>
                <a:ext uri="{FF2B5EF4-FFF2-40B4-BE49-F238E27FC236}">
                  <a16:creationId xmlns:a16="http://schemas.microsoft.com/office/drawing/2014/main" id="{9079B5EE-F27B-4C7C-B381-0F616A0B381E}"/>
                </a:ext>
              </a:extLst>
            </p:cNvPr>
            <p:cNvSpPr/>
            <p:nvPr/>
          </p:nvSpPr>
          <p:spPr>
            <a:xfrm>
              <a:off x="-51438" y="4099589"/>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1736"/>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42" name="Freeform: Shape 41">
              <a:extLst>
                <a:ext uri="{FF2B5EF4-FFF2-40B4-BE49-F238E27FC236}">
                  <a16:creationId xmlns:a16="http://schemas.microsoft.com/office/drawing/2014/main" id="{3A2C07A4-420E-40E8-A547-75E3F0E66858}"/>
                </a:ext>
              </a:extLst>
            </p:cNvPr>
            <p:cNvSpPr/>
            <p:nvPr/>
          </p:nvSpPr>
          <p:spPr>
            <a:xfrm>
              <a:off x="-51438" y="4372631"/>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43" name="Freeform: Shape 42">
              <a:extLst>
                <a:ext uri="{FF2B5EF4-FFF2-40B4-BE49-F238E27FC236}">
                  <a16:creationId xmlns:a16="http://schemas.microsoft.com/office/drawing/2014/main" id="{4A53A82E-DD0C-4C2F-9C35-09020490D7AC}"/>
                </a:ext>
              </a:extLst>
            </p:cNvPr>
            <p:cNvSpPr/>
            <p:nvPr/>
          </p:nvSpPr>
          <p:spPr>
            <a:xfrm>
              <a:off x="-51438" y="4646059"/>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44" name="Freeform: Shape 43">
              <a:extLst>
                <a:ext uri="{FF2B5EF4-FFF2-40B4-BE49-F238E27FC236}">
                  <a16:creationId xmlns:a16="http://schemas.microsoft.com/office/drawing/2014/main" id="{D1EB2067-FF73-40DA-A309-A3917E1B9049}"/>
                </a:ext>
              </a:extLst>
            </p:cNvPr>
            <p:cNvSpPr/>
            <p:nvPr/>
          </p:nvSpPr>
          <p:spPr>
            <a:xfrm>
              <a:off x="-51438" y="4919487"/>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1737"/>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45" name="Freeform: Shape 44">
              <a:extLst>
                <a:ext uri="{FF2B5EF4-FFF2-40B4-BE49-F238E27FC236}">
                  <a16:creationId xmlns:a16="http://schemas.microsoft.com/office/drawing/2014/main" id="{3685F9F7-D69F-4DF8-8558-5C10D5BECD3C}"/>
                </a:ext>
              </a:extLst>
            </p:cNvPr>
            <p:cNvSpPr/>
            <p:nvPr/>
          </p:nvSpPr>
          <p:spPr>
            <a:xfrm>
              <a:off x="-51438" y="3689447"/>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46" name="Freeform: Shape 45">
              <a:extLst>
                <a:ext uri="{FF2B5EF4-FFF2-40B4-BE49-F238E27FC236}">
                  <a16:creationId xmlns:a16="http://schemas.microsoft.com/office/drawing/2014/main" id="{73C3492A-4EF3-4545-A4E1-7A2D798C9965}"/>
                </a:ext>
              </a:extLst>
            </p:cNvPr>
            <p:cNvSpPr/>
            <p:nvPr/>
          </p:nvSpPr>
          <p:spPr>
            <a:xfrm>
              <a:off x="-51438" y="3962875"/>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47" name="Freeform: Shape 46">
              <a:extLst>
                <a:ext uri="{FF2B5EF4-FFF2-40B4-BE49-F238E27FC236}">
                  <a16:creationId xmlns:a16="http://schemas.microsoft.com/office/drawing/2014/main" id="{DC8ABD7A-11E2-4A51-97B1-A205702633EF}"/>
                </a:ext>
              </a:extLst>
            </p:cNvPr>
            <p:cNvSpPr/>
            <p:nvPr/>
          </p:nvSpPr>
          <p:spPr>
            <a:xfrm>
              <a:off x="-51438" y="4235917"/>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48" name="Freeform: Shape 47">
              <a:extLst>
                <a:ext uri="{FF2B5EF4-FFF2-40B4-BE49-F238E27FC236}">
                  <a16:creationId xmlns:a16="http://schemas.microsoft.com/office/drawing/2014/main" id="{2D5BAC3D-8DA1-418F-BFD2-C40782F1F2FB}"/>
                </a:ext>
              </a:extLst>
            </p:cNvPr>
            <p:cNvSpPr/>
            <p:nvPr/>
          </p:nvSpPr>
          <p:spPr>
            <a:xfrm>
              <a:off x="-51438" y="4509345"/>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49" name="Freeform: Shape 48">
              <a:extLst>
                <a:ext uri="{FF2B5EF4-FFF2-40B4-BE49-F238E27FC236}">
                  <a16:creationId xmlns:a16="http://schemas.microsoft.com/office/drawing/2014/main" id="{EAD89E9C-BD7A-4DB9-9E74-E13B39D52A6E}"/>
                </a:ext>
              </a:extLst>
            </p:cNvPr>
            <p:cNvSpPr/>
            <p:nvPr/>
          </p:nvSpPr>
          <p:spPr>
            <a:xfrm>
              <a:off x="-51438" y="4782774"/>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50" name="Freeform: Shape 49">
              <a:extLst>
                <a:ext uri="{FF2B5EF4-FFF2-40B4-BE49-F238E27FC236}">
                  <a16:creationId xmlns:a16="http://schemas.microsoft.com/office/drawing/2014/main" id="{CD06B208-F8D7-467D-B72A-116A14BEC4A0}"/>
                </a:ext>
              </a:extLst>
            </p:cNvPr>
            <p:cNvSpPr/>
            <p:nvPr/>
          </p:nvSpPr>
          <p:spPr>
            <a:xfrm>
              <a:off x="-51438" y="5055815"/>
              <a:ext cx="23005101" cy="83611"/>
            </a:xfrm>
            <a:custGeom>
              <a:avLst/>
              <a:gdLst>
                <a:gd name="connsiteX0" fmla="*/ 22585310 w 23005101"/>
                <a:gd name="connsiteY0" fmla="*/ 83323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3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3"/>
                  </a:moveTo>
                  <a:cubicBezTo>
                    <a:pt x="22551712" y="83323"/>
                    <a:pt x="22518114" y="72123"/>
                    <a:pt x="22495328" y="49337"/>
                  </a:cubicBezTo>
                  <a:cubicBezTo>
                    <a:pt x="22458638" y="13034"/>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3034"/>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3034"/>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3034"/>
                    <a:pt x="20084714" y="12648"/>
                    <a:pt x="20048026" y="49337"/>
                  </a:cubicBezTo>
                  <a:cubicBezTo>
                    <a:pt x="20002842" y="94522"/>
                    <a:pt x="19913632" y="94522"/>
                    <a:pt x="19868446" y="49337"/>
                  </a:cubicBezTo>
                  <a:cubicBezTo>
                    <a:pt x="19831758" y="13034"/>
                    <a:pt x="19756836" y="13034"/>
                    <a:pt x="19719762" y="49337"/>
                  </a:cubicBezTo>
                  <a:cubicBezTo>
                    <a:pt x="19674578" y="94522"/>
                    <a:pt x="19585368" y="94522"/>
                    <a:pt x="19540182" y="49337"/>
                  </a:cubicBezTo>
                  <a:cubicBezTo>
                    <a:pt x="19503494" y="13034"/>
                    <a:pt x="19428188" y="13034"/>
                    <a:pt x="19391498" y="49337"/>
                  </a:cubicBezTo>
                  <a:cubicBezTo>
                    <a:pt x="19346314" y="94522"/>
                    <a:pt x="19257104" y="94522"/>
                    <a:pt x="19211920" y="49337"/>
                  </a:cubicBezTo>
                  <a:cubicBezTo>
                    <a:pt x="19175230" y="13034"/>
                    <a:pt x="19099924" y="13034"/>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3034"/>
                    <a:pt x="18443396" y="13034"/>
                    <a:pt x="18406320" y="49337"/>
                  </a:cubicBezTo>
                  <a:cubicBezTo>
                    <a:pt x="18360750" y="94522"/>
                    <a:pt x="18271926" y="94522"/>
                    <a:pt x="18226356" y="49337"/>
                  </a:cubicBezTo>
                  <a:cubicBezTo>
                    <a:pt x="18189668" y="13034"/>
                    <a:pt x="18114360" y="13034"/>
                    <a:pt x="18077672" y="49337"/>
                  </a:cubicBezTo>
                  <a:cubicBezTo>
                    <a:pt x="18032486" y="94522"/>
                    <a:pt x="17943276" y="94522"/>
                    <a:pt x="17898092" y="49337"/>
                  </a:cubicBezTo>
                  <a:cubicBezTo>
                    <a:pt x="17861404" y="13034"/>
                    <a:pt x="17786482" y="13034"/>
                    <a:pt x="17749408" y="49337"/>
                  </a:cubicBezTo>
                  <a:cubicBezTo>
                    <a:pt x="17704224" y="94522"/>
                    <a:pt x="17615012" y="94522"/>
                    <a:pt x="17569442" y="49337"/>
                  </a:cubicBezTo>
                  <a:cubicBezTo>
                    <a:pt x="17532754" y="13034"/>
                    <a:pt x="17457832" y="13034"/>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3034"/>
                    <a:pt x="16143619" y="13034"/>
                    <a:pt x="16106931" y="49337"/>
                  </a:cubicBezTo>
                  <a:cubicBezTo>
                    <a:pt x="16061361" y="94522"/>
                    <a:pt x="15972536" y="94522"/>
                    <a:pt x="15926966" y="49337"/>
                  </a:cubicBezTo>
                  <a:cubicBezTo>
                    <a:pt x="15890277" y="13034"/>
                    <a:pt x="15815355" y="13034"/>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3034"/>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3034"/>
                    <a:pt x="14501915" y="13034"/>
                    <a:pt x="14465227" y="49337"/>
                  </a:cubicBezTo>
                  <a:cubicBezTo>
                    <a:pt x="14420043" y="94522"/>
                    <a:pt x="14330831" y="94522"/>
                    <a:pt x="14285647" y="49337"/>
                  </a:cubicBezTo>
                  <a:cubicBezTo>
                    <a:pt x="14248959" y="13034"/>
                    <a:pt x="14173652" y="13034"/>
                    <a:pt x="14136963" y="49337"/>
                  </a:cubicBezTo>
                  <a:cubicBezTo>
                    <a:pt x="14091779" y="94522"/>
                    <a:pt x="14002568" y="94522"/>
                    <a:pt x="13957384" y="49337"/>
                  </a:cubicBezTo>
                  <a:cubicBezTo>
                    <a:pt x="13920695" y="13034"/>
                    <a:pt x="13845388" y="13034"/>
                    <a:pt x="13808699" y="49337"/>
                  </a:cubicBezTo>
                  <a:cubicBezTo>
                    <a:pt x="13763516" y="94522"/>
                    <a:pt x="13674304" y="94522"/>
                    <a:pt x="13628734" y="49337"/>
                  </a:cubicBezTo>
                  <a:cubicBezTo>
                    <a:pt x="13592046" y="13034"/>
                    <a:pt x="13516738" y="13034"/>
                    <a:pt x="13480049" y="49337"/>
                  </a:cubicBezTo>
                  <a:cubicBezTo>
                    <a:pt x="13434865" y="94522"/>
                    <a:pt x="13345655" y="94522"/>
                    <a:pt x="13300085" y="49337"/>
                  </a:cubicBezTo>
                  <a:cubicBezTo>
                    <a:pt x="13263396" y="13034"/>
                    <a:pt x="13188474" y="13034"/>
                    <a:pt x="13151400" y="49337"/>
                  </a:cubicBezTo>
                  <a:cubicBezTo>
                    <a:pt x="13106215" y="94522"/>
                    <a:pt x="13017005" y="94522"/>
                    <a:pt x="12971434" y="49337"/>
                  </a:cubicBezTo>
                  <a:cubicBezTo>
                    <a:pt x="12934746" y="13034"/>
                    <a:pt x="12859824" y="13034"/>
                    <a:pt x="12822750" y="49337"/>
                  </a:cubicBezTo>
                  <a:cubicBezTo>
                    <a:pt x="12777565" y="94522"/>
                    <a:pt x="12688355" y="94522"/>
                    <a:pt x="12643171" y="49337"/>
                  </a:cubicBezTo>
                  <a:cubicBezTo>
                    <a:pt x="12606482" y="13034"/>
                    <a:pt x="12531175" y="13034"/>
                    <a:pt x="12494486" y="49337"/>
                  </a:cubicBezTo>
                  <a:cubicBezTo>
                    <a:pt x="12449301" y="94522"/>
                    <a:pt x="12360091" y="94522"/>
                    <a:pt x="12314907" y="49337"/>
                  </a:cubicBezTo>
                  <a:cubicBezTo>
                    <a:pt x="12278218" y="13034"/>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3034"/>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3034"/>
                    <a:pt x="10232171" y="12648"/>
                    <a:pt x="10195096" y="49337"/>
                  </a:cubicBezTo>
                  <a:cubicBezTo>
                    <a:pt x="10149912" y="94522"/>
                    <a:pt x="10060702" y="94522"/>
                    <a:pt x="10015517" y="49337"/>
                  </a:cubicBezTo>
                  <a:cubicBezTo>
                    <a:pt x="9978829" y="13034"/>
                    <a:pt x="9903521" y="13034"/>
                    <a:pt x="9866833" y="49337"/>
                  </a:cubicBezTo>
                  <a:cubicBezTo>
                    <a:pt x="9821648" y="94522"/>
                    <a:pt x="9732437" y="94522"/>
                    <a:pt x="9687253" y="49337"/>
                  </a:cubicBezTo>
                  <a:cubicBezTo>
                    <a:pt x="9650565" y="13034"/>
                    <a:pt x="9575257" y="13034"/>
                    <a:pt x="9538569" y="49337"/>
                  </a:cubicBezTo>
                  <a:cubicBezTo>
                    <a:pt x="9493385" y="94522"/>
                    <a:pt x="9404174" y="94522"/>
                    <a:pt x="9358989" y="49337"/>
                  </a:cubicBezTo>
                  <a:cubicBezTo>
                    <a:pt x="9322301" y="13034"/>
                    <a:pt x="9246994" y="13034"/>
                    <a:pt x="9210305" y="49337"/>
                  </a:cubicBezTo>
                  <a:cubicBezTo>
                    <a:pt x="9164734" y="94522"/>
                    <a:pt x="9075910" y="94522"/>
                    <a:pt x="9030340" y="49337"/>
                  </a:cubicBezTo>
                  <a:cubicBezTo>
                    <a:pt x="8993651" y="13034"/>
                    <a:pt x="8918343" y="13034"/>
                    <a:pt x="8881655" y="49337"/>
                  </a:cubicBezTo>
                  <a:cubicBezTo>
                    <a:pt x="8836085" y="94522"/>
                    <a:pt x="8747260" y="94522"/>
                    <a:pt x="8701690" y="49337"/>
                  </a:cubicBezTo>
                  <a:cubicBezTo>
                    <a:pt x="8665001" y="13034"/>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3034"/>
                    <a:pt x="7604903" y="13034"/>
                    <a:pt x="7568215" y="49337"/>
                  </a:cubicBezTo>
                  <a:cubicBezTo>
                    <a:pt x="7523031" y="94522"/>
                    <a:pt x="7433820" y="94522"/>
                    <a:pt x="7388636" y="49337"/>
                  </a:cubicBezTo>
                  <a:cubicBezTo>
                    <a:pt x="7351947" y="13034"/>
                    <a:pt x="7277026" y="13034"/>
                    <a:pt x="7239951" y="49337"/>
                  </a:cubicBezTo>
                  <a:cubicBezTo>
                    <a:pt x="7194767" y="94522"/>
                    <a:pt x="7105557" y="94522"/>
                    <a:pt x="7060372" y="49337"/>
                  </a:cubicBezTo>
                  <a:cubicBezTo>
                    <a:pt x="7023683" y="13034"/>
                    <a:pt x="6948376" y="13034"/>
                    <a:pt x="6911688" y="49337"/>
                  </a:cubicBezTo>
                  <a:cubicBezTo>
                    <a:pt x="6866503" y="94522"/>
                    <a:pt x="6777293" y="94522"/>
                    <a:pt x="6732108" y="49337"/>
                  </a:cubicBezTo>
                  <a:cubicBezTo>
                    <a:pt x="6695420" y="13034"/>
                    <a:pt x="6620112" y="13034"/>
                    <a:pt x="6583424" y="49337"/>
                  </a:cubicBezTo>
                  <a:cubicBezTo>
                    <a:pt x="6537853" y="94522"/>
                    <a:pt x="6449029" y="94522"/>
                    <a:pt x="6403458" y="49337"/>
                  </a:cubicBezTo>
                  <a:cubicBezTo>
                    <a:pt x="6366770" y="13034"/>
                    <a:pt x="6291849" y="13034"/>
                    <a:pt x="6254774" y="49337"/>
                  </a:cubicBezTo>
                  <a:cubicBezTo>
                    <a:pt x="6209589" y="94522"/>
                    <a:pt x="6120379" y="94522"/>
                    <a:pt x="6075195" y="49337"/>
                  </a:cubicBezTo>
                  <a:cubicBezTo>
                    <a:pt x="6038506" y="13034"/>
                    <a:pt x="5963585" y="13034"/>
                    <a:pt x="5926511" y="49337"/>
                  </a:cubicBezTo>
                  <a:cubicBezTo>
                    <a:pt x="5881326" y="94522"/>
                    <a:pt x="5792115" y="94522"/>
                    <a:pt x="5746931" y="49337"/>
                  </a:cubicBezTo>
                  <a:cubicBezTo>
                    <a:pt x="5710243" y="13034"/>
                    <a:pt x="5634935" y="13034"/>
                    <a:pt x="5598247" y="49337"/>
                  </a:cubicBezTo>
                  <a:cubicBezTo>
                    <a:pt x="5553062" y="94522"/>
                    <a:pt x="5463852" y="94522"/>
                    <a:pt x="5418281" y="49337"/>
                  </a:cubicBezTo>
                  <a:cubicBezTo>
                    <a:pt x="5381593" y="13034"/>
                    <a:pt x="5306672" y="13034"/>
                    <a:pt x="5269597" y="49337"/>
                  </a:cubicBezTo>
                  <a:cubicBezTo>
                    <a:pt x="5224413" y="94522"/>
                    <a:pt x="5135202" y="94522"/>
                    <a:pt x="5090018" y="49337"/>
                  </a:cubicBezTo>
                  <a:cubicBezTo>
                    <a:pt x="5053330" y="13034"/>
                    <a:pt x="4978408" y="13034"/>
                    <a:pt x="4941333" y="49337"/>
                  </a:cubicBezTo>
                  <a:cubicBezTo>
                    <a:pt x="4895763" y="94522"/>
                    <a:pt x="4806939" y="94522"/>
                    <a:pt x="4761368" y="49337"/>
                  </a:cubicBezTo>
                  <a:cubicBezTo>
                    <a:pt x="4724679" y="13034"/>
                    <a:pt x="4649372" y="13034"/>
                    <a:pt x="4612684" y="49337"/>
                  </a:cubicBezTo>
                  <a:cubicBezTo>
                    <a:pt x="4567499" y="94522"/>
                    <a:pt x="4478289" y="94522"/>
                    <a:pt x="4433104" y="49337"/>
                  </a:cubicBezTo>
                  <a:cubicBezTo>
                    <a:pt x="4396416" y="13034"/>
                    <a:pt x="4321495" y="13034"/>
                    <a:pt x="4284420" y="49337"/>
                  </a:cubicBezTo>
                  <a:cubicBezTo>
                    <a:pt x="4239235" y="94522"/>
                    <a:pt x="4150025" y="94522"/>
                    <a:pt x="4104840" y="49337"/>
                  </a:cubicBezTo>
                  <a:cubicBezTo>
                    <a:pt x="4068152" y="13034"/>
                    <a:pt x="3992845" y="13034"/>
                    <a:pt x="3956156" y="49337"/>
                  </a:cubicBezTo>
                  <a:cubicBezTo>
                    <a:pt x="3910586" y="94522"/>
                    <a:pt x="3821761" y="94522"/>
                    <a:pt x="3776190" y="49337"/>
                  </a:cubicBezTo>
                  <a:cubicBezTo>
                    <a:pt x="3739502" y="13034"/>
                    <a:pt x="3664581" y="13034"/>
                    <a:pt x="3627506" y="49337"/>
                  </a:cubicBezTo>
                  <a:cubicBezTo>
                    <a:pt x="3582322" y="94522"/>
                    <a:pt x="3493111" y="94522"/>
                    <a:pt x="3447541" y="49337"/>
                  </a:cubicBezTo>
                  <a:cubicBezTo>
                    <a:pt x="3410852" y="13034"/>
                    <a:pt x="3335545" y="13034"/>
                    <a:pt x="3298857" y="49337"/>
                  </a:cubicBezTo>
                  <a:cubicBezTo>
                    <a:pt x="3253286" y="94522"/>
                    <a:pt x="3164462" y="94522"/>
                    <a:pt x="3118891" y="49337"/>
                  </a:cubicBezTo>
                  <a:cubicBezTo>
                    <a:pt x="3082202" y="13034"/>
                    <a:pt x="3006895" y="13034"/>
                    <a:pt x="2970207" y="49337"/>
                  </a:cubicBezTo>
                  <a:cubicBezTo>
                    <a:pt x="2924636" y="94522"/>
                    <a:pt x="2835812" y="94522"/>
                    <a:pt x="2790241" y="49337"/>
                  </a:cubicBezTo>
                  <a:cubicBezTo>
                    <a:pt x="2753553" y="13034"/>
                    <a:pt x="2678245" y="13034"/>
                    <a:pt x="2641557" y="49337"/>
                  </a:cubicBezTo>
                  <a:cubicBezTo>
                    <a:pt x="2596373" y="94522"/>
                    <a:pt x="2507162" y="94522"/>
                    <a:pt x="2461977" y="49337"/>
                  </a:cubicBezTo>
                  <a:cubicBezTo>
                    <a:pt x="2425289" y="13034"/>
                    <a:pt x="2349982" y="13034"/>
                    <a:pt x="2313293" y="49337"/>
                  </a:cubicBezTo>
                  <a:cubicBezTo>
                    <a:pt x="2268109" y="94522"/>
                    <a:pt x="2178898" y="94522"/>
                    <a:pt x="2133714" y="49337"/>
                  </a:cubicBezTo>
                  <a:cubicBezTo>
                    <a:pt x="2097025" y="13034"/>
                    <a:pt x="2021718" y="13034"/>
                    <a:pt x="1985030" y="49337"/>
                  </a:cubicBezTo>
                  <a:cubicBezTo>
                    <a:pt x="1939845" y="94522"/>
                    <a:pt x="1850635" y="94522"/>
                    <a:pt x="1805450" y="49337"/>
                  </a:cubicBezTo>
                  <a:cubicBezTo>
                    <a:pt x="1768762" y="13034"/>
                    <a:pt x="1693454" y="13034"/>
                    <a:pt x="1656766" y="49337"/>
                  </a:cubicBezTo>
                  <a:cubicBezTo>
                    <a:pt x="1611195" y="94522"/>
                    <a:pt x="1522371" y="94522"/>
                    <a:pt x="1476800" y="49337"/>
                  </a:cubicBezTo>
                  <a:cubicBezTo>
                    <a:pt x="1440112" y="13034"/>
                    <a:pt x="1364804" y="13034"/>
                    <a:pt x="1328116" y="49337"/>
                  </a:cubicBezTo>
                  <a:cubicBezTo>
                    <a:pt x="1282545" y="94522"/>
                    <a:pt x="1193721" y="94522"/>
                    <a:pt x="1148150" y="49337"/>
                  </a:cubicBezTo>
                  <a:cubicBezTo>
                    <a:pt x="1111462" y="13034"/>
                    <a:pt x="1036155" y="13034"/>
                    <a:pt x="999466" y="49337"/>
                  </a:cubicBezTo>
                  <a:cubicBezTo>
                    <a:pt x="954282" y="94522"/>
                    <a:pt x="865071" y="94522"/>
                    <a:pt x="819887" y="49337"/>
                  </a:cubicBezTo>
                  <a:cubicBezTo>
                    <a:pt x="783198" y="13034"/>
                    <a:pt x="707891" y="13034"/>
                    <a:pt x="671203" y="49337"/>
                  </a:cubicBezTo>
                  <a:cubicBezTo>
                    <a:pt x="626018" y="94522"/>
                    <a:pt x="536808" y="94522"/>
                    <a:pt x="491623" y="49337"/>
                  </a:cubicBezTo>
                  <a:cubicBezTo>
                    <a:pt x="454935" y="13034"/>
                    <a:pt x="379627" y="13034"/>
                    <a:pt x="342939" y="49337"/>
                  </a:cubicBezTo>
                  <a:cubicBezTo>
                    <a:pt x="297754" y="94522"/>
                    <a:pt x="208544" y="94522"/>
                    <a:pt x="163359" y="49337"/>
                  </a:cubicBezTo>
                  <a:cubicBezTo>
                    <a:pt x="126671" y="13034"/>
                    <a:pt x="51364" y="13034"/>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420"/>
                    <a:pt x="22713528" y="13420"/>
                    <a:pt x="22676452" y="49723"/>
                  </a:cubicBezTo>
                  <a:cubicBezTo>
                    <a:pt x="22652508" y="72123"/>
                    <a:pt x="22618910" y="83323"/>
                    <a:pt x="22585310" y="83323"/>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51" name="Freeform: Shape 50">
              <a:extLst>
                <a:ext uri="{FF2B5EF4-FFF2-40B4-BE49-F238E27FC236}">
                  <a16:creationId xmlns:a16="http://schemas.microsoft.com/office/drawing/2014/main" id="{91187FE0-9732-4096-B558-3D94168F2241}"/>
                </a:ext>
              </a:extLst>
            </p:cNvPr>
            <p:cNvSpPr/>
            <p:nvPr/>
          </p:nvSpPr>
          <p:spPr>
            <a:xfrm>
              <a:off x="-51438" y="5329244"/>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52" name="Freeform: Shape 51">
              <a:extLst>
                <a:ext uri="{FF2B5EF4-FFF2-40B4-BE49-F238E27FC236}">
                  <a16:creationId xmlns:a16="http://schemas.microsoft.com/office/drawing/2014/main" id="{C81B58E4-110A-4EB2-96C0-2A9EB807C3FB}"/>
                </a:ext>
              </a:extLst>
            </p:cNvPr>
            <p:cNvSpPr/>
            <p:nvPr/>
          </p:nvSpPr>
          <p:spPr>
            <a:xfrm>
              <a:off x="-51438" y="5602672"/>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53" name="Freeform: Shape 52">
              <a:extLst>
                <a:ext uri="{FF2B5EF4-FFF2-40B4-BE49-F238E27FC236}">
                  <a16:creationId xmlns:a16="http://schemas.microsoft.com/office/drawing/2014/main" id="{FBF6DD26-681B-4AF3-8275-C0BC3E671AD5}"/>
                </a:ext>
              </a:extLst>
            </p:cNvPr>
            <p:cNvSpPr/>
            <p:nvPr/>
          </p:nvSpPr>
          <p:spPr>
            <a:xfrm>
              <a:off x="-51438" y="5875714"/>
              <a:ext cx="23005101" cy="83708"/>
            </a:xfrm>
            <a:custGeom>
              <a:avLst/>
              <a:gdLst>
                <a:gd name="connsiteX0" fmla="*/ 22585310 w 23005101"/>
                <a:gd name="connsiteY0" fmla="*/ 83708 h 83708"/>
                <a:gd name="connsiteX1" fmla="*/ 22495328 w 23005101"/>
                <a:gd name="connsiteY1" fmla="*/ 49722 h 83708"/>
                <a:gd name="connsiteX2" fmla="*/ 22346644 w 23005101"/>
                <a:gd name="connsiteY2" fmla="*/ 49722 h 83708"/>
                <a:gd name="connsiteX3" fmla="*/ 22167064 w 23005101"/>
                <a:gd name="connsiteY3" fmla="*/ 49722 h 83708"/>
                <a:gd name="connsiteX4" fmla="*/ 22018380 w 23005101"/>
                <a:gd name="connsiteY4" fmla="*/ 49722 h 83708"/>
                <a:gd name="connsiteX5" fmla="*/ 21838800 w 23005101"/>
                <a:gd name="connsiteY5" fmla="*/ 49722 h 83708"/>
                <a:gd name="connsiteX6" fmla="*/ 21690116 w 23005101"/>
                <a:gd name="connsiteY6" fmla="*/ 49722 h 83708"/>
                <a:gd name="connsiteX7" fmla="*/ 21510536 w 23005101"/>
                <a:gd name="connsiteY7" fmla="*/ 49722 h 83708"/>
                <a:gd name="connsiteX8" fmla="*/ 21361854 w 23005101"/>
                <a:gd name="connsiteY8" fmla="*/ 49722 h 83708"/>
                <a:gd name="connsiteX9" fmla="*/ 21182272 w 23005101"/>
                <a:gd name="connsiteY9" fmla="*/ 49722 h 83708"/>
                <a:gd name="connsiteX10" fmla="*/ 21033590 w 23005101"/>
                <a:gd name="connsiteY10" fmla="*/ 49722 h 83708"/>
                <a:gd name="connsiteX11" fmla="*/ 20854010 w 23005101"/>
                <a:gd name="connsiteY11" fmla="*/ 49722 h 83708"/>
                <a:gd name="connsiteX12" fmla="*/ 20705326 w 23005101"/>
                <a:gd name="connsiteY12" fmla="*/ 49722 h 83708"/>
                <a:gd name="connsiteX13" fmla="*/ 20525358 w 23005101"/>
                <a:gd name="connsiteY13" fmla="*/ 49722 h 83708"/>
                <a:gd name="connsiteX14" fmla="*/ 20376676 w 23005101"/>
                <a:gd name="connsiteY14" fmla="*/ 49722 h 83708"/>
                <a:gd name="connsiteX15" fmla="*/ 20196708 w 23005101"/>
                <a:gd name="connsiteY15" fmla="*/ 49722 h 83708"/>
                <a:gd name="connsiteX16" fmla="*/ 20048026 w 23005101"/>
                <a:gd name="connsiteY16" fmla="*/ 49722 h 83708"/>
                <a:gd name="connsiteX17" fmla="*/ 19868446 w 23005101"/>
                <a:gd name="connsiteY17" fmla="*/ 49722 h 83708"/>
                <a:gd name="connsiteX18" fmla="*/ 19719762 w 23005101"/>
                <a:gd name="connsiteY18" fmla="*/ 49722 h 83708"/>
                <a:gd name="connsiteX19" fmla="*/ 19540182 w 23005101"/>
                <a:gd name="connsiteY19" fmla="*/ 49722 h 83708"/>
                <a:gd name="connsiteX20" fmla="*/ 19391498 w 23005101"/>
                <a:gd name="connsiteY20" fmla="*/ 49722 h 83708"/>
                <a:gd name="connsiteX21" fmla="*/ 19211920 w 23005101"/>
                <a:gd name="connsiteY21" fmla="*/ 49722 h 83708"/>
                <a:gd name="connsiteX22" fmla="*/ 19063234 w 23005101"/>
                <a:gd name="connsiteY22" fmla="*/ 49722 h 83708"/>
                <a:gd name="connsiteX23" fmla="*/ 18883656 w 23005101"/>
                <a:gd name="connsiteY23" fmla="*/ 49722 h 83708"/>
                <a:gd name="connsiteX24" fmla="*/ 18734972 w 23005101"/>
                <a:gd name="connsiteY24" fmla="*/ 49722 h 83708"/>
                <a:gd name="connsiteX25" fmla="*/ 18555006 w 23005101"/>
                <a:gd name="connsiteY25" fmla="*/ 49722 h 83708"/>
                <a:gd name="connsiteX26" fmla="*/ 18406320 w 23005101"/>
                <a:gd name="connsiteY26" fmla="*/ 49722 h 83708"/>
                <a:gd name="connsiteX27" fmla="*/ 18226356 w 23005101"/>
                <a:gd name="connsiteY27" fmla="*/ 49722 h 83708"/>
                <a:gd name="connsiteX28" fmla="*/ 18077672 w 23005101"/>
                <a:gd name="connsiteY28" fmla="*/ 49722 h 83708"/>
                <a:gd name="connsiteX29" fmla="*/ 17898092 w 23005101"/>
                <a:gd name="connsiteY29" fmla="*/ 49722 h 83708"/>
                <a:gd name="connsiteX30" fmla="*/ 17749408 w 23005101"/>
                <a:gd name="connsiteY30" fmla="*/ 49722 h 83708"/>
                <a:gd name="connsiteX31" fmla="*/ 17569442 w 23005101"/>
                <a:gd name="connsiteY31" fmla="*/ 49722 h 83708"/>
                <a:gd name="connsiteX32" fmla="*/ 17420758 w 23005101"/>
                <a:gd name="connsiteY32" fmla="*/ 49722 h 83708"/>
                <a:gd name="connsiteX33" fmla="*/ 17240792 w 23005101"/>
                <a:gd name="connsiteY33" fmla="*/ 49722 h 83708"/>
                <a:gd name="connsiteX34" fmla="*/ 17092108 w 23005101"/>
                <a:gd name="connsiteY34" fmla="*/ 49722 h 83708"/>
                <a:gd name="connsiteX35" fmla="*/ 16912528 w 23005101"/>
                <a:gd name="connsiteY35" fmla="*/ 49722 h 83708"/>
                <a:gd name="connsiteX36" fmla="*/ 16763844 w 23005101"/>
                <a:gd name="connsiteY36" fmla="*/ 49722 h 83708"/>
                <a:gd name="connsiteX37" fmla="*/ 16584265 w 23005101"/>
                <a:gd name="connsiteY37" fmla="*/ 49722 h 83708"/>
                <a:gd name="connsiteX38" fmla="*/ 16435581 w 23005101"/>
                <a:gd name="connsiteY38" fmla="*/ 49722 h 83708"/>
                <a:gd name="connsiteX39" fmla="*/ 16255616 w 23005101"/>
                <a:gd name="connsiteY39" fmla="*/ 49722 h 83708"/>
                <a:gd name="connsiteX40" fmla="*/ 16106931 w 23005101"/>
                <a:gd name="connsiteY40" fmla="*/ 49722 h 83708"/>
                <a:gd name="connsiteX41" fmla="*/ 15926966 w 23005101"/>
                <a:gd name="connsiteY41" fmla="*/ 49722 h 83708"/>
                <a:gd name="connsiteX42" fmla="*/ 15778281 w 23005101"/>
                <a:gd name="connsiteY42" fmla="*/ 49722 h 83708"/>
                <a:gd name="connsiteX43" fmla="*/ 15598702 w 23005101"/>
                <a:gd name="connsiteY43" fmla="*/ 49722 h 83708"/>
                <a:gd name="connsiteX44" fmla="*/ 15450018 w 23005101"/>
                <a:gd name="connsiteY44" fmla="*/ 49722 h 83708"/>
                <a:gd name="connsiteX45" fmla="*/ 15270438 w 23005101"/>
                <a:gd name="connsiteY45" fmla="*/ 49722 h 83708"/>
                <a:gd name="connsiteX46" fmla="*/ 15121754 w 23005101"/>
                <a:gd name="connsiteY46" fmla="*/ 49722 h 83708"/>
                <a:gd name="connsiteX47" fmla="*/ 14942175 w 23005101"/>
                <a:gd name="connsiteY47" fmla="*/ 49722 h 83708"/>
                <a:gd name="connsiteX48" fmla="*/ 14793490 w 23005101"/>
                <a:gd name="connsiteY48" fmla="*/ 49722 h 83708"/>
                <a:gd name="connsiteX49" fmla="*/ 14613911 w 23005101"/>
                <a:gd name="connsiteY49" fmla="*/ 49722 h 83708"/>
                <a:gd name="connsiteX50" fmla="*/ 14465227 w 23005101"/>
                <a:gd name="connsiteY50" fmla="*/ 49722 h 83708"/>
                <a:gd name="connsiteX51" fmla="*/ 14285647 w 23005101"/>
                <a:gd name="connsiteY51" fmla="*/ 49722 h 83708"/>
                <a:gd name="connsiteX52" fmla="*/ 14136963 w 23005101"/>
                <a:gd name="connsiteY52" fmla="*/ 49722 h 83708"/>
                <a:gd name="connsiteX53" fmla="*/ 13957384 w 23005101"/>
                <a:gd name="connsiteY53" fmla="*/ 49722 h 83708"/>
                <a:gd name="connsiteX54" fmla="*/ 13808699 w 23005101"/>
                <a:gd name="connsiteY54" fmla="*/ 49722 h 83708"/>
                <a:gd name="connsiteX55" fmla="*/ 13628734 w 23005101"/>
                <a:gd name="connsiteY55" fmla="*/ 49722 h 83708"/>
                <a:gd name="connsiteX56" fmla="*/ 13480049 w 23005101"/>
                <a:gd name="connsiteY56" fmla="*/ 49722 h 83708"/>
                <a:gd name="connsiteX57" fmla="*/ 13300085 w 23005101"/>
                <a:gd name="connsiteY57" fmla="*/ 49722 h 83708"/>
                <a:gd name="connsiteX58" fmla="*/ 13151400 w 23005101"/>
                <a:gd name="connsiteY58" fmla="*/ 49722 h 83708"/>
                <a:gd name="connsiteX59" fmla="*/ 12971434 w 23005101"/>
                <a:gd name="connsiteY59" fmla="*/ 49722 h 83708"/>
                <a:gd name="connsiteX60" fmla="*/ 12822750 w 23005101"/>
                <a:gd name="connsiteY60" fmla="*/ 49722 h 83708"/>
                <a:gd name="connsiteX61" fmla="*/ 12643171 w 23005101"/>
                <a:gd name="connsiteY61" fmla="*/ 49722 h 83708"/>
                <a:gd name="connsiteX62" fmla="*/ 12494486 w 23005101"/>
                <a:gd name="connsiteY62" fmla="*/ 49722 h 83708"/>
                <a:gd name="connsiteX63" fmla="*/ 12314907 w 23005101"/>
                <a:gd name="connsiteY63" fmla="*/ 49722 h 83708"/>
                <a:gd name="connsiteX64" fmla="*/ 12166223 w 23005101"/>
                <a:gd name="connsiteY64" fmla="*/ 49722 h 83708"/>
                <a:gd name="connsiteX65" fmla="*/ 11986257 w 23005101"/>
                <a:gd name="connsiteY65" fmla="*/ 49722 h 83708"/>
                <a:gd name="connsiteX66" fmla="*/ 11837573 w 23005101"/>
                <a:gd name="connsiteY66" fmla="*/ 49722 h 83708"/>
                <a:gd name="connsiteX67" fmla="*/ 11657607 w 23005101"/>
                <a:gd name="connsiteY67" fmla="*/ 49722 h 83708"/>
                <a:gd name="connsiteX68" fmla="*/ 11508923 w 23005101"/>
                <a:gd name="connsiteY68" fmla="*/ 49722 h 83708"/>
                <a:gd name="connsiteX69" fmla="*/ 11328958 w 23005101"/>
                <a:gd name="connsiteY69" fmla="*/ 49722 h 83708"/>
                <a:gd name="connsiteX70" fmla="*/ 11180273 w 23005101"/>
                <a:gd name="connsiteY70" fmla="*/ 49722 h 83708"/>
                <a:gd name="connsiteX71" fmla="*/ 11000694 w 23005101"/>
                <a:gd name="connsiteY71" fmla="*/ 49722 h 83708"/>
                <a:gd name="connsiteX72" fmla="*/ 10852010 w 23005101"/>
                <a:gd name="connsiteY72" fmla="*/ 49722 h 83708"/>
                <a:gd name="connsiteX73" fmla="*/ 10672044 w 23005101"/>
                <a:gd name="connsiteY73" fmla="*/ 49722 h 83708"/>
                <a:gd name="connsiteX74" fmla="*/ 10523359 w 23005101"/>
                <a:gd name="connsiteY74" fmla="*/ 49722 h 83708"/>
                <a:gd name="connsiteX75" fmla="*/ 10343780 w 23005101"/>
                <a:gd name="connsiteY75" fmla="*/ 49722 h 83708"/>
                <a:gd name="connsiteX76" fmla="*/ 10195096 w 23005101"/>
                <a:gd name="connsiteY76" fmla="*/ 49722 h 83708"/>
                <a:gd name="connsiteX77" fmla="*/ 10015517 w 23005101"/>
                <a:gd name="connsiteY77" fmla="*/ 49722 h 83708"/>
                <a:gd name="connsiteX78" fmla="*/ 9866833 w 23005101"/>
                <a:gd name="connsiteY78" fmla="*/ 49722 h 83708"/>
                <a:gd name="connsiteX79" fmla="*/ 9687253 w 23005101"/>
                <a:gd name="connsiteY79" fmla="*/ 49722 h 83708"/>
                <a:gd name="connsiteX80" fmla="*/ 9538569 w 23005101"/>
                <a:gd name="connsiteY80" fmla="*/ 49722 h 83708"/>
                <a:gd name="connsiteX81" fmla="*/ 9358989 w 23005101"/>
                <a:gd name="connsiteY81" fmla="*/ 49722 h 83708"/>
                <a:gd name="connsiteX82" fmla="*/ 9210305 w 23005101"/>
                <a:gd name="connsiteY82" fmla="*/ 49722 h 83708"/>
                <a:gd name="connsiteX83" fmla="*/ 9030340 w 23005101"/>
                <a:gd name="connsiteY83" fmla="*/ 49722 h 83708"/>
                <a:gd name="connsiteX84" fmla="*/ 8881655 w 23005101"/>
                <a:gd name="connsiteY84" fmla="*/ 49722 h 83708"/>
                <a:gd name="connsiteX85" fmla="*/ 8701690 w 23005101"/>
                <a:gd name="connsiteY85" fmla="*/ 49722 h 83708"/>
                <a:gd name="connsiteX86" fmla="*/ 8553006 w 23005101"/>
                <a:gd name="connsiteY86" fmla="*/ 49722 h 83708"/>
                <a:gd name="connsiteX87" fmla="*/ 8373427 w 23005101"/>
                <a:gd name="connsiteY87" fmla="*/ 49722 h 83708"/>
                <a:gd name="connsiteX88" fmla="*/ 8224742 w 23005101"/>
                <a:gd name="connsiteY88" fmla="*/ 49722 h 83708"/>
                <a:gd name="connsiteX89" fmla="*/ 8045163 w 23005101"/>
                <a:gd name="connsiteY89" fmla="*/ 49722 h 83708"/>
                <a:gd name="connsiteX90" fmla="*/ 7896479 w 23005101"/>
                <a:gd name="connsiteY90" fmla="*/ 49722 h 83708"/>
                <a:gd name="connsiteX91" fmla="*/ 7716899 w 23005101"/>
                <a:gd name="connsiteY91" fmla="*/ 49722 h 83708"/>
                <a:gd name="connsiteX92" fmla="*/ 7568215 w 23005101"/>
                <a:gd name="connsiteY92" fmla="*/ 49722 h 83708"/>
                <a:gd name="connsiteX93" fmla="*/ 7388636 w 23005101"/>
                <a:gd name="connsiteY93" fmla="*/ 49722 h 83708"/>
                <a:gd name="connsiteX94" fmla="*/ 7239951 w 23005101"/>
                <a:gd name="connsiteY94" fmla="*/ 49722 h 83708"/>
                <a:gd name="connsiteX95" fmla="*/ 7060372 w 23005101"/>
                <a:gd name="connsiteY95" fmla="*/ 49722 h 83708"/>
                <a:gd name="connsiteX96" fmla="*/ 6911688 w 23005101"/>
                <a:gd name="connsiteY96" fmla="*/ 49722 h 83708"/>
                <a:gd name="connsiteX97" fmla="*/ 6732108 w 23005101"/>
                <a:gd name="connsiteY97" fmla="*/ 49722 h 83708"/>
                <a:gd name="connsiteX98" fmla="*/ 6583424 w 23005101"/>
                <a:gd name="connsiteY98" fmla="*/ 49722 h 83708"/>
                <a:gd name="connsiteX99" fmla="*/ 6403458 w 23005101"/>
                <a:gd name="connsiteY99" fmla="*/ 49722 h 83708"/>
                <a:gd name="connsiteX100" fmla="*/ 6254774 w 23005101"/>
                <a:gd name="connsiteY100" fmla="*/ 49722 h 83708"/>
                <a:gd name="connsiteX101" fmla="*/ 6075195 w 23005101"/>
                <a:gd name="connsiteY101" fmla="*/ 49722 h 83708"/>
                <a:gd name="connsiteX102" fmla="*/ 5926511 w 23005101"/>
                <a:gd name="connsiteY102" fmla="*/ 49722 h 83708"/>
                <a:gd name="connsiteX103" fmla="*/ 5746931 w 23005101"/>
                <a:gd name="connsiteY103" fmla="*/ 49722 h 83708"/>
                <a:gd name="connsiteX104" fmla="*/ 5598247 w 23005101"/>
                <a:gd name="connsiteY104" fmla="*/ 49722 h 83708"/>
                <a:gd name="connsiteX105" fmla="*/ 5418281 w 23005101"/>
                <a:gd name="connsiteY105" fmla="*/ 49722 h 83708"/>
                <a:gd name="connsiteX106" fmla="*/ 5269597 w 23005101"/>
                <a:gd name="connsiteY106" fmla="*/ 49722 h 83708"/>
                <a:gd name="connsiteX107" fmla="*/ 5090018 w 23005101"/>
                <a:gd name="connsiteY107" fmla="*/ 49722 h 83708"/>
                <a:gd name="connsiteX108" fmla="*/ 4941333 w 23005101"/>
                <a:gd name="connsiteY108" fmla="*/ 49722 h 83708"/>
                <a:gd name="connsiteX109" fmla="*/ 4761368 w 23005101"/>
                <a:gd name="connsiteY109" fmla="*/ 49722 h 83708"/>
                <a:gd name="connsiteX110" fmla="*/ 4612684 w 23005101"/>
                <a:gd name="connsiteY110" fmla="*/ 49722 h 83708"/>
                <a:gd name="connsiteX111" fmla="*/ 4433104 w 23005101"/>
                <a:gd name="connsiteY111" fmla="*/ 49722 h 83708"/>
                <a:gd name="connsiteX112" fmla="*/ 4284420 w 23005101"/>
                <a:gd name="connsiteY112" fmla="*/ 49722 h 83708"/>
                <a:gd name="connsiteX113" fmla="*/ 4104840 w 23005101"/>
                <a:gd name="connsiteY113" fmla="*/ 49722 h 83708"/>
                <a:gd name="connsiteX114" fmla="*/ 3956156 w 23005101"/>
                <a:gd name="connsiteY114" fmla="*/ 49722 h 83708"/>
                <a:gd name="connsiteX115" fmla="*/ 3776190 w 23005101"/>
                <a:gd name="connsiteY115" fmla="*/ 49722 h 83708"/>
                <a:gd name="connsiteX116" fmla="*/ 3627506 w 23005101"/>
                <a:gd name="connsiteY116" fmla="*/ 49722 h 83708"/>
                <a:gd name="connsiteX117" fmla="*/ 3447541 w 23005101"/>
                <a:gd name="connsiteY117" fmla="*/ 49722 h 83708"/>
                <a:gd name="connsiteX118" fmla="*/ 3298857 w 23005101"/>
                <a:gd name="connsiteY118" fmla="*/ 49722 h 83708"/>
                <a:gd name="connsiteX119" fmla="*/ 3118891 w 23005101"/>
                <a:gd name="connsiteY119" fmla="*/ 49722 h 83708"/>
                <a:gd name="connsiteX120" fmla="*/ 2970207 w 23005101"/>
                <a:gd name="connsiteY120" fmla="*/ 49722 h 83708"/>
                <a:gd name="connsiteX121" fmla="*/ 2790241 w 23005101"/>
                <a:gd name="connsiteY121" fmla="*/ 49722 h 83708"/>
                <a:gd name="connsiteX122" fmla="*/ 2641557 w 23005101"/>
                <a:gd name="connsiteY122" fmla="*/ 49722 h 83708"/>
                <a:gd name="connsiteX123" fmla="*/ 2461977 w 23005101"/>
                <a:gd name="connsiteY123" fmla="*/ 49722 h 83708"/>
                <a:gd name="connsiteX124" fmla="*/ 2313293 w 23005101"/>
                <a:gd name="connsiteY124" fmla="*/ 49722 h 83708"/>
                <a:gd name="connsiteX125" fmla="*/ 2133714 w 23005101"/>
                <a:gd name="connsiteY125" fmla="*/ 49722 h 83708"/>
                <a:gd name="connsiteX126" fmla="*/ 1985030 w 23005101"/>
                <a:gd name="connsiteY126" fmla="*/ 49722 h 83708"/>
                <a:gd name="connsiteX127" fmla="*/ 1805450 w 23005101"/>
                <a:gd name="connsiteY127" fmla="*/ 49722 h 83708"/>
                <a:gd name="connsiteX128" fmla="*/ 1656766 w 23005101"/>
                <a:gd name="connsiteY128" fmla="*/ 49722 h 83708"/>
                <a:gd name="connsiteX129" fmla="*/ 1476800 w 23005101"/>
                <a:gd name="connsiteY129" fmla="*/ 49722 h 83708"/>
                <a:gd name="connsiteX130" fmla="*/ 1328116 w 23005101"/>
                <a:gd name="connsiteY130" fmla="*/ 49722 h 83708"/>
                <a:gd name="connsiteX131" fmla="*/ 1148150 w 23005101"/>
                <a:gd name="connsiteY131" fmla="*/ 49722 h 83708"/>
                <a:gd name="connsiteX132" fmla="*/ 999466 w 23005101"/>
                <a:gd name="connsiteY132" fmla="*/ 49722 h 83708"/>
                <a:gd name="connsiteX133" fmla="*/ 819887 w 23005101"/>
                <a:gd name="connsiteY133" fmla="*/ 49722 h 83708"/>
                <a:gd name="connsiteX134" fmla="*/ 671203 w 23005101"/>
                <a:gd name="connsiteY134" fmla="*/ 49722 h 83708"/>
                <a:gd name="connsiteX135" fmla="*/ 491623 w 23005101"/>
                <a:gd name="connsiteY135" fmla="*/ 49722 h 83708"/>
                <a:gd name="connsiteX136" fmla="*/ 342939 w 23005101"/>
                <a:gd name="connsiteY136" fmla="*/ 49722 h 83708"/>
                <a:gd name="connsiteX137" fmla="*/ 163359 w 23005101"/>
                <a:gd name="connsiteY137" fmla="*/ 49722 h 83708"/>
                <a:gd name="connsiteX138" fmla="*/ 14675 w 23005101"/>
                <a:gd name="connsiteY138" fmla="*/ 49722 h 83708"/>
                <a:gd name="connsiteX139" fmla="*/ 0 w 23005101"/>
                <a:gd name="connsiteY139" fmla="*/ 33889 h 83708"/>
                <a:gd name="connsiteX140" fmla="*/ 179580 w 23005101"/>
                <a:gd name="connsiteY140" fmla="*/ 33889 h 83708"/>
                <a:gd name="connsiteX141" fmla="*/ 328264 w 23005101"/>
                <a:gd name="connsiteY141" fmla="*/ 33889 h 83708"/>
                <a:gd name="connsiteX142" fmla="*/ 507843 w 23005101"/>
                <a:gd name="connsiteY142" fmla="*/ 33889 h 83708"/>
                <a:gd name="connsiteX143" fmla="*/ 656527 w 23005101"/>
                <a:gd name="connsiteY143" fmla="*/ 33889 h 83708"/>
                <a:gd name="connsiteX144" fmla="*/ 836107 w 23005101"/>
                <a:gd name="connsiteY144" fmla="*/ 33889 h 83708"/>
                <a:gd name="connsiteX145" fmla="*/ 984791 w 23005101"/>
                <a:gd name="connsiteY145" fmla="*/ 33889 h 83708"/>
                <a:gd name="connsiteX146" fmla="*/ 1164757 w 23005101"/>
                <a:gd name="connsiteY146" fmla="*/ 33889 h 83708"/>
                <a:gd name="connsiteX147" fmla="*/ 1313441 w 23005101"/>
                <a:gd name="connsiteY147" fmla="*/ 33889 h 83708"/>
                <a:gd name="connsiteX148" fmla="*/ 1493406 w 23005101"/>
                <a:gd name="connsiteY148" fmla="*/ 33889 h 83708"/>
                <a:gd name="connsiteX149" fmla="*/ 1642091 w 23005101"/>
                <a:gd name="connsiteY149" fmla="*/ 33889 h 83708"/>
                <a:gd name="connsiteX150" fmla="*/ 1821670 w 23005101"/>
                <a:gd name="connsiteY150" fmla="*/ 33889 h 83708"/>
                <a:gd name="connsiteX151" fmla="*/ 1970354 w 23005101"/>
                <a:gd name="connsiteY151" fmla="*/ 33889 h 83708"/>
                <a:gd name="connsiteX152" fmla="*/ 2149934 w 23005101"/>
                <a:gd name="connsiteY152" fmla="*/ 33889 h 83708"/>
                <a:gd name="connsiteX153" fmla="*/ 2298618 w 23005101"/>
                <a:gd name="connsiteY153" fmla="*/ 33889 h 83708"/>
                <a:gd name="connsiteX154" fmla="*/ 2478197 w 23005101"/>
                <a:gd name="connsiteY154" fmla="*/ 33889 h 83708"/>
                <a:gd name="connsiteX155" fmla="*/ 2626881 w 23005101"/>
                <a:gd name="connsiteY155" fmla="*/ 33889 h 83708"/>
                <a:gd name="connsiteX156" fmla="*/ 2806461 w 23005101"/>
                <a:gd name="connsiteY156" fmla="*/ 33889 h 83708"/>
                <a:gd name="connsiteX157" fmla="*/ 2955145 w 23005101"/>
                <a:gd name="connsiteY157" fmla="*/ 33889 h 83708"/>
                <a:gd name="connsiteX158" fmla="*/ 3135111 w 23005101"/>
                <a:gd name="connsiteY158" fmla="*/ 33889 h 83708"/>
                <a:gd name="connsiteX159" fmla="*/ 3283795 w 23005101"/>
                <a:gd name="connsiteY159" fmla="*/ 33889 h 83708"/>
                <a:gd name="connsiteX160" fmla="*/ 3463761 w 23005101"/>
                <a:gd name="connsiteY160" fmla="*/ 33889 h 83708"/>
                <a:gd name="connsiteX161" fmla="*/ 3612445 w 23005101"/>
                <a:gd name="connsiteY161" fmla="*/ 33889 h 83708"/>
                <a:gd name="connsiteX162" fmla="*/ 3792410 w 23005101"/>
                <a:gd name="connsiteY162" fmla="*/ 33889 h 83708"/>
                <a:gd name="connsiteX163" fmla="*/ 3941095 w 23005101"/>
                <a:gd name="connsiteY163" fmla="*/ 33889 h 83708"/>
                <a:gd name="connsiteX164" fmla="*/ 4121060 w 23005101"/>
                <a:gd name="connsiteY164" fmla="*/ 33889 h 83708"/>
                <a:gd name="connsiteX165" fmla="*/ 4269745 w 23005101"/>
                <a:gd name="connsiteY165" fmla="*/ 33889 h 83708"/>
                <a:gd name="connsiteX166" fmla="*/ 4449324 w 23005101"/>
                <a:gd name="connsiteY166" fmla="*/ 33889 h 83708"/>
                <a:gd name="connsiteX167" fmla="*/ 4598008 w 23005101"/>
                <a:gd name="connsiteY167" fmla="*/ 33889 h 83708"/>
                <a:gd name="connsiteX168" fmla="*/ 4777588 w 23005101"/>
                <a:gd name="connsiteY168" fmla="*/ 33889 h 83708"/>
                <a:gd name="connsiteX169" fmla="*/ 4926272 w 23005101"/>
                <a:gd name="connsiteY169" fmla="*/ 33889 h 83708"/>
                <a:gd name="connsiteX170" fmla="*/ 5106238 w 23005101"/>
                <a:gd name="connsiteY170" fmla="*/ 33889 h 83708"/>
                <a:gd name="connsiteX171" fmla="*/ 5254922 w 23005101"/>
                <a:gd name="connsiteY171" fmla="*/ 33889 h 83708"/>
                <a:gd name="connsiteX172" fmla="*/ 5434887 w 23005101"/>
                <a:gd name="connsiteY172" fmla="*/ 33889 h 83708"/>
                <a:gd name="connsiteX173" fmla="*/ 5583572 w 23005101"/>
                <a:gd name="connsiteY173" fmla="*/ 33889 h 83708"/>
                <a:gd name="connsiteX174" fmla="*/ 5763538 w 23005101"/>
                <a:gd name="connsiteY174" fmla="*/ 33889 h 83708"/>
                <a:gd name="connsiteX175" fmla="*/ 5912221 w 23005101"/>
                <a:gd name="connsiteY175" fmla="*/ 33889 h 83708"/>
                <a:gd name="connsiteX176" fmla="*/ 6091801 w 23005101"/>
                <a:gd name="connsiteY176" fmla="*/ 33889 h 83708"/>
                <a:gd name="connsiteX177" fmla="*/ 6240485 w 23005101"/>
                <a:gd name="connsiteY177" fmla="*/ 33889 h 83708"/>
                <a:gd name="connsiteX178" fmla="*/ 6420065 w 23005101"/>
                <a:gd name="connsiteY178" fmla="*/ 33889 h 83708"/>
                <a:gd name="connsiteX179" fmla="*/ 6568749 w 23005101"/>
                <a:gd name="connsiteY179" fmla="*/ 33889 h 83708"/>
                <a:gd name="connsiteX180" fmla="*/ 6748328 w 23005101"/>
                <a:gd name="connsiteY180" fmla="*/ 33889 h 83708"/>
                <a:gd name="connsiteX181" fmla="*/ 6897012 w 23005101"/>
                <a:gd name="connsiteY181" fmla="*/ 33889 h 83708"/>
                <a:gd name="connsiteX182" fmla="*/ 7076592 w 23005101"/>
                <a:gd name="connsiteY182" fmla="*/ 33889 h 83708"/>
                <a:gd name="connsiteX183" fmla="*/ 7225276 w 23005101"/>
                <a:gd name="connsiteY183" fmla="*/ 33889 h 83708"/>
                <a:gd name="connsiteX184" fmla="*/ 7405242 w 23005101"/>
                <a:gd name="connsiteY184" fmla="*/ 33889 h 83708"/>
                <a:gd name="connsiteX185" fmla="*/ 7553926 w 23005101"/>
                <a:gd name="connsiteY185" fmla="*/ 33889 h 83708"/>
                <a:gd name="connsiteX186" fmla="*/ 7733505 w 23005101"/>
                <a:gd name="connsiteY186" fmla="*/ 33889 h 83708"/>
                <a:gd name="connsiteX187" fmla="*/ 7882190 w 23005101"/>
                <a:gd name="connsiteY187" fmla="*/ 33889 h 83708"/>
                <a:gd name="connsiteX188" fmla="*/ 8061769 w 23005101"/>
                <a:gd name="connsiteY188" fmla="*/ 33889 h 83708"/>
                <a:gd name="connsiteX189" fmla="*/ 8210453 w 23005101"/>
                <a:gd name="connsiteY189" fmla="*/ 33889 h 83708"/>
                <a:gd name="connsiteX190" fmla="*/ 8390418 w 23005101"/>
                <a:gd name="connsiteY190" fmla="*/ 33889 h 83708"/>
                <a:gd name="connsiteX191" fmla="*/ 8539103 w 23005101"/>
                <a:gd name="connsiteY191" fmla="*/ 33889 h 83708"/>
                <a:gd name="connsiteX192" fmla="*/ 8718682 w 23005101"/>
                <a:gd name="connsiteY192" fmla="*/ 33889 h 83708"/>
                <a:gd name="connsiteX193" fmla="*/ 8867366 w 23005101"/>
                <a:gd name="connsiteY193" fmla="*/ 33889 h 83708"/>
                <a:gd name="connsiteX194" fmla="*/ 9047332 w 23005101"/>
                <a:gd name="connsiteY194" fmla="*/ 33889 h 83708"/>
                <a:gd name="connsiteX195" fmla="*/ 9196016 w 23005101"/>
                <a:gd name="connsiteY195" fmla="*/ 33889 h 83708"/>
                <a:gd name="connsiteX196" fmla="*/ 9375596 w 23005101"/>
                <a:gd name="connsiteY196" fmla="*/ 33889 h 83708"/>
                <a:gd name="connsiteX197" fmla="*/ 9524280 w 23005101"/>
                <a:gd name="connsiteY197" fmla="*/ 33889 h 83708"/>
                <a:gd name="connsiteX198" fmla="*/ 9703859 w 23005101"/>
                <a:gd name="connsiteY198" fmla="*/ 33889 h 83708"/>
                <a:gd name="connsiteX199" fmla="*/ 9852543 w 23005101"/>
                <a:gd name="connsiteY199" fmla="*/ 33889 h 83708"/>
                <a:gd name="connsiteX200" fmla="*/ 10032123 w 23005101"/>
                <a:gd name="connsiteY200" fmla="*/ 33889 h 83708"/>
                <a:gd name="connsiteX201" fmla="*/ 10180807 w 23005101"/>
                <a:gd name="connsiteY201" fmla="*/ 33889 h 83708"/>
                <a:gd name="connsiteX202" fmla="*/ 10360773 w 23005101"/>
                <a:gd name="connsiteY202" fmla="*/ 33889 h 83708"/>
                <a:gd name="connsiteX203" fmla="*/ 10509457 w 23005101"/>
                <a:gd name="connsiteY203" fmla="*/ 33889 h 83708"/>
                <a:gd name="connsiteX204" fmla="*/ 10689036 w 23005101"/>
                <a:gd name="connsiteY204" fmla="*/ 33889 h 83708"/>
                <a:gd name="connsiteX205" fmla="*/ 10837721 w 23005101"/>
                <a:gd name="connsiteY205" fmla="*/ 33889 h 83708"/>
                <a:gd name="connsiteX206" fmla="*/ 11017687 w 23005101"/>
                <a:gd name="connsiteY206" fmla="*/ 33889 h 83708"/>
                <a:gd name="connsiteX207" fmla="*/ 11166371 w 23005101"/>
                <a:gd name="connsiteY207" fmla="*/ 33889 h 83708"/>
                <a:gd name="connsiteX208" fmla="*/ 11345950 w 23005101"/>
                <a:gd name="connsiteY208" fmla="*/ 33889 h 83708"/>
                <a:gd name="connsiteX209" fmla="*/ 11494635 w 23005101"/>
                <a:gd name="connsiteY209" fmla="*/ 33889 h 83708"/>
                <a:gd name="connsiteX210" fmla="*/ 11674214 w 23005101"/>
                <a:gd name="connsiteY210" fmla="*/ 33889 h 83708"/>
                <a:gd name="connsiteX211" fmla="*/ 11822898 w 23005101"/>
                <a:gd name="connsiteY211" fmla="*/ 33889 h 83708"/>
                <a:gd name="connsiteX212" fmla="*/ 12002477 w 23005101"/>
                <a:gd name="connsiteY212" fmla="*/ 33889 h 83708"/>
                <a:gd name="connsiteX213" fmla="*/ 12151162 w 23005101"/>
                <a:gd name="connsiteY213" fmla="*/ 33889 h 83708"/>
                <a:gd name="connsiteX214" fmla="*/ 12330741 w 23005101"/>
                <a:gd name="connsiteY214" fmla="*/ 33889 h 83708"/>
                <a:gd name="connsiteX215" fmla="*/ 12479425 w 23005101"/>
                <a:gd name="connsiteY215" fmla="*/ 33889 h 83708"/>
                <a:gd name="connsiteX216" fmla="*/ 12659390 w 23005101"/>
                <a:gd name="connsiteY216" fmla="*/ 33889 h 83708"/>
                <a:gd name="connsiteX217" fmla="*/ 12808074 w 23005101"/>
                <a:gd name="connsiteY217" fmla="*/ 33889 h 83708"/>
                <a:gd name="connsiteX218" fmla="*/ 12987654 w 23005101"/>
                <a:gd name="connsiteY218" fmla="*/ 33889 h 83708"/>
                <a:gd name="connsiteX219" fmla="*/ 13136338 w 23005101"/>
                <a:gd name="connsiteY219" fmla="*/ 33889 h 83708"/>
                <a:gd name="connsiteX220" fmla="*/ 13315917 w 23005101"/>
                <a:gd name="connsiteY220" fmla="*/ 33889 h 83708"/>
                <a:gd name="connsiteX221" fmla="*/ 13464602 w 23005101"/>
                <a:gd name="connsiteY221" fmla="*/ 33889 h 83708"/>
                <a:gd name="connsiteX222" fmla="*/ 13644181 w 23005101"/>
                <a:gd name="connsiteY222" fmla="*/ 33889 h 83708"/>
                <a:gd name="connsiteX223" fmla="*/ 13792865 w 23005101"/>
                <a:gd name="connsiteY223" fmla="*/ 33889 h 83708"/>
                <a:gd name="connsiteX224" fmla="*/ 13972445 w 23005101"/>
                <a:gd name="connsiteY224" fmla="*/ 33889 h 83708"/>
                <a:gd name="connsiteX225" fmla="*/ 14121129 w 23005101"/>
                <a:gd name="connsiteY225" fmla="*/ 33889 h 83708"/>
                <a:gd name="connsiteX226" fmla="*/ 14300708 w 23005101"/>
                <a:gd name="connsiteY226" fmla="*/ 33889 h 83708"/>
                <a:gd name="connsiteX227" fmla="*/ 14449393 w 23005101"/>
                <a:gd name="connsiteY227" fmla="*/ 33889 h 83708"/>
                <a:gd name="connsiteX228" fmla="*/ 14629359 w 23005101"/>
                <a:gd name="connsiteY228" fmla="*/ 33889 h 83708"/>
                <a:gd name="connsiteX229" fmla="*/ 14778043 w 23005101"/>
                <a:gd name="connsiteY229" fmla="*/ 33889 h 83708"/>
                <a:gd name="connsiteX230" fmla="*/ 14957622 w 23005101"/>
                <a:gd name="connsiteY230" fmla="*/ 33889 h 83708"/>
                <a:gd name="connsiteX231" fmla="*/ 15106307 w 23005101"/>
                <a:gd name="connsiteY231" fmla="*/ 33889 h 83708"/>
                <a:gd name="connsiteX232" fmla="*/ 15286272 w 23005101"/>
                <a:gd name="connsiteY232" fmla="*/ 33889 h 83708"/>
                <a:gd name="connsiteX233" fmla="*/ 15434957 w 23005101"/>
                <a:gd name="connsiteY233" fmla="*/ 33889 h 83708"/>
                <a:gd name="connsiteX234" fmla="*/ 15614921 w 23005101"/>
                <a:gd name="connsiteY234" fmla="*/ 33889 h 83708"/>
                <a:gd name="connsiteX235" fmla="*/ 15763606 w 23005101"/>
                <a:gd name="connsiteY235" fmla="*/ 33889 h 83708"/>
                <a:gd name="connsiteX236" fmla="*/ 15943185 w 23005101"/>
                <a:gd name="connsiteY236" fmla="*/ 33889 h 83708"/>
                <a:gd name="connsiteX237" fmla="*/ 16091869 w 23005101"/>
                <a:gd name="connsiteY237" fmla="*/ 33889 h 83708"/>
                <a:gd name="connsiteX238" fmla="*/ 16271449 w 23005101"/>
                <a:gd name="connsiteY238" fmla="*/ 33889 h 83708"/>
                <a:gd name="connsiteX239" fmla="*/ 16420133 w 23005101"/>
                <a:gd name="connsiteY239" fmla="*/ 33889 h 83708"/>
                <a:gd name="connsiteX240" fmla="*/ 16600099 w 23005101"/>
                <a:gd name="connsiteY240" fmla="*/ 33889 h 83708"/>
                <a:gd name="connsiteX241" fmla="*/ 16748783 w 23005101"/>
                <a:gd name="connsiteY241" fmla="*/ 33889 h 83708"/>
                <a:gd name="connsiteX242" fmla="*/ 16928750 w 23005101"/>
                <a:gd name="connsiteY242" fmla="*/ 33889 h 83708"/>
                <a:gd name="connsiteX243" fmla="*/ 17077434 w 23005101"/>
                <a:gd name="connsiteY243" fmla="*/ 33889 h 83708"/>
                <a:gd name="connsiteX244" fmla="*/ 17257398 w 23005101"/>
                <a:gd name="connsiteY244" fmla="*/ 33889 h 83708"/>
                <a:gd name="connsiteX245" fmla="*/ 17406082 w 23005101"/>
                <a:gd name="connsiteY245" fmla="*/ 33889 h 83708"/>
                <a:gd name="connsiteX246" fmla="*/ 17585662 w 23005101"/>
                <a:gd name="connsiteY246" fmla="*/ 33889 h 83708"/>
                <a:gd name="connsiteX247" fmla="*/ 17734346 w 23005101"/>
                <a:gd name="connsiteY247" fmla="*/ 33889 h 83708"/>
                <a:gd name="connsiteX248" fmla="*/ 17914312 w 23005101"/>
                <a:gd name="connsiteY248" fmla="*/ 33889 h 83708"/>
                <a:gd name="connsiteX249" fmla="*/ 18062996 w 23005101"/>
                <a:gd name="connsiteY249" fmla="*/ 33889 h 83708"/>
                <a:gd name="connsiteX250" fmla="*/ 18242576 w 23005101"/>
                <a:gd name="connsiteY250" fmla="*/ 33889 h 83708"/>
                <a:gd name="connsiteX251" fmla="*/ 18391260 w 23005101"/>
                <a:gd name="connsiteY251" fmla="*/ 33889 h 83708"/>
                <a:gd name="connsiteX252" fmla="*/ 18570840 w 23005101"/>
                <a:gd name="connsiteY252" fmla="*/ 33889 h 83708"/>
                <a:gd name="connsiteX253" fmla="*/ 18719524 w 23005101"/>
                <a:gd name="connsiteY253" fmla="*/ 33889 h 83708"/>
                <a:gd name="connsiteX254" fmla="*/ 18899490 w 23005101"/>
                <a:gd name="connsiteY254" fmla="*/ 33889 h 83708"/>
                <a:gd name="connsiteX255" fmla="*/ 19048174 w 23005101"/>
                <a:gd name="connsiteY255" fmla="*/ 33889 h 83708"/>
                <a:gd name="connsiteX256" fmla="*/ 19228140 w 23005101"/>
                <a:gd name="connsiteY256" fmla="*/ 33889 h 83708"/>
                <a:gd name="connsiteX257" fmla="*/ 19376822 w 23005101"/>
                <a:gd name="connsiteY257" fmla="*/ 33889 h 83708"/>
                <a:gd name="connsiteX258" fmla="*/ 19556788 w 23005101"/>
                <a:gd name="connsiteY258" fmla="*/ 33889 h 83708"/>
                <a:gd name="connsiteX259" fmla="*/ 19705474 w 23005101"/>
                <a:gd name="connsiteY259" fmla="*/ 33889 h 83708"/>
                <a:gd name="connsiteX260" fmla="*/ 19885054 w 23005101"/>
                <a:gd name="connsiteY260" fmla="*/ 33889 h 83708"/>
                <a:gd name="connsiteX261" fmla="*/ 20033736 w 23005101"/>
                <a:gd name="connsiteY261" fmla="*/ 33889 h 83708"/>
                <a:gd name="connsiteX262" fmla="*/ 20213318 w 23005101"/>
                <a:gd name="connsiteY262" fmla="*/ 33889 h 83708"/>
                <a:gd name="connsiteX263" fmla="*/ 20362000 w 23005101"/>
                <a:gd name="connsiteY263" fmla="*/ 33889 h 83708"/>
                <a:gd name="connsiteX264" fmla="*/ 20541580 w 23005101"/>
                <a:gd name="connsiteY264" fmla="*/ 33889 h 83708"/>
                <a:gd name="connsiteX265" fmla="*/ 20690264 w 23005101"/>
                <a:gd name="connsiteY265" fmla="*/ 33889 h 83708"/>
                <a:gd name="connsiteX266" fmla="*/ 20869844 w 23005101"/>
                <a:gd name="connsiteY266" fmla="*/ 33889 h 83708"/>
                <a:gd name="connsiteX267" fmla="*/ 21018528 w 23005101"/>
                <a:gd name="connsiteY267" fmla="*/ 33889 h 83708"/>
                <a:gd name="connsiteX268" fmla="*/ 21198492 w 23005101"/>
                <a:gd name="connsiteY268" fmla="*/ 33889 h 83708"/>
                <a:gd name="connsiteX269" fmla="*/ 21347178 w 23005101"/>
                <a:gd name="connsiteY269" fmla="*/ 33889 h 83708"/>
                <a:gd name="connsiteX270" fmla="*/ 21527142 w 23005101"/>
                <a:gd name="connsiteY270" fmla="*/ 33889 h 83708"/>
                <a:gd name="connsiteX271" fmla="*/ 21675828 w 23005101"/>
                <a:gd name="connsiteY271" fmla="*/ 33889 h 83708"/>
                <a:gd name="connsiteX272" fmla="*/ 21855406 w 23005101"/>
                <a:gd name="connsiteY272" fmla="*/ 33889 h 83708"/>
                <a:gd name="connsiteX273" fmla="*/ 22004092 w 23005101"/>
                <a:gd name="connsiteY273" fmla="*/ 33889 h 83708"/>
                <a:gd name="connsiteX274" fmla="*/ 22184056 w 23005101"/>
                <a:gd name="connsiteY274" fmla="*/ 33889 h 83708"/>
                <a:gd name="connsiteX275" fmla="*/ 22332742 w 23005101"/>
                <a:gd name="connsiteY275" fmla="*/ 33889 h 83708"/>
                <a:gd name="connsiteX276" fmla="*/ 22512706 w 23005101"/>
                <a:gd name="connsiteY276" fmla="*/ 33889 h 83708"/>
                <a:gd name="connsiteX277" fmla="*/ 22661390 w 23005101"/>
                <a:gd name="connsiteY277" fmla="*/ 33889 h 83708"/>
                <a:gd name="connsiteX278" fmla="*/ 22840970 w 23005101"/>
                <a:gd name="connsiteY278" fmla="*/ 33889 h 83708"/>
                <a:gd name="connsiteX279" fmla="*/ 22989654 w 23005101"/>
                <a:gd name="connsiteY279" fmla="*/ 33889 h 83708"/>
                <a:gd name="connsiteX280" fmla="*/ 23005102 w 23005101"/>
                <a:gd name="connsiteY280" fmla="*/ 49722 h 83708"/>
                <a:gd name="connsiteX281" fmla="*/ 22825138 w 23005101"/>
                <a:gd name="connsiteY281" fmla="*/ 49722 h 83708"/>
                <a:gd name="connsiteX282" fmla="*/ 22676452 w 23005101"/>
                <a:gd name="connsiteY282" fmla="*/ 49722 h 83708"/>
                <a:gd name="connsiteX283" fmla="*/ 22585310 w 23005101"/>
                <a:gd name="connsiteY283" fmla="*/ 83708 h 8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708">
                  <a:moveTo>
                    <a:pt x="22585310" y="83708"/>
                  </a:moveTo>
                  <a:cubicBezTo>
                    <a:pt x="22551712" y="83708"/>
                    <a:pt x="22518114" y="72509"/>
                    <a:pt x="22495328" y="49722"/>
                  </a:cubicBezTo>
                  <a:cubicBezTo>
                    <a:pt x="22458638" y="13420"/>
                    <a:pt x="22383332" y="13420"/>
                    <a:pt x="22346644" y="49722"/>
                  </a:cubicBezTo>
                  <a:cubicBezTo>
                    <a:pt x="22301458" y="94908"/>
                    <a:pt x="22212248" y="94908"/>
                    <a:pt x="22167064" y="49722"/>
                  </a:cubicBezTo>
                  <a:cubicBezTo>
                    <a:pt x="22130374" y="13034"/>
                    <a:pt x="22055070" y="13420"/>
                    <a:pt x="22018380" y="49722"/>
                  </a:cubicBezTo>
                  <a:cubicBezTo>
                    <a:pt x="21973194" y="94908"/>
                    <a:pt x="21883984" y="94908"/>
                    <a:pt x="21838800" y="49722"/>
                  </a:cubicBezTo>
                  <a:cubicBezTo>
                    <a:pt x="21802112" y="13034"/>
                    <a:pt x="21727190" y="13420"/>
                    <a:pt x="21690116" y="49722"/>
                  </a:cubicBezTo>
                  <a:cubicBezTo>
                    <a:pt x="21644930" y="94908"/>
                    <a:pt x="21555720" y="94908"/>
                    <a:pt x="21510536" y="49722"/>
                  </a:cubicBezTo>
                  <a:cubicBezTo>
                    <a:pt x="21473848" y="13420"/>
                    <a:pt x="21398926" y="13420"/>
                    <a:pt x="21361854" y="49722"/>
                  </a:cubicBezTo>
                  <a:cubicBezTo>
                    <a:pt x="21316668" y="94908"/>
                    <a:pt x="21227456" y="94908"/>
                    <a:pt x="21182272" y="49722"/>
                  </a:cubicBezTo>
                  <a:cubicBezTo>
                    <a:pt x="21145584" y="13034"/>
                    <a:pt x="21070278" y="13420"/>
                    <a:pt x="21033590" y="49722"/>
                  </a:cubicBezTo>
                  <a:cubicBezTo>
                    <a:pt x="20988404" y="94908"/>
                    <a:pt x="20899194" y="94908"/>
                    <a:pt x="20854010" y="49722"/>
                  </a:cubicBezTo>
                  <a:cubicBezTo>
                    <a:pt x="20817320" y="13420"/>
                    <a:pt x="20742014" y="13034"/>
                    <a:pt x="20705326" y="49722"/>
                  </a:cubicBezTo>
                  <a:cubicBezTo>
                    <a:pt x="20660140" y="94908"/>
                    <a:pt x="20570930" y="94908"/>
                    <a:pt x="20525358" y="49722"/>
                  </a:cubicBezTo>
                  <a:cubicBezTo>
                    <a:pt x="20488672" y="13034"/>
                    <a:pt x="20413364" y="13420"/>
                    <a:pt x="20376676" y="49722"/>
                  </a:cubicBezTo>
                  <a:cubicBezTo>
                    <a:pt x="20331492" y="94908"/>
                    <a:pt x="20242282" y="94908"/>
                    <a:pt x="20196708" y="49722"/>
                  </a:cubicBezTo>
                  <a:cubicBezTo>
                    <a:pt x="20160022" y="13420"/>
                    <a:pt x="20084714" y="13034"/>
                    <a:pt x="20048026" y="49722"/>
                  </a:cubicBezTo>
                  <a:cubicBezTo>
                    <a:pt x="20002842" y="94908"/>
                    <a:pt x="19913632" y="94908"/>
                    <a:pt x="19868446" y="49722"/>
                  </a:cubicBezTo>
                  <a:cubicBezTo>
                    <a:pt x="19831758" y="13420"/>
                    <a:pt x="19756836" y="13420"/>
                    <a:pt x="19719762" y="49722"/>
                  </a:cubicBezTo>
                  <a:cubicBezTo>
                    <a:pt x="19674578" y="94908"/>
                    <a:pt x="19585368" y="94908"/>
                    <a:pt x="19540182" y="49722"/>
                  </a:cubicBezTo>
                  <a:cubicBezTo>
                    <a:pt x="19503494" y="13420"/>
                    <a:pt x="19428188" y="13420"/>
                    <a:pt x="19391498" y="49722"/>
                  </a:cubicBezTo>
                  <a:cubicBezTo>
                    <a:pt x="19346314" y="94908"/>
                    <a:pt x="19257104" y="94908"/>
                    <a:pt x="19211920" y="49722"/>
                  </a:cubicBezTo>
                  <a:cubicBezTo>
                    <a:pt x="19175230" y="13420"/>
                    <a:pt x="19099924" y="13420"/>
                    <a:pt x="19063234" y="49722"/>
                  </a:cubicBezTo>
                  <a:cubicBezTo>
                    <a:pt x="19018050" y="94908"/>
                    <a:pt x="18928840" y="94908"/>
                    <a:pt x="18883656" y="49722"/>
                  </a:cubicBezTo>
                  <a:cubicBezTo>
                    <a:pt x="18846966" y="13420"/>
                    <a:pt x="18771660" y="13420"/>
                    <a:pt x="18734972" y="49722"/>
                  </a:cubicBezTo>
                  <a:cubicBezTo>
                    <a:pt x="18689788" y="94908"/>
                    <a:pt x="18600576" y="94908"/>
                    <a:pt x="18555006" y="49722"/>
                  </a:cubicBezTo>
                  <a:cubicBezTo>
                    <a:pt x="18518318" y="13420"/>
                    <a:pt x="18443396" y="13420"/>
                    <a:pt x="18406320" y="49722"/>
                  </a:cubicBezTo>
                  <a:cubicBezTo>
                    <a:pt x="18360750" y="94908"/>
                    <a:pt x="18271926" y="94908"/>
                    <a:pt x="18226356" y="49722"/>
                  </a:cubicBezTo>
                  <a:cubicBezTo>
                    <a:pt x="18189668" y="13420"/>
                    <a:pt x="18114360" y="13420"/>
                    <a:pt x="18077672" y="49722"/>
                  </a:cubicBezTo>
                  <a:cubicBezTo>
                    <a:pt x="18032486" y="94908"/>
                    <a:pt x="17943276" y="94908"/>
                    <a:pt x="17898092" y="49722"/>
                  </a:cubicBezTo>
                  <a:cubicBezTo>
                    <a:pt x="17861404" y="13420"/>
                    <a:pt x="17786482" y="13420"/>
                    <a:pt x="17749408" y="49722"/>
                  </a:cubicBezTo>
                  <a:cubicBezTo>
                    <a:pt x="17704224" y="94908"/>
                    <a:pt x="17615012" y="94908"/>
                    <a:pt x="17569442" y="49722"/>
                  </a:cubicBezTo>
                  <a:cubicBezTo>
                    <a:pt x="17532754" y="13420"/>
                    <a:pt x="17457832" y="13420"/>
                    <a:pt x="17420758" y="49722"/>
                  </a:cubicBezTo>
                  <a:cubicBezTo>
                    <a:pt x="17375574" y="94908"/>
                    <a:pt x="17286362" y="94908"/>
                    <a:pt x="17240792" y="49722"/>
                  </a:cubicBezTo>
                  <a:cubicBezTo>
                    <a:pt x="17203718" y="13034"/>
                    <a:pt x="17128796" y="13420"/>
                    <a:pt x="17092108" y="49722"/>
                  </a:cubicBezTo>
                  <a:cubicBezTo>
                    <a:pt x="17046538" y="94908"/>
                    <a:pt x="16957714" y="94908"/>
                    <a:pt x="16912528" y="49722"/>
                  </a:cubicBezTo>
                  <a:cubicBezTo>
                    <a:pt x="16875840" y="13034"/>
                    <a:pt x="16800532" y="13420"/>
                    <a:pt x="16763844" y="49722"/>
                  </a:cubicBezTo>
                  <a:cubicBezTo>
                    <a:pt x="16718660" y="94908"/>
                    <a:pt x="16629450" y="94908"/>
                    <a:pt x="16584265" y="49722"/>
                  </a:cubicBezTo>
                  <a:cubicBezTo>
                    <a:pt x="16547577" y="13034"/>
                    <a:pt x="16472269" y="13420"/>
                    <a:pt x="16435581" y="49722"/>
                  </a:cubicBezTo>
                  <a:cubicBezTo>
                    <a:pt x="16390010" y="94908"/>
                    <a:pt x="16301186" y="94908"/>
                    <a:pt x="16255616" y="49722"/>
                  </a:cubicBezTo>
                  <a:cubicBezTo>
                    <a:pt x="16218927" y="13420"/>
                    <a:pt x="16143619" y="13420"/>
                    <a:pt x="16106931" y="49722"/>
                  </a:cubicBezTo>
                  <a:cubicBezTo>
                    <a:pt x="16061361" y="94908"/>
                    <a:pt x="15972536" y="94908"/>
                    <a:pt x="15926966" y="49722"/>
                  </a:cubicBezTo>
                  <a:cubicBezTo>
                    <a:pt x="15890277" y="13420"/>
                    <a:pt x="15815355" y="13420"/>
                    <a:pt x="15778281" y="49722"/>
                  </a:cubicBezTo>
                  <a:cubicBezTo>
                    <a:pt x="15733097" y="94908"/>
                    <a:pt x="15643886" y="94908"/>
                    <a:pt x="15598702" y="49722"/>
                  </a:cubicBezTo>
                  <a:cubicBezTo>
                    <a:pt x="15562013" y="13034"/>
                    <a:pt x="15486706" y="13420"/>
                    <a:pt x="15450018" y="49722"/>
                  </a:cubicBezTo>
                  <a:cubicBezTo>
                    <a:pt x="15404834" y="94908"/>
                    <a:pt x="15315622" y="94908"/>
                    <a:pt x="15270438" y="49722"/>
                  </a:cubicBezTo>
                  <a:cubicBezTo>
                    <a:pt x="15233750" y="13420"/>
                    <a:pt x="15158443" y="13034"/>
                    <a:pt x="15121754" y="49722"/>
                  </a:cubicBezTo>
                  <a:cubicBezTo>
                    <a:pt x="15076570" y="94908"/>
                    <a:pt x="14987359" y="94908"/>
                    <a:pt x="14942175" y="49722"/>
                  </a:cubicBezTo>
                  <a:cubicBezTo>
                    <a:pt x="14905486" y="13034"/>
                    <a:pt x="14830179" y="13420"/>
                    <a:pt x="14793490" y="49722"/>
                  </a:cubicBezTo>
                  <a:cubicBezTo>
                    <a:pt x="14748306" y="94908"/>
                    <a:pt x="14659095" y="94908"/>
                    <a:pt x="14613911" y="49722"/>
                  </a:cubicBezTo>
                  <a:cubicBezTo>
                    <a:pt x="14577222" y="13420"/>
                    <a:pt x="14501915" y="13420"/>
                    <a:pt x="14465227" y="49722"/>
                  </a:cubicBezTo>
                  <a:cubicBezTo>
                    <a:pt x="14420043" y="94908"/>
                    <a:pt x="14330831" y="94908"/>
                    <a:pt x="14285647" y="49722"/>
                  </a:cubicBezTo>
                  <a:cubicBezTo>
                    <a:pt x="14248959" y="13420"/>
                    <a:pt x="14173652" y="13420"/>
                    <a:pt x="14136963" y="49722"/>
                  </a:cubicBezTo>
                  <a:cubicBezTo>
                    <a:pt x="14091779" y="94908"/>
                    <a:pt x="14002568" y="94908"/>
                    <a:pt x="13957384" y="49722"/>
                  </a:cubicBezTo>
                  <a:cubicBezTo>
                    <a:pt x="13920695" y="13420"/>
                    <a:pt x="13845388" y="13420"/>
                    <a:pt x="13808699" y="49722"/>
                  </a:cubicBezTo>
                  <a:cubicBezTo>
                    <a:pt x="13763516" y="94908"/>
                    <a:pt x="13674304" y="94908"/>
                    <a:pt x="13628734" y="49722"/>
                  </a:cubicBezTo>
                  <a:cubicBezTo>
                    <a:pt x="13592046" y="13420"/>
                    <a:pt x="13516738" y="13420"/>
                    <a:pt x="13480049" y="49722"/>
                  </a:cubicBezTo>
                  <a:cubicBezTo>
                    <a:pt x="13434865" y="94908"/>
                    <a:pt x="13345655" y="94908"/>
                    <a:pt x="13300085" y="49722"/>
                  </a:cubicBezTo>
                  <a:cubicBezTo>
                    <a:pt x="13263396" y="13420"/>
                    <a:pt x="13188474" y="13420"/>
                    <a:pt x="13151400" y="49722"/>
                  </a:cubicBezTo>
                  <a:cubicBezTo>
                    <a:pt x="13106215" y="94908"/>
                    <a:pt x="13017005" y="94908"/>
                    <a:pt x="12971434" y="49722"/>
                  </a:cubicBezTo>
                  <a:cubicBezTo>
                    <a:pt x="12934746" y="13420"/>
                    <a:pt x="12859824" y="13420"/>
                    <a:pt x="12822750" y="49722"/>
                  </a:cubicBezTo>
                  <a:cubicBezTo>
                    <a:pt x="12777565" y="94908"/>
                    <a:pt x="12688355" y="94908"/>
                    <a:pt x="12643171" y="49722"/>
                  </a:cubicBezTo>
                  <a:cubicBezTo>
                    <a:pt x="12606482" y="13420"/>
                    <a:pt x="12531175" y="13420"/>
                    <a:pt x="12494486" y="49722"/>
                  </a:cubicBezTo>
                  <a:cubicBezTo>
                    <a:pt x="12449301" y="94908"/>
                    <a:pt x="12360091" y="94908"/>
                    <a:pt x="12314907" y="49722"/>
                  </a:cubicBezTo>
                  <a:cubicBezTo>
                    <a:pt x="12278218" y="13420"/>
                    <a:pt x="12202911" y="13420"/>
                    <a:pt x="12166223" y="49722"/>
                  </a:cubicBezTo>
                  <a:cubicBezTo>
                    <a:pt x="12120652" y="94908"/>
                    <a:pt x="12031827" y="94908"/>
                    <a:pt x="11986257" y="49722"/>
                  </a:cubicBezTo>
                  <a:cubicBezTo>
                    <a:pt x="11949569" y="13034"/>
                    <a:pt x="11874261" y="13420"/>
                    <a:pt x="11837573" y="49722"/>
                  </a:cubicBezTo>
                  <a:cubicBezTo>
                    <a:pt x="11792389" y="94908"/>
                    <a:pt x="11703178" y="94908"/>
                    <a:pt x="11657607" y="49722"/>
                  </a:cubicBezTo>
                  <a:cubicBezTo>
                    <a:pt x="11620919" y="13034"/>
                    <a:pt x="11545611" y="13420"/>
                    <a:pt x="11508923" y="49722"/>
                  </a:cubicBezTo>
                  <a:cubicBezTo>
                    <a:pt x="11463352" y="94908"/>
                    <a:pt x="11374528" y="94908"/>
                    <a:pt x="11328958" y="49722"/>
                  </a:cubicBezTo>
                  <a:cubicBezTo>
                    <a:pt x="11292269" y="13034"/>
                    <a:pt x="11216962" y="13420"/>
                    <a:pt x="11180273" y="49722"/>
                  </a:cubicBezTo>
                  <a:cubicBezTo>
                    <a:pt x="11135088" y="94908"/>
                    <a:pt x="11045878" y="94908"/>
                    <a:pt x="11000694" y="49722"/>
                  </a:cubicBezTo>
                  <a:cubicBezTo>
                    <a:pt x="10964005" y="13420"/>
                    <a:pt x="10889084" y="13420"/>
                    <a:pt x="10852010" y="49722"/>
                  </a:cubicBezTo>
                  <a:cubicBezTo>
                    <a:pt x="10806439" y="94908"/>
                    <a:pt x="10717614" y="94908"/>
                    <a:pt x="10672044" y="49722"/>
                  </a:cubicBezTo>
                  <a:cubicBezTo>
                    <a:pt x="10634970" y="13034"/>
                    <a:pt x="10560048" y="13420"/>
                    <a:pt x="10523359" y="49722"/>
                  </a:cubicBezTo>
                  <a:cubicBezTo>
                    <a:pt x="10478176" y="94908"/>
                    <a:pt x="10388965" y="94908"/>
                    <a:pt x="10343780" y="49722"/>
                  </a:cubicBezTo>
                  <a:cubicBezTo>
                    <a:pt x="10307093" y="13420"/>
                    <a:pt x="10232171" y="13034"/>
                    <a:pt x="10195096" y="49722"/>
                  </a:cubicBezTo>
                  <a:cubicBezTo>
                    <a:pt x="10149912" y="94908"/>
                    <a:pt x="10060702" y="94908"/>
                    <a:pt x="10015517" y="49722"/>
                  </a:cubicBezTo>
                  <a:cubicBezTo>
                    <a:pt x="9978829" y="13420"/>
                    <a:pt x="9903521" y="13420"/>
                    <a:pt x="9866833" y="49722"/>
                  </a:cubicBezTo>
                  <a:cubicBezTo>
                    <a:pt x="9821648" y="94908"/>
                    <a:pt x="9732437" y="94908"/>
                    <a:pt x="9687253" y="49722"/>
                  </a:cubicBezTo>
                  <a:cubicBezTo>
                    <a:pt x="9650565" y="13420"/>
                    <a:pt x="9575257" y="13420"/>
                    <a:pt x="9538569" y="49722"/>
                  </a:cubicBezTo>
                  <a:cubicBezTo>
                    <a:pt x="9493385" y="94908"/>
                    <a:pt x="9404174" y="94908"/>
                    <a:pt x="9358989" y="49722"/>
                  </a:cubicBezTo>
                  <a:cubicBezTo>
                    <a:pt x="9322301" y="13420"/>
                    <a:pt x="9246994" y="13420"/>
                    <a:pt x="9210305" y="49722"/>
                  </a:cubicBezTo>
                  <a:cubicBezTo>
                    <a:pt x="9164734" y="94908"/>
                    <a:pt x="9075910" y="94908"/>
                    <a:pt x="9030340" y="49722"/>
                  </a:cubicBezTo>
                  <a:cubicBezTo>
                    <a:pt x="8993651" y="13420"/>
                    <a:pt x="8918343" y="13420"/>
                    <a:pt x="8881655" y="49722"/>
                  </a:cubicBezTo>
                  <a:cubicBezTo>
                    <a:pt x="8836085" y="94908"/>
                    <a:pt x="8747260" y="94908"/>
                    <a:pt x="8701690" y="49722"/>
                  </a:cubicBezTo>
                  <a:cubicBezTo>
                    <a:pt x="8665001" y="13420"/>
                    <a:pt x="8589694" y="13420"/>
                    <a:pt x="8553006" y="49722"/>
                  </a:cubicBezTo>
                  <a:cubicBezTo>
                    <a:pt x="8507821" y="94908"/>
                    <a:pt x="8418611" y="94908"/>
                    <a:pt x="8373427" y="49722"/>
                  </a:cubicBezTo>
                  <a:cubicBezTo>
                    <a:pt x="8336352" y="13420"/>
                    <a:pt x="8261430" y="13420"/>
                    <a:pt x="8224742" y="49722"/>
                  </a:cubicBezTo>
                  <a:cubicBezTo>
                    <a:pt x="8179558" y="94908"/>
                    <a:pt x="8090347" y="94908"/>
                    <a:pt x="8045163" y="49722"/>
                  </a:cubicBezTo>
                  <a:cubicBezTo>
                    <a:pt x="8008474" y="13420"/>
                    <a:pt x="7933167" y="13420"/>
                    <a:pt x="7896479" y="49722"/>
                  </a:cubicBezTo>
                  <a:cubicBezTo>
                    <a:pt x="7851294" y="94908"/>
                    <a:pt x="7762084" y="94908"/>
                    <a:pt x="7716899" y="49722"/>
                  </a:cubicBezTo>
                  <a:cubicBezTo>
                    <a:pt x="7680211" y="13420"/>
                    <a:pt x="7604903" y="13420"/>
                    <a:pt x="7568215" y="49722"/>
                  </a:cubicBezTo>
                  <a:cubicBezTo>
                    <a:pt x="7523031" y="94908"/>
                    <a:pt x="7433820" y="94908"/>
                    <a:pt x="7388636" y="49722"/>
                  </a:cubicBezTo>
                  <a:cubicBezTo>
                    <a:pt x="7351947" y="13420"/>
                    <a:pt x="7277026" y="13420"/>
                    <a:pt x="7239951" y="49722"/>
                  </a:cubicBezTo>
                  <a:cubicBezTo>
                    <a:pt x="7194767" y="94908"/>
                    <a:pt x="7105557" y="94908"/>
                    <a:pt x="7060372" y="49722"/>
                  </a:cubicBezTo>
                  <a:cubicBezTo>
                    <a:pt x="7023683" y="13420"/>
                    <a:pt x="6948376" y="13420"/>
                    <a:pt x="6911688" y="49722"/>
                  </a:cubicBezTo>
                  <a:cubicBezTo>
                    <a:pt x="6866503" y="94908"/>
                    <a:pt x="6777293" y="94908"/>
                    <a:pt x="6732108" y="49722"/>
                  </a:cubicBezTo>
                  <a:cubicBezTo>
                    <a:pt x="6695420" y="13420"/>
                    <a:pt x="6620112" y="13420"/>
                    <a:pt x="6583424" y="49722"/>
                  </a:cubicBezTo>
                  <a:cubicBezTo>
                    <a:pt x="6537853" y="94908"/>
                    <a:pt x="6449029" y="94908"/>
                    <a:pt x="6403458" y="49722"/>
                  </a:cubicBezTo>
                  <a:cubicBezTo>
                    <a:pt x="6366770" y="13420"/>
                    <a:pt x="6291849" y="13420"/>
                    <a:pt x="6254774" y="49722"/>
                  </a:cubicBezTo>
                  <a:cubicBezTo>
                    <a:pt x="6209589" y="94908"/>
                    <a:pt x="6120379" y="94908"/>
                    <a:pt x="6075195" y="49722"/>
                  </a:cubicBezTo>
                  <a:cubicBezTo>
                    <a:pt x="6038506" y="13420"/>
                    <a:pt x="5963585" y="13420"/>
                    <a:pt x="5926511" y="49722"/>
                  </a:cubicBezTo>
                  <a:cubicBezTo>
                    <a:pt x="5881326" y="94908"/>
                    <a:pt x="5792115" y="94908"/>
                    <a:pt x="5746931" y="49722"/>
                  </a:cubicBezTo>
                  <a:cubicBezTo>
                    <a:pt x="5710243" y="13420"/>
                    <a:pt x="5634935" y="13420"/>
                    <a:pt x="5598247" y="49722"/>
                  </a:cubicBezTo>
                  <a:cubicBezTo>
                    <a:pt x="5553062" y="94908"/>
                    <a:pt x="5463852" y="94908"/>
                    <a:pt x="5418281" y="49722"/>
                  </a:cubicBezTo>
                  <a:cubicBezTo>
                    <a:pt x="5381593" y="13420"/>
                    <a:pt x="5306672" y="13420"/>
                    <a:pt x="5269597" y="49722"/>
                  </a:cubicBezTo>
                  <a:cubicBezTo>
                    <a:pt x="5224413" y="94908"/>
                    <a:pt x="5135202" y="94908"/>
                    <a:pt x="5090018" y="49722"/>
                  </a:cubicBezTo>
                  <a:cubicBezTo>
                    <a:pt x="5053330" y="13420"/>
                    <a:pt x="4978408" y="13420"/>
                    <a:pt x="4941333" y="49722"/>
                  </a:cubicBezTo>
                  <a:cubicBezTo>
                    <a:pt x="4895763" y="94908"/>
                    <a:pt x="4806939" y="94908"/>
                    <a:pt x="4761368" y="49722"/>
                  </a:cubicBezTo>
                  <a:cubicBezTo>
                    <a:pt x="4724679" y="13420"/>
                    <a:pt x="4649372" y="13420"/>
                    <a:pt x="4612684" y="49722"/>
                  </a:cubicBezTo>
                  <a:cubicBezTo>
                    <a:pt x="4567499" y="94908"/>
                    <a:pt x="4478289" y="94908"/>
                    <a:pt x="4433104" y="49722"/>
                  </a:cubicBezTo>
                  <a:cubicBezTo>
                    <a:pt x="4396416" y="13420"/>
                    <a:pt x="4321495" y="13420"/>
                    <a:pt x="4284420" y="49722"/>
                  </a:cubicBezTo>
                  <a:cubicBezTo>
                    <a:pt x="4239235" y="94908"/>
                    <a:pt x="4150025" y="94908"/>
                    <a:pt x="4104840" y="49722"/>
                  </a:cubicBezTo>
                  <a:cubicBezTo>
                    <a:pt x="4068152" y="13420"/>
                    <a:pt x="3992845" y="13420"/>
                    <a:pt x="3956156" y="49722"/>
                  </a:cubicBezTo>
                  <a:cubicBezTo>
                    <a:pt x="3910586" y="94908"/>
                    <a:pt x="3821761" y="94908"/>
                    <a:pt x="3776190" y="49722"/>
                  </a:cubicBezTo>
                  <a:cubicBezTo>
                    <a:pt x="3739502" y="13420"/>
                    <a:pt x="3664581" y="13420"/>
                    <a:pt x="3627506" y="49722"/>
                  </a:cubicBezTo>
                  <a:cubicBezTo>
                    <a:pt x="3582322" y="94908"/>
                    <a:pt x="3493111" y="94908"/>
                    <a:pt x="3447541" y="49722"/>
                  </a:cubicBezTo>
                  <a:cubicBezTo>
                    <a:pt x="3410852" y="13420"/>
                    <a:pt x="3335545" y="13420"/>
                    <a:pt x="3298857" y="49722"/>
                  </a:cubicBezTo>
                  <a:cubicBezTo>
                    <a:pt x="3253286" y="94908"/>
                    <a:pt x="3164462" y="94908"/>
                    <a:pt x="3118891" y="49722"/>
                  </a:cubicBezTo>
                  <a:cubicBezTo>
                    <a:pt x="3082202" y="13420"/>
                    <a:pt x="3006895" y="13420"/>
                    <a:pt x="2970207" y="49722"/>
                  </a:cubicBezTo>
                  <a:cubicBezTo>
                    <a:pt x="2924636" y="94908"/>
                    <a:pt x="2835812" y="94908"/>
                    <a:pt x="2790241" y="49722"/>
                  </a:cubicBezTo>
                  <a:cubicBezTo>
                    <a:pt x="2753553" y="13420"/>
                    <a:pt x="2678245" y="13420"/>
                    <a:pt x="2641557" y="49722"/>
                  </a:cubicBezTo>
                  <a:cubicBezTo>
                    <a:pt x="2596373" y="94908"/>
                    <a:pt x="2507162" y="94908"/>
                    <a:pt x="2461977" y="49722"/>
                  </a:cubicBezTo>
                  <a:cubicBezTo>
                    <a:pt x="2425289" y="13420"/>
                    <a:pt x="2349982" y="13420"/>
                    <a:pt x="2313293" y="49722"/>
                  </a:cubicBezTo>
                  <a:cubicBezTo>
                    <a:pt x="2268109" y="94908"/>
                    <a:pt x="2178898" y="94908"/>
                    <a:pt x="2133714" y="49722"/>
                  </a:cubicBezTo>
                  <a:cubicBezTo>
                    <a:pt x="2097025" y="13420"/>
                    <a:pt x="2021718" y="13420"/>
                    <a:pt x="1985030" y="49722"/>
                  </a:cubicBezTo>
                  <a:cubicBezTo>
                    <a:pt x="1939845" y="94908"/>
                    <a:pt x="1850635" y="94908"/>
                    <a:pt x="1805450" y="49722"/>
                  </a:cubicBezTo>
                  <a:cubicBezTo>
                    <a:pt x="1768762" y="13420"/>
                    <a:pt x="1693454" y="13420"/>
                    <a:pt x="1656766" y="49722"/>
                  </a:cubicBezTo>
                  <a:cubicBezTo>
                    <a:pt x="1611195" y="94908"/>
                    <a:pt x="1522371" y="94908"/>
                    <a:pt x="1476800" y="49722"/>
                  </a:cubicBezTo>
                  <a:cubicBezTo>
                    <a:pt x="1440112" y="13420"/>
                    <a:pt x="1364804" y="13420"/>
                    <a:pt x="1328116" y="49722"/>
                  </a:cubicBezTo>
                  <a:cubicBezTo>
                    <a:pt x="1282545" y="94908"/>
                    <a:pt x="1193721" y="94908"/>
                    <a:pt x="1148150" y="49722"/>
                  </a:cubicBezTo>
                  <a:cubicBezTo>
                    <a:pt x="1111462" y="13420"/>
                    <a:pt x="1036155" y="13420"/>
                    <a:pt x="999466" y="49722"/>
                  </a:cubicBezTo>
                  <a:cubicBezTo>
                    <a:pt x="954282" y="94908"/>
                    <a:pt x="865071" y="94908"/>
                    <a:pt x="819887" y="49722"/>
                  </a:cubicBezTo>
                  <a:cubicBezTo>
                    <a:pt x="783198" y="13420"/>
                    <a:pt x="707891" y="13420"/>
                    <a:pt x="671203" y="49722"/>
                  </a:cubicBezTo>
                  <a:cubicBezTo>
                    <a:pt x="626018" y="94908"/>
                    <a:pt x="536808" y="94908"/>
                    <a:pt x="491623" y="49722"/>
                  </a:cubicBezTo>
                  <a:cubicBezTo>
                    <a:pt x="454935" y="13420"/>
                    <a:pt x="379627" y="13420"/>
                    <a:pt x="342939" y="49722"/>
                  </a:cubicBezTo>
                  <a:cubicBezTo>
                    <a:pt x="297754" y="94908"/>
                    <a:pt x="208544" y="94908"/>
                    <a:pt x="163359" y="49722"/>
                  </a:cubicBezTo>
                  <a:cubicBezTo>
                    <a:pt x="126671" y="13420"/>
                    <a:pt x="51364" y="13420"/>
                    <a:pt x="14675" y="49722"/>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2"/>
                  </a:lnTo>
                  <a:cubicBezTo>
                    <a:pt x="22959918" y="94908"/>
                    <a:pt x="22870708" y="94908"/>
                    <a:pt x="22825138" y="49722"/>
                  </a:cubicBezTo>
                  <a:cubicBezTo>
                    <a:pt x="22788448" y="13420"/>
                    <a:pt x="22713528" y="13420"/>
                    <a:pt x="22676452" y="49722"/>
                  </a:cubicBezTo>
                  <a:cubicBezTo>
                    <a:pt x="22652508" y="72122"/>
                    <a:pt x="22618910" y="83708"/>
                    <a:pt x="22585310" y="83708"/>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54" name="Freeform: Shape 53">
              <a:extLst>
                <a:ext uri="{FF2B5EF4-FFF2-40B4-BE49-F238E27FC236}">
                  <a16:creationId xmlns:a16="http://schemas.microsoft.com/office/drawing/2014/main" id="{B79687CB-D14E-41DE-9BEC-88D1C2B5913E}"/>
                </a:ext>
              </a:extLst>
            </p:cNvPr>
            <p:cNvSpPr/>
            <p:nvPr/>
          </p:nvSpPr>
          <p:spPr>
            <a:xfrm>
              <a:off x="-51438" y="6149142"/>
              <a:ext cx="23005101" cy="83611"/>
            </a:xfrm>
            <a:custGeom>
              <a:avLst/>
              <a:gdLst>
                <a:gd name="connsiteX0" fmla="*/ 22585310 w 23005101"/>
                <a:gd name="connsiteY0" fmla="*/ 83323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3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3"/>
                  </a:moveTo>
                  <a:cubicBezTo>
                    <a:pt x="22551712" y="83323"/>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3"/>
                    <a:pt x="22585310" y="83323"/>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55" name="Freeform: Shape 54">
              <a:extLst>
                <a:ext uri="{FF2B5EF4-FFF2-40B4-BE49-F238E27FC236}">
                  <a16:creationId xmlns:a16="http://schemas.microsoft.com/office/drawing/2014/main" id="{6524524C-9392-4929-AEF0-D1AF937F11A4}"/>
                </a:ext>
              </a:extLst>
            </p:cNvPr>
            <p:cNvSpPr/>
            <p:nvPr/>
          </p:nvSpPr>
          <p:spPr>
            <a:xfrm>
              <a:off x="-51438" y="6422570"/>
              <a:ext cx="23005101" cy="83611"/>
            </a:xfrm>
            <a:custGeom>
              <a:avLst/>
              <a:gdLst>
                <a:gd name="connsiteX0" fmla="*/ 22585310 w 23005101"/>
                <a:gd name="connsiteY0" fmla="*/ 83323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3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3"/>
                  </a:moveTo>
                  <a:cubicBezTo>
                    <a:pt x="22551712" y="83323"/>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3"/>
                    <a:pt x="22585310" y="83323"/>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56" name="Freeform: Shape 55">
              <a:extLst>
                <a:ext uri="{FF2B5EF4-FFF2-40B4-BE49-F238E27FC236}">
                  <a16:creationId xmlns:a16="http://schemas.microsoft.com/office/drawing/2014/main" id="{11072E6E-375C-4744-9AC5-DCE18173D296}"/>
                </a:ext>
              </a:extLst>
            </p:cNvPr>
            <p:cNvSpPr/>
            <p:nvPr/>
          </p:nvSpPr>
          <p:spPr>
            <a:xfrm>
              <a:off x="-51438" y="6695612"/>
              <a:ext cx="23005101" cy="83708"/>
            </a:xfrm>
            <a:custGeom>
              <a:avLst/>
              <a:gdLst>
                <a:gd name="connsiteX0" fmla="*/ 22585310 w 23005101"/>
                <a:gd name="connsiteY0" fmla="*/ 83708 h 83708"/>
                <a:gd name="connsiteX1" fmla="*/ 22495328 w 23005101"/>
                <a:gd name="connsiteY1" fmla="*/ 49723 h 83708"/>
                <a:gd name="connsiteX2" fmla="*/ 22346644 w 23005101"/>
                <a:gd name="connsiteY2" fmla="*/ 49723 h 83708"/>
                <a:gd name="connsiteX3" fmla="*/ 22167064 w 23005101"/>
                <a:gd name="connsiteY3" fmla="*/ 49723 h 83708"/>
                <a:gd name="connsiteX4" fmla="*/ 22018380 w 23005101"/>
                <a:gd name="connsiteY4" fmla="*/ 49723 h 83708"/>
                <a:gd name="connsiteX5" fmla="*/ 21838800 w 23005101"/>
                <a:gd name="connsiteY5" fmla="*/ 49723 h 83708"/>
                <a:gd name="connsiteX6" fmla="*/ 21690116 w 23005101"/>
                <a:gd name="connsiteY6" fmla="*/ 49723 h 83708"/>
                <a:gd name="connsiteX7" fmla="*/ 21510536 w 23005101"/>
                <a:gd name="connsiteY7" fmla="*/ 49723 h 83708"/>
                <a:gd name="connsiteX8" fmla="*/ 21361854 w 23005101"/>
                <a:gd name="connsiteY8" fmla="*/ 49723 h 83708"/>
                <a:gd name="connsiteX9" fmla="*/ 21182272 w 23005101"/>
                <a:gd name="connsiteY9" fmla="*/ 49723 h 83708"/>
                <a:gd name="connsiteX10" fmla="*/ 21033590 w 23005101"/>
                <a:gd name="connsiteY10" fmla="*/ 49723 h 83708"/>
                <a:gd name="connsiteX11" fmla="*/ 20854010 w 23005101"/>
                <a:gd name="connsiteY11" fmla="*/ 49723 h 83708"/>
                <a:gd name="connsiteX12" fmla="*/ 20705326 w 23005101"/>
                <a:gd name="connsiteY12" fmla="*/ 49723 h 83708"/>
                <a:gd name="connsiteX13" fmla="*/ 20525358 w 23005101"/>
                <a:gd name="connsiteY13" fmla="*/ 49723 h 83708"/>
                <a:gd name="connsiteX14" fmla="*/ 20376676 w 23005101"/>
                <a:gd name="connsiteY14" fmla="*/ 49723 h 83708"/>
                <a:gd name="connsiteX15" fmla="*/ 20196708 w 23005101"/>
                <a:gd name="connsiteY15" fmla="*/ 49723 h 83708"/>
                <a:gd name="connsiteX16" fmla="*/ 20048026 w 23005101"/>
                <a:gd name="connsiteY16" fmla="*/ 49723 h 83708"/>
                <a:gd name="connsiteX17" fmla="*/ 19868446 w 23005101"/>
                <a:gd name="connsiteY17" fmla="*/ 49723 h 83708"/>
                <a:gd name="connsiteX18" fmla="*/ 19719762 w 23005101"/>
                <a:gd name="connsiteY18" fmla="*/ 49723 h 83708"/>
                <a:gd name="connsiteX19" fmla="*/ 19540182 w 23005101"/>
                <a:gd name="connsiteY19" fmla="*/ 49723 h 83708"/>
                <a:gd name="connsiteX20" fmla="*/ 19391498 w 23005101"/>
                <a:gd name="connsiteY20" fmla="*/ 49723 h 83708"/>
                <a:gd name="connsiteX21" fmla="*/ 19211920 w 23005101"/>
                <a:gd name="connsiteY21" fmla="*/ 49723 h 83708"/>
                <a:gd name="connsiteX22" fmla="*/ 19063234 w 23005101"/>
                <a:gd name="connsiteY22" fmla="*/ 49723 h 83708"/>
                <a:gd name="connsiteX23" fmla="*/ 18883656 w 23005101"/>
                <a:gd name="connsiteY23" fmla="*/ 49723 h 83708"/>
                <a:gd name="connsiteX24" fmla="*/ 18734972 w 23005101"/>
                <a:gd name="connsiteY24" fmla="*/ 49723 h 83708"/>
                <a:gd name="connsiteX25" fmla="*/ 18555006 w 23005101"/>
                <a:gd name="connsiteY25" fmla="*/ 49723 h 83708"/>
                <a:gd name="connsiteX26" fmla="*/ 18406320 w 23005101"/>
                <a:gd name="connsiteY26" fmla="*/ 49723 h 83708"/>
                <a:gd name="connsiteX27" fmla="*/ 18226356 w 23005101"/>
                <a:gd name="connsiteY27" fmla="*/ 49723 h 83708"/>
                <a:gd name="connsiteX28" fmla="*/ 18077672 w 23005101"/>
                <a:gd name="connsiteY28" fmla="*/ 49723 h 83708"/>
                <a:gd name="connsiteX29" fmla="*/ 17898092 w 23005101"/>
                <a:gd name="connsiteY29" fmla="*/ 49723 h 83708"/>
                <a:gd name="connsiteX30" fmla="*/ 17749408 w 23005101"/>
                <a:gd name="connsiteY30" fmla="*/ 49723 h 83708"/>
                <a:gd name="connsiteX31" fmla="*/ 17569442 w 23005101"/>
                <a:gd name="connsiteY31" fmla="*/ 49723 h 83708"/>
                <a:gd name="connsiteX32" fmla="*/ 17420758 w 23005101"/>
                <a:gd name="connsiteY32" fmla="*/ 49723 h 83708"/>
                <a:gd name="connsiteX33" fmla="*/ 17240792 w 23005101"/>
                <a:gd name="connsiteY33" fmla="*/ 49723 h 83708"/>
                <a:gd name="connsiteX34" fmla="*/ 17092108 w 23005101"/>
                <a:gd name="connsiteY34" fmla="*/ 49723 h 83708"/>
                <a:gd name="connsiteX35" fmla="*/ 16912528 w 23005101"/>
                <a:gd name="connsiteY35" fmla="*/ 49723 h 83708"/>
                <a:gd name="connsiteX36" fmla="*/ 16763844 w 23005101"/>
                <a:gd name="connsiteY36" fmla="*/ 49723 h 83708"/>
                <a:gd name="connsiteX37" fmla="*/ 16584265 w 23005101"/>
                <a:gd name="connsiteY37" fmla="*/ 49723 h 83708"/>
                <a:gd name="connsiteX38" fmla="*/ 16435581 w 23005101"/>
                <a:gd name="connsiteY38" fmla="*/ 49723 h 83708"/>
                <a:gd name="connsiteX39" fmla="*/ 16255616 w 23005101"/>
                <a:gd name="connsiteY39" fmla="*/ 49723 h 83708"/>
                <a:gd name="connsiteX40" fmla="*/ 16106931 w 23005101"/>
                <a:gd name="connsiteY40" fmla="*/ 49723 h 83708"/>
                <a:gd name="connsiteX41" fmla="*/ 15926966 w 23005101"/>
                <a:gd name="connsiteY41" fmla="*/ 49723 h 83708"/>
                <a:gd name="connsiteX42" fmla="*/ 15778281 w 23005101"/>
                <a:gd name="connsiteY42" fmla="*/ 49723 h 83708"/>
                <a:gd name="connsiteX43" fmla="*/ 15598702 w 23005101"/>
                <a:gd name="connsiteY43" fmla="*/ 49723 h 83708"/>
                <a:gd name="connsiteX44" fmla="*/ 15450018 w 23005101"/>
                <a:gd name="connsiteY44" fmla="*/ 49723 h 83708"/>
                <a:gd name="connsiteX45" fmla="*/ 15270438 w 23005101"/>
                <a:gd name="connsiteY45" fmla="*/ 49723 h 83708"/>
                <a:gd name="connsiteX46" fmla="*/ 15121754 w 23005101"/>
                <a:gd name="connsiteY46" fmla="*/ 49723 h 83708"/>
                <a:gd name="connsiteX47" fmla="*/ 14942175 w 23005101"/>
                <a:gd name="connsiteY47" fmla="*/ 49723 h 83708"/>
                <a:gd name="connsiteX48" fmla="*/ 14793490 w 23005101"/>
                <a:gd name="connsiteY48" fmla="*/ 49723 h 83708"/>
                <a:gd name="connsiteX49" fmla="*/ 14613911 w 23005101"/>
                <a:gd name="connsiteY49" fmla="*/ 49723 h 83708"/>
                <a:gd name="connsiteX50" fmla="*/ 14465227 w 23005101"/>
                <a:gd name="connsiteY50" fmla="*/ 49723 h 83708"/>
                <a:gd name="connsiteX51" fmla="*/ 14285647 w 23005101"/>
                <a:gd name="connsiteY51" fmla="*/ 49723 h 83708"/>
                <a:gd name="connsiteX52" fmla="*/ 14136963 w 23005101"/>
                <a:gd name="connsiteY52" fmla="*/ 49723 h 83708"/>
                <a:gd name="connsiteX53" fmla="*/ 13957384 w 23005101"/>
                <a:gd name="connsiteY53" fmla="*/ 49723 h 83708"/>
                <a:gd name="connsiteX54" fmla="*/ 13808699 w 23005101"/>
                <a:gd name="connsiteY54" fmla="*/ 49723 h 83708"/>
                <a:gd name="connsiteX55" fmla="*/ 13628734 w 23005101"/>
                <a:gd name="connsiteY55" fmla="*/ 49723 h 83708"/>
                <a:gd name="connsiteX56" fmla="*/ 13480049 w 23005101"/>
                <a:gd name="connsiteY56" fmla="*/ 49723 h 83708"/>
                <a:gd name="connsiteX57" fmla="*/ 13300085 w 23005101"/>
                <a:gd name="connsiteY57" fmla="*/ 49723 h 83708"/>
                <a:gd name="connsiteX58" fmla="*/ 13151400 w 23005101"/>
                <a:gd name="connsiteY58" fmla="*/ 49723 h 83708"/>
                <a:gd name="connsiteX59" fmla="*/ 12971434 w 23005101"/>
                <a:gd name="connsiteY59" fmla="*/ 49723 h 83708"/>
                <a:gd name="connsiteX60" fmla="*/ 12822750 w 23005101"/>
                <a:gd name="connsiteY60" fmla="*/ 49723 h 83708"/>
                <a:gd name="connsiteX61" fmla="*/ 12643171 w 23005101"/>
                <a:gd name="connsiteY61" fmla="*/ 49723 h 83708"/>
                <a:gd name="connsiteX62" fmla="*/ 12494486 w 23005101"/>
                <a:gd name="connsiteY62" fmla="*/ 49723 h 83708"/>
                <a:gd name="connsiteX63" fmla="*/ 12314907 w 23005101"/>
                <a:gd name="connsiteY63" fmla="*/ 49723 h 83708"/>
                <a:gd name="connsiteX64" fmla="*/ 12166223 w 23005101"/>
                <a:gd name="connsiteY64" fmla="*/ 49723 h 83708"/>
                <a:gd name="connsiteX65" fmla="*/ 11986257 w 23005101"/>
                <a:gd name="connsiteY65" fmla="*/ 49723 h 83708"/>
                <a:gd name="connsiteX66" fmla="*/ 11837573 w 23005101"/>
                <a:gd name="connsiteY66" fmla="*/ 49723 h 83708"/>
                <a:gd name="connsiteX67" fmla="*/ 11657607 w 23005101"/>
                <a:gd name="connsiteY67" fmla="*/ 49723 h 83708"/>
                <a:gd name="connsiteX68" fmla="*/ 11508923 w 23005101"/>
                <a:gd name="connsiteY68" fmla="*/ 49723 h 83708"/>
                <a:gd name="connsiteX69" fmla="*/ 11328958 w 23005101"/>
                <a:gd name="connsiteY69" fmla="*/ 49723 h 83708"/>
                <a:gd name="connsiteX70" fmla="*/ 11180273 w 23005101"/>
                <a:gd name="connsiteY70" fmla="*/ 49723 h 83708"/>
                <a:gd name="connsiteX71" fmla="*/ 11000694 w 23005101"/>
                <a:gd name="connsiteY71" fmla="*/ 49723 h 83708"/>
                <a:gd name="connsiteX72" fmla="*/ 10852010 w 23005101"/>
                <a:gd name="connsiteY72" fmla="*/ 49723 h 83708"/>
                <a:gd name="connsiteX73" fmla="*/ 10672044 w 23005101"/>
                <a:gd name="connsiteY73" fmla="*/ 49723 h 83708"/>
                <a:gd name="connsiteX74" fmla="*/ 10523359 w 23005101"/>
                <a:gd name="connsiteY74" fmla="*/ 49723 h 83708"/>
                <a:gd name="connsiteX75" fmla="*/ 10343780 w 23005101"/>
                <a:gd name="connsiteY75" fmla="*/ 49723 h 83708"/>
                <a:gd name="connsiteX76" fmla="*/ 10195096 w 23005101"/>
                <a:gd name="connsiteY76" fmla="*/ 49723 h 83708"/>
                <a:gd name="connsiteX77" fmla="*/ 10015517 w 23005101"/>
                <a:gd name="connsiteY77" fmla="*/ 49723 h 83708"/>
                <a:gd name="connsiteX78" fmla="*/ 9866833 w 23005101"/>
                <a:gd name="connsiteY78" fmla="*/ 49723 h 83708"/>
                <a:gd name="connsiteX79" fmla="*/ 9687253 w 23005101"/>
                <a:gd name="connsiteY79" fmla="*/ 49723 h 83708"/>
                <a:gd name="connsiteX80" fmla="*/ 9538569 w 23005101"/>
                <a:gd name="connsiteY80" fmla="*/ 49723 h 83708"/>
                <a:gd name="connsiteX81" fmla="*/ 9358989 w 23005101"/>
                <a:gd name="connsiteY81" fmla="*/ 49723 h 83708"/>
                <a:gd name="connsiteX82" fmla="*/ 9210305 w 23005101"/>
                <a:gd name="connsiteY82" fmla="*/ 49723 h 83708"/>
                <a:gd name="connsiteX83" fmla="*/ 9030340 w 23005101"/>
                <a:gd name="connsiteY83" fmla="*/ 49723 h 83708"/>
                <a:gd name="connsiteX84" fmla="*/ 8881655 w 23005101"/>
                <a:gd name="connsiteY84" fmla="*/ 49723 h 83708"/>
                <a:gd name="connsiteX85" fmla="*/ 8701690 w 23005101"/>
                <a:gd name="connsiteY85" fmla="*/ 49723 h 83708"/>
                <a:gd name="connsiteX86" fmla="*/ 8553006 w 23005101"/>
                <a:gd name="connsiteY86" fmla="*/ 49723 h 83708"/>
                <a:gd name="connsiteX87" fmla="*/ 8373427 w 23005101"/>
                <a:gd name="connsiteY87" fmla="*/ 49723 h 83708"/>
                <a:gd name="connsiteX88" fmla="*/ 8224742 w 23005101"/>
                <a:gd name="connsiteY88" fmla="*/ 49723 h 83708"/>
                <a:gd name="connsiteX89" fmla="*/ 8045163 w 23005101"/>
                <a:gd name="connsiteY89" fmla="*/ 49723 h 83708"/>
                <a:gd name="connsiteX90" fmla="*/ 7896479 w 23005101"/>
                <a:gd name="connsiteY90" fmla="*/ 49723 h 83708"/>
                <a:gd name="connsiteX91" fmla="*/ 7716899 w 23005101"/>
                <a:gd name="connsiteY91" fmla="*/ 49723 h 83708"/>
                <a:gd name="connsiteX92" fmla="*/ 7568215 w 23005101"/>
                <a:gd name="connsiteY92" fmla="*/ 49723 h 83708"/>
                <a:gd name="connsiteX93" fmla="*/ 7388636 w 23005101"/>
                <a:gd name="connsiteY93" fmla="*/ 49723 h 83708"/>
                <a:gd name="connsiteX94" fmla="*/ 7239951 w 23005101"/>
                <a:gd name="connsiteY94" fmla="*/ 49723 h 83708"/>
                <a:gd name="connsiteX95" fmla="*/ 7060372 w 23005101"/>
                <a:gd name="connsiteY95" fmla="*/ 49723 h 83708"/>
                <a:gd name="connsiteX96" fmla="*/ 6911688 w 23005101"/>
                <a:gd name="connsiteY96" fmla="*/ 49723 h 83708"/>
                <a:gd name="connsiteX97" fmla="*/ 6732108 w 23005101"/>
                <a:gd name="connsiteY97" fmla="*/ 49723 h 83708"/>
                <a:gd name="connsiteX98" fmla="*/ 6583424 w 23005101"/>
                <a:gd name="connsiteY98" fmla="*/ 49723 h 83708"/>
                <a:gd name="connsiteX99" fmla="*/ 6403458 w 23005101"/>
                <a:gd name="connsiteY99" fmla="*/ 49723 h 83708"/>
                <a:gd name="connsiteX100" fmla="*/ 6254774 w 23005101"/>
                <a:gd name="connsiteY100" fmla="*/ 49723 h 83708"/>
                <a:gd name="connsiteX101" fmla="*/ 6075195 w 23005101"/>
                <a:gd name="connsiteY101" fmla="*/ 49723 h 83708"/>
                <a:gd name="connsiteX102" fmla="*/ 5926511 w 23005101"/>
                <a:gd name="connsiteY102" fmla="*/ 49723 h 83708"/>
                <a:gd name="connsiteX103" fmla="*/ 5746931 w 23005101"/>
                <a:gd name="connsiteY103" fmla="*/ 49723 h 83708"/>
                <a:gd name="connsiteX104" fmla="*/ 5598247 w 23005101"/>
                <a:gd name="connsiteY104" fmla="*/ 49723 h 83708"/>
                <a:gd name="connsiteX105" fmla="*/ 5418281 w 23005101"/>
                <a:gd name="connsiteY105" fmla="*/ 49723 h 83708"/>
                <a:gd name="connsiteX106" fmla="*/ 5269597 w 23005101"/>
                <a:gd name="connsiteY106" fmla="*/ 49723 h 83708"/>
                <a:gd name="connsiteX107" fmla="*/ 5090018 w 23005101"/>
                <a:gd name="connsiteY107" fmla="*/ 49723 h 83708"/>
                <a:gd name="connsiteX108" fmla="*/ 4941333 w 23005101"/>
                <a:gd name="connsiteY108" fmla="*/ 49723 h 83708"/>
                <a:gd name="connsiteX109" fmla="*/ 4761368 w 23005101"/>
                <a:gd name="connsiteY109" fmla="*/ 49723 h 83708"/>
                <a:gd name="connsiteX110" fmla="*/ 4612684 w 23005101"/>
                <a:gd name="connsiteY110" fmla="*/ 49723 h 83708"/>
                <a:gd name="connsiteX111" fmla="*/ 4433104 w 23005101"/>
                <a:gd name="connsiteY111" fmla="*/ 49723 h 83708"/>
                <a:gd name="connsiteX112" fmla="*/ 4284420 w 23005101"/>
                <a:gd name="connsiteY112" fmla="*/ 49723 h 83708"/>
                <a:gd name="connsiteX113" fmla="*/ 4104840 w 23005101"/>
                <a:gd name="connsiteY113" fmla="*/ 49723 h 83708"/>
                <a:gd name="connsiteX114" fmla="*/ 3956156 w 23005101"/>
                <a:gd name="connsiteY114" fmla="*/ 49723 h 83708"/>
                <a:gd name="connsiteX115" fmla="*/ 3776190 w 23005101"/>
                <a:gd name="connsiteY115" fmla="*/ 49723 h 83708"/>
                <a:gd name="connsiteX116" fmla="*/ 3627506 w 23005101"/>
                <a:gd name="connsiteY116" fmla="*/ 49723 h 83708"/>
                <a:gd name="connsiteX117" fmla="*/ 3447541 w 23005101"/>
                <a:gd name="connsiteY117" fmla="*/ 49723 h 83708"/>
                <a:gd name="connsiteX118" fmla="*/ 3298857 w 23005101"/>
                <a:gd name="connsiteY118" fmla="*/ 49723 h 83708"/>
                <a:gd name="connsiteX119" fmla="*/ 3118891 w 23005101"/>
                <a:gd name="connsiteY119" fmla="*/ 49723 h 83708"/>
                <a:gd name="connsiteX120" fmla="*/ 2970207 w 23005101"/>
                <a:gd name="connsiteY120" fmla="*/ 49723 h 83708"/>
                <a:gd name="connsiteX121" fmla="*/ 2790241 w 23005101"/>
                <a:gd name="connsiteY121" fmla="*/ 49723 h 83708"/>
                <a:gd name="connsiteX122" fmla="*/ 2641557 w 23005101"/>
                <a:gd name="connsiteY122" fmla="*/ 49723 h 83708"/>
                <a:gd name="connsiteX123" fmla="*/ 2461977 w 23005101"/>
                <a:gd name="connsiteY123" fmla="*/ 49723 h 83708"/>
                <a:gd name="connsiteX124" fmla="*/ 2313293 w 23005101"/>
                <a:gd name="connsiteY124" fmla="*/ 49723 h 83708"/>
                <a:gd name="connsiteX125" fmla="*/ 2133714 w 23005101"/>
                <a:gd name="connsiteY125" fmla="*/ 49723 h 83708"/>
                <a:gd name="connsiteX126" fmla="*/ 1985030 w 23005101"/>
                <a:gd name="connsiteY126" fmla="*/ 49723 h 83708"/>
                <a:gd name="connsiteX127" fmla="*/ 1805450 w 23005101"/>
                <a:gd name="connsiteY127" fmla="*/ 49723 h 83708"/>
                <a:gd name="connsiteX128" fmla="*/ 1656766 w 23005101"/>
                <a:gd name="connsiteY128" fmla="*/ 49723 h 83708"/>
                <a:gd name="connsiteX129" fmla="*/ 1476800 w 23005101"/>
                <a:gd name="connsiteY129" fmla="*/ 49723 h 83708"/>
                <a:gd name="connsiteX130" fmla="*/ 1328116 w 23005101"/>
                <a:gd name="connsiteY130" fmla="*/ 49723 h 83708"/>
                <a:gd name="connsiteX131" fmla="*/ 1148150 w 23005101"/>
                <a:gd name="connsiteY131" fmla="*/ 49723 h 83708"/>
                <a:gd name="connsiteX132" fmla="*/ 999466 w 23005101"/>
                <a:gd name="connsiteY132" fmla="*/ 49723 h 83708"/>
                <a:gd name="connsiteX133" fmla="*/ 819887 w 23005101"/>
                <a:gd name="connsiteY133" fmla="*/ 49723 h 83708"/>
                <a:gd name="connsiteX134" fmla="*/ 671203 w 23005101"/>
                <a:gd name="connsiteY134" fmla="*/ 49723 h 83708"/>
                <a:gd name="connsiteX135" fmla="*/ 491623 w 23005101"/>
                <a:gd name="connsiteY135" fmla="*/ 49723 h 83708"/>
                <a:gd name="connsiteX136" fmla="*/ 342939 w 23005101"/>
                <a:gd name="connsiteY136" fmla="*/ 49723 h 83708"/>
                <a:gd name="connsiteX137" fmla="*/ 163359 w 23005101"/>
                <a:gd name="connsiteY137" fmla="*/ 49723 h 83708"/>
                <a:gd name="connsiteX138" fmla="*/ 14675 w 23005101"/>
                <a:gd name="connsiteY138" fmla="*/ 49723 h 83708"/>
                <a:gd name="connsiteX139" fmla="*/ 0 w 23005101"/>
                <a:gd name="connsiteY139" fmla="*/ 33889 h 83708"/>
                <a:gd name="connsiteX140" fmla="*/ 179580 w 23005101"/>
                <a:gd name="connsiteY140" fmla="*/ 33889 h 83708"/>
                <a:gd name="connsiteX141" fmla="*/ 328264 w 23005101"/>
                <a:gd name="connsiteY141" fmla="*/ 33889 h 83708"/>
                <a:gd name="connsiteX142" fmla="*/ 507843 w 23005101"/>
                <a:gd name="connsiteY142" fmla="*/ 33889 h 83708"/>
                <a:gd name="connsiteX143" fmla="*/ 656527 w 23005101"/>
                <a:gd name="connsiteY143" fmla="*/ 33889 h 83708"/>
                <a:gd name="connsiteX144" fmla="*/ 836107 w 23005101"/>
                <a:gd name="connsiteY144" fmla="*/ 33889 h 83708"/>
                <a:gd name="connsiteX145" fmla="*/ 984791 w 23005101"/>
                <a:gd name="connsiteY145" fmla="*/ 33889 h 83708"/>
                <a:gd name="connsiteX146" fmla="*/ 1164757 w 23005101"/>
                <a:gd name="connsiteY146" fmla="*/ 33889 h 83708"/>
                <a:gd name="connsiteX147" fmla="*/ 1313441 w 23005101"/>
                <a:gd name="connsiteY147" fmla="*/ 33889 h 83708"/>
                <a:gd name="connsiteX148" fmla="*/ 1493406 w 23005101"/>
                <a:gd name="connsiteY148" fmla="*/ 33889 h 83708"/>
                <a:gd name="connsiteX149" fmla="*/ 1642091 w 23005101"/>
                <a:gd name="connsiteY149" fmla="*/ 33889 h 83708"/>
                <a:gd name="connsiteX150" fmla="*/ 1821670 w 23005101"/>
                <a:gd name="connsiteY150" fmla="*/ 33889 h 83708"/>
                <a:gd name="connsiteX151" fmla="*/ 1970354 w 23005101"/>
                <a:gd name="connsiteY151" fmla="*/ 33889 h 83708"/>
                <a:gd name="connsiteX152" fmla="*/ 2149934 w 23005101"/>
                <a:gd name="connsiteY152" fmla="*/ 33889 h 83708"/>
                <a:gd name="connsiteX153" fmla="*/ 2298618 w 23005101"/>
                <a:gd name="connsiteY153" fmla="*/ 33889 h 83708"/>
                <a:gd name="connsiteX154" fmla="*/ 2478197 w 23005101"/>
                <a:gd name="connsiteY154" fmla="*/ 33889 h 83708"/>
                <a:gd name="connsiteX155" fmla="*/ 2626881 w 23005101"/>
                <a:gd name="connsiteY155" fmla="*/ 33889 h 83708"/>
                <a:gd name="connsiteX156" fmla="*/ 2806461 w 23005101"/>
                <a:gd name="connsiteY156" fmla="*/ 33889 h 83708"/>
                <a:gd name="connsiteX157" fmla="*/ 2955145 w 23005101"/>
                <a:gd name="connsiteY157" fmla="*/ 33889 h 83708"/>
                <a:gd name="connsiteX158" fmla="*/ 3135111 w 23005101"/>
                <a:gd name="connsiteY158" fmla="*/ 33889 h 83708"/>
                <a:gd name="connsiteX159" fmla="*/ 3283795 w 23005101"/>
                <a:gd name="connsiteY159" fmla="*/ 33889 h 83708"/>
                <a:gd name="connsiteX160" fmla="*/ 3463761 w 23005101"/>
                <a:gd name="connsiteY160" fmla="*/ 33889 h 83708"/>
                <a:gd name="connsiteX161" fmla="*/ 3612445 w 23005101"/>
                <a:gd name="connsiteY161" fmla="*/ 33889 h 83708"/>
                <a:gd name="connsiteX162" fmla="*/ 3792410 w 23005101"/>
                <a:gd name="connsiteY162" fmla="*/ 33889 h 83708"/>
                <a:gd name="connsiteX163" fmla="*/ 3941095 w 23005101"/>
                <a:gd name="connsiteY163" fmla="*/ 33889 h 83708"/>
                <a:gd name="connsiteX164" fmla="*/ 4121060 w 23005101"/>
                <a:gd name="connsiteY164" fmla="*/ 33889 h 83708"/>
                <a:gd name="connsiteX165" fmla="*/ 4269745 w 23005101"/>
                <a:gd name="connsiteY165" fmla="*/ 33889 h 83708"/>
                <a:gd name="connsiteX166" fmla="*/ 4449324 w 23005101"/>
                <a:gd name="connsiteY166" fmla="*/ 33889 h 83708"/>
                <a:gd name="connsiteX167" fmla="*/ 4598008 w 23005101"/>
                <a:gd name="connsiteY167" fmla="*/ 33889 h 83708"/>
                <a:gd name="connsiteX168" fmla="*/ 4777588 w 23005101"/>
                <a:gd name="connsiteY168" fmla="*/ 33889 h 83708"/>
                <a:gd name="connsiteX169" fmla="*/ 4926272 w 23005101"/>
                <a:gd name="connsiteY169" fmla="*/ 33889 h 83708"/>
                <a:gd name="connsiteX170" fmla="*/ 5106238 w 23005101"/>
                <a:gd name="connsiteY170" fmla="*/ 33889 h 83708"/>
                <a:gd name="connsiteX171" fmla="*/ 5254922 w 23005101"/>
                <a:gd name="connsiteY171" fmla="*/ 33889 h 83708"/>
                <a:gd name="connsiteX172" fmla="*/ 5434887 w 23005101"/>
                <a:gd name="connsiteY172" fmla="*/ 33889 h 83708"/>
                <a:gd name="connsiteX173" fmla="*/ 5583572 w 23005101"/>
                <a:gd name="connsiteY173" fmla="*/ 33889 h 83708"/>
                <a:gd name="connsiteX174" fmla="*/ 5763538 w 23005101"/>
                <a:gd name="connsiteY174" fmla="*/ 33889 h 83708"/>
                <a:gd name="connsiteX175" fmla="*/ 5912221 w 23005101"/>
                <a:gd name="connsiteY175" fmla="*/ 33889 h 83708"/>
                <a:gd name="connsiteX176" fmla="*/ 6091801 w 23005101"/>
                <a:gd name="connsiteY176" fmla="*/ 33889 h 83708"/>
                <a:gd name="connsiteX177" fmla="*/ 6240485 w 23005101"/>
                <a:gd name="connsiteY177" fmla="*/ 33889 h 83708"/>
                <a:gd name="connsiteX178" fmla="*/ 6420065 w 23005101"/>
                <a:gd name="connsiteY178" fmla="*/ 33889 h 83708"/>
                <a:gd name="connsiteX179" fmla="*/ 6568749 w 23005101"/>
                <a:gd name="connsiteY179" fmla="*/ 33889 h 83708"/>
                <a:gd name="connsiteX180" fmla="*/ 6748328 w 23005101"/>
                <a:gd name="connsiteY180" fmla="*/ 33889 h 83708"/>
                <a:gd name="connsiteX181" fmla="*/ 6897012 w 23005101"/>
                <a:gd name="connsiteY181" fmla="*/ 33889 h 83708"/>
                <a:gd name="connsiteX182" fmla="*/ 7076592 w 23005101"/>
                <a:gd name="connsiteY182" fmla="*/ 33889 h 83708"/>
                <a:gd name="connsiteX183" fmla="*/ 7225276 w 23005101"/>
                <a:gd name="connsiteY183" fmla="*/ 33889 h 83708"/>
                <a:gd name="connsiteX184" fmla="*/ 7405242 w 23005101"/>
                <a:gd name="connsiteY184" fmla="*/ 33889 h 83708"/>
                <a:gd name="connsiteX185" fmla="*/ 7553926 w 23005101"/>
                <a:gd name="connsiteY185" fmla="*/ 33889 h 83708"/>
                <a:gd name="connsiteX186" fmla="*/ 7733505 w 23005101"/>
                <a:gd name="connsiteY186" fmla="*/ 33889 h 83708"/>
                <a:gd name="connsiteX187" fmla="*/ 7882190 w 23005101"/>
                <a:gd name="connsiteY187" fmla="*/ 33889 h 83708"/>
                <a:gd name="connsiteX188" fmla="*/ 8061769 w 23005101"/>
                <a:gd name="connsiteY188" fmla="*/ 33889 h 83708"/>
                <a:gd name="connsiteX189" fmla="*/ 8210453 w 23005101"/>
                <a:gd name="connsiteY189" fmla="*/ 33889 h 83708"/>
                <a:gd name="connsiteX190" fmla="*/ 8390418 w 23005101"/>
                <a:gd name="connsiteY190" fmla="*/ 33889 h 83708"/>
                <a:gd name="connsiteX191" fmla="*/ 8539103 w 23005101"/>
                <a:gd name="connsiteY191" fmla="*/ 33889 h 83708"/>
                <a:gd name="connsiteX192" fmla="*/ 8718682 w 23005101"/>
                <a:gd name="connsiteY192" fmla="*/ 33889 h 83708"/>
                <a:gd name="connsiteX193" fmla="*/ 8867366 w 23005101"/>
                <a:gd name="connsiteY193" fmla="*/ 33889 h 83708"/>
                <a:gd name="connsiteX194" fmla="*/ 9047332 w 23005101"/>
                <a:gd name="connsiteY194" fmla="*/ 33889 h 83708"/>
                <a:gd name="connsiteX195" fmla="*/ 9196016 w 23005101"/>
                <a:gd name="connsiteY195" fmla="*/ 33889 h 83708"/>
                <a:gd name="connsiteX196" fmla="*/ 9375596 w 23005101"/>
                <a:gd name="connsiteY196" fmla="*/ 33889 h 83708"/>
                <a:gd name="connsiteX197" fmla="*/ 9524280 w 23005101"/>
                <a:gd name="connsiteY197" fmla="*/ 33889 h 83708"/>
                <a:gd name="connsiteX198" fmla="*/ 9703859 w 23005101"/>
                <a:gd name="connsiteY198" fmla="*/ 33889 h 83708"/>
                <a:gd name="connsiteX199" fmla="*/ 9852543 w 23005101"/>
                <a:gd name="connsiteY199" fmla="*/ 33889 h 83708"/>
                <a:gd name="connsiteX200" fmla="*/ 10032123 w 23005101"/>
                <a:gd name="connsiteY200" fmla="*/ 33889 h 83708"/>
                <a:gd name="connsiteX201" fmla="*/ 10180807 w 23005101"/>
                <a:gd name="connsiteY201" fmla="*/ 33889 h 83708"/>
                <a:gd name="connsiteX202" fmla="*/ 10360773 w 23005101"/>
                <a:gd name="connsiteY202" fmla="*/ 33889 h 83708"/>
                <a:gd name="connsiteX203" fmla="*/ 10509457 w 23005101"/>
                <a:gd name="connsiteY203" fmla="*/ 33889 h 83708"/>
                <a:gd name="connsiteX204" fmla="*/ 10689036 w 23005101"/>
                <a:gd name="connsiteY204" fmla="*/ 33889 h 83708"/>
                <a:gd name="connsiteX205" fmla="*/ 10837721 w 23005101"/>
                <a:gd name="connsiteY205" fmla="*/ 33889 h 83708"/>
                <a:gd name="connsiteX206" fmla="*/ 11017687 w 23005101"/>
                <a:gd name="connsiteY206" fmla="*/ 33889 h 83708"/>
                <a:gd name="connsiteX207" fmla="*/ 11166371 w 23005101"/>
                <a:gd name="connsiteY207" fmla="*/ 33889 h 83708"/>
                <a:gd name="connsiteX208" fmla="*/ 11345950 w 23005101"/>
                <a:gd name="connsiteY208" fmla="*/ 33889 h 83708"/>
                <a:gd name="connsiteX209" fmla="*/ 11494635 w 23005101"/>
                <a:gd name="connsiteY209" fmla="*/ 33889 h 83708"/>
                <a:gd name="connsiteX210" fmla="*/ 11674214 w 23005101"/>
                <a:gd name="connsiteY210" fmla="*/ 33889 h 83708"/>
                <a:gd name="connsiteX211" fmla="*/ 11822898 w 23005101"/>
                <a:gd name="connsiteY211" fmla="*/ 33889 h 83708"/>
                <a:gd name="connsiteX212" fmla="*/ 12002477 w 23005101"/>
                <a:gd name="connsiteY212" fmla="*/ 33889 h 83708"/>
                <a:gd name="connsiteX213" fmla="*/ 12151162 w 23005101"/>
                <a:gd name="connsiteY213" fmla="*/ 33889 h 83708"/>
                <a:gd name="connsiteX214" fmla="*/ 12330741 w 23005101"/>
                <a:gd name="connsiteY214" fmla="*/ 33889 h 83708"/>
                <a:gd name="connsiteX215" fmla="*/ 12479425 w 23005101"/>
                <a:gd name="connsiteY215" fmla="*/ 33889 h 83708"/>
                <a:gd name="connsiteX216" fmla="*/ 12659390 w 23005101"/>
                <a:gd name="connsiteY216" fmla="*/ 33889 h 83708"/>
                <a:gd name="connsiteX217" fmla="*/ 12808074 w 23005101"/>
                <a:gd name="connsiteY217" fmla="*/ 33889 h 83708"/>
                <a:gd name="connsiteX218" fmla="*/ 12987654 w 23005101"/>
                <a:gd name="connsiteY218" fmla="*/ 33889 h 83708"/>
                <a:gd name="connsiteX219" fmla="*/ 13136338 w 23005101"/>
                <a:gd name="connsiteY219" fmla="*/ 33889 h 83708"/>
                <a:gd name="connsiteX220" fmla="*/ 13315917 w 23005101"/>
                <a:gd name="connsiteY220" fmla="*/ 33889 h 83708"/>
                <a:gd name="connsiteX221" fmla="*/ 13464602 w 23005101"/>
                <a:gd name="connsiteY221" fmla="*/ 33889 h 83708"/>
                <a:gd name="connsiteX222" fmla="*/ 13644181 w 23005101"/>
                <a:gd name="connsiteY222" fmla="*/ 33889 h 83708"/>
                <a:gd name="connsiteX223" fmla="*/ 13792865 w 23005101"/>
                <a:gd name="connsiteY223" fmla="*/ 33889 h 83708"/>
                <a:gd name="connsiteX224" fmla="*/ 13972445 w 23005101"/>
                <a:gd name="connsiteY224" fmla="*/ 33889 h 83708"/>
                <a:gd name="connsiteX225" fmla="*/ 14121129 w 23005101"/>
                <a:gd name="connsiteY225" fmla="*/ 33889 h 83708"/>
                <a:gd name="connsiteX226" fmla="*/ 14300708 w 23005101"/>
                <a:gd name="connsiteY226" fmla="*/ 33889 h 83708"/>
                <a:gd name="connsiteX227" fmla="*/ 14449393 w 23005101"/>
                <a:gd name="connsiteY227" fmla="*/ 33889 h 83708"/>
                <a:gd name="connsiteX228" fmla="*/ 14629359 w 23005101"/>
                <a:gd name="connsiteY228" fmla="*/ 33889 h 83708"/>
                <a:gd name="connsiteX229" fmla="*/ 14778043 w 23005101"/>
                <a:gd name="connsiteY229" fmla="*/ 33889 h 83708"/>
                <a:gd name="connsiteX230" fmla="*/ 14957622 w 23005101"/>
                <a:gd name="connsiteY230" fmla="*/ 33889 h 83708"/>
                <a:gd name="connsiteX231" fmla="*/ 15106307 w 23005101"/>
                <a:gd name="connsiteY231" fmla="*/ 33889 h 83708"/>
                <a:gd name="connsiteX232" fmla="*/ 15286272 w 23005101"/>
                <a:gd name="connsiteY232" fmla="*/ 33889 h 83708"/>
                <a:gd name="connsiteX233" fmla="*/ 15434957 w 23005101"/>
                <a:gd name="connsiteY233" fmla="*/ 33889 h 83708"/>
                <a:gd name="connsiteX234" fmla="*/ 15614921 w 23005101"/>
                <a:gd name="connsiteY234" fmla="*/ 33889 h 83708"/>
                <a:gd name="connsiteX235" fmla="*/ 15763606 w 23005101"/>
                <a:gd name="connsiteY235" fmla="*/ 33889 h 83708"/>
                <a:gd name="connsiteX236" fmla="*/ 15943185 w 23005101"/>
                <a:gd name="connsiteY236" fmla="*/ 33889 h 83708"/>
                <a:gd name="connsiteX237" fmla="*/ 16091869 w 23005101"/>
                <a:gd name="connsiteY237" fmla="*/ 33889 h 83708"/>
                <a:gd name="connsiteX238" fmla="*/ 16271449 w 23005101"/>
                <a:gd name="connsiteY238" fmla="*/ 33889 h 83708"/>
                <a:gd name="connsiteX239" fmla="*/ 16420133 w 23005101"/>
                <a:gd name="connsiteY239" fmla="*/ 33889 h 83708"/>
                <a:gd name="connsiteX240" fmla="*/ 16600099 w 23005101"/>
                <a:gd name="connsiteY240" fmla="*/ 33889 h 83708"/>
                <a:gd name="connsiteX241" fmla="*/ 16748783 w 23005101"/>
                <a:gd name="connsiteY241" fmla="*/ 33889 h 83708"/>
                <a:gd name="connsiteX242" fmla="*/ 16928750 w 23005101"/>
                <a:gd name="connsiteY242" fmla="*/ 33889 h 83708"/>
                <a:gd name="connsiteX243" fmla="*/ 17077434 w 23005101"/>
                <a:gd name="connsiteY243" fmla="*/ 33889 h 83708"/>
                <a:gd name="connsiteX244" fmla="*/ 17257398 w 23005101"/>
                <a:gd name="connsiteY244" fmla="*/ 33889 h 83708"/>
                <a:gd name="connsiteX245" fmla="*/ 17406082 w 23005101"/>
                <a:gd name="connsiteY245" fmla="*/ 33889 h 83708"/>
                <a:gd name="connsiteX246" fmla="*/ 17585662 w 23005101"/>
                <a:gd name="connsiteY246" fmla="*/ 33889 h 83708"/>
                <a:gd name="connsiteX247" fmla="*/ 17734346 w 23005101"/>
                <a:gd name="connsiteY247" fmla="*/ 33889 h 83708"/>
                <a:gd name="connsiteX248" fmla="*/ 17914312 w 23005101"/>
                <a:gd name="connsiteY248" fmla="*/ 33889 h 83708"/>
                <a:gd name="connsiteX249" fmla="*/ 18062996 w 23005101"/>
                <a:gd name="connsiteY249" fmla="*/ 33889 h 83708"/>
                <a:gd name="connsiteX250" fmla="*/ 18242576 w 23005101"/>
                <a:gd name="connsiteY250" fmla="*/ 33889 h 83708"/>
                <a:gd name="connsiteX251" fmla="*/ 18391260 w 23005101"/>
                <a:gd name="connsiteY251" fmla="*/ 33889 h 83708"/>
                <a:gd name="connsiteX252" fmla="*/ 18570840 w 23005101"/>
                <a:gd name="connsiteY252" fmla="*/ 33889 h 83708"/>
                <a:gd name="connsiteX253" fmla="*/ 18719524 w 23005101"/>
                <a:gd name="connsiteY253" fmla="*/ 33889 h 83708"/>
                <a:gd name="connsiteX254" fmla="*/ 18899490 w 23005101"/>
                <a:gd name="connsiteY254" fmla="*/ 33889 h 83708"/>
                <a:gd name="connsiteX255" fmla="*/ 19048174 w 23005101"/>
                <a:gd name="connsiteY255" fmla="*/ 33889 h 83708"/>
                <a:gd name="connsiteX256" fmla="*/ 19228140 w 23005101"/>
                <a:gd name="connsiteY256" fmla="*/ 33889 h 83708"/>
                <a:gd name="connsiteX257" fmla="*/ 19376822 w 23005101"/>
                <a:gd name="connsiteY257" fmla="*/ 33889 h 83708"/>
                <a:gd name="connsiteX258" fmla="*/ 19556788 w 23005101"/>
                <a:gd name="connsiteY258" fmla="*/ 33889 h 83708"/>
                <a:gd name="connsiteX259" fmla="*/ 19705474 w 23005101"/>
                <a:gd name="connsiteY259" fmla="*/ 33889 h 83708"/>
                <a:gd name="connsiteX260" fmla="*/ 19885054 w 23005101"/>
                <a:gd name="connsiteY260" fmla="*/ 33889 h 83708"/>
                <a:gd name="connsiteX261" fmla="*/ 20033736 w 23005101"/>
                <a:gd name="connsiteY261" fmla="*/ 33889 h 83708"/>
                <a:gd name="connsiteX262" fmla="*/ 20213318 w 23005101"/>
                <a:gd name="connsiteY262" fmla="*/ 33889 h 83708"/>
                <a:gd name="connsiteX263" fmla="*/ 20362000 w 23005101"/>
                <a:gd name="connsiteY263" fmla="*/ 33889 h 83708"/>
                <a:gd name="connsiteX264" fmla="*/ 20541580 w 23005101"/>
                <a:gd name="connsiteY264" fmla="*/ 33889 h 83708"/>
                <a:gd name="connsiteX265" fmla="*/ 20690264 w 23005101"/>
                <a:gd name="connsiteY265" fmla="*/ 33889 h 83708"/>
                <a:gd name="connsiteX266" fmla="*/ 20869844 w 23005101"/>
                <a:gd name="connsiteY266" fmla="*/ 33889 h 83708"/>
                <a:gd name="connsiteX267" fmla="*/ 21018528 w 23005101"/>
                <a:gd name="connsiteY267" fmla="*/ 33889 h 83708"/>
                <a:gd name="connsiteX268" fmla="*/ 21198492 w 23005101"/>
                <a:gd name="connsiteY268" fmla="*/ 33889 h 83708"/>
                <a:gd name="connsiteX269" fmla="*/ 21347178 w 23005101"/>
                <a:gd name="connsiteY269" fmla="*/ 33889 h 83708"/>
                <a:gd name="connsiteX270" fmla="*/ 21527142 w 23005101"/>
                <a:gd name="connsiteY270" fmla="*/ 33889 h 83708"/>
                <a:gd name="connsiteX271" fmla="*/ 21675828 w 23005101"/>
                <a:gd name="connsiteY271" fmla="*/ 33889 h 83708"/>
                <a:gd name="connsiteX272" fmla="*/ 21855406 w 23005101"/>
                <a:gd name="connsiteY272" fmla="*/ 33889 h 83708"/>
                <a:gd name="connsiteX273" fmla="*/ 22004092 w 23005101"/>
                <a:gd name="connsiteY273" fmla="*/ 33889 h 83708"/>
                <a:gd name="connsiteX274" fmla="*/ 22184056 w 23005101"/>
                <a:gd name="connsiteY274" fmla="*/ 33889 h 83708"/>
                <a:gd name="connsiteX275" fmla="*/ 22332742 w 23005101"/>
                <a:gd name="connsiteY275" fmla="*/ 33889 h 83708"/>
                <a:gd name="connsiteX276" fmla="*/ 22512706 w 23005101"/>
                <a:gd name="connsiteY276" fmla="*/ 33889 h 83708"/>
                <a:gd name="connsiteX277" fmla="*/ 22661390 w 23005101"/>
                <a:gd name="connsiteY277" fmla="*/ 33889 h 83708"/>
                <a:gd name="connsiteX278" fmla="*/ 22840970 w 23005101"/>
                <a:gd name="connsiteY278" fmla="*/ 33889 h 83708"/>
                <a:gd name="connsiteX279" fmla="*/ 22989654 w 23005101"/>
                <a:gd name="connsiteY279" fmla="*/ 33889 h 83708"/>
                <a:gd name="connsiteX280" fmla="*/ 23005102 w 23005101"/>
                <a:gd name="connsiteY280" fmla="*/ 49723 h 83708"/>
                <a:gd name="connsiteX281" fmla="*/ 22825138 w 23005101"/>
                <a:gd name="connsiteY281" fmla="*/ 49723 h 83708"/>
                <a:gd name="connsiteX282" fmla="*/ 22676452 w 23005101"/>
                <a:gd name="connsiteY282" fmla="*/ 49723 h 83708"/>
                <a:gd name="connsiteX283" fmla="*/ 22585310 w 23005101"/>
                <a:gd name="connsiteY283" fmla="*/ 83708 h 8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708">
                  <a:moveTo>
                    <a:pt x="22585310" y="83708"/>
                  </a:moveTo>
                  <a:cubicBezTo>
                    <a:pt x="22551712" y="83708"/>
                    <a:pt x="22518114" y="72509"/>
                    <a:pt x="22495328" y="49723"/>
                  </a:cubicBezTo>
                  <a:cubicBezTo>
                    <a:pt x="22458638" y="13034"/>
                    <a:pt x="22383332" y="13420"/>
                    <a:pt x="22346644" y="49723"/>
                  </a:cubicBezTo>
                  <a:cubicBezTo>
                    <a:pt x="22301458" y="94908"/>
                    <a:pt x="22212248" y="94908"/>
                    <a:pt x="22167064" y="49723"/>
                  </a:cubicBezTo>
                  <a:cubicBezTo>
                    <a:pt x="22130374" y="13034"/>
                    <a:pt x="22055070" y="13420"/>
                    <a:pt x="22018380" y="49723"/>
                  </a:cubicBezTo>
                  <a:cubicBezTo>
                    <a:pt x="21973194" y="94908"/>
                    <a:pt x="21883984" y="94908"/>
                    <a:pt x="21838800" y="49723"/>
                  </a:cubicBezTo>
                  <a:cubicBezTo>
                    <a:pt x="21802112" y="13034"/>
                    <a:pt x="21727190" y="13420"/>
                    <a:pt x="21690116" y="49723"/>
                  </a:cubicBezTo>
                  <a:cubicBezTo>
                    <a:pt x="21644930" y="94908"/>
                    <a:pt x="21555720" y="94908"/>
                    <a:pt x="21510536" y="49723"/>
                  </a:cubicBezTo>
                  <a:cubicBezTo>
                    <a:pt x="21473848" y="13420"/>
                    <a:pt x="21398926" y="13034"/>
                    <a:pt x="21361854" y="49723"/>
                  </a:cubicBezTo>
                  <a:cubicBezTo>
                    <a:pt x="21316668" y="94908"/>
                    <a:pt x="21227456" y="94908"/>
                    <a:pt x="21182272" y="49723"/>
                  </a:cubicBezTo>
                  <a:cubicBezTo>
                    <a:pt x="21145584" y="13034"/>
                    <a:pt x="21070278" y="13420"/>
                    <a:pt x="21033590" y="49723"/>
                  </a:cubicBezTo>
                  <a:cubicBezTo>
                    <a:pt x="20988404" y="94908"/>
                    <a:pt x="20899194" y="94908"/>
                    <a:pt x="20854010" y="49723"/>
                  </a:cubicBezTo>
                  <a:cubicBezTo>
                    <a:pt x="20817320" y="13034"/>
                    <a:pt x="20742014" y="13034"/>
                    <a:pt x="20705326" y="49723"/>
                  </a:cubicBezTo>
                  <a:cubicBezTo>
                    <a:pt x="20660140" y="94908"/>
                    <a:pt x="20570930" y="94908"/>
                    <a:pt x="20525358" y="49723"/>
                  </a:cubicBezTo>
                  <a:cubicBezTo>
                    <a:pt x="20488672" y="13034"/>
                    <a:pt x="20413364" y="13420"/>
                    <a:pt x="20376676" y="49723"/>
                  </a:cubicBezTo>
                  <a:cubicBezTo>
                    <a:pt x="20331492" y="94908"/>
                    <a:pt x="20242282" y="94908"/>
                    <a:pt x="20196708" y="49723"/>
                  </a:cubicBezTo>
                  <a:cubicBezTo>
                    <a:pt x="20160022" y="13034"/>
                    <a:pt x="20084714" y="13034"/>
                    <a:pt x="20048026" y="49723"/>
                  </a:cubicBezTo>
                  <a:cubicBezTo>
                    <a:pt x="20002842" y="94908"/>
                    <a:pt x="19913632" y="94908"/>
                    <a:pt x="19868446" y="49723"/>
                  </a:cubicBezTo>
                  <a:cubicBezTo>
                    <a:pt x="19831758" y="13034"/>
                    <a:pt x="19756836" y="13034"/>
                    <a:pt x="19719762" y="49723"/>
                  </a:cubicBezTo>
                  <a:cubicBezTo>
                    <a:pt x="19674578" y="94908"/>
                    <a:pt x="19585368" y="94908"/>
                    <a:pt x="19540182" y="49723"/>
                  </a:cubicBezTo>
                  <a:cubicBezTo>
                    <a:pt x="19503494" y="13034"/>
                    <a:pt x="19428188" y="13420"/>
                    <a:pt x="19391498" y="49723"/>
                  </a:cubicBezTo>
                  <a:cubicBezTo>
                    <a:pt x="19346314" y="94908"/>
                    <a:pt x="19257104" y="94908"/>
                    <a:pt x="19211920" y="49723"/>
                  </a:cubicBezTo>
                  <a:cubicBezTo>
                    <a:pt x="19175230" y="13420"/>
                    <a:pt x="19099924" y="13034"/>
                    <a:pt x="19063234" y="49723"/>
                  </a:cubicBezTo>
                  <a:cubicBezTo>
                    <a:pt x="19018050" y="94908"/>
                    <a:pt x="18928840" y="94908"/>
                    <a:pt x="18883656" y="49723"/>
                  </a:cubicBezTo>
                  <a:cubicBezTo>
                    <a:pt x="18846966" y="13420"/>
                    <a:pt x="18771660" y="13420"/>
                    <a:pt x="18734972" y="49723"/>
                  </a:cubicBezTo>
                  <a:cubicBezTo>
                    <a:pt x="18689788" y="94908"/>
                    <a:pt x="18600576" y="94908"/>
                    <a:pt x="18555006" y="49723"/>
                  </a:cubicBezTo>
                  <a:cubicBezTo>
                    <a:pt x="18518318" y="13034"/>
                    <a:pt x="18443396" y="13034"/>
                    <a:pt x="18406320" y="49723"/>
                  </a:cubicBezTo>
                  <a:cubicBezTo>
                    <a:pt x="18360750" y="94908"/>
                    <a:pt x="18271926" y="94908"/>
                    <a:pt x="18226356" y="49723"/>
                  </a:cubicBezTo>
                  <a:cubicBezTo>
                    <a:pt x="18189668" y="13034"/>
                    <a:pt x="18114360" y="13034"/>
                    <a:pt x="18077672" y="49723"/>
                  </a:cubicBezTo>
                  <a:cubicBezTo>
                    <a:pt x="18032486" y="94908"/>
                    <a:pt x="17943276" y="94908"/>
                    <a:pt x="17898092" y="49723"/>
                  </a:cubicBezTo>
                  <a:cubicBezTo>
                    <a:pt x="17861404" y="13034"/>
                    <a:pt x="17786482" y="13034"/>
                    <a:pt x="17749408" y="49723"/>
                  </a:cubicBezTo>
                  <a:cubicBezTo>
                    <a:pt x="17704224" y="94908"/>
                    <a:pt x="17615012" y="94908"/>
                    <a:pt x="17569442" y="49723"/>
                  </a:cubicBezTo>
                  <a:cubicBezTo>
                    <a:pt x="17532754" y="13034"/>
                    <a:pt x="17457832" y="13034"/>
                    <a:pt x="17420758" y="49723"/>
                  </a:cubicBezTo>
                  <a:cubicBezTo>
                    <a:pt x="17375574" y="94908"/>
                    <a:pt x="17286362" y="94908"/>
                    <a:pt x="17240792" y="49723"/>
                  </a:cubicBezTo>
                  <a:cubicBezTo>
                    <a:pt x="17203718" y="13034"/>
                    <a:pt x="17128796" y="13420"/>
                    <a:pt x="17092108" y="49723"/>
                  </a:cubicBezTo>
                  <a:cubicBezTo>
                    <a:pt x="17046538" y="94908"/>
                    <a:pt x="16957714" y="94908"/>
                    <a:pt x="16912528" y="49723"/>
                  </a:cubicBezTo>
                  <a:cubicBezTo>
                    <a:pt x="16875840" y="13034"/>
                    <a:pt x="16800532" y="13420"/>
                    <a:pt x="16763844" y="49723"/>
                  </a:cubicBezTo>
                  <a:cubicBezTo>
                    <a:pt x="16718660" y="94908"/>
                    <a:pt x="16629450" y="94908"/>
                    <a:pt x="16584265" y="49723"/>
                  </a:cubicBezTo>
                  <a:cubicBezTo>
                    <a:pt x="16547577" y="13034"/>
                    <a:pt x="16472269" y="13420"/>
                    <a:pt x="16435581" y="49723"/>
                  </a:cubicBezTo>
                  <a:cubicBezTo>
                    <a:pt x="16390010" y="94908"/>
                    <a:pt x="16301186" y="94908"/>
                    <a:pt x="16255616" y="49723"/>
                  </a:cubicBezTo>
                  <a:cubicBezTo>
                    <a:pt x="16218927" y="13034"/>
                    <a:pt x="16143619" y="13420"/>
                    <a:pt x="16106931" y="49723"/>
                  </a:cubicBezTo>
                  <a:cubicBezTo>
                    <a:pt x="16061361" y="94908"/>
                    <a:pt x="15972536" y="94908"/>
                    <a:pt x="15926966" y="49723"/>
                  </a:cubicBezTo>
                  <a:cubicBezTo>
                    <a:pt x="15890277" y="13420"/>
                    <a:pt x="15815355" y="13034"/>
                    <a:pt x="15778281" y="49723"/>
                  </a:cubicBezTo>
                  <a:cubicBezTo>
                    <a:pt x="15733097" y="94908"/>
                    <a:pt x="15643886" y="94908"/>
                    <a:pt x="15598702" y="49723"/>
                  </a:cubicBezTo>
                  <a:cubicBezTo>
                    <a:pt x="15562013" y="13034"/>
                    <a:pt x="15486706" y="13420"/>
                    <a:pt x="15450018" y="49723"/>
                  </a:cubicBezTo>
                  <a:cubicBezTo>
                    <a:pt x="15404834" y="94908"/>
                    <a:pt x="15315622" y="94908"/>
                    <a:pt x="15270438" y="49723"/>
                  </a:cubicBezTo>
                  <a:cubicBezTo>
                    <a:pt x="15233750" y="13034"/>
                    <a:pt x="15158443" y="13034"/>
                    <a:pt x="15121754" y="49723"/>
                  </a:cubicBezTo>
                  <a:cubicBezTo>
                    <a:pt x="15076570" y="94908"/>
                    <a:pt x="14987359" y="94908"/>
                    <a:pt x="14942175" y="49723"/>
                  </a:cubicBezTo>
                  <a:cubicBezTo>
                    <a:pt x="14905486" y="13034"/>
                    <a:pt x="14830179" y="13420"/>
                    <a:pt x="14793490" y="49723"/>
                  </a:cubicBezTo>
                  <a:cubicBezTo>
                    <a:pt x="14748306" y="94908"/>
                    <a:pt x="14659095" y="94908"/>
                    <a:pt x="14613911" y="49723"/>
                  </a:cubicBezTo>
                  <a:cubicBezTo>
                    <a:pt x="14577222" y="13034"/>
                    <a:pt x="14501915" y="13420"/>
                    <a:pt x="14465227" y="49723"/>
                  </a:cubicBezTo>
                  <a:cubicBezTo>
                    <a:pt x="14420043" y="94908"/>
                    <a:pt x="14330831" y="94908"/>
                    <a:pt x="14285647" y="49723"/>
                  </a:cubicBezTo>
                  <a:cubicBezTo>
                    <a:pt x="14248959" y="13034"/>
                    <a:pt x="14173652" y="13034"/>
                    <a:pt x="14136963" y="49723"/>
                  </a:cubicBezTo>
                  <a:cubicBezTo>
                    <a:pt x="14091779" y="94908"/>
                    <a:pt x="14002568" y="94908"/>
                    <a:pt x="13957384" y="49723"/>
                  </a:cubicBezTo>
                  <a:cubicBezTo>
                    <a:pt x="13920695" y="13420"/>
                    <a:pt x="13845388" y="13034"/>
                    <a:pt x="13808699" y="49723"/>
                  </a:cubicBezTo>
                  <a:cubicBezTo>
                    <a:pt x="13763516" y="94908"/>
                    <a:pt x="13674304" y="94908"/>
                    <a:pt x="13628734" y="49723"/>
                  </a:cubicBezTo>
                  <a:cubicBezTo>
                    <a:pt x="13592046" y="13420"/>
                    <a:pt x="13516738" y="13034"/>
                    <a:pt x="13480049" y="49723"/>
                  </a:cubicBezTo>
                  <a:cubicBezTo>
                    <a:pt x="13434865" y="94908"/>
                    <a:pt x="13345655" y="94908"/>
                    <a:pt x="13300085" y="49723"/>
                  </a:cubicBezTo>
                  <a:cubicBezTo>
                    <a:pt x="13263396" y="13034"/>
                    <a:pt x="13188474" y="13034"/>
                    <a:pt x="13151400" y="49723"/>
                  </a:cubicBezTo>
                  <a:cubicBezTo>
                    <a:pt x="13106215" y="94908"/>
                    <a:pt x="13017005" y="94908"/>
                    <a:pt x="12971434" y="49723"/>
                  </a:cubicBezTo>
                  <a:cubicBezTo>
                    <a:pt x="12934746" y="13034"/>
                    <a:pt x="12859824" y="13034"/>
                    <a:pt x="12822750" y="49723"/>
                  </a:cubicBezTo>
                  <a:cubicBezTo>
                    <a:pt x="12777565" y="94908"/>
                    <a:pt x="12688355" y="94908"/>
                    <a:pt x="12643171" y="49723"/>
                  </a:cubicBezTo>
                  <a:cubicBezTo>
                    <a:pt x="12606482" y="13034"/>
                    <a:pt x="12531175" y="13034"/>
                    <a:pt x="12494486" y="49723"/>
                  </a:cubicBezTo>
                  <a:cubicBezTo>
                    <a:pt x="12449301" y="94908"/>
                    <a:pt x="12360091" y="94908"/>
                    <a:pt x="12314907" y="49723"/>
                  </a:cubicBezTo>
                  <a:cubicBezTo>
                    <a:pt x="12278218" y="13034"/>
                    <a:pt x="12202911" y="13420"/>
                    <a:pt x="12166223" y="49723"/>
                  </a:cubicBezTo>
                  <a:cubicBezTo>
                    <a:pt x="12120652" y="94908"/>
                    <a:pt x="12031827" y="94908"/>
                    <a:pt x="11986257" y="49723"/>
                  </a:cubicBezTo>
                  <a:cubicBezTo>
                    <a:pt x="11949569" y="13034"/>
                    <a:pt x="11874261" y="13420"/>
                    <a:pt x="11837573" y="49723"/>
                  </a:cubicBezTo>
                  <a:cubicBezTo>
                    <a:pt x="11792389" y="94908"/>
                    <a:pt x="11703178" y="94908"/>
                    <a:pt x="11657607" y="49723"/>
                  </a:cubicBezTo>
                  <a:cubicBezTo>
                    <a:pt x="11620919" y="13034"/>
                    <a:pt x="11545611" y="13420"/>
                    <a:pt x="11508923" y="49723"/>
                  </a:cubicBezTo>
                  <a:cubicBezTo>
                    <a:pt x="11463352" y="94908"/>
                    <a:pt x="11374528" y="94908"/>
                    <a:pt x="11328958" y="49723"/>
                  </a:cubicBezTo>
                  <a:cubicBezTo>
                    <a:pt x="11292269" y="13034"/>
                    <a:pt x="11216962" y="13420"/>
                    <a:pt x="11180273" y="49723"/>
                  </a:cubicBezTo>
                  <a:cubicBezTo>
                    <a:pt x="11135088" y="94908"/>
                    <a:pt x="11045878" y="94908"/>
                    <a:pt x="11000694" y="49723"/>
                  </a:cubicBezTo>
                  <a:cubicBezTo>
                    <a:pt x="10964005" y="13420"/>
                    <a:pt x="10889084" y="13034"/>
                    <a:pt x="10852010" y="49723"/>
                  </a:cubicBezTo>
                  <a:cubicBezTo>
                    <a:pt x="10806439" y="94908"/>
                    <a:pt x="10717614" y="94908"/>
                    <a:pt x="10672044" y="49723"/>
                  </a:cubicBezTo>
                  <a:cubicBezTo>
                    <a:pt x="10634970" y="13034"/>
                    <a:pt x="10560048" y="13420"/>
                    <a:pt x="10523359" y="49723"/>
                  </a:cubicBezTo>
                  <a:cubicBezTo>
                    <a:pt x="10478176" y="94908"/>
                    <a:pt x="10388965" y="94908"/>
                    <a:pt x="10343780" y="49723"/>
                  </a:cubicBezTo>
                  <a:cubicBezTo>
                    <a:pt x="10307093" y="13034"/>
                    <a:pt x="10232171" y="13034"/>
                    <a:pt x="10195096" y="49723"/>
                  </a:cubicBezTo>
                  <a:cubicBezTo>
                    <a:pt x="10149912" y="94908"/>
                    <a:pt x="10060702" y="94908"/>
                    <a:pt x="10015517" y="49723"/>
                  </a:cubicBezTo>
                  <a:cubicBezTo>
                    <a:pt x="9978829" y="13034"/>
                    <a:pt x="9903521" y="13420"/>
                    <a:pt x="9866833" y="49723"/>
                  </a:cubicBezTo>
                  <a:cubicBezTo>
                    <a:pt x="9821648" y="94908"/>
                    <a:pt x="9732437" y="94908"/>
                    <a:pt x="9687253" y="49723"/>
                  </a:cubicBezTo>
                  <a:cubicBezTo>
                    <a:pt x="9650565" y="13034"/>
                    <a:pt x="9575257" y="13034"/>
                    <a:pt x="9538569" y="49723"/>
                  </a:cubicBezTo>
                  <a:cubicBezTo>
                    <a:pt x="9493385" y="94908"/>
                    <a:pt x="9404174" y="94908"/>
                    <a:pt x="9358989" y="49723"/>
                  </a:cubicBezTo>
                  <a:cubicBezTo>
                    <a:pt x="9322301" y="13034"/>
                    <a:pt x="9246994" y="13420"/>
                    <a:pt x="9210305" y="49723"/>
                  </a:cubicBezTo>
                  <a:cubicBezTo>
                    <a:pt x="9164734" y="94908"/>
                    <a:pt x="9075910" y="94908"/>
                    <a:pt x="9030340" y="49723"/>
                  </a:cubicBezTo>
                  <a:cubicBezTo>
                    <a:pt x="8993651" y="13420"/>
                    <a:pt x="8918343" y="13034"/>
                    <a:pt x="8881655" y="49723"/>
                  </a:cubicBezTo>
                  <a:cubicBezTo>
                    <a:pt x="8836085" y="94908"/>
                    <a:pt x="8747260" y="94908"/>
                    <a:pt x="8701690" y="49723"/>
                  </a:cubicBezTo>
                  <a:cubicBezTo>
                    <a:pt x="8665001" y="13034"/>
                    <a:pt x="8589694" y="13420"/>
                    <a:pt x="8553006" y="49723"/>
                  </a:cubicBezTo>
                  <a:cubicBezTo>
                    <a:pt x="8507821" y="94908"/>
                    <a:pt x="8418611" y="94908"/>
                    <a:pt x="8373427" y="49723"/>
                  </a:cubicBezTo>
                  <a:cubicBezTo>
                    <a:pt x="8336352" y="13420"/>
                    <a:pt x="8261430" y="13420"/>
                    <a:pt x="8224742" y="49723"/>
                  </a:cubicBezTo>
                  <a:cubicBezTo>
                    <a:pt x="8179558" y="94908"/>
                    <a:pt x="8090347" y="94908"/>
                    <a:pt x="8045163" y="49723"/>
                  </a:cubicBezTo>
                  <a:cubicBezTo>
                    <a:pt x="8008474" y="13420"/>
                    <a:pt x="7933167" y="13420"/>
                    <a:pt x="7896479" y="49723"/>
                  </a:cubicBezTo>
                  <a:cubicBezTo>
                    <a:pt x="7851294" y="94908"/>
                    <a:pt x="7762084" y="94908"/>
                    <a:pt x="7716899" y="49723"/>
                  </a:cubicBezTo>
                  <a:cubicBezTo>
                    <a:pt x="7680211" y="13034"/>
                    <a:pt x="7604903" y="13420"/>
                    <a:pt x="7568215" y="49723"/>
                  </a:cubicBezTo>
                  <a:cubicBezTo>
                    <a:pt x="7523031" y="94908"/>
                    <a:pt x="7433820" y="94908"/>
                    <a:pt x="7388636" y="49723"/>
                  </a:cubicBezTo>
                  <a:cubicBezTo>
                    <a:pt x="7351947" y="13034"/>
                    <a:pt x="7277026" y="13420"/>
                    <a:pt x="7239951" y="49723"/>
                  </a:cubicBezTo>
                  <a:cubicBezTo>
                    <a:pt x="7194767" y="94908"/>
                    <a:pt x="7105557" y="94908"/>
                    <a:pt x="7060372" y="49723"/>
                  </a:cubicBezTo>
                  <a:cubicBezTo>
                    <a:pt x="7023683" y="13034"/>
                    <a:pt x="6948376" y="13420"/>
                    <a:pt x="6911688" y="49723"/>
                  </a:cubicBezTo>
                  <a:cubicBezTo>
                    <a:pt x="6866503" y="94908"/>
                    <a:pt x="6777293" y="94908"/>
                    <a:pt x="6732108" y="49723"/>
                  </a:cubicBezTo>
                  <a:cubicBezTo>
                    <a:pt x="6695420" y="13034"/>
                    <a:pt x="6620112" y="13034"/>
                    <a:pt x="6583424" y="49723"/>
                  </a:cubicBezTo>
                  <a:cubicBezTo>
                    <a:pt x="6537853" y="94908"/>
                    <a:pt x="6449029" y="94908"/>
                    <a:pt x="6403458" y="49723"/>
                  </a:cubicBezTo>
                  <a:cubicBezTo>
                    <a:pt x="6366770" y="13034"/>
                    <a:pt x="6291849" y="13034"/>
                    <a:pt x="6254774" y="49723"/>
                  </a:cubicBezTo>
                  <a:cubicBezTo>
                    <a:pt x="6209589" y="94908"/>
                    <a:pt x="6120379" y="94908"/>
                    <a:pt x="6075195" y="49723"/>
                  </a:cubicBezTo>
                  <a:cubicBezTo>
                    <a:pt x="6038506" y="13034"/>
                    <a:pt x="5963585" y="13034"/>
                    <a:pt x="5926511" y="49723"/>
                  </a:cubicBezTo>
                  <a:cubicBezTo>
                    <a:pt x="5881326" y="94908"/>
                    <a:pt x="5792115" y="94908"/>
                    <a:pt x="5746931" y="49723"/>
                  </a:cubicBezTo>
                  <a:cubicBezTo>
                    <a:pt x="5710243" y="13034"/>
                    <a:pt x="5634935" y="13034"/>
                    <a:pt x="5598247" y="49723"/>
                  </a:cubicBezTo>
                  <a:cubicBezTo>
                    <a:pt x="5553062" y="94908"/>
                    <a:pt x="5463852" y="94908"/>
                    <a:pt x="5418281" y="49723"/>
                  </a:cubicBezTo>
                  <a:cubicBezTo>
                    <a:pt x="5381593" y="13034"/>
                    <a:pt x="5306672" y="13420"/>
                    <a:pt x="5269597" y="49723"/>
                  </a:cubicBezTo>
                  <a:cubicBezTo>
                    <a:pt x="5224413" y="94908"/>
                    <a:pt x="5135202" y="94908"/>
                    <a:pt x="5090018" y="49723"/>
                  </a:cubicBezTo>
                  <a:cubicBezTo>
                    <a:pt x="5053330" y="13034"/>
                    <a:pt x="4978408" y="13420"/>
                    <a:pt x="4941333" y="49723"/>
                  </a:cubicBezTo>
                  <a:cubicBezTo>
                    <a:pt x="4895763" y="94908"/>
                    <a:pt x="4806939" y="94908"/>
                    <a:pt x="4761368" y="49723"/>
                  </a:cubicBezTo>
                  <a:cubicBezTo>
                    <a:pt x="4724679" y="13034"/>
                    <a:pt x="4649372" y="13420"/>
                    <a:pt x="4612684" y="49723"/>
                  </a:cubicBezTo>
                  <a:cubicBezTo>
                    <a:pt x="4567499" y="94908"/>
                    <a:pt x="4478289" y="94908"/>
                    <a:pt x="4433104" y="49723"/>
                  </a:cubicBezTo>
                  <a:cubicBezTo>
                    <a:pt x="4396416" y="13034"/>
                    <a:pt x="4321495" y="13420"/>
                    <a:pt x="4284420" y="49723"/>
                  </a:cubicBezTo>
                  <a:cubicBezTo>
                    <a:pt x="4239235" y="94908"/>
                    <a:pt x="4150025" y="94908"/>
                    <a:pt x="4104840" y="49723"/>
                  </a:cubicBezTo>
                  <a:cubicBezTo>
                    <a:pt x="4068152" y="13034"/>
                    <a:pt x="3992845" y="13420"/>
                    <a:pt x="3956156" y="49723"/>
                  </a:cubicBezTo>
                  <a:cubicBezTo>
                    <a:pt x="3910586" y="94908"/>
                    <a:pt x="3821761" y="94908"/>
                    <a:pt x="3776190" y="49723"/>
                  </a:cubicBezTo>
                  <a:cubicBezTo>
                    <a:pt x="3739502" y="13034"/>
                    <a:pt x="3664581" y="13034"/>
                    <a:pt x="3627506" y="49723"/>
                  </a:cubicBezTo>
                  <a:cubicBezTo>
                    <a:pt x="3582322" y="94908"/>
                    <a:pt x="3493111" y="94908"/>
                    <a:pt x="3447541" y="49723"/>
                  </a:cubicBezTo>
                  <a:cubicBezTo>
                    <a:pt x="3410852" y="13034"/>
                    <a:pt x="3335545" y="13420"/>
                    <a:pt x="3298857" y="49723"/>
                  </a:cubicBezTo>
                  <a:cubicBezTo>
                    <a:pt x="3253286" y="94908"/>
                    <a:pt x="3164462" y="94908"/>
                    <a:pt x="3118891" y="49723"/>
                  </a:cubicBezTo>
                  <a:cubicBezTo>
                    <a:pt x="3082202" y="13034"/>
                    <a:pt x="3006895" y="13420"/>
                    <a:pt x="2970207" y="49723"/>
                  </a:cubicBezTo>
                  <a:cubicBezTo>
                    <a:pt x="2924636" y="94908"/>
                    <a:pt x="2835812" y="94908"/>
                    <a:pt x="2790241" y="49723"/>
                  </a:cubicBezTo>
                  <a:cubicBezTo>
                    <a:pt x="2753553" y="13034"/>
                    <a:pt x="2678245" y="13034"/>
                    <a:pt x="2641557" y="49723"/>
                  </a:cubicBezTo>
                  <a:cubicBezTo>
                    <a:pt x="2596373" y="94908"/>
                    <a:pt x="2507162" y="94908"/>
                    <a:pt x="2461977" y="49723"/>
                  </a:cubicBezTo>
                  <a:cubicBezTo>
                    <a:pt x="2425289" y="13034"/>
                    <a:pt x="2349982" y="13420"/>
                    <a:pt x="2313293" y="49723"/>
                  </a:cubicBezTo>
                  <a:cubicBezTo>
                    <a:pt x="2268109" y="94908"/>
                    <a:pt x="2178898" y="94908"/>
                    <a:pt x="2133714" y="49723"/>
                  </a:cubicBezTo>
                  <a:cubicBezTo>
                    <a:pt x="2097025" y="13034"/>
                    <a:pt x="2021718" y="13420"/>
                    <a:pt x="1985030" y="49723"/>
                  </a:cubicBezTo>
                  <a:cubicBezTo>
                    <a:pt x="1939845" y="94908"/>
                    <a:pt x="1850635" y="94908"/>
                    <a:pt x="1805450" y="49723"/>
                  </a:cubicBezTo>
                  <a:cubicBezTo>
                    <a:pt x="1768762" y="13034"/>
                    <a:pt x="1693454" y="13420"/>
                    <a:pt x="1656766" y="49723"/>
                  </a:cubicBezTo>
                  <a:cubicBezTo>
                    <a:pt x="1611195" y="94908"/>
                    <a:pt x="1522371" y="94908"/>
                    <a:pt x="1476800" y="49723"/>
                  </a:cubicBezTo>
                  <a:cubicBezTo>
                    <a:pt x="1440112" y="13034"/>
                    <a:pt x="1364804" y="13420"/>
                    <a:pt x="1328116" y="49723"/>
                  </a:cubicBezTo>
                  <a:cubicBezTo>
                    <a:pt x="1282545" y="94908"/>
                    <a:pt x="1193721" y="94908"/>
                    <a:pt x="1148150" y="49723"/>
                  </a:cubicBezTo>
                  <a:cubicBezTo>
                    <a:pt x="1111462" y="13034"/>
                    <a:pt x="1036155" y="13034"/>
                    <a:pt x="999466" y="49723"/>
                  </a:cubicBezTo>
                  <a:cubicBezTo>
                    <a:pt x="954282" y="94908"/>
                    <a:pt x="865071" y="94908"/>
                    <a:pt x="819887" y="49723"/>
                  </a:cubicBezTo>
                  <a:cubicBezTo>
                    <a:pt x="783198" y="13034"/>
                    <a:pt x="707891" y="13034"/>
                    <a:pt x="671203" y="49723"/>
                  </a:cubicBezTo>
                  <a:cubicBezTo>
                    <a:pt x="626018" y="94908"/>
                    <a:pt x="536808" y="94908"/>
                    <a:pt x="491623" y="49723"/>
                  </a:cubicBezTo>
                  <a:cubicBezTo>
                    <a:pt x="454935" y="13034"/>
                    <a:pt x="379627" y="13420"/>
                    <a:pt x="342939" y="49723"/>
                  </a:cubicBezTo>
                  <a:cubicBezTo>
                    <a:pt x="297754" y="94908"/>
                    <a:pt x="208544" y="94908"/>
                    <a:pt x="163359" y="49723"/>
                  </a:cubicBezTo>
                  <a:cubicBezTo>
                    <a:pt x="126671" y="13034"/>
                    <a:pt x="51364" y="13034"/>
                    <a:pt x="14675" y="49723"/>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708"/>
                    <a:pt x="22585310" y="83708"/>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57" name="Freeform: Shape 56">
              <a:extLst>
                <a:ext uri="{FF2B5EF4-FFF2-40B4-BE49-F238E27FC236}">
                  <a16:creationId xmlns:a16="http://schemas.microsoft.com/office/drawing/2014/main" id="{DF77B262-75BB-4733-A39F-BAE34B2FE3A3}"/>
                </a:ext>
              </a:extLst>
            </p:cNvPr>
            <p:cNvSpPr/>
            <p:nvPr/>
          </p:nvSpPr>
          <p:spPr>
            <a:xfrm>
              <a:off x="-51438" y="6969041"/>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58" name="Freeform: Shape 57">
              <a:extLst>
                <a:ext uri="{FF2B5EF4-FFF2-40B4-BE49-F238E27FC236}">
                  <a16:creationId xmlns:a16="http://schemas.microsoft.com/office/drawing/2014/main" id="{EAF0CE23-098C-40A7-94BB-A3DE7A9BEFF5}"/>
                </a:ext>
              </a:extLst>
            </p:cNvPr>
            <p:cNvSpPr/>
            <p:nvPr/>
          </p:nvSpPr>
          <p:spPr>
            <a:xfrm>
              <a:off x="-51438" y="7242469"/>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59" name="Freeform: Shape 58">
              <a:extLst>
                <a:ext uri="{FF2B5EF4-FFF2-40B4-BE49-F238E27FC236}">
                  <a16:creationId xmlns:a16="http://schemas.microsoft.com/office/drawing/2014/main" id="{1AB0819F-C93D-471C-B2B9-56EDF8BAAF9E}"/>
                </a:ext>
              </a:extLst>
            </p:cNvPr>
            <p:cNvSpPr/>
            <p:nvPr/>
          </p:nvSpPr>
          <p:spPr>
            <a:xfrm>
              <a:off x="-51438" y="7515511"/>
              <a:ext cx="23005101" cy="83708"/>
            </a:xfrm>
            <a:custGeom>
              <a:avLst/>
              <a:gdLst>
                <a:gd name="connsiteX0" fmla="*/ 22585310 w 23005101"/>
                <a:gd name="connsiteY0" fmla="*/ 83709 h 83708"/>
                <a:gd name="connsiteX1" fmla="*/ 22495328 w 23005101"/>
                <a:gd name="connsiteY1" fmla="*/ 49723 h 83708"/>
                <a:gd name="connsiteX2" fmla="*/ 22346644 w 23005101"/>
                <a:gd name="connsiteY2" fmla="*/ 49723 h 83708"/>
                <a:gd name="connsiteX3" fmla="*/ 22167064 w 23005101"/>
                <a:gd name="connsiteY3" fmla="*/ 49723 h 83708"/>
                <a:gd name="connsiteX4" fmla="*/ 22018380 w 23005101"/>
                <a:gd name="connsiteY4" fmla="*/ 49723 h 83708"/>
                <a:gd name="connsiteX5" fmla="*/ 21838800 w 23005101"/>
                <a:gd name="connsiteY5" fmla="*/ 49723 h 83708"/>
                <a:gd name="connsiteX6" fmla="*/ 21690116 w 23005101"/>
                <a:gd name="connsiteY6" fmla="*/ 49723 h 83708"/>
                <a:gd name="connsiteX7" fmla="*/ 21510536 w 23005101"/>
                <a:gd name="connsiteY7" fmla="*/ 49723 h 83708"/>
                <a:gd name="connsiteX8" fmla="*/ 21361854 w 23005101"/>
                <a:gd name="connsiteY8" fmla="*/ 49723 h 83708"/>
                <a:gd name="connsiteX9" fmla="*/ 21182272 w 23005101"/>
                <a:gd name="connsiteY9" fmla="*/ 49723 h 83708"/>
                <a:gd name="connsiteX10" fmla="*/ 21033590 w 23005101"/>
                <a:gd name="connsiteY10" fmla="*/ 49723 h 83708"/>
                <a:gd name="connsiteX11" fmla="*/ 20854010 w 23005101"/>
                <a:gd name="connsiteY11" fmla="*/ 49723 h 83708"/>
                <a:gd name="connsiteX12" fmla="*/ 20705326 w 23005101"/>
                <a:gd name="connsiteY12" fmla="*/ 49723 h 83708"/>
                <a:gd name="connsiteX13" fmla="*/ 20525358 w 23005101"/>
                <a:gd name="connsiteY13" fmla="*/ 49723 h 83708"/>
                <a:gd name="connsiteX14" fmla="*/ 20376676 w 23005101"/>
                <a:gd name="connsiteY14" fmla="*/ 49723 h 83708"/>
                <a:gd name="connsiteX15" fmla="*/ 20196708 w 23005101"/>
                <a:gd name="connsiteY15" fmla="*/ 49723 h 83708"/>
                <a:gd name="connsiteX16" fmla="*/ 20048026 w 23005101"/>
                <a:gd name="connsiteY16" fmla="*/ 49723 h 83708"/>
                <a:gd name="connsiteX17" fmla="*/ 19868446 w 23005101"/>
                <a:gd name="connsiteY17" fmla="*/ 49723 h 83708"/>
                <a:gd name="connsiteX18" fmla="*/ 19719762 w 23005101"/>
                <a:gd name="connsiteY18" fmla="*/ 49723 h 83708"/>
                <a:gd name="connsiteX19" fmla="*/ 19540182 w 23005101"/>
                <a:gd name="connsiteY19" fmla="*/ 49723 h 83708"/>
                <a:gd name="connsiteX20" fmla="*/ 19391498 w 23005101"/>
                <a:gd name="connsiteY20" fmla="*/ 49723 h 83708"/>
                <a:gd name="connsiteX21" fmla="*/ 19211920 w 23005101"/>
                <a:gd name="connsiteY21" fmla="*/ 49723 h 83708"/>
                <a:gd name="connsiteX22" fmla="*/ 19063234 w 23005101"/>
                <a:gd name="connsiteY22" fmla="*/ 49723 h 83708"/>
                <a:gd name="connsiteX23" fmla="*/ 18883656 w 23005101"/>
                <a:gd name="connsiteY23" fmla="*/ 49723 h 83708"/>
                <a:gd name="connsiteX24" fmla="*/ 18734972 w 23005101"/>
                <a:gd name="connsiteY24" fmla="*/ 49723 h 83708"/>
                <a:gd name="connsiteX25" fmla="*/ 18555006 w 23005101"/>
                <a:gd name="connsiteY25" fmla="*/ 49723 h 83708"/>
                <a:gd name="connsiteX26" fmla="*/ 18406320 w 23005101"/>
                <a:gd name="connsiteY26" fmla="*/ 49723 h 83708"/>
                <a:gd name="connsiteX27" fmla="*/ 18226356 w 23005101"/>
                <a:gd name="connsiteY27" fmla="*/ 49723 h 83708"/>
                <a:gd name="connsiteX28" fmla="*/ 18077672 w 23005101"/>
                <a:gd name="connsiteY28" fmla="*/ 49723 h 83708"/>
                <a:gd name="connsiteX29" fmla="*/ 17898092 w 23005101"/>
                <a:gd name="connsiteY29" fmla="*/ 49723 h 83708"/>
                <a:gd name="connsiteX30" fmla="*/ 17749408 w 23005101"/>
                <a:gd name="connsiteY30" fmla="*/ 49723 h 83708"/>
                <a:gd name="connsiteX31" fmla="*/ 17569442 w 23005101"/>
                <a:gd name="connsiteY31" fmla="*/ 49723 h 83708"/>
                <a:gd name="connsiteX32" fmla="*/ 17420758 w 23005101"/>
                <a:gd name="connsiteY32" fmla="*/ 49723 h 83708"/>
                <a:gd name="connsiteX33" fmla="*/ 17240792 w 23005101"/>
                <a:gd name="connsiteY33" fmla="*/ 49723 h 83708"/>
                <a:gd name="connsiteX34" fmla="*/ 17092108 w 23005101"/>
                <a:gd name="connsiteY34" fmla="*/ 49723 h 83708"/>
                <a:gd name="connsiteX35" fmla="*/ 16912528 w 23005101"/>
                <a:gd name="connsiteY35" fmla="*/ 49723 h 83708"/>
                <a:gd name="connsiteX36" fmla="*/ 16763844 w 23005101"/>
                <a:gd name="connsiteY36" fmla="*/ 49723 h 83708"/>
                <a:gd name="connsiteX37" fmla="*/ 16584265 w 23005101"/>
                <a:gd name="connsiteY37" fmla="*/ 49723 h 83708"/>
                <a:gd name="connsiteX38" fmla="*/ 16435581 w 23005101"/>
                <a:gd name="connsiteY38" fmla="*/ 49723 h 83708"/>
                <a:gd name="connsiteX39" fmla="*/ 16255616 w 23005101"/>
                <a:gd name="connsiteY39" fmla="*/ 49723 h 83708"/>
                <a:gd name="connsiteX40" fmla="*/ 16106931 w 23005101"/>
                <a:gd name="connsiteY40" fmla="*/ 49723 h 83708"/>
                <a:gd name="connsiteX41" fmla="*/ 15926966 w 23005101"/>
                <a:gd name="connsiteY41" fmla="*/ 49723 h 83708"/>
                <a:gd name="connsiteX42" fmla="*/ 15778281 w 23005101"/>
                <a:gd name="connsiteY42" fmla="*/ 49723 h 83708"/>
                <a:gd name="connsiteX43" fmla="*/ 15598702 w 23005101"/>
                <a:gd name="connsiteY43" fmla="*/ 49723 h 83708"/>
                <a:gd name="connsiteX44" fmla="*/ 15450018 w 23005101"/>
                <a:gd name="connsiteY44" fmla="*/ 49723 h 83708"/>
                <a:gd name="connsiteX45" fmla="*/ 15270438 w 23005101"/>
                <a:gd name="connsiteY45" fmla="*/ 49723 h 83708"/>
                <a:gd name="connsiteX46" fmla="*/ 15121754 w 23005101"/>
                <a:gd name="connsiteY46" fmla="*/ 49723 h 83708"/>
                <a:gd name="connsiteX47" fmla="*/ 14942175 w 23005101"/>
                <a:gd name="connsiteY47" fmla="*/ 49723 h 83708"/>
                <a:gd name="connsiteX48" fmla="*/ 14793490 w 23005101"/>
                <a:gd name="connsiteY48" fmla="*/ 49723 h 83708"/>
                <a:gd name="connsiteX49" fmla="*/ 14613911 w 23005101"/>
                <a:gd name="connsiteY49" fmla="*/ 49723 h 83708"/>
                <a:gd name="connsiteX50" fmla="*/ 14465227 w 23005101"/>
                <a:gd name="connsiteY50" fmla="*/ 49723 h 83708"/>
                <a:gd name="connsiteX51" fmla="*/ 14285647 w 23005101"/>
                <a:gd name="connsiteY51" fmla="*/ 49723 h 83708"/>
                <a:gd name="connsiteX52" fmla="*/ 14136963 w 23005101"/>
                <a:gd name="connsiteY52" fmla="*/ 49723 h 83708"/>
                <a:gd name="connsiteX53" fmla="*/ 13957384 w 23005101"/>
                <a:gd name="connsiteY53" fmla="*/ 49723 h 83708"/>
                <a:gd name="connsiteX54" fmla="*/ 13808699 w 23005101"/>
                <a:gd name="connsiteY54" fmla="*/ 49723 h 83708"/>
                <a:gd name="connsiteX55" fmla="*/ 13628734 w 23005101"/>
                <a:gd name="connsiteY55" fmla="*/ 49723 h 83708"/>
                <a:gd name="connsiteX56" fmla="*/ 13480049 w 23005101"/>
                <a:gd name="connsiteY56" fmla="*/ 49723 h 83708"/>
                <a:gd name="connsiteX57" fmla="*/ 13300085 w 23005101"/>
                <a:gd name="connsiteY57" fmla="*/ 49723 h 83708"/>
                <a:gd name="connsiteX58" fmla="*/ 13151400 w 23005101"/>
                <a:gd name="connsiteY58" fmla="*/ 49723 h 83708"/>
                <a:gd name="connsiteX59" fmla="*/ 12971434 w 23005101"/>
                <a:gd name="connsiteY59" fmla="*/ 49723 h 83708"/>
                <a:gd name="connsiteX60" fmla="*/ 12822750 w 23005101"/>
                <a:gd name="connsiteY60" fmla="*/ 49723 h 83708"/>
                <a:gd name="connsiteX61" fmla="*/ 12643171 w 23005101"/>
                <a:gd name="connsiteY61" fmla="*/ 49723 h 83708"/>
                <a:gd name="connsiteX62" fmla="*/ 12494486 w 23005101"/>
                <a:gd name="connsiteY62" fmla="*/ 49723 h 83708"/>
                <a:gd name="connsiteX63" fmla="*/ 12314907 w 23005101"/>
                <a:gd name="connsiteY63" fmla="*/ 49723 h 83708"/>
                <a:gd name="connsiteX64" fmla="*/ 12166223 w 23005101"/>
                <a:gd name="connsiteY64" fmla="*/ 49723 h 83708"/>
                <a:gd name="connsiteX65" fmla="*/ 11986257 w 23005101"/>
                <a:gd name="connsiteY65" fmla="*/ 49723 h 83708"/>
                <a:gd name="connsiteX66" fmla="*/ 11837573 w 23005101"/>
                <a:gd name="connsiteY66" fmla="*/ 49723 h 83708"/>
                <a:gd name="connsiteX67" fmla="*/ 11657607 w 23005101"/>
                <a:gd name="connsiteY67" fmla="*/ 49723 h 83708"/>
                <a:gd name="connsiteX68" fmla="*/ 11508923 w 23005101"/>
                <a:gd name="connsiteY68" fmla="*/ 49723 h 83708"/>
                <a:gd name="connsiteX69" fmla="*/ 11328958 w 23005101"/>
                <a:gd name="connsiteY69" fmla="*/ 49723 h 83708"/>
                <a:gd name="connsiteX70" fmla="*/ 11180273 w 23005101"/>
                <a:gd name="connsiteY70" fmla="*/ 49723 h 83708"/>
                <a:gd name="connsiteX71" fmla="*/ 11000694 w 23005101"/>
                <a:gd name="connsiteY71" fmla="*/ 49723 h 83708"/>
                <a:gd name="connsiteX72" fmla="*/ 10852010 w 23005101"/>
                <a:gd name="connsiteY72" fmla="*/ 49723 h 83708"/>
                <a:gd name="connsiteX73" fmla="*/ 10672044 w 23005101"/>
                <a:gd name="connsiteY73" fmla="*/ 49723 h 83708"/>
                <a:gd name="connsiteX74" fmla="*/ 10523359 w 23005101"/>
                <a:gd name="connsiteY74" fmla="*/ 49723 h 83708"/>
                <a:gd name="connsiteX75" fmla="*/ 10343780 w 23005101"/>
                <a:gd name="connsiteY75" fmla="*/ 49723 h 83708"/>
                <a:gd name="connsiteX76" fmla="*/ 10195096 w 23005101"/>
                <a:gd name="connsiteY76" fmla="*/ 49723 h 83708"/>
                <a:gd name="connsiteX77" fmla="*/ 10015517 w 23005101"/>
                <a:gd name="connsiteY77" fmla="*/ 49723 h 83708"/>
                <a:gd name="connsiteX78" fmla="*/ 9866833 w 23005101"/>
                <a:gd name="connsiteY78" fmla="*/ 49723 h 83708"/>
                <a:gd name="connsiteX79" fmla="*/ 9687253 w 23005101"/>
                <a:gd name="connsiteY79" fmla="*/ 49723 h 83708"/>
                <a:gd name="connsiteX80" fmla="*/ 9538569 w 23005101"/>
                <a:gd name="connsiteY80" fmla="*/ 49723 h 83708"/>
                <a:gd name="connsiteX81" fmla="*/ 9358989 w 23005101"/>
                <a:gd name="connsiteY81" fmla="*/ 49723 h 83708"/>
                <a:gd name="connsiteX82" fmla="*/ 9210305 w 23005101"/>
                <a:gd name="connsiteY82" fmla="*/ 49723 h 83708"/>
                <a:gd name="connsiteX83" fmla="*/ 9030340 w 23005101"/>
                <a:gd name="connsiteY83" fmla="*/ 49723 h 83708"/>
                <a:gd name="connsiteX84" fmla="*/ 8881655 w 23005101"/>
                <a:gd name="connsiteY84" fmla="*/ 49723 h 83708"/>
                <a:gd name="connsiteX85" fmla="*/ 8701690 w 23005101"/>
                <a:gd name="connsiteY85" fmla="*/ 49723 h 83708"/>
                <a:gd name="connsiteX86" fmla="*/ 8553006 w 23005101"/>
                <a:gd name="connsiteY86" fmla="*/ 49723 h 83708"/>
                <a:gd name="connsiteX87" fmla="*/ 8373427 w 23005101"/>
                <a:gd name="connsiteY87" fmla="*/ 49723 h 83708"/>
                <a:gd name="connsiteX88" fmla="*/ 8224742 w 23005101"/>
                <a:gd name="connsiteY88" fmla="*/ 49723 h 83708"/>
                <a:gd name="connsiteX89" fmla="*/ 8045163 w 23005101"/>
                <a:gd name="connsiteY89" fmla="*/ 49723 h 83708"/>
                <a:gd name="connsiteX90" fmla="*/ 7896479 w 23005101"/>
                <a:gd name="connsiteY90" fmla="*/ 49723 h 83708"/>
                <a:gd name="connsiteX91" fmla="*/ 7716899 w 23005101"/>
                <a:gd name="connsiteY91" fmla="*/ 49723 h 83708"/>
                <a:gd name="connsiteX92" fmla="*/ 7568215 w 23005101"/>
                <a:gd name="connsiteY92" fmla="*/ 49723 h 83708"/>
                <a:gd name="connsiteX93" fmla="*/ 7388636 w 23005101"/>
                <a:gd name="connsiteY93" fmla="*/ 49723 h 83708"/>
                <a:gd name="connsiteX94" fmla="*/ 7239951 w 23005101"/>
                <a:gd name="connsiteY94" fmla="*/ 49723 h 83708"/>
                <a:gd name="connsiteX95" fmla="*/ 7060372 w 23005101"/>
                <a:gd name="connsiteY95" fmla="*/ 49723 h 83708"/>
                <a:gd name="connsiteX96" fmla="*/ 6911688 w 23005101"/>
                <a:gd name="connsiteY96" fmla="*/ 49723 h 83708"/>
                <a:gd name="connsiteX97" fmla="*/ 6732108 w 23005101"/>
                <a:gd name="connsiteY97" fmla="*/ 49723 h 83708"/>
                <a:gd name="connsiteX98" fmla="*/ 6583424 w 23005101"/>
                <a:gd name="connsiteY98" fmla="*/ 49723 h 83708"/>
                <a:gd name="connsiteX99" fmla="*/ 6403458 w 23005101"/>
                <a:gd name="connsiteY99" fmla="*/ 49723 h 83708"/>
                <a:gd name="connsiteX100" fmla="*/ 6254774 w 23005101"/>
                <a:gd name="connsiteY100" fmla="*/ 49723 h 83708"/>
                <a:gd name="connsiteX101" fmla="*/ 6075195 w 23005101"/>
                <a:gd name="connsiteY101" fmla="*/ 49723 h 83708"/>
                <a:gd name="connsiteX102" fmla="*/ 5926511 w 23005101"/>
                <a:gd name="connsiteY102" fmla="*/ 49723 h 83708"/>
                <a:gd name="connsiteX103" fmla="*/ 5746931 w 23005101"/>
                <a:gd name="connsiteY103" fmla="*/ 49723 h 83708"/>
                <a:gd name="connsiteX104" fmla="*/ 5598247 w 23005101"/>
                <a:gd name="connsiteY104" fmla="*/ 49723 h 83708"/>
                <a:gd name="connsiteX105" fmla="*/ 5418281 w 23005101"/>
                <a:gd name="connsiteY105" fmla="*/ 49723 h 83708"/>
                <a:gd name="connsiteX106" fmla="*/ 5269597 w 23005101"/>
                <a:gd name="connsiteY106" fmla="*/ 49723 h 83708"/>
                <a:gd name="connsiteX107" fmla="*/ 5090018 w 23005101"/>
                <a:gd name="connsiteY107" fmla="*/ 49723 h 83708"/>
                <a:gd name="connsiteX108" fmla="*/ 4941333 w 23005101"/>
                <a:gd name="connsiteY108" fmla="*/ 49723 h 83708"/>
                <a:gd name="connsiteX109" fmla="*/ 4761368 w 23005101"/>
                <a:gd name="connsiteY109" fmla="*/ 49723 h 83708"/>
                <a:gd name="connsiteX110" fmla="*/ 4612684 w 23005101"/>
                <a:gd name="connsiteY110" fmla="*/ 49723 h 83708"/>
                <a:gd name="connsiteX111" fmla="*/ 4433104 w 23005101"/>
                <a:gd name="connsiteY111" fmla="*/ 49723 h 83708"/>
                <a:gd name="connsiteX112" fmla="*/ 4284420 w 23005101"/>
                <a:gd name="connsiteY112" fmla="*/ 49723 h 83708"/>
                <a:gd name="connsiteX113" fmla="*/ 4104840 w 23005101"/>
                <a:gd name="connsiteY113" fmla="*/ 49723 h 83708"/>
                <a:gd name="connsiteX114" fmla="*/ 3956156 w 23005101"/>
                <a:gd name="connsiteY114" fmla="*/ 49723 h 83708"/>
                <a:gd name="connsiteX115" fmla="*/ 3776190 w 23005101"/>
                <a:gd name="connsiteY115" fmla="*/ 49723 h 83708"/>
                <a:gd name="connsiteX116" fmla="*/ 3627506 w 23005101"/>
                <a:gd name="connsiteY116" fmla="*/ 49723 h 83708"/>
                <a:gd name="connsiteX117" fmla="*/ 3447541 w 23005101"/>
                <a:gd name="connsiteY117" fmla="*/ 49723 h 83708"/>
                <a:gd name="connsiteX118" fmla="*/ 3298857 w 23005101"/>
                <a:gd name="connsiteY118" fmla="*/ 49723 h 83708"/>
                <a:gd name="connsiteX119" fmla="*/ 3118891 w 23005101"/>
                <a:gd name="connsiteY119" fmla="*/ 49723 h 83708"/>
                <a:gd name="connsiteX120" fmla="*/ 2970207 w 23005101"/>
                <a:gd name="connsiteY120" fmla="*/ 49723 h 83708"/>
                <a:gd name="connsiteX121" fmla="*/ 2790241 w 23005101"/>
                <a:gd name="connsiteY121" fmla="*/ 49723 h 83708"/>
                <a:gd name="connsiteX122" fmla="*/ 2641557 w 23005101"/>
                <a:gd name="connsiteY122" fmla="*/ 49723 h 83708"/>
                <a:gd name="connsiteX123" fmla="*/ 2461977 w 23005101"/>
                <a:gd name="connsiteY123" fmla="*/ 49723 h 83708"/>
                <a:gd name="connsiteX124" fmla="*/ 2313293 w 23005101"/>
                <a:gd name="connsiteY124" fmla="*/ 49723 h 83708"/>
                <a:gd name="connsiteX125" fmla="*/ 2133714 w 23005101"/>
                <a:gd name="connsiteY125" fmla="*/ 49723 h 83708"/>
                <a:gd name="connsiteX126" fmla="*/ 1985030 w 23005101"/>
                <a:gd name="connsiteY126" fmla="*/ 49723 h 83708"/>
                <a:gd name="connsiteX127" fmla="*/ 1805450 w 23005101"/>
                <a:gd name="connsiteY127" fmla="*/ 49723 h 83708"/>
                <a:gd name="connsiteX128" fmla="*/ 1656766 w 23005101"/>
                <a:gd name="connsiteY128" fmla="*/ 49723 h 83708"/>
                <a:gd name="connsiteX129" fmla="*/ 1476800 w 23005101"/>
                <a:gd name="connsiteY129" fmla="*/ 49723 h 83708"/>
                <a:gd name="connsiteX130" fmla="*/ 1328116 w 23005101"/>
                <a:gd name="connsiteY130" fmla="*/ 49723 h 83708"/>
                <a:gd name="connsiteX131" fmla="*/ 1148150 w 23005101"/>
                <a:gd name="connsiteY131" fmla="*/ 49723 h 83708"/>
                <a:gd name="connsiteX132" fmla="*/ 999466 w 23005101"/>
                <a:gd name="connsiteY132" fmla="*/ 49723 h 83708"/>
                <a:gd name="connsiteX133" fmla="*/ 819887 w 23005101"/>
                <a:gd name="connsiteY133" fmla="*/ 49723 h 83708"/>
                <a:gd name="connsiteX134" fmla="*/ 671203 w 23005101"/>
                <a:gd name="connsiteY134" fmla="*/ 49723 h 83708"/>
                <a:gd name="connsiteX135" fmla="*/ 491623 w 23005101"/>
                <a:gd name="connsiteY135" fmla="*/ 49723 h 83708"/>
                <a:gd name="connsiteX136" fmla="*/ 342939 w 23005101"/>
                <a:gd name="connsiteY136" fmla="*/ 49723 h 83708"/>
                <a:gd name="connsiteX137" fmla="*/ 163359 w 23005101"/>
                <a:gd name="connsiteY137" fmla="*/ 49723 h 83708"/>
                <a:gd name="connsiteX138" fmla="*/ 14675 w 23005101"/>
                <a:gd name="connsiteY138" fmla="*/ 49723 h 83708"/>
                <a:gd name="connsiteX139" fmla="*/ 0 w 23005101"/>
                <a:gd name="connsiteY139" fmla="*/ 33889 h 83708"/>
                <a:gd name="connsiteX140" fmla="*/ 179580 w 23005101"/>
                <a:gd name="connsiteY140" fmla="*/ 33889 h 83708"/>
                <a:gd name="connsiteX141" fmla="*/ 328264 w 23005101"/>
                <a:gd name="connsiteY141" fmla="*/ 33889 h 83708"/>
                <a:gd name="connsiteX142" fmla="*/ 507843 w 23005101"/>
                <a:gd name="connsiteY142" fmla="*/ 33889 h 83708"/>
                <a:gd name="connsiteX143" fmla="*/ 656527 w 23005101"/>
                <a:gd name="connsiteY143" fmla="*/ 33889 h 83708"/>
                <a:gd name="connsiteX144" fmla="*/ 836107 w 23005101"/>
                <a:gd name="connsiteY144" fmla="*/ 33889 h 83708"/>
                <a:gd name="connsiteX145" fmla="*/ 984791 w 23005101"/>
                <a:gd name="connsiteY145" fmla="*/ 33889 h 83708"/>
                <a:gd name="connsiteX146" fmla="*/ 1164757 w 23005101"/>
                <a:gd name="connsiteY146" fmla="*/ 33889 h 83708"/>
                <a:gd name="connsiteX147" fmla="*/ 1313441 w 23005101"/>
                <a:gd name="connsiteY147" fmla="*/ 33889 h 83708"/>
                <a:gd name="connsiteX148" fmla="*/ 1493406 w 23005101"/>
                <a:gd name="connsiteY148" fmla="*/ 33889 h 83708"/>
                <a:gd name="connsiteX149" fmla="*/ 1642091 w 23005101"/>
                <a:gd name="connsiteY149" fmla="*/ 33889 h 83708"/>
                <a:gd name="connsiteX150" fmla="*/ 1821670 w 23005101"/>
                <a:gd name="connsiteY150" fmla="*/ 33889 h 83708"/>
                <a:gd name="connsiteX151" fmla="*/ 1970354 w 23005101"/>
                <a:gd name="connsiteY151" fmla="*/ 33889 h 83708"/>
                <a:gd name="connsiteX152" fmla="*/ 2149934 w 23005101"/>
                <a:gd name="connsiteY152" fmla="*/ 33889 h 83708"/>
                <a:gd name="connsiteX153" fmla="*/ 2298618 w 23005101"/>
                <a:gd name="connsiteY153" fmla="*/ 33889 h 83708"/>
                <a:gd name="connsiteX154" fmla="*/ 2478197 w 23005101"/>
                <a:gd name="connsiteY154" fmla="*/ 33889 h 83708"/>
                <a:gd name="connsiteX155" fmla="*/ 2626881 w 23005101"/>
                <a:gd name="connsiteY155" fmla="*/ 33889 h 83708"/>
                <a:gd name="connsiteX156" fmla="*/ 2806461 w 23005101"/>
                <a:gd name="connsiteY156" fmla="*/ 33889 h 83708"/>
                <a:gd name="connsiteX157" fmla="*/ 2955145 w 23005101"/>
                <a:gd name="connsiteY157" fmla="*/ 33889 h 83708"/>
                <a:gd name="connsiteX158" fmla="*/ 3135111 w 23005101"/>
                <a:gd name="connsiteY158" fmla="*/ 33889 h 83708"/>
                <a:gd name="connsiteX159" fmla="*/ 3283795 w 23005101"/>
                <a:gd name="connsiteY159" fmla="*/ 33889 h 83708"/>
                <a:gd name="connsiteX160" fmla="*/ 3463761 w 23005101"/>
                <a:gd name="connsiteY160" fmla="*/ 33889 h 83708"/>
                <a:gd name="connsiteX161" fmla="*/ 3612445 w 23005101"/>
                <a:gd name="connsiteY161" fmla="*/ 33889 h 83708"/>
                <a:gd name="connsiteX162" fmla="*/ 3792410 w 23005101"/>
                <a:gd name="connsiteY162" fmla="*/ 33889 h 83708"/>
                <a:gd name="connsiteX163" fmla="*/ 3941095 w 23005101"/>
                <a:gd name="connsiteY163" fmla="*/ 33889 h 83708"/>
                <a:gd name="connsiteX164" fmla="*/ 4121060 w 23005101"/>
                <a:gd name="connsiteY164" fmla="*/ 33889 h 83708"/>
                <a:gd name="connsiteX165" fmla="*/ 4269745 w 23005101"/>
                <a:gd name="connsiteY165" fmla="*/ 33889 h 83708"/>
                <a:gd name="connsiteX166" fmla="*/ 4449324 w 23005101"/>
                <a:gd name="connsiteY166" fmla="*/ 33889 h 83708"/>
                <a:gd name="connsiteX167" fmla="*/ 4598008 w 23005101"/>
                <a:gd name="connsiteY167" fmla="*/ 33889 h 83708"/>
                <a:gd name="connsiteX168" fmla="*/ 4777588 w 23005101"/>
                <a:gd name="connsiteY168" fmla="*/ 33889 h 83708"/>
                <a:gd name="connsiteX169" fmla="*/ 4926272 w 23005101"/>
                <a:gd name="connsiteY169" fmla="*/ 33889 h 83708"/>
                <a:gd name="connsiteX170" fmla="*/ 5106238 w 23005101"/>
                <a:gd name="connsiteY170" fmla="*/ 33889 h 83708"/>
                <a:gd name="connsiteX171" fmla="*/ 5254922 w 23005101"/>
                <a:gd name="connsiteY171" fmla="*/ 33889 h 83708"/>
                <a:gd name="connsiteX172" fmla="*/ 5434887 w 23005101"/>
                <a:gd name="connsiteY172" fmla="*/ 33889 h 83708"/>
                <a:gd name="connsiteX173" fmla="*/ 5583572 w 23005101"/>
                <a:gd name="connsiteY173" fmla="*/ 33889 h 83708"/>
                <a:gd name="connsiteX174" fmla="*/ 5763538 w 23005101"/>
                <a:gd name="connsiteY174" fmla="*/ 33889 h 83708"/>
                <a:gd name="connsiteX175" fmla="*/ 5912221 w 23005101"/>
                <a:gd name="connsiteY175" fmla="*/ 33889 h 83708"/>
                <a:gd name="connsiteX176" fmla="*/ 6091801 w 23005101"/>
                <a:gd name="connsiteY176" fmla="*/ 33889 h 83708"/>
                <a:gd name="connsiteX177" fmla="*/ 6240485 w 23005101"/>
                <a:gd name="connsiteY177" fmla="*/ 33889 h 83708"/>
                <a:gd name="connsiteX178" fmla="*/ 6420065 w 23005101"/>
                <a:gd name="connsiteY178" fmla="*/ 33889 h 83708"/>
                <a:gd name="connsiteX179" fmla="*/ 6568749 w 23005101"/>
                <a:gd name="connsiteY179" fmla="*/ 33889 h 83708"/>
                <a:gd name="connsiteX180" fmla="*/ 6748328 w 23005101"/>
                <a:gd name="connsiteY180" fmla="*/ 33889 h 83708"/>
                <a:gd name="connsiteX181" fmla="*/ 6897012 w 23005101"/>
                <a:gd name="connsiteY181" fmla="*/ 33889 h 83708"/>
                <a:gd name="connsiteX182" fmla="*/ 7076592 w 23005101"/>
                <a:gd name="connsiteY182" fmla="*/ 33889 h 83708"/>
                <a:gd name="connsiteX183" fmla="*/ 7225276 w 23005101"/>
                <a:gd name="connsiteY183" fmla="*/ 33889 h 83708"/>
                <a:gd name="connsiteX184" fmla="*/ 7405242 w 23005101"/>
                <a:gd name="connsiteY184" fmla="*/ 33889 h 83708"/>
                <a:gd name="connsiteX185" fmla="*/ 7553926 w 23005101"/>
                <a:gd name="connsiteY185" fmla="*/ 33889 h 83708"/>
                <a:gd name="connsiteX186" fmla="*/ 7733505 w 23005101"/>
                <a:gd name="connsiteY186" fmla="*/ 33889 h 83708"/>
                <a:gd name="connsiteX187" fmla="*/ 7882190 w 23005101"/>
                <a:gd name="connsiteY187" fmla="*/ 33889 h 83708"/>
                <a:gd name="connsiteX188" fmla="*/ 8061769 w 23005101"/>
                <a:gd name="connsiteY188" fmla="*/ 33889 h 83708"/>
                <a:gd name="connsiteX189" fmla="*/ 8210453 w 23005101"/>
                <a:gd name="connsiteY189" fmla="*/ 33889 h 83708"/>
                <a:gd name="connsiteX190" fmla="*/ 8390418 w 23005101"/>
                <a:gd name="connsiteY190" fmla="*/ 33889 h 83708"/>
                <a:gd name="connsiteX191" fmla="*/ 8539103 w 23005101"/>
                <a:gd name="connsiteY191" fmla="*/ 33889 h 83708"/>
                <a:gd name="connsiteX192" fmla="*/ 8718682 w 23005101"/>
                <a:gd name="connsiteY192" fmla="*/ 33889 h 83708"/>
                <a:gd name="connsiteX193" fmla="*/ 8867366 w 23005101"/>
                <a:gd name="connsiteY193" fmla="*/ 33889 h 83708"/>
                <a:gd name="connsiteX194" fmla="*/ 9047332 w 23005101"/>
                <a:gd name="connsiteY194" fmla="*/ 33889 h 83708"/>
                <a:gd name="connsiteX195" fmla="*/ 9196016 w 23005101"/>
                <a:gd name="connsiteY195" fmla="*/ 33889 h 83708"/>
                <a:gd name="connsiteX196" fmla="*/ 9375596 w 23005101"/>
                <a:gd name="connsiteY196" fmla="*/ 33889 h 83708"/>
                <a:gd name="connsiteX197" fmla="*/ 9524280 w 23005101"/>
                <a:gd name="connsiteY197" fmla="*/ 33889 h 83708"/>
                <a:gd name="connsiteX198" fmla="*/ 9703859 w 23005101"/>
                <a:gd name="connsiteY198" fmla="*/ 33889 h 83708"/>
                <a:gd name="connsiteX199" fmla="*/ 9852543 w 23005101"/>
                <a:gd name="connsiteY199" fmla="*/ 33889 h 83708"/>
                <a:gd name="connsiteX200" fmla="*/ 10032123 w 23005101"/>
                <a:gd name="connsiteY200" fmla="*/ 33889 h 83708"/>
                <a:gd name="connsiteX201" fmla="*/ 10180807 w 23005101"/>
                <a:gd name="connsiteY201" fmla="*/ 33889 h 83708"/>
                <a:gd name="connsiteX202" fmla="*/ 10360773 w 23005101"/>
                <a:gd name="connsiteY202" fmla="*/ 33889 h 83708"/>
                <a:gd name="connsiteX203" fmla="*/ 10509457 w 23005101"/>
                <a:gd name="connsiteY203" fmla="*/ 33889 h 83708"/>
                <a:gd name="connsiteX204" fmla="*/ 10689036 w 23005101"/>
                <a:gd name="connsiteY204" fmla="*/ 33889 h 83708"/>
                <a:gd name="connsiteX205" fmla="*/ 10837721 w 23005101"/>
                <a:gd name="connsiteY205" fmla="*/ 33889 h 83708"/>
                <a:gd name="connsiteX206" fmla="*/ 11017687 w 23005101"/>
                <a:gd name="connsiteY206" fmla="*/ 33889 h 83708"/>
                <a:gd name="connsiteX207" fmla="*/ 11166371 w 23005101"/>
                <a:gd name="connsiteY207" fmla="*/ 33889 h 83708"/>
                <a:gd name="connsiteX208" fmla="*/ 11345950 w 23005101"/>
                <a:gd name="connsiteY208" fmla="*/ 33889 h 83708"/>
                <a:gd name="connsiteX209" fmla="*/ 11494635 w 23005101"/>
                <a:gd name="connsiteY209" fmla="*/ 33889 h 83708"/>
                <a:gd name="connsiteX210" fmla="*/ 11674214 w 23005101"/>
                <a:gd name="connsiteY210" fmla="*/ 33889 h 83708"/>
                <a:gd name="connsiteX211" fmla="*/ 11822898 w 23005101"/>
                <a:gd name="connsiteY211" fmla="*/ 33889 h 83708"/>
                <a:gd name="connsiteX212" fmla="*/ 12002477 w 23005101"/>
                <a:gd name="connsiteY212" fmla="*/ 33889 h 83708"/>
                <a:gd name="connsiteX213" fmla="*/ 12151162 w 23005101"/>
                <a:gd name="connsiteY213" fmla="*/ 33889 h 83708"/>
                <a:gd name="connsiteX214" fmla="*/ 12330741 w 23005101"/>
                <a:gd name="connsiteY214" fmla="*/ 33889 h 83708"/>
                <a:gd name="connsiteX215" fmla="*/ 12479425 w 23005101"/>
                <a:gd name="connsiteY215" fmla="*/ 33889 h 83708"/>
                <a:gd name="connsiteX216" fmla="*/ 12659390 w 23005101"/>
                <a:gd name="connsiteY216" fmla="*/ 33889 h 83708"/>
                <a:gd name="connsiteX217" fmla="*/ 12808074 w 23005101"/>
                <a:gd name="connsiteY217" fmla="*/ 33889 h 83708"/>
                <a:gd name="connsiteX218" fmla="*/ 12987654 w 23005101"/>
                <a:gd name="connsiteY218" fmla="*/ 33889 h 83708"/>
                <a:gd name="connsiteX219" fmla="*/ 13136338 w 23005101"/>
                <a:gd name="connsiteY219" fmla="*/ 33889 h 83708"/>
                <a:gd name="connsiteX220" fmla="*/ 13315917 w 23005101"/>
                <a:gd name="connsiteY220" fmla="*/ 33889 h 83708"/>
                <a:gd name="connsiteX221" fmla="*/ 13464602 w 23005101"/>
                <a:gd name="connsiteY221" fmla="*/ 33889 h 83708"/>
                <a:gd name="connsiteX222" fmla="*/ 13644181 w 23005101"/>
                <a:gd name="connsiteY222" fmla="*/ 33889 h 83708"/>
                <a:gd name="connsiteX223" fmla="*/ 13792865 w 23005101"/>
                <a:gd name="connsiteY223" fmla="*/ 33889 h 83708"/>
                <a:gd name="connsiteX224" fmla="*/ 13972445 w 23005101"/>
                <a:gd name="connsiteY224" fmla="*/ 33889 h 83708"/>
                <a:gd name="connsiteX225" fmla="*/ 14121129 w 23005101"/>
                <a:gd name="connsiteY225" fmla="*/ 33889 h 83708"/>
                <a:gd name="connsiteX226" fmla="*/ 14300708 w 23005101"/>
                <a:gd name="connsiteY226" fmla="*/ 33889 h 83708"/>
                <a:gd name="connsiteX227" fmla="*/ 14449393 w 23005101"/>
                <a:gd name="connsiteY227" fmla="*/ 33889 h 83708"/>
                <a:gd name="connsiteX228" fmla="*/ 14629359 w 23005101"/>
                <a:gd name="connsiteY228" fmla="*/ 33889 h 83708"/>
                <a:gd name="connsiteX229" fmla="*/ 14778043 w 23005101"/>
                <a:gd name="connsiteY229" fmla="*/ 33889 h 83708"/>
                <a:gd name="connsiteX230" fmla="*/ 14957622 w 23005101"/>
                <a:gd name="connsiteY230" fmla="*/ 33889 h 83708"/>
                <a:gd name="connsiteX231" fmla="*/ 15106307 w 23005101"/>
                <a:gd name="connsiteY231" fmla="*/ 33889 h 83708"/>
                <a:gd name="connsiteX232" fmla="*/ 15286272 w 23005101"/>
                <a:gd name="connsiteY232" fmla="*/ 33889 h 83708"/>
                <a:gd name="connsiteX233" fmla="*/ 15434957 w 23005101"/>
                <a:gd name="connsiteY233" fmla="*/ 33889 h 83708"/>
                <a:gd name="connsiteX234" fmla="*/ 15614921 w 23005101"/>
                <a:gd name="connsiteY234" fmla="*/ 33889 h 83708"/>
                <a:gd name="connsiteX235" fmla="*/ 15763606 w 23005101"/>
                <a:gd name="connsiteY235" fmla="*/ 33889 h 83708"/>
                <a:gd name="connsiteX236" fmla="*/ 15943185 w 23005101"/>
                <a:gd name="connsiteY236" fmla="*/ 33889 h 83708"/>
                <a:gd name="connsiteX237" fmla="*/ 16091869 w 23005101"/>
                <a:gd name="connsiteY237" fmla="*/ 33889 h 83708"/>
                <a:gd name="connsiteX238" fmla="*/ 16271449 w 23005101"/>
                <a:gd name="connsiteY238" fmla="*/ 33889 h 83708"/>
                <a:gd name="connsiteX239" fmla="*/ 16420133 w 23005101"/>
                <a:gd name="connsiteY239" fmla="*/ 33889 h 83708"/>
                <a:gd name="connsiteX240" fmla="*/ 16600099 w 23005101"/>
                <a:gd name="connsiteY240" fmla="*/ 33889 h 83708"/>
                <a:gd name="connsiteX241" fmla="*/ 16748783 w 23005101"/>
                <a:gd name="connsiteY241" fmla="*/ 33889 h 83708"/>
                <a:gd name="connsiteX242" fmla="*/ 16928750 w 23005101"/>
                <a:gd name="connsiteY242" fmla="*/ 33889 h 83708"/>
                <a:gd name="connsiteX243" fmla="*/ 17077434 w 23005101"/>
                <a:gd name="connsiteY243" fmla="*/ 33889 h 83708"/>
                <a:gd name="connsiteX244" fmla="*/ 17257398 w 23005101"/>
                <a:gd name="connsiteY244" fmla="*/ 33889 h 83708"/>
                <a:gd name="connsiteX245" fmla="*/ 17406082 w 23005101"/>
                <a:gd name="connsiteY245" fmla="*/ 33889 h 83708"/>
                <a:gd name="connsiteX246" fmla="*/ 17585662 w 23005101"/>
                <a:gd name="connsiteY246" fmla="*/ 33889 h 83708"/>
                <a:gd name="connsiteX247" fmla="*/ 17734346 w 23005101"/>
                <a:gd name="connsiteY247" fmla="*/ 33889 h 83708"/>
                <a:gd name="connsiteX248" fmla="*/ 17914312 w 23005101"/>
                <a:gd name="connsiteY248" fmla="*/ 33889 h 83708"/>
                <a:gd name="connsiteX249" fmla="*/ 18062996 w 23005101"/>
                <a:gd name="connsiteY249" fmla="*/ 33889 h 83708"/>
                <a:gd name="connsiteX250" fmla="*/ 18242576 w 23005101"/>
                <a:gd name="connsiteY250" fmla="*/ 33889 h 83708"/>
                <a:gd name="connsiteX251" fmla="*/ 18391260 w 23005101"/>
                <a:gd name="connsiteY251" fmla="*/ 33889 h 83708"/>
                <a:gd name="connsiteX252" fmla="*/ 18570840 w 23005101"/>
                <a:gd name="connsiteY252" fmla="*/ 33889 h 83708"/>
                <a:gd name="connsiteX253" fmla="*/ 18719524 w 23005101"/>
                <a:gd name="connsiteY253" fmla="*/ 33889 h 83708"/>
                <a:gd name="connsiteX254" fmla="*/ 18899490 w 23005101"/>
                <a:gd name="connsiteY254" fmla="*/ 33889 h 83708"/>
                <a:gd name="connsiteX255" fmla="*/ 19048174 w 23005101"/>
                <a:gd name="connsiteY255" fmla="*/ 33889 h 83708"/>
                <a:gd name="connsiteX256" fmla="*/ 19228140 w 23005101"/>
                <a:gd name="connsiteY256" fmla="*/ 33889 h 83708"/>
                <a:gd name="connsiteX257" fmla="*/ 19376822 w 23005101"/>
                <a:gd name="connsiteY257" fmla="*/ 33889 h 83708"/>
                <a:gd name="connsiteX258" fmla="*/ 19556788 w 23005101"/>
                <a:gd name="connsiteY258" fmla="*/ 33889 h 83708"/>
                <a:gd name="connsiteX259" fmla="*/ 19705474 w 23005101"/>
                <a:gd name="connsiteY259" fmla="*/ 33889 h 83708"/>
                <a:gd name="connsiteX260" fmla="*/ 19885054 w 23005101"/>
                <a:gd name="connsiteY260" fmla="*/ 33889 h 83708"/>
                <a:gd name="connsiteX261" fmla="*/ 20033736 w 23005101"/>
                <a:gd name="connsiteY261" fmla="*/ 33889 h 83708"/>
                <a:gd name="connsiteX262" fmla="*/ 20213318 w 23005101"/>
                <a:gd name="connsiteY262" fmla="*/ 33889 h 83708"/>
                <a:gd name="connsiteX263" fmla="*/ 20362000 w 23005101"/>
                <a:gd name="connsiteY263" fmla="*/ 33889 h 83708"/>
                <a:gd name="connsiteX264" fmla="*/ 20541580 w 23005101"/>
                <a:gd name="connsiteY264" fmla="*/ 33889 h 83708"/>
                <a:gd name="connsiteX265" fmla="*/ 20690264 w 23005101"/>
                <a:gd name="connsiteY265" fmla="*/ 33889 h 83708"/>
                <a:gd name="connsiteX266" fmla="*/ 20869844 w 23005101"/>
                <a:gd name="connsiteY266" fmla="*/ 33889 h 83708"/>
                <a:gd name="connsiteX267" fmla="*/ 21018528 w 23005101"/>
                <a:gd name="connsiteY267" fmla="*/ 33889 h 83708"/>
                <a:gd name="connsiteX268" fmla="*/ 21198492 w 23005101"/>
                <a:gd name="connsiteY268" fmla="*/ 33889 h 83708"/>
                <a:gd name="connsiteX269" fmla="*/ 21347178 w 23005101"/>
                <a:gd name="connsiteY269" fmla="*/ 33889 h 83708"/>
                <a:gd name="connsiteX270" fmla="*/ 21527142 w 23005101"/>
                <a:gd name="connsiteY270" fmla="*/ 33889 h 83708"/>
                <a:gd name="connsiteX271" fmla="*/ 21675828 w 23005101"/>
                <a:gd name="connsiteY271" fmla="*/ 33889 h 83708"/>
                <a:gd name="connsiteX272" fmla="*/ 21855406 w 23005101"/>
                <a:gd name="connsiteY272" fmla="*/ 33889 h 83708"/>
                <a:gd name="connsiteX273" fmla="*/ 22004092 w 23005101"/>
                <a:gd name="connsiteY273" fmla="*/ 33889 h 83708"/>
                <a:gd name="connsiteX274" fmla="*/ 22184056 w 23005101"/>
                <a:gd name="connsiteY274" fmla="*/ 33889 h 83708"/>
                <a:gd name="connsiteX275" fmla="*/ 22332742 w 23005101"/>
                <a:gd name="connsiteY275" fmla="*/ 33889 h 83708"/>
                <a:gd name="connsiteX276" fmla="*/ 22512706 w 23005101"/>
                <a:gd name="connsiteY276" fmla="*/ 33889 h 83708"/>
                <a:gd name="connsiteX277" fmla="*/ 22661390 w 23005101"/>
                <a:gd name="connsiteY277" fmla="*/ 33889 h 83708"/>
                <a:gd name="connsiteX278" fmla="*/ 22840970 w 23005101"/>
                <a:gd name="connsiteY278" fmla="*/ 33889 h 83708"/>
                <a:gd name="connsiteX279" fmla="*/ 22989654 w 23005101"/>
                <a:gd name="connsiteY279" fmla="*/ 33889 h 83708"/>
                <a:gd name="connsiteX280" fmla="*/ 23005102 w 23005101"/>
                <a:gd name="connsiteY280" fmla="*/ 49723 h 83708"/>
                <a:gd name="connsiteX281" fmla="*/ 22825138 w 23005101"/>
                <a:gd name="connsiteY281" fmla="*/ 49723 h 83708"/>
                <a:gd name="connsiteX282" fmla="*/ 22676452 w 23005101"/>
                <a:gd name="connsiteY282" fmla="*/ 49723 h 83708"/>
                <a:gd name="connsiteX283" fmla="*/ 22585310 w 23005101"/>
                <a:gd name="connsiteY283" fmla="*/ 83709 h 8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708">
                  <a:moveTo>
                    <a:pt x="22585310" y="83709"/>
                  </a:moveTo>
                  <a:cubicBezTo>
                    <a:pt x="22551712" y="83709"/>
                    <a:pt x="22518114" y="72509"/>
                    <a:pt x="22495328" y="49723"/>
                  </a:cubicBezTo>
                  <a:cubicBezTo>
                    <a:pt x="22458638" y="13034"/>
                    <a:pt x="22383332" y="13420"/>
                    <a:pt x="22346644" y="49723"/>
                  </a:cubicBezTo>
                  <a:cubicBezTo>
                    <a:pt x="22301458" y="94908"/>
                    <a:pt x="22212248" y="94908"/>
                    <a:pt x="22167064" y="49723"/>
                  </a:cubicBezTo>
                  <a:cubicBezTo>
                    <a:pt x="22130374" y="13034"/>
                    <a:pt x="22055070" y="13420"/>
                    <a:pt x="22018380" y="49723"/>
                  </a:cubicBezTo>
                  <a:cubicBezTo>
                    <a:pt x="21973194" y="94908"/>
                    <a:pt x="21883984" y="94908"/>
                    <a:pt x="21838800" y="49723"/>
                  </a:cubicBezTo>
                  <a:cubicBezTo>
                    <a:pt x="21802112" y="13034"/>
                    <a:pt x="21727190" y="13420"/>
                    <a:pt x="21690116" y="49723"/>
                  </a:cubicBezTo>
                  <a:cubicBezTo>
                    <a:pt x="21644930" y="94908"/>
                    <a:pt x="21555720" y="94908"/>
                    <a:pt x="21510536" y="49723"/>
                  </a:cubicBezTo>
                  <a:cubicBezTo>
                    <a:pt x="21473848" y="13420"/>
                    <a:pt x="21398926" y="13034"/>
                    <a:pt x="21361854" y="49723"/>
                  </a:cubicBezTo>
                  <a:cubicBezTo>
                    <a:pt x="21316668" y="94908"/>
                    <a:pt x="21227456" y="94908"/>
                    <a:pt x="21182272" y="49723"/>
                  </a:cubicBezTo>
                  <a:cubicBezTo>
                    <a:pt x="21145584" y="13034"/>
                    <a:pt x="21070278" y="13420"/>
                    <a:pt x="21033590" y="49723"/>
                  </a:cubicBezTo>
                  <a:cubicBezTo>
                    <a:pt x="20988404" y="94908"/>
                    <a:pt x="20899194" y="94908"/>
                    <a:pt x="20854010" y="49723"/>
                  </a:cubicBezTo>
                  <a:cubicBezTo>
                    <a:pt x="20817320" y="13034"/>
                    <a:pt x="20742014" y="13034"/>
                    <a:pt x="20705326" y="49723"/>
                  </a:cubicBezTo>
                  <a:cubicBezTo>
                    <a:pt x="20660140" y="94908"/>
                    <a:pt x="20570930" y="94908"/>
                    <a:pt x="20525358" y="49723"/>
                  </a:cubicBezTo>
                  <a:cubicBezTo>
                    <a:pt x="20488672" y="13034"/>
                    <a:pt x="20413364" y="13420"/>
                    <a:pt x="20376676" y="49723"/>
                  </a:cubicBezTo>
                  <a:cubicBezTo>
                    <a:pt x="20331492" y="94908"/>
                    <a:pt x="20242282" y="94908"/>
                    <a:pt x="20196708" y="49723"/>
                  </a:cubicBezTo>
                  <a:cubicBezTo>
                    <a:pt x="20160022" y="13034"/>
                    <a:pt x="20084714" y="13034"/>
                    <a:pt x="20048026" y="49723"/>
                  </a:cubicBezTo>
                  <a:cubicBezTo>
                    <a:pt x="20002842" y="94908"/>
                    <a:pt x="19913632" y="94908"/>
                    <a:pt x="19868446" y="49723"/>
                  </a:cubicBezTo>
                  <a:cubicBezTo>
                    <a:pt x="19831758" y="13034"/>
                    <a:pt x="19756836" y="13034"/>
                    <a:pt x="19719762" y="49723"/>
                  </a:cubicBezTo>
                  <a:cubicBezTo>
                    <a:pt x="19674578" y="94908"/>
                    <a:pt x="19585368" y="94908"/>
                    <a:pt x="19540182" y="49723"/>
                  </a:cubicBezTo>
                  <a:cubicBezTo>
                    <a:pt x="19503494" y="13034"/>
                    <a:pt x="19428188" y="13420"/>
                    <a:pt x="19391498" y="49723"/>
                  </a:cubicBezTo>
                  <a:cubicBezTo>
                    <a:pt x="19346314" y="94908"/>
                    <a:pt x="19257104" y="94908"/>
                    <a:pt x="19211920" y="49723"/>
                  </a:cubicBezTo>
                  <a:cubicBezTo>
                    <a:pt x="19175230" y="13420"/>
                    <a:pt x="19099924" y="13034"/>
                    <a:pt x="19063234" y="49723"/>
                  </a:cubicBezTo>
                  <a:cubicBezTo>
                    <a:pt x="19018050" y="94908"/>
                    <a:pt x="18928840" y="94908"/>
                    <a:pt x="18883656" y="49723"/>
                  </a:cubicBezTo>
                  <a:cubicBezTo>
                    <a:pt x="18846966" y="13420"/>
                    <a:pt x="18771660" y="13420"/>
                    <a:pt x="18734972" y="49723"/>
                  </a:cubicBezTo>
                  <a:cubicBezTo>
                    <a:pt x="18689788" y="94908"/>
                    <a:pt x="18600576" y="94908"/>
                    <a:pt x="18555006" y="49723"/>
                  </a:cubicBezTo>
                  <a:cubicBezTo>
                    <a:pt x="18518318" y="13034"/>
                    <a:pt x="18443396" y="13034"/>
                    <a:pt x="18406320" y="49723"/>
                  </a:cubicBezTo>
                  <a:cubicBezTo>
                    <a:pt x="18360750" y="94908"/>
                    <a:pt x="18271926" y="94908"/>
                    <a:pt x="18226356" y="49723"/>
                  </a:cubicBezTo>
                  <a:cubicBezTo>
                    <a:pt x="18189668" y="13034"/>
                    <a:pt x="18114360" y="13034"/>
                    <a:pt x="18077672" y="49723"/>
                  </a:cubicBezTo>
                  <a:cubicBezTo>
                    <a:pt x="18032486" y="94908"/>
                    <a:pt x="17943276" y="94908"/>
                    <a:pt x="17898092" y="49723"/>
                  </a:cubicBezTo>
                  <a:cubicBezTo>
                    <a:pt x="17861404" y="13034"/>
                    <a:pt x="17786482" y="13034"/>
                    <a:pt x="17749408" y="49723"/>
                  </a:cubicBezTo>
                  <a:cubicBezTo>
                    <a:pt x="17704224" y="94908"/>
                    <a:pt x="17615012" y="94908"/>
                    <a:pt x="17569442" y="49723"/>
                  </a:cubicBezTo>
                  <a:cubicBezTo>
                    <a:pt x="17532754" y="13034"/>
                    <a:pt x="17457832" y="13034"/>
                    <a:pt x="17420758" y="49723"/>
                  </a:cubicBezTo>
                  <a:cubicBezTo>
                    <a:pt x="17375574" y="94908"/>
                    <a:pt x="17286362" y="94908"/>
                    <a:pt x="17240792" y="49723"/>
                  </a:cubicBezTo>
                  <a:cubicBezTo>
                    <a:pt x="17203718" y="13034"/>
                    <a:pt x="17128796" y="13420"/>
                    <a:pt x="17092108" y="49723"/>
                  </a:cubicBezTo>
                  <a:cubicBezTo>
                    <a:pt x="17046538" y="94908"/>
                    <a:pt x="16957714" y="94908"/>
                    <a:pt x="16912528" y="49723"/>
                  </a:cubicBezTo>
                  <a:cubicBezTo>
                    <a:pt x="16875840" y="13034"/>
                    <a:pt x="16800532" y="13420"/>
                    <a:pt x="16763844" y="49723"/>
                  </a:cubicBezTo>
                  <a:cubicBezTo>
                    <a:pt x="16718660" y="94908"/>
                    <a:pt x="16629450" y="94908"/>
                    <a:pt x="16584265" y="49723"/>
                  </a:cubicBezTo>
                  <a:cubicBezTo>
                    <a:pt x="16547577" y="13034"/>
                    <a:pt x="16472269" y="13420"/>
                    <a:pt x="16435581" y="49723"/>
                  </a:cubicBezTo>
                  <a:cubicBezTo>
                    <a:pt x="16390010" y="94908"/>
                    <a:pt x="16301186" y="94908"/>
                    <a:pt x="16255616" y="49723"/>
                  </a:cubicBezTo>
                  <a:cubicBezTo>
                    <a:pt x="16218927" y="13034"/>
                    <a:pt x="16143619" y="13420"/>
                    <a:pt x="16106931" y="49723"/>
                  </a:cubicBezTo>
                  <a:cubicBezTo>
                    <a:pt x="16061361" y="94908"/>
                    <a:pt x="15972536" y="94908"/>
                    <a:pt x="15926966" y="49723"/>
                  </a:cubicBezTo>
                  <a:cubicBezTo>
                    <a:pt x="15890277" y="13420"/>
                    <a:pt x="15815355" y="13034"/>
                    <a:pt x="15778281" y="49723"/>
                  </a:cubicBezTo>
                  <a:cubicBezTo>
                    <a:pt x="15733097" y="94908"/>
                    <a:pt x="15643886" y="94908"/>
                    <a:pt x="15598702" y="49723"/>
                  </a:cubicBezTo>
                  <a:cubicBezTo>
                    <a:pt x="15562013" y="13034"/>
                    <a:pt x="15486706" y="13420"/>
                    <a:pt x="15450018" y="49723"/>
                  </a:cubicBezTo>
                  <a:cubicBezTo>
                    <a:pt x="15404834" y="94908"/>
                    <a:pt x="15315622" y="94908"/>
                    <a:pt x="15270438" y="49723"/>
                  </a:cubicBezTo>
                  <a:cubicBezTo>
                    <a:pt x="15233750" y="13034"/>
                    <a:pt x="15158443" y="13034"/>
                    <a:pt x="15121754" y="49723"/>
                  </a:cubicBezTo>
                  <a:cubicBezTo>
                    <a:pt x="15076570" y="94908"/>
                    <a:pt x="14987359" y="94908"/>
                    <a:pt x="14942175" y="49723"/>
                  </a:cubicBezTo>
                  <a:cubicBezTo>
                    <a:pt x="14905486" y="13034"/>
                    <a:pt x="14830179" y="13420"/>
                    <a:pt x="14793490" y="49723"/>
                  </a:cubicBezTo>
                  <a:cubicBezTo>
                    <a:pt x="14748306" y="94908"/>
                    <a:pt x="14659095" y="94908"/>
                    <a:pt x="14613911" y="49723"/>
                  </a:cubicBezTo>
                  <a:cubicBezTo>
                    <a:pt x="14577222" y="13034"/>
                    <a:pt x="14501915" y="13420"/>
                    <a:pt x="14465227" y="49723"/>
                  </a:cubicBezTo>
                  <a:cubicBezTo>
                    <a:pt x="14420043" y="94908"/>
                    <a:pt x="14330831" y="94908"/>
                    <a:pt x="14285647" y="49723"/>
                  </a:cubicBezTo>
                  <a:cubicBezTo>
                    <a:pt x="14248959" y="13034"/>
                    <a:pt x="14173652" y="13034"/>
                    <a:pt x="14136963" y="49723"/>
                  </a:cubicBezTo>
                  <a:cubicBezTo>
                    <a:pt x="14091779" y="94908"/>
                    <a:pt x="14002568" y="94908"/>
                    <a:pt x="13957384" y="49723"/>
                  </a:cubicBezTo>
                  <a:cubicBezTo>
                    <a:pt x="13920695" y="13420"/>
                    <a:pt x="13845388" y="13034"/>
                    <a:pt x="13808699" y="49723"/>
                  </a:cubicBezTo>
                  <a:cubicBezTo>
                    <a:pt x="13763516" y="94908"/>
                    <a:pt x="13674304" y="94908"/>
                    <a:pt x="13628734" y="49723"/>
                  </a:cubicBezTo>
                  <a:cubicBezTo>
                    <a:pt x="13592046" y="13420"/>
                    <a:pt x="13516738" y="13034"/>
                    <a:pt x="13480049" y="49723"/>
                  </a:cubicBezTo>
                  <a:cubicBezTo>
                    <a:pt x="13434865" y="94908"/>
                    <a:pt x="13345655" y="94908"/>
                    <a:pt x="13300085" y="49723"/>
                  </a:cubicBezTo>
                  <a:cubicBezTo>
                    <a:pt x="13263396" y="13034"/>
                    <a:pt x="13188474" y="13034"/>
                    <a:pt x="13151400" y="49723"/>
                  </a:cubicBezTo>
                  <a:cubicBezTo>
                    <a:pt x="13106215" y="94908"/>
                    <a:pt x="13017005" y="94908"/>
                    <a:pt x="12971434" y="49723"/>
                  </a:cubicBezTo>
                  <a:cubicBezTo>
                    <a:pt x="12934746" y="13034"/>
                    <a:pt x="12859824" y="13034"/>
                    <a:pt x="12822750" y="49723"/>
                  </a:cubicBezTo>
                  <a:cubicBezTo>
                    <a:pt x="12777565" y="94908"/>
                    <a:pt x="12688355" y="94908"/>
                    <a:pt x="12643171" y="49723"/>
                  </a:cubicBezTo>
                  <a:cubicBezTo>
                    <a:pt x="12606482" y="13034"/>
                    <a:pt x="12531175" y="13034"/>
                    <a:pt x="12494486" y="49723"/>
                  </a:cubicBezTo>
                  <a:cubicBezTo>
                    <a:pt x="12449301" y="94908"/>
                    <a:pt x="12360091" y="94908"/>
                    <a:pt x="12314907" y="49723"/>
                  </a:cubicBezTo>
                  <a:cubicBezTo>
                    <a:pt x="12278218" y="13034"/>
                    <a:pt x="12202911" y="13420"/>
                    <a:pt x="12166223" y="49723"/>
                  </a:cubicBezTo>
                  <a:cubicBezTo>
                    <a:pt x="12120652" y="94908"/>
                    <a:pt x="12031827" y="94908"/>
                    <a:pt x="11986257" y="49723"/>
                  </a:cubicBezTo>
                  <a:cubicBezTo>
                    <a:pt x="11949569" y="13034"/>
                    <a:pt x="11874261" y="13420"/>
                    <a:pt x="11837573" y="49723"/>
                  </a:cubicBezTo>
                  <a:cubicBezTo>
                    <a:pt x="11792389" y="94908"/>
                    <a:pt x="11703178" y="94908"/>
                    <a:pt x="11657607" y="49723"/>
                  </a:cubicBezTo>
                  <a:cubicBezTo>
                    <a:pt x="11620919" y="13034"/>
                    <a:pt x="11545611" y="13420"/>
                    <a:pt x="11508923" y="49723"/>
                  </a:cubicBezTo>
                  <a:cubicBezTo>
                    <a:pt x="11463352" y="94908"/>
                    <a:pt x="11374528" y="94908"/>
                    <a:pt x="11328958" y="49723"/>
                  </a:cubicBezTo>
                  <a:cubicBezTo>
                    <a:pt x="11292269" y="13034"/>
                    <a:pt x="11216962" y="13420"/>
                    <a:pt x="11180273" y="49723"/>
                  </a:cubicBezTo>
                  <a:cubicBezTo>
                    <a:pt x="11135088" y="94908"/>
                    <a:pt x="11045878" y="94908"/>
                    <a:pt x="11000694" y="49723"/>
                  </a:cubicBezTo>
                  <a:cubicBezTo>
                    <a:pt x="10964005" y="13420"/>
                    <a:pt x="10889084" y="13034"/>
                    <a:pt x="10852010" y="49723"/>
                  </a:cubicBezTo>
                  <a:cubicBezTo>
                    <a:pt x="10806439" y="94908"/>
                    <a:pt x="10717614" y="94908"/>
                    <a:pt x="10672044" y="49723"/>
                  </a:cubicBezTo>
                  <a:cubicBezTo>
                    <a:pt x="10634970" y="13034"/>
                    <a:pt x="10560048" y="13420"/>
                    <a:pt x="10523359" y="49723"/>
                  </a:cubicBezTo>
                  <a:cubicBezTo>
                    <a:pt x="10478176" y="94908"/>
                    <a:pt x="10388965" y="94908"/>
                    <a:pt x="10343780" y="49723"/>
                  </a:cubicBezTo>
                  <a:cubicBezTo>
                    <a:pt x="10307093" y="13034"/>
                    <a:pt x="10232171" y="13034"/>
                    <a:pt x="10195096" y="49723"/>
                  </a:cubicBezTo>
                  <a:cubicBezTo>
                    <a:pt x="10149912" y="94908"/>
                    <a:pt x="10060702" y="94908"/>
                    <a:pt x="10015517" y="49723"/>
                  </a:cubicBezTo>
                  <a:cubicBezTo>
                    <a:pt x="9978829" y="13034"/>
                    <a:pt x="9903521" y="13420"/>
                    <a:pt x="9866833" y="49723"/>
                  </a:cubicBezTo>
                  <a:cubicBezTo>
                    <a:pt x="9821648" y="94908"/>
                    <a:pt x="9732437" y="94908"/>
                    <a:pt x="9687253" y="49723"/>
                  </a:cubicBezTo>
                  <a:cubicBezTo>
                    <a:pt x="9650565" y="13034"/>
                    <a:pt x="9575257" y="13034"/>
                    <a:pt x="9538569" y="49723"/>
                  </a:cubicBezTo>
                  <a:cubicBezTo>
                    <a:pt x="9493385" y="94908"/>
                    <a:pt x="9404174" y="94908"/>
                    <a:pt x="9358989" y="49723"/>
                  </a:cubicBezTo>
                  <a:cubicBezTo>
                    <a:pt x="9322301" y="13034"/>
                    <a:pt x="9246994" y="13420"/>
                    <a:pt x="9210305" y="49723"/>
                  </a:cubicBezTo>
                  <a:cubicBezTo>
                    <a:pt x="9164734" y="94908"/>
                    <a:pt x="9075910" y="94908"/>
                    <a:pt x="9030340" y="49723"/>
                  </a:cubicBezTo>
                  <a:cubicBezTo>
                    <a:pt x="8993651" y="13420"/>
                    <a:pt x="8918343" y="13034"/>
                    <a:pt x="8881655" y="49723"/>
                  </a:cubicBezTo>
                  <a:cubicBezTo>
                    <a:pt x="8836085" y="94908"/>
                    <a:pt x="8747260" y="94908"/>
                    <a:pt x="8701690" y="49723"/>
                  </a:cubicBezTo>
                  <a:cubicBezTo>
                    <a:pt x="8665001" y="13034"/>
                    <a:pt x="8589694" y="13420"/>
                    <a:pt x="8553006" y="49723"/>
                  </a:cubicBezTo>
                  <a:cubicBezTo>
                    <a:pt x="8507821" y="94908"/>
                    <a:pt x="8418611" y="94908"/>
                    <a:pt x="8373427" y="49723"/>
                  </a:cubicBezTo>
                  <a:cubicBezTo>
                    <a:pt x="8336352" y="13420"/>
                    <a:pt x="8261430" y="13420"/>
                    <a:pt x="8224742" y="49723"/>
                  </a:cubicBezTo>
                  <a:cubicBezTo>
                    <a:pt x="8179558" y="94908"/>
                    <a:pt x="8090347" y="94908"/>
                    <a:pt x="8045163" y="49723"/>
                  </a:cubicBezTo>
                  <a:cubicBezTo>
                    <a:pt x="8008474" y="13420"/>
                    <a:pt x="7933167" y="13420"/>
                    <a:pt x="7896479" y="49723"/>
                  </a:cubicBezTo>
                  <a:cubicBezTo>
                    <a:pt x="7851294" y="94908"/>
                    <a:pt x="7762084" y="94908"/>
                    <a:pt x="7716899" y="49723"/>
                  </a:cubicBezTo>
                  <a:cubicBezTo>
                    <a:pt x="7680211" y="13034"/>
                    <a:pt x="7604903" y="13420"/>
                    <a:pt x="7568215" y="49723"/>
                  </a:cubicBezTo>
                  <a:cubicBezTo>
                    <a:pt x="7523031" y="94908"/>
                    <a:pt x="7433820" y="94908"/>
                    <a:pt x="7388636" y="49723"/>
                  </a:cubicBezTo>
                  <a:cubicBezTo>
                    <a:pt x="7351947" y="13034"/>
                    <a:pt x="7277026" y="13420"/>
                    <a:pt x="7239951" y="49723"/>
                  </a:cubicBezTo>
                  <a:cubicBezTo>
                    <a:pt x="7194767" y="94908"/>
                    <a:pt x="7105557" y="94908"/>
                    <a:pt x="7060372" y="49723"/>
                  </a:cubicBezTo>
                  <a:cubicBezTo>
                    <a:pt x="7023683" y="13034"/>
                    <a:pt x="6948376" y="13420"/>
                    <a:pt x="6911688" y="49723"/>
                  </a:cubicBezTo>
                  <a:cubicBezTo>
                    <a:pt x="6866503" y="94908"/>
                    <a:pt x="6777293" y="94908"/>
                    <a:pt x="6732108" y="49723"/>
                  </a:cubicBezTo>
                  <a:cubicBezTo>
                    <a:pt x="6695420" y="13034"/>
                    <a:pt x="6620112" y="13034"/>
                    <a:pt x="6583424" y="49723"/>
                  </a:cubicBezTo>
                  <a:cubicBezTo>
                    <a:pt x="6537853" y="94908"/>
                    <a:pt x="6449029" y="94908"/>
                    <a:pt x="6403458" y="49723"/>
                  </a:cubicBezTo>
                  <a:cubicBezTo>
                    <a:pt x="6366770" y="13034"/>
                    <a:pt x="6291849" y="13034"/>
                    <a:pt x="6254774" y="49723"/>
                  </a:cubicBezTo>
                  <a:cubicBezTo>
                    <a:pt x="6209589" y="94908"/>
                    <a:pt x="6120379" y="94908"/>
                    <a:pt x="6075195" y="49723"/>
                  </a:cubicBezTo>
                  <a:cubicBezTo>
                    <a:pt x="6038506" y="13034"/>
                    <a:pt x="5963585" y="13034"/>
                    <a:pt x="5926511" y="49723"/>
                  </a:cubicBezTo>
                  <a:cubicBezTo>
                    <a:pt x="5881326" y="94908"/>
                    <a:pt x="5792115" y="94908"/>
                    <a:pt x="5746931" y="49723"/>
                  </a:cubicBezTo>
                  <a:cubicBezTo>
                    <a:pt x="5710243" y="13034"/>
                    <a:pt x="5634935" y="13034"/>
                    <a:pt x="5598247" y="49723"/>
                  </a:cubicBezTo>
                  <a:cubicBezTo>
                    <a:pt x="5553062" y="94908"/>
                    <a:pt x="5463852" y="94908"/>
                    <a:pt x="5418281" y="49723"/>
                  </a:cubicBezTo>
                  <a:cubicBezTo>
                    <a:pt x="5381593" y="13034"/>
                    <a:pt x="5306672" y="13420"/>
                    <a:pt x="5269597" y="49723"/>
                  </a:cubicBezTo>
                  <a:cubicBezTo>
                    <a:pt x="5224413" y="94908"/>
                    <a:pt x="5135202" y="94908"/>
                    <a:pt x="5090018" y="49723"/>
                  </a:cubicBezTo>
                  <a:cubicBezTo>
                    <a:pt x="5053330" y="13034"/>
                    <a:pt x="4978408" y="13420"/>
                    <a:pt x="4941333" y="49723"/>
                  </a:cubicBezTo>
                  <a:cubicBezTo>
                    <a:pt x="4895763" y="94908"/>
                    <a:pt x="4806939" y="94908"/>
                    <a:pt x="4761368" y="49723"/>
                  </a:cubicBezTo>
                  <a:cubicBezTo>
                    <a:pt x="4724679" y="13034"/>
                    <a:pt x="4649372" y="13420"/>
                    <a:pt x="4612684" y="49723"/>
                  </a:cubicBezTo>
                  <a:cubicBezTo>
                    <a:pt x="4567499" y="94908"/>
                    <a:pt x="4478289" y="94908"/>
                    <a:pt x="4433104" y="49723"/>
                  </a:cubicBezTo>
                  <a:cubicBezTo>
                    <a:pt x="4396416" y="13034"/>
                    <a:pt x="4321495" y="13420"/>
                    <a:pt x="4284420" y="49723"/>
                  </a:cubicBezTo>
                  <a:cubicBezTo>
                    <a:pt x="4239235" y="94908"/>
                    <a:pt x="4150025" y="94908"/>
                    <a:pt x="4104840" y="49723"/>
                  </a:cubicBezTo>
                  <a:cubicBezTo>
                    <a:pt x="4068152" y="13034"/>
                    <a:pt x="3992845" y="13420"/>
                    <a:pt x="3956156" y="49723"/>
                  </a:cubicBezTo>
                  <a:cubicBezTo>
                    <a:pt x="3910586" y="94908"/>
                    <a:pt x="3821761" y="94908"/>
                    <a:pt x="3776190" y="49723"/>
                  </a:cubicBezTo>
                  <a:cubicBezTo>
                    <a:pt x="3739502" y="13034"/>
                    <a:pt x="3664581" y="13034"/>
                    <a:pt x="3627506" y="49723"/>
                  </a:cubicBezTo>
                  <a:cubicBezTo>
                    <a:pt x="3582322" y="94908"/>
                    <a:pt x="3493111" y="94908"/>
                    <a:pt x="3447541" y="49723"/>
                  </a:cubicBezTo>
                  <a:cubicBezTo>
                    <a:pt x="3410852" y="13034"/>
                    <a:pt x="3335545" y="13420"/>
                    <a:pt x="3298857" y="49723"/>
                  </a:cubicBezTo>
                  <a:cubicBezTo>
                    <a:pt x="3253286" y="94908"/>
                    <a:pt x="3164462" y="94908"/>
                    <a:pt x="3118891" y="49723"/>
                  </a:cubicBezTo>
                  <a:cubicBezTo>
                    <a:pt x="3082202" y="13034"/>
                    <a:pt x="3006895" y="13420"/>
                    <a:pt x="2970207" y="49723"/>
                  </a:cubicBezTo>
                  <a:cubicBezTo>
                    <a:pt x="2924636" y="94908"/>
                    <a:pt x="2835812" y="94908"/>
                    <a:pt x="2790241" y="49723"/>
                  </a:cubicBezTo>
                  <a:cubicBezTo>
                    <a:pt x="2753553" y="13034"/>
                    <a:pt x="2678245" y="13034"/>
                    <a:pt x="2641557" y="49723"/>
                  </a:cubicBezTo>
                  <a:cubicBezTo>
                    <a:pt x="2596373" y="94908"/>
                    <a:pt x="2507162" y="94908"/>
                    <a:pt x="2461977" y="49723"/>
                  </a:cubicBezTo>
                  <a:cubicBezTo>
                    <a:pt x="2425289" y="13034"/>
                    <a:pt x="2349982" y="13420"/>
                    <a:pt x="2313293" y="49723"/>
                  </a:cubicBezTo>
                  <a:cubicBezTo>
                    <a:pt x="2268109" y="94908"/>
                    <a:pt x="2178898" y="94908"/>
                    <a:pt x="2133714" y="49723"/>
                  </a:cubicBezTo>
                  <a:cubicBezTo>
                    <a:pt x="2097025" y="13034"/>
                    <a:pt x="2021718" y="13420"/>
                    <a:pt x="1985030" y="49723"/>
                  </a:cubicBezTo>
                  <a:cubicBezTo>
                    <a:pt x="1939845" y="94908"/>
                    <a:pt x="1850635" y="94908"/>
                    <a:pt x="1805450" y="49723"/>
                  </a:cubicBezTo>
                  <a:cubicBezTo>
                    <a:pt x="1768762" y="13034"/>
                    <a:pt x="1693454" y="13420"/>
                    <a:pt x="1656766" y="49723"/>
                  </a:cubicBezTo>
                  <a:cubicBezTo>
                    <a:pt x="1611195" y="94908"/>
                    <a:pt x="1522371" y="94908"/>
                    <a:pt x="1476800" y="49723"/>
                  </a:cubicBezTo>
                  <a:cubicBezTo>
                    <a:pt x="1440112" y="13034"/>
                    <a:pt x="1364804" y="13420"/>
                    <a:pt x="1328116" y="49723"/>
                  </a:cubicBezTo>
                  <a:cubicBezTo>
                    <a:pt x="1282545" y="94908"/>
                    <a:pt x="1193721" y="94908"/>
                    <a:pt x="1148150" y="49723"/>
                  </a:cubicBezTo>
                  <a:cubicBezTo>
                    <a:pt x="1111462" y="13034"/>
                    <a:pt x="1036155" y="13034"/>
                    <a:pt x="999466" y="49723"/>
                  </a:cubicBezTo>
                  <a:cubicBezTo>
                    <a:pt x="954282" y="94908"/>
                    <a:pt x="865071" y="94908"/>
                    <a:pt x="819887" y="49723"/>
                  </a:cubicBezTo>
                  <a:cubicBezTo>
                    <a:pt x="783198" y="13034"/>
                    <a:pt x="707891" y="13034"/>
                    <a:pt x="671203" y="49723"/>
                  </a:cubicBezTo>
                  <a:cubicBezTo>
                    <a:pt x="626018" y="94908"/>
                    <a:pt x="536808" y="94908"/>
                    <a:pt x="491623" y="49723"/>
                  </a:cubicBezTo>
                  <a:cubicBezTo>
                    <a:pt x="454935" y="13034"/>
                    <a:pt x="379627" y="13420"/>
                    <a:pt x="342939" y="49723"/>
                  </a:cubicBezTo>
                  <a:cubicBezTo>
                    <a:pt x="297754" y="94908"/>
                    <a:pt x="208544" y="94908"/>
                    <a:pt x="163359" y="49723"/>
                  </a:cubicBezTo>
                  <a:cubicBezTo>
                    <a:pt x="126671" y="13034"/>
                    <a:pt x="51364" y="13034"/>
                    <a:pt x="14675" y="49723"/>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709"/>
                    <a:pt x="22585310" y="83709"/>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60" name="Freeform: Shape 59">
              <a:extLst>
                <a:ext uri="{FF2B5EF4-FFF2-40B4-BE49-F238E27FC236}">
                  <a16:creationId xmlns:a16="http://schemas.microsoft.com/office/drawing/2014/main" id="{96D3526A-BFD4-4A3C-97BC-6880B6749EFE}"/>
                </a:ext>
              </a:extLst>
            </p:cNvPr>
            <p:cNvSpPr/>
            <p:nvPr/>
          </p:nvSpPr>
          <p:spPr>
            <a:xfrm>
              <a:off x="-51438" y="7788939"/>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61" name="Freeform: Shape 60">
              <a:extLst>
                <a:ext uri="{FF2B5EF4-FFF2-40B4-BE49-F238E27FC236}">
                  <a16:creationId xmlns:a16="http://schemas.microsoft.com/office/drawing/2014/main" id="{1BFE877E-E961-44DE-8D81-3F5EF1FB58B6}"/>
                </a:ext>
              </a:extLst>
            </p:cNvPr>
            <p:cNvSpPr/>
            <p:nvPr/>
          </p:nvSpPr>
          <p:spPr>
            <a:xfrm>
              <a:off x="-51438" y="8062367"/>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62" name="Freeform: Shape 61">
              <a:extLst>
                <a:ext uri="{FF2B5EF4-FFF2-40B4-BE49-F238E27FC236}">
                  <a16:creationId xmlns:a16="http://schemas.microsoft.com/office/drawing/2014/main" id="{274D7267-AD1A-4123-A21E-4343D2FFA0FA}"/>
                </a:ext>
              </a:extLst>
            </p:cNvPr>
            <p:cNvSpPr/>
            <p:nvPr/>
          </p:nvSpPr>
          <p:spPr>
            <a:xfrm>
              <a:off x="-51438" y="8335409"/>
              <a:ext cx="23005101" cy="83708"/>
            </a:xfrm>
            <a:custGeom>
              <a:avLst/>
              <a:gdLst>
                <a:gd name="connsiteX0" fmla="*/ 22585310 w 23005101"/>
                <a:gd name="connsiteY0" fmla="*/ 83709 h 83708"/>
                <a:gd name="connsiteX1" fmla="*/ 22495328 w 23005101"/>
                <a:gd name="connsiteY1" fmla="*/ 49723 h 83708"/>
                <a:gd name="connsiteX2" fmla="*/ 22346644 w 23005101"/>
                <a:gd name="connsiteY2" fmla="*/ 49723 h 83708"/>
                <a:gd name="connsiteX3" fmla="*/ 22167064 w 23005101"/>
                <a:gd name="connsiteY3" fmla="*/ 49723 h 83708"/>
                <a:gd name="connsiteX4" fmla="*/ 22018380 w 23005101"/>
                <a:gd name="connsiteY4" fmla="*/ 49723 h 83708"/>
                <a:gd name="connsiteX5" fmla="*/ 21838800 w 23005101"/>
                <a:gd name="connsiteY5" fmla="*/ 49723 h 83708"/>
                <a:gd name="connsiteX6" fmla="*/ 21690116 w 23005101"/>
                <a:gd name="connsiteY6" fmla="*/ 49723 h 83708"/>
                <a:gd name="connsiteX7" fmla="*/ 21510536 w 23005101"/>
                <a:gd name="connsiteY7" fmla="*/ 49723 h 83708"/>
                <a:gd name="connsiteX8" fmla="*/ 21361854 w 23005101"/>
                <a:gd name="connsiteY8" fmla="*/ 49723 h 83708"/>
                <a:gd name="connsiteX9" fmla="*/ 21182272 w 23005101"/>
                <a:gd name="connsiteY9" fmla="*/ 49723 h 83708"/>
                <a:gd name="connsiteX10" fmla="*/ 21033590 w 23005101"/>
                <a:gd name="connsiteY10" fmla="*/ 49723 h 83708"/>
                <a:gd name="connsiteX11" fmla="*/ 20854010 w 23005101"/>
                <a:gd name="connsiteY11" fmla="*/ 49723 h 83708"/>
                <a:gd name="connsiteX12" fmla="*/ 20705326 w 23005101"/>
                <a:gd name="connsiteY12" fmla="*/ 49723 h 83708"/>
                <a:gd name="connsiteX13" fmla="*/ 20525358 w 23005101"/>
                <a:gd name="connsiteY13" fmla="*/ 49723 h 83708"/>
                <a:gd name="connsiteX14" fmla="*/ 20376676 w 23005101"/>
                <a:gd name="connsiteY14" fmla="*/ 49723 h 83708"/>
                <a:gd name="connsiteX15" fmla="*/ 20196708 w 23005101"/>
                <a:gd name="connsiteY15" fmla="*/ 49723 h 83708"/>
                <a:gd name="connsiteX16" fmla="*/ 20048026 w 23005101"/>
                <a:gd name="connsiteY16" fmla="*/ 49723 h 83708"/>
                <a:gd name="connsiteX17" fmla="*/ 19868446 w 23005101"/>
                <a:gd name="connsiteY17" fmla="*/ 49723 h 83708"/>
                <a:gd name="connsiteX18" fmla="*/ 19719762 w 23005101"/>
                <a:gd name="connsiteY18" fmla="*/ 49723 h 83708"/>
                <a:gd name="connsiteX19" fmla="*/ 19540182 w 23005101"/>
                <a:gd name="connsiteY19" fmla="*/ 49723 h 83708"/>
                <a:gd name="connsiteX20" fmla="*/ 19391498 w 23005101"/>
                <a:gd name="connsiteY20" fmla="*/ 49723 h 83708"/>
                <a:gd name="connsiteX21" fmla="*/ 19211920 w 23005101"/>
                <a:gd name="connsiteY21" fmla="*/ 49723 h 83708"/>
                <a:gd name="connsiteX22" fmla="*/ 19063234 w 23005101"/>
                <a:gd name="connsiteY22" fmla="*/ 49723 h 83708"/>
                <a:gd name="connsiteX23" fmla="*/ 18883656 w 23005101"/>
                <a:gd name="connsiteY23" fmla="*/ 49723 h 83708"/>
                <a:gd name="connsiteX24" fmla="*/ 18734972 w 23005101"/>
                <a:gd name="connsiteY24" fmla="*/ 49723 h 83708"/>
                <a:gd name="connsiteX25" fmla="*/ 18555006 w 23005101"/>
                <a:gd name="connsiteY25" fmla="*/ 49723 h 83708"/>
                <a:gd name="connsiteX26" fmla="*/ 18406320 w 23005101"/>
                <a:gd name="connsiteY26" fmla="*/ 49723 h 83708"/>
                <a:gd name="connsiteX27" fmla="*/ 18226356 w 23005101"/>
                <a:gd name="connsiteY27" fmla="*/ 49723 h 83708"/>
                <a:gd name="connsiteX28" fmla="*/ 18077672 w 23005101"/>
                <a:gd name="connsiteY28" fmla="*/ 49723 h 83708"/>
                <a:gd name="connsiteX29" fmla="*/ 17898092 w 23005101"/>
                <a:gd name="connsiteY29" fmla="*/ 49723 h 83708"/>
                <a:gd name="connsiteX30" fmla="*/ 17749408 w 23005101"/>
                <a:gd name="connsiteY30" fmla="*/ 49723 h 83708"/>
                <a:gd name="connsiteX31" fmla="*/ 17569442 w 23005101"/>
                <a:gd name="connsiteY31" fmla="*/ 49723 h 83708"/>
                <a:gd name="connsiteX32" fmla="*/ 17420758 w 23005101"/>
                <a:gd name="connsiteY32" fmla="*/ 49723 h 83708"/>
                <a:gd name="connsiteX33" fmla="*/ 17240792 w 23005101"/>
                <a:gd name="connsiteY33" fmla="*/ 49723 h 83708"/>
                <a:gd name="connsiteX34" fmla="*/ 17092108 w 23005101"/>
                <a:gd name="connsiteY34" fmla="*/ 49723 h 83708"/>
                <a:gd name="connsiteX35" fmla="*/ 16912528 w 23005101"/>
                <a:gd name="connsiteY35" fmla="*/ 49723 h 83708"/>
                <a:gd name="connsiteX36" fmla="*/ 16763844 w 23005101"/>
                <a:gd name="connsiteY36" fmla="*/ 49723 h 83708"/>
                <a:gd name="connsiteX37" fmla="*/ 16584265 w 23005101"/>
                <a:gd name="connsiteY37" fmla="*/ 49723 h 83708"/>
                <a:gd name="connsiteX38" fmla="*/ 16435581 w 23005101"/>
                <a:gd name="connsiteY38" fmla="*/ 49723 h 83708"/>
                <a:gd name="connsiteX39" fmla="*/ 16255616 w 23005101"/>
                <a:gd name="connsiteY39" fmla="*/ 49723 h 83708"/>
                <a:gd name="connsiteX40" fmla="*/ 16106931 w 23005101"/>
                <a:gd name="connsiteY40" fmla="*/ 49723 h 83708"/>
                <a:gd name="connsiteX41" fmla="*/ 15926966 w 23005101"/>
                <a:gd name="connsiteY41" fmla="*/ 49723 h 83708"/>
                <a:gd name="connsiteX42" fmla="*/ 15778281 w 23005101"/>
                <a:gd name="connsiteY42" fmla="*/ 49723 h 83708"/>
                <a:gd name="connsiteX43" fmla="*/ 15598702 w 23005101"/>
                <a:gd name="connsiteY43" fmla="*/ 49723 h 83708"/>
                <a:gd name="connsiteX44" fmla="*/ 15450018 w 23005101"/>
                <a:gd name="connsiteY44" fmla="*/ 49723 h 83708"/>
                <a:gd name="connsiteX45" fmla="*/ 15270438 w 23005101"/>
                <a:gd name="connsiteY45" fmla="*/ 49723 h 83708"/>
                <a:gd name="connsiteX46" fmla="*/ 15121754 w 23005101"/>
                <a:gd name="connsiteY46" fmla="*/ 49723 h 83708"/>
                <a:gd name="connsiteX47" fmla="*/ 14942175 w 23005101"/>
                <a:gd name="connsiteY47" fmla="*/ 49723 h 83708"/>
                <a:gd name="connsiteX48" fmla="*/ 14793490 w 23005101"/>
                <a:gd name="connsiteY48" fmla="*/ 49723 h 83708"/>
                <a:gd name="connsiteX49" fmla="*/ 14613911 w 23005101"/>
                <a:gd name="connsiteY49" fmla="*/ 49723 h 83708"/>
                <a:gd name="connsiteX50" fmla="*/ 14465227 w 23005101"/>
                <a:gd name="connsiteY50" fmla="*/ 49723 h 83708"/>
                <a:gd name="connsiteX51" fmla="*/ 14285647 w 23005101"/>
                <a:gd name="connsiteY51" fmla="*/ 49723 h 83708"/>
                <a:gd name="connsiteX52" fmla="*/ 14136963 w 23005101"/>
                <a:gd name="connsiteY52" fmla="*/ 49723 h 83708"/>
                <a:gd name="connsiteX53" fmla="*/ 13957384 w 23005101"/>
                <a:gd name="connsiteY53" fmla="*/ 49723 h 83708"/>
                <a:gd name="connsiteX54" fmla="*/ 13808699 w 23005101"/>
                <a:gd name="connsiteY54" fmla="*/ 49723 h 83708"/>
                <a:gd name="connsiteX55" fmla="*/ 13628734 w 23005101"/>
                <a:gd name="connsiteY55" fmla="*/ 49723 h 83708"/>
                <a:gd name="connsiteX56" fmla="*/ 13480049 w 23005101"/>
                <a:gd name="connsiteY56" fmla="*/ 49723 h 83708"/>
                <a:gd name="connsiteX57" fmla="*/ 13300085 w 23005101"/>
                <a:gd name="connsiteY57" fmla="*/ 49723 h 83708"/>
                <a:gd name="connsiteX58" fmla="*/ 13151400 w 23005101"/>
                <a:gd name="connsiteY58" fmla="*/ 49723 h 83708"/>
                <a:gd name="connsiteX59" fmla="*/ 12971434 w 23005101"/>
                <a:gd name="connsiteY59" fmla="*/ 49723 h 83708"/>
                <a:gd name="connsiteX60" fmla="*/ 12822750 w 23005101"/>
                <a:gd name="connsiteY60" fmla="*/ 49723 h 83708"/>
                <a:gd name="connsiteX61" fmla="*/ 12643171 w 23005101"/>
                <a:gd name="connsiteY61" fmla="*/ 49723 h 83708"/>
                <a:gd name="connsiteX62" fmla="*/ 12494486 w 23005101"/>
                <a:gd name="connsiteY62" fmla="*/ 49723 h 83708"/>
                <a:gd name="connsiteX63" fmla="*/ 12314907 w 23005101"/>
                <a:gd name="connsiteY63" fmla="*/ 49723 h 83708"/>
                <a:gd name="connsiteX64" fmla="*/ 12166223 w 23005101"/>
                <a:gd name="connsiteY64" fmla="*/ 49723 h 83708"/>
                <a:gd name="connsiteX65" fmla="*/ 11986257 w 23005101"/>
                <a:gd name="connsiteY65" fmla="*/ 49723 h 83708"/>
                <a:gd name="connsiteX66" fmla="*/ 11837573 w 23005101"/>
                <a:gd name="connsiteY66" fmla="*/ 49723 h 83708"/>
                <a:gd name="connsiteX67" fmla="*/ 11657607 w 23005101"/>
                <a:gd name="connsiteY67" fmla="*/ 49723 h 83708"/>
                <a:gd name="connsiteX68" fmla="*/ 11508923 w 23005101"/>
                <a:gd name="connsiteY68" fmla="*/ 49723 h 83708"/>
                <a:gd name="connsiteX69" fmla="*/ 11328958 w 23005101"/>
                <a:gd name="connsiteY69" fmla="*/ 49723 h 83708"/>
                <a:gd name="connsiteX70" fmla="*/ 11180273 w 23005101"/>
                <a:gd name="connsiteY70" fmla="*/ 49723 h 83708"/>
                <a:gd name="connsiteX71" fmla="*/ 11000694 w 23005101"/>
                <a:gd name="connsiteY71" fmla="*/ 49723 h 83708"/>
                <a:gd name="connsiteX72" fmla="*/ 10852010 w 23005101"/>
                <a:gd name="connsiteY72" fmla="*/ 49723 h 83708"/>
                <a:gd name="connsiteX73" fmla="*/ 10672044 w 23005101"/>
                <a:gd name="connsiteY73" fmla="*/ 49723 h 83708"/>
                <a:gd name="connsiteX74" fmla="*/ 10523359 w 23005101"/>
                <a:gd name="connsiteY74" fmla="*/ 49723 h 83708"/>
                <a:gd name="connsiteX75" fmla="*/ 10343780 w 23005101"/>
                <a:gd name="connsiteY75" fmla="*/ 49723 h 83708"/>
                <a:gd name="connsiteX76" fmla="*/ 10195096 w 23005101"/>
                <a:gd name="connsiteY76" fmla="*/ 49723 h 83708"/>
                <a:gd name="connsiteX77" fmla="*/ 10015517 w 23005101"/>
                <a:gd name="connsiteY77" fmla="*/ 49723 h 83708"/>
                <a:gd name="connsiteX78" fmla="*/ 9866833 w 23005101"/>
                <a:gd name="connsiteY78" fmla="*/ 49723 h 83708"/>
                <a:gd name="connsiteX79" fmla="*/ 9687253 w 23005101"/>
                <a:gd name="connsiteY79" fmla="*/ 49723 h 83708"/>
                <a:gd name="connsiteX80" fmla="*/ 9538569 w 23005101"/>
                <a:gd name="connsiteY80" fmla="*/ 49723 h 83708"/>
                <a:gd name="connsiteX81" fmla="*/ 9358989 w 23005101"/>
                <a:gd name="connsiteY81" fmla="*/ 49723 h 83708"/>
                <a:gd name="connsiteX82" fmla="*/ 9210305 w 23005101"/>
                <a:gd name="connsiteY82" fmla="*/ 49723 h 83708"/>
                <a:gd name="connsiteX83" fmla="*/ 9030340 w 23005101"/>
                <a:gd name="connsiteY83" fmla="*/ 49723 h 83708"/>
                <a:gd name="connsiteX84" fmla="*/ 8881655 w 23005101"/>
                <a:gd name="connsiteY84" fmla="*/ 49723 h 83708"/>
                <a:gd name="connsiteX85" fmla="*/ 8701690 w 23005101"/>
                <a:gd name="connsiteY85" fmla="*/ 49723 h 83708"/>
                <a:gd name="connsiteX86" fmla="*/ 8553006 w 23005101"/>
                <a:gd name="connsiteY86" fmla="*/ 49723 h 83708"/>
                <a:gd name="connsiteX87" fmla="*/ 8373427 w 23005101"/>
                <a:gd name="connsiteY87" fmla="*/ 49723 h 83708"/>
                <a:gd name="connsiteX88" fmla="*/ 8224742 w 23005101"/>
                <a:gd name="connsiteY88" fmla="*/ 49723 h 83708"/>
                <a:gd name="connsiteX89" fmla="*/ 8045163 w 23005101"/>
                <a:gd name="connsiteY89" fmla="*/ 49723 h 83708"/>
                <a:gd name="connsiteX90" fmla="*/ 7896479 w 23005101"/>
                <a:gd name="connsiteY90" fmla="*/ 49723 h 83708"/>
                <a:gd name="connsiteX91" fmla="*/ 7716899 w 23005101"/>
                <a:gd name="connsiteY91" fmla="*/ 49723 h 83708"/>
                <a:gd name="connsiteX92" fmla="*/ 7568215 w 23005101"/>
                <a:gd name="connsiteY92" fmla="*/ 49723 h 83708"/>
                <a:gd name="connsiteX93" fmla="*/ 7388636 w 23005101"/>
                <a:gd name="connsiteY93" fmla="*/ 49723 h 83708"/>
                <a:gd name="connsiteX94" fmla="*/ 7239951 w 23005101"/>
                <a:gd name="connsiteY94" fmla="*/ 49723 h 83708"/>
                <a:gd name="connsiteX95" fmla="*/ 7060372 w 23005101"/>
                <a:gd name="connsiteY95" fmla="*/ 49723 h 83708"/>
                <a:gd name="connsiteX96" fmla="*/ 6911688 w 23005101"/>
                <a:gd name="connsiteY96" fmla="*/ 49723 h 83708"/>
                <a:gd name="connsiteX97" fmla="*/ 6732108 w 23005101"/>
                <a:gd name="connsiteY97" fmla="*/ 49723 h 83708"/>
                <a:gd name="connsiteX98" fmla="*/ 6583424 w 23005101"/>
                <a:gd name="connsiteY98" fmla="*/ 49723 h 83708"/>
                <a:gd name="connsiteX99" fmla="*/ 6403458 w 23005101"/>
                <a:gd name="connsiteY99" fmla="*/ 49723 h 83708"/>
                <a:gd name="connsiteX100" fmla="*/ 6254774 w 23005101"/>
                <a:gd name="connsiteY100" fmla="*/ 49723 h 83708"/>
                <a:gd name="connsiteX101" fmla="*/ 6075195 w 23005101"/>
                <a:gd name="connsiteY101" fmla="*/ 49723 h 83708"/>
                <a:gd name="connsiteX102" fmla="*/ 5926511 w 23005101"/>
                <a:gd name="connsiteY102" fmla="*/ 49723 h 83708"/>
                <a:gd name="connsiteX103" fmla="*/ 5746931 w 23005101"/>
                <a:gd name="connsiteY103" fmla="*/ 49723 h 83708"/>
                <a:gd name="connsiteX104" fmla="*/ 5598247 w 23005101"/>
                <a:gd name="connsiteY104" fmla="*/ 49723 h 83708"/>
                <a:gd name="connsiteX105" fmla="*/ 5418281 w 23005101"/>
                <a:gd name="connsiteY105" fmla="*/ 49723 h 83708"/>
                <a:gd name="connsiteX106" fmla="*/ 5269597 w 23005101"/>
                <a:gd name="connsiteY106" fmla="*/ 49723 h 83708"/>
                <a:gd name="connsiteX107" fmla="*/ 5090018 w 23005101"/>
                <a:gd name="connsiteY107" fmla="*/ 49723 h 83708"/>
                <a:gd name="connsiteX108" fmla="*/ 4941333 w 23005101"/>
                <a:gd name="connsiteY108" fmla="*/ 49723 h 83708"/>
                <a:gd name="connsiteX109" fmla="*/ 4761368 w 23005101"/>
                <a:gd name="connsiteY109" fmla="*/ 49723 h 83708"/>
                <a:gd name="connsiteX110" fmla="*/ 4612684 w 23005101"/>
                <a:gd name="connsiteY110" fmla="*/ 49723 h 83708"/>
                <a:gd name="connsiteX111" fmla="*/ 4433104 w 23005101"/>
                <a:gd name="connsiteY111" fmla="*/ 49723 h 83708"/>
                <a:gd name="connsiteX112" fmla="*/ 4284420 w 23005101"/>
                <a:gd name="connsiteY112" fmla="*/ 49723 h 83708"/>
                <a:gd name="connsiteX113" fmla="*/ 4104840 w 23005101"/>
                <a:gd name="connsiteY113" fmla="*/ 49723 h 83708"/>
                <a:gd name="connsiteX114" fmla="*/ 3956156 w 23005101"/>
                <a:gd name="connsiteY114" fmla="*/ 49723 h 83708"/>
                <a:gd name="connsiteX115" fmla="*/ 3776190 w 23005101"/>
                <a:gd name="connsiteY115" fmla="*/ 49723 h 83708"/>
                <a:gd name="connsiteX116" fmla="*/ 3627506 w 23005101"/>
                <a:gd name="connsiteY116" fmla="*/ 49723 h 83708"/>
                <a:gd name="connsiteX117" fmla="*/ 3447541 w 23005101"/>
                <a:gd name="connsiteY117" fmla="*/ 49723 h 83708"/>
                <a:gd name="connsiteX118" fmla="*/ 3298857 w 23005101"/>
                <a:gd name="connsiteY118" fmla="*/ 49723 h 83708"/>
                <a:gd name="connsiteX119" fmla="*/ 3118891 w 23005101"/>
                <a:gd name="connsiteY119" fmla="*/ 49723 h 83708"/>
                <a:gd name="connsiteX120" fmla="*/ 2970207 w 23005101"/>
                <a:gd name="connsiteY120" fmla="*/ 49723 h 83708"/>
                <a:gd name="connsiteX121" fmla="*/ 2790241 w 23005101"/>
                <a:gd name="connsiteY121" fmla="*/ 49723 h 83708"/>
                <a:gd name="connsiteX122" fmla="*/ 2641557 w 23005101"/>
                <a:gd name="connsiteY122" fmla="*/ 49723 h 83708"/>
                <a:gd name="connsiteX123" fmla="*/ 2461977 w 23005101"/>
                <a:gd name="connsiteY123" fmla="*/ 49723 h 83708"/>
                <a:gd name="connsiteX124" fmla="*/ 2313293 w 23005101"/>
                <a:gd name="connsiteY124" fmla="*/ 49723 h 83708"/>
                <a:gd name="connsiteX125" fmla="*/ 2133714 w 23005101"/>
                <a:gd name="connsiteY125" fmla="*/ 49723 h 83708"/>
                <a:gd name="connsiteX126" fmla="*/ 1985030 w 23005101"/>
                <a:gd name="connsiteY126" fmla="*/ 49723 h 83708"/>
                <a:gd name="connsiteX127" fmla="*/ 1805450 w 23005101"/>
                <a:gd name="connsiteY127" fmla="*/ 49723 h 83708"/>
                <a:gd name="connsiteX128" fmla="*/ 1656766 w 23005101"/>
                <a:gd name="connsiteY128" fmla="*/ 49723 h 83708"/>
                <a:gd name="connsiteX129" fmla="*/ 1476800 w 23005101"/>
                <a:gd name="connsiteY129" fmla="*/ 49723 h 83708"/>
                <a:gd name="connsiteX130" fmla="*/ 1328116 w 23005101"/>
                <a:gd name="connsiteY130" fmla="*/ 49723 h 83708"/>
                <a:gd name="connsiteX131" fmla="*/ 1148150 w 23005101"/>
                <a:gd name="connsiteY131" fmla="*/ 49723 h 83708"/>
                <a:gd name="connsiteX132" fmla="*/ 999466 w 23005101"/>
                <a:gd name="connsiteY132" fmla="*/ 49723 h 83708"/>
                <a:gd name="connsiteX133" fmla="*/ 819887 w 23005101"/>
                <a:gd name="connsiteY133" fmla="*/ 49723 h 83708"/>
                <a:gd name="connsiteX134" fmla="*/ 671203 w 23005101"/>
                <a:gd name="connsiteY134" fmla="*/ 49723 h 83708"/>
                <a:gd name="connsiteX135" fmla="*/ 491623 w 23005101"/>
                <a:gd name="connsiteY135" fmla="*/ 49723 h 83708"/>
                <a:gd name="connsiteX136" fmla="*/ 342939 w 23005101"/>
                <a:gd name="connsiteY136" fmla="*/ 49723 h 83708"/>
                <a:gd name="connsiteX137" fmla="*/ 163359 w 23005101"/>
                <a:gd name="connsiteY137" fmla="*/ 49723 h 83708"/>
                <a:gd name="connsiteX138" fmla="*/ 14675 w 23005101"/>
                <a:gd name="connsiteY138" fmla="*/ 49723 h 83708"/>
                <a:gd name="connsiteX139" fmla="*/ 0 w 23005101"/>
                <a:gd name="connsiteY139" fmla="*/ 33889 h 83708"/>
                <a:gd name="connsiteX140" fmla="*/ 179580 w 23005101"/>
                <a:gd name="connsiteY140" fmla="*/ 33889 h 83708"/>
                <a:gd name="connsiteX141" fmla="*/ 328264 w 23005101"/>
                <a:gd name="connsiteY141" fmla="*/ 33889 h 83708"/>
                <a:gd name="connsiteX142" fmla="*/ 507843 w 23005101"/>
                <a:gd name="connsiteY142" fmla="*/ 33889 h 83708"/>
                <a:gd name="connsiteX143" fmla="*/ 656527 w 23005101"/>
                <a:gd name="connsiteY143" fmla="*/ 33889 h 83708"/>
                <a:gd name="connsiteX144" fmla="*/ 836107 w 23005101"/>
                <a:gd name="connsiteY144" fmla="*/ 33889 h 83708"/>
                <a:gd name="connsiteX145" fmla="*/ 984791 w 23005101"/>
                <a:gd name="connsiteY145" fmla="*/ 33889 h 83708"/>
                <a:gd name="connsiteX146" fmla="*/ 1164757 w 23005101"/>
                <a:gd name="connsiteY146" fmla="*/ 33889 h 83708"/>
                <a:gd name="connsiteX147" fmla="*/ 1313441 w 23005101"/>
                <a:gd name="connsiteY147" fmla="*/ 33889 h 83708"/>
                <a:gd name="connsiteX148" fmla="*/ 1493406 w 23005101"/>
                <a:gd name="connsiteY148" fmla="*/ 33889 h 83708"/>
                <a:gd name="connsiteX149" fmla="*/ 1642091 w 23005101"/>
                <a:gd name="connsiteY149" fmla="*/ 33889 h 83708"/>
                <a:gd name="connsiteX150" fmla="*/ 1821670 w 23005101"/>
                <a:gd name="connsiteY150" fmla="*/ 33889 h 83708"/>
                <a:gd name="connsiteX151" fmla="*/ 1970354 w 23005101"/>
                <a:gd name="connsiteY151" fmla="*/ 33889 h 83708"/>
                <a:gd name="connsiteX152" fmla="*/ 2149934 w 23005101"/>
                <a:gd name="connsiteY152" fmla="*/ 33889 h 83708"/>
                <a:gd name="connsiteX153" fmla="*/ 2298618 w 23005101"/>
                <a:gd name="connsiteY153" fmla="*/ 33889 h 83708"/>
                <a:gd name="connsiteX154" fmla="*/ 2478197 w 23005101"/>
                <a:gd name="connsiteY154" fmla="*/ 33889 h 83708"/>
                <a:gd name="connsiteX155" fmla="*/ 2626881 w 23005101"/>
                <a:gd name="connsiteY155" fmla="*/ 33889 h 83708"/>
                <a:gd name="connsiteX156" fmla="*/ 2806461 w 23005101"/>
                <a:gd name="connsiteY156" fmla="*/ 33889 h 83708"/>
                <a:gd name="connsiteX157" fmla="*/ 2955145 w 23005101"/>
                <a:gd name="connsiteY157" fmla="*/ 33889 h 83708"/>
                <a:gd name="connsiteX158" fmla="*/ 3135111 w 23005101"/>
                <a:gd name="connsiteY158" fmla="*/ 33889 h 83708"/>
                <a:gd name="connsiteX159" fmla="*/ 3283795 w 23005101"/>
                <a:gd name="connsiteY159" fmla="*/ 33889 h 83708"/>
                <a:gd name="connsiteX160" fmla="*/ 3463761 w 23005101"/>
                <a:gd name="connsiteY160" fmla="*/ 33889 h 83708"/>
                <a:gd name="connsiteX161" fmla="*/ 3612445 w 23005101"/>
                <a:gd name="connsiteY161" fmla="*/ 33889 h 83708"/>
                <a:gd name="connsiteX162" fmla="*/ 3792410 w 23005101"/>
                <a:gd name="connsiteY162" fmla="*/ 33889 h 83708"/>
                <a:gd name="connsiteX163" fmla="*/ 3941095 w 23005101"/>
                <a:gd name="connsiteY163" fmla="*/ 33889 h 83708"/>
                <a:gd name="connsiteX164" fmla="*/ 4121060 w 23005101"/>
                <a:gd name="connsiteY164" fmla="*/ 33889 h 83708"/>
                <a:gd name="connsiteX165" fmla="*/ 4269745 w 23005101"/>
                <a:gd name="connsiteY165" fmla="*/ 33889 h 83708"/>
                <a:gd name="connsiteX166" fmla="*/ 4449324 w 23005101"/>
                <a:gd name="connsiteY166" fmla="*/ 33889 h 83708"/>
                <a:gd name="connsiteX167" fmla="*/ 4598008 w 23005101"/>
                <a:gd name="connsiteY167" fmla="*/ 33889 h 83708"/>
                <a:gd name="connsiteX168" fmla="*/ 4777588 w 23005101"/>
                <a:gd name="connsiteY168" fmla="*/ 33889 h 83708"/>
                <a:gd name="connsiteX169" fmla="*/ 4926272 w 23005101"/>
                <a:gd name="connsiteY169" fmla="*/ 33889 h 83708"/>
                <a:gd name="connsiteX170" fmla="*/ 5106238 w 23005101"/>
                <a:gd name="connsiteY170" fmla="*/ 33889 h 83708"/>
                <a:gd name="connsiteX171" fmla="*/ 5254922 w 23005101"/>
                <a:gd name="connsiteY171" fmla="*/ 33889 h 83708"/>
                <a:gd name="connsiteX172" fmla="*/ 5434887 w 23005101"/>
                <a:gd name="connsiteY172" fmla="*/ 33889 h 83708"/>
                <a:gd name="connsiteX173" fmla="*/ 5583572 w 23005101"/>
                <a:gd name="connsiteY173" fmla="*/ 33889 h 83708"/>
                <a:gd name="connsiteX174" fmla="*/ 5763538 w 23005101"/>
                <a:gd name="connsiteY174" fmla="*/ 33889 h 83708"/>
                <a:gd name="connsiteX175" fmla="*/ 5912221 w 23005101"/>
                <a:gd name="connsiteY175" fmla="*/ 33889 h 83708"/>
                <a:gd name="connsiteX176" fmla="*/ 6091801 w 23005101"/>
                <a:gd name="connsiteY176" fmla="*/ 33889 h 83708"/>
                <a:gd name="connsiteX177" fmla="*/ 6240485 w 23005101"/>
                <a:gd name="connsiteY177" fmla="*/ 33889 h 83708"/>
                <a:gd name="connsiteX178" fmla="*/ 6420065 w 23005101"/>
                <a:gd name="connsiteY178" fmla="*/ 33889 h 83708"/>
                <a:gd name="connsiteX179" fmla="*/ 6568749 w 23005101"/>
                <a:gd name="connsiteY179" fmla="*/ 33889 h 83708"/>
                <a:gd name="connsiteX180" fmla="*/ 6748328 w 23005101"/>
                <a:gd name="connsiteY180" fmla="*/ 33889 h 83708"/>
                <a:gd name="connsiteX181" fmla="*/ 6897012 w 23005101"/>
                <a:gd name="connsiteY181" fmla="*/ 33889 h 83708"/>
                <a:gd name="connsiteX182" fmla="*/ 7076592 w 23005101"/>
                <a:gd name="connsiteY182" fmla="*/ 33889 h 83708"/>
                <a:gd name="connsiteX183" fmla="*/ 7225276 w 23005101"/>
                <a:gd name="connsiteY183" fmla="*/ 33889 h 83708"/>
                <a:gd name="connsiteX184" fmla="*/ 7405242 w 23005101"/>
                <a:gd name="connsiteY184" fmla="*/ 33889 h 83708"/>
                <a:gd name="connsiteX185" fmla="*/ 7553926 w 23005101"/>
                <a:gd name="connsiteY185" fmla="*/ 33889 h 83708"/>
                <a:gd name="connsiteX186" fmla="*/ 7733505 w 23005101"/>
                <a:gd name="connsiteY186" fmla="*/ 33889 h 83708"/>
                <a:gd name="connsiteX187" fmla="*/ 7882190 w 23005101"/>
                <a:gd name="connsiteY187" fmla="*/ 33889 h 83708"/>
                <a:gd name="connsiteX188" fmla="*/ 8061769 w 23005101"/>
                <a:gd name="connsiteY188" fmla="*/ 33889 h 83708"/>
                <a:gd name="connsiteX189" fmla="*/ 8210453 w 23005101"/>
                <a:gd name="connsiteY189" fmla="*/ 33889 h 83708"/>
                <a:gd name="connsiteX190" fmla="*/ 8390418 w 23005101"/>
                <a:gd name="connsiteY190" fmla="*/ 33889 h 83708"/>
                <a:gd name="connsiteX191" fmla="*/ 8539103 w 23005101"/>
                <a:gd name="connsiteY191" fmla="*/ 33889 h 83708"/>
                <a:gd name="connsiteX192" fmla="*/ 8718682 w 23005101"/>
                <a:gd name="connsiteY192" fmla="*/ 33889 h 83708"/>
                <a:gd name="connsiteX193" fmla="*/ 8867366 w 23005101"/>
                <a:gd name="connsiteY193" fmla="*/ 33889 h 83708"/>
                <a:gd name="connsiteX194" fmla="*/ 9047332 w 23005101"/>
                <a:gd name="connsiteY194" fmla="*/ 33889 h 83708"/>
                <a:gd name="connsiteX195" fmla="*/ 9196016 w 23005101"/>
                <a:gd name="connsiteY195" fmla="*/ 33889 h 83708"/>
                <a:gd name="connsiteX196" fmla="*/ 9375596 w 23005101"/>
                <a:gd name="connsiteY196" fmla="*/ 33889 h 83708"/>
                <a:gd name="connsiteX197" fmla="*/ 9524280 w 23005101"/>
                <a:gd name="connsiteY197" fmla="*/ 33889 h 83708"/>
                <a:gd name="connsiteX198" fmla="*/ 9703859 w 23005101"/>
                <a:gd name="connsiteY198" fmla="*/ 33889 h 83708"/>
                <a:gd name="connsiteX199" fmla="*/ 9852543 w 23005101"/>
                <a:gd name="connsiteY199" fmla="*/ 33889 h 83708"/>
                <a:gd name="connsiteX200" fmla="*/ 10032123 w 23005101"/>
                <a:gd name="connsiteY200" fmla="*/ 33889 h 83708"/>
                <a:gd name="connsiteX201" fmla="*/ 10180807 w 23005101"/>
                <a:gd name="connsiteY201" fmla="*/ 33889 h 83708"/>
                <a:gd name="connsiteX202" fmla="*/ 10360773 w 23005101"/>
                <a:gd name="connsiteY202" fmla="*/ 33889 h 83708"/>
                <a:gd name="connsiteX203" fmla="*/ 10509457 w 23005101"/>
                <a:gd name="connsiteY203" fmla="*/ 33889 h 83708"/>
                <a:gd name="connsiteX204" fmla="*/ 10689036 w 23005101"/>
                <a:gd name="connsiteY204" fmla="*/ 33889 h 83708"/>
                <a:gd name="connsiteX205" fmla="*/ 10837721 w 23005101"/>
                <a:gd name="connsiteY205" fmla="*/ 33889 h 83708"/>
                <a:gd name="connsiteX206" fmla="*/ 11017687 w 23005101"/>
                <a:gd name="connsiteY206" fmla="*/ 33889 h 83708"/>
                <a:gd name="connsiteX207" fmla="*/ 11166371 w 23005101"/>
                <a:gd name="connsiteY207" fmla="*/ 33889 h 83708"/>
                <a:gd name="connsiteX208" fmla="*/ 11345950 w 23005101"/>
                <a:gd name="connsiteY208" fmla="*/ 33889 h 83708"/>
                <a:gd name="connsiteX209" fmla="*/ 11494635 w 23005101"/>
                <a:gd name="connsiteY209" fmla="*/ 33889 h 83708"/>
                <a:gd name="connsiteX210" fmla="*/ 11674214 w 23005101"/>
                <a:gd name="connsiteY210" fmla="*/ 33889 h 83708"/>
                <a:gd name="connsiteX211" fmla="*/ 11822898 w 23005101"/>
                <a:gd name="connsiteY211" fmla="*/ 33889 h 83708"/>
                <a:gd name="connsiteX212" fmla="*/ 12002477 w 23005101"/>
                <a:gd name="connsiteY212" fmla="*/ 33889 h 83708"/>
                <a:gd name="connsiteX213" fmla="*/ 12151162 w 23005101"/>
                <a:gd name="connsiteY213" fmla="*/ 33889 h 83708"/>
                <a:gd name="connsiteX214" fmla="*/ 12330741 w 23005101"/>
                <a:gd name="connsiteY214" fmla="*/ 33889 h 83708"/>
                <a:gd name="connsiteX215" fmla="*/ 12479425 w 23005101"/>
                <a:gd name="connsiteY215" fmla="*/ 33889 h 83708"/>
                <a:gd name="connsiteX216" fmla="*/ 12659390 w 23005101"/>
                <a:gd name="connsiteY216" fmla="*/ 33889 h 83708"/>
                <a:gd name="connsiteX217" fmla="*/ 12808074 w 23005101"/>
                <a:gd name="connsiteY217" fmla="*/ 33889 h 83708"/>
                <a:gd name="connsiteX218" fmla="*/ 12987654 w 23005101"/>
                <a:gd name="connsiteY218" fmla="*/ 33889 h 83708"/>
                <a:gd name="connsiteX219" fmla="*/ 13136338 w 23005101"/>
                <a:gd name="connsiteY219" fmla="*/ 33889 h 83708"/>
                <a:gd name="connsiteX220" fmla="*/ 13315917 w 23005101"/>
                <a:gd name="connsiteY220" fmla="*/ 33889 h 83708"/>
                <a:gd name="connsiteX221" fmla="*/ 13464602 w 23005101"/>
                <a:gd name="connsiteY221" fmla="*/ 33889 h 83708"/>
                <a:gd name="connsiteX222" fmla="*/ 13644181 w 23005101"/>
                <a:gd name="connsiteY222" fmla="*/ 33889 h 83708"/>
                <a:gd name="connsiteX223" fmla="*/ 13792865 w 23005101"/>
                <a:gd name="connsiteY223" fmla="*/ 33889 h 83708"/>
                <a:gd name="connsiteX224" fmla="*/ 13972445 w 23005101"/>
                <a:gd name="connsiteY224" fmla="*/ 33889 h 83708"/>
                <a:gd name="connsiteX225" fmla="*/ 14121129 w 23005101"/>
                <a:gd name="connsiteY225" fmla="*/ 33889 h 83708"/>
                <a:gd name="connsiteX226" fmla="*/ 14300708 w 23005101"/>
                <a:gd name="connsiteY226" fmla="*/ 33889 h 83708"/>
                <a:gd name="connsiteX227" fmla="*/ 14449393 w 23005101"/>
                <a:gd name="connsiteY227" fmla="*/ 33889 h 83708"/>
                <a:gd name="connsiteX228" fmla="*/ 14629359 w 23005101"/>
                <a:gd name="connsiteY228" fmla="*/ 33889 h 83708"/>
                <a:gd name="connsiteX229" fmla="*/ 14778043 w 23005101"/>
                <a:gd name="connsiteY229" fmla="*/ 33889 h 83708"/>
                <a:gd name="connsiteX230" fmla="*/ 14957622 w 23005101"/>
                <a:gd name="connsiteY230" fmla="*/ 33889 h 83708"/>
                <a:gd name="connsiteX231" fmla="*/ 15106307 w 23005101"/>
                <a:gd name="connsiteY231" fmla="*/ 33889 h 83708"/>
                <a:gd name="connsiteX232" fmla="*/ 15286272 w 23005101"/>
                <a:gd name="connsiteY232" fmla="*/ 33889 h 83708"/>
                <a:gd name="connsiteX233" fmla="*/ 15434957 w 23005101"/>
                <a:gd name="connsiteY233" fmla="*/ 33889 h 83708"/>
                <a:gd name="connsiteX234" fmla="*/ 15614921 w 23005101"/>
                <a:gd name="connsiteY234" fmla="*/ 33889 h 83708"/>
                <a:gd name="connsiteX235" fmla="*/ 15763606 w 23005101"/>
                <a:gd name="connsiteY235" fmla="*/ 33889 h 83708"/>
                <a:gd name="connsiteX236" fmla="*/ 15943185 w 23005101"/>
                <a:gd name="connsiteY236" fmla="*/ 33889 h 83708"/>
                <a:gd name="connsiteX237" fmla="*/ 16091869 w 23005101"/>
                <a:gd name="connsiteY237" fmla="*/ 33889 h 83708"/>
                <a:gd name="connsiteX238" fmla="*/ 16271449 w 23005101"/>
                <a:gd name="connsiteY238" fmla="*/ 33889 h 83708"/>
                <a:gd name="connsiteX239" fmla="*/ 16420133 w 23005101"/>
                <a:gd name="connsiteY239" fmla="*/ 33889 h 83708"/>
                <a:gd name="connsiteX240" fmla="*/ 16600099 w 23005101"/>
                <a:gd name="connsiteY240" fmla="*/ 33889 h 83708"/>
                <a:gd name="connsiteX241" fmla="*/ 16748783 w 23005101"/>
                <a:gd name="connsiteY241" fmla="*/ 33889 h 83708"/>
                <a:gd name="connsiteX242" fmla="*/ 16928750 w 23005101"/>
                <a:gd name="connsiteY242" fmla="*/ 33889 h 83708"/>
                <a:gd name="connsiteX243" fmla="*/ 17077434 w 23005101"/>
                <a:gd name="connsiteY243" fmla="*/ 33889 h 83708"/>
                <a:gd name="connsiteX244" fmla="*/ 17257398 w 23005101"/>
                <a:gd name="connsiteY244" fmla="*/ 33889 h 83708"/>
                <a:gd name="connsiteX245" fmla="*/ 17406082 w 23005101"/>
                <a:gd name="connsiteY245" fmla="*/ 33889 h 83708"/>
                <a:gd name="connsiteX246" fmla="*/ 17585662 w 23005101"/>
                <a:gd name="connsiteY246" fmla="*/ 33889 h 83708"/>
                <a:gd name="connsiteX247" fmla="*/ 17734346 w 23005101"/>
                <a:gd name="connsiteY247" fmla="*/ 33889 h 83708"/>
                <a:gd name="connsiteX248" fmla="*/ 17914312 w 23005101"/>
                <a:gd name="connsiteY248" fmla="*/ 33889 h 83708"/>
                <a:gd name="connsiteX249" fmla="*/ 18062996 w 23005101"/>
                <a:gd name="connsiteY249" fmla="*/ 33889 h 83708"/>
                <a:gd name="connsiteX250" fmla="*/ 18242576 w 23005101"/>
                <a:gd name="connsiteY250" fmla="*/ 33889 h 83708"/>
                <a:gd name="connsiteX251" fmla="*/ 18391260 w 23005101"/>
                <a:gd name="connsiteY251" fmla="*/ 33889 h 83708"/>
                <a:gd name="connsiteX252" fmla="*/ 18570840 w 23005101"/>
                <a:gd name="connsiteY252" fmla="*/ 33889 h 83708"/>
                <a:gd name="connsiteX253" fmla="*/ 18719524 w 23005101"/>
                <a:gd name="connsiteY253" fmla="*/ 33889 h 83708"/>
                <a:gd name="connsiteX254" fmla="*/ 18899490 w 23005101"/>
                <a:gd name="connsiteY254" fmla="*/ 33889 h 83708"/>
                <a:gd name="connsiteX255" fmla="*/ 19048174 w 23005101"/>
                <a:gd name="connsiteY255" fmla="*/ 33889 h 83708"/>
                <a:gd name="connsiteX256" fmla="*/ 19228140 w 23005101"/>
                <a:gd name="connsiteY256" fmla="*/ 33889 h 83708"/>
                <a:gd name="connsiteX257" fmla="*/ 19376822 w 23005101"/>
                <a:gd name="connsiteY257" fmla="*/ 33889 h 83708"/>
                <a:gd name="connsiteX258" fmla="*/ 19556788 w 23005101"/>
                <a:gd name="connsiteY258" fmla="*/ 33889 h 83708"/>
                <a:gd name="connsiteX259" fmla="*/ 19705474 w 23005101"/>
                <a:gd name="connsiteY259" fmla="*/ 33889 h 83708"/>
                <a:gd name="connsiteX260" fmla="*/ 19885054 w 23005101"/>
                <a:gd name="connsiteY260" fmla="*/ 33889 h 83708"/>
                <a:gd name="connsiteX261" fmla="*/ 20033736 w 23005101"/>
                <a:gd name="connsiteY261" fmla="*/ 33889 h 83708"/>
                <a:gd name="connsiteX262" fmla="*/ 20213318 w 23005101"/>
                <a:gd name="connsiteY262" fmla="*/ 33889 h 83708"/>
                <a:gd name="connsiteX263" fmla="*/ 20362000 w 23005101"/>
                <a:gd name="connsiteY263" fmla="*/ 33889 h 83708"/>
                <a:gd name="connsiteX264" fmla="*/ 20541580 w 23005101"/>
                <a:gd name="connsiteY264" fmla="*/ 33889 h 83708"/>
                <a:gd name="connsiteX265" fmla="*/ 20690264 w 23005101"/>
                <a:gd name="connsiteY265" fmla="*/ 33889 h 83708"/>
                <a:gd name="connsiteX266" fmla="*/ 20869844 w 23005101"/>
                <a:gd name="connsiteY266" fmla="*/ 33889 h 83708"/>
                <a:gd name="connsiteX267" fmla="*/ 21018528 w 23005101"/>
                <a:gd name="connsiteY267" fmla="*/ 33889 h 83708"/>
                <a:gd name="connsiteX268" fmla="*/ 21198492 w 23005101"/>
                <a:gd name="connsiteY268" fmla="*/ 33889 h 83708"/>
                <a:gd name="connsiteX269" fmla="*/ 21347178 w 23005101"/>
                <a:gd name="connsiteY269" fmla="*/ 33889 h 83708"/>
                <a:gd name="connsiteX270" fmla="*/ 21527142 w 23005101"/>
                <a:gd name="connsiteY270" fmla="*/ 33889 h 83708"/>
                <a:gd name="connsiteX271" fmla="*/ 21675828 w 23005101"/>
                <a:gd name="connsiteY271" fmla="*/ 33889 h 83708"/>
                <a:gd name="connsiteX272" fmla="*/ 21855406 w 23005101"/>
                <a:gd name="connsiteY272" fmla="*/ 33889 h 83708"/>
                <a:gd name="connsiteX273" fmla="*/ 22004092 w 23005101"/>
                <a:gd name="connsiteY273" fmla="*/ 33889 h 83708"/>
                <a:gd name="connsiteX274" fmla="*/ 22184056 w 23005101"/>
                <a:gd name="connsiteY274" fmla="*/ 33889 h 83708"/>
                <a:gd name="connsiteX275" fmla="*/ 22332742 w 23005101"/>
                <a:gd name="connsiteY275" fmla="*/ 33889 h 83708"/>
                <a:gd name="connsiteX276" fmla="*/ 22512706 w 23005101"/>
                <a:gd name="connsiteY276" fmla="*/ 33889 h 83708"/>
                <a:gd name="connsiteX277" fmla="*/ 22661390 w 23005101"/>
                <a:gd name="connsiteY277" fmla="*/ 33889 h 83708"/>
                <a:gd name="connsiteX278" fmla="*/ 22840970 w 23005101"/>
                <a:gd name="connsiteY278" fmla="*/ 33889 h 83708"/>
                <a:gd name="connsiteX279" fmla="*/ 22989654 w 23005101"/>
                <a:gd name="connsiteY279" fmla="*/ 33889 h 83708"/>
                <a:gd name="connsiteX280" fmla="*/ 23005102 w 23005101"/>
                <a:gd name="connsiteY280" fmla="*/ 49723 h 83708"/>
                <a:gd name="connsiteX281" fmla="*/ 22825138 w 23005101"/>
                <a:gd name="connsiteY281" fmla="*/ 49723 h 83708"/>
                <a:gd name="connsiteX282" fmla="*/ 22676452 w 23005101"/>
                <a:gd name="connsiteY282" fmla="*/ 49723 h 83708"/>
                <a:gd name="connsiteX283" fmla="*/ 22585310 w 23005101"/>
                <a:gd name="connsiteY283" fmla="*/ 83709 h 8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708">
                  <a:moveTo>
                    <a:pt x="22585310" y="83709"/>
                  </a:moveTo>
                  <a:cubicBezTo>
                    <a:pt x="22551712" y="83709"/>
                    <a:pt x="22518114" y="72509"/>
                    <a:pt x="22495328" y="49723"/>
                  </a:cubicBezTo>
                  <a:cubicBezTo>
                    <a:pt x="22458638" y="13034"/>
                    <a:pt x="22383332" y="13420"/>
                    <a:pt x="22346644" y="49723"/>
                  </a:cubicBezTo>
                  <a:cubicBezTo>
                    <a:pt x="22301458" y="94908"/>
                    <a:pt x="22212248" y="94908"/>
                    <a:pt x="22167064" y="49723"/>
                  </a:cubicBezTo>
                  <a:cubicBezTo>
                    <a:pt x="22130374" y="13034"/>
                    <a:pt x="22055070" y="13420"/>
                    <a:pt x="22018380" y="49723"/>
                  </a:cubicBezTo>
                  <a:cubicBezTo>
                    <a:pt x="21973194" y="94908"/>
                    <a:pt x="21883984" y="94908"/>
                    <a:pt x="21838800" y="49723"/>
                  </a:cubicBezTo>
                  <a:cubicBezTo>
                    <a:pt x="21802112" y="13034"/>
                    <a:pt x="21727190" y="13420"/>
                    <a:pt x="21690116" y="49723"/>
                  </a:cubicBezTo>
                  <a:cubicBezTo>
                    <a:pt x="21644930" y="94908"/>
                    <a:pt x="21555720" y="94908"/>
                    <a:pt x="21510536" y="49723"/>
                  </a:cubicBezTo>
                  <a:cubicBezTo>
                    <a:pt x="21473848" y="13420"/>
                    <a:pt x="21398926" y="13034"/>
                    <a:pt x="21361854" y="49723"/>
                  </a:cubicBezTo>
                  <a:cubicBezTo>
                    <a:pt x="21316668" y="94908"/>
                    <a:pt x="21227456" y="94908"/>
                    <a:pt x="21182272" y="49723"/>
                  </a:cubicBezTo>
                  <a:cubicBezTo>
                    <a:pt x="21145584" y="13034"/>
                    <a:pt x="21070278" y="13420"/>
                    <a:pt x="21033590" y="49723"/>
                  </a:cubicBezTo>
                  <a:cubicBezTo>
                    <a:pt x="20988404" y="94908"/>
                    <a:pt x="20899194" y="94908"/>
                    <a:pt x="20854010" y="49723"/>
                  </a:cubicBezTo>
                  <a:cubicBezTo>
                    <a:pt x="20817320" y="13034"/>
                    <a:pt x="20742014" y="13034"/>
                    <a:pt x="20705326" y="49723"/>
                  </a:cubicBezTo>
                  <a:cubicBezTo>
                    <a:pt x="20660140" y="94908"/>
                    <a:pt x="20570930" y="94908"/>
                    <a:pt x="20525358" y="49723"/>
                  </a:cubicBezTo>
                  <a:cubicBezTo>
                    <a:pt x="20488672" y="13034"/>
                    <a:pt x="20413364" y="13420"/>
                    <a:pt x="20376676" y="49723"/>
                  </a:cubicBezTo>
                  <a:cubicBezTo>
                    <a:pt x="20331492" y="94908"/>
                    <a:pt x="20242282" y="94908"/>
                    <a:pt x="20196708" y="49723"/>
                  </a:cubicBezTo>
                  <a:cubicBezTo>
                    <a:pt x="20160022" y="13034"/>
                    <a:pt x="20084714" y="13034"/>
                    <a:pt x="20048026" y="49723"/>
                  </a:cubicBezTo>
                  <a:cubicBezTo>
                    <a:pt x="20002842" y="94908"/>
                    <a:pt x="19913632" y="94908"/>
                    <a:pt x="19868446" y="49723"/>
                  </a:cubicBezTo>
                  <a:cubicBezTo>
                    <a:pt x="19831758" y="13034"/>
                    <a:pt x="19756836" y="13034"/>
                    <a:pt x="19719762" y="49723"/>
                  </a:cubicBezTo>
                  <a:cubicBezTo>
                    <a:pt x="19674578" y="94908"/>
                    <a:pt x="19585368" y="94908"/>
                    <a:pt x="19540182" y="49723"/>
                  </a:cubicBezTo>
                  <a:cubicBezTo>
                    <a:pt x="19503494" y="13034"/>
                    <a:pt x="19428188" y="13420"/>
                    <a:pt x="19391498" y="49723"/>
                  </a:cubicBezTo>
                  <a:cubicBezTo>
                    <a:pt x="19346314" y="94908"/>
                    <a:pt x="19257104" y="94908"/>
                    <a:pt x="19211920" y="49723"/>
                  </a:cubicBezTo>
                  <a:cubicBezTo>
                    <a:pt x="19175230" y="13420"/>
                    <a:pt x="19099924" y="13034"/>
                    <a:pt x="19063234" y="49723"/>
                  </a:cubicBezTo>
                  <a:cubicBezTo>
                    <a:pt x="19018050" y="94908"/>
                    <a:pt x="18928840" y="94908"/>
                    <a:pt x="18883656" y="49723"/>
                  </a:cubicBezTo>
                  <a:cubicBezTo>
                    <a:pt x="18846966" y="13420"/>
                    <a:pt x="18771660" y="13420"/>
                    <a:pt x="18734972" y="49723"/>
                  </a:cubicBezTo>
                  <a:cubicBezTo>
                    <a:pt x="18689788" y="94908"/>
                    <a:pt x="18600576" y="94908"/>
                    <a:pt x="18555006" y="49723"/>
                  </a:cubicBezTo>
                  <a:cubicBezTo>
                    <a:pt x="18518318" y="13034"/>
                    <a:pt x="18443396" y="13034"/>
                    <a:pt x="18406320" y="49723"/>
                  </a:cubicBezTo>
                  <a:cubicBezTo>
                    <a:pt x="18360750" y="94908"/>
                    <a:pt x="18271926" y="94908"/>
                    <a:pt x="18226356" y="49723"/>
                  </a:cubicBezTo>
                  <a:cubicBezTo>
                    <a:pt x="18189668" y="13034"/>
                    <a:pt x="18114360" y="13034"/>
                    <a:pt x="18077672" y="49723"/>
                  </a:cubicBezTo>
                  <a:cubicBezTo>
                    <a:pt x="18032486" y="94908"/>
                    <a:pt x="17943276" y="94908"/>
                    <a:pt x="17898092" y="49723"/>
                  </a:cubicBezTo>
                  <a:cubicBezTo>
                    <a:pt x="17861404" y="13034"/>
                    <a:pt x="17786482" y="13034"/>
                    <a:pt x="17749408" y="49723"/>
                  </a:cubicBezTo>
                  <a:cubicBezTo>
                    <a:pt x="17704224" y="94908"/>
                    <a:pt x="17615012" y="94908"/>
                    <a:pt x="17569442" y="49723"/>
                  </a:cubicBezTo>
                  <a:cubicBezTo>
                    <a:pt x="17532754" y="13034"/>
                    <a:pt x="17457832" y="13034"/>
                    <a:pt x="17420758" y="49723"/>
                  </a:cubicBezTo>
                  <a:cubicBezTo>
                    <a:pt x="17375574" y="94908"/>
                    <a:pt x="17286362" y="94908"/>
                    <a:pt x="17240792" y="49723"/>
                  </a:cubicBezTo>
                  <a:cubicBezTo>
                    <a:pt x="17203718" y="13034"/>
                    <a:pt x="17128796" y="13420"/>
                    <a:pt x="17092108" y="49723"/>
                  </a:cubicBezTo>
                  <a:cubicBezTo>
                    <a:pt x="17046538" y="94908"/>
                    <a:pt x="16957714" y="94908"/>
                    <a:pt x="16912528" y="49723"/>
                  </a:cubicBezTo>
                  <a:cubicBezTo>
                    <a:pt x="16875840" y="13034"/>
                    <a:pt x="16800532" y="13420"/>
                    <a:pt x="16763844" y="49723"/>
                  </a:cubicBezTo>
                  <a:cubicBezTo>
                    <a:pt x="16718660" y="94908"/>
                    <a:pt x="16629450" y="94908"/>
                    <a:pt x="16584265" y="49723"/>
                  </a:cubicBezTo>
                  <a:cubicBezTo>
                    <a:pt x="16547577" y="13034"/>
                    <a:pt x="16472269" y="13420"/>
                    <a:pt x="16435581" y="49723"/>
                  </a:cubicBezTo>
                  <a:cubicBezTo>
                    <a:pt x="16390010" y="94908"/>
                    <a:pt x="16301186" y="94908"/>
                    <a:pt x="16255616" y="49723"/>
                  </a:cubicBezTo>
                  <a:cubicBezTo>
                    <a:pt x="16218927" y="13034"/>
                    <a:pt x="16143619" y="13420"/>
                    <a:pt x="16106931" y="49723"/>
                  </a:cubicBezTo>
                  <a:cubicBezTo>
                    <a:pt x="16061361" y="94908"/>
                    <a:pt x="15972536" y="94908"/>
                    <a:pt x="15926966" y="49723"/>
                  </a:cubicBezTo>
                  <a:cubicBezTo>
                    <a:pt x="15890277" y="13420"/>
                    <a:pt x="15815355" y="13034"/>
                    <a:pt x="15778281" y="49723"/>
                  </a:cubicBezTo>
                  <a:cubicBezTo>
                    <a:pt x="15733097" y="94908"/>
                    <a:pt x="15643886" y="94908"/>
                    <a:pt x="15598702" y="49723"/>
                  </a:cubicBezTo>
                  <a:cubicBezTo>
                    <a:pt x="15562013" y="13034"/>
                    <a:pt x="15486706" y="13420"/>
                    <a:pt x="15450018" y="49723"/>
                  </a:cubicBezTo>
                  <a:cubicBezTo>
                    <a:pt x="15404834" y="94908"/>
                    <a:pt x="15315622" y="94908"/>
                    <a:pt x="15270438" y="49723"/>
                  </a:cubicBezTo>
                  <a:cubicBezTo>
                    <a:pt x="15233750" y="13034"/>
                    <a:pt x="15158443" y="13034"/>
                    <a:pt x="15121754" y="49723"/>
                  </a:cubicBezTo>
                  <a:cubicBezTo>
                    <a:pt x="15076570" y="94908"/>
                    <a:pt x="14987359" y="94908"/>
                    <a:pt x="14942175" y="49723"/>
                  </a:cubicBezTo>
                  <a:cubicBezTo>
                    <a:pt x="14905486" y="13034"/>
                    <a:pt x="14830179" y="13420"/>
                    <a:pt x="14793490" y="49723"/>
                  </a:cubicBezTo>
                  <a:cubicBezTo>
                    <a:pt x="14748306" y="94908"/>
                    <a:pt x="14659095" y="94908"/>
                    <a:pt x="14613911" y="49723"/>
                  </a:cubicBezTo>
                  <a:cubicBezTo>
                    <a:pt x="14577222" y="13034"/>
                    <a:pt x="14501915" y="13420"/>
                    <a:pt x="14465227" y="49723"/>
                  </a:cubicBezTo>
                  <a:cubicBezTo>
                    <a:pt x="14420043" y="94908"/>
                    <a:pt x="14330831" y="94908"/>
                    <a:pt x="14285647" y="49723"/>
                  </a:cubicBezTo>
                  <a:cubicBezTo>
                    <a:pt x="14248959" y="13034"/>
                    <a:pt x="14173652" y="13034"/>
                    <a:pt x="14136963" y="49723"/>
                  </a:cubicBezTo>
                  <a:cubicBezTo>
                    <a:pt x="14091779" y="94908"/>
                    <a:pt x="14002568" y="94908"/>
                    <a:pt x="13957384" y="49723"/>
                  </a:cubicBezTo>
                  <a:cubicBezTo>
                    <a:pt x="13920695" y="13420"/>
                    <a:pt x="13845388" y="13034"/>
                    <a:pt x="13808699" y="49723"/>
                  </a:cubicBezTo>
                  <a:cubicBezTo>
                    <a:pt x="13763516" y="94908"/>
                    <a:pt x="13674304" y="94908"/>
                    <a:pt x="13628734" y="49723"/>
                  </a:cubicBezTo>
                  <a:cubicBezTo>
                    <a:pt x="13592046" y="13420"/>
                    <a:pt x="13516738" y="13034"/>
                    <a:pt x="13480049" y="49723"/>
                  </a:cubicBezTo>
                  <a:cubicBezTo>
                    <a:pt x="13434865" y="94908"/>
                    <a:pt x="13345655" y="94908"/>
                    <a:pt x="13300085" y="49723"/>
                  </a:cubicBezTo>
                  <a:cubicBezTo>
                    <a:pt x="13263396" y="13034"/>
                    <a:pt x="13188474" y="13034"/>
                    <a:pt x="13151400" y="49723"/>
                  </a:cubicBezTo>
                  <a:cubicBezTo>
                    <a:pt x="13106215" y="94908"/>
                    <a:pt x="13017005" y="94908"/>
                    <a:pt x="12971434" y="49723"/>
                  </a:cubicBezTo>
                  <a:cubicBezTo>
                    <a:pt x="12934746" y="13034"/>
                    <a:pt x="12859824" y="13034"/>
                    <a:pt x="12822750" y="49723"/>
                  </a:cubicBezTo>
                  <a:cubicBezTo>
                    <a:pt x="12777565" y="94908"/>
                    <a:pt x="12688355" y="94908"/>
                    <a:pt x="12643171" y="49723"/>
                  </a:cubicBezTo>
                  <a:cubicBezTo>
                    <a:pt x="12606482" y="13034"/>
                    <a:pt x="12531175" y="13034"/>
                    <a:pt x="12494486" y="49723"/>
                  </a:cubicBezTo>
                  <a:cubicBezTo>
                    <a:pt x="12449301" y="94908"/>
                    <a:pt x="12360091" y="94908"/>
                    <a:pt x="12314907" y="49723"/>
                  </a:cubicBezTo>
                  <a:cubicBezTo>
                    <a:pt x="12278218" y="13034"/>
                    <a:pt x="12202911" y="13420"/>
                    <a:pt x="12166223" y="49723"/>
                  </a:cubicBezTo>
                  <a:cubicBezTo>
                    <a:pt x="12120652" y="94908"/>
                    <a:pt x="12031827" y="94908"/>
                    <a:pt x="11986257" y="49723"/>
                  </a:cubicBezTo>
                  <a:cubicBezTo>
                    <a:pt x="11949569" y="13034"/>
                    <a:pt x="11874261" y="13420"/>
                    <a:pt x="11837573" y="49723"/>
                  </a:cubicBezTo>
                  <a:cubicBezTo>
                    <a:pt x="11792389" y="94908"/>
                    <a:pt x="11703178" y="94908"/>
                    <a:pt x="11657607" y="49723"/>
                  </a:cubicBezTo>
                  <a:cubicBezTo>
                    <a:pt x="11620919" y="13034"/>
                    <a:pt x="11545611" y="13420"/>
                    <a:pt x="11508923" y="49723"/>
                  </a:cubicBezTo>
                  <a:cubicBezTo>
                    <a:pt x="11463352" y="94908"/>
                    <a:pt x="11374528" y="94908"/>
                    <a:pt x="11328958" y="49723"/>
                  </a:cubicBezTo>
                  <a:cubicBezTo>
                    <a:pt x="11292269" y="13034"/>
                    <a:pt x="11216962" y="13420"/>
                    <a:pt x="11180273" y="49723"/>
                  </a:cubicBezTo>
                  <a:cubicBezTo>
                    <a:pt x="11135088" y="94908"/>
                    <a:pt x="11045878" y="94908"/>
                    <a:pt x="11000694" y="49723"/>
                  </a:cubicBezTo>
                  <a:cubicBezTo>
                    <a:pt x="10964005" y="13420"/>
                    <a:pt x="10889084" y="13034"/>
                    <a:pt x="10852010" y="49723"/>
                  </a:cubicBezTo>
                  <a:cubicBezTo>
                    <a:pt x="10806439" y="94908"/>
                    <a:pt x="10717614" y="94908"/>
                    <a:pt x="10672044" y="49723"/>
                  </a:cubicBezTo>
                  <a:cubicBezTo>
                    <a:pt x="10634970" y="13034"/>
                    <a:pt x="10560048" y="13420"/>
                    <a:pt x="10523359" y="49723"/>
                  </a:cubicBezTo>
                  <a:cubicBezTo>
                    <a:pt x="10478176" y="94908"/>
                    <a:pt x="10388965" y="94908"/>
                    <a:pt x="10343780" y="49723"/>
                  </a:cubicBezTo>
                  <a:cubicBezTo>
                    <a:pt x="10307093" y="13034"/>
                    <a:pt x="10232171" y="13034"/>
                    <a:pt x="10195096" y="49723"/>
                  </a:cubicBezTo>
                  <a:cubicBezTo>
                    <a:pt x="10149912" y="94908"/>
                    <a:pt x="10060702" y="94908"/>
                    <a:pt x="10015517" y="49723"/>
                  </a:cubicBezTo>
                  <a:cubicBezTo>
                    <a:pt x="9978829" y="13034"/>
                    <a:pt x="9903521" y="13420"/>
                    <a:pt x="9866833" y="49723"/>
                  </a:cubicBezTo>
                  <a:cubicBezTo>
                    <a:pt x="9821648" y="94908"/>
                    <a:pt x="9732437" y="94908"/>
                    <a:pt x="9687253" y="49723"/>
                  </a:cubicBezTo>
                  <a:cubicBezTo>
                    <a:pt x="9650565" y="13034"/>
                    <a:pt x="9575257" y="13034"/>
                    <a:pt x="9538569" y="49723"/>
                  </a:cubicBezTo>
                  <a:cubicBezTo>
                    <a:pt x="9493385" y="94908"/>
                    <a:pt x="9404174" y="94908"/>
                    <a:pt x="9358989" y="49723"/>
                  </a:cubicBezTo>
                  <a:cubicBezTo>
                    <a:pt x="9322301" y="13034"/>
                    <a:pt x="9246994" y="13420"/>
                    <a:pt x="9210305" y="49723"/>
                  </a:cubicBezTo>
                  <a:cubicBezTo>
                    <a:pt x="9164734" y="94908"/>
                    <a:pt x="9075910" y="94908"/>
                    <a:pt x="9030340" y="49723"/>
                  </a:cubicBezTo>
                  <a:cubicBezTo>
                    <a:pt x="8993651" y="13420"/>
                    <a:pt x="8918343" y="13034"/>
                    <a:pt x="8881655" y="49723"/>
                  </a:cubicBezTo>
                  <a:cubicBezTo>
                    <a:pt x="8836085" y="94908"/>
                    <a:pt x="8747260" y="94908"/>
                    <a:pt x="8701690" y="49723"/>
                  </a:cubicBezTo>
                  <a:cubicBezTo>
                    <a:pt x="8665001" y="13034"/>
                    <a:pt x="8589694" y="13420"/>
                    <a:pt x="8553006" y="49723"/>
                  </a:cubicBezTo>
                  <a:cubicBezTo>
                    <a:pt x="8507821" y="94908"/>
                    <a:pt x="8418611" y="94908"/>
                    <a:pt x="8373427" y="49723"/>
                  </a:cubicBezTo>
                  <a:cubicBezTo>
                    <a:pt x="8336352" y="13420"/>
                    <a:pt x="8261430" y="13420"/>
                    <a:pt x="8224742" y="49723"/>
                  </a:cubicBezTo>
                  <a:cubicBezTo>
                    <a:pt x="8179558" y="94908"/>
                    <a:pt x="8090347" y="94908"/>
                    <a:pt x="8045163" y="49723"/>
                  </a:cubicBezTo>
                  <a:cubicBezTo>
                    <a:pt x="8008474" y="13420"/>
                    <a:pt x="7933167" y="13420"/>
                    <a:pt x="7896479" y="49723"/>
                  </a:cubicBezTo>
                  <a:cubicBezTo>
                    <a:pt x="7851294" y="94908"/>
                    <a:pt x="7762084" y="94908"/>
                    <a:pt x="7716899" y="49723"/>
                  </a:cubicBezTo>
                  <a:cubicBezTo>
                    <a:pt x="7680211" y="13034"/>
                    <a:pt x="7604903" y="13420"/>
                    <a:pt x="7568215" y="49723"/>
                  </a:cubicBezTo>
                  <a:cubicBezTo>
                    <a:pt x="7523031" y="94908"/>
                    <a:pt x="7433820" y="94908"/>
                    <a:pt x="7388636" y="49723"/>
                  </a:cubicBezTo>
                  <a:cubicBezTo>
                    <a:pt x="7351947" y="13034"/>
                    <a:pt x="7277026" y="13420"/>
                    <a:pt x="7239951" y="49723"/>
                  </a:cubicBezTo>
                  <a:cubicBezTo>
                    <a:pt x="7194767" y="94908"/>
                    <a:pt x="7105557" y="94908"/>
                    <a:pt x="7060372" y="49723"/>
                  </a:cubicBezTo>
                  <a:cubicBezTo>
                    <a:pt x="7023683" y="13034"/>
                    <a:pt x="6948376" y="13420"/>
                    <a:pt x="6911688" y="49723"/>
                  </a:cubicBezTo>
                  <a:cubicBezTo>
                    <a:pt x="6866503" y="94908"/>
                    <a:pt x="6777293" y="94908"/>
                    <a:pt x="6732108" y="49723"/>
                  </a:cubicBezTo>
                  <a:cubicBezTo>
                    <a:pt x="6695420" y="13034"/>
                    <a:pt x="6620112" y="13034"/>
                    <a:pt x="6583424" y="49723"/>
                  </a:cubicBezTo>
                  <a:cubicBezTo>
                    <a:pt x="6537853" y="94908"/>
                    <a:pt x="6449029" y="94908"/>
                    <a:pt x="6403458" y="49723"/>
                  </a:cubicBezTo>
                  <a:cubicBezTo>
                    <a:pt x="6366770" y="13034"/>
                    <a:pt x="6291849" y="13034"/>
                    <a:pt x="6254774" y="49723"/>
                  </a:cubicBezTo>
                  <a:cubicBezTo>
                    <a:pt x="6209589" y="94908"/>
                    <a:pt x="6120379" y="94908"/>
                    <a:pt x="6075195" y="49723"/>
                  </a:cubicBezTo>
                  <a:cubicBezTo>
                    <a:pt x="6038506" y="13034"/>
                    <a:pt x="5963585" y="13034"/>
                    <a:pt x="5926511" y="49723"/>
                  </a:cubicBezTo>
                  <a:cubicBezTo>
                    <a:pt x="5881326" y="94908"/>
                    <a:pt x="5792115" y="94908"/>
                    <a:pt x="5746931" y="49723"/>
                  </a:cubicBezTo>
                  <a:cubicBezTo>
                    <a:pt x="5710243" y="13034"/>
                    <a:pt x="5634935" y="13034"/>
                    <a:pt x="5598247" y="49723"/>
                  </a:cubicBezTo>
                  <a:cubicBezTo>
                    <a:pt x="5553062" y="94908"/>
                    <a:pt x="5463852" y="94908"/>
                    <a:pt x="5418281" y="49723"/>
                  </a:cubicBezTo>
                  <a:cubicBezTo>
                    <a:pt x="5381593" y="13034"/>
                    <a:pt x="5306672" y="13420"/>
                    <a:pt x="5269597" y="49723"/>
                  </a:cubicBezTo>
                  <a:cubicBezTo>
                    <a:pt x="5224413" y="94908"/>
                    <a:pt x="5135202" y="94908"/>
                    <a:pt x="5090018" y="49723"/>
                  </a:cubicBezTo>
                  <a:cubicBezTo>
                    <a:pt x="5053330" y="13034"/>
                    <a:pt x="4978408" y="13420"/>
                    <a:pt x="4941333" y="49723"/>
                  </a:cubicBezTo>
                  <a:cubicBezTo>
                    <a:pt x="4895763" y="94908"/>
                    <a:pt x="4806939" y="94908"/>
                    <a:pt x="4761368" y="49723"/>
                  </a:cubicBezTo>
                  <a:cubicBezTo>
                    <a:pt x="4724679" y="13034"/>
                    <a:pt x="4649372" y="13420"/>
                    <a:pt x="4612684" y="49723"/>
                  </a:cubicBezTo>
                  <a:cubicBezTo>
                    <a:pt x="4567499" y="94908"/>
                    <a:pt x="4478289" y="94908"/>
                    <a:pt x="4433104" y="49723"/>
                  </a:cubicBezTo>
                  <a:cubicBezTo>
                    <a:pt x="4396416" y="13034"/>
                    <a:pt x="4321495" y="13420"/>
                    <a:pt x="4284420" y="49723"/>
                  </a:cubicBezTo>
                  <a:cubicBezTo>
                    <a:pt x="4239235" y="94908"/>
                    <a:pt x="4150025" y="94908"/>
                    <a:pt x="4104840" y="49723"/>
                  </a:cubicBezTo>
                  <a:cubicBezTo>
                    <a:pt x="4068152" y="13034"/>
                    <a:pt x="3992845" y="13420"/>
                    <a:pt x="3956156" y="49723"/>
                  </a:cubicBezTo>
                  <a:cubicBezTo>
                    <a:pt x="3910586" y="94908"/>
                    <a:pt x="3821761" y="94908"/>
                    <a:pt x="3776190" y="49723"/>
                  </a:cubicBezTo>
                  <a:cubicBezTo>
                    <a:pt x="3739502" y="13034"/>
                    <a:pt x="3664581" y="13034"/>
                    <a:pt x="3627506" y="49723"/>
                  </a:cubicBezTo>
                  <a:cubicBezTo>
                    <a:pt x="3582322" y="94908"/>
                    <a:pt x="3493111" y="94908"/>
                    <a:pt x="3447541" y="49723"/>
                  </a:cubicBezTo>
                  <a:cubicBezTo>
                    <a:pt x="3410852" y="13034"/>
                    <a:pt x="3335545" y="13420"/>
                    <a:pt x="3298857" y="49723"/>
                  </a:cubicBezTo>
                  <a:cubicBezTo>
                    <a:pt x="3253286" y="94908"/>
                    <a:pt x="3164462" y="94908"/>
                    <a:pt x="3118891" y="49723"/>
                  </a:cubicBezTo>
                  <a:cubicBezTo>
                    <a:pt x="3082202" y="13034"/>
                    <a:pt x="3006895" y="13420"/>
                    <a:pt x="2970207" y="49723"/>
                  </a:cubicBezTo>
                  <a:cubicBezTo>
                    <a:pt x="2924636" y="94908"/>
                    <a:pt x="2835812" y="94908"/>
                    <a:pt x="2790241" y="49723"/>
                  </a:cubicBezTo>
                  <a:cubicBezTo>
                    <a:pt x="2753553" y="13034"/>
                    <a:pt x="2678245" y="13034"/>
                    <a:pt x="2641557" y="49723"/>
                  </a:cubicBezTo>
                  <a:cubicBezTo>
                    <a:pt x="2596373" y="94908"/>
                    <a:pt x="2507162" y="94908"/>
                    <a:pt x="2461977" y="49723"/>
                  </a:cubicBezTo>
                  <a:cubicBezTo>
                    <a:pt x="2425289" y="13034"/>
                    <a:pt x="2349982" y="13420"/>
                    <a:pt x="2313293" y="49723"/>
                  </a:cubicBezTo>
                  <a:cubicBezTo>
                    <a:pt x="2268109" y="94908"/>
                    <a:pt x="2178898" y="94908"/>
                    <a:pt x="2133714" y="49723"/>
                  </a:cubicBezTo>
                  <a:cubicBezTo>
                    <a:pt x="2097025" y="13034"/>
                    <a:pt x="2021718" y="13420"/>
                    <a:pt x="1985030" y="49723"/>
                  </a:cubicBezTo>
                  <a:cubicBezTo>
                    <a:pt x="1939845" y="94908"/>
                    <a:pt x="1850635" y="94908"/>
                    <a:pt x="1805450" y="49723"/>
                  </a:cubicBezTo>
                  <a:cubicBezTo>
                    <a:pt x="1768762" y="13034"/>
                    <a:pt x="1693454" y="13420"/>
                    <a:pt x="1656766" y="49723"/>
                  </a:cubicBezTo>
                  <a:cubicBezTo>
                    <a:pt x="1611195" y="94908"/>
                    <a:pt x="1522371" y="94908"/>
                    <a:pt x="1476800" y="49723"/>
                  </a:cubicBezTo>
                  <a:cubicBezTo>
                    <a:pt x="1440112" y="13034"/>
                    <a:pt x="1364804" y="13420"/>
                    <a:pt x="1328116" y="49723"/>
                  </a:cubicBezTo>
                  <a:cubicBezTo>
                    <a:pt x="1282545" y="94908"/>
                    <a:pt x="1193721" y="94908"/>
                    <a:pt x="1148150" y="49723"/>
                  </a:cubicBezTo>
                  <a:cubicBezTo>
                    <a:pt x="1111462" y="13034"/>
                    <a:pt x="1036155" y="13034"/>
                    <a:pt x="999466" y="49723"/>
                  </a:cubicBezTo>
                  <a:cubicBezTo>
                    <a:pt x="954282" y="94908"/>
                    <a:pt x="865071" y="94908"/>
                    <a:pt x="819887" y="49723"/>
                  </a:cubicBezTo>
                  <a:cubicBezTo>
                    <a:pt x="783198" y="13034"/>
                    <a:pt x="707891" y="13034"/>
                    <a:pt x="671203" y="49723"/>
                  </a:cubicBezTo>
                  <a:cubicBezTo>
                    <a:pt x="626018" y="94908"/>
                    <a:pt x="536808" y="94908"/>
                    <a:pt x="491623" y="49723"/>
                  </a:cubicBezTo>
                  <a:cubicBezTo>
                    <a:pt x="454935" y="13034"/>
                    <a:pt x="379627" y="13420"/>
                    <a:pt x="342939" y="49723"/>
                  </a:cubicBezTo>
                  <a:cubicBezTo>
                    <a:pt x="297754" y="94908"/>
                    <a:pt x="208544" y="94908"/>
                    <a:pt x="163359" y="49723"/>
                  </a:cubicBezTo>
                  <a:cubicBezTo>
                    <a:pt x="126671" y="13034"/>
                    <a:pt x="51364" y="13034"/>
                    <a:pt x="14675" y="49723"/>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709"/>
                    <a:pt x="22585310" y="83709"/>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63" name="Freeform: Shape 62">
              <a:extLst>
                <a:ext uri="{FF2B5EF4-FFF2-40B4-BE49-F238E27FC236}">
                  <a16:creationId xmlns:a16="http://schemas.microsoft.com/office/drawing/2014/main" id="{966CBE09-88FA-4EFB-943F-1D1198B4F70D}"/>
                </a:ext>
              </a:extLst>
            </p:cNvPr>
            <p:cNvSpPr/>
            <p:nvPr/>
          </p:nvSpPr>
          <p:spPr>
            <a:xfrm>
              <a:off x="-51438" y="8608837"/>
              <a:ext cx="23005101" cy="83611"/>
            </a:xfrm>
            <a:custGeom>
              <a:avLst/>
              <a:gdLst>
                <a:gd name="connsiteX0" fmla="*/ 22585310 w 23005101"/>
                <a:gd name="connsiteY0" fmla="*/ 83323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3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3"/>
                  </a:moveTo>
                  <a:cubicBezTo>
                    <a:pt x="22551712" y="83323"/>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3"/>
                    <a:pt x="22585310" y="83323"/>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64" name="Freeform: Shape 63">
              <a:extLst>
                <a:ext uri="{FF2B5EF4-FFF2-40B4-BE49-F238E27FC236}">
                  <a16:creationId xmlns:a16="http://schemas.microsoft.com/office/drawing/2014/main" id="{E02533DB-CF4F-462F-B7E4-692AEE5BF8AF}"/>
                </a:ext>
              </a:extLst>
            </p:cNvPr>
            <p:cNvSpPr/>
            <p:nvPr/>
          </p:nvSpPr>
          <p:spPr>
            <a:xfrm>
              <a:off x="-51438" y="8882265"/>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65" name="Freeform: Shape 64">
              <a:extLst>
                <a:ext uri="{FF2B5EF4-FFF2-40B4-BE49-F238E27FC236}">
                  <a16:creationId xmlns:a16="http://schemas.microsoft.com/office/drawing/2014/main" id="{921F0384-0033-4E94-818D-C43C744BA68D}"/>
                </a:ext>
              </a:extLst>
            </p:cNvPr>
            <p:cNvSpPr/>
            <p:nvPr/>
          </p:nvSpPr>
          <p:spPr>
            <a:xfrm>
              <a:off x="-51438" y="9155308"/>
              <a:ext cx="23005101" cy="83708"/>
            </a:xfrm>
            <a:custGeom>
              <a:avLst/>
              <a:gdLst>
                <a:gd name="connsiteX0" fmla="*/ 22585310 w 23005101"/>
                <a:gd name="connsiteY0" fmla="*/ 83708 h 83708"/>
                <a:gd name="connsiteX1" fmla="*/ 22495328 w 23005101"/>
                <a:gd name="connsiteY1" fmla="*/ 49723 h 83708"/>
                <a:gd name="connsiteX2" fmla="*/ 22346644 w 23005101"/>
                <a:gd name="connsiteY2" fmla="*/ 49723 h 83708"/>
                <a:gd name="connsiteX3" fmla="*/ 22167064 w 23005101"/>
                <a:gd name="connsiteY3" fmla="*/ 49723 h 83708"/>
                <a:gd name="connsiteX4" fmla="*/ 22018380 w 23005101"/>
                <a:gd name="connsiteY4" fmla="*/ 49723 h 83708"/>
                <a:gd name="connsiteX5" fmla="*/ 21838800 w 23005101"/>
                <a:gd name="connsiteY5" fmla="*/ 49723 h 83708"/>
                <a:gd name="connsiteX6" fmla="*/ 21690116 w 23005101"/>
                <a:gd name="connsiteY6" fmla="*/ 49723 h 83708"/>
                <a:gd name="connsiteX7" fmla="*/ 21510536 w 23005101"/>
                <a:gd name="connsiteY7" fmla="*/ 49723 h 83708"/>
                <a:gd name="connsiteX8" fmla="*/ 21361854 w 23005101"/>
                <a:gd name="connsiteY8" fmla="*/ 49723 h 83708"/>
                <a:gd name="connsiteX9" fmla="*/ 21182272 w 23005101"/>
                <a:gd name="connsiteY9" fmla="*/ 49723 h 83708"/>
                <a:gd name="connsiteX10" fmla="*/ 21033590 w 23005101"/>
                <a:gd name="connsiteY10" fmla="*/ 49723 h 83708"/>
                <a:gd name="connsiteX11" fmla="*/ 20854010 w 23005101"/>
                <a:gd name="connsiteY11" fmla="*/ 49723 h 83708"/>
                <a:gd name="connsiteX12" fmla="*/ 20705326 w 23005101"/>
                <a:gd name="connsiteY12" fmla="*/ 49723 h 83708"/>
                <a:gd name="connsiteX13" fmla="*/ 20525358 w 23005101"/>
                <a:gd name="connsiteY13" fmla="*/ 49723 h 83708"/>
                <a:gd name="connsiteX14" fmla="*/ 20376676 w 23005101"/>
                <a:gd name="connsiteY14" fmla="*/ 49723 h 83708"/>
                <a:gd name="connsiteX15" fmla="*/ 20196708 w 23005101"/>
                <a:gd name="connsiteY15" fmla="*/ 49723 h 83708"/>
                <a:gd name="connsiteX16" fmla="*/ 20048026 w 23005101"/>
                <a:gd name="connsiteY16" fmla="*/ 49723 h 83708"/>
                <a:gd name="connsiteX17" fmla="*/ 19868446 w 23005101"/>
                <a:gd name="connsiteY17" fmla="*/ 49723 h 83708"/>
                <a:gd name="connsiteX18" fmla="*/ 19719762 w 23005101"/>
                <a:gd name="connsiteY18" fmla="*/ 49723 h 83708"/>
                <a:gd name="connsiteX19" fmla="*/ 19540182 w 23005101"/>
                <a:gd name="connsiteY19" fmla="*/ 49723 h 83708"/>
                <a:gd name="connsiteX20" fmla="*/ 19391498 w 23005101"/>
                <a:gd name="connsiteY20" fmla="*/ 49723 h 83708"/>
                <a:gd name="connsiteX21" fmla="*/ 19211920 w 23005101"/>
                <a:gd name="connsiteY21" fmla="*/ 49723 h 83708"/>
                <a:gd name="connsiteX22" fmla="*/ 19063234 w 23005101"/>
                <a:gd name="connsiteY22" fmla="*/ 49723 h 83708"/>
                <a:gd name="connsiteX23" fmla="*/ 18883656 w 23005101"/>
                <a:gd name="connsiteY23" fmla="*/ 49723 h 83708"/>
                <a:gd name="connsiteX24" fmla="*/ 18734972 w 23005101"/>
                <a:gd name="connsiteY24" fmla="*/ 49723 h 83708"/>
                <a:gd name="connsiteX25" fmla="*/ 18555006 w 23005101"/>
                <a:gd name="connsiteY25" fmla="*/ 49723 h 83708"/>
                <a:gd name="connsiteX26" fmla="*/ 18406320 w 23005101"/>
                <a:gd name="connsiteY26" fmla="*/ 49723 h 83708"/>
                <a:gd name="connsiteX27" fmla="*/ 18226356 w 23005101"/>
                <a:gd name="connsiteY27" fmla="*/ 49723 h 83708"/>
                <a:gd name="connsiteX28" fmla="*/ 18077672 w 23005101"/>
                <a:gd name="connsiteY28" fmla="*/ 49723 h 83708"/>
                <a:gd name="connsiteX29" fmla="*/ 17898092 w 23005101"/>
                <a:gd name="connsiteY29" fmla="*/ 49723 h 83708"/>
                <a:gd name="connsiteX30" fmla="*/ 17749408 w 23005101"/>
                <a:gd name="connsiteY30" fmla="*/ 49723 h 83708"/>
                <a:gd name="connsiteX31" fmla="*/ 17569442 w 23005101"/>
                <a:gd name="connsiteY31" fmla="*/ 49723 h 83708"/>
                <a:gd name="connsiteX32" fmla="*/ 17420758 w 23005101"/>
                <a:gd name="connsiteY32" fmla="*/ 49723 h 83708"/>
                <a:gd name="connsiteX33" fmla="*/ 17240792 w 23005101"/>
                <a:gd name="connsiteY33" fmla="*/ 49723 h 83708"/>
                <a:gd name="connsiteX34" fmla="*/ 17092108 w 23005101"/>
                <a:gd name="connsiteY34" fmla="*/ 49723 h 83708"/>
                <a:gd name="connsiteX35" fmla="*/ 16912528 w 23005101"/>
                <a:gd name="connsiteY35" fmla="*/ 49723 h 83708"/>
                <a:gd name="connsiteX36" fmla="*/ 16763844 w 23005101"/>
                <a:gd name="connsiteY36" fmla="*/ 49723 h 83708"/>
                <a:gd name="connsiteX37" fmla="*/ 16584265 w 23005101"/>
                <a:gd name="connsiteY37" fmla="*/ 49723 h 83708"/>
                <a:gd name="connsiteX38" fmla="*/ 16435581 w 23005101"/>
                <a:gd name="connsiteY38" fmla="*/ 49723 h 83708"/>
                <a:gd name="connsiteX39" fmla="*/ 16255616 w 23005101"/>
                <a:gd name="connsiteY39" fmla="*/ 49723 h 83708"/>
                <a:gd name="connsiteX40" fmla="*/ 16106931 w 23005101"/>
                <a:gd name="connsiteY40" fmla="*/ 49723 h 83708"/>
                <a:gd name="connsiteX41" fmla="*/ 15926966 w 23005101"/>
                <a:gd name="connsiteY41" fmla="*/ 49723 h 83708"/>
                <a:gd name="connsiteX42" fmla="*/ 15778281 w 23005101"/>
                <a:gd name="connsiteY42" fmla="*/ 49723 h 83708"/>
                <a:gd name="connsiteX43" fmla="*/ 15598702 w 23005101"/>
                <a:gd name="connsiteY43" fmla="*/ 49723 h 83708"/>
                <a:gd name="connsiteX44" fmla="*/ 15450018 w 23005101"/>
                <a:gd name="connsiteY44" fmla="*/ 49723 h 83708"/>
                <a:gd name="connsiteX45" fmla="*/ 15270438 w 23005101"/>
                <a:gd name="connsiteY45" fmla="*/ 49723 h 83708"/>
                <a:gd name="connsiteX46" fmla="*/ 15121754 w 23005101"/>
                <a:gd name="connsiteY46" fmla="*/ 49723 h 83708"/>
                <a:gd name="connsiteX47" fmla="*/ 14942175 w 23005101"/>
                <a:gd name="connsiteY47" fmla="*/ 49723 h 83708"/>
                <a:gd name="connsiteX48" fmla="*/ 14793490 w 23005101"/>
                <a:gd name="connsiteY48" fmla="*/ 49723 h 83708"/>
                <a:gd name="connsiteX49" fmla="*/ 14613911 w 23005101"/>
                <a:gd name="connsiteY49" fmla="*/ 49723 h 83708"/>
                <a:gd name="connsiteX50" fmla="*/ 14465227 w 23005101"/>
                <a:gd name="connsiteY50" fmla="*/ 49723 h 83708"/>
                <a:gd name="connsiteX51" fmla="*/ 14285647 w 23005101"/>
                <a:gd name="connsiteY51" fmla="*/ 49723 h 83708"/>
                <a:gd name="connsiteX52" fmla="*/ 14136963 w 23005101"/>
                <a:gd name="connsiteY52" fmla="*/ 49723 h 83708"/>
                <a:gd name="connsiteX53" fmla="*/ 13957384 w 23005101"/>
                <a:gd name="connsiteY53" fmla="*/ 49723 h 83708"/>
                <a:gd name="connsiteX54" fmla="*/ 13808699 w 23005101"/>
                <a:gd name="connsiteY54" fmla="*/ 49723 h 83708"/>
                <a:gd name="connsiteX55" fmla="*/ 13628734 w 23005101"/>
                <a:gd name="connsiteY55" fmla="*/ 49723 h 83708"/>
                <a:gd name="connsiteX56" fmla="*/ 13480049 w 23005101"/>
                <a:gd name="connsiteY56" fmla="*/ 49723 h 83708"/>
                <a:gd name="connsiteX57" fmla="*/ 13300085 w 23005101"/>
                <a:gd name="connsiteY57" fmla="*/ 49723 h 83708"/>
                <a:gd name="connsiteX58" fmla="*/ 13151400 w 23005101"/>
                <a:gd name="connsiteY58" fmla="*/ 49723 h 83708"/>
                <a:gd name="connsiteX59" fmla="*/ 12971434 w 23005101"/>
                <a:gd name="connsiteY59" fmla="*/ 49723 h 83708"/>
                <a:gd name="connsiteX60" fmla="*/ 12822750 w 23005101"/>
                <a:gd name="connsiteY60" fmla="*/ 49723 h 83708"/>
                <a:gd name="connsiteX61" fmla="*/ 12643171 w 23005101"/>
                <a:gd name="connsiteY61" fmla="*/ 49723 h 83708"/>
                <a:gd name="connsiteX62" fmla="*/ 12494486 w 23005101"/>
                <a:gd name="connsiteY62" fmla="*/ 49723 h 83708"/>
                <a:gd name="connsiteX63" fmla="*/ 12314907 w 23005101"/>
                <a:gd name="connsiteY63" fmla="*/ 49723 h 83708"/>
                <a:gd name="connsiteX64" fmla="*/ 12166223 w 23005101"/>
                <a:gd name="connsiteY64" fmla="*/ 49723 h 83708"/>
                <a:gd name="connsiteX65" fmla="*/ 11986257 w 23005101"/>
                <a:gd name="connsiteY65" fmla="*/ 49723 h 83708"/>
                <a:gd name="connsiteX66" fmla="*/ 11837573 w 23005101"/>
                <a:gd name="connsiteY66" fmla="*/ 49723 h 83708"/>
                <a:gd name="connsiteX67" fmla="*/ 11657607 w 23005101"/>
                <a:gd name="connsiteY67" fmla="*/ 49723 h 83708"/>
                <a:gd name="connsiteX68" fmla="*/ 11508923 w 23005101"/>
                <a:gd name="connsiteY68" fmla="*/ 49723 h 83708"/>
                <a:gd name="connsiteX69" fmla="*/ 11328958 w 23005101"/>
                <a:gd name="connsiteY69" fmla="*/ 49723 h 83708"/>
                <a:gd name="connsiteX70" fmla="*/ 11180273 w 23005101"/>
                <a:gd name="connsiteY70" fmla="*/ 49723 h 83708"/>
                <a:gd name="connsiteX71" fmla="*/ 11000694 w 23005101"/>
                <a:gd name="connsiteY71" fmla="*/ 49723 h 83708"/>
                <a:gd name="connsiteX72" fmla="*/ 10852010 w 23005101"/>
                <a:gd name="connsiteY72" fmla="*/ 49723 h 83708"/>
                <a:gd name="connsiteX73" fmla="*/ 10672044 w 23005101"/>
                <a:gd name="connsiteY73" fmla="*/ 49723 h 83708"/>
                <a:gd name="connsiteX74" fmla="*/ 10523359 w 23005101"/>
                <a:gd name="connsiteY74" fmla="*/ 49723 h 83708"/>
                <a:gd name="connsiteX75" fmla="*/ 10343780 w 23005101"/>
                <a:gd name="connsiteY75" fmla="*/ 49723 h 83708"/>
                <a:gd name="connsiteX76" fmla="*/ 10195096 w 23005101"/>
                <a:gd name="connsiteY76" fmla="*/ 49723 h 83708"/>
                <a:gd name="connsiteX77" fmla="*/ 10015517 w 23005101"/>
                <a:gd name="connsiteY77" fmla="*/ 49723 h 83708"/>
                <a:gd name="connsiteX78" fmla="*/ 9866833 w 23005101"/>
                <a:gd name="connsiteY78" fmla="*/ 49723 h 83708"/>
                <a:gd name="connsiteX79" fmla="*/ 9687253 w 23005101"/>
                <a:gd name="connsiteY79" fmla="*/ 49723 h 83708"/>
                <a:gd name="connsiteX80" fmla="*/ 9538569 w 23005101"/>
                <a:gd name="connsiteY80" fmla="*/ 49723 h 83708"/>
                <a:gd name="connsiteX81" fmla="*/ 9358989 w 23005101"/>
                <a:gd name="connsiteY81" fmla="*/ 49723 h 83708"/>
                <a:gd name="connsiteX82" fmla="*/ 9210305 w 23005101"/>
                <a:gd name="connsiteY82" fmla="*/ 49723 h 83708"/>
                <a:gd name="connsiteX83" fmla="*/ 9030340 w 23005101"/>
                <a:gd name="connsiteY83" fmla="*/ 49723 h 83708"/>
                <a:gd name="connsiteX84" fmla="*/ 8881655 w 23005101"/>
                <a:gd name="connsiteY84" fmla="*/ 49723 h 83708"/>
                <a:gd name="connsiteX85" fmla="*/ 8701690 w 23005101"/>
                <a:gd name="connsiteY85" fmla="*/ 49723 h 83708"/>
                <a:gd name="connsiteX86" fmla="*/ 8553006 w 23005101"/>
                <a:gd name="connsiteY86" fmla="*/ 49723 h 83708"/>
                <a:gd name="connsiteX87" fmla="*/ 8373427 w 23005101"/>
                <a:gd name="connsiteY87" fmla="*/ 49723 h 83708"/>
                <a:gd name="connsiteX88" fmla="*/ 8224742 w 23005101"/>
                <a:gd name="connsiteY88" fmla="*/ 49723 h 83708"/>
                <a:gd name="connsiteX89" fmla="*/ 8045163 w 23005101"/>
                <a:gd name="connsiteY89" fmla="*/ 49723 h 83708"/>
                <a:gd name="connsiteX90" fmla="*/ 7896479 w 23005101"/>
                <a:gd name="connsiteY90" fmla="*/ 49723 h 83708"/>
                <a:gd name="connsiteX91" fmla="*/ 7716899 w 23005101"/>
                <a:gd name="connsiteY91" fmla="*/ 49723 h 83708"/>
                <a:gd name="connsiteX92" fmla="*/ 7568215 w 23005101"/>
                <a:gd name="connsiteY92" fmla="*/ 49723 h 83708"/>
                <a:gd name="connsiteX93" fmla="*/ 7388636 w 23005101"/>
                <a:gd name="connsiteY93" fmla="*/ 49723 h 83708"/>
                <a:gd name="connsiteX94" fmla="*/ 7239951 w 23005101"/>
                <a:gd name="connsiteY94" fmla="*/ 49723 h 83708"/>
                <a:gd name="connsiteX95" fmla="*/ 7060372 w 23005101"/>
                <a:gd name="connsiteY95" fmla="*/ 49723 h 83708"/>
                <a:gd name="connsiteX96" fmla="*/ 6911688 w 23005101"/>
                <a:gd name="connsiteY96" fmla="*/ 49723 h 83708"/>
                <a:gd name="connsiteX97" fmla="*/ 6732108 w 23005101"/>
                <a:gd name="connsiteY97" fmla="*/ 49723 h 83708"/>
                <a:gd name="connsiteX98" fmla="*/ 6583424 w 23005101"/>
                <a:gd name="connsiteY98" fmla="*/ 49723 h 83708"/>
                <a:gd name="connsiteX99" fmla="*/ 6403458 w 23005101"/>
                <a:gd name="connsiteY99" fmla="*/ 49723 h 83708"/>
                <a:gd name="connsiteX100" fmla="*/ 6254774 w 23005101"/>
                <a:gd name="connsiteY100" fmla="*/ 49723 h 83708"/>
                <a:gd name="connsiteX101" fmla="*/ 6075195 w 23005101"/>
                <a:gd name="connsiteY101" fmla="*/ 49723 h 83708"/>
                <a:gd name="connsiteX102" fmla="*/ 5926511 w 23005101"/>
                <a:gd name="connsiteY102" fmla="*/ 49723 h 83708"/>
                <a:gd name="connsiteX103" fmla="*/ 5746931 w 23005101"/>
                <a:gd name="connsiteY103" fmla="*/ 49723 h 83708"/>
                <a:gd name="connsiteX104" fmla="*/ 5598247 w 23005101"/>
                <a:gd name="connsiteY104" fmla="*/ 49723 h 83708"/>
                <a:gd name="connsiteX105" fmla="*/ 5418281 w 23005101"/>
                <a:gd name="connsiteY105" fmla="*/ 49723 h 83708"/>
                <a:gd name="connsiteX106" fmla="*/ 5269597 w 23005101"/>
                <a:gd name="connsiteY106" fmla="*/ 49723 h 83708"/>
                <a:gd name="connsiteX107" fmla="*/ 5090018 w 23005101"/>
                <a:gd name="connsiteY107" fmla="*/ 49723 h 83708"/>
                <a:gd name="connsiteX108" fmla="*/ 4941333 w 23005101"/>
                <a:gd name="connsiteY108" fmla="*/ 49723 h 83708"/>
                <a:gd name="connsiteX109" fmla="*/ 4761368 w 23005101"/>
                <a:gd name="connsiteY109" fmla="*/ 49723 h 83708"/>
                <a:gd name="connsiteX110" fmla="*/ 4612684 w 23005101"/>
                <a:gd name="connsiteY110" fmla="*/ 49723 h 83708"/>
                <a:gd name="connsiteX111" fmla="*/ 4433104 w 23005101"/>
                <a:gd name="connsiteY111" fmla="*/ 49723 h 83708"/>
                <a:gd name="connsiteX112" fmla="*/ 4284420 w 23005101"/>
                <a:gd name="connsiteY112" fmla="*/ 49723 h 83708"/>
                <a:gd name="connsiteX113" fmla="*/ 4104840 w 23005101"/>
                <a:gd name="connsiteY113" fmla="*/ 49723 h 83708"/>
                <a:gd name="connsiteX114" fmla="*/ 3956156 w 23005101"/>
                <a:gd name="connsiteY114" fmla="*/ 49723 h 83708"/>
                <a:gd name="connsiteX115" fmla="*/ 3776190 w 23005101"/>
                <a:gd name="connsiteY115" fmla="*/ 49723 h 83708"/>
                <a:gd name="connsiteX116" fmla="*/ 3627506 w 23005101"/>
                <a:gd name="connsiteY116" fmla="*/ 49723 h 83708"/>
                <a:gd name="connsiteX117" fmla="*/ 3447541 w 23005101"/>
                <a:gd name="connsiteY117" fmla="*/ 49723 h 83708"/>
                <a:gd name="connsiteX118" fmla="*/ 3298857 w 23005101"/>
                <a:gd name="connsiteY118" fmla="*/ 49723 h 83708"/>
                <a:gd name="connsiteX119" fmla="*/ 3118891 w 23005101"/>
                <a:gd name="connsiteY119" fmla="*/ 49723 h 83708"/>
                <a:gd name="connsiteX120" fmla="*/ 2970207 w 23005101"/>
                <a:gd name="connsiteY120" fmla="*/ 49723 h 83708"/>
                <a:gd name="connsiteX121" fmla="*/ 2790241 w 23005101"/>
                <a:gd name="connsiteY121" fmla="*/ 49723 h 83708"/>
                <a:gd name="connsiteX122" fmla="*/ 2641557 w 23005101"/>
                <a:gd name="connsiteY122" fmla="*/ 49723 h 83708"/>
                <a:gd name="connsiteX123" fmla="*/ 2461977 w 23005101"/>
                <a:gd name="connsiteY123" fmla="*/ 49723 h 83708"/>
                <a:gd name="connsiteX124" fmla="*/ 2313293 w 23005101"/>
                <a:gd name="connsiteY124" fmla="*/ 49723 h 83708"/>
                <a:gd name="connsiteX125" fmla="*/ 2133714 w 23005101"/>
                <a:gd name="connsiteY125" fmla="*/ 49723 h 83708"/>
                <a:gd name="connsiteX126" fmla="*/ 1985030 w 23005101"/>
                <a:gd name="connsiteY126" fmla="*/ 49723 h 83708"/>
                <a:gd name="connsiteX127" fmla="*/ 1805450 w 23005101"/>
                <a:gd name="connsiteY127" fmla="*/ 49723 h 83708"/>
                <a:gd name="connsiteX128" fmla="*/ 1656766 w 23005101"/>
                <a:gd name="connsiteY128" fmla="*/ 49723 h 83708"/>
                <a:gd name="connsiteX129" fmla="*/ 1476800 w 23005101"/>
                <a:gd name="connsiteY129" fmla="*/ 49723 h 83708"/>
                <a:gd name="connsiteX130" fmla="*/ 1328116 w 23005101"/>
                <a:gd name="connsiteY130" fmla="*/ 49723 h 83708"/>
                <a:gd name="connsiteX131" fmla="*/ 1148150 w 23005101"/>
                <a:gd name="connsiteY131" fmla="*/ 49723 h 83708"/>
                <a:gd name="connsiteX132" fmla="*/ 999466 w 23005101"/>
                <a:gd name="connsiteY132" fmla="*/ 49723 h 83708"/>
                <a:gd name="connsiteX133" fmla="*/ 819887 w 23005101"/>
                <a:gd name="connsiteY133" fmla="*/ 49723 h 83708"/>
                <a:gd name="connsiteX134" fmla="*/ 671203 w 23005101"/>
                <a:gd name="connsiteY134" fmla="*/ 49723 h 83708"/>
                <a:gd name="connsiteX135" fmla="*/ 491623 w 23005101"/>
                <a:gd name="connsiteY135" fmla="*/ 49723 h 83708"/>
                <a:gd name="connsiteX136" fmla="*/ 342939 w 23005101"/>
                <a:gd name="connsiteY136" fmla="*/ 49723 h 83708"/>
                <a:gd name="connsiteX137" fmla="*/ 163359 w 23005101"/>
                <a:gd name="connsiteY137" fmla="*/ 49723 h 83708"/>
                <a:gd name="connsiteX138" fmla="*/ 14675 w 23005101"/>
                <a:gd name="connsiteY138" fmla="*/ 49723 h 83708"/>
                <a:gd name="connsiteX139" fmla="*/ 0 w 23005101"/>
                <a:gd name="connsiteY139" fmla="*/ 33889 h 83708"/>
                <a:gd name="connsiteX140" fmla="*/ 179580 w 23005101"/>
                <a:gd name="connsiteY140" fmla="*/ 33889 h 83708"/>
                <a:gd name="connsiteX141" fmla="*/ 328264 w 23005101"/>
                <a:gd name="connsiteY141" fmla="*/ 33889 h 83708"/>
                <a:gd name="connsiteX142" fmla="*/ 507843 w 23005101"/>
                <a:gd name="connsiteY142" fmla="*/ 33889 h 83708"/>
                <a:gd name="connsiteX143" fmla="*/ 656527 w 23005101"/>
                <a:gd name="connsiteY143" fmla="*/ 33889 h 83708"/>
                <a:gd name="connsiteX144" fmla="*/ 836107 w 23005101"/>
                <a:gd name="connsiteY144" fmla="*/ 33889 h 83708"/>
                <a:gd name="connsiteX145" fmla="*/ 984791 w 23005101"/>
                <a:gd name="connsiteY145" fmla="*/ 33889 h 83708"/>
                <a:gd name="connsiteX146" fmla="*/ 1164757 w 23005101"/>
                <a:gd name="connsiteY146" fmla="*/ 33889 h 83708"/>
                <a:gd name="connsiteX147" fmla="*/ 1313441 w 23005101"/>
                <a:gd name="connsiteY147" fmla="*/ 33889 h 83708"/>
                <a:gd name="connsiteX148" fmla="*/ 1493406 w 23005101"/>
                <a:gd name="connsiteY148" fmla="*/ 33889 h 83708"/>
                <a:gd name="connsiteX149" fmla="*/ 1642091 w 23005101"/>
                <a:gd name="connsiteY149" fmla="*/ 33889 h 83708"/>
                <a:gd name="connsiteX150" fmla="*/ 1821670 w 23005101"/>
                <a:gd name="connsiteY150" fmla="*/ 33889 h 83708"/>
                <a:gd name="connsiteX151" fmla="*/ 1970354 w 23005101"/>
                <a:gd name="connsiteY151" fmla="*/ 33889 h 83708"/>
                <a:gd name="connsiteX152" fmla="*/ 2149934 w 23005101"/>
                <a:gd name="connsiteY152" fmla="*/ 33889 h 83708"/>
                <a:gd name="connsiteX153" fmla="*/ 2298618 w 23005101"/>
                <a:gd name="connsiteY153" fmla="*/ 33889 h 83708"/>
                <a:gd name="connsiteX154" fmla="*/ 2478197 w 23005101"/>
                <a:gd name="connsiteY154" fmla="*/ 33889 h 83708"/>
                <a:gd name="connsiteX155" fmla="*/ 2626881 w 23005101"/>
                <a:gd name="connsiteY155" fmla="*/ 33889 h 83708"/>
                <a:gd name="connsiteX156" fmla="*/ 2806461 w 23005101"/>
                <a:gd name="connsiteY156" fmla="*/ 33889 h 83708"/>
                <a:gd name="connsiteX157" fmla="*/ 2955145 w 23005101"/>
                <a:gd name="connsiteY157" fmla="*/ 33889 h 83708"/>
                <a:gd name="connsiteX158" fmla="*/ 3135111 w 23005101"/>
                <a:gd name="connsiteY158" fmla="*/ 33889 h 83708"/>
                <a:gd name="connsiteX159" fmla="*/ 3283795 w 23005101"/>
                <a:gd name="connsiteY159" fmla="*/ 33889 h 83708"/>
                <a:gd name="connsiteX160" fmla="*/ 3463761 w 23005101"/>
                <a:gd name="connsiteY160" fmla="*/ 33889 h 83708"/>
                <a:gd name="connsiteX161" fmla="*/ 3612445 w 23005101"/>
                <a:gd name="connsiteY161" fmla="*/ 33889 h 83708"/>
                <a:gd name="connsiteX162" fmla="*/ 3792410 w 23005101"/>
                <a:gd name="connsiteY162" fmla="*/ 33889 h 83708"/>
                <a:gd name="connsiteX163" fmla="*/ 3941095 w 23005101"/>
                <a:gd name="connsiteY163" fmla="*/ 33889 h 83708"/>
                <a:gd name="connsiteX164" fmla="*/ 4121060 w 23005101"/>
                <a:gd name="connsiteY164" fmla="*/ 33889 h 83708"/>
                <a:gd name="connsiteX165" fmla="*/ 4269745 w 23005101"/>
                <a:gd name="connsiteY165" fmla="*/ 33889 h 83708"/>
                <a:gd name="connsiteX166" fmla="*/ 4449324 w 23005101"/>
                <a:gd name="connsiteY166" fmla="*/ 33889 h 83708"/>
                <a:gd name="connsiteX167" fmla="*/ 4598008 w 23005101"/>
                <a:gd name="connsiteY167" fmla="*/ 33889 h 83708"/>
                <a:gd name="connsiteX168" fmla="*/ 4777588 w 23005101"/>
                <a:gd name="connsiteY168" fmla="*/ 33889 h 83708"/>
                <a:gd name="connsiteX169" fmla="*/ 4926272 w 23005101"/>
                <a:gd name="connsiteY169" fmla="*/ 33889 h 83708"/>
                <a:gd name="connsiteX170" fmla="*/ 5106238 w 23005101"/>
                <a:gd name="connsiteY170" fmla="*/ 33889 h 83708"/>
                <a:gd name="connsiteX171" fmla="*/ 5254922 w 23005101"/>
                <a:gd name="connsiteY171" fmla="*/ 33889 h 83708"/>
                <a:gd name="connsiteX172" fmla="*/ 5434887 w 23005101"/>
                <a:gd name="connsiteY172" fmla="*/ 33889 h 83708"/>
                <a:gd name="connsiteX173" fmla="*/ 5583572 w 23005101"/>
                <a:gd name="connsiteY173" fmla="*/ 33889 h 83708"/>
                <a:gd name="connsiteX174" fmla="*/ 5763538 w 23005101"/>
                <a:gd name="connsiteY174" fmla="*/ 33889 h 83708"/>
                <a:gd name="connsiteX175" fmla="*/ 5912221 w 23005101"/>
                <a:gd name="connsiteY175" fmla="*/ 33889 h 83708"/>
                <a:gd name="connsiteX176" fmla="*/ 6091801 w 23005101"/>
                <a:gd name="connsiteY176" fmla="*/ 33889 h 83708"/>
                <a:gd name="connsiteX177" fmla="*/ 6240485 w 23005101"/>
                <a:gd name="connsiteY177" fmla="*/ 33889 h 83708"/>
                <a:gd name="connsiteX178" fmla="*/ 6420065 w 23005101"/>
                <a:gd name="connsiteY178" fmla="*/ 33889 h 83708"/>
                <a:gd name="connsiteX179" fmla="*/ 6568749 w 23005101"/>
                <a:gd name="connsiteY179" fmla="*/ 33889 h 83708"/>
                <a:gd name="connsiteX180" fmla="*/ 6748328 w 23005101"/>
                <a:gd name="connsiteY180" fmla="*/ 33889 h 83708"/>
                <a:gd name="connsiteX181" fmla="*/ 6897012 w 23005101"/>
                <a:gd name="connsiteY181" fmla="*/ 33889 h 83708"/>
                <a:gd name="connsiteX182" fmla="*/ 7076592 w 23005101"/>
                <a:gd name="connsiteY182" fmla="*/ 33889 h 83708"/>
                <a:gd name="connsiteX183" fmla="*/ 7225276 w 23005101"/>
                <a:gd name="connsiteY183" fmla="*/ 33889 h 83708"/>
                <a:gd name="connsiteX184" fmla="*/ 7405242 w 23005101"/>
                <a:gd name="connsiteY184" fmla="*/ 33889 h 83708"/>
                <a:gd name="connsiteX185" fmla="*/ 7553926 w 23005101"/>
                <a:gd name="connsiteY185" fmla="*/ 33889 h 83708"/>
                <a:gd name="connsiteX186" fmla="*/ 7733505 w 23005101"/>
                <a:gd name="connsiteY186" fmla="*/ 33889 h 83708"/>
                <a:gd name="connsiteX187" fmla="*/ 7882190 w 23005101"/>
                <a:gd name="connsiteY187" fmla="*/ 33889 h 83708"/>
                <a:gd name="connsiteX188" fmla="*/ 8061769 w 23005101"/>
                <a:gd name="connsiteY188" fmla="*/ 33889 h 83708"/>
                <a:gd name="connsiteX189" fmla="*/ 8210453 w 23005101"/>
                <a:gd name="connsiteY189" fmla="*/ 33889 h 83708"/>
                <a:gd name="connsiteX190" fmla="*/ 8390418 w 23005101"/>
                <a:gd name="connsiteY190" fmla="*/ 33889 h 83708"/>
                <a:gd name="connsiteX191" fmla="*/ 8539103 w 23005101"/>
                <a:gd name="connsiteY191" fmla="*/ 33889 h 83708"/>
                <a:gd name="connsiteX192" fmla="*/ 8718682 w 23005101"/>
                <a:gd name="connsiteY192" fmla="*/ 33889 h 83708"/>
                <a:gd name="connsiteX193" fmla="*/ 8867366 w 23005101"/>
                <a:gd name="connsiteY193" fmla="*/ 33889 h 83708"/>
                <a:gd name="connsiteX194" fmla="*/ 9047332 w 23005101"/>
                <a:gd name="connsiteY194" fmla="*/ 33889 h 83708"/>
                <a:gd name="connsiteX195" fmla="*/ 9196016 w 23005101"/>
                <a:gd name="connsiteY195" fmla="*/ 33889 h 83708"/>
                <a:gd name="connsiteX196" fmla="*/ 9375596 w 23005101"/>
                <a:gd name="connsiteY196" fmla="*/ 33889 h 83708"/>
                <a:gd name="connsiteX197" fmla="*/ 9524280 w 23005101"/>
                <a:gd name="connsiteY197" fmla="*/ 33889 h 83708"/>
                <a:gd name="connsiteX198" fmla="*/ 9703859 w 23005101"/>
                <a:gd name="connsiteY198" fmla="*/ 33889 h 83708"/>
                <a:gd name="connsiteX199" fmla="*/ 9852543 w 23005101"/>
                <a:gd name="connsiteY199" fmla="*/ 33889 h 83708"/>
                <a:gd name="connsiteX200" fmla="*/ 10032123 w 23005101"/>
                <a:gd name="connsiteY200" fmla="*/ 33889 h 83708"/>
                <a:gd name="connsiteX201" fmla="*/ 10180807 w 23005101"/>
                <a:gd name="connsiteY201" fmla="*/ 33889 h 83708"/>
                <a:gd name="connsiteX202" fmla="*/ 10360773 w 23005101"/>
                <a:gd name="connsiteY202" fmla="*/ 33889 h 83708"/>
                <a:gd name="connsiteX203" fmla="*/ 10509457 w 23005101"/>
                <a:gd name="connsiteY203" fmla="*/ 33889 h 83708"/>
                <a:gd name="connsiteX204" fmla="*/ 10689036 w 23005101"/>
                <a:gd name="connsiteY204" fmla="*/ 33889 h 83708"/>
                <a:gd name="connsiteX205" fmla="*/ 10837721 w 23005101"/>
                <a:gd name="connsiteY205" fmla="*/ 33889 h 83708"/>
                <a:gd name="connsiteX206" fmla="*/ 11017687 w 23005101"/>
                <a:gd name="connsiteY206" fmla="*/ 33889 h 83708"/>
                <a:gd name="connsiteX207" fmla="*/ 11166371 w 23005101"/>
                <a:gd name="connsiteY207" fmla="*/ 33889 h 83708"/>
                <a:gd name="connsiteX208" fmla="*/ 11345950 w 23005101"/>
                <a:gd name="connsiteY208" fmla="*/ 33889 h 83708"/>
                <a:gd name="connsiteX209" fmla="*/ 11494635 w 23005101"/>
                <a:gd name="connsiteY209" fmla="*/ 33889 h 83708"/>
                <a:gd name="connsiteX210" fmla="*/ 11674214 w 23005101"/>
                <a:gd name="connsiteY210" fmla="*/ 33889 h 83708"/>
                <a:gd name="connsiteX211" fmla="*/ 11822898 w 23005101"/>
                <a:gd name="connsiteY211" fmla="*/ 33889 h 83708"/>
                <a:gd name="connsiteX212" fmla="*/ 12002477 w 23005101"/>
                <a:gd name="connsiteY212" fmla="*/ 33889 h 83708"/>
                <a:gd name="connsiteX213" fmla="*/ 12151162 w 23005101"/>
                <a:gd name="connsiteY213" fmla="*/ 33889 h 83708"/>
                <a:gd name="connsiteX214" fmla="*/ 12330741 w 23005101"/>
                <a:gd name="connsiteY214" fmla="*/ 33889 h 83708"/>
                <a:gd name="connsiteX215" fmla="*/ 12479425 w 23005101"/>
                <a:gd name="connsiteY215" fmla="*/ 33889 h 83708"/>
                <a:gd name="connsiteX216" fmla="*/ 12659390 w 23005101"/>
                <a:gd name="connsiteY216" fmla="*/ 33889 h 83708"/>
                <a:gd name="connsiteX217" fmla="*/ 12808074 w 23005101"/>
                <a:gd name="connsiteY217" fmla="*/ 33889 h 83708"/>
                <a:gd name="connsiteX218" fmla="*/ 12987654 w 23005101"/>
                <a:gd name="connsiteY218" fmla="*/ 33889 h 83708"/>
                <a:gd name="connsiteX219" fmla="*/ 13136338 w 23005101"/>
                <a:gd name="connsiteY219" fmla="*/ 33889 h 83708"/>
                <a:gd name="connsiteX220" fmla="*/ 13315917 w 23005101"/>
                <a:gd name="connsiteY220" fmla="*/ 33889 h 83708"/>
                <a:gd name="connsiteX221" fmla="*/ 13464602 w 23005101"/>
                <a:gd name="connsiteY221" fmla="*/ 33889 h 83708"/>
                <a:gd name="connsiteX222" fmla="*/ 13644181 w 23005101"/>
                <a:gd name="connsiteY222" fmla="*/ 33889 h 83708"/>
                <a:gd name="connsiteX223" fmla="*/ 13792865 w 23005101"/>
                <a:gd name="connsiteY223" fmla="*/ 33889 h 83708"/>
                <a:gd name="connsiteX224" fmla="*/ 13972445 w 23005101"/>
                <a:gd name="connsiteY224" fmla="*/ 33889 h 83708"/>
                <a:gd name="connsiteX225" fmla="*/ 14121129 w 23005101"/>
                <a:gd name="connsiteY225" fmla="*/ 33889 h 83708"/>
                <a:gd name="connsiteX226" fmla="*/ 14300708 w 23005101"/>
                <a:gd name="connsiteY226" fmla="*/ 33889 h 83708"/>
                <a:gd name="connsiteX227" fmla="*/ 14449393 w 23005101"/>
                <a:gd name="connsiteY227" fmla="*/ 33889 h 83708"/>
                <a:gd name="connsiteX228" fmla="*/ 14629359 w 23005101"/>
                <a:gd name="connsiteY228" fmla="*/ 33889 h 83708"/>
                <a:gd name="connsiteX229" fmla="*/ 14778043 w 23005101"/>
                <a:gd name="connsiteY229" fmla="*/ 33889 h 83708"/>
                <a:gd name="connsiteX230" fmla="*/ 14957622 w 23005101"/>
                <a:gd name="connsiteY230" fmla="*/ 33889 h 83708"/>
                <a:gd name="connsiteX231" fmla="*/ 15106307 w 23005101"/>
                <a:gd name="connsiteY231" fmla="*/ 33889 h 83708"/>
                <a:gd name="connsiteX232" fmla="*/ 15286272 w 23005101"/>
                <a:gd name="connsiteY232" fmla="*/ 33889 h 83708"/>
                <a:gd name="connsiteX233" fmla="*/ 15434957 w 23005101"/>
                <a:gd name="connsiteY233" fmla="*/ 33889 h 83708"/>
                <a:gd name="connsiteX234" fmla="*/ 15614921 w 23005101"/>
                <a:gd name="connsiteY234" fmla="*/ 33889 h 83708"/>
                <a:gd name="connsiteX235" fmla="*/ 15763606 w 23005101"/>
                <a:gd name="connsiteY235" fmla="*/ 33889 h 83708"/>
                <a:gd name="connsiteX236" fmla="*/ 15943185 w 23005101"/>
                <a:gd name="connsiteY236" fmla="*/ 33889 h 83708"/>
                <a:gd name="connsiteX237" fmla="*/ 16091869 w 23005101"/>
                <a:gd name="connsiteY237" fmla="*/ 33889 h 83708"/>
                <a:gd name="connsiteX238" fmla="*/ 16271449 w 23005101"/>
                <a:gd name="connsiteY238" fmla="*/ 33889 h 83708"/>
                <a:gd name="connsiteX239" fmla="*/ 16420133 w 23005101"/>
                <a:gd name="connsiteY239" fmla="*/ 33889 h 83708"/>
                <a:gd name="connsiteX240" fmla="*/ 16600099 w 23005101"/>
                <a:gd name="connsiteY240" fmla="*/ 33889 h 83708"/>
                <a:gd name="connsiteX241" fmla="*/ 16748783 w 23005101"/>
                <a:gd name="connsiteY241" fmla="*/ 33889 h 83708"/>
                <a:gd name="connsiteX242" fmla="*/ 16928750 w 23005101"/>
                <a:gd name="connsiteY242" fmla="*/ 33889 h 83708"/>
                <a:gd name="connsiteX243" fmla="*/ 17077434 w 23005101"/>
                <a:gd name="connsiteY243" fmla="*/ 33889 h 83708"/>
                <a:gd name="connsiteX244" fmla="*/ 17257398 w 23005101"/>
                <a:gd name="connsiteY244" fmla="*/ 33889 h 83708"/>
                <a:gd name="connsiteX245" fmla="*/ 17406082 w 23005101"/>
                <a:gd name="connsiteY245" fmla="*/ 33889 h 83708"/>
                <a:gd name="connsiteX246" fmla="*/ 17585662 w 23005101"/>
                <a:gd name="connsiteY246" fmla="*/ 33889 h 83708"/>
                <a:gd name="connsiteX247" fmla="*/ 17734346 w 23005101"/>
                <a:gd name="connsiteY247" fmla="*/ 33889 h 83708"/>
                <a:gd name="connsiteX248" fmla="*/ 17914312 w 23005101"/>
                <a:gd name="connsiteY248" fmla="*/ 33889 h 83708"/>
                <a:gd name="connsiteX249" fmla="*/ 18062996 w 23005101"/>
                <a:gd name="connsiteY249" fmla="*/ 33889 h 83708"/>
                <a:gd name="connsiteX250" fmla="*/ 18242576 w 23005101"/>
                <a:gd name="connsiteY250" fmla="*/ 33889 h 83708"/>
                <a:gd name="connsiteX251" fmla="*/ 18391260 w 23005101"/>
                <a:gd name="connsiteY251" fmla="*/ 33889 h 83708"/>
                <a:gd name="connsiteX252" fmla="*/ 18570840 w 23005101"/>
                <a:gd name="connsiteY252" fmla="*/ 33889 h 83708"/>
                <a:gd name="connsiteX253" fmla="*/ 18719524 w 23005101"/>
                <a:gd name="connsiteY253" fmla="*/ 33889 h 83708"/>
                <a:gd name="connsiteX254" fmla="*/ 18899490 w 23005101"/>
                <a:gd name="connsiteY254" fmla="*/ 33889 h 83708"/>
                <a:gd name="connsiteX255" fmla="*/ 19048174 w 23005101"/>
                <a:gd name="connsiteY255" fmla="*/ 33889 h 83708"/>
                <a:gd name="connsiteX256" fmla="*/ 19228140 w 23005101"/>
                <a:gd name="connsiteY256" fmla="*/ 33889 h 83708"/>
                <a:gd name="connsiteX257" fmla="*/ 19376822 w 23005101"/>
                <a:gd name="connsiteY257" fmla="*/ 33889 h 83708"/>
                <a:gd name="connsiteX258" fmla="*/ 19556788 w 23005101"/>
                <a:gd name="connsiteY258" fmla="*/ 33889 h 83708"/>
                <a:gd name="connsiteX259" fmla="*/ 19705474 w 23005101"/>
                <a:gd name="connsiteY259" fmla="*/ 33889 h 83708"/>
                <a:gd name="connsiteX260" fmla="*/ 19885054 w 23005101"/>
                <a:gd name="connsiteY260" fmla="*/ 33889 h 83708"/>
                <a:gd name="connsiteX261" fmla="*/ 20033736 w 23005101"/>
                <a:gd name="connsiteY261" fmla="*/ 33889 h 83708"/>
                <a:gd name="connsiteX262" fmla="*/ 20213318 w 23005101"/>
                <a:gd name="connsiteY262" fmla="*/ 33889 h 83708"/>
                <a:gd name="connsiteX263" fmla="*/ 20362000 w 23005101"/>
                <a:gd name="connsiteY263" fmla="*/ 33889 h 83708"/>
                <a:gd name="connsiteX264" fmla="*/ 20541580 w 23005101"/>
                <a:gd name="connsiteY264" fmla="*/ 33889 h 83708"/>
                <a:gd name="connsiteX265" fmla="*/ 20690264 w 23005101"/>
                <a:gd name="connsiteY265" fmla="*/ 33889 h 83708"/>
                <a:gd name="connsiteX266" fmla="*/ 20869844 w 23005101"/>
                <a:gd name="connsiteY266" fmla="*/ 33889 h 83708"/>
                <a:gd name="connsiteX267" fmla="*/ 21018528 w 23005101"/>
                <a:gd name="connsiteY267" fmla="*/ 33889 h 83708"/>
                <a:gd name="connsiteX268" fmla="*/ 21198492 w 23005101"/>
                <a:gd name="connsiteY268" fmla="*/ 33889 h 83708"/>
                <a:gd name="connsiteX269" fmla="*/ 21347178 w 23005101"/>
                <a:gd name="connsiteY269" fmla="*/ 33889 h 83708"/>
                <a:gd name="connsiteX270" fmla="*/ 21527142 w 23005101"/>
                <a:gd name="connsiteY270" fmla="*/ 33889 h 83708"/>
                <a:gd name="connsiteX271" fmla="*/ 21675828 w 23005101"/>
                <a:gd name="connsiteY271" fmla="*/ 33889 h 83708"/>
                <a:gd name="connsiteX272" fmla="*/ 21855406 w 23005101"/>
                <a:gd name="connsiteY272" fmla="*/ 33889 h 83708"/>
                <a:gd name="connsiteX273" fmla="*/ 22004092 w 23005101"/>
                <a:gd name="connsiteY273" fmla="*/ 33889 h 83708"/>
                <a:gd name="connsiteX274" fmla="*/ 22184056 w 23005101"/>
                <a:gd name="connsiteY274" fmla="*/ 33889 h 83708"/>
                <a:gd name="connsiteX275" fmla="*/ 22332742 w 23005101"/>
                <a:gd name="connsiteY275" fmla="*/ 33889 h 83708"/>
                <a:gd name="connsiteX276" fmla="*/ 22512706 w 23005101"/>
                <a:gd name="connsiteY276" fmla="*/ 33889 h 83708"/>
                <a:gd name="connsiteX277" fmla="*/ 22661390 w 23005101"/>
                <a:gd name="connsiteY277" fmla="*/ 33889 h 83708"/>
                <a:gd name="connsiteX278" fmla="*/ 22840970 w 23005101"/>
                <a:gd name="connsiteY278" fmla="*/ 33889 h 83708"/>
                <a:gd name="connsiteX279" fmla="*/ 22989654 w 23005101"/>
                <a:gd name="connsiteY279" fmla="*/ 33889 h 83708"/>
                <a:gd name="connsiteX280" fmla="*/ 23005102 w 23005101"/>
                <a:gd name="connsiteY280" fmla="*/ 49723 h 83708"/>
                <a:gd name="connsiteX281" fmla="*/ 22825138 w 23005101"/>
                <a:gd name="connsiteY281" fmla="*/ 49723 h 83708"/>
                <a:gd name="connsiteX282" fmla="*/ 22676452 w 23005101"/>
                <a:gd name="connsiteY282" fmla="*/ 49723 h 83708"/>
                <a:gd name="connsiteX283" fmla="*/ 22585310 w 23005101"/>
                <a:gd name="connsiteY283" fmla="*/ 83708 h 8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708">
                  <a:moveTo>
                    <a:pt x="22585310" y="83708"/>
                  </a:moveTo>
                  <a:cubicBezTo>
                    <a:pt x="22551712" y="83708"/>
                    <a:pt x="22518114" y="72509"/>
                    <a:pt x="22495328" y="49723"/>
                  </a:cubicBezTo>
                  <a:cubicBezTo>
                    <a:pt x="22458638" y="13420"/>
                    <a:pt x="22383332" y="13420"/>
                    <a:pt x="22346644" y="49723"/>
                  </a:cubicBezTo>
                  <a:cubicBezTo>
                    <a:pt x="22301458" y="94908"/>
                    <a:pt x="22212248" y="94908"/>
                    <a:pt x="22167064" y="49723"/>
                  </a:cubicBezTo>
                  <a:cubicBezTo>
                    <a:pt x="22130374" y="13034"/>
                    <a:pt x="22055070" y="13420"/>
                    <a:pt x="22018380" y="49723"/>
                  </a:cubicBezTo>
                  <a:cubicBezTo>
                    <a:pt x="21973194" y="94908"/>
                    <a:pt x="21883984" y="94908"/>
                    <a:pt x="21838800" y="49723"/>
                  </a:cubicBezTo>
                  <a:cubicBezTo>
                    <a:pt x="21802112" y="13034"/>
                    <a:pt x="21727190" y="13420"/>
                    <a:pt x="21690116" y="49723"/>
                  </a:cubicBezTo>
                  <a:cubicBezTo>
                    <a:pt x="21644930" y="94908"/>
                    <a:pt x="21555720" y="94908"/>
                    <a:pt x="21510536" y="49723"/>
                  </a:cubicBezTo>
                  <a:cubicBezTo>
                    <a:pt x="21473848" y="13420"/>
                    <a:pt x="21398926" y="13420"/>
                    <a:pt x="21361854" y="49723"/>
                  </a:cubicBezTo>
                  <a:cubicBezTo>
                    <a:pt x="21316668" y="94908"/>
                    <a:pt x="21227456" y="94908"/>
                    <a:pt x="21182272" y="49723"/>
                  </a:cubicBezTo>
                  <a:cubicBezTo>
                    <a:pt x="21145584" y="13034"/>
                    <a:pt x="21070278" y="13420"/>
                    <a:pt x="21033590" y="49723"/>
                  </a:cubicBezTo>
                  <a:cubicBezTo>
                    <a:pt x="20988404" y="94908"/>
                    <a:pt x="20899194" y="94908"/>
                    <a:pt x="20854010" y="49723"/>
                  </a:cubicBezTo>
                  <a:cubicBezTo>
                    <a:pt x="20817320" y="13420"/>
                    <a:pt x="20742014" y="13034"/>
                    <a:pt x="20705326" y="49723"/>
                  </a:cubicBezTo>
                  <a:cubicBezTo>
                    <a:pt x="20660140" y="94908"/>
                    <a:pt x="20570930" y="94908"/>
                    <a:pt x="20525358" y="49723"/>
                  </a:cubicBezTo>
                  <a:cubicBezTo>
                    <a:pt x="20488672" y="13034"/>
                    <a:pt x="20413364" y="13420"/>
                    <a:pt x="20376676" y="49723"/>
                  </a:cubicBezTo>
                  <a:cubicBezTo>
                    <a:pt x="20331492" y="94908"/>
                    <a:pt x="20242282" y="94908"/>
                    <a:pt x="20196708" y="49723"/>
                  </a:cubicBezTo>
                  <a:cubicBezTo>
                    <a:pt x="20160022" y="13420"/>
                    <a:pt x="20084714" y="13034"/>
                    <a:pt x="20048026" y="49723"/>
                  </a:cubicBezTo>
                  <a:cubicBezTo>
                    <a:pt x="20002842" y="94908"/>
                    <a:pt x="19913632" y="94908"/>
                    <a:pt x="19868446" y="49723"/>
                  </a:cubicBezTo>
                  <a:cubicBezTo>
                    <a:pt x="19831758" y="13420"/>
                    <a:pt x="19756836" y="13420"/>
                    <a:pt x="19719762" y="49723"/>
                  </a:cubicBezTo>
                  <a:cubicBezTo>
                    <a:pt x="19674578" y="94908"/>
                    <a:pt x="19585368" y="94908"/>
                    <a:pt x="19540182" y="49723"/>
                  </a:cubicBezTo>
                  <a:cubicBezTo>
                    <a:pt x="19503494" y="13420"/>
                    <a:pt x="19428188" y="13420"/>
                    <a:pt x="19391498" y="49723"/>
                  </a:cubicBezTo>
                  <a:cubicBezTo>
                    <a:pt x="19346314" y="94908"/>
                    <a:pt x="19257104" y="94908"/>
                    <a:pt x="19211920" y="49723"/>
                  </a:cubicBezTo>
                  <a:cubicBezTo>
                    <a:pt x="19175230" y="13420"/>
                    <a:pt x="19099924" y="13420"/>
                    <a:pt x="19063234" y="49723"/>
                  </a:cubicBezTo>
                  <a:cubicBezTo>
                    <a:pt x="19018050" y="94908"/>
                    <a:pt x="18928840" y="94908"/>
                    <a:pt x="18883656" y="49723"/>
                  </a:cubicBezTo>
                  <a:cubicBezTo>
                    <a:pt x="18846966" y="13420"/>
                    <a:pt x="18771660" y="13420"/>
                    <a:pt x="18734972" y="49723"/>
                  </a:cubicBezTo>
                  <a:cubicBezTo>
                    <a:pt x="18689788" y="94908"/>
                    <a:pt x="18600576" y="94908"/>
                    <a:pt x="18555006" y="49723"/>
                  </a:cubicBezTo>
                  <a:cubicBezTo>
                    <a:pt x="18518318" y="13420"/>
                    <a:pt x="18443396" y="13420"/>
                    <a:pt x="18406320" y="49723"/>
                  </a:cubicBezTo>
                  <a:cubicBezTo>
                    <a:pt x="18360750" y="94908"/>
                    <a:pt x="18271926" y="94908"/>
                    <a:pt x="18226356" y="49723"/>
                  </a:cubicBezTo>
                  <a:cubicBezTo>
                    <a:pt x="18189668" y="13420"/>
                    <a:pt x="18114360" y="13420"/>
                    <a:pt x="18077672" y="49723"/>
                  </a:cubicBezTo>
                  <a:cubicBezTo>
                    <a:pt x="18032486" y="94908"/>
                    <a:pt x="17943276" y="94908"/>
                    <a:pt x="17898092" y="49723"/>
                  </a:cubicBezTo>
                  <a:cubicBezTo>
                    <a:pt x="17861404" y="13420"/>
                    <a:pt x="17786482" y="13420"/>
                    <a:pt x="17749408" y="49723"/>
                  </a:cubicBezTo>
                  <a:cubicBezTo>
                    <a:pt x="17704224" y="94908"/>
                    <a:pt x="17615012" y="94908"/>
                    <a:pt x="17569442" y="49723"/>
                  </a:cubicBezTo>
                  <a:cubicBezTo>
                    <a:pt x="17532754" y="13420"/>
                    <a:pt x="17457832" y="13420"/>
                    <a:pt x="17420758" y="49723"/>
                  </a:cubicBezTo>
                  <a:cubicBezTo>
                    <a:pt x="17375574" y="94908"/>
                    <a:pt x="17286362" y="94908"/>
                    <a:pt x="17240792" y="49723"/>
                  </a:cubicBezTo>
                  <a:cubicBezTo>
                    <a:pt x="17203718" y="13034"/>
                    <a:pt x="17128796" y="13420"/>
                    <a:pt x="17092108" y="49723"/>
                  </a:cubicBezTo>
                  <a:cubicBezTo>
                    <a:pt x="17046538" y="94908"/>
                    <a:pt x="16957714" y="94908"/>
                    <a:pt x="16912528" y="49723"/>
                  </a:cubicBezTo>
                  <a:cubicBezTo>
                    <a:pt x="16875840" y="13034"/>
                    <a:pt x="16800532" y="13420"/>
                    <a:pt x="16763844" y="49723"/>
                  </a:cubicBezTo>
                  <a:cubicBezTo>
                    <a:pt x="16718660" y="94908"/>
                    <a:pt x="16629450" y="94908"/>
                    <a:pt x="16584265" y="49723"/>
                  </a:cubicBezTo>
                  <a:cubicBezTo>
                    <a:pt x="16547577" y="13034"/>
                    <a:pt x="16472269" y="13420"/>
                    <a:pt x="16435581" y="49723"/>
                  </a:cubicBezTo>
                  <a:cubicBezTo>
                    <a:pt x="16390010" y="94908"/>
                    <a:pt x="16301186" y="94908"/>
                    <a:pt x="16255616" y="49723"/>
                  </a:cubicBezTo>
                  <a:cubicBezTo>
                    <a:pt x="16218927" y="13420"/>
                    <a:pt x="16143619" y="13420"/>
                    <a:pt x="16106931" y="49723"/>
                  </a:cubicBezTo>
                  <a:cubicBezTo>
                    <a:pt x="16061361" y="94908"/>
                    <a:pt x="15972536" y="94908"/>
                    <a:pt x="15926966" y="49723"/>
                  </a:cubicBezTo>
                  <a:cubicBezTo>
                    <a:pt x="15890277" y="13420"/>
                    <a:pt x="15815355" y="13420"/>
                    <a:pt x="15778281" y="49723"/>
                  </a:cubicBezTo>
                  <a:cubicBezTo>
                    <a:pt x="15733097" y="94908"/>
                    <a:pt x="15643886" y="94908"/>
                    <a:pt x="15598702" y="49723"/>
                  </a:cubicBezTo>
                  <a:cubicBezTo>
                    <a:pt x="15562013" y="13034"/>
                    <a:pt x="15486706" y="13420"/>
                    <a:pt x="15450018" y="49723"/>
                  </a:cubicBezTo>
                  <a:cubicBezTo>
                    <a:pt x="15404834" y="94908"/>
                    <a:pt x="15315622" y="94908"/>
                    <a:pt x="15270438" y="49723"/>
                  </a:cubicBezTo>
                  <a:cubicBezTo>
                    <a:pt x="15233750" y="13420"/>
                    <a:pt x="15158443" y="13034"/>
                    <a:pt x="15121754" y="49723"/>
                  </a:cubicBezTo>
                  <a:cubicBezTo>
                    <a:pt x="15076570" y="94908"/>
                    <a:pt x="14987359" y="94908"/>
                    <a:pt x="14942175" y="49723"/>
                  </a:cubicBezTo>
                  <a:cubicBezTo>
                    <a:pt x="14905486" y="13034"/>
                    <a:pt x="14830179" y="13420"/>
                    <a:pt x="14793490" y="49723"/>
                  </a:cubicBezTo>
                  <a:cubicBezTo>
                    <a:pt x="14748306" y="94908"/>
                    <a:pt x="14659095" y="94908"/>
                    <a:pt x="14613911" y="49723"/>
                  </a:cubicBezTo>
                  <a:cubicBezTo>
                    <a:pt x="14577222" y="13420"/>
                    <a:pt x="14501915" y="13420"/>
                    <a:pt x="14465227" y="49723"/>
                  </a:cubicBezTo>
                  <a:cubicBezTo>
                    <a:pt x="14420043" y="94908"/>
                    <a:pt x="14330831" y="94908"/>
                    <a:pt x="14285647" y="49723"/>
                  </a:cubicBezTo>
                  <a:cubicBezTo>
                    <a:pt x="14248959" y="13420"/>
                    <a:pt x="14173652" y="13420"/>
                    <a:pt x="14136963" y="49723"/>
                  </a:cubicBezTo>
                  <a:cubicBezTo>
                    <a:pt x="14091779" y="94908"/>
                    <a:pt x="14002568" y="94908"/>
                    <a:pt x="13957384" y="49723"/>
                  </a:cubicBezTo>
                  <a:cubicBezTo>
                    <a:pt x="13920695" y="13420"/>
                    <a:pt x="13845388" y="13420"/>
                    <a:pt x="13808699" y="49723"/>
                  </a:cubicBezTo>
                  <a:cubicBezTo>
                    <a:pt x="13763516" y="94908"/>
                    <a:pt x="13674304" y="94908"/>
                    <a:pt x="13628734" y="49723"/>
                  </a:cubicBezTo>
                  <a:cubicBezTo>
                    <a:pt x="13592046" y="13420"/>
                    <a:pt x="13516738" y="13420"/>
                    <a:pt x="13480049" y="49723"/>
                  </a:cubicBezTo>
                  <a:cubicBezTo>
                    <a:pt x="13434865" y="94908"/>
                    <a:pt x="13345655" y="94908"/>
                    <a:pt x="13300085" y="49723"/>
                  </a:cubicBezTo>
                  <a:cubicBezTo>
                    <a:pt x="13263396" y="13420"/>
                    <a:pt x="13188474" y="13420"/>
                    <a:pt x="13151400" y="49723"/>
                  </a:cubicBezTo>
                  <a:cubicBezTo>
                    <a:pt x="13106215" y="94908"/>
                    <a:pt x="13017005" y="94908"/>
                    <a:pt x="12971434" y="49723"/>
                  </a:cubicBezTo>
                  <a:cubicBezTo>
                    <a:pt x="12934746" y="13420"/>
                    <a:pt x="12859824" y="13420"/>
                    <a:pt x="12822750" y="49723"/>
                  </a:cubicBezTo>
                  <a:cubicBezTo>
                    <a:pt x="12777565" y="94908"/>
                    <a:pt x="12688355" y="94908"/>
                    <a:pt x="12643171" y="49723"/>
                  </a:cubicBezTo>
                  <a:cubicBezTo>
                    <a:pt x="12606482" y="13420"/>
                    <a:pt x="12531175" y="13420"/>
                    <a:pt x="12494486" y="49723"/>
                  </a:cubicBezTo>
                  <a:cubicBezTo>
                    <a:pt x="12449301" y="94908"/>
                    <a:pt x="12360091" y="94908"/>
                    <a:pt x="12314907" y="49723"/>
                  </a:cubicBezTo>
                  <a:cubicBezTo>
                    <a:pt x="12278218" y="13420"/>
                    <a:pt x="12202911" y="13420"/>
                    <a:pt x="12166223" y="49723"/>
                  </a:cubicBezTo>
                  <a:cubicBezTo>
                    <a:pt x="12120652" y="94908"/>
                    <a:pt x="12031827" y="94908"/>
                    <a:pt x="11986257" y="49723"/>
                  </a:cubicBezTo>
                  <a:cubicBezTo>
                    <a:pt x="11949569" y="13034"/>
                    <a:pt x="11874261" y="13420"/>
                    <a:pt x="11837573" y="49723"/>
                  </a:cubicBezTo>
                  <a:cubicBezTo>
                    <a:pt x="11792389" y="94908"/>
                    <a:pt x="11703178" y="94908"/>
                    <a:pt x="11657607" y="49723"/>
                  </a:cubicBezTo>
                  <a:cubicBezTo>
                    <a:pt x="11620919" y="13034"/>
                    <a:pt x="11545611" y="13420"/>
                    <a:pt x="11508923" y="49723"/>
                  </a:cubicBezTo>
                  <a:cubicBezTo>
                    <a:pt x="11463352" y="94908"/>
                    <a:pt x="11374528" y="94908"/>
                    <a:pt x="11328958" y="49723"/>
                  </a:cubicBezTo>
                  <a:cubicBezTo>
                    <a:pt x="11292269" y="13034"/>
                    <a:pt x="11216962" y="13420"/>
                    <a:pt x="11180273" y="49723"/>
                  </a:cubicBezTo>
                  <a:cubicBezTo>
                    <a:pt x="11135088" y="94908"/>
                    <a:pt x="11045878" y="94908"/>
                    <a:pt x="11000694" y="49723"/>
                  </a:cubicBezTo>
                  <a:cubicBezTo>
                    <a:pt x="10964005" y="13420"/>
                    <a:pt x="10889084" y="13420"/>
                    <a:pt x="10852010" y="49723"/>
                  </a:cubicBezTo>
                  <a:cubicBezTo>
                    <a:pt x="10806439" y="94908"/>
                    <a:pt x="10717614" y="94908"/>
                    <a:pt x="10672044" y="49723"/>
                  </a:cubicBezTo>
                  <a:cubicBezTo>
                    <a:pt x="10634970" y="13034"/>
                    <a:pt x="10560048" y="13420"/>
                    <a:pt x="10523359" y="49723"/>
                  </a:cubicBezTo>
                  <a:cubicBezTo>
                    <a:pt x="10478176" y="94908"/>
                    <a:pt x="10388965" y="94908"/>
                    <a:pt x="10343780" y="49723"/>
                  </a:cubicBezTo>
                  <a:cubicBezTo>
                    <a:pt x="10307093" y="13420"/>
                    <a:pt x="10232171" y="13034"/>
                    <a:pt x="10195096" y="49723"/>
                  </a:cubicBezTo>
                  <a:cubicBezTo>
                    <a:pt x="10149912" y="94908"/>
                    <a:pt x="10060702" y="94908"/>
                    <a:pt x="10015517" y="49723"/>
                  </a:cubicBezTo>
                  <a:cubicBezTo>
                    <a:pt x="9978829" y="13420"/>
                    <a:pt x="9903521" y="13420"/>
                    <a:pt x="9866833" y="49723"/>
                  </a:cubicBezTo>
                  <a:cubicBezTo>
                    <a:pt x="9821648" y="94908"/>
                    <a:pt x="9732437" y="94908"/>
                    <a:pt x="9687253" y="49723"/>
                  </a:cubicBezTo>
                  <a:cubicBezTo>
                    <a:pt x="9650565" y="13420"/>
                    <a:pt x="9575257" y="13420"/>
                    <a:pt x="9538569" y="49723"/>
                  </a:cubicBezTo>
                  <a:cubicBezTo>
                    <a:pt x="9493385" y="94908"/>
                    <a:pt x="9404174" y="94908"/>
                    <a:pt x="9358989" y="49723"/>
                  </a:cubicBezTo>
                  <a:cubicBezTo>
                    <a:pt x="9322301" y="13420"/>
                    <a:pt x="9246994" y="13420"/>
                    <a:pt x="9210305" y="49723"/>
                  </a:cubicBezTo>
                  <a:cubicBezTo>
                    <a:pt x="9164734" y="94908"/>
                    <a:pt x="9075910" y="94908"/>
                    <a:pt x="9030340" y="49723"/>
                  </a:cubicBezTo>
                  <a:cubicBezTo>
                    <a:pt x="8993651" y="13420"/>
                    <a:pt x="8918343" y="13420"/>
                    <a:pt x="8881655" y="49723"/>
                  </a:cubicBezTo>
                  <a:cubicBezTo>
                    <a:pt x="8836085" y="94908"/>
                    <a:pt x="8747260" y="94908"/>
                    <a:pt x="8701690" y="49723"/>
                  </a:cubicBezTo>
                  <a:cubicBezTo>
                    <a:pt x="8665001" y="13420"/>
                    <a:pt x="8589694" y="13420"/>
                    <a:pt x="8553006" y="49723"/>
                  </a:cubicBezTo>
                  <a:cubicBezTo>
                    <a:pt x="8507821" y="94908"/>
                    <a:pt x="8418611" y="94908"/>
                    <a:pt x="8373427" y="49723"/>
                  </a:cubicBezTo>
                  <a:cubicBezTo>
                    <a:pt x="8336352" y="13420"/>
                    <a:pt x="8261430" y="13420"/>
                    <a:pt x="8224742" y="49723"/>
                  </a:cubicBezTo>
                  <a:cubicBezTo>
                    <a:pt x="8179558" y="94908"/>
                    <a:pt x="8090347" y="94908"/>
                    <a:pt x="8045163" y="49723"/>
                  </a:cubicBezTo>
                  <a:cubicBezTo>
                    <a:pt x="8008474" y="13420"/>
                    <a:pt x="7933167" y="13420"/>
                    <a:pt x="7896479" y="49723"/>
                  </a:cubicBezTo>
                  <a:cubicBezTo>
                    <a:pt x="7851294" y="94908"/>
                    <a:pt x="7762084" y="94908"/>
                    <a:pt x="7716899" y="49723"/>
                  </a:cubicBezTo>
                  <a:cubicBezTo>
                    <a:pt x="7680211" y="13420"/>
                    <a:pt x="7604903" y="13420"/>
                    <a:pt x="7568215" y="49723"/>
                  </a:cubicBezTo>
                  <a:cubicBezTo>
                    <a:pt x="7523031" y="94908"/>
                    <a:pt x="7433820" y="94908"/>
                    <a:pt x="7388636" y="49723"/>
                  </a:cubicBezTo>
                  <a:cubicBezTo>
                    <a:pt x="7351947" y="13420"/>
                    <a:pt x="7277026" y="13420"/>
                    <a:pt x="7239951" y="49723"/>
                  </a:cubicBezTo>
                  <a:cubicBezTo>
                    <a:pt x="7194767" y="94908"/>
                    <a:pt x="7105557" y="94908"/>
                    <a:pt x="7060372" y="49723"/>
                  </a:cubicBezTo>
                  <a:cubicBezTo>
                    <a:pt x="7023683" y="13420"/>
                    <a:pt x="6948376" y="13420"/>
                    <a:pt x="6911688" y="49723"/>
                  </a:cubicBezTo>
                  <a:cubicBezTo>
                    <a:pt x="6866503" y="94908"/>
                    <a:pt x="6777293" y="94908"/>
                    <a:pt x="6732108" y="49723"/>
                  </a:cubicBezTo>
                  <a:cubicBezTo>
                    <a:pt x="6695420" y="13420"/>
                    <a:pt x="6620112" y="13420"/>
                    <a:pt x="6583424" y="49723"/>
                  </a:cubicBezTo>
                  <a:cubicBezTo>
                    <a:pt x="6537853" y="94908"/>
                    <a:pt x="6449029" y="94908"/>
                    <a:pt x="6403458" y="49723"/>
                  </a:cubicBezTo>
                  <a:cubicBezTo>
                    <a:pt x="6366770" y="13420"/>
                    <a:pt x="6291849" y="13420"/>
                    <a:pt x="6254774" y="49723"/>
                  </a:cubicBezTo>
                  <a:cubicBezTo>
                    <a:pt x="6209589" y="94908"/>
                    <a:pt x="6120379" y="94908"/>
                    <a:pt x="6075195" y="49723"/>
                  </a:cubicBezTo>
                  <a:cubicBezTo>
                    <a:pt x="6038506" y="13420"/>
                    <a:pt x="5963585" y="13420"/>
                    <a:pt x="5926511" y="49723"/>
                  </a:cubicBezTo>
                  <a:cubicBezTo>
                    <a:pt x="5881326" y="94908"/>
                    <a:pt x="5792115" y="94908"/>
                    <a:pt x="5746931" y="49723"/>
                  </a:cubicBezTo>
                  <a:cubicBezTo>
                    <a:pt x="5710243" y="13420"/>
                    <a:pt x="5634935" y="13420"/>
                    <a:pt x="5598247" y="49723"/>
                  </a:cubicBezTo>
                  <a:cubicBezTo>
                    <a:pt x="5553062" y="94908"/>
                    <a:pt x="5463852" y="94908"/>
                    <a:pt x="5418281" y="49723"/>
                  </a:cubicBezTo>
                  <a:cubicBezTo>
                    <a:pt x="5381593" y="13420"/>
                    <a:pt x="5306672" y="13420"/>
                    <a:pt x="5269597" y="49723"/>
                  </a:cubicBezTo>
                  <a:cubicBezTo>
                    <a:pt x="5224413" y="94908"/>
                    <a:pt x="5135202" y="94908"/>
                    <a:pt x="5090018" y="49723"/>
                  </a:cubicBezTo>
                  <a:cubicBezTo>
                    <a:pt x="5053330" y="13420"/>
                    <a:pt x="4978408" y="13420"/>
                    <a:pt x="4941333" y="49723"/>
                  </a:cubicBezTo>
                  <a:cubicBezTo>
                    <a:pt x="4895763" y="94908"/>
                    <a:pt x="4806939" y="94908"/>
                    <a:pt x="4761368" y="49723"/>
                  </a:cubicBezTo>
                  <a:cubicBezTo>
                    <a:pt x="4724679" y="13420"/>
                    <a:pt x="4649372" y="13420"/>
                    <a:pt x="4612684" y="49723"/>
                  </a:cubicBezTo>
                  <a:cubicBezTo>
                    <a:pt x="4567499" y="94908"/>
                    <a:pt x="4478289" y="94908"/>
                    <a:pt x="4433104" y="49723"/>
                  </a:cubicBezTo>
                  <a:cubicBezTo>
                    <a:pt x="4396416" y="13420"/>
                    <a:pt x="4321495" y="13420"/>
                    <a:pt x="4284420" y="49723"/>
                  </a:cubicBezTo>
                  <a:cubicBezTo>
                    <a:pt x="4239235" y="94908"/>
                    <a:pt x="4150025" y="94908"/>
                    <a:pt x="4104840" y="49723"/>
                  </a:cubicBezTo>
                  <a:cubicBezTo>
                    <a:pt x="4068152" y="13420"/>
                    <a:pt x="3992845" y="13420"/>
                    <a:pt x="3956156" y="49723"/>
                  </a:cubicBezTo>
                  <a:cubicBezTo>
                    <a:pt x="3910586" y="94908"/>
                    <a:pt x="3821761" y="94908"/>
                    <a:pt x="3776190" y="49723"/>
                  </a:cubicBezTo>
                  <a:cubicBezTo>
                    <a:pt x="3739502" y="13420"/>
                    <a:pt x="3664581" y="13420"/>
                    <a:pt x="3627506" y="49723"/>
                  </a:cubicBezTo>
                  <a:cubicBezTo>
                    <a:pt x="3582322" y="94908"/>
                    <a:pt x="3493111" y="94908"/>
                    <a:pt x="3447541" y="49723"/>
                  </a:cubicBezTo>
                  <a:cubicBezTo>
                    <a:pt x="3410852" y="13420"/>
                    <a:pt x="3335545" y="13420"/>
                    <a:pt x="3298857" y="49723"/>
                  </a:cubicBezTo>
                  <a:cubicBezTo>
                    <a:pt x="3253286" y="94908"/>
                    <a:pt x="3164462" y="94908"/>
                    <a:pt x="3118891" y="49723"/>
                  </a:cubicBezTo>
                  <a:cubicBezTo>
                    <a:pt x="3082202" y="13420"/>
                    <a:pt x="3006895" y="13420"/>
                    <a:pt x="2970207" y="49723"/>
                  </a:cubicBezTo>
                  <a:cubicBezTo>
                    <a:pt x="2924636" y="94908"/>
                    <a:pt x="2835812" y="94908"/>
                    <a:pt x="2790241" y="49723"/>
                  </a:cubicBezTo>
                  <a:cubicBezTo>
                    <a:pt x="2753553" y="13420"/>
                    <a:pt x="2678245" y="13420"/>
                    <a:pt x="2641557" y="49723"/>
                  </a:cubicBezTo>
                  <a:cubicBezTo>
                    <a:pt x="2596373" y="94908"/>
                    <a:pt x="2507162" y="94908"/>
                    <a:pt x="2461977" y="49723"/>
                  </a:cubicBezTo>
                  <a:cubicBezTo>
                    <a:pt x="2425289" y="13420"/>
                    <a:pt x="2349982" y="13420"/>
                    <a:pt x="2313293" y="49723"/>
                  </a:cubicBezTo>
                  <a:cubicBezTo>
                    <a:pt x="2268109" y="94908"/>
                    <a:pt x="2178898" y="94908"/>
                    <a:pt x="2133714" y="49723"/>
                  </a:cubicBezTo>
                  <a:cubicBezTo>
                    <a:pt x="2097025" y="13420"/>
                    <a:pt x="2021718" y="13420"/>
                    <a:pt x="1985030" y="49723"/>
                  </a:cubicBezTo>
                  <a:cubicBezTo>
                    <a:pt x="1939845" y="94908"/>
                    <a:pt x="1850635" y="94908"/>
                    <a:pt x="1805450" y="49723"/>
                  </a:cubicBezTo>
                  <a:cubicBezTo>
                    <a:pt x="1768762" y="13420"/>
                    <a:pt x="1693454" y="13420"/>
                    <a:pt x="1656766" y="49723"/>
                  </a:cubicBezTo>
                  <a:cubicBezTo>
                    <a:pt x="1611195" y="94908"/>
                    <a:pt x="1522371" y="94908"/>
                    <a:pt x="1476800" y="49723"/>
                  </a:cubicBezTo>
                  <a:cubicBezTo>
                    <a:pt x="1440112" y="13420"/>
                    <a:pt x="1364804" y="13420"/>
                    <a:pt x="1328116" y="49723"/>
                  </a:cubicBezTo>
                  <a:cubicBezTo>
                    <a:pt x="1282545" y="94908"/>
                    <a:pt x="1193721" y="94908"/>
                    <a:pt x="1148150" y="49723"/>
                  </a:cubicBezTo>
                  <a:cubicBezTo>
                    <a:pt x="1111462" y="13420"/>
                    <a:pt x="1036155" y="13420"/>
                    <a:pt x="999466" y="49723"/>
                  </a:cubicBezTo>
                  <a:cubicBezTo>
                    <a:pt x="954282" y="94908"/>
                    <a:pt x="865071" y="94908"/>
                    <a:pt x="819887" y="49723"/>
                  </a:cubicBezTo>
                  <a:cubicBezTo>
                    <a:pt x="783198" y="13420"/>
                    <a:pt x="707891" y="13420"/>
                    <a:pt x="671203" y="49723"/>
                  </a:cubicBezTo>
                  <a:cubicBezTo>
                    <a:pt x="626018" y="94908"/>
                    <a:pt x="536808" y="94908"/>
                    <a:pt x="491623" y="49723"/>
                  </a:cubicBezTo>
                  <a:cubicBezTo>
                    <a:pt x="454935" y="13420"/>
                    <a:pt x="379627" y="13420"/>
                    <a:pt x="342939" y="49723"/>
                  </a:cubicBezTo>
                  <a:cubicBezTo>
                    <a:pt x="297754" y="94908"/>
                    <a:pt x="208544" y="94908"/>
                    <a:pt x="163359" y="49723"/>
                  </a:cubicBezTo>
                  <a:cubicBezTo>
                    <a:pt x="126671" y="13420"/>
                    <a:pt x="51364" y="13420"/>
                    <a:pt x="14675" y="49723"/>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420"/>
                    <a:pt x="22713528" y="13420"/>
                    <a:pt x="22676452" y="49723"/>
                  </a:cubicBezTo>
                  <a:cubicBezTo>
                    <a:pt x="22652508" y="72122"/>
                    <a:pt x="22618910" y="83708"/>
                    <a:pt x="22585310" y="83708"/>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66" name="Freeform: Shape 65">
              <a:extLst>
                <a:ext uri="{FF2B5EF4-FFF2-40B4-BE49-F238E27FC236}">
                  <a16:creationId xmlns:a16="http://schemas.microsoft.com/office/drawing/2014/main" id="{43325111-05D0-419A-BC32-8967735742E2}"/>
                </a:ext>
              </a:extLst>
            </p:cNvPr>
            <p:cNvSpPr/>
            <p:nvPr/>
          </p:nvSpPr>
          <p:spPr>
            <a:xfrm>
              <a:off x="-51438" y="9428736"/>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2 h 83611"/>
                <a:gd name="connsiteX281" fmla="*/ 22825138 w 23005101"/>
                <a:gd name="connsiteY281" fmla="*/ 49722 h 83611"/>
                <a:gd name="connsiteX282" fmla="*/ 22676452 w 23005101"/>
                <a:gd name="connsiteY282" fmla="*/ 49722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2"/>
                  </a:lnTo>
                  <a:cubicBezTo>
                    <a:pt x="22959918" y="94908"/>
                    <a:pt x="22870708" y="94908"/>
                    <a:pt x="22825138" y="49722"/>
                  </a:cubicBezTo>
                  <a:cubicBezTo>
                    <a:pt x="22788448" y="13034"/>
                    <a:pt x="22713528" y="13034"/>
                    <a:pt x="22676452" y="49722"/>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67" name="Freeform: Shape 66">
              <a:extLst>
                <a:ext uri="{FF2B5EF4-FFF2-40B4-BE49-F238E27FC236}">
                  <a16:creationId xmlns:a16="http://schemas.microsoft.com/office/drawing/2014/main" id="{089D54E8-B8D0-4D6D-87C5-41AB69C1D016}"/>
                </a:ext>
              </a:extLst>
            </p:cNvPr>
            <p:cNvSpPr/>
            <p:nvPr/>
          </p:nvSpPr>
          <p:spPr>
            <a:xfrm>
              <a:off x="-51438" y="9702164"/>
              <a:ext cx="23005101" cy="83611"/>
            </a:xfrm>
            <a:custGeom>
              <a:avLst/>
              <a:gdLst>
                <a:gd name="connsiteX0" fmla="*/ 22585310 w 23005101"/>
                <a:gd name="connsiteY0" fmla="*/ 83323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3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3"/>
                  </a:moveTo>
                  <a:cubicBezTo>
                    <a:pt x="22551712" y="83323"/>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3"/>
                    <a:pt x="22585310" y="83323"/>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77" name="Freeform: Shape 76">
              <a:extLst>
                <a:ext uri="{FF2B5EF4-FFF2-40B4-BE49-F238E27FC236}">
                  <a16:creationId xmlns:a16="http://schemas.microsoft.com/office/drawing/2014/main" id="{CA8044DA-6E2D-4ED2-B585-44A4B8BEB9DC}"/>
                </a:ext>
              </a:extLst>
            </p:cNvPr>
            <p:cNvSpPr/>
            <p:nvPr/>
          </p:nvSpPr>
          <p:spPr>
            <a:xfrm>
              <a:off x="-51438" y="5192530"/>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78" name="Freeform: Shape 77">
              <a:extLst>
                <a:ext uri="{FF2B5EF4-FFF2-40B4-BE49-F238E27FC236}">
                  <a16:creationId xmlns:a16="http://schemas.microsoft.com/office/drawing/2014/main" id="{86D505CB-3D3C-41D7-A6D9-61DE0C9E0940}"/>
                </a:ext>
              </a:extLst>
            </p:cNvPr>
            <p:cNvSpPr/>
            <p:nvPr/>
          </p:nvSpPr>
          <p:spPr>
            <a:xfrm>
              <a:off x="-51438" y="5465958"/>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79" name="Freeform: Shape 78">
              <a:extLst>
                <a:ext uri="{FF2B5EF4-FFF2-40B4-BE49-F238E27FC236}">
                  <a16:creationId xmlns:a16="http://schemas.microsoft.com/office/drawing/2014/main" id="{53E5A0BD-4607-43BD-837E-973D2B875C13}"/>
                </a:ext>
              </a:extLst>
            </p:cNvPr>
            <p:cNvSpPr/>
            <p:nvPr/>
          </p:nvSpPr>
          <p:spPr>
            <a:xfrm>
              <a:off x="-51438" y="5739386"/>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2 h 83611"/>
                <a:gd name="connsiteX281" fmla="*/ 22825138 w 23005101"/>
                <a:gd name="connsiteY281" fmla="*/ 49722 h 83611"/>
                <a:gd name="connsiteX282" fmla="*/ 22676452 w 23005101"/>
                <a:gd name="connsiteY282" fmla="*/ 49722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2"/>
                  </a:lnTo>
                  <a:cubicBezTo>
                    <a:pt x="22959918" y="94908"/>
                    <a:pt x="22870708" y="94908"/>
                    <a:pt x="22825138" y="49722"/>
                  </a:cubicBezTo>
                  <a:cubicBezTo>
                    <a:pt x="22788448" y="13034"/>
                    <a:pt x="22713528" y="13034"/>
                    <a:pt x="22676452" y="49722"/>
                  </a:cubicBezTo>
                  <a:cubicBezTo>
                    <a:pt x="22652508" y="71736"/>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80" name="Freeform: Shape 79">
              <a:extLst>
                <a:ext uri="{FF2B5EF4-FFF2-40B4-BE49-F238E27FC236}">
                  <a16:creationId xmlns:a16="http://schemas.microsoft.com/office/drawing/2014/main" id="{A2C16C87-0D91-4AE6-AC36-B20F5EC5B7A0}"/>
                </a:ext>
              </a:extLst>
            </p:cNvPr>
            <p:cNvSpPr/>
            <p:nvPr/>
          </p:nvSpPr>
          <p:spPr>
            <a:xfrm>
              <a:off x="-51438" y="6012428"/>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81" name="Freeform: Shape 80">
              <a:extLst>
                <a:ext uri="{FF2B5EF4-FFF2-40B4-BE49-F238E27FC236}">
                  <a16:creationId xmlns:a16="http://schemas.microsoft.com/office/drawing/2014/main" id="{27E3116B-9818-4E99-82CA-835EF34E07C5}"/>
                </a:ext>
              </a:extLst>
            </p:cNvPr>
            <p:cNvSpPr/>
            <p:nvPr/>
          </p:nvSpPr>
          <p:spPr>
            <a:xfrm>
              <a:off x="-51438" y="6285856"/>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82" name="Freeform: Shape 81">
              <a:extLst>
                <a:ext uri="{FF2B5EF4-FFF2-40B4-BE49-F238E27FC236}">
                  <a16:creationId xmlns:a16="http://schemas.microsoft.com/office/drawing/2014/main" id="{72509252-023D-45E4-8E9E-D89A9B018B6F}"/>
                </a:ext>
              </a:extLst>
            </p:cNvPr>
            <p:cNvSpPr/>
            <p:nvPr/>
          </p:nvSpPr>
          <p:spPr>
            <a:xfrm>
              <a:off x="-51438" y="6559284"/>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83" name="Freeform: Shape 82">
              <a:extLst>
                <a:ext uri="{FF2B5EF4-FFF2-40B4-BE49-F238E27FC236}">
                  <a16:creationId xmlns:a16="http://schemas.microsoft.com/office/drawing/2014/main" id="{96BDF7BF-90F4-48A3-A96C-01169191AE13}"/>
                </a:ext>
              </a:extLst>
            </p:cNvPr>
            <p:cNvSpPr/>
            <p:nvPr/>
          </p:nvSpPr>
          <p:spPr>
            <a:xfrm>
              <a:off x="-51438" y="6832471"/>
              <a:ext cx="23005101" cy="83467"/>
            </a:xfrm>
            <a:custGeom>
              <a:avLst/>
              <a:gdLst>
                <a:gd name="connsiteX0" fmla="*/ 22585310 w 23005101"/>
                <a:gd name="connsiteY0" fmla="*/ 83178 h 83467"/>
                <a:gd name="connsiteX1" fmla="*/ 22495328 w 23005101"/>
                <a:gd name="connsiteY1" fmla="*/ 49192 h 83467"/>
                <a:gd name="connsiteX2" fmla="*/ 22346644 w 23005101"/>
                <a:gd name="connsiteY2" fmla="*/ 49192 h 83467"/>
                <a:gd name="connsiteX3" fmla="*/ 22167064 w 23005101"/>
                <a:gd name="connsiteY3" fmla="*/ 49192 h 83467"/>
                <a:gd name="connsiteX4" fmla="*/ 22018380 w 23005101"/>
                <a:gd name="connsiteY4" fmla="*/ 49192 h 83467"/>
                <a:gd name="connsiteX5" fmla="*/ 21838800 w 23005101"/>
                <a:gd name="connsiteY5" fmla="*/ 49192 h 83467"/>
                <a:gd name="connsiteX6" fmla="*/ 21690116 w 23005101"/>
                <a:gd name="connsiteY6" fmla="*/ 49192 h 83467"/>
                <a:gd name="connsiteX7" fmla="*/ 21510536 w 23005101"/>
                <a:gd name="connsiteY7" fmla="*/ 49192 h 83467"/>
                <a:gd name="connsiteX8" fmla="*/ 21361854 w 23005101"/>
                <a:gd name="connsiteY8" fmla="*/ 49192 h 83467"/>
                <a:gd name="connsiteX9" fmla="*/ 21182272 w 23005101"/>
                <a:gd name="connsiteY9" fmla="*/ 49192 h 83467"/>
                <a:gd name="connsiteX10" fmla="*/ 21033590 w 23005101"/>
                <a:gd name="connsiteY10" fmla="*/ 49192 h 83467"/>
                <a:gd name="connsiteX11" fmla="*/ 20854010 w 23005101"/>
                <a:gd name="connsiteY11" fmla="*/ 49192 h 83467"/>
                <a:gd name="connsiteX12" fmla="*/ 20705326 w 23005101"/>
                <a:gd name="connsiteY12" fmla="*/ 49192 h 83467"/>
                <a:gd name="connsiteX13" fmla="*/ 20525358 w 23005101"/>
                <a:gd name="connsiteY13" fmla="*/ 49192 h 83467"/>
                <a:gd name="connsiteX14" fmla="*/ 20376676 w 23005101"/>
                <a:gd name="connsiteY14" fmla="*/ 49192 h 83467"/>
                <a:gd name="connsiteX15" fmla="*/ 20196708 w 23005101"/>
                <a:gd name="connsiteY15" fmla="*/ 49192 h 83467"/>
                <a:gd name="connsiteX16" fmla="*/ 20048026 w 23005101"/>
                <a:gd name="connsiteY16" fmla="*/ 49192 h 83467"/>
                <a:gd name="connsiteX17" fmla="*/ 19868446 w 23005101"/>
                <a:gd name="connsiteY17" fmla="*/ 49192 h 83467"/>
                <a:gd name="connsiteX18" fmla="*/ 19719762 w 23005101"/>
                <a:gd name="connsiteY18" fmla="*/ 49192 h 83467"/>
                <a:gd name="connsiteX19" fmla="*/ 19540182 w 23005101"/>
                <a:gd name="connsiteY19" fmla="*/ 49192 h 83467"/>
                <a:gd name="connsiteX20" fmla="*/ 19391498 w 23005101"/>
                <a:gd name="connsiteY20" fmla="*/ 49192 h 83467"/>
                <a:gd name="connsiteX21" fmla="*/ 19211920 w 23005101"/>
                <a:gd name="connsiteY21" fmla="*/ 49192 h 83467"/>
                <a:gd name="connsiteX22" fmla="*/ 19063234 w 23005101"/>
                <a:gd name="connsiteY22" fmla="*/ 49192 h 83467"/>
                <a:gd name="connsiteX23" fmla="*/ 18883656 w 23005101"/>
                <a:gd name="connsiteY23" fmla="*/ 49192 h 83467"/>
                <a:gd name="connsiteX24" fmla="*/ 18734972 w 23005101"/>
                <a:gd name="connsiteY24" fmla="*/ 49192 h 83467"/>
                <a:gd name="connsiteX25" fmla="*/ 18555006 w 23005101"/>
                <a:gd name="connsiteY25" fmla="*/ 49192 h 83467"/>
                <a:gd name="connsiteX26" fmla="*/ 18406320 w 23005101"/>
                <a:gd name="connsiteY26" fmla="*/ 49192 h 83467"/>
                <a:gd name="connsiteX27" fmla="*/ 18226356 w 23005101"/>
                <a:gd name="connsiteY27" fmla="*/ 49192 h 83467"/>
                <a:gd name="connsiteX28" fmla="*/ 18077672 w 23005101"/>
                <a:gd name="connsiteY28" fmla="*/ 49192 h 83467"/>
                <a:gd name="connsiteX29" fmla="*/ 17898092 w 23005101"/>
                <a:gd name="connsiteY29" fmla="*/ 49192 h 83467"/>
                <a:gd name="connsiteX30" fmla="*/ 17749408 w 23005101"/>
                <a:gd name="connsiteY30" fmla="*/ 49192 h 83467"/>
                <a:gd name="connsiteX31" fmla="*/ 17569442 w 23005101"/>
                <a:gd name="connsiteY31" fmla="*/ 49192 h 83467"/>
                <a:gd name="connsiteX32" fmla="*/ 17420758 w 23005101"/>
                <a:gd name="connsiteY32" fmla="*/ 49192 h 83467"/>
                <a:gd name="connsiteX33" fmla="*/ 17240792 w 23005101"/>
                <a:gd name="connsiteY33" fmla="*/ 49192 h 83467"/>
                <a:gd name="connsiteX34" fmla="*/ 17092108 w 23005101"/>
                <a:gd name="connsiteY34" fmla="*/ 49192 h 83467"/>
                <a:gd name="connsiteX35" fmla="*/ 16912528 w 23005101"/>
                <a:gd name="connsiteY35" fmla="*/ 49192 h 83467"/>
                <a:gd name="connsiteX36" fmla="*/ 16763844 w 23005101"/>
                <a:gd name="connsiteY36" fmla="*/ 49192 h 83467"/>
                <a:gd name="connsiteX37" fmla="*/ 16584265 w 23005101"/>
                <a:gd name="connsiteY37" fmla="*/ 49192 h 83467"/>
                <a:gd name="connsiteX38" fmla="*/ 16435581 w 23005101"/>
                <a:gd name="connsiteY38" fmla="*/ 49192 h 83467"/>
                <a:gd name="connsiteX39" fmla="*/ 16255616 w 23005101"/>
                <a:gd name="connsiteY39" fmla="*/ 49192 h 83467"/>
                <a:gd name="connsiteX40" fmla="*/ 16106931 w 23005101"/>
                <a:gd name="connsiteY40" fmla="*/ 49192 h 83467"/>
                <a:gd name="connsiteX41" fmla="*/ 15926966 w 23005101"/>
                <a:gd name="connsiteY41" fmla="*/ 49192 h 83467"/>
                <a:gd name="connsiteX42" fmla="*/ 15778281 w 23005101"/>
                <a:gd name="connsiteY42" fmla="*/ 49192 h 83467"/>
                <a:gd name="connsiteX43" fmla="*/ 15598702 w 23005101"/>
                <a:gd name="connsiteY43" fmla="*/ 49192 h 83467"/>
                <a:gd name="connsiteX44" fmla="*/ 15450018 w 23005101"/>
                <a:gd name="connsiteY44" fmla="*/ 49192 h 83467"/>
                <a:gd name="connsiteX45" fmla="*/ 15270438 w 23005101"/>
                <a:gd name="connsiteY45" fmla="*/ 49192 h 83467"/>
                <a:gd name="connsiteX46" fmla="*/ 15121754 w 23005101"/>
                <a:gd name="connsiteY46" fmla="*/ 49192 h 83467"/>
                <a:gd name="connsiteX47" fmla="*/ 14942175 w 23005101"/>
                <a:gd name="connsiteY47" fmla="*/ 49192 h 83467"/>
                <a:gd name="connsiteX48" fmla="*/ 14793490 w 23005101"/>
                <a:gd name="connsiteY48" fmla="*/ 49192 h 83467"/>
                <a:gd name="connsiteX49" fmla="*/ 14613911 w 23005101"/>
                <a:gd name="connsiteY49" fmla="*/ 49192 h 83467"/>
                <a:gd name="connsiteX50" fmla="*/ 14465227 w 23005101"/>
                <a:gd name="connsiteY50" fmla="*/ 49192 h 83467"/>
                <a:gd name="connsiteX51" fmla="*/ 14285647 w 23005101"/>
                <a:gd name="connsiteY51" fmla="*/ 49192 h 83467"/>
                <a:gd name="connsiteX52" fmla="*/ 14136963 w 23005101"/>
                <a:gd name="connsiteY52" fmla="*/ 49192 h 83467"/>
                <a:gd name="connsiteX53" fmla="*/ 13957384 w 23005101"/>
                <a:gd name="connsiteY53" fmla="*/ 49192 h 83467"/>
                <a:gd name="connsiteX54" fmla="*/ 13808699 w 23005101"/>
                <a:gd name="connsiteY54" fmla="*/ 49192 h 83467"/>
                <a:gd name="connsiteX55" fmla="*/ 13628734 w 23005101"/>
                <a:gd name="connsiteY55" fmla="*/ 49192 h 83467"/>
                <a:gd name="connsiteX56" fmla="*/ 13480049 w 23005101"/>
                <a:gd name="connsiteY56" fmla="*/ 49192 h 83467"/>
                <a:gd name="connsiteX57" fmla="*/ 13300085 w 23005101"/>
                <a:gd name="connsiteY57" fmla="*/ 49192 h 83467"/>
                <a:gd name="connsiteX58" fmla="*/ 13151400 w 23005101"/>
                <a:gd name="connsiteY58" fmla="*/ 49192 h 83467"/>
                <a:gd name="connsiteX59" fmla="*/ 12971434 w 23005101"/>
                <a:gd name="connsiteY59" fmla="*/ 49192 h 83467"/>
                <a:gd name="connsiteX60" fmla="*/ 12822750 w 23005101"/>
                <a:gd name="connsiteY60" fmla="*/ 49192 h 83467"/>
                <a:gd name="connsiteX61" fmla="*/ 12643171 w 23005101"/>
                <a:gd name="connsiteY61" fmla="*/ 49192 h 83467"/>
                <a:gd name="connsiteX62" fmla="*/ 12494486 w 23005101"/>
                <a:gd name="connsiteY62" fmla="*/ 49192 h 83467"/>
                <a:gd name="connsiteX63" fmla="*/ 12314907 w 23005101"/>
                <a:gd name="connsiteY63" fmla="*/ 49192 h 83467"/>
                <a:gd name="connsiteX64" fmla="*/ 12166223 w 23005101"/>
                <a:gd name="connsiteY64" fmla="*/ 49192 h 83467"/>
                <a:gd name="connsiteX65" fmla="*/ 11986257 w 23005101"/>
                <a:gd name="connsiteY65" fmla="*/ 49192 h 83467"/>
                <a:gd name="connsiteX66" fmla="*/ 11837573 w 23005101"/>
                <a:gd name="connsiteY66" fmla="*/ 49192 h 83467"/>
                <a:gd name="connsiteX67" fmla="*/ 11657607 w 23005101"/>
                <a:gd name="connsiteY67" fmla="*/ 49192 h 83467"/>
                <a:gd name="connsiteX68" fmla="*/ 11508923 w 23005101"/>
                <a:gd name="connsiteY68" fmla="*/ 49192 h 83467"/>
                <a:gd name="connsiteX69" fmla="*/ 11328958 w 23005101"/>
                <a:gd name="connsiteY69" fmla="*/ 49192 h 83467"/>
                <a:gd name="connsiteX70" fmla="*/ 11180273 w 23005101"/>
                <a:gd name="connsiteY70" fmla="*/ 49192 h 83467"/>
                <a:gd name="connsiteX71" fmla="*/ 11000694 w 23005101"/>
                <a:gd name="connsiteY71" fmla="*/ 49192 h 83467"/>
                <a:gd name="connsiteX72" fmla="*/ 10852010 w 23005101"/>
                <a:gd name="connsiteY72" fmla="*/ 49192 h 83467"/>
                <a:gd name="connsiteX73" fmla="*/ 10672044 w 23005101"/>
                <a:gd name="connsiteY73" fmla="*/ 49192 h 83467"/>
                <a:gd name="connsiteX74" fmla="*/ 10523359 w 23005101"/>
                <a:gd name="connsiteY74" fmla="*/ 49192 h 83467"/>
                <a:gd name="connsiteX75" fmla="*/ 10343780 w 23005101"/>
                <a:gd name="connsiteY75" fmla="*/ 49192 h 83467"/>
                <a:gd name="connsiteX76" fmla="*/ 10195096 w 23005101"/>
                <a:gd name="connsiteY76" fmla="*/ 49192 h 83467"/>
                <a:gd name="connsiteX77" fmla="*/ 10015517 w 23005101"/>
                <a:gd name="connsiteY77" fmla="*/ 49192 h 83467"/>
                <a:gd name="connsiteX78" fmla="*/ 9866833 w 23005101"/>
                <a:gd name="connsiteY78" fmla="*/ 49192 h 83467"/>
                <a:gd name="connsiteX79" fmla="*/ 9687253 w 23005101"/>
                <a:gd name="connsiteY79" fmla="*/ 49192 h 83467"/>
                <a:gd name="connsiteX80" fmla="*/ 9538569 w 23005101"/>
                <a:gd name="connsiteY80" fmla="*/ 49192 h 83467"/>
                <a:gd name="connsiteX81" fmla="*/ 9358989 w 23005101"/>
                <a:gd name="connsiteY81" fmla="*/ 49192 h 83467"/>
                <a:gd name="connsiteX82" fmla="*/ 9210305 w 23005101"/>
                <a:gd name="connsiteY82" fmla="*/ 49192 h 83467"/>
                <a:gd name="connsiteX83" fmla="*/ 9030340 w 23005101"/>
                <a:gd name="connsiteY83" fmla="*/ 49192 h 83467"/>
                <a:gd name="connsiteX84" fmla="*/ 8881655 w 23005101"/>
                <a:gd name="connsiteY84" fmla="*/ 49192 h 83467"/>
                <a:gd name="connsiteX85" fmla="*/ 8701690 w 23005101"/>
                <a:gd name="connsiteY85" fmla="*/ 49192 h 83467"/>
                <a:gd name="connsiteX86" fmla="*/ 8553006 w 23005101"/>
                <a:gd name="connsiteY86" fmla="*/ 49192 h 83467"/>
                <a:gd name="connsiteX87" fmla="*/ 8373427 w 23005101"/>
                <a:gd name="connsiteY87" fmla="*/ 49192 h 83467"/>
                <a:gd name="connsiteX88" fmla="*/ 8224742 w 23005101"/>
                <a:gd name="connsiteY88" fmla="*/ 49192 h 83467"/>
                <a:gd name="connsiteX89" fmla="*/ 8045163 w 23005101"/>
                <a:gd name="connsiteY89" fmla="*/ 49192 h 83467"/>
                <a:gd name="connsiteX90" fmla="*/ 7896479 w 23005101"/>
                <a:gd name="connsiteY90" fmla="*/ 49192 h 83467"/>
                <a:gd name="connsiteX91" fmla="*/ 7716899 w 23005101"/>
                <a:gd name="connsiteY91" fmla="*/ 49192 h 83467"/>
                <a:gd name="connsiteX92" fmla="*/ 7568215 w 23005101"/>
                <a:gd name="connsiteY92" fmla="*/ 49192 h 83467"/>
                <a:gd name="connsiteX93" fmla="*/ 7388636 w 23005101"/>
                <a:gd name="connsiteY93" fmla="*/ 49192 h 83467"/>
                <a:gd name="connsiteX94" fmla="*/ 7239951 w 23005101"/>
                <a:gd name="connsiteY94" fmla="*/ 49192 h 83467"/>
                <a:gd name="connsiteX95" fmla="*/ 7060372 w 23005101"/>
                <a:gd name="connsiteY95" fmla="*/ 49192 h 83467"/>
                <a:gd name="connsiteX96" fmla="*/ 6911688 w 23005101"/>
                <a:gd name="connsiteY96" fmla="*/ 49192 h 83467"/>
                <a:gd name="connsiteX97" fmla="*/ 6732108 w 23005101"/>
                <a:gd name="connsiteY97" fmla="*/ 49192 h 83467"/>
                <a:gd name="connsiteX98" fmla="*/ 6583424 w 23005101"/>
                <a:gd name="connsiteY98" fmla="*/ 49192 h 83467"/>
                <a:gd name="connsiteX99" fmla="*/ 6403458 w 23005101"/>
                <a:gd name="connsiteY99" fmla="*/ 49192 h 83467"/>
                <a:gd name="connsiteX100" fmla="*/ 6254774 w 23005101"/>
                <a:gd name="connsiteY100" fmla="*/ 49192 h 83467"/>
                <a:gd name="connsiteX101" fmla="*/ 6075195 w 23005101"/>
                <a:gd name="connsiteY101" fmla="*/ 49192 h 83467"/>
                <a:gd name="connsiteX102" fmla="*/ 5926511 w 23005101"/>
                <a:gd name="connsiteY102" fmla="*/ 49192 h 83467"/>
                <a:gd name="connsiteX103" fmla="*/ 5746931 w 23005101"/>
                <a:gd name="connsiteY103" fmla="*/ 49192 h 83467"/>
                <a:gd name="connsiteX104" fmla="*/ 5598247 w 23005101"/>
                <a:gd name="connsiteY104" fmla="*/ 49192 h 83467"/>
                <a:gd name="connsiteX105" fmla="*/ 5418281 w 23005101"/>
                <a:gd name="connsiteY105" fmla="*/ 49192 h 83467"/>
                <a:gd name="connsiteX106" fmla="*/ 5269597 w 23005101"/>
                <a:gd name="connsiteY106" fmla="*/ 49192 h 83467"/>
                <a:gd name="connsiteX107" fmla="*/ 5090018 w 23005101"/>
                <a:gd name="connsiteY107" fmla="*/ 49192 h 83467"/>
                <a:gd name="connsiteX108" fmla="*/ 4941333 w 23005101"/>
                <a:gd name="connsiteY108" fmla="*/ 49192 h 83467"/>
                <a:gd name="connsiteX109" fmla="*/ 4761368 w 23005101"/>
                <a:gd name="connsiteY109" fmla="*/ 49192 h 83467"/>
                <a:gd name="connsiteX110" fmla="*/ 4612684 w 23005101"/>
                <a:gd name="connsiteY110" fmla="*/ 49192 h 83467"/>
                <a:gd name="connsiteX111" fmla="*/ 4433104 w 23005101"/>
                <a:gd name="connsiteY111" fmla="*/ 49192 h 83467"/>
                <a:gd name="connsiteX112" fmla="*/ 4284420 w 23005101"/>
                <a:gd name="connsiteY112" fmla="*/ 49192 h 83467"/>
                <a:gd name="connsiteX113" fmla="*/ 4104840 w 23005101"/>
                <a:gd name="connsiteY113" fmla="*/ 49192 h 83467"/>
                <a:gd name="connsiteX114" fmla="*/ 3956156 w 23005101"/>
                <a:gd name="connsiteY114" fmla="*/ 49192 h 83467"/>
                <a:gd name="connsiteX115" fmla="*/ 3776190 w 23005101"/>
                <a:gd name="connsiteY115" fmla="*/ 49192 h 83467"/>
                <a:gd name="connsiteX116" fmla="*/ 3627506 w 23005101"/>
                <a:gd name="connsiteY116" fmla="*/ 49192 h 83467"/>
                <a:gd name="connsiteX117" fmla="*/ 3447541 w 23005101"/>
                <a:gd name="connsiteY117" fmla="*/ 49192 h 83467"/>
                <a:gd name="connsiteX118" fmla="*/ 3298857 w 23005101"/>
                <a:gd name="connsiteY118" fmla="*/ 49192 h 83467"/>
                <a:gd name="connsiteX119" fmla="*/ 3118891 w 23005101"/>
                <a:gd name="connsiteY119" fmla="*/ 49192 h 83467"/>
                <a:gd name="connsiteX120" fmla="*/ 2970207 w 23005101"/>
                <a:gd name="connsiteY120" fmla="*/ 49192 h 83467"/>
                <a:gd name="connsiteX121" fmla="*/ 2790241 w 23005101"/>
                <a:gd name="connsiteY121" fmla="*/ 49192 h 83467"/>
                <a:gd name="connsiteX122" fmla="*/ 2641557 w 23005101"/>
                <a:gd name="connsiteY122" fmla="*/ 49192 h 83467"/>
                <a:gd name="connsiteX123" fmla="*/ 2461977 w 23005101"/>
                <a:gd name="connsiteY123" fmla="*/ 49192 h 83467"/>
                <a:gd name="connsiteX124" fmla="*/ 2313293 w 23005101"/>
                <a:gd name="connsiteY124" fmla="*/ 49192 h 83467"/>
                <a:gd name="connsiteX125" fmla="*/ 2133714 w 23005101"/>
                <a:gd name="connsiteY125" fmla="*/ 49192 h 83467"/>
                <a:gd name="connsiteX126" fmla="*/ 1985030 w 23005101"/>
                <a:gd name="connsiteY126" fmla="*/ 49192 h 83467"/>
                <a:gd name="connsiteX127" fmla="*/ 1805450 w 23005101"/>
                <a:gd name="connsiteY127" fmla="*/ 49192 h 83467"/>
                <a:gd name="connsiteX128" fmla="*/ 1656766 w 23005101"/>
                <a:gd name="connsiteY128" fmla="*/ 49192 h 83467"/>
                <a:gd name="connsiteX129" fmla="*/ 1476800 w 23005101"/>
                <a:gd name="connsiteY129" fmla="*/ 49192 h 83467"/>
                <a:gd name="connsiteX130" fmla="*/ 1328116 w 23005101"/>
                <a:gd name="connsiteY130" fmla="*/ 49192 h 83467"/>
                <a:gd name="connsiteX131" fmla="*/ 1148150 w 23005101"/>
                <a:gd name="connsiteY131" fmla="*/ 49192 h 83467"/>
                <a:gd name="connsiteX132" fmla="*/ 999466 w 23005101"/>
                <a:gd name="connsiteY132" fmla="*/ 49192 h 83467"/>
                <a:gd name="connsiteX133" fmla="*/ 819887 w 23005101"/>
                <a:gd name="connsiteY133" fmla="*/ 49192 h 83467"/>
                <a:gd name="connsiteX134" fmla="*/ 671203 w 23005101"/>
                <a:gd name="connsiteY134" fmla="*/ 49192 h 83467"/>
                <a:gd name="connsiteX135" fmla="*/ 491623 w 23005101"/>
                <a:gd name="connsiteY135" fmla="*/ 49192 h 83467"/>
                <a:gd name="connsiteX136" fmla="*/ 342939 w 23005101"/>
                <a:gd name="connsiteY136" fmla="*/ 49192 h 83467"/>
                <a:gd name="connsiteX137" fmla="*/ 163359 w 23005101"/>
                <a:gd name="connsiteY137" fmla="*/ 49192 h 83467"/>
                <a:gd name="connsiteX138" fmla="*/ 14675 w 23005101"/>
                <a:gd name="connsiteY138" fmla="*/ 49192 h 83467"/>
                <a:gd name="connsiteX139" fmla="*/ 0 w 23005101"/>
                <a:gd name="connsiteY139" fmla="*/ 33744 h 83467"/>
                <a:gd name="connsiteX140" fmla="*/ 179580 w 23005101"/>
                <a:gd name="connsiteY140" fmla="*/ 33744 h 83467"/>
                <a:gd name="connsiteX141" fmla="*/ 328264 w 23005101"/>
                <a:gd name="connsiteY141" fmla="*/ 33744 h 83467"/>
                <a:gd name="connsiteX142" fmla="*/ 507843 w 23005101"/>
                <a:gd name="connsiteY142" fmla="*/ 33744 h 83467"/>
                <a:gd name="connsiteX143" fmla="*/ 656527 w 23005101"/>
                <a:gd name="connsiteY143" fmla="*/ 33744 h 83467"/>
                <a:gd name="connsiteX144" fmla="*/ 836107 w 23005101"/>
                <a:gd name="connsiteY144" fmla="*/ 33744 h 83467"/>
                <a:gd name="connsiteX145" fmla="*/ 984791 w 23005101"/>
                <a:gd name="connsiteY145" fmla="*/ 33744 h 83467"/>
                <a:gd name="connsiteX146" fmla="*/ 1164757 w 23005101"/>
                <a:gd name="connsiteY146" fmla="*/ 33744 h 83467"/>
                <a:gd name="connsiteX147" fmla="*/ 1313441 w 23005101"/>
                <a:gd name="connsiteY147" fmla="*/ 33744 h 83467"/>
                <a:gd name="connsiteX148" fmla="*/ 1493406 w 23005101"/>
                <a:gd name="connsiteY148" fmla="*/ 33744 h 83467"/>
                <a:gd name="connsiteX149" fmla="*/ 1642091 w 23005101"/>
                <a:gd name="connsiteY149" fmla="*/ 33744 h 83467"/>
                <a:gd name="connsiteX150" fmla="*/ 1821670 w 23005101"/>
                <a:gd name="connsiteY150" fmla="*/ 33744 h 83467"/>
                <a:gd name="connsiteX151" fmla="*/ 1970354 w 23005101"/>
                <a:gd name="connsiteY151" fmla="*/ 33744 h 83467"/>
                <a:gd name="connsiteX152" fmla="*/ 2149934 w 23005101"/>
                <a:gd name="connsiteY152" fmla="*/ 33744 h 83467"/>
                <a:gd name="connsiteX153" fmla="*/ 2298618 w 23005101"/>
                <a:gd name="connsiteY153" fmla="*/ 33744 h 83467"/>
                <a:gd name="connsiteX154" fmla="*/ 2478197 w 23005101"/>
                <a:gd name="connsiteY154" fmla="*/ 33744 h 83467"/>
                <a:gd name="connsiteX155" fmla="*/ 2626881 w 23005101"/>
                <a:gd name="connsiteY155" fmla="*/ 33744 h 83467"/>
                <a:gd name="connsiteX156" fmla="*/ 2806461 w 23005101"/>
                <a:gd name="connsiteY156" fmla="*/ 33744 h 83467"/>
                <a:gd name="connsiteX157" fmla="*/ 2955145 w 23005101"/>
                <a:gd name="connsiteY157" fmla="*/ 33744 h 83467"/>
                <a:gd name="connsiteX158" fmla="*/ 3135111 w 23005101"/>
                <a:gd name="connsiteY158" fmla="*/ 33744 h 83467"/>
                <a:gd name="connsiteX159" fmla="*/ 3283795 w 23005101"/>
                <a:gd name="connsiteY159" fmla="*/ 33744 h 83467"/>
                <a:gd name="connsiteX160" fmla="*/ 3463761 w 23005101"/>
                <a:gd name="connsiteY160" fmla="*/ 33744 h 83467"/>
                <a:gd name="connsiteX161" fmla="*/ 3612445 w 23005101"/>
                <a:gd name="connsiteY161" fmla="*/ 33744 h 83467"/>
                <a:gd name="connsiteX162" fmla="*/ 3792410 w 23005101"/>
                <a:gd name="connsiteY162" fmla="*/ 33744 h 83467"/>
                <a:gd name="connsiteX163" fmla="*/ 3941095 w 23005101"/>
                <a:gd name="connsiteY163" fmla="*/ 33744 h 83467"/>
                <a:gd name="connsiteX164" fmla="*/ 4121060 w 23005101"/>
                <a:gd name="connsiteY164" fmla="*/ 33744 h 83467"/>
                <a:gd name="connsiteX165" fmla="*/ 4269745 w 23005101"/>
                <a:gd name="connsiteY165" fmla="*/ 33744 h 83467"/>
                <a:gd name="connsiteX166" fmla="*/ 4449324 w 23005101"/>
                <a:gd name="connsiteY166" fmla="*/ 33744 h 83467"/>
                <a:gd name="connsiteX167" fmla="*/ 4598008 w 23005101"/>
                <a:gd name="connsiteY167" fmla="*/ 33744 h 83467"/>
                <a:gd name="connsiteX168" fmla="*/ 4777588 w 23005101"/>
                <a:gd name="connsiteY168" fmla="*/ 33744 h 83467"/>
                <a:gd name="connsiteX169" fmla="*/ 4926272 w 23005101"/>
                <a:gd name="connsiteY169" fmla="*/ 33744 h 83467"/>
                <a:gd name="connsiteX170" fmla="*/ 5106238 w 23005101"/>
                <a:gd name="connsiteY170" fmla="*/ 33744 h 83467"/>
                <a:gd name="connsiteX171" fmla="*/ 5254922 w 23005101"/>
                <a:gd name="connsiteY171" fmla="*/ 33744 h 83467"/>
                <a:gd name="connsiteX172" fmla="*/ 5434887 w 23005101"/>
                <a:gd name="connsiteY172" fmla="*/ 33744 h 83467"/>
                <a:gd name="connsiteX173" fmla="*/ 5583572 w 23005101"/>
                <a:gd name="connsiteY173" fmla="*/ 33744 h 83467"/>
                <a:gd name="connsiteX174" fmla="*/ 5763538 w 23005101"/>
                <a:gd name="connsiteY174" fmla="*/ 33744 h 83467"/>
                <a:gd name="connsiteX175" fmla="*/ 5912221 w 23005101"/>
                <a:gd name="connsiteY175" fmla="*/ 33744 h 83467"/>
                <a:gd name="connsiteX176" fmla="*/ 6091801 w 23005101"/>
                <a:gd name="connsiteY176" fmla="*/ 33744 h 83467"/>
                <a:gd name="connsiteX177" fmla="*/ 6240485 w 23005101"/>
                <a:gd name="connsiteY177" fmla="*/ 33744 h 83467"/>
                <a:gd name="connsiteX178" fmla="*/ 6420065 w 23005101"/>
                <a:gd name="connsiteY178" fmla="*/ 33744 h 83467"/>
                <a:gd name="connsiteX179" fmla="*/ 6568749 w 23005101"/>
                <a:gd name="connsiteY179" fmla="*/ 33744 h 83467"/>
                <a:gd name="connsiteX180" fmla="*/ 6748328 w 23005101"/>
                <a:gd name="connsiteY180" fmla="*/ 33744 h 83467"/>
                <a:gd name="connsiteX181" fmla="*/ 6897012 w 23005101"/>
                <a:gd name="connsiteY181" fmla="*/ 33744 h 83467"/>
                <a:gd name="connsiteX182" fmla="*/ 7076592 w 23005101"/>
                <a:gd name="connsiteY182" fmla="*/ 33744 h 83467"/>
                <a:gd name="connsiteX183" fmla="*/ 7225276 w 23005101"/>
                <a:gd name="connsiteY183" fmla="*/ 33744 h 83467"/>
                <a:gd name="connsiteX184" fmla="*/ 7405242 w 23005101"/>
                <a:gd name="connsiteY184" fmla="*/ 33744 h 83467"/>
                <a:gd name="connsiteX185" fmla="*/ 7553926 w 23005101"/>
                <a:gd name="connsiteY185" fmla="*/ 33744 h 83467"/>
                <a:gd name="connsiteX186" fmla="*/ 7733505 w 23005101"/>
                <a:gd name="connsiteY186" fmla="*/ 33744 h 83467"/>
                <a:gd name="connsiteX187" fmla="*/ 7882190 w 23005101"/>
                <a:gd name="connsiteY187" fmla="*/ 33744 h 83467"/>
                <a:gd name="connsiteX188" fmla="*/ 8061769 w 23005101"/>
                <a:gd name="connsiteY188" fmla="*/ 33744 h 83467"/>
                <a:gd name="connsiteX189" fmla="*/ 8210453 w 23005101"/>
                <a:gd name="connsiteY189" fmla="*/ 33744 h 83467"/>
                <a:gd name="connsiteX190" fmla="*/ 8390418 w 23005101"/>
                <a:gd name="connsiteY190" fmla="*/ 33744 h 83467"/>
                <a:gd name="connsiteX191" fmla="*/ 8539103 w 23005101"/>
                <a:gd name="connsiteY191" fmla="*/ 33744 h 83467"/>
                <a:gd name="connsiteX192" fmla="*/ 8718682 w 23005101"/>
                <a:gd name="connsiteY192" fmla="*/ 33744 h 83467"/>
                <a:gd name="connsiteX193" fmla="*/ 8867366 w 23005101"/>
                <a:gd name="connsiteY193" fmla="*/ 33744 h 83467"/>
                <a:gd name="connsiteX194" fmla="*/ 9047332 w 23005101"/>
                <a:gd name="connsiteY194" fmla="*/ 33744 h 83467"/>
                <a:gd name="connsiteX195" fmla="*/ 9196016 w 23005101"/>
                <a:gd name="connsiteY195" fmla="*/ 33744 h 83467"/>
                <a:gd name="connsiteX196" fmla="*/ 9375596 w 23005101"/>
                <a:gd name="connsiteY196" fmla="*/ 33744 h 83467"/>
                <a:gd name="connsiteX197" fmla="*/ 9524280 w 23005101"/>
                <a:gd name="connsiteY197" fmla="*/ 33744 h 83467"/>
                <a:gd name="connsiteX198" fmla="*/ 9703859 w 23005101"/>
                <a:gd name="connsiteY198" fmla="*/ 33744 h 83467"/>
                <a:gd name="connsiteX199" fmla="*/ 9852543 w 23005101"/>
                <a:gd name="connsiteY199" fmla="*/ 33744 h 83467"/>
                <a:gd name="connsiteX200" fmla="*/ 10032123 w 23005101"/>
                <a:gd name="connsiteY200" fmla="*/ 33744 h 83467"/>
                <a:gd name="connsiteX201" fmla="*/ 10180807 w 23005101"/>
                <a:gd name="connsiteY201" fmla="*/ 33744 h 83467"/>
                <a:gd name="connsiteX202" fmla="*/ 10360773 w 23005101"/>
                <a:gd name="connsiteY202" fmla="*/ 33744 h 83467"/>
                <a:gd name="connsiteX203" fmla="*/ 10509457 w 23005101"/>
                <a:gd name="connsiteY203" fmla="*/ 33744 h 83467"/>
                <a:gd name="connsiteX204" fmla="*/ 10689036 w 23005101"/>
                <a:gd name="connsiteY204" fmla="*/ 33744 h 83467"/>
                <a:gd name="connsiteX205" fmla="*/ 10837721 w 23005101"/>
                <a:gd name="connsiteY205" fmla="*/ 33744 h 83467"/>
                <a:gd name="connsiteX206" fmla="*/ 11017687 w 23005101"/>
                <a:gd name="connsiteY206" fmla="*/ 33744 h 83467"/>
                <a:gd name="connsiteX207" fmla="*/ 11166371 w 23005101"/>
                <a:gd name="connsiteY207" fmla="*/ 33744 h 83467"/>
                <a:gd name="connsiteX208" fmla="*/ 11345950 w 23005101"/>
                <a:gd name="connsiteY208" fmla="*/ 33744 h 83467"/>
                <a:gd name="connsiteX209" fmla="*/ 11494635 w 23005101"/>
                <a:gd name="connsiteY209" fmla="*/ 33744 h 83467"/>
                <a:gd name="connsiteX210" fmla="*/ 11674214 w 23005101"/>
                <a:gd name="connsiteY210" fmla="*/ 33744 h 83467"/>
                <a:gd name="connsiteX211" fmla="*/ 11822898 w 23005101"/>
                <a:gd name="connsiteY211" fmla="*/ 33744 h 83467"/>
                <a:gd name="connsiteX212" fmla="*/ 12002477 w 23005101"/>
                <a:gd name="connsiteY212" fmla="*/ 33744 h 83467"/>
                <a:gd name="connsiteX213" fmla="*/ 12151162 w 23005101"/>
                <a:gd name="connsiteY213" fmla="*/ 33744 h 83467"/>
                <a:gd name="connsiteX214" fmla="*/ 12330741 w 23005101"/>
                <a:gd name="connsiteY214" fmla="*/ 33744 h 83467"/>
                <a:gd name="connsiteX215" fmla="*/ 12479425 w 23005101"/>
                <a:gd name="connsiteY215" fmla="*/ 33744 h 83467"/>
                <a:gd name="connsiteX216" fmla="*/ 12659390 w 23005101"/>
                <a:gd name="connsiteY216" fmla="*/ 33744 h 83467"/>
                <a:gd name="connsiteX217" fmla="*/ 12808074 w 23005101"/>
                <a:gd name="connsiteY217" fmla="*/ 33744 h 83467"/>
                <a:gd name="connsiteX218" fmla="*/ 12987654 w 23005101"/>
                <a:gd name="connsiteY218" fmla="*/ 33744 h 83467"/>
                <a:gd name="connsiteX219" fmla="*/ 13136338 w 23005101"/>
                <a:gd name="connsiteY219" fmla="*/ 33744 h 83467"/>
                <a:gd name="connsiteX220" fmla="*/ 13315917 w 23005101"/>
                <a:gd name="connsiteY220" fmla="*/ 33744 h 83467"/>
                <a:gd name="connsiteX221" fmla="*/ 13464602 w 23005101"/>
                <a:gd name="connsiteY221" fmla="*/ 33744 h 83467"/>
                <a:gd name="connsiteX222" fmla="*/ 13644181 w 23005101"/>
                <a:gd name="connsiteY222" fmla="*/ 33744 h 83467"/>
                <a:gd name="connsiteX223" fmla="*/ 13792865 w 23005101"/>
                <a:gd name="connsiteY223" fmla="*/ 33744 h 83467"/>
                <a:gd name="connsiteX224" fmla="*/ 13972445 w 23005101"/>
                <a:gd name="connsiteY224" fmla="*/ 33744 h 83467"/>
                <a:gd name="connsiteX225" fmla="*/ 14121129 w 23005101"/>
                <a:gd name="connsiteY225" fmla="*/ 33744 h 83467"/>
                <a:gd name="connsiteX226" fmla="*/ 14300708 w 23005101"/>
                <a:gd name="connsiteY226" fmla="*/ 33744 h 83467"/>
                <a:gd name="connsiteX227" fmla="*/ 14449393 w 23005101"/>
                <a:gd name="connsiteY227" fmla="*/ 33744 h 83467"/>
                <a:gd name="connsiteX228" fmla="*/ 14629359 w 23005101"/>
                <a:gd name="connsiteY228" fmla="*/ 33744 h 83467"/>
                <a:gd name="connsiteX229" fmla="*/ 14778043 w 23005101"/>
                <a:gd name="connsiteY229" fmla="*/ 33744 h 83467"/>
                <a:gd name="connsiteX230" fmla="*/ 14957622 w 23005101"/>
                <a:gd name="connsiteY230" fmla="*/ 33744 h 83467"/>
                <a:gd name="connsiteX231" fmla="*/ 15106307 w 23005101"/>
                <a:gd name="connsiteY231" fmla="*/ 33744 h 83467"/>
                <a:gd name="connsiteX232" fmla="*/ 15286272 w 23005101"/>
                <a:gd name="connsiteY232" fmla="*/ 33744 h 83467"/>
                <a:gd name="connsiteX233" fmla="*/ 15434957 w 23005101"/>
                <a:gd name="connsiteY233" fmla="*/ 33744 h 83467"/>
                <a:gd name="connsiteX234" fmla="*/ 15614921 w 23005101"/>
                <a:gd name="connsiteY234" fmla="*/ 33744 h 83467"/>
                <a:gd name="connsiteX235" fmla="*/ 15763606 w 23005101"/>
                <a:gd name="connsiteY235" fmla="*/ 33744 h 83467"/>
                <a:gd name="connsiteX236" fmla="*/ 15943185 w 23005101"/>
                <a:gd name="connsiteY236" fmla="*/ 33744 h 83467"/>
                <a:gd name="connsiteX237" fmla="*/ 16091869 w 23005101"/>
                <a:gd name="connsiteY237" fmla="*/ 33744 h 83467"/>
                <a:gd name="connsiteX238" fmla="*/ 16271449 w 23005101"/>
                <a:gd name="connsiteY238" fmla="*/ 33744 h 83467"/>
                <a:gd name="connsiteX239" fmla="*/ 16420133 w 23005101"/>
                <a:gd name="connsiteY239" fmla="*/ 33744 h 83467"/>
                <a:gd name="connsiteX240" fmla="*/ 16600099 w 23005101"/>
                <a:gd name="connsiteY240" fmla="*/ 33744 h 83467"/>
                <a:gd name="connsiteX241" fmla="*/ 16748783 w 23005101"/>
                <a:gd name="connsiteY241" fmla="*/ 33744 h 83467"/>
                <a:gd name="connsiteX242" fmla="*/ 16928750 w 23005101"/>
                <a:gd name="connsiteY242" fmla="*/ 33744 h 83467"/>
                <a:gd name="connsiteX243" fmla="*/ 17077434 w 23005101"/>
                <a:gd name="connsiteY243" fmla="*/ 33744 h 83467"/>
                <a:gd name="connsiteX244" fmla="*/ 17257398 w 23005101"/>
                <a:gd name="connsiteY244" fmla="*/ 33744 h 83467"/>
                <a:gd name="connsiteX245" fmla="*/ 17406082 w 23005101"/>
                <a:gd name="connsiteY245" fmla="*/ 33744 h 83467"/>
                <a:gd name="connsiteX246" fmla="*/ 17585662 w 23005101"/>
                <a:gd name="connsiteY246" fmla="*/ 33744 h 83467"/>
                <a:gd name="connsiteX247" fmla="*/ 17734346 w 23005101"/>
                <a:gd name="connsiteY247" fmla="*/ 33744 h 83467"/>
                <a:gd name="connsiteX248" fmla="*/ 17914312 w 23005101"/>
                <a:gd name="connsiteY248" fmla="*/ 33744 h 83467"/>
                <a:gd name="connsiteX249" fmla="*/ 18062996 w 23005101"/>
                <a:gd name="connsiteY249" fmla="*/ 33744 h 83467"/>
                <a:gd name="connsiteX250" fmla="*/ 18242576 w 23005101"/>
                <a:gd name="connsiteY250" fmla="*/ 33744 h 83467"/>
                <a:gd name="connsiteX251" fmla="*/ 18391260 w 23005101"/>
                <a:gd name="connsiteY251" fmla="*/ 33744 h 83467"/>
                <a:gd name="connsiteX252" fmla="*/ 18570840 w 23005101"/>
                <a:gd name="connsiteY252" fmla="*/ 33744 h 83467"/>
                <a:gd name="connsiteX253" fmla="*/ 18719524 w 23005101"/>
                <a:gd name="connsiteY253" fmla="*/ 33744 h 83467"/>
                <a:gd name="connsiteX254" fmla="*/ 18899490 w 23005101"/>
                <a:gd name="connsiteY254" fmla="*/ 33744 h 83467"/>
                <a:gd name="connsiteX255" fmla="*/ 19048174 w 23005101"/>
                <a:gd name="connsiteY255" fmla="*/ 33744 h 83467"/>
                <a:gd name="connsiteX256" fmla="*/ 19228140 w 23005101"/>
                <a:gd name="connsiteY256" fmla="*/ 33744 h 83467"/>
                <a:gd name="connsiteX257" fmla="*/ 19376822 w 23005101"/>
                <a:gd name="connsiteY257" fmla="*/ 33744 h 83467"/>
                <a:gd name="connsiteX258" fmla="*/ 19556788 w 23005101"/>
                <a:gd name="connsiteY258" fmla="*/ 33744 h 83467"/>
                <a:gd name="connsiteX259" fmla="*/ 19705474 w 23005101"/>
                <a:gd name="connsiteY259" fmla="*/ 33744 h 83467"/>
                <a:gd name="connsiteX260" fmla="*/ 19885054 w 23005101"/>
                <a:gd name="connsiteY260" fmla="*/ 33744 h 83467"/>
                <a:gd name="connsiteX261" fmla="*/ 20033736 w 23005101"/>
                <a:gd name="connsiteY261" fmla="*/ 33744 h 83467"/>
                <a:gd name="connsiteX262" fmla="*/ 20213318 w 23005101"/>
                <a:gd name="connsiteY262" fmla="*/ 33744 h 83467"/>
                <a:gd name="connsiteX263" fmla="*/ 20362000 w 23005101"/>
                <a:gd name="connsiteY263" fmla="*/ 33744 h 83467"/>
                <a:gd name="connsiteX264" fmla="*/ 20541580 w 23005101"/>
                <a:gd name="connsiteY264" fmla="*/ 33744 h 83467"/>
                <a:gd name="connsiteX265" fmla="*/ 20690264 w 23005101"/>
                <a:gd name="connsiteY265" fmla="*/ 33744 h 83467"/>
                <a:gd name="connsiteX266" fmla="*/ 20869844 w 23005101"/>
                <a:gd name="connsiteY266" fmla="*/ 33744 h 83467"/>
                <a:gd name="connsiteX267" fmla="*/ 21018528 w 23005101"/>
                <a:gd name="connsiteY267" fmla="*/ 33744 h 83467"/>
                <a:gd name="connsiteX268" fmla="*/ 21198492 w 23005101"/>
                <a:gd name="connsiteY268" fmla="*/ 33744 h 83467"/>
                <a:gd name="connsiteX269" fmla="*/ 21347178 w 23005101"/>
                <a:gd name="connsiteY269" fmla="*/ 33744 h 83467"/>
                <a:gd name="connsiteX270" fmla="*/ 21527142 w 23005101"/>
                <a:gd name="connsiteY270" fmla="*/ 33744 h 83467"/>
                <a:gd name="connsiteX271" fmla="*/ 21675828 w 23005101"/>
                <a:gd name="connsiteY271" fmla="*/ 33744 h 83467"/>
                <a:gd name="connsiteX272" fmla="*/ 21855406 w 23005101"/>
                <a:gd name="connsiteY272" fmla="*/ 33744 h 83467"/>
                <a:gd name="connsiteX273" fmla="*/ 22004092 w 23005101"/>
                <a:gd name="connsiteY273" fmla="*/ 33744 h 83467"/>
                <a:gd name="connsiteX274" fmla="*/ 22184056 w 23005101"/>
                <a:gd name="connsiteY274" fmla="*/ 33744 h 83467"/>
                <a:gd name="connsiteX275" fmla="*/ 22332742 w 23005101"/>
                <a:gd name="connsiteY275" fmla="*/ 33744 h 83467"/>
                <a:gd name="connsiteX276" fmla="*/ 22512706 w 23005101"/>
                <a:gd name="connsiteY276" fmla="*/ 33744 h 83467"/>
                <a:gd name="connsiteX277" fmla="*/ 22661390 w 23005101"/>
                <a:gd name="connsiteY277" fmla="*/ 33744 h 83467"/>
                <a:gd name="connsiteX278" fmla="*/ 22840970 w 23005101"/>
                <a:gd name="connsiteY278" fmla="*/ 33744 h 83467"/>
                <a:gd name="connsiteX279" fmla="*/ 22989654 w 23005101"/>
                <a:gd name="connsiteY279" fmla="*/ 33744 h 83467"/>
                <a:gd name="connsiteX280" fmla="*/ 23005102 w 23005101"/>
                <a:gd name="connsiteY280" fmla="*/ 49578 h 83467"/>
                <a:gd name="connsiteX281" fmla="*/ 22825138 w 23005101"/>
                <a:gd name="connsiteY281" fmla="*/ 49578 h 83467"/>
                <a:gd name="connsiteX282" fmla="*/ 22676452 w 23005101"/>
                <a:gd name="connsiteY282" fmla="*/ 49578 h 83467"/>
                <a:gd name="connsiteX283" fmla="*/ 22585310 w 23005101"/>
                <a:gd name="connsiteY283" fmla="*/ 83178 h 8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467">
                  <a:moveTo>
                    <a:pt x="22585310" y="83178"/>
                  </a:moveTo>
                  <a:cubicBezTo>
                    <a:pt x="22551712" y="83178"/>
                    <a:pt x="22518114" y="71978"/>
                    <a:pt x="22495328" y="49192"/>
                  </a:cubicBezTo>
                  <a:cubicBezTo>
                    <a:pt x="22458638" y="12890"/>
                    <a:pt x="22383332" y="12890"/>
                    <a:pt x="22346644" y="49192"/>
                  </a:cubicBezTo>
                  <a:cubicBezTo>
                    <a:pt x="22301458" y="94377"/>
                    <a:pt x="22212248" y="94377"/>
                    <a:pt x="22167064" y="49192"/>
                  </a:cubicBezTo>
                  <a:cubicBezTo>
                    <a:pt x="22130374" y="12504"/>
                    <a:pt x="22055070" y="12890"/>
                    <a:pt x="22018380" y="49192"/>
                  </a:cubicBezTo>
                  <a:cubicBezTo>
                    <a:pt x="21973194" y="94377"/>
                    <a:pt x="21883984" y="94377"/>
                    <a:pt x="21838800" y="49192"/>
                  </a:cubicBezTo>
                  <a:cubicBezTo>
                    <a:pt x="21802112" y="12504"/>
                    <a:pt x="21727190" y="12890"/>
                    <a:pt x="21690116" y="49192"/>
                  </a:cubicBezTo>
                  <a:cubicBezTo>
                    <a:pt x="21644930" y="94377"/>
                    <a:pt x="21555720" y="94377"/>
                    <a:pt x="21510536" y="49192"/>
                  </a:cubicBezTo>
                  <a:cubicBezTo>
                    <a:pt x="21473848" y="12890"/>
                    <a:pt x="21398926" y="12890"/>
                    <a:pt x="21361854" y="49192"/>
                  </a:cubicBezTo>
                  <a:cubicBezTo>
                    <a:pt x="21316668" y="94377"/>
                    <a:pt x="21227456" y="94377"/>
                    <a:pt x="21182272" y="49192"/>
                  </a:cubicBezTo>
                  <a:cubicBezTo>
                    <a:pt x="21145584" y="12504"/>
                    <a:pt x="21070278" y="12890"/>
                    <a:pt x="21033590" y="49192"/>
                  </a:cubicBezTo>
                  <a:cubicBezTo>
                    <a:pt x="20988404" y="94377"/>
                    <a:pt x="20899194" y="94377"/>
                    <a:pt x="20854010" y="49192"/>
                  </a:cubicBezTo>
                  <a:cubicBezTo>
                    <a:pt x="20817320" y="12890"/>
                    <a:pt x="20742014" y="12504"/>
                    <a:pt x="20705326" y="49192"/>
                  </a:cubicBezTo>
                  <a:cubicBezTo>
                    <a:pt x="20660140" y="94377"/>
                    <a:pt x="20570930" y="94377"/>
                    <a:pt x="20525358" y="49192"/>
                  </a:cubicBezTo>
                  <a:cubicBezTo>
                    <a:pt x="20488672" y="12504"/>
                    <a:pt x="20413364" y="12890"/>
                    <a:pt x="20376676" y="49192"/>
                  </a:cubicBezTo>
                  <a:cubicBezTo>
                    <a:pt x="20331492" y="94377"/>
                    <a:pt x="20242282" y="94377"/>
                    <a:pt x="20196708" y="49192"/>
                  </a:cubicBezTo>
                  <a:cubicBezTo>
                    <a:pt x="20160022" y="12890"/>
                    <a:pt x="20084714" y="12504"/>
                    <a:pt x="20048026" y="49192"/>
                  </a:cubicBezTo>
                  <a:cubicBezTo>
                    <a:pt x="20002842" y="94377"/>
                    <a:pt x="19913632" y="94377"/>
                    <a:pt x="19868446" y="49192"/>
                  </a:cubicBezTo>
                  <a:cubicBezTo>
                    <a:pt x="19831758" y="12890"/>
                    <a:pt x="19756836" y="12890"/>
                    <a:pt x="19719762" y="49192"/>
                  </a:cubicBezTo>
                  <a:cubicBezTo>
                    <a:pt x="19674578" y="94377"/>
                    <a:pt x="19585368" y="94377"/>
                    <a:pt x="19540182" y="49192"/>
                  </a:cubicBezTo>
                  <a:cubicBezTo>
                    <a:pt x="19503494" y="12890"/>
                    <a:pt x="19428188" y="12890"/>
                    <a:pt x="19391498" y="49192"/>
                  </a:cubicBezTo>
                  <a:cubicBezTo>
                    <a:pt x="19346314" y="94377"/>
                    <a:pt x="19257104" y="94377"/>
                    <a:pt x="19211920" y="49192"/>
                  </a:cubicBezTo>
                  <a:cubicBezTo>
                    <a:pt x="19175230" y="12890"/>
                    <a:pt x="19099924" y="12890"/>
                    <a:pt x="19063234" y="49192"/>
                  </a:cubicBezTo>
                  <a:cubicBezTo>
                    <a:pt x="19018050" y="94377"/>
                    <a:pt x="18928840" y="94377"/>
                    <a:pt x="18883656" y="49192"/>
                  </a:cubicBezTo>
                  <a:cubicBezTo>
                    <a:pt x="18846966" y="12890"/>
                    <a:pt x="18771660" y="12890"/>
                    <a:pt x="18734972" y="49192"/>
                  </a:cubicBezTo>
                  <a:cubicBezTo>
                    <a:pt x="18689788" y="94377"/>
                    <a:pt x="18600576" y="94377"/>
                    <a:pt x="18555006" y="49192"/>
                  </a:cubicBezTo>
                  <a:cubicBezTo>
                    <a:pt x="18518318" y="12890"/>
                    <a:pt x="18443396" y="12890"/>
                    <a:pt x="18406320" y="49192"/>
                  </a:cubicBezTo>
                  <a:cubicBezTo>
                    <a:pt x="18360750" y="94377"/>
                    <a:pt x="18271926" y="94377"/>
                    <a:pt x="18226356" y="49192"/>
                  </a:cubicBezTo>
                  <a:cubicBezTo>
                    <a:pt x="18189668" y="12890"/>
                    <a:pt x="18114360" y="12890"/>
                    <a:pt x="18077672" y="49192"/>
                  </a:cubicBezTo>
                  <a:cubicBezTo>
                    <a:pt x="18032486" y="94377"/>
                    <a:pt x="17943276" y="94377"/>
                    <a:pt x="17898092" y="49192"/>
                  </a:cubicBezTo>
                  <a:cubicBezTo>
                    <a:pt x="17861404" y="12890"/>
                    <a:pt x="17786482" y="12890"/>
                    <a:pt x="17749408" y="49192"/>
                  </a:cubicBezTo>
                  <a:cubicBezTo>
                    <a:pt x="17704224" y="94377"/>
                    <a:pt x="17615012" y="94377"/>
                    <a:pt x="17569442" y="49192"/>
                  </a:cubicBezTo>
                  <a:cubicBezTo>
                    <a:pt x="17532754" y="12890"/>
                    <a:pt x="17457832" y="12890"/>
                    <a:pt x="17420758" y="49192"/>
                  </a:cubicBezTo>
                  <a:cubicBezTo>
                    <a:pt x="17375574" y="94377"/>
                    <a:pt x="17286362" y="94377"/>
                    <a:pt x="17240792" y="49192"/>
                  </a:cubicBezTo>
                  <a:cubicBezTo>
                    <a:pt x="17203718" y="12504"/>
                    <a:pt x="17128796" y="12890"/>
                    <a:pt x="17092108" y="49192"/>
                  </a:cubicBezTo>
                  <a:cubicBezTo>
                    <a:pt x="17046538" y="94377"/>
                    <a:pt x="16957714" y="94377"/>
                    <a:pt x="16912528" y="49192"/>
                  </a:cubicBezTo>
                  <a:cubicBezTo>
                    <a:pt x="16875840" y="12504"/>
                    <a:pt x="16800532" y="12890"/>
                    <a:pt x="16763844" y="49192"/>
                  </a:cubicBezTo>
                  <a:cubicBezTo>
                    <a:pt x="16718660" y="94377"/>
                    <a:pt x="16629450" y="94377"/>
                    <a:pt x="16584265" y="49192"/>
                  </a:cubicBezTo>
                  <a:cubicBezTo>
                    <a:pt x="16547577" y="12504"/>
                    <a:pt x="16472269" y="12890"/>
                    <a:pt x="16435581" y="49192"/>
                  </a:cubicBezTo>
                  <a:cubicBezTo>
                    <a:pt x="16390010" y="94377"/>
                    <a:pt x="16301186" y="94377"/>
                    <a:pt x="16255616" y="49192"/>
                  </a:cubicBezTo>
                  <a:cubicBezTo>
                    <a:pt x="16218927" y="12890"/>
                    <a:pt x="16143619" y="12890"/>
                    <a:pt x="16106931" y="49192"/>
                  </a:cubicBezTo>
                  <a:cubicBezTo>
                    <a:pt x="16061361" y="94377"/>
                    <a:pt x="15972536" y="94377"/>
                    <a:pt x="15926966" y="49192"/>
                  </a:cubicBezTo>
                  <a:cubicBezTo>
                    <a:pt x="15890277" y="12890"/>
                    <a:pt x="15815355" y="12890"/>
                    <a:pt x="15778281" y="49192"/>
                  </a:cubicBezTo>
                  <a:cubicBezTo>
                    <a:pt x="15733097" y="94377"/>
                    <a:pt x="15643886" y="94377"/>
                    <a:pt x="15598702" y="49192"/>
                  </a:cubicBezTo>
                  <a:cubicBezTo>
                    <a:pt x="15562013" y="12504"/>
                    <a:pt x="15486706" y="12890"/>
                    <a:pt x="15450018" y="49192"/>
                  </a:cubicBezTo>
                  <a:cubicBezTo>
                    <a:pt x="15404834" y="94377"/>
                    <a:pt x="15315622" y="94377"/>
                    <a:pt x="15270438" y="49192"/>
                  </a:cubicBezTo>
                  <a:cubicBezTo>
                    <a:pt x="15233750" y="12890"/>
                    <a:pt x="15158443" y="12504"/>
                    <a:pt x="15121754" y="49192"/>
                  </a:cubicBezTo>
                  <a:cubicBezTo>
                    <a:pt x="15076570" y="94377"/>
                    <a:pt x="14987359" y="94377"/>
                    <a:pt x="14942175" y="49192"/>
                  </a:cubicBezTo>
                  <a:cubicBezTo>
                    <a:pt x="14905486" y="12504"/>
                    <a:pt x="14830179" y="12890"/>
                    <a:pt x="14793490" y="49192"/>
                  </a:cubicBezTo>
                  <a:cubicBezTo>
                    <a:pt x="14748306" y="94377"/>
                    <a:pt x="14659095" y="94377"/>
                    <a:pt x="14613911" y="49192"/>
                  </a:cubicBezTo>
                  <a:cubicBezTo>
                    <a:pt x="14577222" y="12890"/>
                    <a:pt x="14501915" y="12890"/>
                    <a:pt x="14465227" y="49192"/>
                  </a:cubicBezTo>
                  <a:cubicBezTo>
                    <a:pt x="14420043" y="94377"/>
                    <a:pt x="14330831" y="94377"/>
                    <a:pt x="14285647" y="49192"/>
                  </a:cubicBezTo>
                  <a:cubicBezTo>
                    <a:pt x="14248959" y="12890"/>
                    <a:pt x="14173652" y="12890"/>
                    <a:pt x="14136963" y="49192"/>
                  </a:cubicBezTo>
                  <a:cubicBezTo>
                    <a:pt x="14091779" y="94377"/>
                    <a:pt x="14002568" y="94377"/>
                    <a:pt x="13957384" y="49192"/>
                  </a:cubicBezTo>
                  <a:cubicBezTo>
                    <a:pt x="13920695" y="12890"/>
                    <a:pt x="13845388" y="12890"/>
                    <a:pt x="13808699" y="49192"/>
                  </a:cubicBezTo>
                  <a:cubicBezTo>
                    <a:pt x="13763516" y="94377"/>
                    <a:pt x="13674304" y="94377"/>
                    <a:pt x="13628734" y="49192"/>
                  </a:cubicBezTo>
                  <a:cubicBezTo>
                    <a:pt x="13592046" y="12890"/>
                    <a:pt x="13516738" y="12890"/>
                    <a:pt x="13480049" y="49192"/>
                  </a:cubicBezTo>
                  <a:cubicBezTo>
                    <a:pt x="13434865" y="94377"/>
                    <a:pt x="13345655" y="94377"/>
                    <a:pt x="13300085" y="49192"/>
                  </a:cubicBezTo>
                  <a:cubicBezTo>
                    <a:pt x="13263396" y="12890"/>
                    <a:pt x="13188474" y="12890"/>
                    <a:pt x="13151400" y="49192"/>
                  </a:cubicBezTo>
                  <a:cubicBezTo>
                    <a:pt x="13106215" y="94377"/>
                    <a:pt x="13017005" y="94377"/>
                    <a:pt x="12971434" y="49192"/>
                  </a:cubicBezTo>
                  <a:cubicBezTo>
                    <a:pt x="12934746" y="12890"/>
                    <a:pt x="12859824" y="12890"/>
                    <a:pt x="12822750" y="49192"/>
                  </a:cubicBezTo>
                  <a:cubicBezTo>
                    <a:pt x="12777565" y="94377"/>
                    <a:pt x="12688355" y="94377"/>
                    <a:pt x="12643171" y="49192"/>
                  </a:cubicBezTo>
                  <a:cubicBezTo>
                    <a:pt x="12606482" y="12890"/>
                    <a:pt x="12531175" y="12890"/>
                    <a:pt x="12494486" y="49192"/>
                  </a:cubicBezTo>
                  <a:cubicBezTo>
                    <a:pt x="12449301" y="94377"/>
                    <a:pt x="12360091" y="94377"/>
                    <a:pt x="12314907" y="49192"/>
                  </a:cubicBezTo>
                  <a:cubicBezTo>
                    <a:pt x="12278218" y="12890"/>
                    <a:pt x="12202911" y="12890"/>
                    <a:pt x="12166223" y="49192"/>
                  </a:cubicBezTo>
                  <a:cubicBezTo>
                    <a:pt x="12120652" y="94377"/>
                    <a:pt x="12031827" y="94377"/>
                    <a:pt x="11986257" y="49192"/>
                  </a:cubicBezTo>
                  <a:cubicBezTo>
                    <a:pt x="11949569" y="12504"/>
                    <a:pt x="11874261" y="12890"/>
                    <a:pt x="11837573" y="49192"/>
                  </a:cubicBezTo>
                  <a:cubicBezTo>
                    <a:pt x="11792389" y="94377"/>
                    <a:pt x="11703178" y="94377"/>
                    <a:pt x="11657607" y="49192"/>
                  </a:cubicBezTo>
                  <a:cubicBezTo>
                    <a:pt x="11620919" y="12504"/>
                    <a:pt x="11545611" y="12890"/>
                    <a:pt x="11508923" y="49192"/>
                  </a:cubicBezTo>
                  <a:cubicBezTo>
                    <a:pt x="11463352" y="94377"/>
                    <a:pt x="11374528" y="94377"/>
                    <a:pt x="11328958" y="49192"/>
                  </a:cubicBezTo>
                  <a:cubicBezTo>
                    <a:pt x="11292269" y="12504"/>
                    <a:pt x="11216962" y="12890"/>
                    <a:pt x="11180273" y="49192"/>
                  </a:cubicBezTo>
                  <a:cubicBezTo>
                    <a:pt x="11135088" y="94377"/>
                    <a:pt x="11045878" y="94377"/>
                    <a:pt x="11000694" y="49192"/>
                  </a:cubicBezTo>
                  <a:cubicBezTo>
                    <a:pt x="10964005" y="12890"/>
                    <a:pt x="10889084" y="12890"/>
                    <a:pt x="10852010" y="49192"/>
                  </a:cubicBezTo>
                  <a:cubicBezTo>
                    <a:pt x="10806439" y="94377"/>
                    <a:pt x="10717614" y="94377"/>
                    <a:pt x="10672044" y="49192"/>
                  </a:cubicBezTo>
                  <a:cubicBezTo>
                    <a:pt x="10634970" y="12504"/>
                    <a:pt x="10560048" y="12890"/>
                    <a:pt x="10523359" y="49192"/>
                  </a:cubicBezTo>
                  <a:cubicBezTo>
                    <a:pt x="10478176" y="94377"/>
                    <a:pt x="10388965" y="94377"/>
                    <a:pt x="10343780" y="49192"/>
                  </a:cubicBezTo>
                  <a:cubicBezTo>
                    <a:pt x="10307093" y="12890"/>
                    <a:pt x="10232171" y="12504"/>
                    <a:pt x="10195096" y="49192"/>
                  </a:cubicBezTo>
                  <a:cubicBezTo>
                    <a:pt x="10149912" y="94377"/>
                    <a:pt x="10060702" y="94377"/>
                    <a:pt x="10015517" y="49192"/>
                  </a:cubicBezTo>
                  <a:cubicBezTo>
                    <a:pt x="9978829" y="12890"/>
                    <a:pt x="9903521" y="12890"/>
                    <a:pt x="9866833" y="49192"/>
                  </a:cubicBezTo>
                  <a:cubicBezTo>
                    <a:pt x="9821648" y="94377"/>
                    <a:pt x="9732437" y="94377"/>
                    <a:pt x="9687253" y="49192"/>
                  </a:cubicBezTo>
                  <a:cubicBezTo>
                    <a:pt x="9650565" y="12890"/>
                    <a:pt x="9575257" y="12890"/>
                    <a:pt x="9538569" y="49192"/>
                  </a:cubicBezTo>
                  <a:cubicBezTo>
                    <a:pt x="9493385" y="94377"/>
                    <a:pt x="9404174" y="94377"/>
                    <a:pt x="9358989" y="49192"/>
                  </a:cubicBezTo>
                  <a:cubicBezTo>
                    <a:pt x="9322301" y="12890"/>
                    <a:pt x="9246994" y="12890"/>
                    <a:pt x="9210305" y="49192"/>
                  </a:cubicBezTo>
                  <a:cubicBezTo>
                    <a:pt x="9164734" y="94377"/>
                    <a:pt x="9075910" y="94377"/>
                    <a:pt x="9030340" y="49192"/>
                  </a:cubicBezTo>
                  <a:cubicBezTo>
                    <a:pt x="8993651" y="12890"/>
                    <a:pt x="8918343" y="12890"/>
                    <a:pt x="8881655" y="49192"/>
                  </a:cubicBezTo>
                  <a:cubicBezTo>
                    <a:pt x="8836085" y="94377"/>
                    <a:pt x="8747260" y="94377"/>
                    <a:pt x="8701690" y="49192"/>
                  </a:cubicBezTo>
                  <a:cubicBezTo>
                    <a:pt x="8665001" y="12890"/>
                    <a:pt x="8589694" y="12890"/>
                    <a:pt x="8553006" y="49192"/>
                  </a:cubicBezTo>
                  <a:cubicBezTo>
                    <a:pt x="8507821" y="94377"/>
                    <a:pt x="8418611" y="94377"/>
                    <a:pt x="8373427" y="49192"/>
                  </a:cubicBezTo>
                  <a:cubicBezTo>
                    <a:pt x="8336352" y="12890"/>
                    <a:pt x="8261430" y="12890"/>
                    <a:pt x="8224742" y="49192"/>
                  </a:cubicBezTo>
                  <a:cubicBezTo>
                    <a:pt x="8179558" y="94377"/>
                    <a:pt x="8090347" y="94377"/>
                    <a:pt x="8045163" y="49192"/>
                  </a:cubicBezTo>
                  <a:cubicBezTo>
                    <a:pt x="8008474" y="12890"/>
                    <a:pt x="7933167" y="12890"/>
                    <a:pt x="7896479" y="49192"/>
                  </a:cubicBezTo>
                  <a:cubicBezTo>
                    <a:pt x="7851294" y="94377"/>
                    <a:pt x="7762084" y="94377"/>
                    <a:pt x="7716899" y="49192"/>
                  </a:cubicBezTo>
                  <a:cubicBezTo>
                    <a:pt x="7680211" y="12890"/>
                    <a:pt x="7604903" y="12890"/>
                    <a:pt x="7568215" y="49192"/>
                  </a:cubicBezTo>
                  <a:cubicBezTo>
                    <a:pt x="7523031" y="94377"/>
                    <a:pt x="7433820" y="94377"/>
                    <a:pt x="7388636" y="49192"/>
                  </a:cubicBezTo>
                  <a:cubicBezTo>
                    <a:pt x="7351947" y="12890"/>
                    <a:pt x="7277026" y="12890"/>
                    <a:pt x="7239951" y="49192"/>
                  </a:cubicBezTo>
                  <a:cubicBezTo>
                    <a:pt x="7194767" y="94377"/>
                    <a:pt x="7105557" y="94377"/>
                    <a:pt x="7060372" y="49192"/>
                  </a:cubicBezTo>
                  <a:cubicBezTo>
                    <a:pt x="7023683" y="12890"/>
                    <a:pt x="6948376" y="12890"/>
                    <a:pt x="6911688" y="49192"/>
                  </a:cubicBezTo>
                  <a:cubicBezTo>
                    <a:pt x="6866503" y="94377"/>
                    <a:pt x="6777293" y="94377"/>
                    <a:pt x="6732108" y="49192"/>
                  </a:cubicBezTo>
                  <a:cubicBezTo>
                    <a:pt x="6695420" y="12890"/>
                    <a:pt x="6620112" y="12890"/>
                    <a:pt x="6583424" y="49192"/>
                  </a:cubicBezTo>
                  <a:cubicBezTo>
                    <a:pt x="6537853" y="94377"/>
                    <a:pt x="6449029" y="94377"/>
                    <a:pt x="6403458" y="49192"/>
                  </a:cubicBezTo>
                  <a:cubicBezTo>
                    <a:pt x="6366770" y="12890"/>
                    <a:pt x="6291849" y="12890"/>
                    <a:pt x="6254774" y="49192"/>
                  </a:cubicBezTo>
                  <a:cubicBezTo>
                    <a:pt x="6209589" y="94377"/>
                    <a:pt x="6120379" y="94377"/>
                    <a:pt x="6075195" y="49192"/>
                  </a:cubicBezTo>
                  <a:cubicBezTo>
                    <a:pt x="6038506" y="12890"/>
                    <a:pt x="5963585" y="12890"/>
                    <a:pt x="5926511" y="49192"/>
                  </a:cubicBezTo>
                  <a:cubicBezTo>
                    <a:pt x="5881326" y="94377"/>
                    <a:pt x="5792115" y="94377"/>
                    <a:pt x="5746931" y="49192"/>
                  </a:cubicBezTo>
                  <a:cubicBezTo>
                    <a:pt x="5710243" y="12890"/>
                    <a:pt x="5634935" y="12890"/>
                    <a:pt x="5598247" y="49192"/>
                  </a:cubicBezTo>
                  <a:cubicBezTo>
                    <a:pt x="5553062" y="94377"/>
                    <a:pt x="5463852" y="94377"/>
                    <a:pt x="5418281" y="49192"/>
                  </a:cubicBezTo>
                  <a:cubicBezTo>
                    <a:pt x="5381593" y="12890"/>
                    <a:pt x="5306672" y="12890"/>
                    <a:pt x="5269597" y="49192"/>
                  </a:cubicBezTo>
                  <a:cubicBezTo>
                    <a:pt x="5224413" y="94377"/>
                    <a:pt x="5135202" y="94377"/>
                    <a:pt x="5090018" y="49192"/>
                  </a:cubicBezTo>
                  <a:cubicBezTo>
                    <a:pt x="5053330" y="12890"/>
                    <a:pt x="4978408" y="12890"/>
                    <a:pt x="4941333" y="49192"/>
                  </a:cubicBezTo>
                  <a:cubicBezTo>
                    <a:pt x="4895763" y="94377"/>
                    <a:pt x="4806939" y="94377"/>
                    <a:pt x="4761368" y="49192"/>
                  </a:cubicBezTo>
                  <a:cubicBezTo>
                    <a:pt x="4724679" y="12890"/>
                    <a:pt x="4649372" y="12890"/>
                    <a:pt x="4612684" y="49192"/>
                  </a:cubicBezTo>
                  <a:cubicBezTo>
                    <a:pt x="4567499" y="94377"/>
                    <a:pt x="4478289" y="94377"/>
                    <a:pt x="4433104" y="49192"/>
                  </a:cubicBezTo>
                  <a:cubicBezTo>
                    <a:pt x="4396416" y="12890"/>
                    <a:pt x="4321495" y="12890"/>
                    <a:pt x="4284420" y="49192"/>
                  </a:cubicBezTo>
                  <a:cubicBezTo>
                    <a:pt x="4239235" y="94377"/>
                    <a:pt x="4150025" y="94377"/>
                    <a:pt x="4104840" y="49192"/>
                  </a:cubicBezTo>
                  <a:cubicBezTo>
                    <a:pt x="4068152" y="12890"/>
                    <a:pt x="3992845" y="12890"/>
                    <a:pt x="3956156" y="49192"/>
                  </a:cubicBezTo>
                  <a:cubicBezTo>
                    <a:pt x="3910586" y="94377"/>
                    <a:pt x="3821761" y="94377"/>
                    <a:pt x="3776190" y="49192"/>
                  </a:cubicBezTo>
                  <a:cubicBezTo>
                    <a:pt x="3739502" y="12890"/>
                    <a:pt x="3664581" y="12890"/>
                    <a:pt x="3627506" y="49192"/>
                  </a:cubicBezTo>
                  <a:cubicBezTo>
                    <a:pt x="3582322" y="94377"/>
                    <a:pt x="3493111" y="94377"/>
                    <a:pt x="3447541" y="49192"/>
                  </a:cubicBezTo>
                  <a:cubicBezTo>
                    <a:pt x="3410852" y="12890"/>
                    <a:pt x="3335545" y="12890"/>
                    <a:pt x="3298857" y="49192"/>
                  </a:cubicBezTo>
                  <a:cubicBezTo>
                    <a:pt x="3253286" y="94377"/>
                    <a:pt x="3164462" y="94377"/>
                    <a:pt x="3118891" y="49192"/>
                  </a:cubicBezTo>
                  <a:cubicBezTo>
                    <a:pt x="3082202" y="12890"/>
                    <a:pt x="3006895" y="12890"/>
                    <a:pt x="2970207" y="49192"/>
                  </a:cubicBezTo>
                  <a:cubicBezTo>
                    <a:pt x="2924636" y="94377"/>
                    <a:pt x="2835812" y="94377"/>
                    <a:pt x="2790241" y="49192"/>
                  </a:cubicBezTo>
                  <a:cubicBezTo>
                    <a:pt x="2753553" y="12890"/>
                    <a:pt x="2678245" y="12890"/>
                    <a:pt x="2641557" y="49192"/>
                  </a:cubicBezTo>
                  <a:cubicBezTo>
                    <a:pt x="2596373" y="94377"/>
                    <a:pt x="2507162" y="94377"/>
                    <a:pt x="2461977" y="49192"/>
                  </a:cubicBezTo>
                  <a:cubicBezTo>
                    <a:pt x="2425289" y="12890"/>
                    <a:pt x="2349982" y="12890"/>
                    <a:pt x="2313293" y="49192"/>
                  </a:cubicBezTo>
                  <a:cubicBezTo>
                    <a:pt x="2268109" y="94377"/>
                    <a:pt x="2178898" y="94377"/>
                    <a:pt x="2133714" y="49192"/>
                  </a:cubicBezTo>
                  <a:cubicBezTo>
                    <a:pt x="2097025" y="12890"/>
                    <a:pt x="2021718" y="12890"/>
                    <a:pt x="1985030" y="49192"/>
                  </a:cubicBezTo>
                  <a:cubicBezTo>
                    <a:pt x="1939845" y="94377"/>
                    <a:pt x="1850635" y="94377"/>
                    <a:pt x="1805450" y="49192"/>
                  </a:cubicBezTo>
                  <a:cubicBezTo>
                    <a:pt x="1768762" y="12890"/>
                    <a:pt x="1693454" y="12890"/>
                    <a:pt x="1656766" y="49192"/>
                  </a:cubicBezTo>
                  <a:cubicBezTo>
                    <a:pt x="1611195" y="94377"/>
                    <a:pt x="1522371" y="94377"/>
                    <a:pt x="1476800" y="49192"/>
                  </a:cubicBezTo>
                  <a:cubicBezTo>
                    <a:pt x="1440112" y="12890"/>
                    <a:pt x="1364804" y="12890"/>
                    <a:pt x="1328116" y="49192"/>
                  </a:cubicBezTo>
                  <a:cubicBezTo>
                    <a:pt x="1282545" y="94377"/>
                    <a:pt x="1193721" y="94377"/>
                    <a:pt x="1148150" y="49192"/>
                  </a:cubicBezTo>
                  <a:cubicBezTo>
                    <a:pt x="1111462" y="12890"/>
                    <a:pt x="1036155" y="12890"/>
                    <a:pt x="999466" y="49192"/>
                  </a:cubicBezTo>
                  <a:cubicBezTo>
                    <a:pt x="954282" y="94377"/>
                    <a:pt x="865071" y="94377"/>
                    <a:pt x="819887" y="49192"/>
                  </a:cubicBezTo>
                  <a:cubicBezTo>
                    <a:pt x="783198" y="12890"/>
                    <a:pt x="707891" y="12890"/>
                    <a:pt x="671203" y="49192"/>
                  </a:cubicBezTo>
                  <a:cubicBezTo>
                    <a:pt x="626018" y="94377"/>
                    <a:pt x="536808" y="94377"/>
                    <a:pt x="491623" y="49192"/>
                  </a:cubicBezTo>
                  <a:cubicBezTo>
                    <a:pt x="454935" y="12890"/>
                    <a:pt x="379627" y="12890"/>
                    <a:pt x="342939" y="49192"/>
                  </a:cubicBezTo>
                  <a:cubicBezTo>
                    <a:pt x="297754" y="94377"/>
                    <a:pt x="208544" y="94377"/>
                    <a:pt x="163359" y="49192"/>
                  </a:cubicBezTo>
                  <a:cubicBezTo>
                    <a:pt x="126671" y="12890"/>
                    <a:pt x="51364" y="12890"/>
                    <a:pt x="14675" y="49192"/>
                  </a:cubicBezTo>
                  <a:lnTo>
                    <a:pt x="0" y="33744"/>
                  </a:lnTo>
                  <a:cubicBezTo>
                    <a:pt x="45185" y="-11441"/>
                    <a:pt x="134395" y="-11055"/>
                    <a:pt x="179580" y="33744"/>
                  </a:cubicBezTo>
                  <a:cubicBezTo>
                    <a:pt x="216268" y="70433"/>
                    <a:pt x="291575" y="70433"/>
                    <a:pt x="328264" y="33744"/>
                  </a:cubicBezTo>
                  <a:cubicBezTo>
                    <a:pt x="373448" y="-11055"/>
                    <a:pt x="462659" y="-11441"/>
                    <a:pt x="507843" y="33744"/>
                  </a:cubicBezTo>
                  <a:cubicBezTo>
                    <a:pt x="544531" y="70433"/>
                    <a:pt x="619839" y="70433"/>
                    <a:pt x="656527" y="33744"/>
                  </a:cubicBezTo>
                  <a:cubicBezTo>
                    <a:pt x="701712" y="-11441"/>
                    <a:pt x="790922" y="-11055"/>
                    <a:pt x="836107" y="33744"/>
                  </a:cubicBezTo>
                  <a:cubicBezTo>
                    <a:pt x="872795" y="70433"/>
                    <a:pt x="948103" y="70433"/>
                    <a:pt x="984791" y="33744"/>
                  </a:cubicBezTo>
                  <a:cubicBezTo>
                    <a:pt x="1030362" y="-11441"/>
                    <a:pt x="1119186" y="-11055"/>
                    <a:pt x="1164757" y="33744"/>
                  </a:cubicBezTo>
                  <a:cubicBezTo>
                    <a:pt x="1201445" y="70433"/>
                    <a:pt x="1276753" y="70433"/>
                    <a:pt x="1313441" y="33744"/>
                  </a:cubicBezTo>
                  <a:cubicBezTo>
                    <a:pt x="1359011" y="-11055"/>
                    <a:pt x="1447836" y="-11055"/>
                    <a:pt x="1493406" y="33744"/>
                  </a:cubicBezTo>
                  <a:cubicBezTo>
                    <a:pt x="1530095" y="70433"/>
                    <a:pt x="1605402" y="70433"/>
                    <a:pt x="1642091" y="33744"/>
                  </a:cubicBezTo>
                  <a:cubicBezTo>
                    <a:pt x="1687275" y="-11055"/>
                    <a:pt x="1776486" y="-11055"/>
                    <a:pt x="1821670" y="33744"/>
                  </a:cubicBezTo>
                  <a:cubicBezTo>
                    <a:pt x="1858358" y="70433"/>
                    <a:pt x="1933666" y="70433"/>
                    <a:pt x="1970354" y="33744"/>
                  </a:cubicBezTo>
                  <a:cubicBezTo>
                    <a:pt x="2015539" y="-11055"/>
                    <a:pt x="2104749" y="-11441"/>
                    <a:pt x="2149934" y="33744"/>
                  </a:cubicBezTo>
                  <a:cubicBezTo>
                    <a:pt x="2186622" y="70433"/>
                    <a:pt x="2261930" y="70433"/>
                    <a:pt x="2298618" y="33744"/>
                  </a:cubicBezTo>
                  <a:cubicBezTo>
                    <a:pt x="2343802" y="-11055"/>
                    <a:pt x="2433013" y="-11055"/>
                    <a:pt x="2478197" y="33744"/>
                  </a:cubicBezTo>
                  <a:cubicBezTo>
                    <a:pt x="2514886" y="70433"/>
                    <a:pt x="2590193" y="70433"/>
                    <a:pt x="2626881" y="33744"/>
                  </a:cubicBezTo>
                  <a:cubicBezTo>
                    <a:pt x="2672066" y="-11055"/>
                    <a:pt x="2761277" y="-11441"/>
                    <a:pt x="2806461" y="33744"/>
                  </a:cubicBezTo>
                  <a:cubicBezTo>
                    <a:pt x="2843150" y="70433"/>
                    <a:pt x="2918457" y="70433"/>
                    <a:pt x="2955145" y="33744"/>
                  </a:cubicBezTo>
                  <a:cubicBezTo>
                    <a:pt x="3000716" y="-11055"/>
                    <a:pt x="3089540" y="-11441"/>
                    <a:pt x="3135111" y="33744"/>
                  </a:cubicBezTo>
                  <a:cubicBezTo>
                    <a:pt x="3171799" y="70433"/>
                    <a:pt x="3246721" y="70433"/>
                    <a:pt x="3283795" y="33744"/>
                  </a:cubicBezTo>
                  <a:cubicBezTo>
                    <a:pt x="3329366" y="-11055"/>
                    <a:pt x="3418190" y="-11055"/>
                    <a:pt x="3463761" y="33744"/>
                  </a:cubicBezTo>
                  <a:cubicBezTo>
                    <a:pt x="3500449" y="70433"/>
                    <a:pt x="3575756" y="70433"/>
                    <a:pt x="3612445" y="33744"/>
                  </a:cubicBezTo>
                  <a:cubicBezTo>
                    <a:pt x="3658016" y="-11055"/>
                    <a:pt x="3746840" y="-11441"/>
                    <a:pt x="3792410" y="33744"/>
                  </a:cubicBezTo>
                  <a:cubicBezTo>
                    <a:pt x="3829099" y="70433"/>
                    <a:pt x="3904406" y="70433"/>
                    <a:pt x="3941095" y="33744"/>
                  </a:cubicBezTo>
                  <a:cubicBezTo>
                    <a:pt x="3986279" y="-11055"/>
                    <a:pt x="4075490" y="-11055"/>
                    <a:pt x="4121060" y="33744"/>
                  </a:cubicBezTo>
                  <a:cubicBezTo>
                    <a:pt x="4157749" y="70433"/>
                    <a:pt x="4233056" y="70433"/>
                    <a:pt x="4269745" y="33744"/>
                  </a:cubicBezTo>
                  <a:cubicBezTo>
                    <a:pt x="4314929" y="-11055"/>
                    <a:pt x="4404140" y="-11055"/>
                    <a:pt x="4449324" y="33744"/>
                  </a:cubicBezTo>
                  <a:cubicBezTo>
                    <a:pt x="4486013" y="70433"/>
                    <a:pt x="4561320" y="70433"/>
                    <a:pt x="4598008" y="33744"/>
                  </a:cubicBezTo>
                  <a:cubicBezTo>
                    <a:pt x="4643193" y="-11441"/>
                    <a:pt x="4732403" y="-11055"/>
                    <a:pt x="4777588" y="33744"/>
                  </a:cubicBezTo>
                  <a:cubicBezTo>
                    <a:pt x="4814276" y="70433"/>
                    <a:pt x="4889584" y="70433"/>
                    <a:pt x="4926272" y="33744"/>
                  </a:cubicBezTo>
                  <a:cubicBezTo>
                    <a:pt x="4971843" y="-11055"/>
                    <a:pt x="5060667" y="-11055"/>
                    <a:pt x="5106238" y="33744"/>
                  </a:cubicBezTo>
                  <a:cubicBezTo>
                    <a:pt x="5142926" y="70433"/>
                    <a:pt x="5217847" y="70433"/>
                    <a:pt x="5254922" y="33744"/>
                  </a:cubicBezTo>
                  <a:cubicBezTo>
                    <a:pt x="5300493" y="-11055"/>
                    <a:pt x="5389317" y="-11055"/>
                    <a:pt x="5434887" y="33744"/>
                  </a:cubicBezTo>
                  <a:cubicBezTo>
                    <a:pt x="5471576" y="70433"/>
                    <a:pt x="5546497" y="70433"/>
                    <a:pt x="5583572" y="33744"/>
                  </a:cubicBezTo>
                  <a:cubicBezTo>
                    <a:pt x="5628756" y="-11055"/>
                    <a:pt x="5717967" y="-11441"/>
                    <a:pt x="5763538" y="33744"/>
                  </a:cubicBezTo>
                  <a:cubicBezTo>
                    <a:pt x="5800226" y="70433"/>
                    <a:pt x="5875533" y="70433"/>
                    <a:pt x="5912221" y="33744"/>
                  </a:cubicBezTo>
                  <a:cubicBezTo>
                    <a:pt x="5957406" y="-11441"/>
                    <a:pt x="6046617" y="-11055"/>
                    <a:pt x="6091801" y="33744"/>
                  </a:cubicBezTo>
                  <a:cubicBezTo>
                    <a:pt x="6128489" y="70433"/>
                    <a:pt x="6203797" y="70433"/>
                    <a:pt x="6240485" y="33744"/>
                  </a:cubicBezTo>
                  <a:cubicBezTo>
                    <a:pt x="6285669" y="-11441"/>
                    <a:pt x="6374880" y="-11055"/>
                    <a:pt x="6420065" y="33744"/>
                  </a:cubicBezTo>
                  <a:cubicBezTo>
                    <a:pt x="6456753" y="70433"/>
                    <a:pt x="6532060" y="70433"/>
                    <a:pt x="6568749" y="33744"/>
                  </a:cubicBezTo>
                  <a:cubicBezTo>
                    <a:pt x="6613933" y="-11441"/>
                    <a:pt x="6703144" y="-11055"/>
                    <a:pt x="6748328" y="33744"/>
                  </a:cubicBezTo>
                  <a:cubicBezTo>
                    <a:pt x="6785017" y="70433"/>
                    <a:pt x="6860324" y="70433"/>
                    <a:pt x="6897012" y="33744"/>
                  </a:cubicBezTo>
                  <a:cubicBezTo>
                    <a:pt x="6942583" y="-11055"/>
                    <a:pt x="7031408" y="-11055"/>
                    <a:pt x="7076592" y="33744"/>
                  </a:cubicBezTo>
                  <a:cubicBezTo>
                    <a:pt x="7113280" y="70433"/>
                    <a:pt x="7188588" y="70433"/>
                    <a:pt x="7225276" y="33744"/>
                  </a:cubicBezTo>
                  <a:cubicBezTo>
                    <a:pt x="7270847" y="-11055"/>
                    <a:pt x="7359671" y="-11055"/>
                    <a:pt x="7405242" y="33744"/>
                  </a:cubicBezTo>
                  <a:cubicBezTo>
                    <a:pt x="7441930" y="70433"/>
                    <a:pt x="7517237" y="70433"/>
                    <a:pt x="7553926" y="33744"/>
                  </a:cubicBezTo>
                  <a:cubicBezTo>
                    <a:pt x="7599111" y="-11055"/>
                    <a:pt x="7688321" y="-11055"/>
                    <a:pt x="7733505" y="33744"/>
                  </a:cubicBezTo>
                  <a:cubicBezTo>
                    <a:pt x="7770194" y="70433"/>
                    <a:pt x="7845501" y="70433"/>
                    <a:pt x="7882190" y="33744"/>
                  </a:cubicBezTo>
                  <a:cubicBezTo>
                    <a:pt x="7927374" y="-11055"/>
                    <a:pt x="8016585" y="-11055"/>
                    <a:pt x="8061769" y="33744"/>
                  </a:cubicBezTo>
                  <a:cubicBezTo>
                    <a:pt x="8098457" y="70433"/>
                    <a:pt x="8173765" y="70433"/>
                    <a:pt x="8210453" y="33744"/>
                  </a:cubicBezTo>
                  <a:cubicBezTo>
                    <a:pt x="8255638" y="-11055"/>
                    <a:pt x="8344848" y="-11055"/>
                    <a:pt x="8390418" y="33744"/>
                  </a:cubicBezTo>
                  <a:cubicBezTo>
                    <a:pt x="8427107" y="70433"/>
                    <a:pt x="8502028" y="70433"/>
                    <a:pt x="8539103" y="33744"/>
                  </a:cubicBezTo>
                  <a:cubicBezTo>
                    <a:pt x="8584287" y="-11055"/>
                    <a:pt x="8673498" y="-11055"/>
                    <a:pt x="8718682" y="33744"/>
                  </a:cubicBezTo>
                  <a:cubicBezTo>
                    <a:pt x="8755371" y="70433"/>
                    <a:pt x="8830678" y="70433"/>
                    <a:pt x="8867366" y="33744"/>
                  </a:cubicBezTo>
                  <a:cubicBezTo>
                    <a:pt x="8912937" y="-11055"/>
                    <a:pt x="9001761" y="-11055"/>
                    <a:pt x="9047332" y="33744"/>
                  </a:cubicBezTo>
                  <a:cubicBezTo>
                    <a:pt x="9084020" y="70433"/>
                    <a:pt x="9159328" y="70433"/>
                    <a:pt x="9196016" y="33744"/>
                  </a:cubicBezTo>
                  <a:cubicBezTo>
                    <a:pt x="9241200" y="-11055"/>
                    <a:pt x="9330411" y="-11055"/>
                    <a:pt x="9375596" y="33744"/>
                  </a:cubicBezTo>
                  <a:cubicBezTo>
                    <a:pt x="9412284" y="70433"/>
                    <a:pt x="9487591" y="70433"/>
                    <a:pt x="9524280" y="33744"/>
                  </a:cubicBezTo>
                  <a:cubicBezTo>
                    <a:pt x="9569464" y="-11055"/>
                    <a:pt x="9658675" y="-11055"/>
                    <a:pt x="9703859" y="33744"/>
                  </a:cubicBezTo>
                  <a:cubicBezTo>
                    <a:pt x="9740548" y="70433"/>
                    <a:pt x="9815855" y="70433"/>
                    <a:pt x="9852543" y="33744"/>
                  </a:cubicBezTo>
                  <a:cubicBezTo>
                    <a:pt x="9897728" y="-11055"/>
                    <a:pt x="9986939" y="-11441"/>
                    <a:pt x="10032123" y="33744"/>
                  </a:cubicBezTo>
                  <a:cubicBezTo>
                    <a:pt x="10068811" y="70433"/>
                    <a:pt x="10143733" y="70433"/>
                    <a:pt x="10180807" y="33744"/>
                  </a:cubicBezTo>
                  <a:cubicBezTo>
                    <a:pt x="10225992" y="-11441"/>
                    <a:pt x="10315202" y="-11055"/>
                    <a:pt x="10360773" y="33744"/>
                  </a:cubicBezTo>
                  <a:cubicBezTo>
                    <a:pt x="10397461" y="70433"/>
                    <a:pt x="10472768" y="70433"/>
                    <a:pt x="10509457" y="33744"/>
                  </a:cubicBezTo>
                  <a:cubicBezTo>
                    <a:pt x="10555028" y="-11055"/>
                    <a:pt x="10643851" y="-11441"/>
                    <a:pt x="10689036" y="33744"/>
                  </a:cubicBezTo>
                  <a:cubicBezTo>
                    <a:pt x="10725725" y="70433"/>
                    <a:pt x="10801032" y="70433"/>
                    <a:pt x="10837721" y="33744"/>
                  </a:cubicBezTo>
                  <a:cubicBezTo>
                    <a:pt x="10882905" y="-11441"/>
                    <a:pt x="10972115" y="-11055"/>
                    <a:pt x="11017687" y="33744"/>
                  </a:cubicBezTo>
                  <a:cubicBezTo>
                    <a:pt x="11054374" y="70433"/>
                    <a:pt x="11129682" y="70433"/>
                    <a:pt x="11166371" y="33744"/>
                  </a:cubicBezTo>
                  <a:cubicBezTo>
                    <a:pt x="11211555" y="-11055"/>
                    <a:pt x="11300765" y="-11441"/>
                    <a:pt x="11345950" y="33744"/>
                  </a:cubicBezTo>
                  <a:cubicBezTo>
                    <a:pt x="11382638" y="70433"/>
                    <a:pt x="11457946" y="70433"/>
                    <a:pt x="11494635" y="33744"/>
                  </a:cubicBezTo>
                  <a:cubicBezTo>
                    <a:pt x="11539818" y="-11055"/>
                    <a:pt x="11629029" y="-11441"/>
                    <a:pt x="11674214" y="33744"/>
                  </a:cubicBezTo>
                  <a:cubicBezTo>
                    <a:pt x="11710901" y="70433"/>
                    <a:pt x="11786209" y="70433"/>
                    <a:pt x="11822898" y="33744"/>
                  </a:cubicBezTo>
                  <a:cubicBezTo>
                    <a:pt x="11868082" y="-11055"/>
                    <a:pt x="11957292" y="-11441"/>
                    <a:pt x="12002477" y="33744"/>
                  </a:cubicBezTo>
                  <a:cubicBezTo>
                    <a:pt x="12039165" y="70433"/>
                    <a:pt x="12114473" y="70433"/>
                    <a:pt x="12151162" y="33744"/>
                  </a:cubicBezTo>
                  <a:cubicBezTo>
                    <a:pt x="12196346" y="-11055"/>
                    <a:pt x="12285556" y="-11441"/>
                    <a:pt x="12330741" y="33744"/>
                  </a:cubicBezTo>
                  <a:cubicBezTo>
                    <a:pt x="12367429" y="70433"/>
                    <a:pt x="12442737" y="70433"/>
                    <a:pt x="12479425" y="33744"/>
                  </a:cubicBezTo>
                  <a:cubicBezTo>
                    <a:pt x="12524609" y="-11055"/>
                    <a:pt x="12613820" y="-11055"/>
                    <a:pt x="12659390" y="33744"/>
                  </a:cubicBezTo>
                  <a:cubicBezTo>
                    <a:pt x="12696079" y="70433"/>
                    <a:pt x="12771387" y="70433"/>
                    <a:pt x="12808074" y="33744"/>
                  </a:cubicBezTo>
                  <a:cubicBezTo>
                    <a:pt x="12853260" y="-11055"/>
                    <a:pt x="12942470" y="-11055"/>
                    <a:pt x="12987654" y="33744"/>
                  </a:cubicBezTo>
                  <a:cubicBezTo>
                    <a:pt x="13024343" y="70433"/>
                    <a:pt x="13099651" y="70433"/>
                    <a:pt x="13136338" y="33744"/>
                  </a:cubicBezTo>
                  <a:cubicBezTo>
                    <a:pt x="13181523" y="-11055"/>
                    <a:pt x="13270734" y="-11055"/>
                    <a:pt x="13315917" y="33744"/>
                  </a:cubicBezTo>
                  <a:cubicBezTo>
                    <a:pt x="13352606" y="70433"/>
                    <a:pt x="13427914" y="70433"/>
                    <a:pt x="13464602" y="33744"/>
                  </a:cubicBezTo>
                  <a:cubicBezTo>
                    <a:pt x="13509787" y="-11441"/>
                    <a:pt x="13598997" y="-11055"/>
                    <a:pt x="13644181" y="33744"/>
                  </a:cubicBezTo>
                  <a:cubicBezTo>
                    <a:pt x="13680870" y="70433"/>
                    <a:pt x="13755791" y="70433"/>
                    <a:pt x="13792865" y="33744"/>
                  </a:cubicBezTo>
                  <a:cubicBezTo>
                    <a:pt x="13838050" y="-11055"/>
                    <a:pt x="13927261" y="-11055"/>
                    <a:pt x="13972445" y="33744"/>
                  </a:cubicBezTo>
                  <a:cubicBezTo>
                    <a:pt x="14009133" y="70433"/>
                    <a:pt x="14084055" y="70433"/>
                    <a:pt x="14121129" y="33744"/>
                  </a:cubicBezTo>
                  <a:cubicBezTo>
                    <a:pt x="14166314" y="-11055"/>
                    <a:pt x="14255524" y="-11055"/>
                    <a:pt x="14300708" y="33744"/>
                  </a:cubicBezTo>
                  <a:cubicBezTo>
                    <a:pt x="14337397" y="70433"/>
                    <a:pt x="14412319" y="70433"/>
                    <a:pt x="14449393" y="33744"/>
                  </a:cubicBezTo>
                  <a:cubicBezTo>
                    <a:pt x="14494578" y="-11055"/>
                    <a:pt x="14583788" y="-11441"/>
                    <a:pt x="14629359" y="33744"/>
                  </a:cubicBezTo>
                  <a:cubicBezTo>
                    <a:pt x="14666047" y="70433"/>
                    <a:pt x="14741354" y="70433"/>
                    <a:pt x="14778043" y="33744"/>
                  </a:cubicBezTo>
                  <a:cubicBezTo>
                    <a:pt x="14823227" y="-11055"/>
                    <a:pt x="14912438" y="-11441"/>
                    <a:pt x="14957622" y="33744"/>
                  </a:cubicBezTo>
                  <a:cubicBezTo>
                    <a:pt x="14994311" y="70433"/>
                    <a:pt x="15069232" y="70433"/>
                    <a:pt x="15106307" y="33744"/>
                  </a:cubicBezTo>
                  <a:cubicBezTo>
                    <a:pt x="15151490" y="-11055"/>
                    <a:pt x="15240702" y="-11055"/>
                    <a:pt x="15286272" y="33744"/>
                  </a:cubicBezTo>
                  <a:cubicBezTo>
                    <a:pt x="15322960" y="70433"/>
                    <a:pt x="15398268" y="70433"/>
                    <a:pt x="15434957" y="33744"/>
                  </a:cubicBezTo>
                  <a:cubicBezTo>
                    <a:pt x="15480141" y="-11055"/>
                    <a:pt x="15569351" y="-11441"/>
                    <a:pt x="15614921" y="33744"/>
                  </a:cubicBezTo>
                  <a:cubicBezTo>
                    <a:pt x="15651610" y="70433"/>
                    <a:pt x="15726532" y="70433"/>
                    <a:pt x="15763606" y="33744"/>
                  </a:cubicBezTo>
                  <a:cubicBezTo>
                    <a:pt x="15808791" y="-11441"/>
                    <a:pt x="15898001" y="-11055"/>
                    <a:pt x="15943185" y="33744"/>
                  </a:cubicBezTo>
                  <a:cubicBezTo>
                    <a:pt x="15979874" y="70433"/>
                    <a:pt x="16055182" y="70433"/>
                    <a:pt x="16091869" y="33744"/>
                  </a:cubicBezTo>
                  <a:cubicBezTo>
                    <a:pt x="16137054" y="-11055"/>
                    <a:pt x="16226265" y="-11441"/>
                    <a:pt x="16271449" y="33744"/>
                  </a:cubicBezTo>
                  <a:cubicBezTo>
                    <a:pt x="16308137" y="70433"/>
                    <a:pt x="16383059" y="70433"/>
                    <a:pt x="16420133" y="33744"/>
                  </a:cubicBezTo>
                  <a:cubicBezTo>
                    <a:pt x="16465703" y="-11055"/>
                    <a:pt x="16554528" y="-11441"/>
                    <a:pt x="16600099" y="33744"/>
                  </a:cubicBezTo>
                  <a:cubicBezTo>
                    <a:pt x="16636788" y="70433"/>
                    <a:pt x="16712094" y="70433"/>
                    <a:pt x="16748783" y="33744"/>
                  </a:cubicBezTo>
                  <a:cubicBezTo>
                    <a:pt x="16793968" y="-11055"/>
                    <a:pt x="16883178" y="-11441"/>
                    <a:pt x="16928750" y="33744"/>
                  </a:cubicBezTo>
                  <a:cubicBezTo>
                    <a:pt x="16965436" y="70433"/>
                    <a:pt x="17040358" y="70433"/>
                    <a:pt x="17077434" y="33744"/>
                  </a:cubicBezTo>
                  <a:cubicBezTo>
                    <a:pt x="17123004" y="-11441"/>
                    <a:pt x="17211828" y="-11055"/>
                    <a:pt x="17257398" y="33744"/>
                  </a:cubicBezTo>
                  <a:cubicBezTo>
                    <a:pt x="17294086" y="70433"/>
                    <a:pt x="17369394" y="70433"/>
                    <a:pt x="17406082" y="33744"/>
                  </a:cubicBezTo>
                  <a:cubicBezTo>
                    <a:pt x="17451268" y="-11055"/>
                    <a:pt x="17540478" y="-11055"/>
                    <a:pt x="17585662" y="33744"/>
                  </a:cubicBezTo>
                  <a:cubicBezTo>
                    <a:pt x="17622350" y="70433"/>
                    <a:pt x="17697658" y="70433"/>
                    <a:pt x="17734346" y="33744"/>
                  </a:cubicBezTo>
                  <a:cubicBezTo>
                    <a:pt x="17779532" y="-11055"/>
                    <a:pt x="17868742" y="-11055"/>
                    <a:pt x="17914312" y="33744"/>
                  </a:cubicBezTo>
                  <a:cubicBezTo>
                    <a:pt x="17951000" y="70433"/>
                    <a:pt x="18026308" y="70433"/>
                    <a:pt x="18062996" y="33744"/>
                  </a:cubicBezTo>
                  <a:cubicBezTo>
                    <a:pt x="18108182" y="-11055"/>
                    <a:pt x="18197392" y="-11055"/>
                    <a:pt x="18242576" y="33744"/>
                  </a:cubicBezTo>
                  <a:cubicBezTo>
                    <a:pt x="18279264" y="70433"/>
                    <a:pt x="18354572" y="70433"/>
                    <a:pt x="18391260" y="33744"/>
                  </a:cubicBezTo>
                  <a:cubicBezTo>
                    <a:pt x="18436446" y="-11055"/>
                    <a:pt x="18525656" y="-11055"/>
                    <a:pt x="18570840" y="33744"/>
                  </a:cubicBezTo>
                  <a:cubicBezTo>
                    <a:pt x="18607914" y="70433"/>
                    <a:pt x="18682834" y="70433"/>
                    <a:pt x="18719524" y="33744"/>
                  </a:cubicBezTo>
                  <a:cubicBezTo>
                    <a:pt x="18764708" y="-11055"/>
                    <a:pt x="18853920" y="-11055"/>
                    <a:pt x="18899490" y="33744"/>
                  </a:cubicBezTo>
                  <a:cubicBezTo>
                    <a:pt x="18936178" y="70433"/>
                    <a:pt x="19011486" y="70433"/>
                    <a:pt x="19048174" y="33744"/>
                  </a:cubicBezTo>
                  <a:cubicBezTo>
                    <a:pt x="19093744" y="-11055"/>
                    <a:pt x="19182568" y="-11055"/>
                    <a:pt x="19228140" y="33744"/>
                  </a:cubicBezTo>
                  <a:cubicBezTo>
                    <a:pt x="19264828" y="70433"/>
                    <a:pt x="19340136" y="70433"/>
                    <a:pt x="19376822" y="33744"/>
                  </a:cubicBezTo>
                  <a:cubicBezTo>
                    <a:pt x="19422008" y="-11055"/>
                    <a:pt x="19511218" y="-11441"/>
                    <a:pt x="19556788" y="33744"/>
                  </a:cubicBezTo>
                  <a:cubicBezTo>
                    <a:pt x="19593478" y="70433"/>
                    <a:pt x="19668398" y="70433"/>
                    <a:pt x="19705474" y="33744"/>
                  </a:cubicBezTo>
                  <a:cubicBezTo>
                    <a:pt x="19750658" y="-11055"/>
                    <a:pt x="19839868" y="-11055"/>
                    <a:pt x="19885054" y="33744"/>
                  </a:cubicBezTo>
                  <a:cubicBezTo>
                    <a:pt x="19921740" y="70433"/>
                    <a:pt x="19996662" y="70433"/>
                    <a:pt x="20033736" y="33744"/>
                  </a:cubicBezTo>
                  <a:cubicBezTo>
                    <a:pt x="20078920" y="-11055"/>
                    <a:pt x="20168130" y="-11055"/>
                    <a:pt x="20213318" y="33744"/>
                  </a:cubicBezTo>
                  <a:cubicBezTo>
                    <a:pt x="20250004" y="70433"/>
                    <a:pt x="20325312" y="70433"/>
                    <a:pt x="20362000" y="33744"/>
                  </a:cubicBezTo>
                  <a:cubicBezTo>
                    <a:pt x="20407184" y="-11055"/>
                    <a:pt x="20496394" y="-11441"/>
                    <a:pt x="20541580" y="33744"/>
                  </a:cubicBezTo>
                  <a:cubicBezTo>
                    <a:pt x="20578268" y="70433"/>
                    <a:pt x="20653576" y="70433"/>
                    <a:pt x="20690264" y="33744"/>
                  </a:cubicBezTo>
                  <a:cubicBezTo>
                    <a:pt x="20735448" y="-11441"/>
                    <a:pt x="20824658" y="-11055"/>
                    <a:pt x="20869844" y="33744"/>
                  </a:cubicBezTo>
                  <a:cubicBezTo>
                    <a:pt x="20906530" y="70433"/>
                    <a:pt x="20981838" y="70433"/>
                    <a:pt x="21018528" y="33744"/>
                  </a:cubicBezTo>
                  <a:cubicBezTo>
                    <a:pt x="21063712" y="-11055"/>
                    <a:pt x="21152922" y="-11441"/>
                    <a:pt x="21198492" y="33744"/>
                  </a:cubicBezTo>
                  <a:cubicBezTo>
                    <a:pt x="21235182" y="70433"/>
                    <a:pt x="21310102" y="70433"/>
                    <a:pt x="21347178" y="33744"/>
                  </a:cubicBezTo>
                  <a:cubicBezTo>
                    <a:pt x="21392748" y="-11441"/>
                    <a:pt x="21481572" y="-11055"/>
                    <a:pt x="21527142" y="33744"/>
                  </a:cubicBezTo>
                  <a:cubicBezTo>
                    <a:pt x="21563832" y="70433"/>
                    <a:pt x="21639140" y="70433"/>
                    <a:pt x="21675828" y="33744"/>
                  </a:cubicBezTo>
                  <a:cubicBezTo>
                    <a:pt x="21721012" y="-11055"/>
                    <a:pt x="21810222" y="-11441"/>
                    <a:pt x="21855406" y="33744"/>
                  </a:cubicBezTo>
                  <a:cubicBezTo>
                    <a:pt x="21892094" y="70433"/>
                    <a:pt x="21967016" y="70433"/>
                    <a:pt x="22004092" y="33744"/>
                  </a:cubicBezTo>
                  <a:cubicBezTo>
                    <a:pt x="22049276" y="-11441"/>
                    <a:pt x="22138486" y="-11055"/>
                    <a:pt x="22184056" y="33744"/>
                  </a:cubicBezTo>
                  <a:cubicBezTo>
                    <a:pt x="22220746" y="70433"/>
                    <a:pt x="22296054" y="70433"/>
                    <a:pt x="22332742" y="33744"/>
                  </a:cubicBezTo>
                  <a:cubicBezTo>
                    <a:pt x="22377926" y="-11055"/>
                    <a:pt x="22467136" y="-11441"/>
                    <a:pt x="22512706" y="33744"/>
                  </a:cubicBezTo>
                  <a:cubicBezTo>
                    <a:pt x="22549396" y="70433"/>
                    <a:pt x="22624316" y="70433"/>
                    <a:pt x="22661390" y="33744"/>
                  </a:cubicBezTo>
                  <a:cubicBezTo>
                    <a:pt x="22706576" y="-11055"/>
                    <a:pt x="22795786" y="-11055"/>
                    <a:pt x="22840970" y="33744"/>
                  </a:cubicBezTo>
                  <a:cubicBezTo>
                    <a:pt x="22877658" y="70433"/>
                    <a:pt x="22952966" y="70433"/>
                    <a:pt x="22989654" y="33744"/>
                  </a:cubicBezTo>
                  <a:lnTo>
                    <a:pt x="23005102" y="49578"/>
                  </a:lnTo>
                  <a:cubicBezTo>
                    <a:pt x="22959918" y="94763"/>
                    <a:pt x="22870708" y="94763"/>
                    <a:pt x="22825138" y="49578"/>
                  </a:cubicBezTo>
                  <a:cubicBezTo>
                    <a:pt x="22788448" y="13276"/>
                    <a:pt x="22713528" y="13276"/>
                    <a:pt x="22676452" y="49578"/>
                  </a:cubicBezTo>
                  <a:cubicBezTo>
                    <a:pt x="22652508" y="71978"/>
                    <a:pt x="22618910" y="83178"/>
                    <a:pt x="22585310" y="83178"/>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84" name="Freeform: Shape 83">
              <a:extLst>
                <a:ext uri="{FF2B5EF4-FFF2-40B4-BE49-F238E27FC236}">
                  <a16:creationId xmlns:a16="http://schemas.microsoft.com/office/drawing/2014/main" id="{D4C356D4-8E10-44DA-86E2-341D5456F0D3}"/>
                </a:ext>
              </a:extLst>
            </p:cNvPr>
            <p:cNvSpPr/>
            <p:nvPr/>
          </p:nvSpPr>
          <p:spPr>
            <a:xfrm>
              <a:off x="-51438" y="7105754"/>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85" name="Freeform: Shape 84">
              <a:extLst>
                <a:ext uri="{FF2B5EF4-FFF2-40B4-BE49-F238E27FC236}">
                  <a16:creationId xmlns:a16="http://schemas.microsoft.com/office/drawing/2014/main" id="{6292E2F0-E69C-451F-AB3E-AF7C4AED8594}"/>
                </a:ext>
              </a:extLst>
            </p:cNvPr>
            <p:cNvSpPr/>
            <p:nvPr/>
          </p:nvSpPr>
          <p:spPr>
            <a:xfrm>
              <a:off x="-51438" y="7379183"/>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86" name="Freeform: Shape 85">
              <a:extLst>
                <a:ext uri="{FF2B5EF4-FFF2-40B4-BE49-F238E27FC236}">
                  <a16:creationId xmlns:a16="http://schemas.microsoft.com/office/drawing/2014/main" id="{447F61AC-9CA2-4BE4-8A16-C41FE62DE50E}"/>
                </a:ext>
              </a:extLst>
            </p:cNvPr>
            <p:cNvSpPr/>
            <p:nvPr/>
          </p:nvSpPr>
          <p:spPr>
            <a:xfrm>
              <a:off x="-51438" y="7652225"/>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2 h 83611"/>
                <a:gd name="connsiteX281" fmla="*/ 22825138 w 23005101"/>
                <a:gd name="connsiteY281" fmla="*/ 49722 h 83611"/>
                <a:gd name="connsiteX282" fmla="*/ 22676452 w 23005101"/>
                <a:gd name="connsiteY282" fmla="*/ 49722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2"/>
                  </a:lnTo>
                  <a:cubicBezTo>
                    <a:pt x="22959918" y="94908"/>
                    <a:pt x="22870708" y="94908"/>
                    <a:pt x="22825138" y="49722"/>
                  </a:cubicBezTo>
                  <a:cubicBezTo>
                    <a:pt x="22788448" y="13034"/>
                    <a:pt x="22713528" y="13034"/>
                    <a:pt x="22676452" y="49722"/>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87" name="Freeform: Shape 86">
              <a:extLst>
                <a:ext uri="{FF2B5EF4-FFF2-40B4-BE49-F238E27FC236}">
                  <a16:creationId xmlns:a16="http://schemas.microsoft.com/office/drawing/2014/main" id="{64A398E4-B693-46F6-8987-43E17E004A0C}"/>
                </a:ext>
              </a:extLst>
            </p:cNvPr>
            <p:cNvSpPr/>
            <p:nvPr/>
          </p:nvSpPr>
          <p:spPr>
            <a:xfrm>
              <a:off x="-51438" y="7925653"/>
              <a:ext cx="23005101" cy="83611"/>
            </a:xfrm>
            <a:custGeom>
              <a:avLst/>
              <a:gdLst>
                <a:gd name="connsiteX0" fmla="*/ 22585310 w 23005101"/>
                <a:gd name="connsiteY0" fmla="*/ 83323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3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3"/>
                  </a:moveTo>
                  <a:cubicBezTo>
                    <a:pt x="22551712" y="83323"/>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3"/>
                    <a:pt x="22585310" y="83323"/>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88" name="Freeform: Shape 87">
              <a:extLst>
                <a:ext uri="{FF2B5EF4-FFF2-40B4-BE49-F238E27FC236}">
                  <a16:creationId xmlns:a16="http://schemas.microsoft.com/office/drawing/2014/main" id="{069C4AA9-4ADC-4BCD-8495-55C73CF71CA1}"/>
                </a:ext>
              </a:extLst>
            </p:cNvPr>
            <p:cNvSpPr/>
            <p:nvPr/>
          </p:nvSpPr>
          <p:spPr>
            <a:xfrm>
              <a:off x="-51438" y="8199081"/>
              <a:ext cx="23005101" cy="83611"/>
            </a:xfrm>
            <a:custGeom>
              <a:avLst/>
              <a:gdLst>
                <a:gd name="connsiteX0" fmla="*/ 22585310 w 23005101"/>
                <a:gd name="connsiteY0" fmla="*/ 83323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3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3"/>
                  </a:moveTo>
                  <a:cubicBezTo>
                    <a:pt x="22551712" y="83323"/>
                    <a:pt x="22518114" y="72123"/>
                    <a:pt x="22495328" y="49337"/>
                  </a:cubicBezTo>
                  <a:cubicBezTo>
                    <a:pt x="22458638" y="13034"/>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3034"/>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3034"/>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3034"/>
                    <a:pt x="20084714" y="12648"/>
                    <a:pt x="20048026" y="49337"/>
                  </a:cubicBezTo>
                  <a:cubicBezTo>
                    <a:pt x="20002842" y="94522"/>
                    <a:pt x="19913632" y="94522"/>
                    <a:pt x="19868446" y="49337"/>
                  </a:cubicBezTo>
                  <a:cubicBezTo>
                    <a:pt x="19831758" y="13034"/>
                    <a:pt x="19756836" y="13034"/>
                    <a:pt x="19719762" y="49337"/>
                  </a:cubicBezTo>
                  <a:cubicBezTo>
                    <a:pt x="19674578" y="94522"/>
                    <a:pt x="19585368" y="94522"/>
                    <a:pt x="19540182" y="49337"/>
                  </a:cubicBezTo>
                  <a:cubicBezTo>
                    <a:pt x="19503494" y="13034"/>
                    <a:pt x="19428188" y="13034"/>
                    <a:pt x="19391498" y="49337"/>
                  </a:cubicBezTo>
                  <a:cubicBezTo>
                    <a:pt x="19346314" y="94522"/>
                    <a:pt x="19257104" y="94522"/>
                    <a:pt x="19211920" y="49337"/>
                  </a:cubicBezTo>
                  <a:cubicBezTo>
                    <a:pt x="19175230" y="13034"/>
                    <a:pt x="19099924" y="13034"/>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3034"/>
                    <a:pt x="18443396" y="13034"/>
                    <a:pt x="18406320" y="49337"/>
                  </a:cubicBezTo>
                  <a:cubicBezTo>
                    <a:pt x="18360750" y="94522"/>
                    <a:pt x="18271926" y="94522"/>
                    <a:pt x="18226356" y="49337"/>
                  </a:cubicBezTo>
                  <a:cubicBezTo>
                    <a:pt x="18189668" y="13034"/>
                    <a:pt x="18114360" y="13034"/>
                    <a:pt x="18077672" y="49337"/>
                  </a:cubicBezTo>
                  <a:cubicBezTo>
                    <a:pt x="18032486" y="94522"/>
                    <a:pt x="17943276" y="94522"/>
                    <a:pt x="17898092" y="49337"/>
                  </a:cubicBezTo>
                  <a:cubicBezTo>
                    <a:pt x="17861404" y="13034"/>
                    <a:pt x="17786482" y="13034"/>
                    <a:pt x="17749408" y="49337"/>
                  </a:cubicBezTo>
                  <a:cubicBezTo>
                    <a:pt x="17704224" y="94522"/>
                    <a:pt x="17615012" y="94522"/>
                    <a:pt x="17569442" y="49337"/>
                  </a:cubicBezTo>
                  <a:cubicBezTo>
                    <a:pt x="17532754" y="13034"/>
                    <a:pt x="17457832" y="13034"/>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3034"/>
                    <a:pt x="16143619" y="13034"/>
                    <a:pt x="16106931" y="49337"/>
                  </a:cubicBezTo>
                  <a:cubicBezTo>
                    <a:pt x="16061361" y="94522"/>
                    <a:pt x="15972536" y="94522"/>
                    <a:pt x="15926966" y="49337"/>
                  </a:cubicBezTo>
                  <a:cubicBezTo>
                    <a:pt x="15890277" y="13034"/>
                    <a:pt x="15815355" y="13034"/>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3034"/>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3034"/>
                    <a:pt x="14501915" y="13034"/>
                    <a:pt x="14465227" y="49337"/>
                  </a:cubicBezTo>
                  <a:cubicBezTo>
                    <a:pt x="14420043" y="94522"/>
                    <a:pt x="14330831" y="94522"/>
                    <a:pt x="14285647" y="49337"/>
                  </a:cubicBezTo>
                  <a:cubicBezTo>
                    <a:pt x="14248959" y="13034"/>
                    <a:pt x="14173652" y="13034"/>
                    <a:pt x="14136963" y="49337"/>
                  </a:cubicBezTo>
                  <a:cubicBezTo>
                    <a:pt x="14091779" y="94522"/>
                    <a:pt x="14002568" y="94522"/>
                    <a:pt x="13957384" y="49337"/>
                  </a:cubicBezTo>
                  <a:cubicBezTo>
                    <a:pt x="13920695" y="13034"/>
                    <a:pt x="13845388" y="13034"/>
                    <a:pt x="13808699" y="49337"/>
                  </a:cubicBezTo>
                  <a:cubicBezTo>
                    <a:pt x="13763516" y="94522"/>
                    <a:pt x="13674304" y="94522"/>
                    <a:pt x="13628734" y="49337"/>
                  </a:cubicBezTo>
                  <a:cubicBezTo>
                    <a:pt x="13592046" y="13034"/>
                    <a:pt x="13516738" y="13034"/>
                    <a:pt x="13480049" y="49337"/>
                  </a:cubicBezTo>
                  <a:cubicBezTo>
                    <a:pt x="13434865" y="94522"/>
                    <a:pt x="13345655" y="94522"/>
                    <a:pt x="13300085" y="49337"/>
                  </a:cubicBezTo>
                  <a:cubicBezTo>
                    <a:pt x="13263396" y="13034"/>
                    <a:pt x="13188474" y="13034"/>
                    <a:pt x="13151400" y="49337"/>
                  </a:cubicBezTo>
                  <a:cubicBezTo>
                    <a:pt x="13106215" y="94522"/>
                    <a:pt x="13017005" y="94522"/>
                    <a:pt x="12971434" y="49337"/>
                  </a:cubicBezTo>
                  <a:cubicBezTo>
                    <a:pt x="12934746" y="13034"/>
                    <a:pt x="12859824" y="13034"/>
                    <a:pt x="12822750" y="49337"/>
                  </a:cubicBezTo>
                  <a:cubicBezTo>
                    <a:pt x="12777565" y="94522"/>
                    <a:pt x="12688355" y="94522"/>
                    <a:pt x="12643171" y="49337"/>
                  </a:cubicBezTo>
                  <a:cubicBezTo>
                    <a:pt x="12606482" y="13034"/>
                    <a:pt x="12531175" y="13034"/>
                    <a:pt x="12494486" y="49337"/>
                  </a:cubicBezTo>
                  <a:cubicBezTo>
                    <a:pt x="12449301" y="94522"/>
                    <a:pt x="12360091" y="94522"/>
                    <a:pt x="12314907" y="49337"/>
                  </a:cubicBezTo>
                  <a:cubicBezTo>
                    <a:pt x="12278218" y="13034"/>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3034"/>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3034"/>
                    <a:pt x="10232171" y="12648"/>
                    <a:pt x="10195096" y="49337"/>
                  </a:cubicBezTo>
                  <a:cubicBezTo>
                    <a:pt x="10149912" y="94522"/>
                    <a:pt x="10060702" y="94522"/>
                    <a:pt x="10015517" y="49337"/>
                  </a:cubicBezTo>
                  <a:cubicBezTo>
                    <a:pt x="9978829" y="13034"/>
                    <a:pt x="9903521" y="13034"/>
                    <a:pt x="9866833" y="49337"/>
                  </a:cubicBezTo>
                  <a:cubicBezTo>
                    <a:pt x="9821648" y="94522"/>
                    <a:pt x="9732437" y="94522"/>
                    <a:pt x="9687253" y="49337"/>
                  </a:cubicBezTo>
                  <a:cubicBezTo>
                    <a:pt x="9650565" y="13034"/>
                    <a:pt x="9575257" y="13034"/>
                    <a:pt x="9538569" y="49337"/>
                  </a:cubicBezTo>
                  <a:cubicBezTo>
                    <a:pt x="9493385" y="94522"/>
                    <a:pt x="9404174" y="94522"/>
                    <a:pt x="9358989" y="49337"/>
                  </a:cubicBezTo>
                  <a:cubicBezTo>
                    <a:pt x="9322301" y="13034"/>
                    <a:pt x="9246994" y="13034"/>
                    <a:pt x="9210305" y="49337"/>
                  </a:cubicBezTo>
                  <a:cubicBezTo>
                    <a:pt x="9164734" y="94522"/>
                    <a:pt x="9075910" y="94522"/>
                    <a:pt x="9030340" y="49337"/>
                  </a:cubicBezTo>
                  <a:cubicBezTo>
                    <a:pt x="8993651" y="13034"/>
                    <a:pt x="8918343" y="13034"/>
                    <a:pt x="8881655" y="49337"/>
                  </a:cubicBezTo>
                  <a:cubicBezTo>
                    <a:pt x="8836085" y="94522"/>
                    <a:pt x="8747260" y="94522"/>
                    <a:pt x="8701690" y="49337"/>
                  </a:cubicBezTo>
                  <a:cubicBezTo>
                    <a:pt x="8665001" y="13034"/>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3034"/>
                    <a:pt x="7604903" y="13034"/>
                    <a:pt x="7568215" y="49337"/>
                  </a:cubicBezTo>
                  <a:cubicBezTo>
                    <a:pt x="7523031" y="94522"/>
                    <a:pt x="7433820" y="94522"/>
                    <a:pt x="7388636" y="49337"/>
                  </a:cubicBezTo>
                  <a:cubicBezTo>
                    <a:pt x="7351947" y="13034"/>
                    <a:pt x="7277026" y="13034"/>
                    <a:pt x="7239951" y="49337"/>
                  </a:cubicBezTo>
                  <a:cubicBezTo>
                    <a:pt x="7194767" y="94522"/>
                    <a:pt x="7105557" y="94522"/>
                    <a:pt x="7060372" y="49337"/>
                  </a:cubicBezTo>
                  <a:cubicBezTo>
                    <a:pt x="7023683" y="13034"/>
                    <a:pt x="6948376" y="13034"/>
                    <a:pt x="6911688" y="49337"/>
                  </a:cubicBezTo>
                  <a:cubicBezTo>
                    <a:pt x="6866503" y="94522"/>
                    <a:pt x="6777293" y="94522"/>
                    <a:pt x="6732108" y="49337"/>
                  </a:cubicBezTo>
                  <a:cubicBezTo>
                    <a:pt x="6695420" y="13034"/>
                    <a:pt x="6620112" y="13034"/>
                    <a:pt x="6583424" y="49337"/>
                  </a:cubicBezTo>
                  <a:cubicBezTo>
                    <a:pt x="6537853" y="94522"/>
                    <a:pt x="6449029" y="94522"/>
                    <a:pt x="6403458" y="49337"/>
                  </a:cubicBezTo>
                  <a:cubicBezTo>
                    <a:pt x="6366770" y="13034"/>
                    <a:pt x="6291849" y="13034"/>
                    <a:pt x="6254774" y="49337"/>
                  </a:cubicBezTo>
                  <a:cubicBezTo>
                    <a:pt x="6209589" y="94522"/>
                    <a:pt x="6120379" y="94522"/>
                    <a:pt x="6075195" y="49337"/>
                  </a:cubicBezTo>
                  <a:cubicBezTo>
                    <a:pt x="6038506" y="13034"/>
                    <a:pt x="5963585" y="13034"/>
                    <a:pt x="5926511" y="49337"/>
                  </a:cubicBezTo>
                  <a:cubicBezTo>
                    <a:pt x="5881326" y="94522"/>
                    <a:pt x="5792115" y="94522"/>
                    <a:pt x="5746931" y="49337"/>
                  </a:cubicBezTo>
                  <a:cubicBezTo>
                    <a:pt x="5710243" y="13034"/>
                    <a:pt x="5634935" y="13034"/>
                    <a:pt x="5598247" y="49337"/>
                  </a:cubicBezTo>
                  <a:cubicBezTo>
                    <a:pt x="5553062" y="94522"/>
                    <a:pt x="5463852" y="94522"/>
                    <a:pt x="5418281" y="49337"/>
                  </a:cubicBezTo>
                  <a:cubicBezTo>
                    <a:pt x="5381593" y="13034"/>
                    <a:pt x="5306672" y="13034"/>
                    <a:pt x="5269597" y="49337"/>
                  </a:cubicBezTo>
                  <a:cubicBezTo>
                    <a:pt x="5224413" y="94522"/>
                    <a:pt x="5135202" y="94522"/>
                    <a:pt x="5090018" y="49337"/>
                  </a:cubicBezTo>
                  <a:cubicBezTo>
                    <a:pt x="5053330" y="13034"/>
                    <a:pt x="4978408" y="13034"/>
                    <a:pt x="4941333" y="49337"/>
                  </a:cubicBezTo>
                  <a:cubicBezTo>
                    <a:pt x="4895763" y="94522"/>
                    <a:pt x="4806939" y="94522"/>
                    <a:pt x="4761368" y="49337"/>
                  </a:cubicBezTo>
                  <a:cubicBezTo>
                    <a:pt x="4724679" y="13034"/>
                    <a:pt x="4649372" y="13034"/>
                    <a:pt x="4612684" y="49337"/>
                  </a:cubicBezTo>
                  <a:cubicBezTo>
                    <a:pt x="4567499" y="94522"/>
                    <a:pt x="4478289" y="94522"/>
                    <a:pt x="4433104" y="49337"/>
                  </a:cubicBezTo>
                  <a:cubicBezTo>
                    <a:pt x="4396416" y="13034"/>
                    <a:pt x="4321495" y="13034"/>
                    <a:pt x="4284420" y="49337"/>
                  </a:cubicBezTo>
                  <a:cubicBezTo>
                    <a:pt x="4239235" y="94522"/>
                    <a:pt x="4150025" y="94522"/>
                    <a:pt x="4104840" y="49337"/>
                  </a:cubicBezTo>
                  <a:cubicBezTo>
                    <a:pt x="4068152" y="13034"/>
                    <a:pt x="3992845" y="13034"/>
                    <a:pt x="3956156" y="49337"/>
                  </a:cubicBezTo>
                  <a:cubicBezTo>
                    <a:pt x="3910586" y="94522"/>
                    <a:pt x="3821761" y="94522"/>
                    <a:pt x="3776190" y="49337"/>
                  </a:cubicBezTo>
                  <a:cubicBezTo>
                    <a:pt x="3739502" y="13034"/>
                    <a:pt x="3664581" y="13034"/>
                    <a:pt x="3627506" y="49337"/>
                  </a:cubicBezTo>
                  <a:cubicBezTo>
                    <a:pt x="3582322" y="94522"/>
                    <a:pt x="3493111" y="94522"/>
                    <a:pt x="3447541" y="49337"/>
                  </a:cubicBezTo>
                  <a:cubicBezTo>
                    <a:pt x="3410852" y="13034"/>
                    <a:pt x="3335545" y="13034"/>
                    <a:pt x="3298857" y="49337"/>
                  </a:cubicBezTo>
                  <a:cubicBezTo>
                    <a:pt x="3253286" y="94522"/>
                    <a:pt x="3164462" y="94522"/>
                    <a:pt x="3118891" y="49337"/>
                  </a:cubicBezTo>
                  <a:cubicBezTo>
                    <a:pt x="3082202" y="13034"/>
                    <a:pt x="3006895" y="13034"/>
                    <a:pt x="2970207" y="49337"/>
                  </a:cubicBezTo>
                  <a:cubicBezTo>
                    <a:pt x="2924636" y="94522"/>
                    <a:pt x="2835812" y="94522"/>
                    <a:pt x="2790241" y="49337"/>
                  </a:cubicBezTo>
                  <a:cubicBezTo>
                    <a:pt x="2753553" y="13034"/>
                    <a:pt x="2678245" y="13034"/>
                    <a:pt x="2641557" y="49337"/>
                  </a:cubicBezTo>
                  <a:cubicBezTo>
                    <a:pt x="2596373" y="94522"/>
                    <a:pt x="2507162" y="94522"/>
                    <a:pt x="2461977" y="49337"/>
                  </a:cubicBezTo>
                  <a:cubicBezTo>
                    <a:pt x="2425289" y="13034"/>
                    <a:pt x="2349982" y="13034"/>
                    <a:pt x="2313293" y="49337"/>
                  </a:cubicBezTo>
                  <a:cubicBezTo>
                    <a:pt x="2268109" y="94522"/>
                    <a:pt x="2178898" y="94522"/>
                    <a:pt x="2133714" y="49337"/>
                  </a:cubicBezTo>
                  <a:cubicBezTo>
                    <a:pt x="2097025" y="13034"/>
                    <a:pt x="2021718" y="13034"/>
                    <a:pt x="1985030" y="49337"/>
                  </a:cubicBezTo>
                  <a:cubicBezTo>
                    <a:pt x="1939845" y="94522"/>
                    <a:pt x="1850635" y="94522"/>
                    <a:pt x="1805450" y="49337"/>
                  </a:cubicBezTo>
                  <a:cubicBezTo>
                    <a:pt x="1768762" y="13034"/>
                    <a:pt x="1693454" y="13034"/>
                    <a:pt x="1656766" y="49337"/>
                  </a:cubicBezTo>
                  <a:cubicBezTo>
                    <a:pt x="1611195" y="94522"/>
                    <a:pt x="1522371" y="94522"/>
                    <a:pt x="1476800" y="49337"/>
                  </a:cubicBezTo>
                  <a:cubicBezTo>
                    <a:pt x="1440112" y="13034"/>
                    <a:pt x="1364804" y="13034"/>
                    <a:pt x="1328116" y="49337"/>
                  </a:cubicBezTo>
                  <a:cubicBezTo>
                    <a:pt x="1282545" y="94522"/>
                    <a:pt x="1193721" y="94522"/>
                    <a:pt x="1148150" y="49337"/>
                  </a:cubicBezTo>
                  <a:cubicBezTo>
                    <a:pt x="1111462" y="13034"/>
                    <a:pt x="1036155" y="13034"/>
                    <a:pt x="999466" y="49337"/>
                  </a:cubicBezTo>
                  <a:cubicBezTo>
                    <a:pt x="954282" y="94522"/>
                    <a:pt x="865071" y="94522"/>
                    <a:pt x="819887" y="49337"/>
                  </a:cubicBezTo>
                  <a:cubicBezTo>
                    <a:pt x="783198" y="13034"/>
                    <a:pt x="707891" y="13034"/>
                    <a:pt x="671203" y="49337"/>
                  </a:cubicBezTo>
                  <a:cubicBezTo>
                    <a:pt x="626018" y="94522"/>
                    <a:pt x="536808" y="94522"/>
                    <a:pt x="491623" y="49337"/>
                  </a:cubicBezTo>
                  <a:cubicBezTo>
                    <a:pt x="454935" y="13034"/>
                    <a:pt x="379627" y="13034"/>
                    <a:pt x="342939" y="49337"/>
                  </a:cubicBezTo>
                  <a:cubicBezTo>
                    <a:pt x="297754" y="94522"/>
                    <a:pt x="208544" y="94522"/>
                    <a:pt x="163359" y="49337"/>
                  </a:cubicBezTo>
                  <a:cubicBezTo>
                    <a:pt x="126671" y="13034"/>
                    <a:pt x="51364" y="13034"/>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420"/>
                    <a:pt x="22713528" y="13420"/>
                    <a:pt x="22676452" y="49723"/>
                  </a:cubicBezTo>
                  <a:cubicBezTo>
                    <a:pt x="22652508" y="72123"/>
                    <a:pt x="22618910" y="83323"/>
                    <a:pt x="22585310" y="83323"/>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89" name="Freeform: Shape 88">
              <a:extLst>
                <a:ext uri="{FF2B5EF4-FFF2-40B4-BE49-F238E27FC236}">
                  <a16:creationId xmlns:a16="http://schemas.microsoft.com/office/drawing/2014/main" id="{D816DFE5-41A7-416C-9873-F73603171A62}"/>
                </a:ext>
              </a:extLst>
            </p:cNvPr>
            <p:cNvSpPr/>
            <p:nvPr/>
          </p:nvSpPr>
          <p:spPr>
            <a:xfrm>
              <a:off x="-51438" y="8472123"/>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90" name="Freeform: Shape 89">
              <a:extLst>
                <a:ext uri="{FF2B5EF4-FFF2-40B4-BE49-F238E27FC236}">
                  <a16:creationId xmlns:a16="http://schemas.microsoft.com/office/drawing/2014/main" id="{69CF1D8C-7289-4D05-A34F-24151CD21B9A}"/>
                </a:ext>
              </a:extLst>
            </p:cNvPr>
            <p:cNvSpPr/>
            <p:nvPr/>
          </p:nvSpPr>
          <p:spPr>
            <a:xfrm>
              <a:off x="-51438" y="8745696"/>
              <a:ext cx="23005101" cy="83467"/>
            </a:xfrm>
            <a:custGeom>
              <a:avLst/>
              <a:gdLst>
                <a:gd name="connsiteX0" fmla="*/ 22585310 w 23005101"/>
                <a:gd name="connsiteY0" fmla="*/ 83178 h 83467"/>
                <a:gd name="connsiteX1" fmla="*/ 22495328 w 23005101"/>
                <a:gd name="connsiteY1" fmla="*/ 49192 h 83467"/>
                <a:gd name="connsiteX2" fmla="*/ 22346644 w 23005101"/>
                <a:gd name="connsiteY2" fmla="*/ 49192 h 83467"/>
                <a:gd name="connsiteX3" fmla="*/ 22167064 w 23005101"/>
                <a:gd name="connsiteY3" fmla="*/ 49192 h 83467"/>
                <a:gd name="connsiteX4" fmla="*/ 22018380 w 23005101"/>
                <a:gd name="connsiteY4" fmla="*/ 49192 h 83467"/>
                <a:gd name="connsiteX5" fmla="*/ 21838800 w 23005101"/>
                <a:gd name="connsiteY5" fmla="*/ 49192 h 83467"/>
                <a:gd name="connsiteX6" fmla="*/ 21690116 w 23005101"/>
                <a:gd name="connsiteY6" fmla="*/ 49192 h 83467"/>
                <a:gd name="connsiteX7" fmla="*/ 21510536 w 23005101"/>
                <a:gd name="connsiteY7" fmla="*/ 49192 h 83467"/>
                <a:gd name="connsiteX8" fmla="*/ 21361854 w 23005101"/>
                <a:gd name="connsiteY8" fmla="*/ 49192 h 83467"/>
                <a:gd name="connsiteX9" fmla="*/ 21182272 w 23005101"/>
                <a:gd name="connsiteY9" fmla="*/ 49192 h 83467"/>
                <a:gd name="connsiteX10" fmla="*/ 21033590 w 23005101"/>
                <a:gd name="connsiteY10" fmla="*/ 49192 h 83467"/>
                <a:gd name="connsiteX11" fmla="*/ 20854010 w 23005101"/>
                <a:gd name="connsiteY11" fmla="*/ 49192 h 83467"/>
                <a:gd name="connsiteX12" fmla="*/ 20705326 w 23005101"/>
                <a:gd name="connsiteY12" fmla="*/ 49192 h 83467"/>
                <a:gd name="connsiteX13" fmla="*/ 20525358 w 23005101"/>
                <a:gd name="connsiteY13" fmla="*/ 49192 h 83467"/>
                <a:gd name="connsiteX14" fmla="*/ 20376676 w 23005101"/>
                <a:gd name="connsiteY14" fmla="*/ 49192 h 83467"/>
                <a:gd name="connsiteX15" fmla="*/ 20196708 w 23005101"/>
                <a:gd name="connsiteY15" fmla="*/ 49192 h 83467"/>
                <a:gd name="connsiteX16" fmla="*/ 20048026 w 23005101"/>
                <a:gd name="connsiteY16" fmla="*/ 49192 h 83467"/>
                <a:gd name="connsiteX17" fmla="*/ 19868446 w 23005101"/>
                <a:gd name="connsiteY17" fmla="*/ 49192 h 83467"/>
                <a:gd name="connsiteX18" fmla="*/ 19719762 w 23005101"/>
                <a:gd name="connsiteY18" fmla="*/ 49192 h 83467"/>
                <a:gd name="connsiteX19" fmla="*/ 19540182 w 23005101"/>
                <a:gd name="connsiteY19" fmla="*/ 49192 h 83467"/>
                <a:gd name="connsiteX20" fmla="*/ 19391498 w 23005101"/>
                <a:gd name="connsiteY20" fmla="*/ 49192 h 83467"/>
                <a:gd name="connsiteX21" fmla="*/ 19211920 w 23005101"/>
                <a:gd name="connsiteY21" fmla="*/ 49192 h 83467"/>
                <a:gd name="connsiteX22" fmla="*/ 19063234 w 23005101"/>
                <a:gd name="connsiteY22" fmla="*/ 49192 h 83467"/>
                <a:gd name="connsiteX23" fmla="*/ 18883656 w 23005101"/>
                <a:gd name="connsiteY23" fmla="*/ 49192 h 83467"/>
                <a:gd name="connsiteX24" fmla="*/ 18734972 w 23005101"/>
                <a:gd name="connsiteY24" fmla="*/ 49192 h 83467"/>
                <a:gd name="connsiteX25" fmla="*/ 18555006 w 23005101"/>
                <a:gd name="connsiteY25" fmla="*/ 49192 h 83467"/>
                <a:gd name="connsiteX26" fmla="*/ 18406320 w 23005101"/>
                <a:gd name="connsiteY26" fmla="*/ 49192 h 83467"/>
                <a:gd name="connsiteX27" fmla="*/ 18226356 w 23005101"/>
                <a:gd name="connsiteY27" fmla="*/ 49192 h 83467"/>
                <a:gd name="connsiteX28" fmla="*/ 18077672 w 23005101"/>
                <a:gd name="connsiteY28" fmla="*/ 49192 h 83467"/>
                <a:gd name="connsiteX29" fmla="*/ 17898092 w 23005101"/>
                <a:gd name="connsiteY29" fmla="*/ 49192 h 83467"/>
                <a:gd name="connsiteX30" fmla="*/ 17749408 w 23005101"/>
                <a:gd name="connsiteY30" fmla="*/ 49192 h 83467"/>
                <a:gd name="connsiteX31" fmla="*/ 17569442 w 23005101"/>
                <a:gd name="connsiteY31" fmla="*/ 49192 h 83467"/>
                <a:gd name="connsiteX32" fmla="*/ 17420758 w 23005101"/>
                <a:gd name="connsiteY32" fmla="*/ 49192 h 83467"/>
                <a:gd name="connsiteX33" fmla="*/ 17240792 w 23005101"/>
                <a:gd name="connsiteY33" fmla="*/ 49192 h 83467"/>
                <a:gd name="connsiteX34" fmla="*/ 17092108 w 23005101"/>
                <a:gd name="connsiteY34" fmla="*/ 49192 h 83467"/>
                <a:gd name="connsiteX35" fmla="*/ 16912528 w 23005101"/>
                <a:gd name="connsiteY35" fmla="*/ 49192 h 83467"/>
                <a:gd name="connsiteX36" fmla="*/ 16763844 w 23005101"/>
                <a:gd name="connsiteY36" fmla="*/ 49192 h 83467"/>
                <a:gd name="connsiteX37" fmla="*/ 16584265 w 23005101"/>
                <a:gd name="connsiteY37" fmla="*/ 49192 h 83467"/>
                <a:gd name="connsiteX38" fmla="*/ 16435581 w 23005101"/>
                <a:gd name="connsiteY38" fmla="*/ 49192 h 83467"/>
                <a:gd name="connsiteX39" fmla="*/ 16255616 w 23005101"/>
                <a:gd name="connsiteY39" fmla="*/ 49192 h 83467"/>
                <a:gd name="connsiteX40" fmla="*/ 16106931 w 23005101"/>
                <a:gd name="connsiteY40" fmla="*/ 49192 h 83467"/>
                <a:gd name="connsiteX41" fmla="*/ 15926966 w 23005101"/>
                <a:gd name="connsiteY41" fmla="*/ 49192 h 83467"/>
                <a:gd name="connsiteX42" fmla="*/ 15778281 w 23005101"/>
                <a:gd name="connsiteY42" fmla="*/ 49192 h 83467"/>
                <a:gd name="connsiteX43" fmla="*/ 15598702 w 23005101"/>
                <a:gd name="connsiteY43" fmla="*/ 49192 h 83467"/>
                <a:gd name="connsiteX44" fmla="*/ 15450018 w 23005101"/>
                <a:gd name="connsiteY44" fmla="*/ 49192 h 83467"/>
                <a:gd name="connsiteX45" fmla="*/ 15270438 w 23005101"/>
                <a:gd name="connsiteY45" fmla="*/ 49192 h 83467"/>
                <a:gd name="connsiteX46" fmla="*/ 15121754 w 23005101"/>
                <a:gd name="connsiteY46" fmla="*/ 49192 h 83467"/>
                <a:gd name="connsiteX47" fmla="*/ 14942175 w 23005101"/>
                <a:gd name="connsiteY47" fmla="*/ 49192 h 83467"/>
                <a:gd name="connsiteX48" fmla="*/ 14793490 w 23005101"/>
                <a:gd name="connsiteY48" fmla="*/ 49192 h 83467"/>
                <a:gd name="connsiteX49" fmla="*/ 14613911 w 23005101"/>
                <a:gd name="connsiteY49" fmla="*/ 49192 h 83467"/>
                <a:gd name="connsiteX50" fmla="*/ 14465227 w 23005101"/>
                <a:gd name="connsiteY50" fmla="*/ 49192 h 83467"/>
                <a:gd name="connsiteX51" fmla="*/ 14285647 w 23005101"/>
                <a:gd name="connsiteY51" fmla="*/ 49192 h 83467"/>
                <a:gd name="connsiteX52" fmla="*/ 14136963 w 23005101"/>
                <a:gd name="connsiteY52" fmla="*/ 49192 h 83467"/>
                <a:gd name="connsiteX53" fmla="*/ 13957384 w 23005101"/>
                <a:gd name="connsiteY53" fmla="*/ 49192 h 83467"/>
                <a:gd name="connsiteX54" fmla="*/ 13808699 w 23005101"/>
                <a:gd name="connsiteY54" fmla="*/ 49192 h 83467"/>
                <a:gd name="connsiteX55" fmla="*/ 13628734 w 23005101"/>
                <a:gd name="connsiteY55" fmla="*/ 49192 h 83467"/>
                <a:gd name="connsiteX56" fmla="*/ 13480049 w 23005101"/>
                <a:gd name="connsiteY56" fmla="*/ 49192 h 83467"/>
                <a:gd name="connsiteX57" fmla="*/ 13300085 w 23005101"/>
                <a:gd name="connsiteY57" fmla="*/ 49192 h 83467"/>
                <a:gd name="connsiteX58" fmla="*/ 13151400 w 23005101"/>
                <a:gd name="connsiteY58" fmla="*/ 49192 h 83467"/>
                <a:gd name="connsiteX59" fmla="*/ 12971434 w 23005101"/>
                <a:gd name="connsiteY59" fmla="*/ 49192 h 83467"/>
                <a:gd name="connsiteX60" fmla="*/ 12822750 w 23005101"/>
                <a:gd name="connsiteY60" fmla="*/ 49192 h 83467"/>
                <a:gd name="connsiteX61" fmla="*/ 12643171 w 23005101"/>
                <a:gd name="connsiteY61" fmla="*/ 49192 h 83467"/>
                <a:gd name="connsiteX62" fmla="*/ 12494486 w 23005101"/>
                <a:gd name="connsiteY62" fmla="*/ 49192 h 83467"/>
                <a:gd name="connsiteX63" fmla="*/ 12314907 w 23005101"/>
                <a:gd name="connsiteY63" fmla="*/ 49192 h 83467"/>
                <a:gd name="connsiteX64" fmla="*/ 12166223 w 23005101"/>
                <a:gd name="connsiteY64" fmla="*/ 49192 h 83467"/>
                <a:gd name="connsiteX65" fmla="*/ 11986257 w 23005101"/>
                <a:gd name="connsiteY65" fmla="*/ 49192 h 83467"/>
                <a:gd name="connsiteX66" fmla="*/ 11837573 w 23005101"/>
                <a:gd name="connsiteY66" fmla="*/ 49192 h 83467"/>
                <a:gd name="connsiteX67" fmla="*/ 11657607 w 23005101"/>
                <a:gd name="connsiteY67" fmla="*/ 49192 h 83467"/>
                <a:gd name="connsiteX68" fmla="*/ 11508923 w 23005101"/>
                <a:gd name="connsiteY68" fmla="*/ 49192 h 83467"/>
                <a:gd name="connsiteX69" fmla="*/ 11328958 w 23005101"/>
                <a:gd name="connsiteY69" fmla="*/ 49192 h 83467"/>
                <a:gd name="connsiteX70" fmla="*/ 11180273 w 23005101"/>
                <a:gd name="connsiteY70" fmla="*/ 49192 h 83467"/>
                <a:gd name="connsiteX71" fmla="*/ 11000694 w 23005101"/>
                <a:gd name="connsiteY71" fmla="*/ 49192 h 83467"/>
                <a:gd name="connsiteX72" fmla="*/ 10852010 w 23005101"/>
                <a:gd name="connsiteY72" fmla="*/ 49192 h 83467"/>
                <a:gd name="connsiteX73" fmla="*/ 10672044 w 23005101"/>
                <a:gd name="connsiteY73" fmla="*/ 49192 h 83467"/>
                <a:gd name="connsiteX74" fmla="*/ 10523359 w 23005101"/>
                <a:gd name="connsiteY74" fmla="*/ 49192 h 83467"/>
                <a:gd name="connsiteX75" fmla="*/ 10343780 w 23005101"/>
                <a:gd name="connsiteY75" fmla="*/ 49192 h 83467"/>
                <a:gd name="connsiteX76" fmla="*/ 10195096 w 23005101"/>
                <a:gd name="connsiteY76" fmla="*/ 49192 h 83467"/>
                <a:gd name="connsiteX77" fmla="*/ 10015517 w 23005101"/>
                <a:gd name="connsiteY77" fmla="*/ 49192 h 83467"/>
                <a:gd name="connsiteX78" fmla="*/ 9866833 w 23005101"/>
                <a:gd name="connsiteY78" fmla="*/ 49192 h 83467"/>
                <a:gd name="connsiteX79" fmla="*/ 9687253 w 23005101"/>
                <a:gd name="connsiteY79" fmla="*/ 49192 h 83467"/>
                <a:gd name="connsiteX80" fmla="*/ 9538569 w 23005101"/>
                <a:gd name="connsiteY80" fmla="*/ 49192 h 83467"/>
                <a:gd name="connsiteX81" fmla="*/ 9358989 w 23005101"/>
                <a:gd name="connsiteY81" fmla="*/ 49192 h 83467"/>
                <a:gd name="connsiteX82" fmla="*/ 9210305 w 23005101"/>
                <a:gd name="connsiteY82" fmla="*/ 49192 h 83467"/>
                <a:gd name="connsiteX83" fmla="*/ 9030340 w 23005101"/>
                <a:gd name="connsiteY83" fmla="*/ 49192 h 83467"/>
                <a:gd name="connsiteX84" fmla="*/ 8881655 w 23005101"/>
                <a:gd name="connsiteY84" fmla="*/ 49192 h 83467"/>
                <a:gd name="connsiteX85" fmla="*/ 8701690 w 23005101"/>
                <a:gd name="connsiteY85" fmla="*/ 49192 h 83467"/>
                <a:gd name="connsiteX86" fmla="*/ 8553006 w 23005101"/>
                <a:gd name="connsiteY86" fmla="*/ 49192 h 83467"/>
                <a:gd name="connsiteX87" fmla="*/ 8373427 w 23005101"/>
                <a:gd name="connsiteY87" fmla="*/ 49192 h 83467"/>
                <a:gd name="connsiteX88" fmla="*/ 8224742 w 23005101"/>
                <a:gd name="connsiteY88" fmla="*/ 49192 h 83467"/>
                <a:gd name="connsiteX89" fmla="*/ 8045163 w 23005101"/>
                <a:gd name="connsiteY89" fmla="*/ 49192 h 83467"/>
                <a:gd name="connsiteX90" fmla="*/ 7896479 w 23005101"/>
                <a:gd name="connsiteY90" fmla="*/ 49192 h 83467"/>
                <a:gd name="connsiteX91" fmla="*/ 7716899 w 23005101"/>
                <a:gd name="connsiteY91" fmla="*/ 49192 h 83467"/>
                <a:gd name="connsiteX92" fmla="*/ 7568215 w 23005101"/>
                <a:gd name="connsiteY92" fmla="*/ 49192 h 83467"/>
                <a:gd name="connsiteX93" fmla="*/ 7388636 w 23005101"/>
                <a:gd name="connsiteY93" fmla="*/ 49192 h 83467"/>
                <a:gd name="connsiteX94" fmla="*/ 7239951 w 23005101"/>
                <a:gd name="connsiteY94" fmla="*/ 49192 h 83467"/>
                <a:gd name="connsiteX95" fmla="*/ 7060372 w 23005101"/>
                <a:gd name="connsiteY95" fmla="*/ 49192 h 83467"/>
                <a:gd name="connsiteX96" fmla="*/ 6911688 w 23005101"/>
                <a:gd name="connsiteY96" fmla="*/ 49192 h 83467"/>
                <a:gd name="connsiteX97" fmla="*/ 6732108 w 23005101"/>
                <a:gd name="connsiteY97" fmla="*/ 49192 h 83467"/>
                <a:gd name="connsiteX98" fmla="*/ 6583424 w 23005101"/>
                <a:gd name="connsiteY98" fmla="*/ 49192 h 83467"/>
                <a:gd name="connsiteX99" fmla="*/ 6403458 w 23005101"/>
                <a:gd name="connsiteY99" fmla="*/ 49192 h 83467"/>
                <a:gd name="connsiteX100" fmla="*/ 6254774 w 23005101"/>
                <a:gd name="connsiteY100" fmla="*/ 49192 h 83467"/>
                <a:gd name="connsiteX101" fmla="*/ 6075195 w 23005101"/>
                <a:gd name="connsiteY101" fmla="*/ 49192 h 83467"/>
                <a:gd name="connsiteX102" fmla="*/ 5926511 w 23005101"/>
                <a:gd name="connsiteY102" fmla="*/ 49192 h 83467"/>
                <a:gd name="connsiteX103" fmla="*/ 5746931 w 23005101"/>
                <a:gd name="connsiteY103" fmla="*/ 49192 h 83467"/>
                <a:gd name="connsiteX104" fmla="*/ 5598247 w 23005101"/>
                <a:gd name="connsiteY104" fmla="*/ 49192 h 83467"/>
                <a:gd name="connsiteX105" fmla="*/ 5418281 w 23005101"/>
                <a:gd name="connsiteY105" fmla="*/ 49192 h 83467"/>
                <a:gd name="connsiteX106" fmla="*/ 5269597 w 23005101"/>
                <a:gd name="connsiteY106" fmla="*/ 49192 h 83467"/>
                <a:gd name="connsiteX107" fmla="*/ 5090018 w 23005101"/>
                <a:gd name="connsiteY107" fmla="*/ 49192 h 83467"/>
                <a:gd name="connsiteX108" fmla="*/ 4941333 w 23005101"/>
                <a:gd name="connsiteY108" fmla="*/ 49192 h 83467"/>
                <a:gd name="connsiteX109" fmla="*/ 4761368 w 23005101"/>
                <a:gd name="connsiteY109" fmla="*/ 49192 h 83467"/>
                <a:gd name="connsiteX110" fmla="*/ 4612684 w 23005101"/>
                <a:gd name="connsiteY110" fmla="*/ 49192 h 83467"/>
                <a:gd name="connsiteX111" fmla="*/ 4433104 w 23005101"/>
                <a:gd name="connsiteY111" fmla="*/ 49192 h 83467"/>
                <a:gd name="connsiteX112" fmla="*/ 4284420 w 23005101"/>
                <a:gd name="connsiteY112" fmla="*/ 49192 h 83467"/>
                <a:gd name="connsiteX113" fmla="*/ 4104840 w 23005101"/>
                <a:gd name="connsiteY113" fmla="*/ 49192 h 83467"/>
                <a:gd name="connsiteX114" fmla="*/ 3956156 w 23005101"/>
                <a:gd name="connsiteY114" fmla="*/ 49192 h 83467"/>
                <a:gd name="connsiteX115" fmla="*/ 3776190 w 23005101"/>
                <a:gd name="connsiteY115" fmla="*/ 49192 h 83467"/>
                <a:gd name="connsiteX116" fmla="*/ 3627506 w 23005101"/>
                <a:gd name="connsiteY116" fmla="*/ 49192 h 83467"/>
                <a:gd name="connsiteX117" fmla="*/ 3447541 w 23005101"/>
                <a:gd name="connsiteY117" fmla="*/ 49192 h 83467"/>
                <a:gd name="connsiteX118" fmla="*/ 3298857 w 23005101"/>
                <a:gd name="connsiteY118" fmla="*/ 49192 h 83467"/>
                <a:gd name="connsiteX119" fmla="*/ 3118891 w 23005101"/>
                <a:gd name="connsiteY119" fmla="*/ 49192 h 83467"/>
                <a:gd name="connsiteX120" fmla="*/ 2970207 w 23005101"/>
                <a:gd name="connsiteY120" fmla="*/ 49192 h 83467"/>
                <a:gd name="connsiteX121" fmla="*/ 2790241 w 23005101"/>
                <a:gd name="connsiteY121" fmla="*/ 49192 h 83467"/>
                <a:gd name="connsiteX122" fmla="*/ 2641557 w 23005101"/>
                <a:gd name="connsiteY122" fmla="*/ 49192 h 83467"/>
                <a:gd name="connsiteX123" fmla="*/ 2461977 w 23005101"/>
                <a:gd name="connsiteY123" fmla="*/ 49192 h 83467"/>
                <a:gd name="connsiteX124" fmla="*/ 2313293 w 23005101"/>
                <a:gd name="connsiteY124" fmla="*/ 49192 h 83467"/>
                <a:gd name="connsiteX125" fmla="*/ 2133714 w 23005101"/>
                <a:gd name="connsiteY125" fmla="*/ 49192 h 83467"/>
                <a:gd name="connsiteX126" fmla="*/ 1985030 w 23005101"/>
                <a:gd name="connsiteY126" fmla="*/ 49192 h 83467"/>
                <a:gd name="connsiteX127" fmla="*/ 1805450 w 23005101"/>
                <a:gd name="connsiteY127" fmla="*/ 49192 h 83467"/>
                <a:gd name="connsiteX128" fmla="*/ 1656766 w 23005101"/>
                <a:gd name="connsiteY128" fmla="*/ 49192 h 83467"/>
                <a:gd name="connsiteX129" fmla="*/ 1476800 w 23005101"/>
                <a:gd name="connsiteY129" fmla="*/ 49192 h 83467"/>
                <a:gd name="connsiteX130" fmla="*/ 1328116 w 23005101"/>
                <a:gd name="connsiteY130" fmla="*/ 49192 h 83467"/>
                <a:gd name="connsiteX131" fmla="*/ 1148150 w 23005101"/>
                <a:gd name="connsiteY131" fmla="*/ 49192 h 83467"/>
                <a:gd name="connsiteX132" fmla="*/ 999466 w 23005101"/>
                <a:gd name="connsiteY132" fmla="*/ 49192 h 83467"/>
                <a:gd name="connsiteX133" fmla="*/ 819887 w 23005101"/>
                <a:gd name="connsiteY133" fmla="*/ 49192 h 83467"/>
                <a:gd name="connsiteX134" fmla="*/ 671203 w 23005101"/>
                <a:gd name="connsiteY134" fmla="*/ 49192 h 83467"/>
                <a:gd name="connsiteX135" fmla="*/ 491623 w 23005101"/>
                <a:gd name="connsiteY135" fmla="*/ 49192 h 83467"/>
                <a:gd name="connsiteX136" fmla="*/ 342939 w 23005101"/>
                <a:gd name="connsiteY136" fmla="*/ 49192 h 83467"/>
                <a:gd name="connsiteX137" fmla="*/ 163359 w 23005101"/>
                <a:gd name="connsiteY137" fmla="*/ 49192 h 83467"/>
                <a:gd name="connsiteX138" fmla="*/ 14675 w 23005101"/>
                <a:gd name="connsiteY138" fmla="*/ 49192 h 83467"/>
                <a:gd name="connsiteX139" fmla="*/ 0 w 23005101"/>
                <a:gd name="connsiteY139" fmla="*/ 33744 h 83467"/>
                <a:gd name="connsiteX140" fmla="*/ 179580 w 23005101"/>
                <a:gd name="connsiteY140" fmla="*/ 33744 h 83467"/>
                <a:gd name="connsiteX141" fmla="*/ 328264 w 23005101"/>
                <a:gd name="connsiteY141" fmla="*/ 33744 h 83467"/>
                <a:gd name="connsiteX142" fmla="*/ 507843 w 23005101"/>
                <a:gd name="connsiteY142" fmla="*/ 33744 h 83467"/>
                <a:gd name="connsiteX143" fmla="*/ 656527 w 23005101"/>
                <a:gd name="connsiteY143" fmla="*/ 33744 h 83467"/>
                <a:gd name="connsiteX144" fmla="*/ 836107 w 23005101"/>
                <a:gd name="connsiteY144" fmla="*/ 33744 h 83467"/>
                <a:gd name="connsiteX145" fmla="*/ 984791 w 23005101"/>
                <a:gd name="connsiteY145" fmla="*/ 33744 h 83467"/>
                <a:gd name="connsiteX146" fmla="*/ 1164757 w 23005101"/>
                <a:gd name="connsiteY146" fmla="*/ 33744 h 83467"/>
                <a:gd name="connsiteX147" fmla="*/ 1313441 w 23005101"/>
                <a:gd name="connsiteY147" fmla="*/ 33744 h 83467"/>
                <a:gd name="connsiteX148" fmla="*/ 1493406 w 23005101"/>
                <a:gd name="connsiteY148" fmla="*/ 33744 h 83467"/>
                <a:gd name="connsiteX149" fmla="*/ 1642091 w 23005101"/>
                <a:gd name="connsiteY149" fmla="*/ 33744 h 83467"/>
                <a:gd name="connsiteX150" fmla="*/ 1821670 w 23005101"/>
                <a:gd name="connsiteY150" fmla="*/ 33744 h 83467"/>
                <a:gd name="connsiteX151" fmla="*/ 1970354 w 23005101"/>
                <a:gd name="connsiteY151" fmla="*/ 33744 h 83467"/>
                <a:gd name="connsiteX152" fmla="*/ 2149934 w 23005101"/>
                <a:gd name="connsiteY152" fmla="*/ 33744 h 83467"/>
                <a:gd name="connsiteX153" fmla="*/ 2298618 w 23005101"/>
                <a:gd name="connsiteY153" fmla="*/ 33744 h 83467"/>
                <a:gd name="connsiteX154" fmla="*/ 2478197 w 23005101"/>
                <a:gd name="connsiteY154" fmla="*/ 33744 h 83467"/>
                <a:gd name="connsiteX155" fmla="*/ 2626881 w 23005101"/>
                <a:gd name="connsiteY155" fmla="*/ 33744 h 83467"/>
                <a:gd name="connsiteX156" fmla="*/ 2806461 w 23005101"/>
                <a:gd name="connsiteY156" fmla="*/ 33744 h 83467"/>
                <a:gd name="connsiteX157" fmla="*/ 2955145 w 23005101"/>
                <a:gd name="connsiteY157" fmla="*/ 33744 h 83467"/>
                <a:gd name="connsiteX158" fmla="*/ 3135111 w 23005101"/>
                <a:gd name="connsiteY158" fmla="*/ 33744 h 83467"/>
                <a:gd name="connsiteX159" fmla="*/ 3283795 w 23005101"/>
                <a:gd name="connsiteY159" fmla="*/ 33744 h 83467"/>
                <a:gd name="connsiteX160" fmla="*/ 3463761 w 23005101"/>
                <a:gd name="connsiteY160" fmla="*/ 33744 h 83467"/>
                <a:gd name="connsiteX161" fmla="*/ 3612445 w 23005101"/>
                <a:gd name="connsiteY161" fmla="*/ 33744 h 83467"/>
                <a:gd name="connsiteX162" fmla="*/ 3792410 w 23005101"/>
                <a:gd name="connsiteY162" fmla="*/ 33744 h 83467"/>
                <a:gd name="connsiteX163" fmla="*/ 3941095 w 23005101"/>
                <a:gd name="connsiteY163" fmla="*/ 33744 h 83467"/>
                <a:gd name="connsiteX164" fmla="*/ 4121060 w 23005101"/>
                <a:gd name="connsiteY164" fmla="*/ 33744 h 83467"/>
                <a:gd name="connsiteX165" fmla="*/ 4269745 w 23005101"/>
                <a:gd name="connsiteY165" fmla="*/ 33744 h 83467"/>
                <a:gd name="connsiteX166" fmla="*/ 4449324 w 23005101"/>
                <a:gd name="connsiteY166" fmla="*/ 33744 h 83467"/>
                <a:gd name="connsiteX167" fmla="*/ 4598008 w 23005101"/>
                <a:gd name="connsiteY167" fmla="*/ 33744 h 83467"/>
                <a:gd name="connsiteX168" fmla="*/ 4777588 w 23005101"/>
                <a:gd name="connsiteY168" fmla="*/ 33744 h 83467"/>
                <a:gd name="connsiteX169" fmla="*/ 4926272 w 23005101"/>
                <a:gd name="connsiteY169" fmla="*/ 33744 h 83467"/>
                <a:gd name="connsiteX170" fmla="*/ 5106238 w 23005101"/>
                <a:gd name="connsiteY170" fmla="*/ 33744 h 83467"/>
                <a:gd name="connsiteX171" fmla="*/ 5254922 w 23005101"/>
                <a:gd name="connsiteY171" fmla="*/ 33744 h 83467"/>
                <a:gd name="connsiteX172" fmla="*/ 5434887 w 23005101"/>
                <a:gd name="connsiteY172" fmla="*/ 33744 h 83467"/>
                <a:gd name="connsiteX173" fmla="*/ 5583572 w 23005101"/>
                <a:gd name="connsiteY173" fmla="*/ 33744 h 83467"/>
                <a:gd name="connsiteX174" fmla="*/ 5763538 w 23005101"/>
                <a:gd name="connsiteY174" fmla="*/ 33744 h 83467"/>
                <a:gd name="connsiteX175" fmla="*/ 5912221 w 23005101"/>
                <a:gd name="connsiteY175" fmla="*/ 33744 h 83467"/>
                <a:gd name="connsiteX176" fmla="*/ 6091801 w 23005101"/>
                <a:gd name="connsiteY176" fmla="*/ 33744 h 83467"/>
                <a:gd name="connsiteX177" fmla="*/ 6240485 w 23005101"/>
                <a:gd name="connsiteY177" fmla="*/ 33744 h 83467"/>
                <a:gd name="connsiteX178" fmla="*/ 6420065 w 23005101"/>
                <a:gd name="connsiteY178" fmla="*/ 33744 h 83467"/>
                <a:gd name="connsiteX179" fmla="*/ 6568749 w 23005101"/>
                <a:gd name="connsiteY179" fmla="*/ 33744 h 83467"/>
                <a:gd name="connsiteX180" fmla="*/ 6748328 w 23005101"/>
                <a:gd name="connsiteY180" fmla="*/ 33744 h 83467"/>
                <a:gd name="connsiteX181" fmla="*/ 6897012 w 23005101"/>
                <a:gd name="connsiteY181" fmla="*/ 33744 h 83467"/>
                <a:gd name="connsiteX182" fmla="*/ 7076592 w 23005101"/>
                <a:gd name="connsiteY182" fmla="*/ 33744 h 83467"/>
                <a:gd name="connsiteX183" fmla="*/ 7225276 w 23005101"/>
                <a:gd name="connsiteY183" fmla="*/ 33744 h 83467"/>
                <a:gd name="connsiteX184" fmla="*/ 7405242 w 23005101"/>
                <a:gd name="connsiteY184" fmla="*/ 33744 h 83467"/>
                <a:gd name="connsiteX185" fmla="*/ 7553926 w 23005101"/>
                <a:gd name="connsiteY185" fmla="*/ 33744 h 83467"/>
                <a:gd name="connsiteX186" fmla="*/ 7733505 w 23005101"/>
                <a:gd name="connsiteY186" fmla="*/ 33744 h 83467"/>
                <a:gd name="connsiteX187" fmla="*/ 7882190 w 23005101"/>
                <a:gd name="connsiteY187" fmla="*/ 33744 h 83467"/>
                <a:gd name="connsiteX188" fmla="*/ 8061769 w 23005101"/>
                <a:gd name="connsiteY188" fmla="*/ 33744 h 83467"/>
                <a:gd name="connsiteX189" fmla="*/ 8210453 w 23005101"/>
                <a:gd name="connsiteY189" fmla="*/ 33744 h 83467"/>
                <a:gd name="connsiteX190" fmla="*/ 8390418 w 23005101"/>
                <a:gd name="connsiteY190" fmla="*/ 33744 h 83467"/>
                <a:gd name="connsiteX191" fmla="*/ 8539103 w 23005101"/>
                <a:gd name="connsiteY191" fmla="*/ 33744 h 83467"/>
                <a:gd name="connsiteX192" fmla="*/ 8718682 w 23005101"/>
                <a:gd name="connsiteY192" fmla="*/ 33744 h 83467"/>
                <a:gd name="connsiteX193" fmla="*/ 8867366 w 23005101"/>
                <a:gd name="connsiteY193" fmla="*/ 33744 h 83467"/>
                <a:gd name="connsiteX194" fmla="*/ 9047332 w 23005101"/>
                <a:gd name="connsiteY194" fmla="*/ 33744 h 83467"/>
                <a:gd name="connsiteX195" fmla="*/ 9196016 w 23005101"/>
                <a:gd name="connsiteY195" fmla="*/ 33744 h 83467"/>
                <a:gd name="connsiteX196" fmla="*/ 9375596 w 23005101"/>
                <a:gd name="connsiteY196" fmla="*/ 33744 h 83467"/>
                <a:gd name="connsiteX197" fmla="*/ 9524280 w 23005101"/>
                <a:gd name="connsiteY197" fmla="*/ 33744 h 83467"/>
                <a:gd name="connsiteX198" fmla="*/ 9703859 w 23005101"/>
                <a:gd name="connsiteY198" fmla="*/ 33744 h 83467"/>
                <a:gd name="connsiteX199" fmla="*/ 9852543 w 23005101"/>
                <a:gd name="connsiteY199" fmla="*/ 33744 h 83467"/>
                <a:gd name="connsiteX200" fmla="*/ 10032123 w 23005101"/>
                <a:gd name="connsiteY200" fmla="*/ 33744 h 83467"/>
                <a:gd name="connsiteX201" fmla="*/ 10180807 w 23005101"/>
                <a:gd name="connsiteY201" fmla="*/ 33744 h 83467"/>
                <a:gd name="connsiteX202" fmla="*/ 10360773 w 23005101"/>
                <a:gd name="connsiteY202" fmla="*/ 33744 h 83467"/>
                <a:gd name="connsiteX203" fmla="*/ 10509457 w 23005101"/>
                <a:gd name="connsiteY203" fmla="*/ 33744 h 83467"/>
                <a:gd name="connsiteX204" fmla="*/ 10689036 w 23005101"/>
                <a:gd name="connsiteY204" fmla="*/ 33744 h 83467"/>
                <a:gd name="connsiteX205" fmla="*/ 10837721 w 23005101"/>
                <a:gd name="connsiteY205" fmla="*/ 33744 h 83467"/>
                <a:gd name="connsiteX206" fmla="*/ 11017687 w 23005101"/>
                <a:gd name="connsiteY206" fmla="*/ 33744 h 83467"/>
                <a:gd name="connsiteX207" fmla="*/ 11166371 w 23005101"/>
                <a:gd name="connsiteY207" fmla="*/ 33744 h 83467"/>
                <a:gd name="connsiteX208" fmla="*/ 11345950 w 23005101"/>
                <a:gd name="connsiteY208" fmla="*/ 33744 h 83467"/>
                <a:gd name="connsiteX209" fmla="*/ 11494635 w 23005101"/>
                <a:gd name="connsiteY209" fmla="*/ 33744 h 83467"/>
                <a:gd name="connsiteX210" fmla="*/ 11674214 w 23005101"/>
                <a:gd name="connsiteY210" fmla="*/ 33744 h 83467"/>
                <a:gd name="connsiteX211" fmla="*/ 11822898 w 23005101"/>
                <a:gd name="connsiteY211" fmla="*/ 33744 h 83467"/>
                <a:gd name="connsiteX212" fmla="*/ 12002477 w 23005101"/>
                <a:gd name="connsiteY212" fmla="*/ 33744 h 83467"/>
                <a:gd name="connsiteX213" fmla="*/ 12151162 w 23005101"/>
                <a:gd name="connsiteY213" fmla="*/ 33744 h 83467"/>
                <a:gd name="connsiteX214" fmla="*/ 12330741 w 23005101"/>
                <a:gd name="connsiteY214" fmla="*/ 33744 h 83467"/>
                <a:gd name="connsiteX215" fmla="*/ 12479425 w 23005101"/>
                <a:gd name="connsiteY215" fmla="*/ 33744 h 83467"/>
                <a:gd name="connsiteX216" fmla="*/ 12659390 w 23005101"/>
                <a:gd name="connsiteY216" fmla="*/ 33744 h 83467"/>
                <a:gd name="connsiteX217" fmla="*/ 12808074 w 23005101"/>
                <a:gd name="connsiteY217" fmla="*/ 33744 h 83467"/>
                <a:gd name="connsiteX218" fmla="*/ 12987654 w 23005101"/>
                <a:gd name="connsiteY218" fmla="*/ 33744 h 83467"/>
                <a:gd name="connsiteX219" fmla="*/ 13136338 w 23005101"/>
                <a:gd name="connsiteY219" fmla="*/ 33744 h 83467"/>
                <a:gd name="connsiteX220" fmla="*/ 13315917 w 23005101"/>
                <a:gd name="connsiteY220" fmla="*/ 33744 h 83467"/>
                <a:gd name="connsiteX221" fmla="*/ 13464602 w 23005101"/>
                <a:gd name="connsiteY221" fmla="*/ 33744 h 83467"/>
                <a:gd name="connsiteX222" fmla="*/ 13644181 w 23005101"/>
                <a:gd name="connsiteY222" fmla="*/ 33744 h 83467"/>
                <a:gd name="connsiteX223" fmla="*/ 13792865 w 23005101"/>
                <a:gd name="connsiteY223" fmla="*/ 33744 h 83467"/>
                <a:gd name="connsiteX224" fmla="*/ 13972445 w 23005101"/>
                <a:gd name="connsiteY224" fmla="*/ 33744 h 83467"/>
                <a:gd name="connsiteX225" fmla="*/ 14121129 w 23005101"/>
                <a:gd name="connsiteY225" fmla="*/ 33744 h 83467"/>
                <a:gd name="connsiteX226" fmla="*/ 14300708 w 23005101"/>
                <a:gd name="connsiteY226" fmla="*/ 33744 h 83467"/>
                <a:gd name="connsiteX227" fmla="*/ 14449393 w 23005101"/>
                <a:gd name="connsiteY227" fmla="*/ 33744 h 83467"/>
                <a:gd name="connsiteX228" fmla="*/ 14629359 w 23005101"/>
                <a:gd name="connsiteY228" fmla="*/ 33744 h 83467"/>
                <a:gd name="connsiteX229" fmla="*/ 14778043 w 23005101"/>
                <a:gd name="connsiteY229" fmla="*/ 33744 h 83467"/>
                <a:gd name="connsiteX230" fmla="*/ 14957622 w 23005101"/>
                <a:gd name="connsiteY230" fmla="*/ 33744 h 83467"/>
                <a:gd name="connsiteX231" fmla="*/ 15106307 w 23005101"/>
                <a:gd name="connsiteY231" fmla="*/ 33744 h 83467"/>
                <a:gd name="connsiteX232" fmla="*/ 15286272 w 23005101"/>
                <a:gd name="connsiteY232" fmla="*/ 33744 h 83467"/>
                <a:gd name="connsiteX233" fmla="*/ 15434957 w 23005101"/>
                <a:gd name="connsiteY233" fmla="*/ 33744 h 83467"/>
                <a:gd name="connsiteX234" fmla="*/ 15614921 w 23005101"/>
                <a:gd name="connsiteY234" fmla="*/ 33744 h 83467"/>
                <a:gd name="connsiteX235" fmla="*/ 15763606 w 23005101"/>
                <a:gd name="connsiteY235" fmla="*/ 33744 h 83467"/>
                <a:gd name="connsiteX236" fmla="*/ 15943185 w 23005101"/>
                <a:gd name="connsiteY236" fmla="*/ 33744 h 83467"/>
                <a:gd name="connsiteX237" fmla="*/ 16091869 w 23005101"/>
                <a:gd name="connsiteY237" fmla="*/ 33744 h 83467"/>
                <a:gd name="connsiteX238" fmla="*/ 16271449 w 23005101"/>
                <a:gd name="connsiteY238" fmla="*/ 33744 h 83467"/>
                <a:gd name="connsiteX239" fmla="*/ 16420133 w 23005101"/>
                <a:gd name="connsiteY239" fmla="*/ 33744 h 83467"/>
                <a:gd name="connsiteX240" fmla="*/ 16600099 w 23005101"/>
                <a:gd name="connsiteY240" fmla="*/ 33744 h 83467"/>
                <a:gd name="connsiteX241" fmla="*/ 16748783 w 23005101"/>
                <a:gd name="connsiteY241" fmla="*/ 33744 h 83467"/>
                <a:gd name="connsiteX242" fmla="*/ 16928750 w 23005101"/>
                <a:gd name="connsiteY242" fmla="*/ 33744 h 83467"/>
                <a:gd name="connsiteX243" fmla="*/ 17077434 w 23005101"/>
                <a:gd name="connsiteY243" fmla="*/ 33744 h 83467"/>
                <a:gd name="connsiteX244" fmla="*/ 17257398 w 23005101"/>
                <a:gd name="connsiteY244" fmla="*/ 33744 h 83467"/>
                <a:gd name="connsiteX245" fmla="*/ 17406082 w 23005101"/>
                <a:gd name="connsiteY245" fmla="*/ 33744 h 83467"/>
                <a:gd name="connsiteX246" fmla="*/ 17585662 w 23005101"/>
                <a:gd name="connsiteY246" fmla="*/ 33744 h 83467"/>
                <a:gd name="connsiteX247" fmla="*/ 17734346 w 23005101"/>
                <a:gd name="connsiteY247" fmla="*/ 33744 h 83467"/>
                <a:gd name="connsiteX248" fmla="*/ 17914312 w 23005101"/>
                <a:gd name="connsiteY248" fmla="*/ 33744 h 83467"/>
                <a:gd name="connsiteX249" fmla="*/ 18062996 w 23005101"/>
                <a:gd name="connsiteY249" fmla="*/ 33744 h 83467"/>
                <a:gd name="connsiteX250" fmla="*/ 18242576 w 23005101"/>
                <a:gd name="connsiteY250" fmla="*/ 33744 h 83467"/>
                <a:gd name="connsiteX251" fmla="*/ 18391260 w 23005101"/>
                <a:gd name="connsiteY251" fmla="*/ 33744 h 83467"/>
                <a:gd name="connsiteX252" fmla="*/ 18570840 w 23005101"/>
                <a:gd name="connsiteY252" fmla="*/ 33744 h 83467"/>
                <a:gd name="connsiteX253" fmla="*/ 18719524 w 23005101"/>
                <a:gd name="connsiteY253" fmla="*/ 33744 h 83467"/>
                <a:gd name="connsiteX254" fmla="*/ 18899490 w 23005101"/>
                <a:gd name="connsiteY254" fmla="*/ 33744 h 83467"/>
                <a:gd name="connsiteX255" fmla="*/ 19048174 w 23005101"/>
                <a:gd name="connsiteY255" fmla="*/ 33744 h 83467"/>
                <a:gd name="connsiteX256" fmla="*/ 19228140 w 23005101"/>
                <a:gd name="connsiteY256" fmla="*/ 33744 h 83467"/>
                <a:gd name="connsiteX257" fmla="*/ 19376822 w 23005101"/>
                <a:gd name="connsiteY257" fmla="*/ 33744 h 83467"/>
                <a:gd name="connsiteX258" fmla="*/ 19556788 w 23005101"/>
                <a:gd name="connsiteY258" fmla="*/ 33744 h 83467"/>
                <a:gd name="connsiteX259" fmla="*/ 19705474 w 23005101"/>
                <a:gd name="connsiteY259" fmla="*/ 33744 h 83467"/>
                <a:gd name="connsiteX260" fmla="*/ 19885054 w 23005101"/>
                <a:gd name="connsiteY260" fmla="*/ 33744 h 83467"/>
                <a:gd name="connsiteX261" fmla="*/ 20033736 w 23005101"/>
                <a:gd name="connsiteY261" fmla="*/ 33744 h 83467"/>
                <a:gd name="connsiteX262" fmla="*/ 20213318 w 23005101"/>
                <a:gd name="connsiteY262" fmla="*/ 33744 h 83467"/>
                <a:gd name="connsiteX263" fmla="*/ 20362000 w 23005101"/>
                <a:gd name="connsiteY263" fmla="*/ 33744 h 83467"/>
                <a:gd name="connsiteX264" fmla="*/ 20541580 w 23005101"/>
                <a:gd name="connsiteY264" fmla="*/ 33744 h 83467"/>
                <a:gd name="connsiteX265" fmla="*/ 20690264 w 23005101"/>
                <a:gd name="connsiteY265" fmla="*/ 33744 h 83467"/>
                <a:gd name="connsiteX266" fmla="*/ 20869844 w 23005101"/>
                <a:gd name="connsiteY266" fmla="*/ 33744 h 83467"/>
                <a:gd name="connsiteX267" fmla="*/ 21018528 w 23005101"/>
                <a:gd name="connsiteY267" fmla="*/ 33744 h 83467"/>
                <a:gd name="connsiteX268" fmla="*/ 21198492 w 23005101"/>
                <a:gd name="connsiteY268" fmla="*/ 33744 h 83467"/>
                <a:gd name="connsiteX269" fmla="*/ 21347178 w 23005101"/>
                <a:gd name="connsiteY269" fmla="*/ 33744 h 83467"/>
                <a:gd name="connsiteX270" fmla="*/ 21527142 w 23005101"/>
                <a:gd name="connsiteY270" fmla="*/ 33744 h 83467"/>
                <a:gd name="connsiteX271" fmla="*/ 21675828 w 23005101"/>
                <a:gd name="connsiteY271" fmla="*/ 33744 h 83467"/>
                <a:gd name="connsiteX272" fmla="*/ 21855406 w 23005101"/>
                <a:gd name="connsiteY272" fmla="*/ 33744 h 83467"/>
                <a:gd name="connsiteX273" fmla="*/ 22004092 w 23005101"/>
                <a:gd name="connsiteY273" fmla="*/ 33744 h 83467"/>
                <a:gd name="connsiteX274" fmla="*/ 22184056 w 23005101"/>
                <a:gd name="connsiteY274" fmla="*/ 33744 h 83467"/>
                <a:gd name="connsiteX275" fmla="*/ 22332742 w 23005101"/>
                <a:gd name="connsiteY275" fmla="*/ 33744 h 83467"/>
                <a:gd name="connsiteX276" fmla="*/ 22512706 w 23005101"/>
                <a:gd name="connsiteY276" fmla="*/ 33744 h 83467"/>
                <a:gd name="connsiteX277" fmla="*/ 22661390 w 23005101"/>
                <a:gd name="connsiteY277" fmla="*/ 33744 h 83467"/>
                <a:gd name="connsiteX278" fmla="*/ 22840970 w 23005101"/>
                <a:gd name="connsiteY278" fmla="*/ 33744 h 83467"/>
                <a:gd name="connsiteX279" fmla="*/ 22989654 w 23005101"/>
                <a:gd name="connsiteY279" fmla="*/ 33744 h 83467"/>
                <a:gd name="connsiteX280" fmla="*/ 23005102 w 23005101"/>
                <a:gd name="connsiteY280" fmla="*/ 49578 h 83467"/>
                <a:gd name="connsiteX281" fmla="*/ 22825138 w 23005101"/>
                <a:gd name="connsiteY281" fmla="*/ 49578 h 83467"/>
                <a:gd name="connsiteX282" fmla="*/ 22676452 w 23005101"/>
                <a:gd name="connsiteY282" fmla="*/ 49578 h 83467"/>
                <a:gd name="connsiteX283" fmla="*/ 22585310 w 23005101"/>
                <a:gd name="connsiteY283" fmla="*/ 83178 h 8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467">
                  <a:moveTo>
                    <a:pt x="22585310" y="83178"/>
                  </a:moveTo>
                  <a:cubicBezTo>
                    <a:pt x="22551712" y="83178"/>
                    <a:pt x="22518114" y="71978"/>
                    <a:pt x="22495328" y="49192"/>
                  </a:cubicBezTo>
                  <a:cubicBezTo>
                    <a:pt x="22458638" y="12889"/>
                    <a:pt x="22383332" y="12889"/>
                    <a:pt x="22346644" y="49192"/>
                  </a:cubicBezTo>
                  <a:cubicBezTo>
                    <a:pt x="22301458" y="94377"/>
                    <a:pt x="22212248" y="94377"/>
                    <a:pt x="22167064" y="49192"/>
                  </a:cubicBezTo>
                  <a:cubicBezTo>
                    <a:pt x="22130374" y="12503"/>
                    <a:pt x="22055070" y="12889"/>
                    <a:pt x="22018380" y="49192"/>
                  </a:cubicBezTo>
                  <a:cubicBezTo>
                    <a:pt x="21973194" y="94377"/>
                    <a:pt x="21883984" y="94377"/>
                    <a:pt x="21838800" y="49192"/>
                  </a:cubicBezTo>
                  <a:cubicBezTo>
                    <a:pt x="21802112" y="12503"/>
                    <a:pt x="21727190" y="12889"/>
                    <a:pt x="21690116" y="49192"/>
                  </a:cubicBezTo>
                  <a:cubicBezTo>
                    <a:pt x="21644930" y="94377"/>
                    <a:pt x="21555720" y="94377"/>
                    <a:pt x="21510536" y="49192"/>
                  </a:cubicBezTo>
                  <a:cubicBezTo>
                    <a:pt x="21473848" y="12889"/>
                    <a:pt x="21398926" y="12889"/>
                    <a:pt x="21361854" y="49192"/>
                  </a:cubicBezTo>
                  <a:cubicBezTo>
                    <a:pt x="21316668" y="94377"/>
                    <a:pt x="21227456" y="94377"/>
                    <a:pt x="21182272" y="49192"/>
                  </a:cubicBezTo>
                  <a:cubicBezTo>
                    <a:pt x="21145584" y="12503"/>
                    <a:pt x="21070278" y="12889"/>
                    <a:pt x="21033590" y="49192"/>
                  </a:cubicBezTo>
                  <a:cubicBezTo>
                    <a:pt x="20988404" y="94377"/>
                    <a:pt x="20899194" y="94377"/>
                    <a:pt x="20854010" y="49192"/>
                  </a:cubicBezTo>
                  <a:cubicBezTo>
                    <a:pt x="20817320" y="12889"/>
                    <a:pt x="20742014" y="12503"/>
                    <a:pt x="20705326" y="49192"/>
                  </a:cubicBezTo>
                  <a:cubicBezTo>
                    <a:pt x="20660140" y="94377"/>
                    <a:pt x="20570930" y="94377"/>
                    <a:pt x="20525358" y="49192"/>
                  </a:cubicBezTo>
                  <a:cubicBezTo>
                    <a:pt x="20488672" y="12503"/>
                    <a:pt x="20413364" y="12889"/>
                    <a:pt x="20376676" y="49192"/>
                  </a:cubicBezTo>
                  <a:cubicBezTo>
                    <a:pt x="20331492" y="94377"/>
                    <a:pt x="20242282" y="94377"/>
                    <a:pt x="20196708" y="49192"/>
                  </a:cubicBezTo>
                  <a:cubicBezTo>
                    <a:pt x="20160022" y="12889"/>
                    <a:pt x="20084714" y="12503"/>
                    <a:pt x="20048026" y="49192"/>
                  </a:cubicBezTo>
                  <a:cubicBezTo>
                    <a:pt x="20002842" y="94377"/>
                    <a:pt x="19913632" y="94377"/>
                    <a:pt x="19868446" y="49192"/>
                  </a:cubicBezTo>
                  <a:cubicBezTo>
                    <a:pt x="19831758" y="12889"/>
                    <a:pt x="19756836" y="12889"/>
                    <a:pt x="19719762" y="49192"/>
                  </a:cubicBezTo>
                  <a:cubicBezTo>
                    <a:pt x="19674578" y="94377"/>
                    <a:pt x="19585368" y="94377"/>
                    <a:pt x="19540182" y="49192"/>
                  </a:cubicBezTo>
                  <a:cubicBezTo>
                    <a:pt x="19503494" y="12889"/>
                    <a:pt x="19428188" y="12889"/>
                    <a:pt x="19391498" y="49192"/>
                  </a:cubicBezTo>
                  <a:cubicBezTo>
                    <a:pt x="19346314" y="94377"/>
                    <a:pt x="19257104" y="94377"/>
                    <a:pt x="19211920" y="49192"/>
                  </a:cubicBezTo>
                  <a:cubicBezTo>
                    <a:pt x="19175230" y="12889"/>
                    <a:pt x="19099924" y="12889"/>
                    <a:pt x="19063234" y="49192"/>
                  </a:cubicBezTo>
                  <a:cubicBezTo>
                    <a:pt x="19018050" y="94377"/>
                    <a:pt x="18928840" y="94377"/>
                    <a:pt x="18883656" y="49192"/>
                  </a:cubicBezTo>
                  <a:cubicBezTo>
                    <a:pt x="18846966" y="12889"/>
                    <a:pt x="18771660" y="12889"/>
                    <a:pt x="18734972" y="49192"/>
                  </a:cubicBezTo>
                  <a:cubicBezTo>
                    <a:pt x="18689788" y="94377"/>
                    <a:pt x="18600576" y="94377"/>
                    <a:pt x="18555006" y="49192"/>
                  </a:cubicBezTo>
                  <a:cubicBezTo>
                    <a:pt x="18518318" y="12889"/>
                    <a:pt x="18443396" y="12889"/>
                    <a:pt x="18406320" y="49192"/>
                  </a:cubicBezTo>
                  <a:cubicBezTo>
                    <a:pt x="18360750" y="94377"/>
                    <a:pt x="18271926" y="94377"/>
                    <a:pt x="18226356" y="49192"/>
                  </a:cubicBezTo>
                  <a:cubicBezTo>
                    <a:pt x="18189668" y="12889"/>
                    <a:pt x="18114360" y="12889"/>
                    <a:pt x="18077672" y="49192"/>
                  </a:cubicBezTo>
                  <a:cubicBezTo>
                    <a:pt x="18032486" y="94377"/>
                    <a:pt x="17943276" y="94377"/>
                    <a:pt x="17898092" y="49192"/>
                  </a:cubicBezTo>
                  <a:cubicBezTo>
                    <a:pt x="17861404" y="12889"/>
                    <a:pt x="17786482" y="12889"/>
                    <a:pt x="17749408" y="49192"/>
                  </a:cubicBezTo>
                  <a:cubicBezTo>
                    <a:pt x="17704224" y="94377"/>
                    <a:pt x="17615012" y="94377"/>
                    <a:pt x="17569442" y="49192"/>
                  </a:cubicBezTo>
                  <a:cubicBezTo>
                    <a:pt x="17532754" y="12889"/>
                    <a:pt x="17457832" y="12889"/>
                    <a:pt x="17420758" y="49192"/>
                  </a:cubicBezTo>
                  <a:cubicBezTo>
                    <a:pt x="17375574" y="94377"/>
                    <a:pt x="17286362" y="94377"/>
                    <a:pt x="17240792" y="49192"/>
                  </a:cubicBezTo>
                  <a:cubicBezTo>
                    <a:pt x="17203718" y="12503"/>
                    <a:pt x="17128796" y="12889"/>
                    <a:pt x="17092108" y="49192"/>
                  </a:cubicBezTo>
                  <a:cubicBezTo>
                    <a:pt x="17046538" y="94377"/>
                    <a:pt x="16957714" y="94377"/>
                    <a:pt x="16912528" y="49192"/>
                  </a:cubicBezTo>
                  <a:cubicBezTo>
                    <a:pt x="16875840" y="12503"/>
                    <a:pt x="16800532" y="12889"/>
                    <a:pt x="16763844" y="49192"/>
                  </a:cubicBezTo>
                  <a:cubicBezTo>
                    <a:pt x="16718660" y="94377"/>
                    <a:pt x="16629450" y="94377"/>
                    <a:pt x="16584265" y="49192"/>
                  </a:cubicBezTo>
                  <a:cubicBezTo>
                    <a:pt x="16547577" y="12503"/>
                    <a:pt x="16472269" y="12889"/>
                    <a:pt x="16435581" y="49192"/>
                  </a:cubicBezTo>
                  <a:cubicBezTo>
                    <a:pt x="16390010" y="94377"/>
                    <a:pt x="16301186" y="94377"/>
                    <a:pt x="16255616" y="49192"/>
                  </a:cubicBezTo>
                  <a:cubicBezTo>
                    <a:pt x="16218927" y="12889"/>
                    <a:pt x="16143619" y="12889"/>
                    <a:pt x="16106931" y="49192"/>
                  </a:cubicBezTo>
                  <a:cubicBezTo>
                    <a:pt x="16061361" y="94377"/>
                    <a:pt x="15972536" y="94377"/>
                    <a:pt x="15926966" y="49192"/>
                  </a:cubicBezTo>
                  <a:cubicBezTo>
                    <a:pt x="15890277" y="12889"/>
                    <a:pt x="15815355" y="12889"/>
                    <a:pt x="15778281" y="49192"/>
                  </a:cubicBezTo>
                  <a:cubicBezTo>
                    <a:pt x="15733097" y="94377"/>
                    <a:pt x="15643886" y="94377"/>
                    <a:pt x="15598702" y="49192"/>
                  </a:cubicBezTo>
                  <a:cubicBezTo>
                    <a:pt x="15562013" y="12503"/>
                    <a:pt x="15486706" y="12889"/>
                    <a:pt x="15450018" y="49192"/>
                  </a:cubicBezTo>
                  <a:cubicBezTo>
                    <a:pt x="15404834" y="94377"/>
                    <a:pt x="15315622" y="94377"/>
                    <a:pt x="15270438" y="49192"/>
                  </a:cubicBezTo>
                  <a:cubicBezTo>
                    <a:pt x="15233750" y="12889"/>
                    <a:pt x="15158443" y="12503"/>
                    <a:pt x="15121754" y="49192"/>
                  </a:cubicBezTo>
                  <a:cubicBezTo>
                    <a:pt x="15076570" y="94377"/>
                    <a:pt x="14987359" y="94377"/>
                    <a:pt x="14942175" y="49192"/>
                  </a:cubicBezTo>
                  <a:cubicBezTo>
                    <a:pt x="14905486" y="12503"/>
                    <a:pt x="14830179" y="12889"/>
                    <a:pt x="14793490" y="49192"/>
                  </a:cubicBezTo>
                  <a:cubicBezTo>
                    <a:pt x="14748306" y="94377"/>
                    <a:pt x="14659095" y="94377"/>
                    <a:pt x="14613911" y="49192"/>
                  </a:cubicBezTo>
                  <a:cubicBezTo>
                    <a:pt x="14577222" y="12889"/>
                    <a:pt x="14501915" y="12889"/>
                    <a:pt x="14465227" y="49192"/>
                  </a:cubicBezTo>
                  <a:cubicBezTo>
                    <a:pt x="14420043" y="94377"/>
                    <a:pt x="14330831" y="94377"/>
                    <a:pt x="14285647" y="49192"/>
                  </a:cubicBezTo>
                  <a:cubicBezTo>
                    <a:pt x="14248959" y="12889"/>
                    <a:pt x="14173652" y="12889"/>
                    <a:pt x="14136963" y="49192"/>
                  </a:cubicBezTo>
                  <a:cubicBezTo>
                    <a:pt x="14091779" y="94377"/>
                    <a:pt x="14002568" y="94377"/>
                    <a:pt x="13957384" y="49192"/>
                  </a:cubicBezTo>
                  <a:cubicBezTo>
                    <a:pt x="13920695" y="12889"/>
                    <a:pt x="13845388" y="12889"/>
                    <a:pt x="13808699" y="49192"/>
                  </a:cubicBezTo>
                  <a:cubicBezTo>
                    <a:pt x="13763516" y="94377"/>
                    <a:pt x="13674304" y="94377"/>
                    <a:pt x="13628734" y="49192"/>
                  </a:cubicBezTo>
                  <a:cubicBezTo>
                    <a:pt x="13592046" y="12889"/>
                    <a:pt x="13516738" y="12889"/>
                    <a:pt x="13480049" y="49192"/>
                  </a:cubicBezTo>
                  <a:cubicBezTo>
                    <a:pt x="13434865" y="94377"/>
                    <a:pt x="13345655" y="94377"/>
                    <a:pt x="13300085" y="49192"/>
                  </a:cubicBezTo>
                  <a:cubicBezTo>
                    <a:pt x="13263396" y="12889"/>
                    <a:pt x="13188474" y="12889"/>
                    <a:pt x="13151400" y="49192"/>
                  </a:cubicBezTo>
                  <a:cubicBezTo>
                    <a:pt x="13106215" y="94377"/>
                    <a:pt x="13017005" y="94377"/>
                    <a:pt x="12971434" y="49192"/>
                  </a:cubicBezTo>
                  <a:cubicBezTo>
                    <a:pt x="12934746" y="12889"/>
                    <a:pt x="12859824" y="12889"/>
                    <a:pt x="12822750" y="49192"/>
                  </a:cubicBezTo>
                  <a:cubicBezTo>
                    <a:pt x="12777565" y="94377"/>
                    <a:pt x="12688355" y="94377"/>
                    <a:pt x="12643171" y="49192"/>
                  </a:cubicBezTo>
                  <a:cubicBezTo>
                    <a:pt x="12606482" y="12889"/>
                    <a:pt x="12531175" y="12889"/>
                    <a:pt x="12494486" y="49192"/>
                  </a:cubicBezTo>
                  <a:cubicBezTo>
                    <a:pt x="12449301" y="94377"/>
                    <a:pt x="12360091" y="94377"/>
                    <a:pt x="12314907" y="49192"/>
                  </a:cubicBezTo>
                  <a:cubicBezTo>
                    <a:pt x="12278218" y="12889"/>
                    <a:pt x="12202911" y="12889"/>
                    <a:pt x="12166223" y="49192"/>
                  </a:cubicBezTo>
                  <a:cubicBezTo>
                    <a:pt x="12120652" y="94377"/>
                    <a:pt x="12031827" y="94377"/>
                    <a:pt x="11986257" y="49192"/>
                  </a:cubicBezTo>
                  <a:cubicBezTo>
                    <a:pt x="11949569" y="12503"/>
                    <a:pt x="11874261" y="12889"/>
                    <a:pt x="11837573" y="49192"/>
                  </a:cubicBezTo>
                  <a:cubicBezTo>
                    <a:pt x="11792389" y="94377"/>
                    <a:pt x="11703178" y="94377"/>
                    <a:pt x="11657607" y="49192"/>
                  </a:cubicBezTo>
                  <a:cubicBezTo>
                    <a:pt x="11620919" y="12503"/>
                    <a:pt x="11545611" y="12889"/>
                    <a:pt x="11508923" y="49192"/>
                  </a:cubicBezTo>
                  <a:cubicBezTo>
                    <a:pt x="11463352" y="94377"/>
                    <a:pt x="11374528" y="94377"/>
                    <a:pt x="11328958" y="49192"/>
                  </a:cubicBezTo>
                  <a:cubicBezTo>
                    <a:pt x="11292269" y="12503"/>
                    <a:pt x="11216962" y="12889"/>
                    <a:pt x="11180273" y="49192"/>
                  </a:cubicBezTo>
                  <a:cubicBezTo>
                    <a:pt x="11135088" y="94377"/>
                    <a:pt x="11045878" y="94377"/>
                    <a:pt x="11000694" y="49192"/>
                  </a:cubicBezTo>
                  <a:cubicBezTo>
                    <a:pt x="10964005" y="12889"/>
                    <a:pt x="10889084" y="12889"/>
                    <a:pt x="10852010" y="49192"/>
                  </a:cubicBezTo>
                  <a:cubicBezTo>
                    <a:pt x="10806439" y="94377"/>
                    <a:pt x="10717614" y="94377"/>
                    <a:pt x="10672044" y="49192"/>
                  </a:cubicBezTo>
                  <a:cubicBezTo>
                    <a:pt x="10634970" y="12503"/>
                    <a:pt x="10560048" y="12889"/>
                    <a:pt x="10523359" y="49192"/>
                  </a:cubicBezTo>
                  <a:cubicBezTo>
                    <a:pt x="10478176" y="94377"/>
                    <a:pt x="10388965" y="94377"/>
                    <a:pt x="10343780" y="49192"/>
                  </a:cubicBezTo>
                  <a:cubicBezTo>
                    <a:pt x="10307093" y="12889"/>
                    <a:pt x="10232171" y="12503"/>
                    <a:pt x="10195096" y="49192"/>
                  </a:cubicBezTo>
                  <a:cubicBezTo>
                    <a:pt x="10149912" y="94377"/>
                    <a:pt x="10060702" y="94377"/>
                    <a:pt x="10015517" y="49192"/>
                  </a:cubicBezTo>
                  <a:cubicBezTo>
                    <a:pt x="9978829" y="12889"/>
                    <a:pt x="9903521" y="12889"/>
                    <a:pt x="9866833" y="49192"/>
                  </a:cubicBezTo>
                  <a:cubicBezTo>
                    <a:pt x="9821648" y="94377"/>
                    <a:pt x="9732437" y="94377"/>
                    <a:pt x="9687253" y="49192"/>
                  </a:cubicBezTo>
                  <a:cubicBezTo>
                    <a:pt x="9650565" y="12889"/>
                    <a:pt x="9575257" y="12889"/>
                    <a:pt x="9538569" y="49192"/>
                  </a:cubicBezTo>
                  <a:cubicBezTo>
                    <a:pt x="9493385" y="94377"/>
                    <a:pt x="9404174" y="94377"/>
                    <a:pt x="9358989" y="49192"/>
                  </a:cubicBezTo>
                  <a:cubicBezTo>
                    <a:pt x="9322301" y="12889"/>
                    <a:pt x="9246994" y="12889"/>
                    <a:pt x="9210305" y="49192"/>
                  </a:cubicBezTo>
                  <a:cubicBezTo>
                    <a:pt x="9164734" y="94377"/>
                    <a:pt x="9075910" y="94377"/>
                    <a:pt x="9030340" y="49192"/>
                  </a:cubicBezTo>
                  <a:cubicBezTo>
                    <a:pt x="8993651" y="12889"/>
                    <a:pt x="8918343" y="12889"/>
                    <a:pt x="8881655" y="49192"/>
                  </a:cubicBezTo>
                  <a:cubicBezTo>
                    <a:pt x="8836085" y="94377"/>
                    <a:pt x="8747260" y="94377"/>
                    <a:pt x="8701690" y="49192"/>
                  </a:cubicBezTo>
                  <a:cubicBezTo>
                    <a:pt x="8665001" y="12889"/>
                    <a:pt x="8589694" y="12889"/>
                    <a:pt x="8553006" y="49192"/>
                  </a:cubicBezTo>
                  <a:cubicBezTo>
                    <a:pt x="8507821" y="94377"/>
                    <a:pt x="8418611" y="94377"/>
                    <a:pt x="8373427" y="49192"/>
                  </a:cubicBezTo>
                  <a:cubicBezTo>
                    <a:pt x="8336352" y="12889"/>
                    <a:pt x="8261430" y="12889"/>
                    <a:pt x="8224742" y="49192"/>
                  </a:cubicBezTo>
                  <a:cubicBezTo>
                    <a:pt x="8179558" y="94377"/>
                    <a:pt x="8090347" y="94377"/>
                    <a:pt x="8045163" y="49192"/>
                  </a:cubicBezTo>
                  <a:cubicBezTo>
                    <a:pt x="8008474" y="12889"/>
                    <a:pt x="7933167" y="12889"/>
                    <a:pt x="7896479" y="49192"/>
                  </a:cubicBezTo>
                  <a:cubicBezTo>
                    <a:pt x="7851294" y="94377"/>
                    <a:pt x="7762084" y="94377"/>
                    <a:pt x="7716899" y="49192"/>
                  </a:cubicBezTo>
                  <a:cubicBezTo>
                    <a:pt x="7680211" y="12889"/>
                    <a:pt x="7604903" y="12889"/>
                    <a:pt x="7568215" y="49192"/>
                  </a:cubicBezTo>
                  <a:cubicBezTo>
                    <a:pt x="7523031" y="94377"/>
                    <a:pt x="7433820" y="94377"/>
                    <a:pt x="7388636" y="49192"/>
                  </a:cubicBezTo>
                  <a:cubicBezTo>
                    <a:pt x="7351947" y="12889"/>
                    <a:pt x="7277026" y="12889"/>
                    <a:pt x="7239951" y="49192"/>
                  </a:cubicBezTo>
                  <a:cubicBezTo>
                    <a:pt x="7194767" y="94377"/>
                    <a:pt x="7105557" y="94377"/>
                    <a:pt x="7060372" y="49192"/>
                  </a:cubicBezTo>
                  <a:cubicBezTo>
                    <a:pt x="7023683" y="12889"/>
                    <a:pt x="6948376" y="12889"/>
                    <a:pt x="6911688" y="49192"/>
                  </a:cubicBezTo>
                  <a:cubicBezTo>
                    <a:pt x="6866503" y="94377"/>
                    <a:pt x="6777293" y="94377"/>
                    <a:pt x="6732108" y="49192"/>
                  </a:cubicBezTo>
                  <a:cubicBezTo>
                    <a:pt x="6695420" y="12889"/>
                    <a:pt x="6620112" y="12889"/>
                    <a:pt x="6583424" y="49192"/>
                  </a:cubicBezTo>
                  <a:cubicBezTo>
                    <a:pt x="6537853" y="94377"/>
                    <a:pt x="6449029" y="94377"/>
                    <a:pt x="6403458" y="49192"/>
                  </a:cubicBezTo>
                  <a:cubicBezTo>
                    <a:pt x="6366770" y="12889"/>
                    <a:pt x="6291849" y="12889"/>
                    <a:pt x="6254774" y="49192"/>
                  </a:cubicBezTo>
                  <a:cubicBezTo>
                    <a:pt x="6209589" y="94377"/>
                    <a:pt x="6120379" y="94377"/>
                    <a:pt x="6075195" y="49192"/>
                  </a:cubicBezTo>
                  <a:cubicBezTo>
                    <a:pt x="6038506" y="12889"/>
                    <a:pt x="5963585" y="12889"/>
                    <a:pt x="5926511" y="49192"/>
                  </a:cubicBezTo>
                  <a:cubicBezTo>
                    <a:pt x="5881326" y="94377"/>
                    <a:pt x="5792115" y="94377"/>
                    <a:pt x="5746931" y="49192"/>
                  </a:cubicBezTo>
                  <a:cubicBezTo>
                    <a:pt x="5710243" y="12889"/>
                    <a:pt x="5634935" y="12889"/>
                    <a:pt x="5598247" y="49192"/>
                  </a:cubicBezTo>
                  <a:cubicBezTo>
                    <a:pt x="5553062" y="94377"/>
                    <a:pt x="5463852" y="94377"/>
                    <a:pt x="5418281" y="49192"/>
                  </a:cubicBezTo>
                  <a:cubicBezTo>
                    <a:pt x="5381593" y="12889"/>
                    <a:pt x="5306672" y="12889"/>
                    <a:pt x="5269597" y="49192"/>
                  </a:cubicBezTo>
                  <a:cubicBezTo>
                    <a:pt x="5224413" y="94377"/>
                    <a:pt x="5135202" y="94377"/>
                    <a:pt x="5090018" y="49192"/>
                  </a:cubicBezTo>
                  <a:cubicBezTo>
                    <a:pt x="5053330" y="12889"/>
                    <a:pt x="4978408" y="12889"/>
                    <a:pt x="4941333" y="49192"/>
                  </a:cubicBezTo>
                  <a:cubicBezTo>
                    <a:pt x="4895763" y="94377"/>
                    <a:pt x="4806939" y="94377"/>
                    <a:pt x="4761368" y="49192"/>
                  </a:cubicBezTo>
                  <a:cubicBezTo>
                    <a:pt x="4724679" y="12889"/>
                    <a:pt x="4649372" y="12889"/>
                    <a:pt x="4612684" y="49192"/>
                  </a:cubicBezTo>
                  <a:cubicBezTo>
                    <a:pt x="4567499" y="94377"/>
                    <a:pt x="4478289" y="94377"/>
                    <a:pt x="4433104" y="49192"/>
                  </a:cubicBezTo>
                  <a:cubicBezTo>
                    <a:pt x="4396416" y="12889"/>
                    <a:pt x="4321495" y="12889"/>
                    <a:pt x="4284420" y="49192"/>
                  </a:cubicBezTo>
                  <a:cubicBezTo>
                    <a:pt x="4239235" y="94377"/>
                    <a:pt x="4150025" y="94377"/>
                    <a:pt x="4104840" y="49192"/>
                  </a:cubicBezTo>
                  <a:cubicBezTo>
                    <a:pt x="4068152" y="12889"/>
                    <a:pt x="3992845" y="12889"/>
                    <a:pt x="3956156" y="49192"/>
                  </a:cubicBezTo>
                  <a:cubicBezTo>
                    <a:pt x="3910586" y="94377"/>
                    <a:pt x="3821761" y="94377"/>
                    <a:pt x="3776190" y="49192"/>
                  </a:cubicBezTo>
                  <a:cubicBezTo>
                    <a:pt x="3739502" y="12889"/>
                    <a:pt x="3664581" y="12889"/>
                    <a:pt x="3627506" y="49192"/>
                  </a:cubicBezTo>
                  <a:cubicBezTo>
                    <a:pt x="3582322" y="94377"/>
                    <a:pt x="3493111" y="94377"/>
                    <a:pt x="3447541" y="49192"/>
                  </a:cubicBezTo>
                  <a:cubicBezTo>
                    <a:pt x="3410852" y="12889"/>
                    <a:pt x="3335545" y="12889"/>
                    <a:pt x="3298857" y="49192"/>
                  </a:cubicBezTo>
                  <a:cubicBezTo>
                    <a:pt x="3253286" y="94377"/>
                    <a:pt x="3164462" y="94377"/>
                    <a:pt x="3118891" y="49192"/>
                  </a:cubicBezTo>
                  <a:cubicBezTo>
                    <a:pt x="3082202" y="12889"/>
                    <a:pt x="3006895" y="12889"/>
                    <a:pt x="2970207" y="49192"/>
                  </a:cubicBezTo>
                  <a:cubicBezTo>
                    <a:pt x="2924636" y="94377"/>
                    <a:pt x="2835812" y="94377"/>
                    <a:pt x="2790241" y="49192"/>
                  </a:cubicBezTo>
                  <a:cubicBezTo>
                    <a:pt x="2753553" y="12889"/>
                    <a:pt x="2678245" y="12889"/>
                    <a:pt x="2641557" y="49192"/>
                  </a:cubicBezTo>
                  <a:cubicBezTo>
                    <a:pt x="2596373" y="94377"/>
                    <a:pt x="2507162" y="94377"/>
                    <a:pt x="2461977" y="49192"/>
                  </a:cubicBezTo>
                  <a:cubicBezTo>
                    <a:pt x="2425289" y="12889"/>
                    <a:pt x="2349982" y="12889"/>
                    <a:pt x="2313293" y="49192"/>
                  </a:cubicBezTo>
                  <a:cubicBezTo>
                    <a:pt x="2268109" y="94377"/>
                    <a:pt x="2178898" y="94377"/>
                    <a:pt x="2133714" y="49192"/>
                  </a:cubicBezTo>
                  <a:cubicBezTo>
                    <a:pt x="2097025" y="12889"/>
                    <a:pt x="2021718" y="12889"/>
                    <a:pt x="1985030" y="49192"/>
                  </a:cubicBezTo>
                  <a:cubicBezTo>
                    <a:pt x="1939845" y="94377"/>
                    <a:pt x="1850635" y="94377"/>
                    <a:pt x="1805450" y="49192"/>
                  </a:cubicBezTo>
                  <a:cubicBezTo>
                    <a:pt x="1768762" y="12889"/>
                    <a:pt x="1693454" y="12889"/>
                    <a:pt x="1656766" y="49192"/>
                  </a:cubicBezTo>
                  <a:cubicBezTo>
                    <a:pt x="1611195" y="94377"/>
                    <a:pt x="1522371" y="94377"/>
                    <a:pt x="1476800" y="49192"/>
                  </a:cubicBezTo>
                  <a:cubicBezTo>
                    <a:pt x="1440112" y="12889"/>
                    <a:pt x="1364804" y="12889"/>
                    <a:pt x="1328116" y="49192"/>
                  </a:cubicBezTo>
                  <a:cubicBezTo>
                    <a:pt x="1282545" y="94377"/>
                    <a:pt x="1193721" y="94377"/>
                    <a:pt x="1148150" y="49192"/>
                  </a:cubicBezTo>
                  <a:cubicBezTo>
                    <a:pt x="1111462" y="12889"/>
                    <a:pt x="1036155" y="12889"/>
                    <a:pt x="999466" y="49192"/>
                  </a:cubicBezTo>
                  <a:cubicBezTo>
                    <a:pt x="954282" y="94377"/>
                    <a:pt x="865071" y="94377"/>
                    <a:pt x="819887" y="49192"/>
                  </a:cubicBezTo>
                  <a:cubicBezTo>
                    <a:pt x="783198" y="12889"/>
                    <a:pt x="707891" y="12889"/>
                    <a:pt x="671203" y="49192"/>
                  </a:cubicBezTo>
                  <a:cubicBezTo>
                    <a:pt x="626018" y="94377"/>
                    <a:pt x="536808" y="94377"/>
                    <a:pt x="491623" y="49192"/>
                  </a:cubicBezTo>
                  <a:cubicBezTo>
                    <a:pt x="454935" y="12889"/>
                    <a:pt x="379627" y="12889"/>
                    <a:pt x="342939" y="49192"/>
                  </a:cubicBezTo>
                  <a:cubicBezTo>
                    <a:pt x="297754" y="94377"/>
                    <a:pt x="208544" y="94377"/>
                    <a:pt x="163359" y="49192"/>
                  </a:cubicBezTo>
                  <a:cubicBezTo>
                    <a:pt x="126671" y="12889"/>
                    <a:pt x="51364" y="12889"/>
                    <a:pt x="14675" y="49192"/>
                  </a:cubicBezTo>
                  <a:lnTo>
                    <a:pt x="0" y="33744"/>
                  </a:lnTo>
                  <a:cubicBezTo>
                    <a:pt x="45185" y="-11441"/>
                    <a:pt x="134395" y="-11055"/>
                    <a:pt x="179580" y="33744"/>
                  </a:cubicBezTo>
                  <a:cubicBezTo>
                    <a:pt x="216268" y="70433"/>
                    <a:pt x="291575" y="70433"/>
                    <a:pt x="328264" y="33744"/>
                  </a:cubicBezTo>
                  <a:cubicBezTo>
                    <a:pt x="373448" y="-11055"/>
                    <a:pt x="462659" y="-11441"/>
                    <a:pt x="507843" y="33744"/>
                  </a:cubicBezTo>
                  <a:cubicBezTo>
                    <a:pt x="544531" y="70433"/>
                    <a:pt x="619839" y="70433"/>
                    <a:pt x="656527" y="33744"/>
                  </a:cubicBezTo>
                  <a:cubicBezTo>
                    <a:pt x="701712" y="-11441"/>
                    <a:pt x="790922" y="-11055"/>
                    <a:pt x="836107" y="33744"/>
                  </a:cubicBezTo>
                  <a:cubicBezTo>
                    <a:pt x="872795" y="70433"/>
                    <a:pt x="948103" y="70433"/>
                    <a:pt x="984791" y="33744"/>
                  </a:cubicBezTo>
                  <a:cubicBezTo>
                    <a:pt x="1030362" y="-11441"/>
                    <a:pt x="1119186" y="-11055"/>
                    <a:pt x="1164757" y="33744"/>
                  </a:cubicBezTo>
                  <a:cubicBezTo>
                    <a:pt x="1201445" y="70433"/>
                    <a:pt x="1276753" y="70433"/>
                    <a:pt x="1313441" y="33744"/>
                  </a:cubicBezTo>
                  <a:cubicBezTo>
                    <a:pt x="1359011" y="-11055"/>
                    <a:pt x="1447836" y="-11055"/>
                    <a:pt x="1493406" y="33744"/>
                  </a:cubicBezTo>
                  <a:cubicBezTo>
                    <a:pt x="1530095" y="70433"/>
                    <a:pt x="1605402" y="70433"/>
                    <a:pt x="1642091" y="33744"/>
                  </a:cubicBezTo>
                  <a:cubicBezTo>
                    <a:pt x="1687275" y="-11055"/>
                    <a:pt x="1776486" y="-11055"/>
                    <a:pt x="1821670" y="33744"/>
                  </a:cubicBezTo>
                  <a:cubicBezTo>
                    <a:pt x="1858358" y="70433"/>
                    <a:pt x="1933666" y="70433"/>
                    <a:pt x="1970354" y="33744"/>
                  </a:cubicBezTo>
                  <a:cubicBezTo>
                    <a:pt x="2015539" y="-11055"/>
                    <a:pt x="2104749" y="-11441"/>
                    <a:pt x="2149934" y="33744"/>
                  </a:cubicBezTo>
                  <a:cubicBezTo>
                    <a:pt x="2186622" y="70433"/>
                    <a:pt x="2261930" y="70433"/>
                    <a:pt x="2298618" y="33744"/>
                  </a:cubicBezTo>
                  <a:cubicBezTo>
                    <a:pt x="2343802" y="-11055"/>
                    <a:pt x="2433013" y="-11055"/>
                    <a:pt x="2478197" y="33744"/>
                  </a:cubicBezTo>
                  <a:cubicBezTo>
                    <a:pt x="2514886" y="70433"/>
                    <a:pt x="2590193" y="70433"/>
                    <a:pt x="2626881" y="33744"/>
                  </a:cubicBezTo>
                  <a:cubicBezTo>
                    <a:pt x="2672066" y="-11055"/>
                    <a:pt x="2761277" y="-11441"/>
                    <a:pt x="2806461" y="33744"/>
                  </a:cubicBezTo>
                  <a:cubicBezTo>
                    <a:pt x="2843150" y="70433"/>
                    <a:pt x="2918457" y="70433"/>
                    <a:pt x="2955145" y="33744"/>
                  </a:cubicBezTo>
                  <a:cubicBezTo>
                    <a:pt x="3000716" y="-11055"/>
                    <a:pt x="3089540" y="-11441"/>
                    <a:pt x="3135111" y="33744"/>
                  </a:cubicBezTo>
                  <a:cubicBezTo>
                    <a:pt x="3171799" y="70433"/>
                    <a:pt x="3246721" y="70433"/>
                    <a:pt x="3283795" y="33744"/>
                  </a:cubicBezTo>
                  <a:cubicBezTo>
                    <a:pt x="3329366" y="-11055"/>
                    <a:pt x="3418190" y="-11055"/>
                    <a:pt x="3463761" y="33744"/>
                  </a:cubicBezTo>
                  <a:cubicBezTo>
                    <a:pt x="3500449" y="70433"/>
                    <a:pt x="3575756" y="70433"/>
                    <a:pt x="3612445" y="33744"/>
                  </a:cubicBezTo>
                  <a:cubicBezTo>
                    <a:pt x="3658016" y="-11055"/>
                    <a:pt x="3746840" y="-11441"/>
                    <a:pt x="3792410" y="33744"/>
                  </a:cubicBezTo>
                  <a:cubicBezTo>
                    <a:pt x="3829099" y="70433"/>
                    <a:pt x="3904406" y="70433"/>
                    <a:pt x="3941095" y="33744"/>
                  </a:cubicBezTo>
                  <a:cubicBezTo>
                    <a:pt x="3986279" y="-11055"/>
                    <a:pt x="4075490" y="-11055"/>
                    <a:pt x="4121060" y="33744"/>
                  </a:cubicBezTo>
                  <a:cubicBezTo>
                    <a:pt x="4157749" y="70433"/>
                    <a:pt x="4233056" y="70433"/>
                    <a:pt x="4269745" y="33744"/>
                  </a:cubicBezTo>
                  <a:cubicBezTo>
                    <a:pt x="4314929" y="-11055"/>
                    <a:pt x="4404140" y="-11055"/>
                    <a:pt x="4449324" y="33744"/>
                  </a:cubicBezTo>
                  <a:cubicBezTo>
                    <a:pt x="4486013" y="70433"/>
                    <a:pt x="4561320" y="70433"/>
                    <a:pt x="4598008" y="33744"/>
                  </a:cubicBezTo>
                  <a:cubicBezTo>
                    <a:pt x="4643193" y="-11441"/>
                    <a:pt x="4732403" y="-11055"/>
                    <a:pt x="4777588" y="33744"/>
                  </a:cubicBezTo>
                  <a:cubicBezTo>
                    <a:pt x="4814276" y="70433"/>
                    <a:pt x="4889584" y="70433"/>
                    <a:pt x="4926272" y="33744"/>
                  </a:cubicBezTo>
                  <a:cubicBezTo>
                    <a:pt x="4971843" y="-11055"/>
                    <a:pt x="5060667" y="-11055"/>
                    <a:pt x="5106238" y="33744"/>
                  </a:cubicBezTo>
                  <a:cubicBezTo>
                    <a:pt x="5142926" y="70433"/>
                    <a:pt x="5217847" y="70433"/>
                    <a:pt x="5254922" y="33744"/>
                  </a:cubicBezTo>
                  <a:cubicBezTo>
                    <a:pt x="5300493" y="-11055"/>
                    <a:pt x="5389317" y="-11055"/>
                    <a:pt x="5434887" y="33744"/>
                  </a:cubicBezTo>
                  <a:cubicBezTo>
                    <a:pt x="5471576" y="70433"/>
                    <a:pt x="5546497" y="70433"/>
                    <a:pt x="5583572" y="33744"/>
                  </a:cubicBezTo>
                  <a:cubicBezTo>
                    <a:pt x="5628756" y="-11055"/>
                    <a:pt x="5717967" y="-11441"/>
                    <a:pt x="5763538" y="33744"/>
                  </a:cubicBezTo>
                  <a:cubicBezTo>
                    <a:pt x="5800226" y="70433"/>
                    <a:pt x="5875533" y="70433"/>
                    <a:pt x="5912221" y="33744"/>
                  </a:cubicBezTo>
                  <a:cubicBezTo>
                    <a:pt x="5957406" y="-11441"/>
                    <a:pt x="6046617" y="-11055"/>
                    <a:pt x="6091801" y="33744"/>
                  </a:cubicBezTo>
                  <a:cubicBezTo>
                    <a:pt x="6128489" y="70433"/>
                    <a:pt x="6203797" y="70433"/>
                    <a:pt x="6240485" y="33744"/>
                  </a:cubicBezTo>
                  <a:cubicBezTo>
                    <a:pt x="6285669" y="-11441"/>
                    <a:pt x="6374880" y="-11055"/>
                    <a:pt x="6420065" y="33744"/>
                  </a:cubicBezTo>
                  <a:cubicBezTo>
                    <a:pt x="6456753" y="70433"/>
                    <a:pt x="6532060" y="70433"/>
                    <a:pt x="6568749" y="33744"/>
                  </a:cubicBezTo>
                  <a:cubicBezTo>
                    <a:pt x="6613933" y="-11441"/>
                    <a:pt x="6703144" y="-11055"/>
                    <a:pt x="6748328" y="33744"/>
                  </a:cubicBezTo>
                  <a:cubicBezTo>
                    <a:pt x="6785017" y="70433"/>
                    <a:pt x="6860324" y="70433"/>
                    <a:pt x="6897012" y="33744"/>
                  </a:cubicBezTo>
                  <a:cubicBezTo>
                    <a:pt x="6942583" y="-11055"/>
                    <a:pt x="7031408" y="-11055"/>
                    <a:pt x="7076592" y="33744"/>
                  </a:cubicBezTo>
                  <a:cubicBezTo>
                    <a:pt x="7113280" y="70433"/>
                    <a:pt x="7188588" y="70433"/>
                    <a:pt x="7225276" y="33744"/>
                  </a:cubicBezTo>
                  <a:cubicBezTo>
                    <a:pt x="7270847" y="-11055"/>
                    <a:pt x="7359671" y="-11055"/>
                    <a:pt x="7405242" y="33744"/>
                  </a:cubicBezTo>
                  <a:cubicBezTo>
                    <a:pt x="7441930" y="70433"/>
                    <a:pt x="7517237" y="70433"/>
                    <a:pt x="7553926" y="33744"/>
                  </a:cubicBezTo>
                  <a:cubicBezTo>
                    <a:pt x="7599111" y="-11055"/>
                    <a:pt x="7688321" y="-11055"/>
                    <a:pt x="7733505" y="33744"/>
                  </a:cubicBezTo>
                  <a:cubicBezTo>
                    <a:pt x="7770194" y="70433"/>
                    <a:pt x="7845501" y="70433"/>
                    <a:pt x="7882190" y="33744"/>
                  </a:cubicBezTo>
                  <a:cubicBezTo>
                    <a:pt x="7927374" y="-11055"/>
                    <a:pt x="8016585" y="-11055"/>
                    <a:pt x="8061769" y="33744"/>
                  </a:cubicBezTo>
                  <a:cubicBezTo>
                    <a:pt x="8098457" y="70433"/>
                    <a:pt x="8173765" y="70433"/>
                    <a:pt x="8210453" y="33744"/>
                  </a:cubicBezTo>
                  <a:cubicBezTo>
                    <a:pt x="8255638" y="-11055"/>
                    <a:pt x="8344848" y="-11055"/>
                    <a:pt x="8390418" y="33744"/>
                  </a:cubicBezTo>
                  <a:cubicBezTo>
                    <a:pt x="8427107" y="70433"/>
                    <a:pt x="8502028" y="70433"/>
                    <a:pt x="8539103" y="33744"/>
                  </a:cubicBezTo>
                  <a:cubicBezTo>
                    <a:pt x="8584287" y="-11055"/>
                    <a:pt x="8673498" y="-11055"/>
                    <a:pt x="8718682" y="33744"/>
                  </a:cubicBezTo>
                  <a:cubicBezTo>
                    <a:pt x="8755371" y="70433"/>
                    <a:pt x="8830678" y="70433"/>
                    <a:pt x="8867366" y="33744"/>
                  </a:cubicBezTo>
                  <a:cubicBezTo>
                    <a:pt x="8912937" y="-11055"/>
                    <a:pt x="9001761" y="-11055"/>
                    <a:pt x="9047332" y="33744"/>
                  </a:cubicBezTo>
                  <a:cubicBezTo>
                    <a:pt x="9084020" y="70433"/>
                    <a:pt x="9159328" y="70433"/>
                    <a:pt x="9196016" y="33744"/>
                  </a:cubicBezTo>
                  <a:cubicBezTo>
                    <a:pt x="9241200" y="-11055"/>
                    <a:pt x="9330411" y="-11055"/>
                    <a:pt x="9375596" y="33744"/>
                  </a:cubicBezTo>
                  <a:cubicBezTo>
                    <a:pt x="9412284" y="70433"/>
                    <a:pt x="9487591" y="70433"/>
                    <a:pt x="9524280" y="33744"/>
                  </a:cubicBezTo>
                  <a:cubicBezTo>
                    <a:pt x="9569464" y="-11055"/>
                    <a:pt x="9658675" y="-11055"/>
                    <a:pt x="9703859" y="33744"/>
                  </a:cubicBezTo>
                  <a:cubicBezTo>
                    <a:pt x="9740548" y="70433"/>
                    <a:pt x="9815855" y="70433"/>
                    <a:pt x="9852543" y="33744"/>
                  </a:cubicBezTo>
                  <a:cubicBezTo>
                    <a:pt x="9897728" y="-11055"/>
                    <a:pt x="9986939" y="-11441"/>
                    <a:pt x="10032123" y="33744"/>
                  </a:cubicBezTo>
                  <a:cubicBezTo>
                    <a:pt x="10068811" y="70433"/>
                    <a:pt x="10143733" y="70433"/>
                    <a:pt x="10180807" y="33744"/>
                  </a:cubicBezTo>
                  <a:cubicBezTo>
                    <a:pt x="10225992" y="-11441"/>
                    <a:pt x="10315202" y="-11055"/>
                    <a:pt x="10360773" y="33744"/>
                  </a:cubicBezTo>
                  <a:cubicBezTo>
                    <a:pt x="10397461" y="70433"/>
                    <a:pt x="10472768" y="70433"/>
                    <a:pt x="10509457" y="33744"/>
                  </a:cubicBezTo>
                  <a:cubicBezTo>
                    <a:pt x="10555028" y="-11055"/>
                    <a:pt x="10643851" y="-11441"/>
                    <a:pt x="10689036" y="33744"/>
                  </a:cubicBezTo>
                  <a:cubicBezTo>
                    <a:pt x="10725725" y="70433"/>
                    <a:pt x="10801032" y="70433"/>
                    <a:pt x="10837721" y="33744"/>
                  </a:cubicBezTo>
                  <a:cubicBezTo>
                    <a:pt x="10882905" y="-11441"/>
                    <a:pt x="10972115" y="-11055"/>
                    <a:pt x="11017687" y="33744"/>
                  </a:cubicBezTo>
                  <a:cubicBezTo>
                    <a:pt x="11054374" y="70433"/>
                    <a:pt x="11129682" y="70433"/>
                    <a:pt x="11166371" y="33744"/>
                  </a:cubicBezTo>
                  <a:cubicBezTo>
                    <a:pt x="11211555" y="-11055"/>
                    <a:pt x="11300765" y="-11441"/>
                    <a:pt x="11345950" y="33744"/>
                  </a:cubicBezTo>
                  <a:cubicBezTo>
                    <a:pt x="11382638" y="70433"/>
                    <a:pt x="11457946" y="70433"/>
                    <a:pt x="11494635" y="33744"/>
                  </a:cubicBezTo>
                  <a:cubicBezTo>
                    <a:pt x="11539818" y="-11055"/>
                    <a:pt x="11629029" y="-11441"/>
                    <a:pt x="11674214" y="33744"/>
                  </a:cubicBezTo>
                  <a:cubicBezTo>
                    <a:pt x="11710901" y="70433"/>
                    <a:pt x="11786209" y="70433"/>
                    <a:pt x="11822898" y="33744"/>
                  </a:cubicBezTo>
                  <a:cubicBezTo>
                    <a:pt x="11868082" y="-11055"/>
                    <a:pt x="11957292" y="-11441"/>
                    <a:pt x="12002477" y="33744"/>
                  </a:cubicBezTo>
                  <a:cubicBezTo>
                    <a:pt x="12039165" y="70433"/>
                    <a:pt x="12114473" y="70433"/>
                    <a:pt x="12151162" y="33744"/>
                  </a:cubicBezTo>
                  <a:cubicBezTo>
                    <a:pt x="12196346" y="-11055"/>
                    <a:pt x="12285556" y="-11441"/>
                    <a:pt x="12330741" y="33744"/>
                  </a:cubicBezTo>
                  <a:cubicBezTo>
                    <a:pt x="12367429" y="70433"/>
                    <a:pt x="12442737" y="70433"/>
                    <a:pt x="12479425" y="33744"/>
                  </a:cubicBezTo>
                  <a:cubicBezTo>
                    <a:pt x="12524609" y="-11055"/>
                    <a:pt x="12613820" y="-11055"/>
                    <a:pt x="12659390" y="33744"/>
                  </a:cubicBezTo>
                  <a:cubicBezTo>
                    <a:pt x="12696079" y="70433"/>
                    <a:pt x="12771387" y="70433"/>
                    <a:pt x="12808074" y="33744"/>
                  </a:cubicBezTo>
                  <a:cubicBezTo>
                    <a:pt x="12853260" y="-11055"/>
                    <a:pt x="12942470" y="-11055"/>
                    <a:pt x="12987654" y="33744"/>
                  </a:cubicBezTo>
                  <a:cubicBezTo>
                    <a:pt x="13024343" y="70433"/>
                    <a:pt x="13099651" y="70433"/>
                    <a:pt x="13136338" y="33744"/>
                  </a:cubicBezTo>
                  <a:cubicBezTo>
                    <a:pt x="13181523" y="-11055"/>
                    <a:pt x="13270734" y="-11055"/>
                    <a:pt x="13315917" y="33744"/>
                  </a:cubicBezTo>
                  <a:cubicBezTo>
                    <a:pt x="13352606" y="70433"/>
                    <a:pt x="13427914" y="70433"/>
                    <a:pt x="13464602" y="33744"/>
                  </a:cubicBezTo>
                  <a:cubicBezTo>
                    <a:pt x="13509787" y="-11441"/>
                    <a:pt x="13598997" y="-11055"/>
                    <a:pt x="13644181" y="33744"/>
                  </a:cubicBezTo>
                  <a:cubicBezTo>
                    <a:pt x="13680870" y="70433"/>
                    <a:pt x="13755791" y="70433"/>
                    <a:pt x="13792865" y="33744"/>
                  </a:cubicBezTo>
                  <a:cubicBezTo>
                    <a:pt x="13838050" y="-11055"/>
                    <a:pt x="13927261" y="-11055"/>
                    <a:pt x="13972445" y="33744"/>
                  </a:cubicBezTo>
                  <a:cubicBezTo>
                    <a:pt x="14009133" y="70433"/>
                    <a:pt x="14084055" y="70433"/>
                    <a:pt x="14121129" y="33744"/>
                  </a:cubicBezTo>
                  <a:cubicBezTo>
                    <a:pt x="14166314" y="-11055"/>
                    <a:pt x="14255524" y="-11055"/>
                    <a:pt x="14300708" y="33744"/>
                  </a:cubicBezTo>
                  <a:cubicBezTo>
                    <a:pt x="14337397" y="70433"/>
                    <a:pt x="14412319" y="70433"/>
                    <a:pt x="14449393" y="33744"/>
                  </a:cubicBezTo>
                  <a:cubicBezTo>
                    <a:pt x="14494578" y="-11055"/>
                    <a:pt x="14583788" y="-11441"/>
                    <a:pt x="14629359" y="33744"/>
                  </a:cubicBezTo>
                  <a:cubicBezTo>
                    <a:pt x="14666047" y="70433"/>
                    <a:pt x="14741354" y="70433"/>
                    <a:pt x="14778043" y="33744"/>
                  </a:cubicBezTo>
                  <a:cubicBezTo>
                    <a:pt x="14823227" y="-11055"/>
                    <a:pt x="14912438" y="-11441"/>
                    <a:pt x="14957622" y="33744"/>
                  </a:cubicBezTo>
                  <a:cubicBezTo>
                    <a:pt x="14994311" y="70433"/>
                    <a:pt x="15069232" y="70433"/>
                    <a:pt x="15106307" y="33744"/>
                  </a:cubicBezTo>
                  <a:cubicBezTo>
                    <a:pt x="15151490" y="-11055"/>
                    <a:pt x="15240702" y="-11055"/>
                    <a:pt x="15286272" y="33744"/>
                  </a:cubicBezTo>
                  <a:cubicBezTo>
                    <a:pt x="15322960" y="70433"/>
                    <a:pt x="15398268" y="70433"/>
                    <a:pt x="15434957" y="33744"/>
                  </a:cubicBezTo>
                  <a:cubicBezTo>
                    <a:pt x="15480141" y="-11055"/>
                    <a:pt x="15569351" y="-11441"/>
                    <a:pt x="15614921" y="33744"/>
                  </a:cubicBezTo>
                  <a:cubicBezTo>
                    <a:pt x="15651610" y="70433"/>
                    <a:pt x="15726532" y="70433"/>
                    <a:pt x="15763606" y="33744"/>
                  </a:cubicBezTo>
                  <a:cubicBezTo>
                    <a:pt x="15808791" y="-11441"/>
                    <a:pt x="15898001" y="-11055"/>
                    <a:pt x="15943185" y="33744"/>
                  </a:cubicBezTo>
                  <a:cubicBezTo>
                    <a:pt x="15979874" y="70433"/>
                    <a:pt x="16055182" y="70433"/>
                    <a:pt x="16091869" y="33744"/>
                  </a:cubicBezTo>
                  <a:cubicBezTo>
                    <a:pt x="16137054" y="-11055"/>
                    <a:pt x="16226265" y="-11441"/>
                    <a:pt x="16271449" y="33744"/>
                  </a:cubicBezTo>
                  <a:cubicBezTo>
                    <a:pt x="16308137" y="70433"/>
                    <a:pt x="16383059" y="70433"/>
                    <a:pt x="16420133" y="33744"/>
                  </a:cubicBezTo>
                  <a:cubicBezTo>
                    <a:pt x="16465703" y="-11055"/>
                    <a:pt x="16554528" y="-11441"/>
                    <a:pt x="16600099" y="33744"/>
                  </a:cubicBezTo>
                  <a:cubicBezTo>
                    <a:pt x="16636788" y="70433"/>
                    <a:pt x="16712094" y="70433"/>
                    <a:pt x="16748783" y="33744"/>
                  </a:cubicBezTo>
                  <a:cubicBezTo>
                    <a:pt x="16793968" y="-11055"/>
                    <a:pt x="16883178" y="-11441"/>
                    <a:pt x="16928750" y="33744"/>
                  </a:cubicBezTo>
                  <a:cubicBezTo>
                    <a:pt x="16965436" y="70433"/>
                    <a:pt x="17040358" y="70433"/>
                    <a:pt x="17077434" y="33744"/>
                  </a:cubicBezTo>
                  <a:cubicBezTo>
                    <a:pt x="17123004" y="-11441"/>
                    <a:pt x="17211828" y="-11055"/>
                    <a:pt x="17257398" y="33744"/>
                  </a:cubicBezTo>
                  <a:cubicBezTo>
                    <a:pt x="17294086" y="70433"/>
                    <a:pt x="17369394" y="70433"/>
                    <a:pt x="17406082" y="33744"/>
                  </a:cubicBezTo>
                  <a:cubicBezTo>
                    <a:pt x="17451268" y="-11055"/>
                    <a:pt x="17540478" y="-11055"/>
                    <a:pt x="17585662" y="33744"/>
                  </a:cubicBezTo>
                  <a:cubicBezTo>
                    <a:pt x="17622350" y="70433"/>
                    <a:pt x="17697658" y="70433"/>
                    <a:pt x="17734346" y="33744"/>
                  </a:cubicBezTo>
                  <a:cubicBezTo>
                    <a:pt x="17779532" y="-11055"/>
                    <a:pt x="17868742" y="-11055"/>
                    <a:pt x="17914312" y="33744"/>
                  </a:cubicBezTo>
                  <a:cubicBezTo>
                    <a:pt x="17951000" y="70433"/>
                    <a:pt x="18026308" y="70433"/>
                    <a:pt x="18062996" y="33744"/>
                  </a:cubicBezTo>
                  <a:cubicBezTo>
                    <a:pt x="18108182" y="-11055"/>
                    <a:pt x="18197392" y="-11055"/>
                    <a:pt x="18242576" y="33744"/>
                  </a:cubicBezTo>
                  <a:cubicBezTo>
                    <a:pt x="18279264" y="70433"/>
                    <a:pt x="18354572" y="70433"/>
                    <a:pt x="18391260" y="33744"/>
                  </a:cubicBezTo>
                  <a:cubicBezTo>
                    <a:pt x="18436446" y="-11055"/>
                    <a:pt x="18525656" y="-11055"/>
                    <a:pt x="18570840" y="33744"/>
                  </a:cubicBezTo>
                  <a:cubicBezTo>
                    <a:pt x="18607914" y="70433"/>
                    <a:pt x="18682834" y="70433"/>
                    <a:pt x="18719524" y="33744"/>
                  </a:cubicBezTo>
                  <a:cubicBezTo>
                    <a:pt x="18764708" y="-11055"/>
                    <a:pt x="18853920" y="-11055"/>
                    <a:pt x="18899490" y="33744"/>
                  </a:cubicBezTo>
                  <a:cubicBezTo>
                    <a:pt x="18936178" y="70433"/>
                    <a:pt x="19011486" y="70433"/>
                    <a:pt x="19048174" y="33744"/>
                  </a:cubicBezTo>
                  <a:cubicBezTo>
                    <a:pt x="19093744" y="-11055"/>
                    <a:pt x="19182568" y="-11055"/>
                    <a:pt x="19228140" y="33744"/>
                  </a:cubicBezTo>
                  <a:cubicBezTo>
                    <a:pt x="19264828" y="70433"/>
                    <a:pt x="19340136" y="70433"/>
                    <a:pt x="19376822" y="33744"/>
                  </a:cubicBezTo>
                  <a:cubicBezTo>
                    <a:pt x="19422008" y="-11055"/>
                    <a:pt x="19511218" y="-11441"/>
                    <a:pt x="19556788" y="33744"/>
                  </a:cubicBezTo>
                  <a:cubicBezTo>
                    <a:pt x="19593478" y="70433"/>
                    <a:pt x="19668398" y="70433"/>
                    <a:pt x="19705474" y="33744"/>
                  </a:cubicBezTo>
                  <a:cubicBezTo>
                    <a:pt x="19750658" y="-11055"/>
                    <a:pt x="19839868" y="-11055"/>
                    <a:pt x="19885054" y="33744"/>
                  </a:cubicBezTo>
                  <a:cubicBezTo>
                    <a:pt x="19921740" y="70433"/>
                    <a:pt x="19996662" y="70433"/>
                    <a:pt x="20033736" y="33744"/>
                  </a:cubicBezTo>
                  <a:cubicBezTo>
                    <a:pt x="20078920" y="-11055"/>
                    <a:pt x="20168130" y="-11055"/>
                    <a:pt x="20213318" y="33744"/>
                  </a:cubicBezTo>
                  <a:cubicBezTo>
                    <a:pt x="20250004" y="70433"/>
                    <a:pt x="20325312" y="70433"/>
                    <a:pt x="20362000" y="33744"/>
                  </a:cubicBezTo>
                  <a:cubicBezTo>
                    <a:pt x="20407184" y="-11055"/>
                    <a:pt x="20496394" y="-11441"/>
                    <a:pt x="20541580" y="33744"/>
                  </a:cubicBezTo>
                  <a:cubicBezTo>
                    <a:pt x="20578268" y="70433"/>
                    <a:pt x="20653576" y="70433"/>
                    <a:pt x="20690264" y="33744"/>
                  </a:cubicBezTo>
                  <a:cubicBezTo>
                    <a:pt x="20735448" y="-11441"/>
                    <a:pt x="20824658" y="-11055"/>
                    <a:pt x="20869844" y="33744"/>
                  </a:cubicBezTo>
                  <a:cubicBezTo>
                    <a:pt x="20906530" y="70433"/>
                    <a:pt x="20981838" y="70433"/>
                    <a:pt x="21018528" y="33744"/>
                  </a:cubicBezTo>
                  <a:cubicBezTo>
                    <a:pt x="21063712" y="-11055"/>
                    <a:pt x="21152922" y="-11441"/>
                    <a:pt x="21198492" y="33744"/>
                  </a:cubicBezTo>
                  <a:cubicBezTo>
                    <a:pt x="21235182" y="70433"/>
                    <a:pt x="21310102" y="70433"/>
                    <a:pt x="21347178" y="33744"/>
                  </a:cubicBezTo>
                  <a:cubicBezTo>
                    <a:pt x="21392748" y="-11441"/>
                    <a:pt x="21481572" y="-11055"/>
                    <a:pt x="21527142" y="33744"/>
                  </a:cubicBezTo>
                  <a:cubicBezTo>
                    <a:pt x="21563832" y="70433"/>
                    <a:pt x="21639140" y="70433"/>
                    <a:pt x="21675828" y="33744"/>
                  </a:cubicBezTo>
                  <a:cubicBezTo>
                    <a:pt x="21721012" y="-11055"/>
                    <a:pt x="21810222" y="-11441"/>
                    <a:pt x="21855406" y="33744"/>
                  </a:cubicBezTo>
                  <a:cubicBezTo>
                    <a:pt x="21892094" y="70433"/>
                    <a:pt x="21967016" y="70433"/>
                    <a:pt x="22004092" y="33744"/>
                  </a:cubicBezTo>
                  <a:cubicBezTo>
                    <a:pt x="22049276" y="-11441"/>
                    <a:pt x="22138486" y="-11055"/>
                    <a:pt x="22184056" y="33744"/>
                  </a:cubicBezTo>
                  <a:cubicBezTo>
                    <a:pt x="22220746" y="70433"/>
                    <a:pt x="22296054" y="70433"/>
                    <a:pt x="22332742" y="33744"/>
                  </a:cubicBezTo>
                  <a:cubicBezTo>
                    <a:pt x="22377926" y="-11055"/>
                    <a:pt x="22467136" y="-11441"/>
                    <a:pt x="22512706" y="33744"/>
                  </a:cubicBezTo>
                  <a:cubicBezTo>
                    <a:pt x="22549396" y="70433"/>
                    <a:pt x="22624316" y="70433"/>
                    <a:pt x="22661390" y="33744"/>
                  </a:cubicBezTo>
                  <a:cubicBezTo>
                    <a:pt x="22706576" y="-11055"/>
                    <a:pt x="22795786" y="-11055"/>
                    <a:pt x="22840970" y="33744"/>
                  </a:cubicBezTo>
                  <a:cubicBezTo>
                    <a:pt x="22877658" y="70433"/>
                    <a:pt x="22952966" y="70433"/>
                    <a:pt x="22989654" y="33744"/>
                  </a:cubicBezTo>
                  <a:lnTo>
                    <a:pt x="23005102" y="49578"/>
                  </a:lnTo>
                  <a:cubicBezTo>
                    <a:pt x="22959918" y="94764"/>
                    <a:pt x="22870708" y="94764"/>
                    <a:pt x="22825138" y="49578"/>
                  </a:cubicBezTo>
                  <a:cubicBezTo>
                    <a:pt x="22788448" y="13276"/>
                    <a:pt x="22713528" y="13276"/>
                    <a:pt x="22676452" y="49578"/>
                  </a:cubicBezTo>
                  <a:cubicBezTo>
                    <a:pt x="22652508" y="71978"/>
                    <a:pt x="22618910" y="83178"/>
                    <a:pt x="22585310" y="83178"/>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91" name="Freeform: Shape 90">
              <a:extLst>
                <a:ext uri="{FF2B5EF4-FFF2-40B4-BE49-F238E27FC236}">
                  <a16:creationId xmlns:a16="http://schemas.microsoft.com/office/drawing/2014/main" id="{FFAC1CA8-D4D2-4548-8BEA-22C2470A0DCB}"/>
                </a:ext>
              </a:extLst>
            </p:cNvPr>
            <p:cNvSpPr/>
            <p:nvPr/>
          </p:nvSpPr>
          <p:spPr>
            <a:xfrm>
              <a:off x="-51438" y="9018980"/>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3034"/>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3034"/>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3034"/>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3034"/>
                    <a:pt x="20084714" y="12648"/>
                    <a:pt x="20048026" y="49337"/>
                  </a:cubicBezTo>
                  <a:cubicBezTo>
                    <a:pt x="20002842" y="94522"/>
                    <a:pt x="19913632" y="94522"/>
                    <a:pt x="19868446" y="49337"/>
                  </a:cubicBezTo>
                  <a:cubicBezTo>
                    <a:pt x="19831758" y="13034"/>
                    <a:pt x="19756836" y="13034"/>
                    <a:pt x="19719762" y="49337"/>
                  </a:cubicBezTo>
                  <a:cubicBezTo>
                    <a:pt x="19674578" y="94522"/>
                    <a:pt x="19585368" y="94522"/>
                    <a:pt x="19540182" y="49337"/>
                  </a:cubicBezTo>
                  <a:cubicBezTo>
                    <a:pt x="19503494" y="13034"/>
                    <a:pt x="19428188" y="13034"/>
                    <a:pt x="19391498" y="49337"/>
                  </a:cubicBezTo>
                  <a:cubicBezTo>
                    <a:pt x="19346314" y="94522"/>
                    <a:pt x="19257104" y="94522"/>
                    <a:pt x="19211920" y="49337"/>
                  </a:cubicBezTo>
                  <a:cubicBezTo>
                    <a:pt x="19175230" y="13034"/>
                    <a:pt x="19099924" y="13034"/>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3034"/>
                    <a:pt x="18443396" y="13034"/>
                    <a:pt x="18406320" y="49337"/>
                  </a:cubicBezTo>
                  <a:cubicBezTo>
                    <a:pt x="18360750" y="94522"/>
                    <a:pt x="18271926" y="94522"/>
                    <a:pt x="18226356" y="49337"/>
                  </a:cubicBezTo>
                  <a:cubicBezTo>
                    <a:pt x="18189668" y="13034"/>
                    <a:pt x="18114360" y="13034"/>
                    <a:pt x="18077672" y="49337"/>
                  </a:cubicBezTo>
                  <a:cubicBezTo>
                    <a:pt x="18032486" y="94522"/>
                    <a:pt x="17943276" y="94522"/>
                    <a:pt x="17898092" y="49337"/>
                  </a:cubicBezTo>
                  <a:cubicBezTo>
                    <a:pt x="17861404" y="13034"/>
                    <a:pt x="17786482" y="13034"/>
                    <a:pt x="17749408" y="49337"/>
                  </a:cubicBezTo>
                  <a:cubicBezTo>
                    <a:pt x="17704224" y="94522"/>
                    <a:pt x="17615012" y="94522"/>
                    <a:pt x="17569442" y="49337"/>
                  </a:cubicBezTo>
                  <a:cubicBezTo>
                    <a:pt x="17532754" y="13034"/>
                    <a:pt x="17457832" y="13034"/>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3034"/>
                    <a:pt x="16143619" y="13034"/>
                    <a:pt x="16106931" y="49337"/>
                  </a:cubicBezTo>
                  <a:cubicBezTo>
                    <a:pt x="16061361" y="94522"/>
                    <a:pt x="15972536" y="94522"/>
                    <a:pt x="15926966" y="49337"/>
                  </a:cubicBezTo>
                  <a:cubicBezTo>
                    <a:pt x="15890277" y="13034"/>
                    <a:pt x="15815355" y="13034"/>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3034"/>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3034"/>
                    <a:pt x="14501915" y="13034"/>
                    <a:pt x="14465227" y="49337"/>
                  </a:cubicBezTo>
                  <a:cubicBezTo>
                    <a:pt x="14420043" y="94522"/>
                    <a:pt x="14330831" y="94522"/>
                    <a:pt x="14285647" y="49337"/>
                  </a:cubicBezTo>
                  <a:cubicBezTo>
                    <a:pt x="14248959" y="13034"/>
                    <a:pt x="14173652" y="13034"/>
                    <a:pt x="14136963" y="49337"/>
                  </a:cubicBezTo>
                  <a:cubicBezTo>
                    <a:pt x="14091779" y="94522"/>
                    <a:pt x="14002568" y="94522"/>
                    <a:pt x="13957384" y="49337"/>
                  </a:cubicBezTo>
                  <a:cubicBezTo>
                    <a:pt x="13920695" y="13034"/>
                    <a:pt x="13845388" y="13034"/>
                    <a:pt x="13808699" y="49337"/>
                  </a:cubicBezTo>
                  <a:cubicBezTo>
                    <a:pt x="13763516" y="94522"/>
                    <a:pt x="13674304" y="94522"/>
                    <a:pt x="13628734" y="49337"/>
                  </a:cubicBezTo>
                  <a:cubicBezTo>
                    <a:pt x="13592046" y="13034"/>
                    <a:pt x="13516738" y="13034"/>
                    <a:pt x="13480049" y="49337"/>
                  </a:cubicBezTo>
                  <a:cubicBezTo>
                    <a:pt x="13434865" y="94522"/>
                    <a:pt x="13345655" y="94522"/>
                    <a:pt x="13300085" y="49337"/>
                  </a:cubicBezTo>
                  <a:cubicBezTo>
                    <a:pt x="13263396" y="13034"/>
                    <a:pt x="13188474" y="13034"/>
                    <a:pt x="13151400" y="49337"/>
                  </a:cubicBezTo>
                  <a:cubicBezTo>
                    <a:pt x="13106215" y="94522"/>
                    <a:pt x="13017005" y="94522"/>
                    <a:pt x="12971434" y="49337"/>
                  </a:cubicBezTo>
                  <a:cubicBezTo>
                    <a:pt x="12934746" y="13034"/>
                    <a:pt x="12859824" y="13034"/>
                    <a:pt x="12822750" y="49337"/>
                  </a:cubicBezTo>
                  <a:cubicBezTo>
                    <a:pt x="12777565" y="94522"/>
                    <a:pt x="12688355" y="94522"/>
                    <a:pt x="12643171" y="49337"/>
                  </a:cubicBezTo>
                  <a:cubicBezTo>
                    <a:pt x="12606482" y="13034"/>
                    <a:pt x="12531175" y="13034"/>
                    <a:pt x="12494486" y="49337"/>
                  </a:cubicBezTo>
                  <a:cubicBezTo>
                    <a:pt x="12449301" y="94522"/>
                    <a:pt x="12360091" y="94522"/>
                    <a:pt x="12314907" y="49337"/>
                  </a:cubicBezTo>
                  <a:cubicBezTo>
                    <a:pt x="12278218" y="13034"/>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3034"/>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3034"/>
                    <a:pt x="10232171" y="12648"/>
                    <a:pt x="10195096" y="49337"/>
                  </a:cubicBezTo>
                  <a:cubicBezTo>
                    <a:pt x="10149912" y="94522"/>
                    <a:pt x="10060702" y="94522"/>
                    <a:pt x="10015517" y="49337"/>
                  </a:cubicBezTo>
                  <a:cubicBezTo>
                    <a:pt x="9978829" y="13034"/>
                    <a:pt x="9903521" y="13034"/>
                    <a:pt x="9866833" y="49337"/>
                  </a:cubicBezTo>
                  <a:cubicBezTo>
                    <a:pt x="9821648" y="94522"/>
                    <a:pt x="9732437" y="94522"/>
                    <a:pt x="9687253" y="49337"/>
                  </a:cubicBezTo>
                  <a:cubicBezTo>
                    <a:pt x="9650565" y="13034"/>
                    <a:pt x="9575257" y="13034"/>
                    <a:pt x="9538569" y="49337"/>
                  </a:cubicBezTo>
                  <a:cubicBezTo>
                    <a:pt x="9493385" y="94522"/>
                    <a:pt x="9404174" y="94522"/>
                    <a:pt x="9358989" y="49337"/>
                  </a:cubicBezTo>
                  <a:cubicBezTo>
                    <a:pt x="9322301" y="13034"/>
                    <a:pt x="9246994" y="13034"/>
                    <a:pt x="9210305" y="49337"/>
                  </a:cubicBezTo>
                  <a:cubicBezTo>
                    <a:pt x="9164734" y="94522"/>
                    <a:pt x="9075910" y="94522"/>
                    <a:pt x="9030340" y="49337"/>
                  </a:cubicBezTo>
                  <a:cubicBezTo>
                    <a:pt x="8993651" y="13034"/>
                    <a:pt x="8918343" y="13034"/>
                    <a:pt x="8881655" y="49337"/>
                  </a:cubicBezTo>
                  <a:cubicBezTo>
                    <a:pt x="8836085" y="94522"/>
                    <a:pt x="8747260" y="94522"/>
                    <a:pt x="8701690" y="49337"/>
                  </a:cubicBezTo>
                  <a:cubicBezTo>
                    <a:pt x="8665001" y="13034"/>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3034"/>
                    <a:pt x="7604903" y="13034"/>
                    <a:pt x="7568215" y="49337"/>
                  </a:cubicBezTo>
                  <a:cubicBezTo>
                    <a:pt x="7523031" y="94522"/>
                    <a:pt x="7433820" y="94522"/>
                    <a:pt x="7388636" y="49337"/>
                  </a:cubicBezTo>
                  <a:cubicBezTo>
                    <a:pt x="7351947" y="13034"/>
                    <a:pt x="7277026" y="13034"/>
                    <a:pt x="7239951" y="49337"/>
                  </a:cubicBezTo>
                  <a:cubicBezTo>
                    <a:pt x="7194767" y="94522"/>
                    <a:pt x="7105557" y="94522"/>
                    <a:pt x="7060372" y="49337"/>
                  </a:cubicBezTo>
                  <a:cubicBezTo>
                    <a:pt x="7023683" y="13034"/>
                    <a:pt x="6948376" y="13034"/>
                    <a:pt x="6911688" y="49337"/>
                  </a:cubicBezTo>
                  <a:cubicBezTo>
                    <a:pt x="6866503" y="94522"/>
                    <a:pt x="6777293" y="94522"/>
                    <a:pt x="6732108" y="49337"/>
                  </a:cubicBezTo>
                  <a:cubicBezTo>
                    <a:pt x="6695420" y="13034"/>
                    <a:pt x="6620112" y="13034"/>
                    <a:pt x="6583424" y="49337"/>
                  </a:cubicBezTo>
                  <a:cubicBezTo>
                    <a:pt x="6537853" y="94522"/>
                    <a:pt x="6449029" y="94522"/>
                    <a:pt x="6403458" y="49337"/>
                  </a:cubicBezTo>
                  <a:cubicBezTo>
                    <a:pt x="6366770" y="13034"/>
                    <a:pt x="6291849" y="13034"/>
                    <a:pt x="6254774" y="49337"/>
                  </a:cubicBezTo>
                  <a:cubicBezTo>
                    <a:pt x="6209589" y="94522"/>
                    <a:pt x="6120379" y="94522"/>
                    <a:pt x="6075195" y="49337"/>
                  </a:cubicBezTo>
                  <a:cubicBezTo>
                    <a:pt x="6038506" y="13034"/>
                    <a:pt x="5963585" y="13034"/>
                    <a:pt x="5926511" y="49337"/>
                  </a:cubicBezTo>
                  <a:cubicBezTo>
                    <a:pt x="5881326" y="94522"/>
                    <a:pt x="5792115" y="94522"/>
                    <a:pt x="5746931" y="49337"/>
                  </a:cubicBezTo>
                  <a:cubicBezTo>
                    <a:pt x="5710243" y="13034"/>
                    <a:pt x="5634935" y="13034"/>
                    <a:pt x="5598247" y="49337"/>
                  </a:cubicBezTo>
                  <a:cubicBezTo>
                    <a:pt x="5553062" y="94522"/>
                    <a:pt x="5463852" y="94522"/>
                    <a:pt x="5418281" y="49337"/>
                  </a:cubicBezTo>
                  <a:cubicBezTo>
                    <a:pt x="5381593" y="13034"/>
                    <a:pt x="5306672" y="13034"/>
                    <a:pt x="5269597" y="49337"/>
                  </a:cubicBezTo>
                  <a:cubicBezTo>
                    <a:pt x="5224413" y="94522"/>
                    <a:pt x="5135202" y="94522"/>
                    <a:pt x="5090018" y="49337"/>
                  </a:cubicBezTo>
                  <a:cubicBezTo>
                    <a:pt x="5053330" y="13034"/>
                    <a:pt x="4978408" y="13034"/>
                    <a:pt x="4941333" y="49337"/>
                  </a:cubicBezTo>
                  <a:cubicBezTo>
                    <a:pt x="4895763" y="94522"/>
                    <a:pt x="4806939" y="94522"/>
                    <a:pt x="4761368" y="49337"/>
                  </a:cubicBezTo>
                  <a:cubicBezTo>
                    <a:pt x="4724679" y="13034"/>
                    <a:pt x="4649372" y="13034"/>
                    <a:pt x="4612684" y="49337"/>
                  </a:cubicBezTo>
                  <a:cubicBezTo>
                    <a:pt x="4567499" y="94522"/>
                    <a:pt x="4478289" y="94522"/>
                    <a:pt x="4433104" y="49337"/>
                  </a:cubicBezTo>
                  <a:cubicBezTo>
                    <a:pt x="4396416" y="13034"/>
                    <a:pt x="4321495" y="13034"/>
                    <a:pt x="4284420" y="49337"/>
                  </a:cubicBezTo>
                  <a:cubicBezTo>
                    <a:pt x="4239235" y="94522"/>
                    <a:pt x="4150025" y="94522"/>
                    <a:pt x="4104840" y="49337"/>
                  </a:cubicBezTo>
                  <a:cubicBezTo>
                    <a:pt x="4068152" y="13034"/>
                    <a:pt x="3992845" y="13034"/>
                    <a:pt x="3956156" y="49337"/>
                  </a:cubicBezTo>
                  <a:cubicBezTo>
                    <a:pt x="3910586" y="94522"/>
                    <a:pt x="3821761" y="94522"/>
                    <a:pt x="3776190" y="49337"/>
                  </a:cubicBezTo>
                  <a:cubicBezTo>
                    <a:pt x="3739502" y="13034"/>
                    <a:pt x="3664581" y="13034"/>
                    <a:pt x="3627506" y="49337"/>
                  </a:cubicBezTo>
                  <a:cubicBezTo>
                    <a:pt x="3582322" y="94522"/>
                    <a:pt x="3493111" y="94522"/>
                    <a:pt x="3447541" y="49337"/>
                  </a:cubicBezTo>
                  <a:cubicBezTo>
                    <a:pt x="3410852" y="13034"/>
                    <a:pt x="3335545" y="13034"/>
                    <a:pt x="3298857" y="49337"/>
                  </a:cubicBezTo>
                  <a:cubicBezTo>
                    <a:pt x="3253286" y="94522"/>
                    <a:pt x="3164462" y="94522"/>
                    <a:pt x="3118891" y="49337"/>
                  </a:cubicBezTo>
                  <a:cubicBezTo>
                    <a:pt x="3082202" y="13034"/>
                    <a:pt x="3006895" y="13034"/>
                    <a:pt x="2970207" y="49337"/>
                  </a:cubicBezTo>
                  <a:cubicBezTo>
                    <a:pt x="2924636" y="94522"/>
                    <a:pt x="2835812" y="94522"/>
                    <a:pt x="2790241" y="49337"/>
                  </a:cubicBezTo>
                  <a:cubicBezTo>
                    <a:pt x="2753553" y="13034"/>
                    <a:pt x="2678245" y="13034"/>
                    <a:pt x="2641557" y="49337"/>
                  </a:cubicBezTo>
                  <a:cubicBezTo>
                    <a:pt x="2596373" y="94522"/>
                    <a:pt x="2507162" y="94522"/>
                    <a:pt x="2461977" y="49337"/>
                  </a:cubicBezTo>
                  <a:cubicBezTo>
                    <a:pt x="2425289" y="13034"/>
                    <a:pt x="2349982" y="13034"/>
                    <a:pt x="2313293" y="49337"/>
                  </a:cubicBezTo>
                  <a:cubicBezTo>
                    <a:pt x="2268109" y="94522"/>
                    <a:pt x="2178898" y="94522"/>
                    <a:pt x="2133714" y="49337"/>
                  </a:cubicBezTo>
                  <a:cubicBezTo>
                    <a:pt x="2097025" y="13034"/>
                    <a:pt x="2021718" y="13034"/>
                    <a:pt x="1985030" y="49337"/>
                  </a:cubicBezTo>
                  <a:cubicBezTo>
                    <a:pt x="1939845" y="94522"/>
                    <a:pt x="1850635" y="94522"/>
                    <a:pt x="1805450" y="49337"/>
                  </a:cubicBezTo>
                  <a:cubicBezTo>
                    <a:pt x="1768762" y="13034"/>
                    <a:pt x="1693454" y="13034"/>
                    <a:pt x="1656766" y="49337"/>
                  </a:cubicBezTo>
                  <a:cubicBezTo>
                    <a:pt x="1611195" y="94522"/>
                    <a:pt x="1522371" y="94522"/>
                    <a:pt x="1476800" y="49337"/>
                  </a:cubicBezTo>
                  <a:cubicBezTo>
                    <a:pt x="1440112" y="13034"/>
                    <a:pt x="1364804" y="13034"/>
                    <a:pt x="1328116" y="49337"/>
                  </a:cubicBezTo>
                  <a:cubicBezTo>
                    <a:pt x="1282545" y="94522"/>
                    <a:pt x="1193721" y="94522"/>
                    <a:pt x="1148150" y="49337"/>
                  </a:cubicBezTo>
                  <a:cubicBezTo>
                    <a:pt x="1111462" y="13034"/>
                    <a:pt x="1036155" y="13034"/>
                    <a:pt x="999466" y="49337"/>
                  </a:cubicBezTo>
                  <a:cubicBezTo>
                    <a:pt x="954282" y="94522"/>
                    <a:pt x="865071" y="94522"/>
                    <a:pt x="819887" y="49337"/>
                  </a:cubicBezTo>
                  <a:cubicBezTo>
                    <a:pt x="783198" y="13034"/>
                    <a:pt x="707891" y="13034"/>
                    <a:pt x="671203" y="49337"/>
                  </a:cubicBezTo>
                  <a:cubicBezTo>
                    <a:pt x="626018" y="94522"/>
                    <a:pt x="536808" y="94522"/>
                    <a:pt x="491623" y="49337"/>
                  </a:cubicBezTo>
                  <a:cubicBezTo>
                    <a:pt x="454935" y="13034"/>
                    <a:pt x="379627" y="13034"/>
                    <a:pt x="342939" y="49337"/>
                  </a:cubicBezTo>
                  <a:cubicBezTo>
                    <a:pt x="297754" y="94522"/>
                    <a:pt x="208544" y="94522"/>
                    <a:pt x="163359" y="49337"/>
                  </a:cubicBezTo>
                  <a:cubicBezTo>
                    <a:pt x="126671" y="13034"/>
                    <a:pt x="51364" y="13034"/>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420"/>
                    <a:pt x="22713528" y="13420"/>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92" name="Freeform: Shape 91">
              <a:extLst>
                <a:ext uri="{FF2B5EF4-FFF2-40B4-BE49-F238E27FC236}">
                  <a16:creationId xmlns:a16="http://schemas.microsoft.com/office/drawing/2014/main" id="{F6B15B80-365E-427A-B183-266101D68964}"/>
                </a:ext>
              </a:extLst>
            </p:cNvPr>
            <p:cNvSpPr/>
            <p:nvPr/>
          </p:nvSpPr>
          <p:spPr>
            <a:xfrm>
              <a:off x="-51438" y="9292022"/>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93" name="Freeform: Shape 92">
              <a:extLst>
                <a:ext uri="{FF2B5EF4-FFF2-40B4-BE49-F238E27FC236}">
                  <a16:creationId xmlns:a16="http://schemas.microsoft.com/office/drawing/2014/main" id="{4AF92F34-0B0F-4BAA-A25B-AE429F3E82E0}"/>
                </a:ext>
              </a:extLst>
            </p:cNvPr>
            <p:cNvSpPr/>
            <p:nvPr/>
          </p:nvSpPr>
          <p:spPr>
            <a:xfrm>
              <a:off x="-51438" y="9565450"/>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grpSp>
      <p:sp>
        <p:nvSpPr>
          <p:cNvPr id="5" name="Tijdelijke aanduiding voor voettekst 4">
            <a:extLst>
              <a:ext uri="{FF2B5EF4-FFF2-40B4-BE49-F238E27FC236}">
                <a16:creationId xmlns:a16="http://schemas.microsoft.com/office/drawing/2014/main" id="{84EBF8E1-91F2-4E4B-AF7C-1A2084AB5621}"/>
              </a:ext>
            </a:extLst>
          </p:cNvPr>
          <p:cNvSpPr>
            <a:spLocks noGrp="1"/>
          </p:cNvSpPr>
          <p:nvPr userDrawn="1">
            <p:ph type="ftr" sz="quarter" idx="11"/>
          </p:nvPr>
        </p:nvSpPr>
        <p:spPr/>
        <p:txBody>
          <a:bodyPr/>
          <a:lstStyle>
            <a:lvl1pPr>
              <a:defRPr/>
            </a:lvl1p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userDrawn="1">
            <p:ph type="sldNum" sz="quarter" idx="12"/>
          </p:nvPr>
        </p:nvSpPr>
        <p:spPr/>
        <p:txBody>
          <a:bodyPr/>
          <a:lstStyle>
            <a:lvl1pPr>
              <a:defRPr/>
            </a:lvl1pPr>
          </a:lstStyle>
          <a:p>
            <a:fld id="{1EABE038-A425-4CC0-917A-1DC3ED725B2E}" type="slidenum">
              <a:rPr lang="nl-BE" smtClean="0"/>
              <a:pPr/>
              <a:t>‹nr.›</a:t>
            </a:fld>
            <a:endParaRPr lang="nl-BE"/>
          </a:p>
        </p:txBody>
      </p:sp>
      <p:sp>
        <p:nvSpPr>
          <p:cNvPr id="97" name="Freeform: Shape 96">
            <a:extLst>
              <a:ext uri="{FF2B5EF4-FFF2-40B4-BE49-F238E27FC236}">
                <a16:creationId xmlns:a16="http://schemas.microsoft.com/office/drawing/2014/main" id="{C5AC5BAE-B894-45D1-A69B-C20BE2455A10}"/>
              </a:ext>
            </a:extLst>
          </p:cNvPr>
          <p:cNvSpPr/>
          <p:nvPr userDrawn="1"/>
        </p:nvSpPr>
        <p:spPr>
          <a:xfrm>
            <a:off x="1718347" y="1"/>
            <a:ext cx="10473653" cy="6857999"/>
          </a:xfrm>
          <a:custGeom>
            <a:avLst/>
            <a:gdLst>
              <a:gd name="connsiteX0" fmla="*/ 0 w 14896317"/>
              <a:gd name="connsiteY0" fmla="*/ 0 h 9753599"/>
              <a:gd name="connsiteX1" fmla="*/ 14896317 w 14896317"/>
              <a:gd name="connsiteY1" fmla="*/ 0 h 9753599"/>
              <a:gd name="connsiteX2" fmla="*/ 14896317 w 14896317"/>
              <a:gd name="connsiteY2" fmla="*/ 9753599 h 9753599"/>
              <a:gd name="connsiteX3" fmla="*/ 2076535 w 14896317"/>
              <a:gd name="connsiteY3" fmla="*/ 9753599 h 9753599"/>
            </a:gdLst>
            <a:ahLst/>
            <a:cxnLst>
              <a:cxn ang="0">
                <a:pos x="connsiteX0" y="connsiteY0"/>
              </a:cxn>
              <a:cxn ang="0">
                <a:pos x="connsiteX1" y="connsiteY1"/>
              </a:cxn>
              <a:cxn ang="0">
                <a:pos x="connsiteX2" y="connsiteY2"/>
              </a:cxn>
              <a:cxn ang="0">
                <a:pos x="connsiteX3" y="connsiteY3"/>
              </a:cxn>
            </a:cxnLst>
            <a:rect l="l" t="t" r="r" b="b"/>
            <a:pathLst>
              <a:path w="14896317" h="9753599">
                <a:moveTo>
                  <a:pt x="0" y="0"/>
                </a:moveTo>
                <a:lnTo>
                  <a:pt x="14896317" y="0"/>
                </a:lnTo>
                <a:lnTo>
                  <a:pt x="14896317" y="9753599"/>
                </a:lnTo>
                <a:lnTo>
                  <a:pt x="2076535" y="975359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l-BE" sz="1195"/>
          </a:p>
        </p:txBody>
      </p:sp>
      <p:sp>
        <p:nvSpPr>
          <p:cNvPr id="2" name="Titel 1">
            <a:extLst>
              <a:ext uri="{FF2B5EF4-FFF2-40B4-BE49-F238E27FC236}">
                <a16:creationId xmlns:a16="http://schemas.microsoft.com/office/drawing/2014/main" id="{1A0088BA-50E3-453A-B4A0-8CCF8ED49B02}"/>
              </a:ext>
            </a:extLst>
          </p:cNvPr>
          <p:cNvSpPr>
            <a:spLocks noGrp="1"/>
          </p:cNvSpPr>
          <p:nvPr userDrawn="1">
            <p:ph type="title" hasCustomPrompt="1"/>
          </p:nvPr>
        </p:nvSpPr>
        <p:spPr>
          <a:xfrm>
            <a:off x="3817053" y="2840557"/>
            <a:ext cx="7544512" cy="3101974"/>
          </a:xfrm>
          <a:prstGeom prst="rect">
            <a:avLst/>
          </a:prstGeom>
        </p:spPr>
        <p:txBody>
          <a:bodyPr/>
          <a:lstStyle>
            <a:lvl1pPr>
              <a:defRPr sz="3797" b="1">
                <a:solidFill>
                  <a:schemeClr val="tx1"/>
                </a:solidFill>
              </a:defRPr>
            </a:lvl1pPr>
          </a:lstStyle>
          <a:p>
            <a:r>
              <a:rPr lang="nl-NL"/>
              <a:t>Hoofdtitel</a:t>
            </a:r>
            <a:endParaRPr lang="nl-BE"/>
          </a:p>
        </p:txBody>
      </p:sp>
      <p:cxnSp>
        <p:nvCxnSpPr>
          <p:cNvPr id="94" name="Straight Connector 93">
            <a:extLst>
              <a:ext uri="{FF2B5EF4-FFF2-40B4-BE49-F238E27FC236}">
                <a16:creationId xmlns:a16="http://schemas.microsoft.com/office/drawing/2014/main" id="{B8FD254E-27DE-44E2-B16D-CA363F77329F}"/>
              </a:ext>
            </a:extLst>
          </p:cNvPr>
          <p:cNvCxnSpPr>
            <a:cxnSpLocks/>
          </p:cNvCxnSpPr>
          <p:nvPr userDrawn="1"/>
        </p:nvCxnSpPr>
        <p:spPr>
          <a:xfrm flipH="1" flipV="1">
            <a:off x="3072340" y="3704564"/>
            <a:ext cx="318081" cy="133549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324437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0.xml><?xml version="1.0" encoding="utf-8"?>
<p:sldLayout xmlns:a="http://schemas.openxmlformats.org/drawingml/2006/main" xmlns:r="http://schemas.openxmlformats.org/officeDocument/2006/relationships" xmlns:p="http://schemas.openxmlformats.org/presentationml/2006/main" showMasterSp="0" preserve="1" userDrawn="1">
  <p:cSld name="1_Titel_01">
    <p:spTree>
      <p:nvGrpSpPr>
        <p:cNvPr id="1" name=""/>
        <p:cNvGrpSpPr/>
        <p:nvPr/>
      </p:nvGrpSpPr>
      <p:grpSpPr>
        <a:xfrm>
          <a:off x="0" y="0"/>
          <a:ext cx="0" cy="0"/>
          <a:chOff x="0" y="0"/>
          <a:chExt cx="0" cy="0"/>
        </a:xfrm>
      </p:grpSpPr>
      <p:pic>
        <p:nvPicPr>
          <p:cNvPr id="5" name="Picture 4" descr="A picture containing floor&#10;&#10;Description automatically generated">
            <a:extLst>
              <a:ext uri="{FF2B5EF4-FFF2-40B4-BE49-F238E27FC236}">
                <a16:creationId xmlns:a16="http://schemas.microsoft.com/office/drawing/2014/main" id="{2A69FAB9-AE2B-436D-9041-8A2741DF9B71}"/>
              </a:ext>
            </a:extLst>
          </p:cNvPr>
          <p:cNvPicPr>
            <a:picLocks noChangeAspect="1"/>
          </p:cNvPicPr>
          <p:nvPr userDrawn="1"/>
        </p:nvPicPr>
        <p:blipFill rotWithShape="1">
          <a:blip r:embed="rId2" cstate="screen">
            <a:alphaModFix/>
            <a:extLst>
              <a:ext uri="{28A0092B-C50C-407E-A947-70E740481C1C}">
                <a14:useLocalDpi xmlns:a14="http://schemas.microsoft.com/office/drawing/2010/main"/>
              </a:ext>
            </a:extLst>
          </a:blip>
          <a:srcRect l="19365" t="5863" r="8524" b="32368"/>
          <a:stretch/>
        </p:blipFill>
        <p:spPr>
          <a:xfrm flipH="1">
            <a:off x="219456" y="1"/>
            <a:ext cx="12003104" cy="6858000"/>
          </a:xfrm>
          <a:prstGeom prst="rect">
            <a:avLst/>
          </a:prstGeom>
        </p:spPr>
      </p:pic>
      <p:grpSp>
        <p:nvGrpSpPr>
          <p:cNvPr id="9" name="Group 8">
            <a:extLst>
              <a:ext uri="{FF2B5EF4-FFF2-40B4-BE49-F238E27FC236}">
                <a16:creationId xmlns:a16="http://schemas.microsoft.com/office/drawing/2014/main" id="{C52542C1-CDF9-42AF-9ED9-D440E3D3E803}"/>
              </a:ext>
            </a:extLst>
          </p:cNvPr>
          <p:cNvGrpSpPr>
            <a:grpSpLocks noChangeAspect="1"/>
          </p:cNvGrpSpPr>
          <p:nvPr userDrawn="1"/>
        </p:nvGrpSpPr>
        <p:grpSpPr>
          <a:xfrm>
            <a:off x="5190602" y="2561298"/>
            <a:ext cx="5764429" cy="2311266"/>
            <a:chOff x="5283199" y="2561298"/>
            <a:chExt cx="5764429" cy="2311266"/>
          </a:xfrm>
        </p:grpSpPr>
        <p:sp>
          <p:nvSpPr>
            <p:cNvPr id="11" name="Freeform: Shape 10">
              <a:extLst>
                <a:ext uri="{FF2B5EF4-FFF2-40B4-BE49-F238E27FC236}">
                  <a16:creationId xmlns:a16="http://schemas.microsoft.com/office/drawing/2014/main" id="{142D1342-C18C-40BB-912C-F86D1E706C6F}"/>
                </a:ext>
              </a:extLst>
            </p:cNvPr>
            <p:cNvSpPr/>
            <p:nvPr/>
          </p:nvSpPr>
          <p:spPr>
            <a:xfrm>
              <a:off x="5283199" y="2561298"/>
              <a:ext cx="2773520" cy="2311266"/>
            </a:xfrm>
            <a:custGeom>
              <a:avLst/>
              <a:gdLst>
                <a:gd name="connsiteX0" fmla="*/ 2773520 w 2773520"/>
                <a:gd name="connsiteY0" fmla="*/ 141189 h 2311266"/>
                <a:gd name="connsiteX1" fmla="*/ 1983425 w 2773520"/>
                <a:gd name="connsiteY1" fmla="*/ 2311266 h 2311266"/>
                <a:gd name="connsiteX2" fmla="*/ 1596567 w 2773520"/>
                <a:gd name="connsiteY2" fmla="*/ 2170077 h 2311266"/>
                <a:gd name="connsiteX3" fmla="*/ 2386380 w 2773520"/>
                <a:gd name="connsiteY3" fmla="*/ 0 h 2311266"/>
                <a:gd name="connsiteX4" fmla="*/ 2773520 w 2773520"/>
                <a:gd name="connsiteY4" fmla="*/ 141189 h 2311266"/>
                <a:gd name="connsiteX5" fmla="*/ 1073603 w 2773520"/>
                <a:gd name="connsiteY5" fmla="*/ 497268 h 2311266"/>
                <a:gd name="connsiteX6" fmla="*/ 1312777 w 2773520"/>
                <a:gd name="connsiteY6" fmla="*/ 831886 h 2311266"/>
                <a:gd name="connsiteX7" fmla="*/ 717523 w 2773520"/>
                <a:gd name="connsiteY7" fmla="*/ 1248394 h 2311266"/>
                <a:gd name="connsiteX8" fmla="*/ 1314189 w 2773520"/>
                <a:gd name="connsiteY8" fmla="*/ 1666314 h 2311266"/>
                <a:gd name="connsiteX9" fmla="*/ 1076426 w 2773520"/>
                <a:gd name="connsiteY9" fmla="*/ 2000933 h 2311266"/>
                <a:gd name="connsiteX10" fmla="*/ 0 w 2773520"/>
                <a:gd name="connsiteY10" fmla="*/ 1248394 h 2311266"/>
                <a:gd name="connsiteX11" fmla="*/ 1073603 w 2773520"/>
                <a:gd name="connsiteY11" fmla="*/ 497268 h 231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73520" h="2311266">
                  <a:moveTo>
                    <a:pt x="2773520" y="141189"/>
                  </a:moveTo>
                  <a:lnTo>
                    <a:pt x="1983425" y="2311266"/>
                  </a:lnTo>
                  <a:lnTo>
                    <a:pt x="1596567" y="2170077"/>
                  </a:lnTo>
                  <a:lnTo>
                    <a:pt x="2386380" y="0"/>
                  </a:lnTo>
                  <a:lnTo>
                    <a:pt x="2773520" y="141189"/>
                  </a:lnTo>
                  <a:close/>
                  <a:moveTo>
                    <a:pt x="1073603" y="497268"/>
                  </a:moveTo>
                  <a:lnTo>
                    <a:pt x="1312777" y="831886"/>
                  </a:lnTo>
                  <a:lnTo>
                    <a:pt x="717523" y="1248394"/>
                  </a:lnTo>
                  <a:lnTo>
                    <a:pt x="1314189" y="1666314"/>
                  </a:lnTo>
                  <a:lnTo>
                    <a:pt x="1076426" y="2000933"/>
                  </a:lnTo>
                  <a:lnTo>
                    <a:pt x="0" y="1248394"/>
                  </a:lnTo>
                  <a:lnTo>
                    <a:pt x="1073603" y="497268"/>
                  </a:lnTo>
                  <a:close/>
                </a:path>
              </a:pathLst>
            </a:custGeom>
            <a:solidFill>
              <a:srgbClr val="FFF000"/>
            </a:solidFill>
            <a:ln w="2821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Light" panose="020B0604020202020204" charset="0"/>
                <a:ea typeface="+mn-ea"/>
                <a:cs typeface="+mn-cs"/>
              </a:endParaRPr>
            </a:p>
          </p:txBody>
        </p:sp>
        <p:sp>
          <p:nvSpPr>
            <p:cNvPr id="12" name="Freeform: Shape 11">
              <a:extLst>
                <a:ext uri="{FF2B5EF4-FFF2-40B4-BE49-F238E27FC236}">
                  <a16:creationId xmlns:a16="http://schemas.microsoft.com/office/drawing/2014/main" id="{E1405EE2-60D1-4C7A-A4B5-697C34C849EF}"/>
                </a:ext>
              </a:extLst>
            </p:cNvPr>
            <p:cNvSpPr/>
            <p:nvPr/>
          </p:nvSpPr>
          <p:spPr>
            <a:xfrm>
              <a:off x="9733439" y="2965098"/>
              <a:ext cx="1314189" cy="1503664"/>
            </a:xfrm>
            <a:custGeom>
              <a:avLst/>
              <a:gdLst>
                <a:gd name="connsiteX0" fmla="*/ 0 w 1314189"/>
                <a:gd name="connsiteY0" fmla="*/ 1169046 h 1503664"/>
                <a:gd name="connsiteX1" fmla="*/ 596666 w 1314189"/>
                <a:gd name="connsiteY1" fmla="*/ 751126 h 1503664"/>
                <a:gd name="connsiteX2" fmla="*/ 1412 w 1314189"/>
                <a:gd name="connsiteY2" fmla="*/ 334618 h 1503664"/>
                <a:gd name="connsiteX3" fmla="*/ 240586 w 1314189"/>
                <a:gd name="connsiteY3" fmla="*/ 0 h 1503664"/>
                <a:gd name="connsiteX4" fmla="*/ 1314189 w 1314189"/>
                <a:gd name="connsiteY4" fmla="*/ 751126 h 1503664"/>
                <a:gd name="connsiteX5" fmla="*/ 237763 w 1314189"/>
                <a:gd name="connsiteY5" fmla="*/ 1503665 h 15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4189" h="1503664">
                  <a:moveTo>
                    <a:pt x="0" y="1169046"/>
                  </a:moveTo>
                  <a:lnTo>
                    <a:pt x="596666" y="751126"/>
                  </a:lnTo>
                  <a:lnTo>
                    <a:pt x="1412" y="334618"/>
                  </a:lnTo>
                  <a:lnTo>
                    <a:pt x="240586" y="0"/>
                  </a:lnTo>
                  <a:lnTo>
                    <a:pt x="1314189" y="751126"/>
                  </a:lnTo>
                  <a:lnTo>
                    <a:pt x="237763" y="1503665"/>
                  </a:lnTo>
                  <a:close/>
                </a:path>
              </a:pathLst>
            </a:custGeom>
            <a:solidFill>
              <a:srgbClr val="FFF000"/>
            </a:solidFill>
            <a:ln w="2821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Light" panose="020B0604020202020204" charset="0"/>
                <a:ea typeface="+mn-ea"/>
                <a:cs typeface="+mn-cs"/>
              </a:endParaRPr>
            </a:p>
          </p:txBody>
        </p:sp>
      </p:grpSp>
      <p:sp>
        <p:nvSpPr>
          <p:cNvPr id="14" name="Rechthoek 6">
            <a:extLst>
              <a:ext uri="{FF2B5EF4-FFF2-40B4-BE49-F238E27FC236}">
                <a16:creationId xmlns:a16="http://schemas.microsoft.com/office/drawing/2014/main" id="{46866368-110F-436E-9B2D-DE05977BE19D}"/>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2" name="Titel 1">
            <a:extLst>
              <a:ext uri="{FF2B5EF4-FFF2-40B4-BE49-F238E27FC236}">
                <a16:creationId xmlns:a16="http://schemas.microsoft.com/office/drawing/2014/main" id="{5BD7A1FC-C9B7-4EF4-8B3E-1788213793E2}"/>
              </a:ext>
            </a:extLst>
          </p:cNvPr>
          <p:cNvSpPr>
            <a:spLocks noGrp="1"/>
          </p:cNvSpPr>
          <p:nvPr>
            <p:ph type="ctrTitle"/>
          </p:nvPr>
        </p:nvSpPr>
        <p:spPr>
          <a:xfrm>
            <a:off x="839789" y="1258113"/>
            <a:ext cx="4200297" cy="2071868"/>
          </a:xfrm>
          <a:prstGeom prst="rect">
            <a:avLst/>
          </a:prstGeom>
        </p:spPr>
        <p:txBody>
          <a:bodyPr anchor="b" anchorCtr="0">
            <a:normAutofit/>
          </a:bodyPr>
          <a:lstStyle>
            <a:lvl1pPr algn="l">
              <a:defRPr sz="4800" b="1">
                <a:solidFill>
                  <a:schemeClr val="tx1"/>
                </a:solidFill>
              </a:defRPr>
            </a:lvl1pPr>
          </a:lstStyle>
          <a:p>
            <a:r>
              <a:rPr lang="en-US"/>
              <a:t>Click to edit Master title style</a:t>
            </a:r>
            <a:endParaRPr lang="nl-BE"/>
          </a:p>
        </p:txBody>
      </p:sp>
      <p:pic>
        <p:nvPicPr>
          <p:cNvPr id="4" name="Picture 3" descr="A picture containing text&#10;&#10;Description automatically generated">
            <a:extLst>
              <a:ext uri="{FF2B5EF4-FFF2-40B4-BE49-F238E27FC236}">
                <a16:creationId xmlns:a16="http://schemas.microsoft.com/office/drawing/2014/main" id="{6C235BE3-1A57-42B0-A76A-CBCC5A5CB636}"/>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891298" y="5156522"/>
            <a:ext cx="4148788" cy="1044253"/>
          </a:xfrm>
          <a:prstGeom prst="rect">
            <a:avLst/>
          </a:prstGeom>
        </p:spPr>
      </p:pic>
      <p:sp>
        <p:nvSpPr>
          <p:cNvPr id="13" name="Text Placeholder 12">
            <a:extLst>
              <a:ext uri="{FF2B5EF4-FFF2-40B4-BE49-F238E27FC236}">
                <a16:creationId xmlns:a16="http://schemas.microsoft.com/office/drawing/2014/main" id="{F3EF43F9-C1BE-4A9F-B44B-5A3FC35C4C68}"/>
              </a:ext>
            </a:extLst>
          </p:cNvPr>
          <p:cNvSpPr>
            <a:spLocks noGrp="1"/>
          </p:cNvSpPr>
          <p:nvPr>
            <p:ph type="body" sz="quarter" idx="10"/>
          </p:nvPr>
        </p:nvSpPr>
        <p:spPr>
          <a:xfrm>
            <a:off x="839789" y="3354606"/>
            <a:ext cx="4200297" cy="1455738"/>
          </a:xfrm>
        </p:spPr>
        <p:txBody>
          <a:bodyPr>
            <a:normAutofit/>
          </a:bodyPr>
          <a:lstStyle>
            <a:lvl1pPr>
              <a:defRPr sz="2400"/>
            </a:lvl1pPr>
          </a:lstStyle>
          <a:p>
            <a:pPr lvl="0"/>
            <a:r>
              <a:rPr lang="en-US"/>
              <a:t>Click to edit Master text styles</a:t>
            </a:r>
          </a:p>
        </p:txBody>
      </p:sp>
      <p:sp>
        <p:nvSpPr>
          <p:cNvPr id="15" name="Tijdelijke aanduiding voor dianummer 5">
            <a:extLst>
              <a:ext uri="{FF2B5EF4-FFF2-40B4-BE49-F238E27FC236}">
                <a16:creationId xmlns:a16="http://schemas.microsoft.com/office/drawing/2014/main" id="{4F5F55EB-E944-4493-A42E-018FBF0C7616}"/>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no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18086465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21.xml><?xml version="1.0" encoding="utf-8"?>
<p:sldLayout xmlns:a="http://schemas.openxmlformats.org/drawingml/2006/main" xmlns:r="http://schemas.openxmlformats.org/officeDocument/2006/relationships" xmlns:p="http://schemas.openxmlformats.org/presentationml/2006/main" showMasterSp="0" preserve="1" userDrawn="1">
  <p:cSld name="2_Titel_01">
    <p:spTree>
      <p:nvGrpSpPr>
        <p:cNvPr id="1" name=""/>
        <p:cNvGrpSpPr/>
        <p:nvPr/>
      </p:nvGrpSpPr>
      <p:grpSpPr>
        <a:xfrm>
          <a:off x="0" y="0"/>
          <a:ext cx="0" cy="0"/>
          <a:chOff x="0" y="0"/>
          <a:chExt cx="0" cy="0"/>
        </a:xfrm>
      </p:grpSpPr>
      <p:pic>
        <p:nvPicPr>
          <p:cNvPr id="4" name="Picture 3" descr="A group of people walking&#10;&#10;Description automatically generated with low confidence">
            <a:extLst>
              <a:ext uri="{FF2B5EF4-FFF2-40B4-BE49-F238E27FC236}">
                <a16:creationId xmlns:a16="http://schemas.microsoft.com/office/drawing/2014/main" id="{F18B8AE1-9A59-46A6-B320-FCC9A259273D}"/>
              </a:ext>
            </a:extLst>
          </p:cNvPr>
          <p:cNvPicPr>
            <a:picLocks noChangeAspect="1"/>
          </p:cNvPicPr>
          <p:nvPr userDrawn="1"/>
        </p:nvPicPr>
        <p:blipFill rotWithShape="1">
          <a:blip r:embed="rId2" cstate="screen">
            <a:alphaModFix amt="50000"/>
            <a:extLst>
              <a:ext uri="{28A0092B-C50C-407E-A947-70E740481C1C}">
                <a14:useLocalDpi xmlns:a14="http://schemas.microsoft.com/office/drawing/2010/main"/>
              </a:ext>
            </a:extLst>
          </a:blip>
          <a:srcRect l="2144" t="7785" r="1" b="8137"/>
          <a:stretch/>
        </p:blipFill>
        <p:spPr>
          <a:xfrm>
            <a:off x="219456" y="0"/>
            <a:ext cx="11972544" cy="6858000"/>
          </a:xfrm>
          <a:prstGeom prst="rect">
            <a:avLst/>
          </a:prstGeom>
        </p:spPr>
      </p:pic>
      <p:sp>
        <p:nvSpPr>
          <p:cNvPr id="14" name="Rechthoek 6">
            <a:extLst>
              <a:ext uri="{FF2B5EF4-FFF2-40B4-BE49-F238E27FC236}">
                <a16:creationId xmlns:a16="http://schemas.microsoft.com/office/drawing/2014/main" id="{46866368-110F-436E-9B2D-DE05977BE19D}"/>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2" name="Titel 1">
            <a:extLst>
              <a:ext uri="{FF2B5EF4-FFF2-40B4-BE49-F238E27FC236}">
                <a16:creationId xmlns:a16="http://schemas.microsoft.com/office/drawing/2014/main" id="{5BD7A1FC-C9B7-4EF4-8B3E-1788213793E2}"/>
              </a:ext>
            </a:extLst>
          </p:cNvPr>
          <p:cNvSpPr>
            <a:spLocks noGrp="1"/>
          </p:cNvSpPr>
          <p:nvPr>
            <p:ph type="ctrTitle"/>
          </p:nvPr>
        </p:nvSpPr>
        <p:spPr>
          <a:xfrm>
            <a:off x="4597400" y="1258113"/>
            <a:ext cx="6754813" cy="3898410"/>
          </a:xfrm>
          <a:prstGeom prst="rect">
            <a:avLst/>
          </a:prstGeom>
        </p:spPr>
        <p:txBody>
          <a:bodyPr anchor="ctr" anchorCtr="0">
            <a:normAutofit/>
          </a:bodyPr>
          <a:lstStyle>
            <a:lvl1pPr algn="r">
              <a:lnSpc>
                <a:spcPct val="100000"/>
              </a:lnSpc>
              <a:defRPr sz="4000" b="1">
                <a:solidFill>
                  <a:schemeClr val="tx1"/>
                </a:solidFill>
              </a:defRPr>
            </a:lvl1pPr>
          </a:lstStyle>
          <a:p>
            <a:r>
              <a:rPr lang="en-US"/>
              <a:t>Click to edit Master title style</a:t>
            </a:r>
            <a:endParaRPr lang="nl-BE"/>
          </a:p>
        </p:txBody>
      </p:sp>
      <p:pic>
        <p:nvPicPr>
          <p:cNvPr id="18" name="Picture 3" descr="A picture containing text&#10;&#10;Description automatically generated">
            <a:extLst>
              <a:ext uri="{FF2B5EF4-FFF2-40B4-BE49-F238E27FC236}">
                <a16:creationId xmlns:a16="http://schemas.microsoft.com/office/drawing/2014/main" id="{24D4B9F4-C9B4-4C0C-B2A0-4661A88B7132}"/>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8747035" y="5599887"/>
            <a:ext cx="2605178" cy="655725"/>
          </a:xfrm>
          <a:prstGeom prst="rect">
            <a:avLst/>
          </a:prstGeom>
        </p:spPr>
      </p:pic>
      <p:sp>
        <p:nvSpPr>
          <p:cNvPr id="8" name="Tijdelijke aanduiding voor dianummer 5">
            <a:extLst>
              <a:ext uri="{FF2B5EF4-FFF2-40B4-BE49-F238E27FC236}">
                <a16:creationId xmlns:a16="http://schemas.microsoft.com/office/drawing/2014/main" id="{55FA1061-F3D8-483D-9603-1D6EF08151FB}"/>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no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12459023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2.xml><?xml version="1.0" encoding="utf-8"?>
<p:sldLayout xmlns:a="http://schemas.openxmlformats.org/drawingml/2006/main" xmlns:r="http://schemas.openxmlformats.org/officeDocument/2006/relationships" xmlns:p="http://schemas.openxmlformats.org/presentationml/2006/main">
  <p:cSld name="Lege_dia">
    <p:spTree>
      <p:nvGrpSpPr>
        <p:cNvPr id="1" name=""/>
        <p:cNvGrpSpPr/>
        <p:nvPr/>
      </p:nvGrpSpPr>
      <p:grpSpPr>
        <a:xfrm>
          <a:off x="0" y="0"/>
          <a:ext cx="0" cy="0"/>
          <a:chOff x="0" y="0"/>
          <a:chExt cx="0" cy="0"/>
        </a:xfrm>
      </p:grpSpPr>
      <p:sp>
        <p:nvSpPr>
          <p:cNvPr id="13" name="Tekstvak 12">
            <a:extLst>
              <a:ext uri="{FF2B5EF4-FFF2-40B4-BE49-F238E27FC236}">
                <a16:creationId xmlns:a16="http://schemas.microsoft.com/office/drawing/2014/main" id="{D2D0B913-E767-4049-8970-190B360C2899}"/>
              </a:ext>
            </a:extLst>
          </p:cNvPr>
          <p:cNvSpPr txBox="1"/>
          <p:nvPr/>
        </p:nvSpPr>
        <p:spPr>
          <a:xfrm>
            <a:off x="642376" y="1240869"/>
            <a:ext cx="8298425" cy="461665"/>
          </a:xfrm>
          <a:prstGeom prst="rect">
            <a:avLst/>
          </a:prstGeom>
          <a:noFill/>
        </p:spPr>
        <p:txBody>
          <a:bodyPr wrap="square" rtlCol="0">
            <a:spAutoFit/>
          </a:bodyPr>
          <a:lstStyle/>
          <a:p>
            <a:endParaRPr lang="nl-BE" sz="2400"/>
          </a:p>
        </p:txBody>
      </p:sp>
      <p:sp>
        <p:nvSpPr>
          <p:cNvPr id="17" name="Tijdelijke aanduiding voor tekst 3">
            <a:extLst>
              <a:ext uri="{FF2B5EF4-FFF2-40B4-BE49-F238E27FC236}">
                <a16:creationId xmlns:a16="http://schemas.microsoft.com/office/drawing/2014/main" id="{656B493A-0700-4CB6-9422-17D80DF1F120}"/>
              </a:ext>
            </a:extLst>
          </p:cNvPr>
          <p:cNvSpPr>
            <a:spLocks noGrp="1"/>
          </p:cNvSpPr>
          <p:nvPr>
            <p:ph type="body" sz="quarter" idx="11" hasCustomPrompt="1"/>
          </p:nvPr>
        </p:nvSpPr>
        <p:spPr>
          <a:xfrm>
            <a:off x="642375" y="283613"/>
            <a:ext cx="11161280" cy="788176"/>
          </a:xfrm>
        </p:spPr>
        <p:txBody>
          <a:bodyPr/>
          <a:lstStyle>
            <a:lvl1pPr marL="0" indent="0" algn="l" defTabSz="914377" rtl="0" eaLnBrk="1" latinLnBrk="0" hangingPunct="1">
              <a:buFontTx/>
              <a:buNone/>
              <a:defRPr lang="nl-NL" sz="3733" b="0" kern="1200" dirty="0" smtClean="0">
                <a:solidFill>
                  <a:schemeClr val="tx1"/>
                </a:solidFill>
                <a:latin typeface="Flanders Art Sans Light" panose="020B0604020202020204" charset="0"/>
                <a:ea typeface="+mn-ea"/>
                <a:cs typeface="Calibri" panose="020F0502020204030204" pitchFamily="34" charset="0"/>
              </a:defRPr>
            </a:lvl1pPr>
            <a:lvl2pPr marL="0" indent="0" algn="l" defTabSz="914377" rtl="0" eaLnBrk="1" latinLnBrk="0" hangingPunct="1">
              <a:buFontTx/>
              <a:buNone/>
              <a:defRPr lang="nl-NL" sz="3733" b="1" kern="1200" dirty="0" smtClean="0">
                <a:solidFill>
                  <a:schemeClr val="tx1"/>
                </a:solidFill>
                <a:latin typeface="+mn-lt"/>
                <a:ea typeface="+mn-ea"/>
                <a:cs typeface="+mn-cs"/>
              </a:defRPr>
            </a:lvl2pPr>
            <a:lvl3pPr marL="0" indent="0" algn="l" defTabSz="914377" rtl="0" eaLnBrk="1" latinLnBrk="0" hangingPunct="1">
              <a:buFontTx/>
              <a:buNone/>
              <a:defRPr lang="nl-NL" sz="3733" b="1" kern="1200" dirty="0" smtClean="0">
                <a:solidFill>
                  <a:schemeClr val="tx1"/>
                </a:solidFill>
                <a:latin typeface="+mn-lt"/>
                <a:ea typeface="+mn-ea"/>
                <a:cs typeface="+mn-cs"/>
              </a:defRPr>
            </a:lvl3pPr>
            <a:lvl4pPr marL="0" indent="0" algn="l" defTabSz="914377" rtl="0" eaLnBrk="1" latinLnBrk="0" hangingPunct="1">
              <a:buFontTx/>
              <a:buNone/>
              <a:defRPr lang="nl-NL" sz="3733" b="1" kern="1200" dirty="0" smtClean="0">
                <a:solidFill>
                  <a:schemeClr val="tx1"/>
                </a:solidFill>
                <a:latin typeface="+mn-lt"/>
                <a:ea typeface="+mn-ea"/>
                <a:cs typeface="+mn-cs"/>
              </a:defRPr>
            </a:lvl4pPr>
            <a:lvl5pPr marL="0" indent="0" algn="l" defTabSz="914377" rtl="0" eaLnBrk="1" latinLnBrk="0" hangingPunct="1">
              <a:buFontTx/>
              <a:buNone/>
              <a:defRPr lang="nl-BE" sz="3733" b="1" kern="1200" dirty="0">
                <a:solidFill>
                  <a:schemeClr val="tx1"/>
                </a:solidFill>
                <a:latin typeface="+mn-lt"/>
                <a:ea typeface="+mn-ea"/>
                <a:cs typeface="+mn-cs"/>
              </a:defRPr>
            </a:lvl5pPr>
          </a:lstStyle>
          <a:p>
            <a:pPr lvl="0"/>
            <a:r>
              <a:rPr lang="nl-NL"/>
              <a:t>Klik hier om een hoofdtitel toe te voegen</a:t>
            </a:r>
            <a:endParaRPr lang="nl-BE"/>
          </a:p>
        </p:txBody>
      </p:sp>
      <p:sp>
        <p:nvSpPr>
          <p:cNvPr id="21" name="Tijdelijke aanduiding voor tekst 4">
            <a:extLst>
              <a:ext uri="{FF2B5EF4-FFF2-40B4-BE49-F238E27FC236}">
                <a16:creationId xmlns:a16="http://schemas.microsoft.com/office/drawing/2014/main" id="{AC8800A1-9F07-4BC4-9148-EA8040EB3476}"/>
              </a:ext>
            </a:extLst>
          </p:cNvPr>
          <p:cNvSpPr>
            <a:spLocks noGrp="1"/>
          </p:cNvSpPr>
          <p:nvPr>
            <p:ph type="body" sz="quarter" idx="13"/>
          </p:nvPr>
        </p:nvSpPr>
        <p:spPr>
          <a:xfrm>
            <a:off x="642375" y="2439399"/>
            <a:ext cx="11161280" cy="3533755"/>
          </a:xfrm>
        </p:spPr>
        <p:txBody>
          <a:bodyPr/>
          <a:lstStyle>
            <a:lvl1pPr>
              <a:defRPr sz="2400">
                <a:latin typeface="Flanders Art Sans Light" panose="020B0604020202020204" charset="0"/>
              </a:defRPr>
            </a:lvl1pPr>
            <a:lvl2pPr>
              <a:defRPr sz="2133">
                <a:latin typeface="Flanders Art Sans Light" panose="020B0604020202020204" charset="0"/>
              </a:defRPr>
            </a:lvl2pPr>
            <a:lvl3pPr>
              <a:defRPr sz="2133">
                <a:latin typeface="Flanders Art Sans Light" panose="020B0604020202020204" charset="0"/>
              </a:defRPr>
            </a:lvl3pPr>
            <a:lvl4pPr>
              <a:defRPr sz="2133">
                <a:latin typeface="Flanders Art Sans Light" panose="020B0604020202020204" charset="0"/>
              </a:defRPr>
            </a:lvl4pPr>
            <a:lvl5pPr>
              <a:defRPr sz="2133">
                <a:latin typeface="Flanders Art Sans Light" panose="020B0604020202020204" charset="0"/>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22" name="Text Placeholder 14">
            <a:extLst>
              <a:ext uri="{FF2B5EF4-FFF2-40B4-BE49-F238E27FC236}">
                <a16:creationId xmlns:a16="http://schemas.microsoft.com/office/drawing/2014/main" id="{7EEE85B2-FCE7-4734-AF6A-950BD05C77C6}"/>
              </a:ext>
            </a:extLst>
          </p:cNvPr>
          <p:cNvSpPr>
            <a:spLocks noGrp="1"/>
          </p:cNvSpPr>
          <p:nvPr>
            <p:ph type="body" sz="quarter" idx="15" hasCustomPrompt="1"/>
          </p:nvPr>
        </p:nvSpPr>
        <p:spPr>
          <a:xfrm>
            <a:off x="642375" y="1421317"/>
            <a:ext cx="11161279" cy="393457"/>
          </a:xfrm>
        </p:spPr>
        <p:txBody>
          <a:bodyPr/>
          <a:lstStyle>
            <a:lvl1pPr marL="0" indent="0">
              <a:buFontTx/>
              <a:buNone/>
              <a:defRPr sz="2667">
                <a:latin typeface="Flanders Art Sans Light" panose="020B0604020202020204" charset="0"/>
              </a:defRPr>
            </a:lvl1pPr>
          </a:lstStyle>
          <a:p>
            <a:pPr lvl="0"/>
            <a:r>
              <a:rPr lang="en-US"/>
              <a:t>KLIK HIER OM EVENTUEEL EEN TUSSENTITEL TOE TE VOEGEN</a:t>
            </a:r>
          </a:p>
        </p:txBody>
      </p:sp>
      <p:sp>
        <p:nvSpPr>
          <p:cNvPr id="2" name="Rechthoek 1">
            <a:extLst>
              <a:ext uri="{FF2B5EF4-FFF2-40B4-BE49-F238E27FC236}">
                <a16:creationId xmlns:a16="http://schemas.microsoft.com/office/drawing/2014/main" id="{D23BBC9E-493B-482C-A802-4EE81445416A}"/>
              </a:ext>
            </a:extLst>
          </p:cNvPr>
          <p:cNvSpPr/>
          <p:nvPr/>
        </p:nvSpPr>
        <p:spPr>
          <a:xfrm>
            <a:off x="1" y="0"/>
            <a:ext cx="239059"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400"/>
          </a:p>
        </p:txBody>
      </p:sp>
    </p:spTree>
    <p:extLst>
      <p:ext uri="{BB962C8B-B14F-4D97-AF65-F5344CB8AC3E}">
        <p14:creationId xmlns:p14="http://schemas.microsoft.com/office/powerpoint/2010/main" val="23832670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3.xml><?xml version="1.0" encoding="utf-8"?>
<p:sldLayout xmlns:a="http://schemas.openxmlformats.org/drawingml/2006/main" xmlns:r="http://schemas.openxmlformats.org/officeDocument/2006/relationships" xmlns:p="http://schemas.openxmlformats.org/presentationml/2006/main" userDrawn="1">
  <p:cSld name="TussenTitelFoto_02">
    <p:spTree>
      <p:nvGrpSpPr>
        <p:cNvPr id="1" name=""/>
        <p:cNvGrpSpPr/>
        <p:nvPr/>
      </p:nvGrpSpPr>
      <p:grpSpPr>
        <a:xfrm>
          <a:off x="0" y="0"/>
          <a:ext cx="0" cy="0"/>
          <a:chOff x="0" y="0"/>
          <a:chExt cx="0" cy="0"/>
        </a:xfrm>
      </p:grpSpPr>
      <p:sp>
        <p:nvSpPr>
          <p:cNvPr id="6" name="Tijdelijke aanduiding voor afbeelding 5">
            <a:extLst>
              <a:ext uri="{FF2B5EF4-FFF2-40B4-BE49-F238E27FC236}">
                <a16:creationId xmlns:a16="http://schemas.microsoft.com/office/drawing/2014/main" id="{CB5FAE03-95F2-4223-8FC6-421130D44356}"/>
              </a:ext>
            </a:extLst>
          </p:cNvPr>
          <p:cNvSpPr>
            <a:spLocks noGrp="1"/>
          </p:cNvSpPr>
          <p:nvPr>
            <p:ph type="pic" sz="quarter" idx="12" hasCustomPrompt="1"/>
          </p:nvPr>
        </p:nvSpPr>
        <p:spPr>
          <a:xfrm>
            <a:off x="239061" y="0"/>
            <a:ext cx="11952939" cy="6858000"/>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67">
                <a:solidFill>
                  <a:schemeClr val="accent4">
                    <a:lumMod val="60000"/>
                    <a:lumOff val="40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sp>
        <p:nvSpPr>
          <p:cNvPr id="3" name="Tijdelijke aanduiding voor tekst 3">
            <a:extLst>
              <a:ext uri="{FF2B5EF4-FFF2-40B4-BE49-F238E27FC236}">
                <a16:creationId xmlns:a16="http://schemas.microsoft.com/office/drawing/2014/main" id="{C3CEDB31-424E-4E78-B055-9D8DABF57706}"/>
              </a:ext>
            </a:extLst>
          </p:cNvPr>
          <p:cNvSpPr>
            <a:spLocks noGrp="1"/>
          </p:cNvSpPr>
          <p:nvPr>
            <p:ph type="body" sz="quarter" idx="11" hasCustomPrompt="1"/>
          </p:nvPr>
        </p:nvSpPr>
        <p:spPr>
          <a:xfrm>
            <a:off x="5126401" y="4608586"/>
            <a:ext cx="7065601" cy="1122823"/>
          </a:xfrm>
          <a:solidFill>
            <a:srgbClr val="FFEB00"/>
          </a:solidFill>
        </p:spPr>
        <p:txBody>
          <a:bodyPr anchor="b">
            <a:normAutofit/>
          </a:bodyPr>
          <a:lstStyle>
            <a:lvl1pPr marL="0" indent="0" algn="l" defTabSz="914377" rtl="0" eaLnBrk="1" latinLnBrk="0" hangingPunct="1">
              <a:buFontTx/>
              <a:buNone/>
              <a:defRPr lang="nl-NL" sz="3600" b="1" kern="1200" dirty="0" smtClean="0">
                <a:solidFill>
                  <a:schemeClr val="tx1"/>
                </a:solidFill>
                <a:latin typeface="Flanders Art Sans Light" panose="020B0604020202020204" charset="0"/>
                <a:ea typeface="+mn-ea"/>
                <a:cs typeface="Calibri" panose="020F0502020204030204" pitchFamily="34" charset="0"/>
              </a:defRPr>
            </a:lvl1pPr>
            <a:lvl2pPr marL="0" indent="0" algn="l" defTabSz="914377" rtl="0" eaLnBrk="1" latinLnBrk="0" hangingPunct="1">
              <a:buFontTx/>
              <a:buNone/>
              <a:defRPr lang="nl-NL" sz="3733" b="1" kern="1200" dirty="0" smtClean="0">
                <a:solidFill>
                  <a:schemeClr val="tx1"/>
                </a:solidFill>
                <a:latin typeface="+mn-lt"/>
                <a:ea typeface="+mn-ea"/>
                <a:cs typeface="+mn-cs"/>
              </a:defRPr>
            </a:lvl2pPr>
            <a:lvl3pPr marL="0" indent="0" algn="l" defTabSz="914377" rtl="0" eaLnBrk="1" latinLnBrk="0" hangingPunct="1">
              <a:buFontTx/>
              <a:buNone/>
              <a:defRPr lang="nl-NL" sz="3733" b="1" kern="1200" dirty="0" smtClean="0">
                <a:solidFill>
                  <a:schemeClr val="tx1"/>
                </a:solidFill>
                <a:latin typeface="+mn-lt"/>
                <a:ea typeface="+mn-ea"/>
                <a:cs typeface="+mn-cs"/>
              </a:defRPr>
            </a:lvl3pPr>
            <a:lvl4pPr marL="0" indent="0" algn="l" defTabSz="914377" rtl="0" eaLnBrk="1" latinLnBrk="0" hangingPunct="1">
              <a:buFontTx/>
              <a:buNone/>
              <a:defRPr lang="nl-NL" sz="3733" b="1" kern="1200" dirty="0" smtClean="0">
                <a:solidFill>
                  <a:schemeClr val="tx1"/>
                </a:solidFill>
                <a:latin typeface="+mn-lt"/>
                <a:ea typeface="+mn-ea"/>
                <a:cs typeface="+mn-cs"/>
              </a:defRPr>
            </a:lvl4pPr>
            <a:lvl5pPr marL="0" indent="0" algn="l" defTabSz="914377" rtl="0" eaLnBrk="1" latinLnBrk="0" hangingPunct="1">
              <a:buFontTx/>
              <a:buNone/>
              <a:defRPr lang="nl-BE" sz="3733" b="1" kern="1200" dirty="0">
                <a:solidFill>
                  <a:schemeClr val="tx1"/>
                </a:solidFill>
                <a:latin typeface="+mn-lt"/>
                <a:ea typeface="+mn-ea"/>
                <a:cs typeface="+mn-cs"/>
              </a:defRPr>
            </a:lvl5pPr>
          </a:lstStyle>
          <a:p>
            <a:pPr lvl="0"/>
            <a:r>
              <a:rPr lang="nl-NL"/>
              <a:t>Subtitel</a:t>
            </a:r>
            <a:endParaRPr lang="nl-BE"/>
          </a:p>
        </p:txBody>
      </p:sp>
      <p:sp>
        <p:nvSpPr>
          <p:cNvPr id="7" name="Rechthoek 6">
            <a:extLst>
              <a:ext uri="{FF2B5EF4-FFF2-40B4-BE49-F238E27FC236}">
                <a16:creationId xmlns:a16="http://schemas.microsoft.com/office/drawing/2014/main" id="{9BFD846F-A868-446F-BAFF-61F80655D1C2}"/>
              </a:ext>
            </a:extLst>
          </p:cNvPr>
          <p:cNvSpPr/>
          <p:nvPr userDrawn="1"/>
        </p:nvSpPr>
        <p:spPr>
          <a:xfrm>
            <a:off x="1" y="0"/>
            <a:ext cx="239059"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400"/>
          </a:p>
        </p:txBody>
      </p:sp>
    </p:spTree>
    <p:extLst>
      <p:ext uri="{BB962C8B-B14F-4D97-AF65-F5344CB8AC3E}">
        <p14:creationId xmlns:p14="http://schemas.microsoft.com/office/powerpoint/2010/main" val="40099911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4.xml><?xml version="1.0" encoding="utf-8"?>
<p:sldLayout xmlns:a="http://schemas.openxmlformats.org/drawingml/2006/main" xmlns:r="http://schemas.openxmlformats.org/officeDocument/2006/relationships" xmlns:p="http://schemas.openxmlformats.org/presentationml/2006/main" userDrawn="1">
  <p:cSld name="Leeg_rechte lijn">
    <p:spTree>
      <p:nvGrpSpPr>
        <p:cNvPr id="1" name=""/>
        <p:cNvGrpSpPr/>
        <p:nvPr/>
      </p:nvGrpSpPr>
      <p:grpSpPr>
        <a:xfrm>
          <a:off x="0" y="0"/>
          <a:ext cx="0" cy="0"/>
          <a:chOff x="0" y="0"/>
          <a:chExt cx="0" cy="0"/>
        </a:xfrm>
      </p:grpSpPr>
      <p:sp>
        <p:nvSpPr>
          <p:cNvPr id="13" name="Tekstvak 12">
            <a:extLst>
              <a:ext uri="{FF2B5EF4-FFF2-40B4-BE49-F238E27FC236}">
                <a16:creationId xmlns:a16="http://schemas.microsoft.com/office/drawing/2014/main" id="{D2D0B913-E767-4049-8970-190B360C2899}"/>
              </a:ext>
            </a:extLst>
          </p:cNvPr>
          <p:cNvSpPr txBox="1"/>
          <p:nvPr userDrawn="1"/>
        </p:nvSpPr>
        <p:spPr>
          <a:xfrm>
            <a:off x="642377" y="1240870"/>
            <a:ext cx="8298425" cy="461665"/>
          </a:xfrm>
          <a:prstGeom prst="rect">
            <a:avLst/>
          </a:prstGeom>
          <a:noFill/>
        </p:spPr>
        <p:txBody>
          <a:bodyPr wrap="square" rtlCol="0">
            <a:spAutoFit/>
          </a:bodyPr>
          <a:lstStyle/>
          <a:p>
            <a:endParaRPr lang="nl-BE" sz="2400"/>
          </a:p>
        </p:txBody>
      </p:sp>
      <p:sp>
        <p:nvSpPr>
          <p:cNvPr id="17" name="Tijdelijke aanduiding voor tekst 3">
            <a:extLst>
              <a:ext uri="{FF2B5EF4-FFF2-40B4-BE49-F238E27FC236}">
                <a16:creationId xmlns:a16="http://schemas.microsoft.com/office/drawing/2014/main" id="{656B493A-0700-4CB6-9422-17D80DF1F120}"/>
              </a:ext>
            </a:extLst>
          </p:cNvPr>
          <p:cNvSpPr>
            <a:spLocks noGrp="1"/>
          </p:cNvSpPr>
          <p:nvPr>
            <p:ph type="body" sz="quarter" idx="11" hasCustomPrompt="1"/>
          </p:nvPr>
        </p:nvSpPr>
        <p:spPr>
          <a:xfrm>
            <a:off x="642375" y="283613"/>
            <a:ext cx="11161280" cy="788176"/>
          </a:xfrm>
        </p:spPr>
        <p:txBody>
          <a:bodyPr/>
          <a:lstStyle>
            <a:lvl1pPr marL="0" indent="0" algn="l" defTabSz="914330" rtl="0" eaLnBrk="1" latinLnBrk="0" hangingPunct="1">
              <a:buFontTx/>
              <a:buNone/>
              <a:defRPr lang="nl-NL" sz="3733" b="0" kern="1200" dirty="0" smtClean="0">
                <a:solidFill>
                  <a:schemeClr val="tx1"/>
                </a:solidFill>
                <a:latin typeface="Flanders Art Sans Light" panose="020B0604020202020204" charset="0"/>
                <a:ea typeface="+mn-ea"/>
                <a:cs typeface="Calibri" panose="020F0502020204030204" pitchFamily="34" charset="0"/>
              </a:defRPr>
            </a:lvl1pPr>
            <a:lvl2pPr marL="0" indent="0" algn="l" defTabSz="914330" rtl="0" eaLnBrk="1" latinLnBrk="0" hangingPunct="1">
              <a:buFontTx/>
              <a:buNone/>
              <a:defRPr lang="nl-NL" sz="3733" b="1" kern="1200" dirty="0" smtClean="0">
                <a:solidFill>
                  <a:schemeClr val="tx1"/>
                </a:solidFill>
                <a:latin typeface="+mn-lt"/>
                <a:ea typeface="+mn-ea"/>
                <a:cs typeface="+mn-cs"/>
              </a:defRPr>
            </a:lvl2pPr>
            <a:lvl3pPr marL="0" indent="0" algn="l" defTabSz="914330" rtl="0" eaLnBrk="1" latinLnBrk="0" hangingPunct="1">
              <a:buFontTx/>
              <a:buNone/>
              <a:defRPr lang="nl-NL" sz="3733" b="1" kern="1200" dirty="0" smtClean="0">
                <a:solidFill>
                  <a:schemeClr val="tx1"/>
                </a:solidFill>
                <a:latin typeface="+mn-lt"/>
                <a:ea typeface="+mn-ea"/>
                <a:cs typeface="+mn-cs"/>
              </a:defRPr>
            </a:lvl3pPr>
            <a:lvl4pPr marL="0" indent="0" algn="l" defTabSz="914330" rtl="0" eaLnBrk="1" latinLnBrk="0" hangingPunct="1">
              <a:buFontTx/>
              <a:buNone/>
              <a:defRPr lang="nl-NL" sz="3733" b="1" kern="1200" dirty="0" smtClean="0">
                <a:solidFill>
                  <a:schemeClr val="tx1"/>
                </a:solidFill>
                <a:latin typeface="+mn-lt"/>
                <a:ea typeface="+mn-ea"/>
                <a:cs typeface="+mn-cs"/>
              </a:defRPr>
            </a:lvl4pPr>
            <a:lvl5pPr marL="0" indent="0" algn="l" defTabSz="914330" rtl="0" eaLnBrk="1" latinLnBrk="0" hangingPunct="1">
              <a:buFontTx/>
              <a:buNone/>
              <a:defRPr lang="nl-BE" sz="3733" b="1" kern="1200" dirty="0">
                <a:solidFill>
                  <a:schemeClr val="tx1"/>
                </a:solidFill>
                <a:latin typeface="+mn-lt"/>
                <a:ea typeface="+mn-ea"/>
                <a:cs typeface="+mn-cs"/>
              </a:defRPr>
            </a:lvl5pPr>
          </a:lstStyle>
          <a:p>
            <a:pPr lvl="0"/>
            <a:r>
              <a:rPr lang="nl-NL"/>
              <a:t>Klik hier om een hoofdtitel toe te voegen</a:t>
            </a:r>
            <a:endParaRPr lang="nl-BE"/>
          </a:p>
        </p:txBody>
      </p:sp>
      <p:sp>
        <p:nvSpPr>
          <p:cNvPr id="21" name="Tijdelijke aanduiding voor tekst 4">
            <a:extLst>
              <a:ext uri="{FF2B5EF4-FFF2-40B4-BE49-F238E27FC236}">
                <a16:creationId xmlns:a16="http://schemas.microsoft.com/office/drawing/2014/main" id="{AC8800A1-9F07-4BC4-9148-EA8040EB3476}"/>
              </a:ext>
            </a:extLst>
          </p:cNvPr>
          <p:cNvSpPr>
            <a:spLocks noGrp="1"/>
          </p:cNvSpPr>
          <p:nvPr>
            <p:ph type="body" sz="quarter" idx="13"/>
          </p:nvPr>
        </p:nvSpPr>
        <p:spPr>
          <a:xfrm>
            <a:off x="642375" y="2439400"/>
            <a:ext cx="11161280" cy="3533755"/>
          </a:xfrm>
        </p:spPr>
        <p:txBody>
          <a:bodyPr/>
          <a:lstStyle>
            <a:lvl1pPr>
              <a:defRPr sz="2400">
                <a:latin typeface="Flanders Art Sans Light" panose="020B0604020202020204" charset="0"/>
              </a:defRPr>
            </a:lvl1pPr>
            <a:lvl2pPr>
              <a:defRPr sz="2133">
                <a:latin typeface="Flanders Art Sans Light" panose="020B0604020202020204" charset="0"/>
              </a:defRPr>
            </a:lvl2pPr>
            <a:lvl3pPr>
              <a:defRPr sz="2133">
                <a:latin typeface="Flanders Art Sans Light" panose="020B0604020202020204" charset="0"/>
              </a:defRPr>
            </a:lvl3pPr>
            <a:lvl4pPr>
              <a:defRPr sz="2133">
                <a:latin typeface="Flanders Art Sans Light" panose="020B0604020202020204" charset="0"/>
              </a:defRPr>
            </a:lvl4pPr>
            <a:lvl5pPr>
              <a:defRPr sz="2133">
                <a:latin typeface="Flanders Art Sans Light" panose="020B0604020202020204" charset="0"/>
              </a:defRPr>
            </a:lvl5pPr>
          </a:lstStyle>
          <a:p>
            <a:pPr lvl="0"/>
            <a:r>
              <a:rPr lang="nl-NL"/>
              <a:t>Tekststijl van het model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22" name="Text Placeholder 14">
            <a:extLst>
              <a:ext uri="{FF2B5EF4-FFF2-40B4-BE49-F238E27FC236}">
                <a16:creationId xmlns:a16="http://schemas.microsoft.com/office/drawing/2014/main" id="{7EEE85B2-FCE7-4734-AF6A-950BD05C77C6}"/>
              </a:ext>
            </a:extLst>
          </p:cNvPr>
          <p:cNvSpPr>
            <a:spLocks noGrp="1"/>
          </p:cNvSpPr>
          <p:nvPr>
            <p:ph type="body" sz="quarter" idx="15" hasCustomPrompt="1"/>
          </p:nvPr>
        </p:nvSpPr>
        <p:spPr>
          <a:xfrm>
            <a:off x="642376" y="1421318"/>
            <a:ext cx="11161279" cy="393457"/>
          </a:xfrm>
        </p:spPr>
        <p:txBody>
          <a:bodyPr/>
          <a:lstStyle>
            <a:lvl1pPr marL="0" indent="0">
              <a:buFontTx/>
              <a:buNone/>
              <a:defRPr sz="2667">
                <a:latin typeface="Flanders Art Sans Light" panose="020B0604020202020204" charset="0"/>
              </a:defRPr>
            </a:lvl1pPr>
          </a:lstStyle>
          <a:p>
            <a:pPr lvl="0"/>
            <a:r>
              <a:rPr lang="en-US"/>
              <a:t>KLIK HIER OM EVENTUEEL EEN TUSSENTITEL TOE TE VOEGEN</a:t>
            </a:r>
          </a:p>
        </p:txBody>
      </p:sp>
      <p:sp>
        <p:nvSpPr>
          <p:cNvPr id="2" name="Rechthoek 1">
            <a:extLst>
              <a:ext uri="{FF2B5EF4-FFF2-40B4-BE49-F238E27FC236}">
                <a16:creationId xmlns:a16="http://schemas.microsoft.com/office/drawing/2014/main" id="{D23BBC9E-493B-482C-A802-4EE81445416A}"/>
              </a:ext>
            </a:extLst>
          </p:cNvPr>
          <p:cNvSpPr/>
          <p:nvPr userDrawn="1"/>
        </p:nvSpPr>
        <p:spPr>
          <a:xfrm>
            <a:off x="2" y="0"/>
            <a:ext cx="239059"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400"/>
          </a:p>
        </p:txBody>
      </p:sp>
    </p:spTree>
    <p:extLst>
      <p:ext uri="{BB962C8B-B14F-4D97-AF65-F5344CB8AC3E}">
        <p14:creationId xmlns:p14="http://schemas.microsoft.com/office/powerpoint/2010/main" val="2112825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preserve="1" userDrawn="1">
  <p:cSld name="Cover">
    <p:spTree>
      <p:nvGrpSpPr>
        <p:cNvPr id="1" name=""/>
        <p:cNvGrpSpPr/>
        <p:nvPr/>
      </p:nvGrpSpPr>
      <p:grpSpPr>
        <a:xfrm>
          <a:off x="0" y="0"/>
          <a:ext cx="0" cy="0"/>
          <a:chOff x="0" y="0"/>
          <a:chExt cx="0" cy="0"/>
        </a:xfrm>
      </p:grpSpPr>
      <p:pic>
        <p:nvPicPr>
          <p:cNvPr id="16" name="Picture 15" descr="A picture containing floor&#10;&#10;Description automatically generated">
            <a:extLst>
              <a:ext uri="{FF2B5EF4-FFF2-40B4-BE49-F238E27FC236}">
                <a16:creationId xmlns:a16="http://schemas.microsoft.com/office/drawing/2014/main" id="{4FA21D48-A6BA-4F6D-AABB-7D99643D57E2}"/>
              </a:ext>
            </a:extLst>
          </p:cNvPr>
          <p:cNvPicPr>
            <a:picLocks noChangeAspect="1"/>
          </p:cNvPicPr>
          <p:nvPr userDrawn="1"/>
        </p:nvPicPr>
        <p:blipFill>
          <a:blip r:embed="rId2" cstate="screen">
            <a:alphaModFix/>
            <a:extLst>
              <a:ext uri="{28A0092B-C50C-407E-A947-70E740481C1C}">
                <a14:useLocalDpi xmlns:a14="http://schemas.microsoft.com/office/drawing/2010/main"/>
              </a:ext>
            </a:extLst>
          </a:blip>
          <a:srcRect l="6000" t="8342" r="43477" b="33822"/>
          <a:stretch>
            <a:fillRect/>
          </a:stretch>
        </p:blipFill>
        <p:spPr>
          <a:xfrm>
            <a:off x="3192146" y="-13980"/>
            <a:ext cx="8999854" cy="6871980"/>
          </a:xfrm>
          <a:custGeom>
            <a:avLst/>
            <a:gdLst>
              <a:gd name="connsiteX0" fmla="*/ 0 w 8999854"/>
              <a:gd name="connsiteY0" fmla="*/ 0 h 6871980"/>
              <a:gd name="connsiteX1" fmla="*/ 6445616 w 8999854"/>
              <a:gd name="connsiteY1" fmla="*/ 0 h 6871980"/>
              <a:gd name="connsiteX2" fmla="*/ 8999854 w 8999854"/>
              <a:gd name="connsiteY2" fmla="*/ 1787025 h 6871980"/>
              <a:gd name="connsiteX3" fmla="*/ 8999854 w 8999854"/>
              <a:gd name="connsiteY3" fmla="*/ 5085019 h 6871980"/>
              <a:gd name="connsiteX4" fmla="*/ 6443798 w 8999854"/>
              <a:gd name="connsiteY4" fmla="*/ 6871980 h 6871980"/>
              <a:gd name="connsiteX5" fmla="*/ 6830 w 8999854"/>
              <a:gd name="connsiteY5" fmla="*/ 6871980 h 6871980"/>
              <a:gd name="connsiteX6" fmla="*/ 4911484 w 8999854"/>
              <a:gd name="connsiteY6" fmla="*/ 3436637 h 6871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99854" h="6871980">
                <a:moveTo>
                  <a:pt x="0" y="0"/>
                </a:moveTo>
                <a:lnTo>
                  <a:pt x="6445616" y="0"/>
                </a:lnTo>
                <a:lnTo>
                  <a:pt x="8999854" y="1787025"/>
                </a:lnTo>
                <a:lnTo>
                  <a:pt x="8999854" y="5085019"/>
                </a:lnTo>
                <a:lnTo>
                  <a:pt x="6443798" y="6871980"/>
                </a:lnTo>
                <a:lnTo>
                  <a:pt x="6830" y="6871980"/>
                </a:lnTo>
                <a:lnTo>
                  <a:pt x="4911484" y="3436637"/>
                </a:lnTo>
                <a:close/>
              </a:path>
            </a:pathLst>
          </a:custGeom>
        </p:spPr>
      </p:pic>
      <p:grpSp>
        <p:nvGrpSpPr>
          <p:cNvPr id="9" name="Group 8">
            <a:extLst>
              <a:ext uri="{FF2B5EF4-FFF2-40B4-BE49-F238E27FC236}">
                <a16:creationId xmlns:a16="http://schemas.microsoft.com/office/drawing/2014/main" id="{D3318853-BD0A-4D4E-A23C-6F522A624193}"/>
              </a:ext>
            </a:extLst>
          </p:cNvPr>
          <p:cNvGrpSpPr>
            <a:grpSpLocks noChangeAspect="1"/>
          </p:cNvGrpSpPr>
          <p:nvPr userDrawn="1"/>
        </p:nvGrpSpPr>
        <p:grpSpPr>
          <a:xfrm>
            <a:off x="5524268" y="2260633"/>
            <a:ext cx="5827945" cy="2336733"/>
            <a:chOff x="5283199" y="2561298"/>
            <a:chExt cx="5764429" cy="2311266"/>
          </a:xfrm>
          <a:solidFill>
            <a:schemeClr val="accent1"/>
          </a:solidFill>
        </p:grpSpPr>
        <p:sp>
          <p:nvSpPr>
            <p:cNvPr id="11" name="Freeform: Shape 10">
              <a:extLst>
                <a:ext uri="{FF2B5EF4-FFF2-40B4-BE49-F238E27FC236}">
                  <a16:creationId xmlns:a16="http://schemas.microsoft.com/office/drawing/2014/main" id="{1A10232D-0449-4823-B949-BB1487F93B15}"/>
                </a:ext>
              </a:extLst>
            </p:cNvPr>
            <p:cNvSpPr/>
            <p:nvPr/>
          </p:nvSpPr>
          <p:spPr>
            <a:xfrm>
              <a:off x="5283199" y="2561298"/>
              <a:ext cx="2773520" cy="2311266"/>
            </a:xfrm>
            <a:custGeom>
              <a:avLst/>
              <a:gdLst>
                <a:gd name="connsiteX0" fmla="*/ 2773520 w 2773520"/>
                <a:gd name="connsiteY0" fmla="*/ 141189 h 2311266"/>
                <a:gd name="connsiteX1" fmla="*/ 1983425 w 2773520"/>
                <a:gd name="connsiteY1" fmla="*/ 2311266 h 2311266"/>
                <a:gd name="connsiteX2" fmla="*/ 1596567 w 2773520"/>
                <a:gd name="connsiteY2" fmla="*/ 2170077 h 2311266"/>
                <a:gd name="connsiteX3" fmla="*/ 2386380 w 2773520"/>
                <a:gd name="connsiteY3" fmla="*/ 0 h 2311266"/>
                <a:gd name="connsiteX4" fmla="*/ 2773520 w 2773520"/>
                <a:gd name="connsiteY4" fmla="*/ 141189 h 2311266"/>
                <a:gd name="connsiteX5" fmla="*/ 1073603 w 2773520"/>
                <a:gd name="connsiteY5" fmla="*/ 497268 h 2311266"/>
                <a:gd name="connsiteX6" fmla="*/ 1312777 w 2773520"/>
                <a:gd name="connsiteY6" fmla="*/ 831886 h 2311266"/>
                <a:gd name="connsiteX7" fmla="*/ 717523 w 2773520"/>
                <a:gd name="connsiteY7" fmla="*/ 1248394 h 2311266"/>
                <a:gd name="connsiteX8" fmla="*/ 1314189 w 2773520"/>
                <a:gd name="connsiteY8" fmla="*/ 1666314 h 2311266"/>
                <a:gd name="connsiteX9" fmla="*/ 1076426 w 2773520"/>
                <a:gd name="connsiteY9" fmla="*/ 2000933 h 2311266"/>
                <a:gd name="connsiteX10" fmla="*/ 0 w 2773520"/>
                <a:gd name="connsiteY10" fmla="*/ 1248394 h 2311266"/>
                <a:gd name="connsiteX11" fmla="*/ 1073603 w 2773520"/>
                <a:gd name="connsiteY11" fmla="*/ 497268 h 231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73520" h="2311266">
                  <a:moveTo>
                    <a:pt x="2773520" y="141189"/>
                  </a:moveTo>
                  <a:lnTo>
                    <a:pt x="1983425" y="2311266"/>
                  </a:lnTo>
                  <a:lnTo>
                    <a:pt x="1596567" y="2170077"/>
                  </a:lnTo>
                  <a:lnTo>
                    <a:pt x="2386380" y="0"/>
                  </a:lnTo>
                  <a:lnTo>
                    <a:pt x="2773520" y="141189"/>
                  </a:lnTo>
                  <a:close/>
                  <a:moveTo>
                    <a:pt x="1073603" y="497268"/>
                  </a:moveTo>
                  <a:lnTo>
                    <a:pt x="1312777" y="831886"/>
                  </a:lnTo>
                  <a:lnTo>
                    <a:pt x="717523" y="1248394"/>
                  </a:lnTo>
                  <a:lnTo>
                    <a:pt x="1314189" y="1666314"/>
                  </a:lnTo>
                  <a:lnTo>
                    <a:pt x="1076426" y="2000933"/>
                  </a:lnTo>
                  <a:lnTo>
                    <a:pt x="0" y="1248394"/>
                  </a:lnTo>
                  <a:lnTo>
                    <a:pt x="1073603" y="497268"/>
                  </a:lnTo>
                  <a:close/>
                </a:path>
              </a:pathLst>
            </a:custGeom>
            <a:grpFill/>
            <a:ln w="2821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Light" panose="020B0604020202020204" charset="0"/>
                <a:ea typeface="+mn-ea"/>
                <a:cs typeface="+mn-cs"/>
              </a:endParaRPr>
            </a:p>
          </p:txBody>
        </p:sp>
        <p:sp>
          <p:nvSpPr>
            <p:cNvPr id="12" name="Freeform: Shape 11">
              <a:extLst>
                <a:ext uri="{FF2B5EF4-FFF2-40B4-BE49-F238E27FC236}">
                  <a16:creationId xmlns:a16="http://schemas.microsoft.com/office/drawing/2014/main" id="{26AFAFFD-068B-411B-9924-4347AE8245BE}"/>
                </a:ext>
              </a:extLst>
            </p:cNvPr>
            <p:cNvSpPr/>
            <p:nvPr/>
          </p:nvSpPr>
          <p:spPr>
            <a:xfrm>
              <a:off x="9733439" y="2965098"/>
              <a:ext cx="1314189" cy="1503664"/>
            </a:xfrm>
            <a:custGeom>
              <a:avLst/>
              <a:gdLst>
                <a:gd name="connsiteX0" fmla="*/ 0 w 1314189"/>
                <a:gd name="connsiteY0" fmla="*/ 1169046 h 1503664"/>
                <a:gd name="connsiteX1" fmla="*/ 596666 w 1314189"/>
                <a:gd name="connsiteY1" fmla="*/ 751126 h 1503664"/>
                <a:gd name="connsiteX2" fmla="*/ 1412 w 1314189"/>
                <a:gd name="connsiteY2" fmla="*/ 334618 h 1503664"/>
                <a:gd name="connsiteX3" fmla="*/ 240586 w 1314189"/>
                <a:gd name="connsiteY3" fmla="*/ 0 h 1503664"/>
                <a:gd name="connsiteX4" fmla="*/ 1314189 w 1314189"/>
                <a:gd name="connsiteY4" fmla="*/ 751126 h 1503664"/>
                <a:gd name="connsiteX5" fmla="*/ 237763 w 1314189"/>
                <a:gd name="connsiteY5" fmla="*/ 1503665 h 15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4189" h="1503664">
                  <a:moveTo>
                    <a:pt x="0" y="1169046"/>
                  </a:moveTo>
                  <a:lnTo>
                    <a:pt x="596666" y="751126"/>
                  </a:lnTo>
                  <a:lnTo>
                    <a:pt x="1412" y="334618"/>
                  </a:lnTo>
                  <a:lnTo>
                    <a:pt x="240586" y="0"/>
                  </a:lnTo>
                  <a:lnTo>
                    <a:pt x="1314189" y="751126"/>
                  </a:lnTo>
                  <a:lnTo>
                    <a:pt x="237763" y="1503665"/>
                  </a:lnTo>
                  <a:close/>
                </a:path>
              </a:pathLst>
            </a:custGeom>
            <a:grpFill/>
            <a:ln w="2821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Light" panose="020B0604020202020204" charset="0"/>
                <a:ea typeface="+mn-ea"/>
                <a:cs typeface="+mn-cs"/>
              </a:endParaRPr>
            </a:p>
          </p:txBody>
        </p:sp>
      </p:grpSp>
      <p:pic>
        <p:nvPicPr>
          <p:cNvPr id="14" name="Picture 13" descr="A picture containing text&#10;&#10;Description automatically generated">
            <a:extLst>
              <a:ext uri="{FF2B5EF4-FFF2-40B4-BE49-F238E27FC236}">
                <a16:creationId xmlns:a16="http://schemas.microsoft.com/office/drawing/2014/main" id="{1EC1DC95-204C-4D90-AE62-E3AD462DE1E1}"/>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6096000" y="5566969"/>
            <a:ext cx="3452102" cy="868896"/>
          </a:xfrm>
          <a:prstGeom prst="rect">
            <a:avLst/>
          </a:prstGeom>
        </p:spPr>
      </p:pic>
      <p:sp>
        <p:nvSpPr>
          <p:cNvPr id="2" name="Titel 1">
            <a:extLst>
              <a:ext uri="{FF2B5EF4-FFF2-40B4-BE49-F238E27FC236}">
                <a16:creationId xmlns:a16="http://schemas.microsoft.com/office/drawing/2014/main" id="{5BD7A1FC-C9B7-4EF4-8B3E-1788213793E2}"/>
              </a:ext>
            </a:extLst>
          </p:cNvPr>
          <p:cNvSpPr>
            <a:spLocks noGrp="1"/>
          </p:cNvSpPr>
          <p:nvPr>
            <p:ph type="ctrTitle" hasCustomPrompt="1"/>
          </p:nvPr>
        </p:nvSpPr>
        <p:spPr>
          <a:xfrm>
            <a:off x="839787" y="1466457"/>
            <a:ext cx="4137327" cy="2071868"/>
          </a:xfrm>
          <a:prstGeom prst="rect">
            <a:avLst/>
          </a:prstGeom>
        </p:spPr>
        <p:txBody>
          <a:bodyPr anchor="b" anchorCtr="0">
            <a:normAutofit/>
          </a:bodyPr>
          <a:lstStyle>
            <a:lvl1pPr algn="l">
              <a:defRPr sz="4800" b="1">
                <a:solidFill>
                  <a:schemeClr val="tx1"/>
                </a:solidFill>
              </a:defRPr>
            </a:lvl1pPr>
          </a:lstStyle>
          <a:p>
            <a:r>
              <a:rPr lang="nl-NL"/>
              <a:t>Titel</a:t>
            </a:r>
            <a:endParaRPr lang="nl-BE"/>
          </a:p>
        </p:txBody>
      </p:sp>
      <p:sp>
        <p:nvSpPr>
          <p:cNvPr id="13" name="Text Placeholder 12">
            <a:extLst>
              <a:ext uri="{FF2B5EF4-FFF2-40B4-BE49-F238E27FC236}">
                <a16:creationId xmlns:a16="http://schemas.microsoft.com/office/drawing/2014/main" id="{F3EF43F9-C1BE-4A9F-B44B-5A3FC35C4C68}"/>
              </a:ext>
            </a:extLst>
          </p:cNvPr>
          <p:cNvSpPr>
            <a:spLocks noGrp="1"/>
          </p:cNvSpPr>
          <p:nvPr>
            <p:ph type="body" sz="quarter" idx="10" hasCustomPrompt="1"/>
          </p:nvPr>
        </p:nvSpPr>
        <p:spPr>
          <a:xfrm>
            <a:off x="839787" y="3562950"/>
            <a:ext cx="4137327" cy="1455738"/>
          </a:xfrm>
        </p:spPr>
        <p:txBody>
          <a:bodyPr>
            <a:normAutofit/>
          </a:bodyPr>
          <a:lstStyle>
            <a:lvl1pPr>
              <a:defRPr sz="2400"/>
            </a:lvl1pPr>
          </a:lstStyle>
          <a:p>
            <a:pPr lvl="0"/>
            <a:r>
              <a:rPr lang="en-US"/>
              <a:t>ONDERTITEL</a:t>
            </a:r>
          </a:p>
        </p:txBody>
      </p:sp>
      <p:sp>
        <p:nvSpPr>
          <p:cNvPr id="17" name="Tijdelijke aanduiding voor dianummer 5">
            <a:extLst>
              <a:ext uri="{FF2B5EF4-FFF2-40B4-BE49-F238E27FC236}">
                <a16:creationId xmlns:a16="http://schemas.microsoft.com/office/drawing/2014/main" id="{30DBCDA1-1C65-4A71-BA42-55F5DD4C5826}"/>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no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29435366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preserve="1" userDrawn="1">
  <p:cSld name="Cover + Foto">
    <p:spTree>
      <p:nvGrpSpPr>
        <p:cNvPr id="1" name=""/>
        <p:cNvGrpSpPr/>
        <p:nvPr/>
      </p:nvGrpSpPr>
      <p:grpSpPr>
        <a:xfrm>
          <a:off x="0" y="0"/>
          <a:ext cx="0" cy="0"/>
          <a:chOff x="0" y="0"/>
          <a:chExt cx="0" cy="0"/>
        </a:xfrm>
      </p:grpSpPr>
      <p:sp>
        <p:nvSpPr>
          <p:cNvPr id="7" name="Tijdelijke aanduiding voor dianummer 5">
            <a:extLst>
              <a:ext uri="{FF2B5EF4-FFF2-40B4-BE49-F238E27FC236}">
                <a16:creationId xmlns:a16="http://schemas.microsoft.com/office/drawing/2014/main" id="{47D6E984-9E7D-4BA3-B3F3-986CC7F1D6E7}"/>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noFill/>
                <a:latin typeface="+mj-lt"/>
              </a:defRPr>
            </a:lvl1pPr>
          </a:lstStyle>
          <a:p>
            <a:fld id="{1EABE038-A425-4CC0-917A-1DC3ED725B2E}" type="slidenum">
              <a:rPr lang="nl-BE" smtClean="0"/>
              <a:pPr/>
              <a:t>‹nr.›</a:t>
            </a:fld>
            <a:endParaRPr lang="nl-BE"/>
          </a:p>
        </p:txBody>
      </p:sp>
      <p:sp>
        <p:nvSpPr>
          <p:cNvPr id="12" name="Freeform: Shape 11">
            <a:extLst>
              <a:ext uri="{FF2B5EF4-FFF2-40B4-BE49-F238E27FC236}">
                <a16:creationId xmlns:a16="http://schemas.microsoft.com/office/drawing/2014/main" id="{F869AC77-F5E2-4205-93FD-B5CEDCE245C5}"/>
              </a:ext>
            </a:extLst>
          </p:cNvPr>
          <p:cNvSpPr/>
          <p:nvPr userDrawn="1"/>
        </p:nvSpPr>
        <p:spPr>
          <a:xfrm>
            <a:off x="0" y="0"/>
            <a:ext cx="8237622" cy="6857999"/>
          </a:xfrm>
          <a:custGeom>
            <a:avLst/>
            <a:gdLst>
              <a:gd name="connsiteX0" fmla="*/ 0 w 8237622"/>
              <a:gd name="connsiteY0" fmla="*/ 0 h 6857999"/>
              <a:gd name="connsiteX1" fmla="*/ 5883438 w 8237622"/>
              <a:gd name="connsiteY1" fmla="*/ 0 h 6857999"/>
              <a:gd name="connsiteX2" fmla="*/ 8237622 w 8237622"/>
              <a:gd name="connsiteY2" fmla="*/ 6857999 h 6857999"/>
              <a:gd name="connsiteX3" fmla="*/ 0 w 8237622"/>
              <a:gd name="connsiteY3" fmla="*/ 6857999 h 6857999"/>
            </a:gdLst>
            <a:ahLst/>
            <a:cxnLst>
              <a:cxn ang="0">
                <a:pos x="connsiteX0" y="connsiteY0"/>
              </a:cxn>
              <a:cxn ang="0">
                <a:pos x="connsiteX1" y="connsiteY1"/>
              </a:cxn>
              <a:cxn ang="0">
                <a:pos x="connsiteX2" y="connsiteY2"/>
              </a:cxn>
              <a:cxn ang="0">
                <a:pos x="connsiteX3" y="connsiteY3"/>
              </a:cxn>
            </a:cxnLst>
            <a:rect l="l" t="t" r="r" b="b"/>
            <a:pathLst>
              <a:path w="8237622" h="6857999">
                <a:moveTo>
                  <a:pt x="0" y="0"/>
                </a:moveTo>
                <a:lnTo>
                  <a:pt x="5883438" y="0"/>
                </a:lnTo>
                <a:lnTo>
                  <a:pt x="8237622" y="6857999"/>
                </a:lnTo>
                <a:lnTo>
                  <a:pt x="0" y="6857999"/>
                </a:lnTo>
                <a:close/>
              </a:path>
            </a:pathLst>
          </a:cu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p>
        </p:txBody>
      </p:sp>
      <p:sp>
        <p:nvSpPr>
          <p:cNvPr id="10" name="Picture Placeholder 9">
            <a:extLst>
              <a:ext uri="{FF2B5EF4-FFF2-40B4-BE49-F238E27FC236}">
                <a16:creationId xmlns:a16="http://schemas.microsoft.com/office/drawing/2014/main" id="{B824B98A-4944-4791-8FF5-6261333FFD93}"/>
              </a:ext>
            </a:extLst>
          </p:cNvPr>
          <p:cNvSpPr>
            <a:spLocks noGrp="1"/>
          </p:cNvSpPr>
          <p:nvPr>
            <p:ph type="pic" sz="quarter" idx="10" hasCustomPrompt="1"/>
          </p:nvPr>
        </p:nvSpPr>
        <p:spPr>
          <a:xfrm>
            <a:off x="5883520" y="237"/>
            <a:ext cx="6308480" cy="6857762"/>
          </a:xfrm>
          <a:custGeom>
            <a:avLst/>
            <a:gdLst>
              <a:gd name="connsiteX0" fmla="*/ 0 w 6308480"/>
              <a:gd name="connsiteY0" fmla="*/ 0 h 6857762"/>
              <a:gd name="connsiteX1" fmla="*/ 6300924 w 6308480"/>
              <a:gd name="connsiteY1" fmla="*/ 2727 h 6857762"/>
              <a:gd name="connsiteX2" fmla="*/ 6308480 w 6308480"/>
              <a:gd name="connsiteY2" fmla="*/ 6857762 h 6857762"/>
              <a:gd name="connsiteX3" fmla="*/ 2354102 w 6308480"/>
              <a:gd name="connsiteY3" fmla="*/ 6857762 h 6857762"/>
            </a:gdLst>
            <a:ahLst/>
            <a:cxnLst>
              <a:cxn ang="0">
                <a:pos x="connsiteX0" y="connsiteY0"/>
              </a:cxn>
              <a:cxn ang="0">
                <a:pos x="connsiteX1" y="connsiteY1"/>
              </a:cxn>
              <a:cxn ang="0">
                <a:pos x="connsiteX2" y="connsiteY2"/>
              </a:cxn>
              <a:cxn ang="0">
                <a:pos x="connsiteX3" y="connsiteY3"/>
              </a:cxn>
            </a:cxnLst>
            <a:rect l="l" t="t" r="r" b="b"/>
            <a:pathLst>
              <a:path w="6308480" h="6857762">
                <a:moveTo>
                  <a:pt x="0" y="0"/>
                </a:moveTo>
                <a:lnTo>
                  <a:pt x="6300924" y="2727"/>
                </a:lnTo>
                <a:cubicBezTo>
                  <a:pt x="6303442" y="2283102"/>
                  <a:pt x="6305962" y="4577387"/>
                  <a:pt x="6308480" y="6857762"/>
                </a:cubicBezTo>
                <a:lnTo>
                  <a:pt x="2354102" y="6857762"/>
                </a:lnTo>
                <a:close/>
              </a:path>
            </a:pathLst>
          </a:custGeom>
          <a:noFill/>
        </p:spPr>
        <p:txBody>
          <a:bodyPr wrap="square" anchor="ctr">
            <a:noAutofit/>
          </a:bodyPr>
          <a:lstStyle>
            <a:lvl1pPr marL="0" marR="0" indent="0" algn="r" defTabSz="914400" rtl="0" eaLnBrk="1" fontAlgn="auto" latinLnBrk="0" hangingPunct="1">
              <a:lnSpc>
                <a:spcPct val="90000"/>
              </a:lnSpc>
              <a:spcBef>
                <a:spcPts val="1000"/>
              </a:spcBef>
              <a:spcAft>
                <a:spcPts val="0"/>
              </a:spcAft>
              <a:buClrTx/>
              <a:buSzTx/>
              <a:buFont typeface="Arial" panose="020B0604020202020204" pitchFamily="34" charset="0"/>
              <a:buNone/>
              <a:tabLst/>
              <a:defRPr sz="1600">
                <a:solidFill>
                  <a:schemeClr val="accent4">
                    <a:lumMod val="60000"/>
                    <a:lumOff val="40000"/>
                  </a:schemeClr>
                </a:solidFill>
              </a:defRPr>
            </a:lvl1pPr>
          </a:lstStyle>
          <a:p>
            <a:pPr marL="0" marR="0" lvl="0" indent="0" algn="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pic>
        <p:nvPicPr>
          <p:cNvPr id="11" name="Picture 10" descr="A picture containing text&#10;&#10;Description automatically generated">
            <a:extLst>
              <a:ext uri="{FF2B5EF4-FFF2-40B4-BE49-F238E27FC236}">
                <a16:creationId xmlns:a16="http://schemas.microsoft.com/office/drawing/2014/main" id="{3901EBF6-9C92-4604-B424-1D155695A706}"/>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891298" y="4981050"/>
            <a:ext cx="5376684" cy="1353315"/>
          </a:xfrm>
          <a:prstGeom prst="rect">
            <a:avLst/>
          </a:prstGeom>
        </p:spPr>
      </p:pic>
      <p:sp>
        <p:nvSpPr>
          <p:cNvPr id="14" name="Titel 1">
            <a:extLst>
              <a:ext uri="{FF2B5EF4-FFF2-40B4-BE49-F238E27FC236}">
                <a16:creationId xmlns:a16="http://schemas.microsoft.com/office/drawing/2014/main" id="{AA6B26EB-8EC5-48E2-BD48-A8DC394BE7AE}"/>
              </a:ext>
            </a:extLst>
          </p:cNvPr>
          <p:cNvSpPr>
            <a:spLocks noGrp="1"/>
          </p:cNvSpPr>
          <p:nvPr>
            <p:ph type="ctrTitle" hasCustomPrompt="1"/>
          </p:nvPr>
        </p:nvSpPr>
        <p:spPr>
          <a:xfrm>
            <a:off x="839789" y="1258113"/>
            <a:ext cx="5256212" cy="2071868"/>
          </a:xfrm>
          <a:prstGeom prst="rect">
            <a:avLst/>
          </a:prstGeom>
        </p:spPr>
        <p:txBody>
          <a:bodyPr anchor="b" anchorCtr="0">
            <a:normAutofit/>
          </a:bodyPr>
          <a:lstStyle>
            <a:lvl1pPr algn="l">
              <a:defRPr sz="4800" b="1">
                <a:solidFill>
                  <a:schemeClr val="tx1"/>
                </a:solidFill>
              </a:defRPr>
            </a:lvl1pPr>
          </a:lstStyle>
          <a:p>
            <a:r>
              <a:rPr lang="nl-NL"/>
              <a:t>Titel</a:t>
            </a:r>
            <a:endParaRPr lang="nl-BE"/>
          </a:p>
        </p:txBody>
      </p:sp>
      <p:sp>
        <p:nvSpPr>
          <p:cNvPr id="15" name="Text Placeholder 12">
            <a:extLst>
              <a:ext uri="{FF2B5EF4-FFF2-40B4-BE49-F238E27FC236}">
                <a16:creationId xmlns:a16="http://schemas.microsoft.com/office/drawing/2014/main" id="{6F182A54-4BEE-4AF0-9435-44D036032676}"/>
              </a:ext>
            </a:extLst>
          </p:cNvPr>
          <p:cNvSpPr>
            <a:spLocks noGrp="1"/>
          </p:cNvSpPr>
          <p:nvPr>
            <p:ph type="body" sz="quarter" idx="11" hasCustomPrompt="1"/>
          </p:nvPr>
        </p:nvSpPr>
        <p:spPr>
          <a:xfrm>
            <a:off x="839789" y="3354606"/>
            <a:ext cx="5256212" cy="1455738"/>
          </a:xfrm>
        </p:spPr>
        <p:txBody>
          <a:bodyPr>
            <a:normAutofit/>
          </a:bodyPr>
          <a:lstStyle>
            <a:lvl1pPr>
              <a:defRPr sz="2400">
                <a:solidFill>
                  <a:schemeClr val="tx1"/>
                </a:solidFill>
              </a:defRPr>
            </a:lvl1pPr>
          </a:lstStyle>
          <a:p>
            <a:pPr lvl="0"/>
            <a:r>
              <a:rPr lang="en-US"/>
              <a:t>ONDERTITEL</a:t>
            </a:r>
          </a:p>
        </p:txBody>
      </p:sp>
    </p:spTree>
    <p:extLst>
      <p:ext uri="{BB962C8B-B14F-4D97-AF65-F5344CB8AC3E}">
        <p14:creationId xmlns:p14="http://schemas.microsoft.com/office/powerpoint/2010/main" val="25510016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TussenTitel + Foto 2">
    <p:spTree>
      <p:nvGrpSpPr>
        <p:cNvPr id="1" name=""/>
        <p:cNvGrpSpPr/>
        <p:nvPr/>
      </p:nvGrpSpPr>
      <p:grpSpPr>
        <a:xfrm>
          <a:off x="0" y="0"/>
          <a:ext cx="0" cy="0"/>
          <a:chOff x="0" y="0"/>
          <a:chExt cx="0" cy="0"/>
        </a:xfrm>
      </p:grpSpPr>
      <p:sp>
        <p:nvSpPr>
          <p:cNvPr id="6" name="Tijdelijke aanduiding voor afbeelding 5">
            <a:extLst>
              <a:ext uri="{FF2B5EF4-FFF2-40B4-BE49-F238E27FC236}">
                <a16:creationId xmlns:a16="http://schemas.microsoft.com/office/drawing/2014/main" id="{CB5FAE03-95F2-4223-8FC6-421130D44356}"/>
              </a:ext>
            </a:extLst>
          </p:cNvPr>
          <p:cNvSpPr>
            <a:spLocks noGrp="1"/>
          </p:cNvSpPr>
          <p:nvPr>
            <p:ph type="pic" sz="quarter" idx="12" hasCustomPrompt="1"/>
          </p:nvPr>
        </p:nvSpPr>
        <p:spPr>
          <a:xfrm>
            <a:off x="239061" y="0"/>
            <a:ext cx="11952939" cy="6858000"/>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67">
                <a:solidFill>
                  <a:schemeClr val="accent4">
                    <a:lumMod val="60000"/>
                    <a:lumOff val="40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sp>
        <p:nvSpPr>
          <p:cNvPr id="3" name="Tijdelijke aanduiding voor tekst 3">
            <a:extLst>
              <a:ext uri="{FF2B5EF4-FFF2-40B4-BE49-F238E27FC236}">
                <a16:creationId xmlns:a16="http://schemas.microsoft.com/office/drawing/2014/main" id="{C3CEDB31-424E-4E78-B055-9D8DABF57706}"/>
              </a:ext>
            </a:extLst>
          </p:cNvPr>
          <p:cNvSpPr>
            <a:spLocks noGrp="1"/>
          </p:cNvSpPr>
          <p:nvPr>
            <p:ph type="body" sz="quarter" idx="11" hasCustomPrompt="1"/>
          </p:nvPr>
        </p:nvSpPr>
        <p:spPr>
          <a:xfrm>
            <a:off x="5126401" y="4358640"/>
            <a:ext cx="7065601" cy="1372769"/>
          </a:xfrm>
          <a:solidFill>
            <a:srgbClr val="FFEB00"/>
          </a:solidFill>
        </p:spPr>
        <p:txBody>
          <a:bodyPr lIns="216000" tIns="216000" rIns="792000" bIns="216000" anchor="ctr">
            <a:normAutofit/>
          </a:bodyPr>
          <a:lstStyle>
            <a:lvl1pPr marL="0" indent="0" algn="l" defTabSz="914377" rtl="0" eaLnBrk="1" latinLnBrk="0" hangingPunct="1">
              <a:buFontTx/>
              <a:buNone/>
              <a:defRPr lang="nl-NL" sz="4800" b="1" kern="1200" dirty="0" smtClean="0">
                <a:solidFill>
                  <a:schemeClr val="tx1"/>
                </a:solidFill>
                <a:latin typeface="+mj-lt"/>
                <a:ea typeface="+mn-ea"/>
                <a:cs typeface="Calibri" panose="020F0502020204030204" pitchFamily="34" charset="0"/>
              </a:defRPr>
            </a:lvl1pPr>
            <a:lvl2pPr marL="0" indent="0" algn="l" defTabSz="914377" rtl="0" eaLnBrk="1" latinLnBrk="0" hangingPunct="1">
              <a:buFontTx/>
              <a:buNone/>
              <a:defRPr lang="nl-NL" sz="3733" b="1" kern="1200" dirty="0" smtClean="0">
                <a:solidFill>
                  <a:schemeClr val="tx1"/>
                </a:solidFill>
                <a:latin typeface="+mn-lt"/>
                <a:ea typeface="+mn-ea"/>
                <a:cs typeface="+mn-cs"/>
              </a:defRPr>
            </a:lvl2pPr>
            <a:lvl3pPr marL="0" indent="0" algn="l" defTabSz="914377" rtl="0" eaLnBrk="1" latinLnBrk="0" hangingPunct="1">
              <a:buFontTx/>
              <a:buNone/>
              <a:defRPr lang="nl-NL" sz="3733" b="1" kern="1200" dirty="0" smtClean="0">
                <a:solidFill>
                  <a:schemeClr val="tx1"/>
                </a:solidFill>
                <a:latin typeface="+mn-lt"/>
                <a:ea typeface="+mn-ea"/>
                <a:cs typeface="+mn-cs"/>
              </a:defRPr>
            </a:lvl3pPr>
            <a:lvl4pPr marL="0" indent="0" algn="l" defTabSz="914377" rtl="0" eaLnBrk="1" latinLnBrk="0" hangingPunct="1">
              <a:buFontTx/>
              <a:buNone/>
              <a:defRPr lang="nl-NL" sz="3733" b="1" kern="1200" dirty="0" smtClean="0">
                <a:solidFill>
                  <a:schemeClr val="tx1"/>
                </a:solidFill>
                <a:latin typeface="+mn-lt"/>
                <a:ea typeface="+mn-ea"/>
                <a:cs typeface="+mn-cs"/>
              </a:defRPr>
            </a:lvl4pPr>
            <a:lvl5pPr marL="0" indent="0" algn="l" defTabSz="914377" rtl="0" eaLnBrk="1" latinLnBrk="0" hangingPunct="1">
              <a:buFontTx/>
              <a:buNone/>
              <a:defRPr lang="nl-BE" sz="3733" b="1" kern="1200" dirty="0">
                <a:solidFill>
                  <a:schemeClr val="tx1"/>
                </a:solidFill>
                <a:latin typeface="+mn-lt"/>
                <a:ea typeface="+mn-ea"/>
                <a:cs typeface="+mn-cs"/>
              </a:defRPr>
            </a:lvl5pPr>
          </a:lstStyle>
          <a:p>
            <a:pPr lvl="0"/>
            <a:r>
              <a:rPr lang="nl-NL"/>
              <a:t>Subtitel</a:t>
            </a:r>
            <a:endParaRPr lang="nl-BE"/>
          </a:p>
        </p:txBody>
      </p:sp>
      <p:sp>
        <p:nvSpPr>
          <p:cNvPr id="7" name="Rechthoek 6">
            <a:extLst>
              <a:ext uri="{FF2B5EF4-FFF2-40B4-BE49-F238E27FC236}">
                <a16:creationId xmlns:a16="http://schemas.microsoft.com/office/drawing/2014/main" id="{9BFD846F-A868-446F-BAFF-61F80655D1C2}"/>
              </a:ext>
            </a:extLst>
          </p:cNvPr>
          <p:cNvSpPr/>
          <p:nvPr userDrawn="1"/>
        </p:nvSpPr>
        <p:spPr>
          <a:xfrm>
            <a:off x="1" y="0"/>
            <a:ext cx="239059"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400"/>
          </a:p>
        </p:txBody>
      </p:sp>
      <p:sp>
        <p:nvSpPr>
          <p:cNvPr id="5" name="Tijdelijke aanduiding voor dianummer 5">
            <a:extLst>
              <a:ext uri="{FF2B5EF4-FFF2-40B4-BE49-F238E27FC236}">
                <a16:creationId xmlns:a16="http://schemas.microsoft.com/office/drawing/2014/main" id="{DFAF4955-2C26-4D99-A507-76ED35E0B5AE}"/>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no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39758244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TussenTitel Patroon">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CBFC7578-D2D4-4FD7-94D4-249E9425DBA7}"/>
              </a:ext>
            </a:extLst>
          </p:cNvPr>
          <p:cNvGrpSpPr>
            <a:grpSpLocks noChangeAspect="1"/>
          </p:cNvGrpSpPr>
          <p:nvPr userDrawn="1"/>
        </p:nvGrpSpPr>
        <p:grpSpPr>
          <a:xfrm>
            <a:off x="-2" y="1"/>
            <a:ext cx="12192003" cy="6858000"/>
            <a:chOff x="705255" y="97277"/>
            <a:chExt cx="5836597" cy="3283085"/>
          </a:xfrm>
          <a:noFill/>
        </p:grpSpPr>
        <p:pic>
          <p:nvPicPr>
            <p:cNvPr id="8" name="Graphic 7">
              <a:extLst>
                <a:ext uri="{FF2B5EF4-FFF2-40B4-BE49-F238E27FC236}">
                  <a16:creationId xmlns:a16="http://schemas.microsoft.com/office/drawing/2014/main" id="{57D20F1A-942E-467D-8FEB-0AB9D32F865C}"/>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l="45731" t="42477" r="51216" b="51808"/>
            <a:stretch/>
          </p:blipFill>
          <p:spPr>
            <a:xfrm>
              <a:off x="705255" y="97277"/>
              <a:ext cx="5836597" cy="3283084"/>
            </a:xfrm>
            <a:prstGeom prst="rect">
              <a:avLst/>
            </a:prstGeom>
          </p:spPr>
        </p:pic>
        <p:pic>
          <p:nvPicPr>
            <p:cNvPr id="9" name="Graphic 8">
              <a:extLst>
                <a:ext uri="{FF2B5EF4-FFF2-40B4-BE49-F238E27FC236}">
                  <a16:creationId xmlns:a16="http://schemas.microsoft.com/office/drawing/2014/main" id="{EF2BBE1E-1590-446B-8050-39CE8A2F4E25}"/>
                </a:ext>
              </a:extLst>
            </p:cNvPr>
            <p:cNvPicPr>
              <a:picLocks noChangeAspect="1"/>
            </p:cNvPicPr>
            <p:nvPr userDrawn="1"/>
          </p:nvPicPr>
          <p:blipFill rotWithShape="1">
            <a:blip r:embed="rId4">
              <a:extLst>
                <a:ext uri="{96DAC541-7B7A-43D3-8B79-37D633B846F1}">
                  <asvg:svgBlip xmlns:asvg="http://schemas.microsoft.com/office/drawing/2016/SVG/main" r:embed="rId5"/>
                </a:ext>
              </a:extLst>
            </a:blip>
            <a:srcRect l="48318" t="42477" r="48629" b="51808"/>
            <a:stretch/>
          </p:blipFill>
          <p:spPr>
            <a:xfrm flipH="1">
              <a:off x="705255" y="97277"/>
              <a:ext cx="5836597" cy="3283085"/>
            </a:xfrm>
            <a:prstGeom prst="rect">
              <a:avLst/>
            </a:prstGeom>
          </p:spPr>
        </p:pic>
      </p:grpSp>
      <p:sp>
        <p:nvSpPr>
          <p:cNvPr id="3" name="Tijdelijke aanduiding voor tekst 3">
            <a:extLst>
              <a:ext uri="{FF2B5EF4-FFF2-40B4-BE49-F238E27FC236}">
                <a16:creationId xmlns:a16="http://schemas.microsoft.com/office/drawing/2014/main" id="{C3CEDB31-424E-4E78-B055-9D8DABF57706}"/>
              </a:ext>
            </a:extLst>
          </p:cNvPr>
          <p:cNvSpPr>
            <a:spLocks noGrp="1"/>
          </p:cNvSpPr>
          <p:nvPr>
            <p:ph type="body" sz="quarter" idx="11" hasCustomPrompt="1"/>
          </p:nvPr>
        </p:nvSpPr>
        <p:spPr>
          <a:xfrm>
            <a:off x="5126401" y="4358640"/>
            <a:ext cx="7065601" cy="1372769"/>
          </a:xfrm>
          <a:solidFill>
            <a:srgbClr val="FFEB00"/>
          </a:solidFill>
        </p:spPr>
        <p:txBody>
          <a:bodyPr lIns="216000" tIns="216000" rIns="792000" bIns="216000" anchor="ctr">
            <a:normAutofit/>
          </a:bodyPr>
          <a:lstStyle>
            <a:lvl1pPr marL="0" indent="0" algn="l" defTabSz="914377" rtl="0" eaLnBrk="1" latinLnBrk="0" hangingPunct="1">
              <a:buFontTx/>
              <a:buNone/>
              <a:defRPr lang="nl-NL" sz="4800" b="1" kern="1200" dirty="0" smtClean="0">
                <a:solidFill>
                  <a:schemeClr val="tx1"/>
                </a:solidFill>
                <a:latin typeface="+mj-lt"/>
                <a:ea typeface="+mn-ea"/>
                <a:cs typeface="Calibri" panose="020F0502020204030204" pitchFamily="34" charset="0"/>
              </a:defRPr>
            </a:lvl1pPr>
            <a:lvl2pPr marL="0" indent="0" algn="l" defTabSz="914377" rtl="0" eaLnBrk="1" latinLnBrk="0" hangingPunct="1">
              <a:buFontTx/>
              <a:buNone/>
              <a:defRPr lang="nl-NL" sz="3733" b="1" kern="1200" dirty="0" smtClean="0">
                <a:solidFill>
                  <a:schemeClr val="tx1"/>
                </a:solidFill>
                <a:latin typeface="+mn-lt"/>
                <a:ea typeface="+mn-ea"/>
                <a:cs typeface="+mn-cs"/>
              </a:defRPr>
            </a:lvl2pPr>
            <a:lvl3pPr marL="0" indent="0" algn="l" defTabSz="914377" rtl="0" eaLnBrk="1" latinLnBrk="0" hangingPunct="1">
              <a:buFontTx/>
              <a:buNone/>
              <a:defRPr lang="nl-NL" sz="3733" b="1" kern="1200" dirty="0" smtClean="0">
                <a:solidFill>
                  <a:schemeClr val="tx1"/>
                </a:solidFill>
                <a:latin typeface="+mn-lt"/>
                <a:ea typeface="+mn-ea"/>
                <a:cs typeface="+mn-cs"/>
              </a:defRPr>
            </a:lvl3pPr>
            <a:lvl4pPr marL="0" indent="0" algn="l" defTabSz="914377" rtl="0" eaLnBrk="1" latinLnBrk="0" hangingPunct="1">
              <a:buFontTx/>
              <a:buNone/>
              <a:defRPr lang="nl-NL" sz="3733" b="1" kern="1200" dirty="0" smtClean="0">
                <a:solidFill>
                  <a:schemeClr val="tx1"/>
                </a:solidFill>
                <a:latin typeface="+mn-lt"/>
                <a:ea typeface="+mn-ea"/>
                <a:cs typeface="+mn-cs"/>
              </a:defRPr>
            </a:lvl4pPr>
            <a:lvl5pPr marL="0" indent="0" algn="l" defTabSz="914377" rtl="0" eaLnBrk="1" latinLnBrk="0" hangingPunct="1">
              <a:buFontTx/>
              <a:buNone/>
              <a:defRPr lang="nl-BE" sz="3733" b="1" kern="1200" dirty="0">
                <a:solidFill>
                  <a:schemeClr val="tx1"/>
                </a:solidFill>
                <a:latin typeface="+mn-lt"/>
                <a:ea typeface="+mn-ea"/>
                <a:cs typeface="+mn-cs"/>
              </a:defRPr>
            </a:lvl5pPr>
          </a:lstStyle>
          <a:p>
            <a:pPr lvl="0"/>
            <a:r>
              <a:rPr lang="nl-NL"/>
              <a:t>Subtitel</a:t>
            </a:r>
            <a:endParaRPr lang="nl-BE"/>
          </a:p>
        </p:txBody>
      </p:sp>
      <p:sp>
        <p:nvSpPr>
          <p:cNvPr id="6" name="Rechthoek 6">
            <a:extLst>
              <a:ext uri="{FF2B5EF4-FFF2-40B4-BE49-F238E27FC236}">
                <a16:creationId xmlns:a16="http://schemas.microsoft.com/office/drawing/2014/main" id="{E423B54A-434E-4870-B2F2-5857F82B4E2C}"/>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7" name="Tijdelijke aanduiding voor dianummer 5">
            <a:extLst>
              <a:ext uri="{FF2B5EF4-FFF2-40B4-BE49-F238E27FC236}">
                <a16:creationId xmlns:a16="http://schemas.microsoft.com/office/drawing/2014/main" id="{EC89C4FA-B0E4-4823-BF2A-0719B05069F9}"/>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no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10512903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Titel + Inhou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D12BA3-1A59-4106-AB0B-121C907F47FB}"/>
              </a:ext>
            </a:extLst>
          </p:cNvPr>
          <p:cNvSpPr>
            <a:spLocks noGrp="1"/>
          </p:cNvSpPr>
          <p:nvPr>
            <p:ph type="title"/>
          </p:nvPr>
        </p:nvSpPr>
        <p:spPr/>
        <p:txBody>
          <a:bodyPr/>
          <a:lstStyle/>
          <a:p>
            <a:r>
              <a:rPr lang="en-US"/>
              <a:t>Click to edit Master title style</a:t>
            </a:r>
            <a:endParaRPr lang="nl-BE"/>
          </a:p>
        </p:txBody>
      </p:sp>
      <p:sp>
        <p:nvSpPr>
          <p:cNvPr id="3" name="Footer Placeholder 2">
            <a:extLst>
              <a:ext uri="{FF2B5EF4-FFF2-40B4-BE49-F238E27FC236}">
                <a16:creationId xmlns:a16="http://schemas.microsoft.com/office/drawing/2014/main" id="{B9C52538-1FF6-4A48-B824-17232198D1BB}"/>
              </a:ext>
            </a:extLst>
          </p:cNvPr>
          <p:cNvSpPr>
            <a:spLocks noGrp="1"/>
          </p:cNvSpPr>
          <p:nvPr>
            <p:ph type="ftr" sz="quarter" idx="10"/>
          </p:nvPr>
        </p:nvSpPr>
        <p:spPr/>
        <p:txBody>
          <a:bodyPr/>
          <a:lstStyle/>
          <a:p>
            <a:r>
              <a:rPr lang="nl-BE"/>
              <a:t>Digitaal Vlaanderen</a:t>
            </a:r>
          </a:p>
        </p:txBody>
      </p:sp>
      <p:sp>
        <p:nvSpPr>
          <p:cNvPr id="4" name="Slide Number Placeholder 3">
            <a:extLst>
              <a:ext uri="{FF2B5EF4-FFF2-40B4-BE49-F238E27FC236}">
                <a16:creationId xmlns:a16="http://schemas.microsoft.com/office/drawing/2014/main" id="{6E447F7F-BD98-45A3-9CB5-738FC09F80F6}"/>
              </a:ext>
            </a:extLst>
          </p:cNvPr>
          <p:cNvSpPr>
            <a:spLocks noGrp="1"/>
          </p:cNvSpPr>
          <p:nvPr>
            <p:ph type="sldNum" sz="quarter" idx="11"/>
          </p:nvPr>
        </p:nvSpPr>
        <p:spPr/>
        <p:txBody>
          <a:bodyPr/>
          <a:lstStyle/>
          <a:p>
            <a:fld id="{1EABE038-A425-4CC0-917A-1DC3ED725B2E}" type="slidenum">
              <a:rPr lang="nl-BE" smtClean="0"/>
              <a:pPr/>
              <a:t>‹nr.›</a:t>
            </a:fld>
            <a:endParaRPr lang="nl-BE"/>
          </a:p>
        </p:txBody>
      </p:sp>
      <p:sp>
        <p:nvSpPr>
          <p:cNvPr id="5" name="Tijdelijke aanduiding voor tekst 2">
            <a:extLst>
              <a:ext uri="{FF2B5EF4-FFF2-40B4-BE49-F238E27FC236}">
                <a16:creationId xmlns:a16="http://schemas.microsoft.com/office/drawing/2014/main" id="{7BE2456B-919F-4C28-B6F2-477203DFDD68}"/>
              </a:ext>
            </a:extLst>
          </p:cNvPr>
          <p:cNvSpPr>
            <a:spLocks noGrp="1"/>
          </p:cNvSpPr>
          <p:nvPr>
            <p:ph idx="1"/>
          </p:nvPr>
        </p:nvSpPr>
        <p:spPr>
          <a:xfrm>
            <a:off x="838200" y="1592263"/>
            <a:ext cx="10515600" cy="4584700"/>
          </a:xfrm>
          <a:prstGeom prst="rect">
            <a:avLst/>
          </a:prstGeom>
        </p:spPr>
        <p:txBody>
          <a:bodyPr vert="horz" lIns="0" tIns="45720" rIns="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Tree>
    <p:extLst>
      <p:ext uri="{BB962C8B-B14F-4D97-AF65-F5344CB8AC3E}">
        <p14:creationId xmlns:p14="http://schemas.microsoft.com/office/powerpoint/2010/main" val="11150215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5_Algemeen_01">
    <p:spTree>
      <p:nvGrpSpPr>
        <p:cNvPr id="1" name=""/>
        <p:cNvGrpSpPr/>
        <p:nvPr/>
      </p:nvGrpSpPr>
      <p:grpSpPr>
        <a:xfrm>
          <a:off x="0" y="0"/>
          <a:ext cx="0" cy="0"/>
          <a:chOff x="0" y="0"/>
          <a:chExt cx="0" cy="0"/>
        </a:xfrm>
      </p:grpSpPr>
      <p:sp>
        <p:nvSpPr>
          <p:cNvPr id="5" name="Tijdelijke aanduiding voor voettekst 4">
            <a:extLst>
              <a:ext uri="{FF2B5EF4-FFF2-40B4-BE49-F238E27FC236}">
                <a16:creationId xmlns:a16="http://schemas.microsoft.com/office/drawing/2014/main" id="{84EBF8E1-91F2-4E4B-AF7C-1A2084AB5621}"/>
              </a:ext>
            </a:extLst>
          </p:cNvPr>
          <p:cNvSpPr>
            <a:spLocks noGrp="1"/>
          </p:cNvSpPr>
          <p:nvPr userDrawn="1">
            <p:ph type="ftr" sz="quarter" idx="11"/>
          </p:nvPr>
        </p:nvSpPr>
        <p:spPr/>
        <p:txBody>
          <a:bodyPr/>
          <a:lstStyle>
            <a:lvl1pPr>
              <a:defRPr/>
            </a:lvl1p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userDrawn="1">
            <p:ph type="sldNum" sz="quarter" idx="12"/>
          </p:nvPr>
        </p:nvSpPr>
        <p:spPr/>
        <p:txBody>
          <a:bodyPr/>
          <a:lstStyle>
            <a:lvl1pPr>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2504162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Titel + Boventitel + Inhou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A0088BA-50E3-453A-B4A0-8CCF8ED49B02}"/>
              </a:ext>
            </a:extLst>
          </p:cNvPr>
          <p:cNvSpPr>
            <a:spLocks noGrp="1"/>
          </p:cNvSpPr>
          <p:nvPr>
            <p:ph type="title" hasCustomPrompt="1"/>
          </p:nvPr>
        </p:nvSpPr>
        <p:spPr>
          <a:xfrm>
            <a:off x="836612" y="736352"/>
            <a:ext cx="10515600" cy="703511"/>
          </a:xfrm>
          <a:prstGeom prst="rect">
            <a:avLst/>
          </a:prstGeom>
        </p:spPr>
        <p:txBody>
          <a:bodyPr anchor="t"/>
          <a:lstStyle>
            <a:lvl1pPr>
              <a:defRPr/>
            </a:lvl1pPr>
          </a:lstStyle>
          <a:p>
            <a:r>
              <a:rPr lang="nl-NL"/>
              <a:t>Hoofdtitel</a:t>
            </a:r>
            <a:endParaRPr lang="nl-BE"/>
          </a:p>
        </p:txBody>
      </p:sp>
      <p:sp>
        <p:nvSpPr>
          <p:cNvPr id="3" name="Tijdelijke aanduiding voor inhoud 2">
            <a:extLst>
              <a:ext uri="{FF2B5EF4-FFF2-40B4-BE49-F238E27FC236}">
                <a16:creationId xmlns:a16="http://schemas.microsoft.com/office/drawing/2014/main" id="{39A00E47-68C0-4DBD-AB0F-CD7342B025EA}"/>
              </a:ext>
            </a:extLst>
          </p:cNvPr>
          <p:cNvSpPr>
            <a:spLocks noGrp="1"/>
          </p:cNvSpPr>
          <p:nvPr>
            <p:ph idx="1" hasCustomPrompt="1"/>
          </p:nvPr>
        </p:nvSpPr>
        <p:spPr>
          <a:xfrm>
            <a:off x="838200" y="1592263"/>
            <a:ext cx="10515600" cy="4584700"/>
          </a:xfrm>
        </p:spPr>
        <p:txBody>
          <a:bodyPr/>
          <a:lstStyle>
            <a:lvl1pPr>
              <a:defRPr u="none"/>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12" name="Tijdelijke aanduiding voor tekst 9">
            <a:extLst>
              <a:ext uri="{FF2B5EF4-FFF2-40B4-BE49-F238E27FC236}">
                <a16:creationId xmlns:a16="http://schemas.microsoft.com/office/drawing/2014/main" id="{C8409B7C-6B97-4FAC-AD35-6F8F386B3CAB}"/>
              </a:ext>
            </a:extLst>
          </p:cNvPr>
          <p:cNvSpPr>
            <a:spLocks noGrp="1"/>
          </p:cNvSpPr>
          <p:nvPr>
            <p:ph type="body" sz="quarter" idx="13" hasCustomPrompt="1"/>
          </p:nvPr>
        </p:nvSpPr>
        <p:spPr>
          <a:xfrm>
            <a:off x="836612"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Tree>
    <p:extLst>
      <p:ext uri="{BB962C8B-B14F-4D97-AF65-F5344CB8AC3E}">
        <p14:creationId xmlns:p14="http://schemas.microsoft.com/office/powerpoint/2010/main" val="26385819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Titel">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7FBACB4-A827-476B-A480-75BFBEF64F94}"/>
              </a:ext>
            </a:extLst>
          </p:cNvPr>
          <p:cNvSpPr>
            <a:spLocks noGrp="1"/>
          </p:cNvSpPr>
          <p:nvPr>
            <p:ph type="title"/>
          </p:nvPr>
        </p:nvSpPr>
        <p:spPr/>
        <p:txBody>
          <a:bodyPr/>
          <a:lstStyle/>
          <a:p>
            <a:r>
              <a:rPr lang="en-US"/>
              <a:t>Click to edit Master title style</a:t>
            </a:r>
            <a:endParaRPr lang="nl-BE"/>
          </a:p>
        </p:txBody>
      </p:sp>
      <p:sp>
        <p:nvSpPr>
          <p:cNvPr id="3" name="Footer Placeholder 2">
            <a:extLst>
              <a:ext uri="{FF2B5EF4-FFF2-40B4-BE49-F238E27FC236}">
                <a16:creationId xmlns:a16="http://schemas.microsoft.com/office/drawing/2014/main" id="{C5C9F335-3273-4667-AD8D-2C4BE24F1488}"/>
              </a:ext>
            </a:extLst>
          </p:cNvPr>
          <p:cNvSpPr>
            <a:spLocks noGrp="1"/>
          </p:cNvSpPr>
          <p:nvPr>
            <p:ph type="ftr" sz="quarter" idx="10"/>
          </p:nvPr>
        </p:nvSpPr>
        <p:spPr/>
        <p:txBody>
          <a:bodyPr/>
          <a:lstStyle/>
          <a:p>
            <a:r>
              <a:rPr lang="nl-BE"/>
              <a:t>Digitaal Vlaanderen</a:t>
            </a:r>
          </a:p>
        </p:txBody>
      </p:sp>
      <p:sp>
        <p:nvSpPr>
          <p:cNvPr id="4" name="Slide Number Placeholder 3">
            <a:extLst>
              <a:ext uri="{FF2B5EF4-FFF2-40B4-BE49-F238E27FC236}">
                <a16:creationId xmlns:a16="http://schemas.microsoft.com/office/drawing/2014/main" id="{EFEB5C17-7629-4682-8F5F-4423A21D776A}"/>
              </a:ext>
            </a:extLst>
          </p:cNvPr>
          <p:cNvSpPr>
            <a:spLocks noGrp="1"/>
          </p:cNvSpPr>
          <p:nvPr>
            <p:ph type="sldNum" sz="quarter" idx="11"/>
          </p:nvPr>
        </p:nvSpPr>
        <p:spPr/>
        <p:txBody>
          <a:bodyPr/>
          <a:lstStyle/>
          <a:p>
            <a:fld id="{1EABE038-A425-4CC0-917A-1DC3ED725B2E}" type="slidenum">
              <a:rPr lang="nl-BE" smtClean="0"/>
              <a:pPr/>
              <a:t>‹nr.›</a:t>
            </a:fld>
            <a:endParaRPr lang="nl-BE"/>
          </a:p>
        </p:txBody>
      </p:sp>
    </p:spTree>
    <p:extLst>
      <p:ext uri="{BB962C8B-B14F-4D97-AF65-F5344CB8AC3E}">
        <p14:creationId xmlns:p14="http://schemas.microsoft.com/office/powerpoint/2010/main" val="1471691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Titel + Boventitel">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A0088BA-50E3-453A-B4A0-8CCF8ED49B02}"/>
              </a:ext>
            </a:extLst>
          </p:cNvPr>
          <p:cNvSpPr>
            <a:spLocks noGrp="1"/>
          </p:cNvSpPr>
          <p:nvPr>
            <p:ph type="title" hasCustomPrompt="1"/>
          </p:nvPr>
        </p:nvSpPr>
        <p:spPr>
          <a:xfrm>
            <a:off x="836612" y="736352"/>
            <a:ext cx="10515600" cy="703511"/>
          </a:xfrm>
          <a:prstGeom prst="rect">
            <a:avLst/>
          </a:prstGeom>
        </p:spPr>
        <p:txBody>
          <a:bodyPr anchor="t"/>
          <a:lstStyle>
            <a:lvl1pPr>
              <a:defRPr/>
            </a:lvl1pPr>
          </a:lstStyle>
          <a:p>
            <a:r>
              <a:rPr lang="nl-NL"/>
              <a:t>Hoofdtitel</a:t>
            </a:r>
            <a:endParaRPr lang="nl-BE"/>
          </a:p>
        </p:txBody>
      </p:sp>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12" name="Tijdelijke aanduiding voor tekst 9">
            <a:extLst>
              <a:ext uri="{FF2B5EF4-FFF2-40B4-BE49-F238E27FC236}">
                <a16:creationId xmlns:a16="http://schemas.microsoft.com/office/drawing/2014/main" id="{C8409B7C-6B97-4FAC-AD35-6F8F386B3CAB}"/>
              </a:ext>
            </a:extLst>
          </p:cNvPr>
          <p:cNvSpPr>
            <a:spLocks noGrp="1"/>
          </p:cNvSpPr>
          <p:nvPr>
            <p:ph type="body" sz="quarter" idx="13" hasCustomPrompt="1"/>
          </p:nvPr>
        </p:nvSpPr>
        <p:spPr>
          <a:xfrm>
            <a:off x="836612"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Tree>
    <p:extLst>
      <p:ext uri="{BB962C8B-B14F-4D97-AF65-F5344CB8AC3E}">
        <p14:creationId xmlns:p14="http://schemas.microsoft.com/office/powerpoint/2010/main" val="13410777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Titel + Tussentitel + 2 Inhoud ">
    <p:spTree>
      <p:nvGrpSpPr>
        <p:cNvPr id="1" name=""/>
        <p:cNvGrpSpPr/>
        <p:nvPr/>
      </p:nvGrpSpPr>
      <p:grpSpPr>
        <a:xfrm>
          <a:off x="0" y="0"/>
          <a:ext cx="0" cy="0"/>
          <a:chOff x="0" y="0"/>
          <a:chExt cx="0" cy="0"/>
        </a:xfrm>
      </p:grpSpPr>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8" name="Rechthoek 3">
            <a:extLst>
              <a:ext uri="{FF2B5EF4-FFF2-40B4-BE49-F238E27FC236}">
                <a16:creationId xmlns:a16="http://schemas.microsoft.com/office/drawing/2014/main" id="{23AF26AC-5CFB-4F6D-8A70-31DC3394C2C5}"/>
              </a:ext>
            </a:extLst>
          </p:cNvPr>
          <p:cNvSpPr/>
          <p:nvPr userDrawn="1"/>
        </p:nvSpPr>
        <p:spPr>
          <a:xfrm>
            <a:off x="839787" y="1592263"/>
            <a:ext cx="5049383"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11" name="Text Placeholder 16">
            <a:extLst>
              <a:ext uri="{FF2B5EF4-FFF2-40B4-BE49-F238E27FC236}">
                <a16:creationId xmlns:a16="http://schemas.microsoft.com/office/drawing/2014/main" id="{B516FA6D-8E9F-4C9C-BA50-CC09DCED4072}"/>
              </a:ext>
            </a:extLst>
          </p:cNvPr>
          <p:cNvSpPr>
            <a:spLocks noGrp="1"/>
          </p:cNvSpPr>
          <p:nvPr>
            <p:ph type="body" sz="quarter" idx="14"/>
          </p:nvPr>
        </p:nvSpPr>
        <p:spPr>
          <a:xfrm>
            <a:off x="1090250" y="1904789"/>
            <a:ext cx="4548456" cy="778234"/>
          </a:xfrm>
        </p:spPr>
        <p:txBody>
          <a:bodyPr anchor="b">
            <a:no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Click to edit Master text styles</a:t>
            </a:r>
          </a:p>
        </p:txBody>
      </p:sp>
      <p:sp>
        <p:nvSpPr>
          <p:cNvPr id="15" name="Rectangle 14">
            <a:extLst>
              <a:ext uri="{FF2B5EF4-FFF2-40B4-BE49-F238E27FC236}">
                <a16:creationId xmlns:a16="http://schemas.microsoft.com/office/drawing/2014/main" id="{D870A25B-699D-4D15-BC83-0201815D2734}"/>
              </a:ext>
            </a:extLst>
          </p:cNvPr>
          <p:cNvSpPr/>
          <p:nvPr userDrawn="1"/>
        </p:nvSpPr>
        <p:spPr>
          <a:xfrm>
            <a:off x="3209867"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21" name="Text Placeholder 20">
            <a:extLst>
              <a:ext uri="{FF2B5EF4-FFF2-40B4-BE49-F238E27FC236}">
                <a16:creationId xmlns:a16="http://schemas.microsoft.com/office/drawing/2014/main" id="{E566FEB3-9583-4476-870F-897012632146}"/>
              </a:ext>
            </a:extLst>
          </p:cNvPr>
          <p:cNvSpPr>
            <a:spLocks noGrp="1"/>
          </p:cNvSpPr>
          <p:nvPr>
            <p:ph type="body" sz="quarter" idx="20"/>
          </p:nvPr>
        </p:nvSpPr>
        <p:spPr>
          <a:xfrm>
            <a:off x="1089451" y="3339380"/>
            <a:ext cx="4550055" cy="2656800"/>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28" name="Rechthoek 3">
            <a:extLst>
              <a:ext uri="{FF2B5EF4-FFF2-40B4-BE49-F238E27FC236}">
                <a16:creationId xmlns:a16="http://schemas.microsoft.com/office/drawing/2014/main" id="{18679EBA-25DF-47AF-B66A-ADB4C0B50434}"/>
              </a:ext>
            </a:extLst>
          </p:cNvPr>
          <p:cNvSpPr/>
          <p:nvPr userDrawn="1"/>
        </p:nvSpPr>
        <p:spPr>
          <a:xfrm>
            <a:off x="6302830" y="1592263"/>
            <a:ext cx="5049383"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29" name="Text Placeholder 16">
            <a:extLst>
              <a:ext uri="{FF2B5EF4-FFF2-40B4-BE49-F238E27FC236}">
                <a16:creationId xmlns:a16="http://schemas.microsoft.com/office/drawing/2014/main" id="{7D3C742E-7030-4C09-A4E2-EE5560A92F6F}"/>
              </a:ext>
            </a:extLst>
          </p:cNvPr>
          <p:cNvSpPr>
            <a:spLocks noGrp="1"/>
          </p:cNvSpPr>
          <p:nvPr>
            <p:ph type="body" sz="quarter" idx="21"/>
          </p:nvPr>
        </p:nvSpPr>
        <p:spPr>
          <a:xfrm>
            <a:off x="6553293" y="1904789"/>
            <a:ext cx="4548456" cy="778234"/>
          </a:xfrm>
        </p:spPr>
        <p:txBody>
          <a:bodyPr anchor="b">
            <a:no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Click to edit Master text styles</a:t>
            </a:r>
          </a:p>
        </p:txBody>
      </p:sp>
      <p:sp>
        <p:nvSpPr>
          <p:cNvPr id="30" name="Rectangle 29">
            <a:extLst>
              <a:ext uri="{FF2B5EF4-FFF2-40B4-BE49-F238E27FC236}">
                <a16:creationId xmlns:a16="http://schemas.microsoft.com/office/drawing/2014/main" id="{2BCC130F-4C58-4918-8A26-AD95CBCEBBB9}"/>
              </a:ext>
            </a:extLst>
          </p:cNvPr>
          <p:cNvSpPr/>
          <p:nvPr userDrawn="1"/>
        </p:nvSpPr>
        <p:spPr>
          <a:xfrm>
            <a:off x="8672910"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31" name="Text Placeholder 20">
            <a:extLst>
              <a:ext uri="{FF2B5EF4-FFF2-40B4-BE49-F238E27FC236}">
                <a16:creationId xmlns:a16="http://schemas.microsoft.com/office/drawing/2014/main" id="{2319D7C0-B552-49BD-9175-92D787A5496B}"/>
              </a:ext>
            </a:extLst>
          </p:cNvPr>
          <p:cNvSpPr>
            <a:spLocks noGrp="1"/>
          </p:cNvSpPr>
          <p:nvPr>
            <p:ph type="body" sz="quarter" idx="22"/>
          </p:nvPr>
        </p:nvSpPr>
        <p:spPr>
          <a:xfrm>
            <a:off x="6552494" y="3339380"/>
            <a:ext cx="4550055" cy="2656800"/>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16" name="Titel 1">
            <a:extLst>
              <a:ext uri="{FF2B5EF4-FFF2-40B4-BE49-F238E27FC236}">
                <a16:creationId xmlns:a16="http://schemas.microsoft.com/office/drawing/2014/main" id="{B402254C-B322-4B4A-8A90-0B23A940D93E}"/>
              </a:ext>
            </a:extLst>
          </p:cNvPr>
          <p:cNvSpPr>
            <a:spLocks noGrp="1"/>
          </p:cNvSpPr>
          <p:nvPr>
            <p:ph type="title" hasCustomPrompt="1"/>
          </p:nvPr>
        </p:nvSpPr>
        <p:spPr>
          <a:xfrm>
            <a:off x="836612" y="736352"/>
            <a:ext cx="10515600" cy="703511"/>
          </a:xfrm>
          <a:prstGeom prst="rect">
            <a:avLst/>
          </a:prstGeom>
        </p:spPr>
        <p:txBody>
          <a:bodyPr anchor="t"/>
          <a:lstStyle>
            <a:lvl1pPr>
              <a:defRPr/>
            </a:lvl1pPr>
          </a:lstStyle>
          <a:p>
            <a:r>
              <a:rPr lang="nl-NL"/>
              <a:t>Hoofdtitel</a:t>
            </a:r>
            <a:endParaRPr lang="nl-BE"/>
          </a:p>
        </p:txBody>
      </p:sp>
      <p:sp>
        <p:nvSpPr>
          <p:cNvPr id="17" name="Tijdelijke aanduiding voor tekst 9">
            <a:extLst>
              <a:ext uri="{FF2B5EF4-FFF2-40B4-BE49-F238E27FC236}">
                <a16:creationId xmlns:a16="http://schemas.microsoft.com/office/drawing/2014/main" id="{59EEA2BC-5754-457F-AE68-3991568A9F54}"/>
              </a:ext>
            </a:extLst>
          </p:cNvPr>
          <p:cNvSpPr>
            <a:spLocks noGrp="1"/>
          </p:cNvSpPr>
          <p:nvPr>
            <p:ph type="body" sz="quarter" idx="13" hasCustomPrompt="1"/>
          </p:nvPr>
        </p:nvSpPr>
        <p:spPr>
          <a:xfrm>
            <a:off x="836612"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Tree>
    <p:extLst>
      <p:ext uri="{BB962C8B-B14F-4D97-AF65-F5344CB8AC3E}">
        <p14:creationId xmlns:p14="http://schemas.microsoft.com/office/powerpoint/2010/main" val="2733511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Titel + Tussentitel + 3 Inhoud ">
    <p:spTree>
      <p:nvGrpSpPr>
        <p:cNvPr id="1" name=""/>
        <p:cNvGrpSpPr/>
        <p:nvPr/>
      </p:nvGrpSpPr>
      <p:grpSpPr>
        <a:xfrm>
          <a:off x="0" y="0"/>
          <a:ext cx="0" cy="0"/>
          <a:chOff x="0" y="0"/>
          <a:chExt cx="0" cy="0"/>
        </a:xfrm>
      </p:grpSpPr>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8" name="Rechthoek 3">
            <a:extLst>
              <a:ext uri="{FF2B5EF4-FFF2-40B4-BE49-F238E27FC236}">
                <a16:creationId xmlns:a16="http://schemas.microsoft.com/office/drawing/2014/main" id="{23AF26AC-5CFB-4F6D-8A70-31DC3394C2C5}"/>
              </a:ext>
            </a:extLst>
          </p:cNvPr>
          <p:cNvSpPr/>
          <p:nvPr userDrawn="1"/>
        </p:nvSpPr>
        <p:spPr>
          <a:xfrm>
            <a:off x="839788" y="1577976"/>
            <a:ext cx="3240000" cy="46227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9" name="Rechthoek 3">
            <a:extLst>
              <a:ext uri="{FF2B5EF4-FFF2-40B4-BE49-F238E27FC236}">
                <a16:creationId xmlns:a16="http://schemas.microsoft.com/office/drawing/2014/main" id="{1786B4DD-87B3-4870-B63C-2B803B4906F0}"/>
              </a:ext>
            </a:extLst>
          </p:cNvPr>
          <p:cNvSpPr/>
          <p:nvPr userDrawn="1"/>
        </p:nvSpPr>
        <p:spPr>
          <a:xfrm>
            <a:off x="4476000" y="1577976"/>
            <a:ext cx="3240000" cy="46227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rgbClr val="373636"/>
              </a:solidFill>
              <a:uFill>
                <a:solidFill>
                  <a:srgbClr val="FFE819"/>
                </a:solidFill>
              </a:uFill>
              <a:latin typeface="+mj-lt"/>
            </a:endParaRPr>
          </a:p>
        </p:txBody>
      </p:sp>
      <p:sp>
        <p:nvSpPr>
          <p:cNvPr id="10" name="Rechthoek 3">
            <a:extLst>
              <a:ext uri="{FF2B5EF4-FFF2-40B4-BE49-F238E27FC236}">
                <a16:creationId xmlns:a16="http://schemas.microsoft.com/office/drawing/2014/main" id="{892CD43D-9369-47DC-A190-4DABB5F648B9}"/>
              </a:ext>
            </a:extLst>
          </p:cNvPr>
          <p:cNvSpPr/>
          <p:nvPr userDrawn="1"/>
        </p:nvSpPr>
        <p:spPr>
          <a:xfrm>
            <a:off x="8112212" y="1592263"/>
            <a:ext cx="3240000" cy="46227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rgbClr val="373636"/>
              </a:solidFill>
              <a:uFill>
                <a:solidFill>
                  <a:srgbClr val="FFE819"/>
                </a:solidFill>
              </a:uFill>
              <a:latin typeface="+mj-lt"/>
            </a:endParaRPr>
          </a:p>
        </p:txBody>
      </p:sp>
      <p:sp>
        <p:nvSpPr>
          <p:cNvPr id="11" name="Text Placeholder 16">
            <a:extLst>
              <a:ext uri="{FF2B5EF4-FFF2-40B4-BE49-F238E27FC236}">
                <a16:creationId xmlns:a16="http://schemas.microsoft.com/office/drawing/2014/main" id="{B516FA6D-8E9F-4C9C-BA50-CC09DCED4072}"/>
              </a:ext>
            </a:extLst>
          </p:cNvPr>
          <p:cNvSpPr>
            <a:spLocks noGrp="1"/>
          </p:cNvSpPr>
          <p:nvPr>
            <p:ph type="body" sz="quarter" idx="14"/>
          </p:nvPr>
        </p:nvSpPr>
        <p:spPr>
          <a:xfrm>
            <a:off x="1000501" y="1904789"/>
            <a:ext cx="2918574" cy="778234"/>
          </a:xfrm>
        </p:spPr>
        <p:txBody>
          <a:bodyPr anchor="b">
            <a:no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Click to edit Master text styles</a:t>
            </a:r>
          </a:p>
        </p:txBody>
      </p:sp>
      <p:sp>
        <p:nvSpPr>
          <p:cNvPr id="13" name="Text Placeholder 16">
            <a:extLst>
              <a:ext uri="{FF2B5EF4-FFF2-40B4-BE49-F238E27FC236}">
                <a16:creationId xmlns:a16="http://schemas.microsoft.com/office/drawing/2014/main" id="{4903B434-F0DF-4A38-AD25-1AC6AC8F3084}"/>
              </a:ext>
            </a:extLst>
          </p:cNvPr>
          <p:cNvSpPr>
            <a:spLocks noGrp="1"/>
          </p:cNvSpPr>
          <p:nvPr>
            <p:ph type="body" sz="quarter" idx="15"/>
          </p:nvPr>
        </p:nvSpPr>
        <p:spPr>
          <a:xfrm>
            <a:off x="4636713" y="1904789"/>
            <a:ext cx="2918574" cy="778234"/>
          </a:xfrm>
        </p:spPr>
        <p:txBody>
          <a:bodyPr anchor="b">
            <a:no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Click to edit Master text styles</a:t>
            </a:r>
          </a:p>
        </p:txBody>
      </p:sp>
      <p:sp>
        <p:nvSpPr>
          <p:cNvPr id="14" name="Text Placeholder 16">
            <a:extLst>
              <a:ext uri="{FF2B5EF4-FFF2-40B4-BE49-F238E27FC236}">
                <a16:creationId xmlns:a16="http://schemas.microsoft.com/office/drawing/2014/main" id="{4F757132-B6AF-4A2B-9F9B-07AB94E88C17}"/>
              </a:ext>
            </a:extLst>
          </p:cNvPr>
          <p:cNvSpPr>
            <a:spLocks noGrp="1"/>
          </p:cNvSpPr>
          <p:nvPr>
            <p:ph type="body" sz="quarter" idx="16"/>
          </p:nvPr>
        </p:nvSpPr>
        <p:spPr>
          <a:xfrm>
            <a:off x="8272925" y="1919076"/>
            <a:ext cx="2918574" cy="778234"/>
          </a:xfrm>
        </p:spPr>
        <p:txBody>
          <a:bodyPr anchor="b">
            <a:no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Click to edit Master text styles</a:t>
            </a:r>
          </a:p>
        </p:txBody>
      </p:sp>
      <p:sp>
        <p:nvSpPr>
          <p:cNvPr id="15" name="Rectangle 14">
            <a:extLst>
              <a:ext uri="{FF2B5EF4-FFF2-40B4-BE49-F238E27FC236}">
                <a16:creationId xmlns:a16="http://schemas.microsoft.com/office/drawing/2014/main" id="{D870A25B-699D-4D15-BC83-0201815D2734}"/>
              </a:ext>
            </a:extLst>
          </p:cNvPr>
          <p:cNvSpPr/>
          <p:nvPr userDrawn="1"/>
        </p:nvSpPr>
        <p:spPr>
          <a:xfrm>
            <a:off x="2304758"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17" name="Rectangle 16">
            <a:extLst>
              <a:ext uri="{FF2B5EF4-FFF2-40B4-BE49-F238E27FC236}">
                <a16:creationId xmlns:a16="http://schemas.microsoft.com/office/drawing/2014/main" id="{5A5DD0C0-8DD0-4CF1-A9DC-5F39B9B29250}"/>
              </a:ext>
            </a:extLst>
          </p:cNvPr>
          <p:cNvSpPr/>
          <p:nvPr userDrawn="1"/>
        </p:nvSpPr>
        <p:spPr>
          <a:xfrm>
            <a:off x="5821445"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19" name="Rectangle 18">
            <a:extLst>
              <a:ext uri="{FF2B5EF4-FFF2-40B4-BE49-F238E27FC236}">
                <a16:creationId xmlns:a16="http://schemas.microsoft.com/office/drawing/2014/main" id="{6047A5D2-E535-4929-8474-B0DFBDAC3AAA}"/>
              </a:ext>
            </a:extLst>
          </p:cNvPr>
          <p:cNvSpPr/>
          <p:nvPr userDrawn="1"/>
        </p:nvSpPr>
        <p:spPr>
          <a:xfrm>
            <a:off x="9577182" y="2989488"/>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21" name="Text Placeholder 20">
            <a:extLst>
              <a:ext uri="{FF2B5EF4-FFF2-40B4-BE49-F238E27FC236}">
                <a16:creationId xmlns:a16="http://schemas.microsoft.com/office/drawing/2014/main" id="{E566FEB3-9583-4476-870F-897012632146}"/>
              </a:ext>
            </a:extLst>
          </p:cNvPr>
          <p:cNvSpPr>
            <a:spLocks noGrp="1"/>
          </p:cNvSpPr>
          <p:nvPr>
            <p:ph type="body" sz="quarter" idx="20"/>
          </p:nvPr>
        </p:nvSpPr>
        <p:spPr>
          <a:xfrm>
            <a:off x="1000501" y="3339380"/>
            <a:ext cx="2919600" cy="2656800"/>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26" name="Text Placeholder 20">
            <a:extLst>
              <a:ext uri="{FF2B5EF4-FFF2-40B4-BE49-F238E27FC236}">
                <a16:creationId xmlns:a16="http://schemas.microsoft.com/office/drawing/2014/main" id="{EB0C5E13-305D-4093-8357-BB356F02F7B9}"/>
              </a:ext>
            </a:extLst>
          </p:cNvPr>
          <p:cNvSpPr>
            <a:spLocks noGrp="1"/>
          </p:cNvSpPr>
          <p:nvPr>
            <p:ph type="body" sz="quarter" idx="21"/>
          </p:nvPr>
        </p:nvSpPr>
        <p:spPr>
          <a:xfrm>
            <a:off x="4635687" y="3339380"/>
            <a:ext cx="2919600" cy="2656800"/>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27" name="Text Placeholder 20">
            <a:extLst>
              <a:ext uri="{FF2B5EF4-FFF2-40B4-BE49-F238E27FC236}">
                <a16:creationId xmlns:a16="http://schemas.microsoft.com/office/drawing/2014/main" id="{A9B79223-F299-4F48-B8EE-17FF3C2046EB}"/>
              </a:ext>
            </a:extLst>
          </p:cNvPr>
          <p:cNvSpPr>
            <a:spLocks noGrp="1"/>
          </p:cNvSpPr>
          <p:nvPr>
            <p:ph type="body" sz="quarter" idx="22"/>
          </p:nvPr>
        </p:nvSpPr>
        <p:spPr>
          <a:xfrm>
            <a:off x="8270873" y="3339380"/>
            <a:ext cx="2919600" cy="2656800"/>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20" name="Titel 1">
            <a:extLst>
              <a:ext uri="{FF2B5EF4-FFF2-40B4-BE49-F238E27FC236}">
                <a16:creationId xmlns:a16="http://schemas.microsoft.com/office/drawing/2014/main" id="{EACFD26D-5C2D-4D4C-BF5B-D87C120620C3}"/>
              </a:ext>
            </a:extLst>
          </p:cNvPr>
          <p:cNvSpPr>
            <a:spLocks noGrp="1"/>
          </p:cNvSpPr>
          <p:nvPr>
            <p:ph type="title" hasCustomPrompt="1"/>
          </p:nvPr>
        </p:nvSpPr>
        <p:spPr>
          <a:xfrm>
            <a:off x="836612" y="736352"/>
            <a:ext cx="10515600" cy="703511"/>
          </a:xfrm>
          <a:prstGeom prst="rect">
            <a:avLst/>
          </a:prstGeom>
        </p:spPr>
        <p:txBody>
          <a:bodyPr anchor="t"/>
          <a:lstStyle>
            <a:lvl1pPr>
              <a:defRPr/>
            </a:lvl1pPr>
          </a:lstStyle>
          <a:p>
            <a:r>
              <a:rPr lang="nl-NL"/>
              <a:t>Hoofdtitel</a:t>
            </a:r>
            <a:endParaRPr lang="nl-BE"/>
          </a:p>
        </p:txBody>
      </p:sp>
      <p:sp>
        <p:nvSpPr>
          <p:cNvPr id="22" name="Tijdelijke aanduiding voor tekst 9">
            <a:extLst>
              <a:ext uri="{FF2B5EF4-FFF2-40B4-BE49-F238E27FC236}">
                <a16:creationId xmlns:a16="http://schemas.microsoft.com/office/drawing/2014/main" id="{CC9879FD-0861-47BA-AB16-D81A3B7D1A0F}"/>
              </a:ext>
            </a:extLst>
          </p:cNvPr>
          <p:cNvSpPr>
            <a:spLocks noGrp="1"/>
          </p:cNvSpPr>
          <p:nvPr>
            <p:ph type="body" sz="quarter" idx="13" hasCustomPrompt="1"/>
          </p:nvPr>
        </p:nvSpPr>
        <p:spPr>
          <a:xfrm>
            <a:off x="836612"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Tree>
    <p:extLst>
      <p:ext uri="{BB962C8B-B14F-4D97-AF65-F5344CB8AC3E}">
        <p14:creationId xmlns:p14="http://schemas.microsoft.com/office/powerpoint/2010/main" val="20239657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Titel + Tussentitel + 4 Inhoud ">
    <p:spTree>
      <p:nvGrpSpPr>
        <p:cNvPr id="1" name=""/>
        <p:cNvGrpSpPr/>
        <p:nvPr/>
      </p:nvGrpSpPr>
      <p:grpSpPr>
        <a:xfrm>
          <a:off x="0" y="0"/>
          <a:ext cx="0" cy="0"/>
          <a:chOff x="0" y="0"/>
          <a:chExt cx="0" cy="0"/>
        </a:xfrm>
      </p:grpSpPr>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8" name="Rechthoek 3">
            <a:extLst>
              <a:ext uri="{FF2B5EF4-FFF2-40B4-BE49-F238E27FC236}">
                <a16:creationId xmlns:a16="http://schemas.microsoft.com/office/drawing/2014/main" id="{23AF26AC-5CFB-4F6D-8A70-31DC3394C2C5}"/>
              </a:ext>
            </a:extLst>
          </p:cNvPr>
          <p:cNvSpPr/>
          <p:nvPr userDrawn="1"/>
        </p:nvSpPr>
        <p:spPr>
          <a:xfrm>
            <a:off x="839788"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11" name="Text Placeholder 16">
            <a:extLst>
              <a:ext uri="{FF2B5EF4-FFF2-40B4-BE49-F238E27FC236}">
                <a16:creationId xmlns:a16="http://schemas.microsoft.com/office/drawing/2014/main" id="{B516FA6D-8E9F-4C9C-BA50-CC09DCED4072}"/>
              </a:ext>
            </a:extLst>
          </p:cNvPr>
          <p:cNvSpPr>
            <a:spLocks noGrp="1"/>
          </p:cNvSpPr>
          <p:nvPr>
            <p:ph type="body" sz="quarter" idx="14"/>
          </p:nvPr>
        </p:nvSpPr>
        <p:spPr>
          <a:xfrm>
            <a:off x="966060" y="1904789"/>
            <a:ext cx="2273512" cy="778234"/>
          </a:xfrm>
        </p:spPr>
        <p:txBody>
          <a:bodyPr anchor="b">
            <a:no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Click to edit Master text styles</a:t>
            </a:r>
          </a:p>
        </p:txBody>
      </p:sp>
      <p:sp>
        <p:nvSpPr>
          <p:cNvPr id="15" name="Rectangle 14">
            <a:extLst>
              <a:ext uri="{FF2B5EF4-FFF2-40B4-BE49-F238E27FC236}">
                <a16:creationId xmlns:a16="http://schemas.microsoft.com/office/drawing/2014/main" id="{D870A25B-699D-4D15-BC83-0201815D2734}"/>
              </a:ext>
            </a:extLst>
          </p:cNvPr>
          <p:cNvSpPr/>
          <p:nvPr userDrawn="1"/>
        </p:nvSpPr>
        <p:spPr>
          <a:xfrm>
            <a:off x="1958011"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21" name="Text Placeholder 20">
            <a:extLst>
              <a:ext uri="{FF2B5EF4-FFF2-40B4-BE49-F238E27FC236}">
                <a16:creationId xmlns:a16="http://schemas.microsoft.com/office/drawing/2014/main" id="{E566FEB3-9583-4476-870F-897012632146}"/>
              </a:ext>
            </a:extLst>
          </p:cNvPr>
          <p:cNvSpPr>
            <a:spLocks noGrp="1"/>
          </p:cNvSpPr>
          <p:nvPr>
            <p:ph type="body" sz="quarter" idx="20"/>
          </p:nvPr>
        </p:nvSpPr>
        <p:spPr>
          <a:xfrm>
            <a:off x="965656" y="3339380"/>
            <a:ext cx="2274311" cy="2656800"/>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71" name="Rechthoek 3">
            <a:extLst>
              <a:ext uri="{FF2B5EF4-FFF2-40B4-BE49-F238E27FC236}">
                <a16:creationId xmlns:a16="http://schemas.microsoft.com/office/drawing/2014/main" id="{D42E061E-4CC4-43FD-8005-B1BD5D905DC0}"/>
              </a:ext>
            </a:extLst>
          </p:cNvPr>
          <p:cNvSpPr/>
          <p:nvPr userDrawn="1"/>
        </p:nvSpPr>
        <p:spPr>
          <a:xfrm>
            <a:off x="3502631"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72" name="Text Placeholder 16">
            <a:extLst>
              <a:ext uri="{FF2B5EF4-FFF2-40B4-BE49-F238E27FC236}">
                <a16:creationId xmlns:a16="http://schemas.microsoft.com/office/drawing/2014/main" id="{4E3C6674-DD01-47E9-A10E-D853334741CF}"/>
              </a:ext>
            </a:extLst>
          </p:cNvPr>
          <p:cNvSpPr>
            <a:spLocks noGrp="1"/>
          </p:cNvSpPr>
          <p:nvPr>
            <p:ph type="body" sz="quarter" idx="21"/>
          </p:nvPr>
        </p:nvSpPr>
        <p:spPr>
          <a:xfrm>
            <a:off x="3628903" y="1904789"/>
            <a:ext cx="2273512" cy="778234"/>
          </a:xfrm>
        </p:spPr>
        <p:txBody>
          <a:bodyPr anchor="b">
            <a:no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Click to edit Master text styles</a:t>
            </a:r>
          </a:p>
        </p:txBody>
      </p:sp>
      <p:sp>
        <p:nvSpPr>
          <p:cNvPr id="73" name="Rectangle 72">
            <a:extLst>
              <a:ext uri="{FF2B5EF4-FFF2-40B4-BE49-F238E27FC236}">
                <a16:creationId xmlns:a16="http://schemas.microsoft.com/office/drawing/2014/main" id="{7B184C01-EC21-4F1C-A40F-CE7D84CD102F}"/>
              </a:ext>
            </a:extLst>
          </p:cNvPr>
          <p:cNvSpPr/>
          <p:nvPr userDrawn="1"/>
        </p:nvSpPr>
        <p:spPr>
          <a:xfrm>
            <a:off x="4620854"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74" name="Text Placeholder 20">
            <a:extLst>
              <a:ext uri="{FF2B5EF4-FFF2-40B4-BE49-F238E27FC236}">
                <a16:creationId xmlns:a16="http://schemas.microsoft.com/office/drawing/2014/main" id="{55EDD25B-4655-4241-B02F-A9D898AFDAC2}"/>
              </a:ext>
            </a:extLst>
          </p:cNvPr>
          <p:cNvSpPr>
            <a:spLocks noGrp="1"/>
          </p:cNvSpPr>
          <p:nvPr>
            <p:ph type="body" sz="quarter" idx="22"/>
          </p:nvPr>
        </p:nvSpPr>
        <p:spPr>
          <a:xfrm>
            <a:off x="3628499" y="3339380"/>
            <a:ext cx="2274311" cy="2656800"/>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75" name="Rechthoek 3">
            <a:extLst>
              <a:ext uri="{FF2B5EF4-FFF2-40B4-BE49-F238E27FC236}">
                <a16:creationId xmlns:a16="http://schemas.microsoft.com/office/drawing/2014/main" id="{25E21064-3834-4788-B957-C622E24DCF38}"/>
              </a:ext>
            </a:extLst>
          </p:cNvPr>
          <p:cNvSpPr/>
          <p:nvPr userDrawn="1"/>
        </p:nvSpPr>
        <p:spPr>
          <a:xfrm>
            <a:off x="6165474"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76" name="Text Placeholder 16">
            <a:extLst>
              <a:ext uri="{FF2B5EF4-FFF2-40B4-BE49-F238E27FC236}">
                <a16:creationId xmlns:a16="http://schemas.microsoft.com/office/drawing/2014/main" id="{6350B18A-4C7A-4978-BED9-F8CA3F7851C9}"/>
              </a:ext>
            </a:extLst>
          </p:cNvPr>
          <p:cNvSpPr>
            <a:spLocks noGrp="1"/>
          </p:cNvSpPr>
          <p:nvPr>
            <p:ph type="body" sz="quarter" idx="23"/>
          </p:nvPr>
        </p:nvSpPr>
        <p:spPr>
          <a:xfrm>
            <a:off x="6291746" y="1904789"/>
            <a:ext cx="2273512" cy="778234"/>
          </a:xfrm>
        </p:spPr>
        <p:txBody>
          <a:bodyPr anchor="b">
            <a:no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Click to edit Master text styles</a:t>
            </a:r>
          </a:p>
        </p:txBody>
      </p:sp>
      <p:sp>
        <p:nvSpPr>
          <p:cNvPr id="77" name="Rectangle 76">
            <a:extLst>
              <a:ext uri="{FF2B5EF4-FFF2-40B4-BE49-F238E27FC236}">
                <a16:creationId xmlns:a16="http://schemas.microsoft.com/office/drawing/2014/main" id="{84149926-AEB6-41AF-B225-2B03505D5B8D}"/>
              </a:ext>
            </a:extLst>
          </p:cNvPr>
          <p:cNvSpPr/>
          <p:nvPr userDrawn="1"/>
        </p:nvSpPr>
        <p:spPr>
          <a:xfrm>
            <a:off x="7283697"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78" name="Text Placeholder 20">
            <a:extLst>
              <a:ext uri="{FF2B5EF4-FFF2-40B4-BE49-F238E27FC236}">
                <a16:creationId xmlns:a16="http://schemas.microsoft.com/office/drawing/2014/main" id="{CBE57870-6B13-4436-9AB0-B45ACC23401D}"/>
              </a:ext>
            </a:extLst>
          </p:cNvPr>
          <p:cNvSpPr>
            <a:spLocks noGrp="1"/>
          </p:cNvSpPr>
          <p:nvPr>
            <p:ph type="body" sz="quarter" idx="24"/>
          </p:nvPr>
        </p:nvSpPr>
        <p:spPr>
          <a:xfrm>
            <a:off x="6291342" y="3339380"/>
            <a:ext cx="2274311" cy="2656800"/>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79" name="Rechthoek 3">
            <a:extLst>
              <a:ext uri="{FF2B5EF4-FFF2-40B4-BE49-F238E27FC236}">
                <a16:creationId xmlns:a16="http://schemas.microsoft.com/office/drawing/2014/main" id="{8C77416B-B3AD-4D67-B6D2-4ACF2DD6EDD0}"/>
              </a:ext>
            </a:extLst>
          </p:cNvPr>
          <p:cNvSpPr/>
          <p:nvPr userDrawn="1"/>
        </p:nvSpPr>
        <p:spPr>
          <a:xfrm>
            <a:off x="8828316"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80" name="Text Placeholder 16">
            <a:extLst>
              <a:ext uri="{FF2B5EF4-FFF2-40B4-BE49-F238E27FC236}">
                <a16:creationId xmlns:a16="http://schemas.microsoft.com/office/drawing/2014/main" id="{852EF0F1-F093-4E8C-A7D2-5130A61B0E50}"/>
              </a:ext>
            </a:extLst>
          </p:cNvPr>
          <p:cNvSpPr>
            <a:spLocks noGrp="1"/>
          </p:cNvSpPr>
          <p:nvPr>
            <p:ph type="body" sz="quarter" idx="25"/>
          </p:nvPr>
        </p:nvSpPr>
        <p:spPr>
          <a:xfrm>
            <a:off x="8954588" y="1904789"/>
            <a:ext cx="2273512" cy="778234"/>
          </a:xfrm>
        </p:spPr>
        <p:txBody>
          <a:bodyPr anchor="b">
            <a:no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Click to edit Master text styles</a:t>
            </a:r>
          </a:p>
        </p:txBody>
      </p:sp>
      <p:sp>
        <p:nvSpPr>
          <p:cNvPr id="81" name="Rectangle 80">
            <a:extLst>
              <a:ext uri="{FF2B5EF4-FFF2-40B4-BE49-F238E27FC236}">
                <a16:creationId xmlns:a16="http://schemas.microsoft.com/office/drawing/2014/main" id="{396AA952-17E9-41F2-A71E-4A8199C2B745}"/>
              </a:ext>
            </a:extLst>
          </p:cNvPr>
          <p:cNvSpPr/>
          <p:nvPr userDrawn="1"/>
        </p:nvSpPr>
        <p:spPr>
          <a:xfrm>
            <a:off x="9946539"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82" name="Text Placeholder 20">
            <a:extLst>
              <a:ext uri="{FF2B5EF4-FFF2-40B4-BE49-F238E27FC236}">
                <a16:creationId xmlns:a16="http://schemas.microsoft.com/office/drawing/2014/main" id="{6FF71E5F-F651-4629-9C5E-3DE7139EE63D}"/>
              </a:ext>
            </a:extLst>
          </p:cNvPr>
          <p:cNvSpPr>
            <a:spLocks noGrp="1"/>
          </p:cNvSpPr>
          <p:nvPr>
            <p:ph type="body" sz="quarter" idx="26"/>
          </p:nvPr>
        </p:nvSpPr>
        <p:spPr>
          <a:xfrm>
            <a:off x="8954184" y="3339380"/>
            <a:ext cx="2274311" cy="2656800"/>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23" name="Titel 1">
            <a:extLst>
              <a:ext uri="{FF2B5EF4-FFF2-40B4-BE49-F238E27FC236}">
                <a16:creationId xmlns:a16="http://schemas.microsoft.com/office/drawing/2014/main" id="{41E833E3-11DC-491F-9B58-E6B30A34C1E1}"/>
              </a:ext>
            </a:extLst>
          </p:cNvPr>
          <p:cNvSpPr>
            <a:spLocks noGrp="1"/>
          </p:cNvSpPr>
          <p:nvPr>
            <p:ph type="title" hasCustomPrompt="1"/>
          </p:nvPr>
        </p:nvSpPr>
        <p:spPr>
          <a:xfrm>
            <a:off x="836612" y="736352"/>
            <a:ext cx="10515600" cy="703511"/>
          </a:xfrm>
          <a:prstGeom prst="rect">
            <a:avLst/>
          </a:prstGeom>
        </p:spPr>
        <p:txBody>
          <a:bodyPr anchor="t"/>
          <a:lstStyle>
            <a:lvl1pPr>
              <a:defRPr/>
            </a:lvl1pPr>
          </a:lstStyle>
          <a:p>
            <a:r>
              <a:rPr lang="nl-NL"/>
              <a:t>Hoofdtitel</a:t>
            </a:r>
            <a:endParaRPr lang="nl-BE"/>
          </a:p>
        </p:txBody>
      </p:sp>
      <p:sp>
        <p:nvSpPr>
          <p:cNvPr id="24" name="Tijdelijke aanduiding voor tekst 9">
            <a:extLst>
              <a:ext uri="{FF2B5EF4-FFF2-40B4-BE49-F238E27FC236}">
                <a16:creationId xmlns:a16="http://schemas.microsoft.com/office/drawing/2014/main" id="{73F24D1F-09B5-4D12-AAE2-ED1A62D13F3F}"/>
              </a:ext>
            </a:extLst>
          </p:cNvPr>
          <p:cNvSpPr>
            <a:spLocks noGrp="1"/>
          </p:cNvSpPr>
          <p:nvPr>
            <p:ph type="body" sz="quarter" idx="13" hasCustomPrompt="1"/>
          </p:nvPr>
        </p:nvSpPr>
        <p:spPr>
          <a:xfrm>
            <a:off x="836612"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Tree>
    <p:extLst>
      <p:ext uri="{BB962C8B-B14F-4D97-AF65-F5344CB8AC3E}">
        <p14:creationId xmlns:p14="http://schemas.microsoft.com/office/powerpoint/2010/main" val="19052415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Titel + Tussentitel + 2 Inhoud/Pictogram">
    <p:spTree>
      <p:nvGrpSpPr>
        <p:cNvPr id="1" name=""/>
        <p:cNvGrpSpPr/>
        <p:nvPr/>
      </p:nvGrpSpPr>
      <p:grpSpPr>
        <a:xfrm>
          <a:off x="0" y="0"/>
          <a:ext cx="0" cy="0"/>
          <a:chOff x="0" y="0"/>
          <a:chExt cx="0" cy="0"/>
        </a:xfrm>
      </p:grpSpPr>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8" name="Rechthoek 3">
            <a:extLst>
              <a:ext uri="{FF2B5EF4-FFF2-40B4-BE49-F238E27FC236}">
                <a16:creationId xmlns:a16="http://schemas.microsoft.com/office/drawing/2014/main" id="{23AF26AC-5CFB-4F6D-8A70-31DC3394C2C5}"/>
              </a:ext>
            </a:extLst>
          </p:cNvPr>
          <p:cNvSpPr/>
          <p:nvPr userDrawn="1"/>
        </p:nvSpPr>
        <p:spPr>
          <a:xfrm>
            <a:off x="839787" y="1592263"/>
            <a:ext cx="5049383"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28" name="Rechthoek 3">
            <a:extLst>
              <a:ext uri="{FF2B5EF4-FFF2-40B4-BE49-F238E27FC236}">
                <a16:creationId xmlns:a16="http://schemas.microsoft.com/office/drawing/2014/main" id="{18679EBA-25DF-47AF-B66A-ADB4C0B50434}"/>
              </a:ext>
            </a:extLst>
          </p:cNvPr>
          <p:cNvSpPr/>
          <p:nvPr userDrawn="1"/>
        </p:nvSpPr>
        <p:spPr>
          <a:xfrm>
            <a:off x="6302830" y="1592263"/>
            <a:ext cx="5049383"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16" name="Titel 1">
            <a:extLst>
              <a:ext uri="{FF2B5EF4-FFF2-40B4-BE49-F238E27FC236}">
                <a16:creationId xmlns:a16="http://schemas.microsoft.com/office/drawing/2014/main" id="{B402254C-B322-4B4A-8A90-0B23A940D93E}"/>
              </a:ext>
            </a:extLst>
          </p:cNvPr>
          <p:cNvSpPr>
            <a:spLocks noGrp="1"/>
          </p:cNvSpPr>
          <p:nvPr>
            <p:ph type="title" hasCustomPrompt="1"/>
          </p:nvPr>
        </p:nvSpPr>
        <p:spPr>
          <a:xfrm>
            <a:off x="836612" y="736352"/>
            <a:ext cx="10515600" cy="703511"/>
          </a:xfrm>
          <a:prstGeom prst="rect">
            <a:avLst/>
          </a:prstGeom>
        </p:spPr>
        <p:txBody>
          <a:bodyPr anchor="t"/>
          <a:lstStyle>
            <a:lvl1pPr>
              <a:defRPr/>
            </a:lvl1pPr>
          </a:lstStyle>
          <a:p>
            <a:r>
              <a:rPr lang="nl-NL"/>
              <a:t>Hoofdtitel</a:t>
            </a:r>
            <a:endParaRPr lang="nl-BE"/>
          </a:p>
        </p:txBody>
      </p:sp>
      <p:sp>
        <p:nvSpPr>
          <p:cNvPr id="17" name="Tijdelijke aanduiding voor tekst 9">
            <a:extLst>
              <a:ext uri="{FF2B5EF4-FFF2-40B4-BE49-F238E27FC236}">
                <a16:creationId xmlns:a16="http://schemas.microsoft.com/office/drawing/2014/main" id="{59EEA2BC-5754-457F-AE68-3991568A9F54}"/>
              </a:ext>
            </a:extLst>
          </p:cNvPr>
          <p:cNvSpPr>
            <a:spLocks noGrp="1"/>
          </p:cNvSpPr>
          <p:nvPr>
            <p:ph type="body" sz="quarter" idx="13" hasCustomPrompt="1"/>
          </p:nvPr>
        </p:nvSpPr>
        <p:spPr>
          <a:xfrm>
            <a:off x="836612"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
        <p:nvSpPr>
          <p:cNvPr id="18" name="Text Placeholder 16">
            <a:extLst>
              <a:ext uri="{FF2B5EF4-FFF2-40B4-BE49-F238E27FC236}">
                <a16:creationId xmlns:a16="http://schemas.microsoft.com/office/drawing/2014/main" id="{46BDB17C-9B6D-48F9-9348-2AEF34DB3046}"/>
              </a:ext>
            </a:extLst>
          </p:cNvPr>
          <p:cNvSpPr>
            <a:spLocks noGrp="1"/>
          </p:cNvSpPr>
          <p:nvPr>
            <p:ph type="body" sz="quarter" idx="14"/>
          </p:nvPr>
        </p:nvSpPr>
        <p:spPr>
          <a:xfrm>
            <a:off x="1089278" y="2618715"/>
            <a:ext cx="4550400" cy="778234"/>
          </a:xfrm>
        </p:spPr>
        <p:txBody>
          <a:bodyPr anchor="b">
            <a:norm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Click to edit Master text styles</a:t>
            </a:r>
          </a:p>
        </p:txBody>
      </p:sp>
      <p:sp>
        <p:nvSpPr>
          <p:cNvPr id="19" name="Rectangle 18">
            <a:extLst>
              <a:ext uri="{FF2B5EF4-FFF2-40B4-BE49-F238E27FC236}">
                <a16:creationId xmlns:a16="http://schemas.microsoft.com/office/drawing/2014/main" id="{1DD495D0-3B93-43AE-B288-1723A0705626}"/>
              </a:ext>
            </a:extLst>
          </p:cNvPr>
          <p:cNvSpPr/>
          <p:nvPr userDrawn="1"/>
        </p:nvSpPr>
        <p:spPr>
          <a:xfrm>
            <a:off x="3209867"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20" name="Text Placeholder 20">
            <a:extLst>
              <a:ext uri="{FF2B5EF4-FFF2-40B4-BE49-F238E27FC236}">
                <a16:creationId xmlns:a16="http://schemas.microsoft.com/office/drawing/2014/main" id="{A69D1F81-2F1B-47B2-A28E-09C0F783B27E}"/>
              </a:ext>
            </a:extLst>
          </p:cNvPr>
          <p:cNvSpPr>
            <a:spLocks noGrp="1"/>
          </p:cNvSpPr>
          <p:nvPr>
            <p:ph type="body" sz="quarter" idx="20"/>
          </p:nvPr>
        </p:nvSpPr>
        <p:spPr>
          <a:xfrm>
            <a:off x="1089278" y="3773905"/>
            <a:ext cx="4550400" cy="2110395"/>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22" name="Online Image Placeholder 16">
            <a:extLst>
              <a:ext uri="{FF2B5EF4-FFF2-40B4-BE49-F238E27FC236}">
                <a16:creationId xmlns:a16="http://schemas.microsoft.com/office/drawing/2014/main" id="{222CE1EE-23F9-4FCE-86F0-7F96545E4E63}"/>
              </a:ext>
            </a:extLst>
          </p:cNvPr>
          <p:cNvSpPr>
            <a:spLocks noGrp="1"/>
          </p:cNvSpPr>
          <p:nvPr>
            <p:ph type="clipArt" sz="quarter" idx="27" hasCustomPrompt="1"/>
          </p:nvPr>
        </p:nvSpPr>
        <p:spPr>
          <a:xfrm>
            <a:off x="2914478" y="1714500"/>
            <a:ext cx="900000" cy="900000"/>
          </a:xfrm>
        </p:spPr>
        <p:txBody>
          <a:bodyPr/>
          <a:lstStyle/>
          <a:p>
            <a:r>
              <a:rPr lang="nl-BE"/>
              <a:t> </a:t>
            </a:r>
          </a:p>
        </p:txBody>
      </p:sp>
      <p:sp>
        <p:nvSpPr>
          <p:cNvPr id="23" name="Text Placeholder 16">
            <a:extLst>
              <a:ext uri="{FF2B5EF4-FFF2-40B4-BE49-F238E27FC236}">
                <a16:creationId xmlns:a16="http://schemas.microsoft.com/office/drawing/2014/main" id="{30D1A054-6415-47DE-9B16-10035EB53054}"/>
              </a:ext>
            </a:extLst>
          </p:cNvPr>
          <p:cNvSpPr>
            <a:spLocks noGrp="1"/>
          </p:cNvSpPr>
          <p:nvPr>
            <p:ph type="body" sz="quarter" idx="28"/>
          </p:nvPr>
        </p:nvSpPr>
        <p:spPr>
          <a:xfrm>
            <a:off x="6552322" y="2618715"/>
            <a:ext cx="4550400" cy="778234"/>
          </a:xfrm>
        </p:spPr>
        <p:txBody>
          <a:bodyPr anchor="b">
            <a:norm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Click to edit Master text styles</a:t>
            </a:r>
          </a:p>
        </p:txBody>
      </p:sp>
      <p:sp>
        <p:nvSpPr>
          <p:cNvPr id="24" name="Rectangle 23">
            <a:extLst>
              <a:ext uri="{FF2B5EF4-FFF2-40B4-BE49-F238E27FC236}">
                <a16:creationId xmlns:a16="http://schemas.microsoft.com/office/drawing/2014/main" id="{3E6D2007-47ED-45A4-9F12-A18B0C9ED417}"/>
              </a:ext>
            </a:extLst>
          </p:cNvPr>
          <p:cNvSpPr/>
          <p:nvPr userDrawn="1"/>
        </p:nvSpPr>
        <p:spPr>
          <a:xfrm>
            <a:off x="8672911"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25" name="Text Placeholder 20">
            <a:extLst>
              <a:ext uri="{FF2B5EF4-FFF2-40B4-BE49-F238E27FC236}">
                <a16:creationId xmlns:a16="http://schemas.microsoft.com/office/drawing/2014/main" id="{B0A96B7A-60C9-490B-B4EE-D049BC61C564}"/>
              </a:ext>
            </a:extLst>
          </p:cNvPr>
          <p:cNvSpPr>
            <a:spLocks noGrp="1"/>
          </p:cNvSpPr>
          <p:nvPr>
            <p:ph type="body" sz="quarter" idx="29"/>
          </p:nvPr>
        </p:nvSpPr>
        <p:spPr>
          <a:xfrm>
            <a:off x="6552322" y="3773905"/>
            <a:ext cx="4550400" cy="2110395"/>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26" name="Online Image Placeholder 16">
            <a:extLst>
              <a:ext uri="{FF2B5EF4-FFF2-40B4-BE49-F238E27FC236}">
                <a16:creationId xmlns:a16="http://schemas.microsoft.com/office/drawing/2014/main" id="{343900B9-5A27-4A34-9EA3-52EAA216C361}"/>
              </a:ext>
            </a:extLst>
          </p:cNvPr>
          <p:cNvSpPr>
            <a:spLocks noGrp="1"/>
          </p:cNvSpPr>
          <p:nvPr>
            <p:ph type="clipArt" sz="quarter" idx="30" hasCustomPrompt="1"/>
          </p:nvPr>
        </p:nvSpPr>
        <p:spPr>
          <a:xfrm>
            <a:off x="8377522" y="1714500"/>
            <a:ext cx="900000" cy="900000"/>
          </a:xfrm>
        </p:spPr>
        <p:txBody>
          <a:bodyPr/>
          <a:lstStyle/>
          <a:p>
            <a:r>
              <a:rPr lang="nl-BE"/>
              <a:t> </a:t>
            </a:r>
          </a:p>
        </p:txBody>
      </p:sp>
    </p:spTree>
    <p:extLst>
      <p:ext uri="{BB962C8B-B14F-4D97-AF65-F5344CB8AC3E}">
        <p14:creationId xmlns:p14="http://schemas.microsoft.com/office/powerpoint/2010/main" val="27231027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Titel + Tussentitel + 3 Inhoud/Pictogram">
    <p:spTree>
      <p:nvGrpSpPr>
        <p:cNvPr id="1" name=""/>
        <p:cNvGrpSpPr/>
        <p:nvPr/>
      </p:nvGrpSpPr>
      <p:grpSpPr>
        <a:xfrm>
          <a:off x="0" y="0"/>
          <a:ext cx="0" cy="0"/>
          <a:chOff x="0" y="0"/>
          <a:chExt cx="0" cy="0"/>
        </a:xfrm>
      </p:grpSpPr>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8" name="Rechthoek 3">
            <a:extLst>
              <a:ext uri="{FF2B5EF4-FFF2-40B4-BE49-F238E27FC236}">
                <a16:creationId xmlns:a16="http://schemas.microsoft.com/office/drawing/2014/main" id="{23AF26AC-5CFB-4F6D-8A70-31DC3394C2C5}"/>
              </a:ext>
            </a:extLst>
          </p:cNvPr>
          <p:cNvSpPr/>
          <p:nvPr userDrawn="1"/>
        </p:nvSpPr>
        <p:spPr>
          <a:xfrm>
            <a:off x="839788" y="1577976"/>
            <a:ext cx="3240000" cy="46227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9" name="Rechthoek 3">
            <a:extLst>
              <a:ext uri="{FF2B5EF4-FFF2-40B4-BE49-F238E27FC236}">
                <a16:creationId xmlns:a16="http://schemas.microsoft.com/office/drawing/2014/main" id="{1786B4DD-87B3-4870-B63C-2B803B4906F0}"/>
              </a:ext>
            </a:extLst>
          </p:cNvPr>
          <p:cNvSpPr/>
          <p:nvPr userDrawn="1"/>
        </p:nvSpPr>
        <p:spPr>
          <a:xfrm>
            <a:off x="4476000" y="1577976"/>
            <a:ext cx="3240000" cy="46227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rgbClr val="373636"/>
              </a:solidFill>
              <a:uFill>
                <a:solidFill>
                  <a:srgbClr val="FFE819"/>
                </a:solidFill>
              </a:uFill>
              <a:latin typeface="+mj-lt"/>
            </a:endParaRPr>
          </a:p>
        </p:txBody>
      </p:sp>
      <p:sp>
        <p:nvSpPr>
          <p:cNvPr id="10" name="Rechthoek 3">
            <a:extLst>
              <a:ext uri="{FF2B5EF4-FFF2-40B4-BE49-F238E27FC236}">
                <a16:creationId xmlns:a16="http://schemas.microsoft.com/office/drawing/2014/main" id="{892CD43D-9369-47DC-A190-4DABB5F648B9}"/>
              </a:ext>
            </a:extLst>
          </p:cNvPr>
          <p:cNvSpPr/>
          <p:nvPr userDrawn="1"/>
        </p:nvSpPr>
        <p:spPr>
          <a:xfrm>
            <a:off x="8112212" y="1592263"/>
            <a:ext cx="3240000" cy="46227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rgbClr val="373636"/>
              </a:solidFill>
              <a:uFill>
                <a:solidFill>
                  <a:srgbClr val="FFE819"/>
                </a:solidFill>
              </a:uFill>
              <a:latin typeface="+mj-lt"/>
            </a:endParaRPr>
          </a:p>
        </p:txBody>
      </p:sp>
      <p:sp>
        <p:nvSpPr>
          <p:cNvPr id="20" name="Titel 1">
            <a:extLst>
              <a:ext uri="{FF2B5EF4-FFF2-40B4-BE49-F238E27FC236}">
                <a16:creationId xmlns:a16="http://schemas.microsoft.com/office/drawing/2014/main" id="{EACFD26D-5C2D-4D4C-BF5B-D87C120620C3}"/>
              </a:ext>
            </a:extLst>
          </p:cNvPr>
          <p:cNvSpPr>
            <a:spLocks noGrp="1"/>
          </p:cNvSpPr>
          <p:nvPr>
            <p:ph type="title" hasCustomPrompt="1"/>
          </p:nvPr>
        </p:nvSpPr>
        <p:spPr>
          <a:xfrm>
            <a:off x="836612" y="736352"/>
            <a:ext cx="10515600" cy="703511"/>
          </a:xfrm>
          <a:prstGeom prst="rect">
            <a:avLst/>
          </a:prstGeom>
        </p:spPr>
        <p:txBody>
          <a:bodyPr anchor="t"/>
          <a:lstStyle>
            <a:lvl1pPr>
              <a:defRPr/>
            </a:lvl1pPr>
          </a:lstStyle>
          <a:p>
            <a:r>
              <a:rPr lang="nl-NL"/>
              <a:t>Hoofdtitel</a:t>
            </a:r>
            <a:endParaRPr lang="nl-BE"/>
          </a:p>
        </p:txBody>
      </p:sp>
      <p:sp>
        <p:nvSpPr>
          <p:cNvPr id="22" name="Tijdelijke aanduiding voor tekst 9">
            <a:extLst>
              <a:ext uri="{FF2B5EF4-FFF2-40B4-BE49-F238E27FC236}">
                <a16:creationId xmlns:a16="http://schemas.microsoft.com/office/drawing/2014/main" id="{CC9879FD-0861-47BA-AB16-D81A3B7D1A0F}"/>
              </a:ext>
            </a:extLst>
          </p:cNvPr>
          <p:cNvSpPr>
            <a:spLocks noGrp="1"/>
          </p:cNvSpPr>
          <p:nvPr>
            <p:ph type="body" sz="quarter" idx="13" hasCustomPrompt="1"/>
          </p:nvPr>
        </p:nvSpPr>
        <p:spPr>
          <a:xfrm>
            <a:off x="836612"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
        <p:nvSpPr>
          <p:cNvPr id="23" name="Text Placeholder 16">
            <a:extLst>
              <a:ext uri="{FF2B5EF4-FFF2-40B4-BE49-F238E27FC236}">
                <a16:creationId xmlns:a16="http://schemas.microsoft.com/office/drawing/2014/main" id="{8BB1C6CA-135A-4AE9-9AB0-7B207BD8378D}"/>
              </a:ext>
            </a:extLst>
          </p:cNvPr>
          <p:cNvSpPr>
            <a:spLocks noGrp="1"/>
          </p:cNvSpPr>
          <p:nvPr>
            <p:ph type="body" sz="quarter" idx="14"/>
          </p:nvPr>
        </p:nvSpPr>
        <p:spPr>
          <a:xfrm>
            <a:off x="999988" y="2618715"/>
            <a:ext cx="2919600" cy="778234"/>
          </a:xfrm>
        </p:spPr>
        <p:txBody>
          <a:bodyPr anchor="b">
            <a:norm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Click to edit Master text styles</a:t>
            </a:r>
          </a:p>
        </p:txBody>
      </p:sp>
      <p:sp>
        <p:nvSpPr>
          <p:cNvPr id="24" name="Rectangle 23">
            <a:extLst>
              <a:ext uri="{FF2B5EF4-FFF2-40B4-BE49-F238E27FC236}">
                <a16:creationId xmlns:a16="http://schemas.microsoft.com/office/drawing/2014/main" id="{45BCF47F-37A5-4B7C-9485-7519277ADFCA}"/>
              </a:ext>
            </a:extLst>
          </p:cNvPr>
          <p:cNvSpPr/>
          <p:nvPr userDrawn="1"/>
        </p:nvSpPr>
        <p:spPr>
          <a:xfrm>
            <a:off x="2305177"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25" name="Text Placeholder 20">
            <a:extLst>
              <a:ext uri="{FF2B5EF4-FFF2-40B4-BE49-F238E27FC236}">
                <a16:creationId xmlns:a16="http://schemas.microsoft.com/office/drawing/2014/main" id="{3728EF24-9EE6-4CEE-969E-B8B7446DDC0C}"/>
              </a:ext>
            </a:extLst>
          </p:cNvPr>
          <p:cNvSpPr>
            <a:spLocks noGrp="1"/>
          </p:cNvSpPr>
          <p:nvPr>
            <p:ph type="body" sz="quarter" idx="20"/>
          </p:nvPr>
        </p:nvSpPr>
        <p:spPr>
          <a:xfrm>
            <a:off x="999988" y="3773905"/>
            <a:ext cx="2919600" cy="2110395"/>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28" name="Online Image Placeholder 16">
            <a:extLst>
              <a:ext uri="{FF2B5EF4-FFF2-40B4-BE49-F238E27FC236}">
                <a16:creationId xmlns:a16="http://schemas.microsoft.com/office/drawing/2014/main" id="{41F57AC2-0925-47D8-847C-E565727DA574}"/>
              </a:ext>
            </a:extLst>
          </p:cNvPr>
          <p:cNvSpPr>
            <a:spLocks noGrp="1"/>
          </p:cNvSpPr>
          <p:nvPr>
            <p:ph type="clipArt" sz="quarter" idx="27" hasCustomPrompt="1"/>
          </p:nvPr>
        </p:nvSpPr>
        <p:spPr>
          <a:xfrm>
            <a:off x="2009788" y="1714500"/>
            <a:ext cx="900000" cy="900000"/>
          </a:xfrm>
        </p:spPr>
        <p:txBody>
          <a:bodyPr/>
          <a:lstStyle/>
          <a:p>
            <a:r>
              <a:rPr lang="nl-BE"/>
              <a:t> </a:t>
            </a:r>
          </a:p>
        </p:txBody>
      </p:sp>
      <p:sp>
        <p:nvSpPr>
          <p:cNvPr id="34" name="Text Placeholder 16">
            <a:extLst>
              <a:ext uri="{FF2B5EF4-FFF2-40B4-BE49-F238E27FC236}">
                <a16:creationId xmlns:a16="http://schemas.microsoft.com/office/drawing/2014/main" id="{CC3F4D00-33C0-47BA-AD68-A90C140F0634}"/>
              </a:ext>
            </a:extLst>
          </p:cNvPr>
          <p:cNvSpPr>
            <a:spLocks noGrp="1"/>
          </p:cNvSpPr>
          <p:nvPr>
            <p:ph type="body" sz="quarter" idx="28"/>
          </p:nvPr>
        </p:nvSpPr>
        <p:spPr>
          <a:xfrm>
            <a:off x="4636200" y="2618715"/>
            <a:ext cx="2919600" cy="778234"/>
          </a:xfrm>
        </p:spPr>
        <p:txBody>
          <a:bodyPr anchor="b">
            <a:norm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Click to edit Master text styles</a:t>
            </a:r>
          </a:p>
        </p:txBody>
      </p:sp>
      <p:sp>
        <p:nvSpPr>
          <p:cNvPr id="35" name="Rectangle 34">
            <a:extLst>
              <a:ext uri="{FF2B5EF4-FFF2-40B4-BE49-F238E27FC236}">
                <a16:creationId xmlns:a16="http://schemas.microsoft.com/office/drawing/2014/main" id="{BDC197F4-EA06-4DDA-A29E-0EF637FFFEBE}"/>
              </a:ext>
            </a:extLst>
          </p:cNvPr>
          <p:cNvSpPr/>
          <p:nvPr userDrawn="1"/>
        </p:nvSpPr>
        <p:spPr>
          <a:xfrm>
            <a:off x="5941389"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36" name="Text Placeholder 20">
            <a:extLst>
              <a:ext uri="{FF2B5EF4-FFF2-40B4-BE49-F238E27FC236}">
                <a16:creationId xmlns:a16="http://schemas.microsoft.com/office/drawing/2014/main" id="{526EC123-0D03-4949-A8C0-A22D37532819}"/>
              </a:ext>
            </a:extLst>
          </p:cNvPr>
          <p:cNvSpPr>
            <a:spLocks noGrp="1"/>
          </p:cNvSpPr>
          <p:nvPr>
            <p:ph type="body" sz="quarter" idx="29"/>
          </p:nvPr>
        </p:nvSpPr>
        <p:spPr>
          <a:xfrm>
            <a:off x="4636200" y="3773905"/>
            <a:ext cx="2919600" cy="2110395"/>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37" name="Online Image Placeholder 16">
            <a:extLst>
              <a:ext uri="{FF2B5EF4-FFF2-40B4-BE49-F238E27FC236}">
                <a16:creationId xmlns:a16="http://schemas.microsoft.com/office/drawing/2014/main" id="{7A3AC853-2F98-4ED6-ADBA-F4C35BA5391D}"/>
              </a:ext>
            </a:extLst>
          </p:cNvPr>
          <p:cNvSpPr>
            <a:spLocks noGrp="1"/>
          </p:cNvSpPr>
          <p:nvPr>
            <p:ph type="clipArt" sz="quarter" idx="30" hasCustomPrompt="1"/>
          </p:nvPr>
        </p:nvSpPr>
        <p:spPr>
          <a:xfrm>
            <a:off x="5646000" y="1714500"/>
            <a:ext cx="900000" cy="900000"/>
          </a:xfrm>
        </p:spPr>
        <p:txBody>
          <a:bodyPr/>
          <a:lstStyle/>
          <a:p>
            <a:r>
              <a:rPr lang="nl-BE"/>
              <a:t> </a:t>
            </a:r>
          </a:p>
        </p:txBody>
      </p:sp>
      <p:sp>
        <p:nvSpPr>
          <p:cNvPr id="38" name="Text Placeholder 16">
            <a:extLst>
              <a:ext uri="{FF2B5EF4-FFF2-40B4-BE49-F238E27FC236}">
                <a16:creationId xmlns:a16="http://schemas.microsoft.com/office/drawing/2014/main" id="{77D2E02D-03FC-4B46-B861-DCDEDEC131FF}"/>
              </a:ext>
            </a:extLst>
          </p:cNvPr>
          <p:cNvSpPr>
            <a:spLocks noGrp="1"/>
          </p:cNvSpPr>
          <p:nvPr>
            <p:ph type="body" sz="quarter" idx="31"/>
          </p:nvPr>
        </p:nvSpPr>
        <p:spPr>
          <a:xfrm>
            <a:off x="8272412" y="2618715"/>
            <a:ext cx="2919600" cy="778234"/>
          </a:xfrm>
        </p:spPr>
        <p:txBody>
          <a:bodyPr anchor="b">
            <a:norm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Click to edit Master text styles</a:t>
            </a:r>
          </a:p>
        </p:txBody>
      </p:sp>
      <p:sp>
        <p:nvSpPr>
          <p:cNvPr id="39" name="Rectangle 38">
            <a:extLst>
              <a:ext uri="{FF2B5EF4-FFF2-40B4-BE49-F238E27FC236}">
                <a16:creationId xmlns:a16="http://schemas.microsoft.com/office/drawing/2014/main" id="{35FF3416-302A-4EBD-90C7-F5A5EF8E3A87}"/>
              </a:ext>
            </a:extLst>
          </p:cNvPr>
          <p:cNvSpPr/>
          <p:nvPr userDrawn="1"/>
        </p:nvSpPr>
        <p:spPr>
          <a:xfrm>
            <a:off x="9577601"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40" name="Text Placeholder 20">
            <a:extLst>
              <a:ext uri="{FF2B5EF4-FFF2-40B4-BE49-F238E27FC236}">
                <a16:creationId xmlns:a16="http://schemas.microsoft.com/office/drawing/2014/main" id="{674B1754-672D-4B67-A177-16D8B34DD396}"/>
              </a:ext>
            </a:extLst>
          </p:cNvPr>
          <p:cNvSpPr>
            <a:spLocks noGrp="1"/>
          </p:cNvSpPr>
          <p:nvPr>
            <p:ph type="body" sz="quarter" idx="32"/>
          </p:nvPr>
        </p:nvSpPr>
        <p:spPr>
          <a:xfrm>
            <a:off x="8272412" y="3773905"/>
            <a:ext cx="2919600" cy="2110395"/>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41" name="Online Image Placeholder 16">
            <a:extLst>
              <a:ext uri="{FF2B5EF4-FFF2-40B4-BE49-F238E27FC236}">
                <a16:creationId xmlns:a16="http://schemas.microsoft.com/office/drawing/2014/main" id="{21C369DB-296F-4ECC-B095-94B0855D5BF5}"/>
              </a:ext>
            </a:extLst>
          </p:cNvPr>
          <p:cNvSpPr>
            <a:spLocks noGrp="1"/>
          </p:cNvSpPr>
          <p:nvPr>
            <p:ph type="clipArt" sz="quarter" idx="33" hasCustomPrompt="1"/>
          </p:nvPr>
        </p:nvSpPr>
        <p:spPr>
          <a:xfrm>
            <a:off x="9282212" y="1714500"/>
            <a:ext cx="900000" cy="900000"/>
          </a:xfrm>
        </p:spPr>
        <p:txBody>
          <a:bodyPr/>
          <a:lstStyle/>
          <a:p>
            <a:r>
              <a:rPr lang="nl-BE"/>
              <a:t> </a:t>
            </a:r>
          </a:p>
        </p:txBody>
      </p:sp>
    </p:spTree>
    <p:extLst>
      <p:ext uri="{BB962C8B-B14F-4D97-AF65-F5344CB8AC3E}">
        <p14:creationId xmlns:p14="http://schemas.microsoft.com/office/powerpoint/2010/main" val="7471748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Titel + Tussentitel + 4 Inhoud/Pictogram">
    <p:spTree>
      <p:nvGrpSpPr>
        <p:cNvPr id="1" name=""/>
        <p:cNvGrpSpPr/>
        <p:nvPr/>
      </p:nvGrpSpPr>
      <p:grpSpPr>
        <a:xfrm>
          <a:off x="0" y="0"/>
          <a:ext cx="0" cy="0"/>
          <a:chOff x="0" y="0"/>
          <a:chExt cx="0" cy="0"/>
        </a:xfrm>
      </p:grpSpPr>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8" name="Rechthoek 3">
            <a:extLst>
              <a:ext uri="{FF2B5EF4-FFF2-40B4-BE49-F238E27FC236}">
                <a16:creationId xmlns:a16="http://schemas.microsoft.com/office/drawing/2014/main" id="{23AF26AC-5CFB-4F6D-8A70-31DC3394C2C5}"/>
              </a:ext>
            </a:extLst>
          </p:cNvPr>
          <p:cNvSpPr/>
          <p:nvPr userDrawn="1"/>
        </p:nvSpPr>
        <p:spPr>
          <a:xfrm>
            <a:off x="839788"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11" name="Text Placeholder 16">
            <a:extLst>
              <a:ext uri="{FF2B5EF4-FFF2-40B4-BE49-F238E27FC236}">
                <a16:creationId xmlns:a16="http://schemas.microsoft.com/office/drawing/2014/main" id="{B516FA6D-8E9F-4C9C-BA50-CC09DCED4072}"/>
              </a:ext>
            </a:extLst>
          </p:cNvPr>
          <p:cNvSpPr>
            <a:spLocks noGrp="1"/>
          </p:cNvSpPr>
          <p:nvPr>
            <p:ph type="body" sz="quarter" idx="14"/>
          </p:nvPr>
        </p:nvSpPr>
        <p:spPr>
          <a:xfrm>
            <a:off x="966060" y="2618715"/>
            <a:ext cx="2273512" cy="778234"/>
          </a:xfrm>
        </p:spPr>
        <p:txBody>
          <a:bodyPr anchor="b">
            <a:norm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Click to edit Master text styles</a:t>
            </a:r>
          </a:p>
        </p:txBody>
      </p:sp>
      <p:sp>
        <p:nvSpPr>
          <p:cNvPr id="15" name="Rectangle 14">
            <a:extLst>
              <a:ext uri="{FF2B5EF4-FFF2-40B4-BE49-F238E27FC236}">
                <a16:creationId xmlns:a16="http://schemas.microsoft.com/office/drawing/2014/main" id="{D870A25B-699D-4D15-BC83-0201815D2734}"/>
              </a:ext>
            </a:extLst>
          </p:cNvPr>
          <p:cNvSpPr/>
          <p:nvPr userDrawn="1"/>
        </p:nvSpPr>
        <p:spPr>
          <a:xfrm>
            <a:off x="1958011"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21" name="Text Placeholder 20">
            <a:extLst>
              <a:ext uri="{FF2B5EF4-FFF2-40B4-BE49-F238E27FC236}">
                <a16:creationId xmlns:a16="http://schemas.microsoft.com/office/drawing/2014/main" id="{E566FEB3-9583-4476-870F-897012632146}"/>
              </a:ext>
            </a:extLst>
          </p:cNvPr>
          <p:cNvSpPr>
            <a:spLocks noGrp="1"/>
          </p:cNvSpPr>
          <p:nvPr>
            <p:ph type="body" sz="quarter" idx="20"/>
          </p:nvPr>
        </p:nvSpPr>
        <p:spPr>
          <a:xfrm>
            <a:off x="965656" y="3773905"/>
            <a:ext cx="2274311" cy="2110395"/>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71" name="Rechthoek 3">
            <a:extLst>
              <a:ext uri="{FF2B5EF4-FFF2-40B4-BE49-F238E27FC236}">
                <a16:creationId xmlns:a16="http://schemas.microsoft.com/office/drawing/2014/main" id="{D42E061E-4CC4-43FD-8005-B1BD5D905DC0}"/>
              </a:ext>
            </a:extLst>
          </p:cNvPr>
          <p:cNvSpPr/>
          <p:nvPr userDrawn="1"/>
        </p:nvSpPr>
        <p:spPr>
          <a:xfrm>
            <a:off x="3502631"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72" name="Text Placeholder 16">
            <a:extLst>
              <a:ext uri="{FF2B5EF4-FFF2-40B4-BE49-F238E27FC236}">
                <a16:creationId xmlns:a16="http://schemas.microsoft.com/office/drawing/2014/main" id="{4E3C6674-DD01-47E9-A10E-D853334741CF}"/>
              </a:ext>
            </a:extLst>
          </p:cNvPr>
          <p:cNvSpPr>
            <a:spLocks noGrp="1"/>
          </p:cNvSpPr>
          <p:nvPr>
            <p:ph type="body" sz="quarter" idx="21"/>
          </p:nvPr>
        </p:nvSpPr>
        <p:spPr>
          <a:xfrm>
            <a:off x="3628903" y="2618715"/>
            <a:ext cx="2273512" cy="778234"/>
          </a:xfrm>
        </p:spPr>
        <p:txBody>
          <a:bodyPr anchor="b">
            <a:norm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Click to edit Master text styles</a:t>
            </a:r>
          </a:p>
        </p:txBody>
      </p:sp>
      <p:sp>
        <p:nvSpPr>
          <p:cNvPr id="73" name="Rectangle 72">
            <a:extLst>
              <a:ext uri="{FF2B5EF4-FFF2-40B4-BE49-F238E27FC236}">
                <a16:creationId xmlns:a16="http://schemas.microsoft.com/office/drawing/2014/main" id="{7B184C01-EC21-4F1C-A40F-CE7D84CD102F}"/>
              </a:ext>
            </a:extLst>
          </p:cNvPr>
          <p:cNvSpPr/>
          <p:nvPr userDrawn="1"/>
        </p:nvSpPr>
        <p:spPr>
          <a:xfrm>
            <a:off x="4620854"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74" name="Text Placeholder 20">
            <a:extLst>
              <a:ext uri="{FF2B5EF4-FFF2-40B4-BE49-F238E27FC236}">
                <a16:creationId xmlns:a16="http://schemas.microsoft.com/office/drawing/2014/main" id="{55EDD25B-4655-4241-B02F-A9D898AFDAC2}"/>
              </a:ext>
            </a:extLst>
          </p:cNvPr>
          <p:cNvSpPr>
            <a:spLocks noGrp="1"/>
          </p:cNvSpPr>
          <p:nvPr>
            <p:ph type="body" sz="quarter" idx="22"/>
          </p:nvPr>
        </p:nvSpPr>
        <p:spPr>
          <a:xfrm>
            <a:off x="3628499" y="3773905"/>
            <a:ext cx="2274311" cy="2110395"/>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75" name="Rechthoek 3">
            <a:extLst>
              <a:ext uri="{FF2B5EF4-FFF2-40B4-BE49-F238E27FC236}">
                <a16:creationId xmlns:a16="http://schemas.microsoft.com/office/drawing/2014/main" id="{25E21064-3834-4788-B957-C622E24DCF38}"/>
              </a:ext>
            </a:extLst>
          </p:cNvPr>
          <p:cNvSpPr/>
          <p:nvPr userDrawn="1"/>
        </p:nvSpPr>
        <p:spPr>
          <a:xfrm>
            <a:off x="6165474"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76" name="Text Placeholder 16">
            <a:extLst>
              <a:ext uri="{FF2B5EF4-FFF2-40B4-BE49-F238E27FC236}">
                <a16:creationId xmlns:a16="http://schemas.microsoft.com/office/drawing/2014/main" id="{6350B18A-4C7A-4978-BED9-F8CA3F7851C9}"/>
              </a:ext>
            </a:extLst>
          </p:cNvPr>
          <p:cNvSpPr>
            <a:spLocks noGrp="1"/>
          </p:cNvSpPr>
          <p:nvPr>
            <p:ph type="body" sz="quarter" idx="23"/>
          </p:nvPr>
        </p:nvSpPr>
        <p:spPr>
          <a:xfrm>
            <a:off x="6291746" y="2618715"/>
            <a:ext cx="2273512" cy="778234"/>
          </a:xfrm>
        </p:spPr>
        <p:txBody>
          <a:bodyPr anchor="b">
            <a:norm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Click to edit Master text styles</a:t>
            </a:r>
          </a:p>
        </p:txBody>
      </p:sp>
      <p:sp>
        <p:nvSpPr>
          <p:cNvPr id="77" name="Rectangle 76">
            <a:extLst>
              <a:ext uri="{FF2B5EF4-FFF2-40B4-BE49-F238E27FC236}">
                <a16:creationId xmlns:a16="http://schemas.microsoft.com/office/drawing/2014/main" id="{84149926-AEB6-41AF-B225-2B03505D5B8D}"/>
              </a:ext>
            </a:extLst>
          </p:cNvPr>
          <p:cNvSpPr/>
          <p:nvPr userDrawn="1"/>
        </p:nvSpPr>
        <p:spPr>
          <a:xfrm>
            <a:off x="7283697"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78" name="Text Placeholder 20">
            <a:extLst>
              <a:ext uri="{FF2B5EF4-FFF2-40B4-BE49-F238E27FC236}">
                <a16:creationId xmlns:a16="http://schemas.microsoft.com/office/drawing/2014/main" id="{CBE57870-6B13-4436-9AB0-B45ACC23401D}"/>
              </a:ext>
            </a:extLst>
          </p:cNvPr>
          <p:cNvSpPr>
            <a:spLocks noGrp="1"/>
          </p:cNvSpPr>
          <p:nvPr>
            <p:ph type="body" sz="quarter" idx="24"/>
          </p:nvPr>
        </p:nvSpPr>
        <p:spPr>
          <a:xfrm>
            <a:off x="6291342" y="3773905"/>
            <a:ext cx="2274311" cy="2110395"/>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79" name="Rechthoek 3">
            <a:extLst>
              <a:ext uri="{FF2B5EF4-FFF2-40B4-BE49-F238E27FC236}">
                <a16:creationId xmlns:a16="http://schemas.microsoft.com/office/drawing/2014/main" id="{8C77416B-B3AD-4D67-B6D2-4ACF2DD6EDD0}"/>
              </a:ext>
            </a:extLst>
          </p:cNvPr>
          <p:cNvSpPr/>
          <p:nvPr userDrawn="1"/>
        </p:nvSpPr>
        <p:spPr>
          <a:xfrm>
            <a:off x="8828316"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80" name="Text Placeholder 16">
            <a:extLst>
              <a:ext uri="{FF2B5EF4-FFF2-40B4-BE49-F238E27FC236}">
                <a16:creationId xmlns:a16="http://schemas.microsoft.com/office/drawing/2014/main" id="{852EF0F1-F093-4E8C-A7D2-5130A61B0E50}"/>
              </a:ext>
            </a:extLst>
          </p:cNvPr>
          <p:cNvSpPr>
            <a:spLocks noGrp="1"/>
          </p:cNvSpPr>
          <p:nvPr>
            <p:ph type="body" sz="quarter" idx="25"/>
          </p:nvPr>
        </p:nvSpPr>
        <p:spPr>
          <a:xfrm>
            <a:off x="8954588" y="2618715"/>
            <a:ext cx="2273512" cy="778234"/>
          </a:xfrm>
        </p:spPr>
        <p:txBody>
          <a:bodyPr anchor="b">
            <a:norm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Click to edit Master text styles</a:t>
            </a:r>
          </a:p>
        </p:txBody>
      </p:sp>
      <p:sp>
        <p:nvSpPr>
          <p:cNvPr id="81" name="Rectangle 80">
            <a:extLst>
              <a:ext uri="{FF2B5EF4-FFF2-40B4-BE49-F238E27FC236}">
                <a16:creationId xmlns:a16="http://schemas.microsoft.com/office/drawing/2014/main" id="{396AA952-17E9-41F2-A71E-4A8199C2B745}"/>
              </a:ext>
            </a:extLst>
          </p:cNvPr>
          <p:cNvSpPr/>
          <p:nvPr userDrawn="1"/>
        </p:nvSpPr>
        <p:spPr>
          <a:xfrm>
            <a:off x="9946539"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82" name="Text Placeholder 20">
            <a:extLst>
              <a:ext uri="{FF2B5EF4-FFF2-40B4-BE49-F238E27FC236}">
                <a16:creationId xmlns:a16="http://schemas.microsoft.com/office/drawing/2014/main" id="{6FF71E5F-F651-4629-9C5E-3DE7139EE63D}"/>
              </a:ext>
            </a:extLst>
          </p:cNvPr>
          <p:cNvSpPr>
            <a:spLocks noGrp="1"/>
          </p:cNvSpPr>
          <p:nvPr>
            <p:ph type="body" sz="quarter" idx="26"/>
          </p:nvPr>
        </p:nvSpPr>
        <p:spPr>
          <a:xfrm>
            <a:off x="8954184" y="3773905"/>
            <a:ext cx="2274311" cy="2110395"/>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23" name="Titel 1">
            <a:extLst>
              <a:ext uri="{FF2B5EF4-FFF2-40B4-BE49-F238E27FC236}">
                <a16:creationId xmlns:a16="http://schemas.microsoft.com/office/drawing/2014/main" id="{41E833E3-11DC-491F-9B58-E6B30A34C1E1}"/>
              </a:ext>
            </a:extLst>
          </p:cNvPr>
          <p:cNvSpPr>
            <a:spLocks noGrp="1"/>
          </p:cNvSpPr>
          <p:nvPr>
            <p:ph type="title" hasCustomPrompt="1"/>
          </p:nvPr>
        </p:nvSpPr>
        <p:spPr>
          <a:xfrm>
            <a:off x="836612" y="736352"/>
            <a:ext cx="10515600" cy="703511"/>
          </a:xfrm>
          <a:prstGeom prst="rect">
            <a:avLst/>
          </a:prstGeom>
        </p:spPr>
        <p:txBody>
          <a:bodyPr anchor="t"/>
          <a:lstStyle>
            <a:lvl1pPr>
              <a:defRPr/>
            </a:lvl1pPr>
          </a:lstStyle>
          <a:p>
            <a:r>
              <a:rPr lang="nl-NL"/>
              <a:t>Hoofdtitel</a:t>
            </a:r>
            <a:endParaRPr lang="nl-BE"/>
          </a:p>
        </p:txBody>
      </p:sp>
      <p:sp>
        <p:nvSpPr>
          <p:cNvPr id="24" name="Tijdelijke aanduiding voor tekst 9">
            <a:extLst>
              <a:ext uri="{FF2B5EF4-FFF2-40B4-BE49-F238E27FC236}">
                <a16:creationId xmlns:a16="http://schemas.microsoft.com/office/drawing/2014/main" id="{73F24D1F-09B5-4D12-AAE2-ED1A62D13F3F}"/>
              </a:ext>
            </a:extLst>
          </p:cNvPr>
          <p:cNvSpPr>
            <a:spLocks noGrp="1"/>
          </p:cNvSpPr>
          <p:nvPr>
            <p:ph type="body" sz="quarter" idx="13" hasCustomPrompt="1"/>
          </p:nvPr>
        </p:nvSpPr>
        <p:spPr>
          <a:xfrm>
            <a:off x="836612"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
        <p:nvSpPr>
          <p:cNvPr id="17" name="Online Image Placeholder 16">
            <a:extLst>
              <a:ext uri="{FF2B5EF4-FFF2-40B4-BE49-F238E27FC236}">
                <a16:creationId xmlns:a16="http://schemas.microsoft.com/office/drawing/2014/main" id="{A2B2B6C9-21C8-40FF-8EBE-697189CEC390}"/>
              </a:ext>
            </a:extLst>
          </p:cNvPr>
          <p:cNvSpPr>
            <a:spLocks noGrp="1"/>
          </p:cNvSpPr>
          <p:nvPr>
            <p:ph type="clipArt" sz="quarter" idx="27" hasCustomPrompt="1"/>
          </p:nvPr>
        </p:nvSpPr>
        <p:spPr>
          <a:xfrm>
            <a:off x="1652816" y="1714500"/>
            <a:ext cx="900000" cy="900000"/>
          </a:xfrm>
        </p:spPr>
        <p:txBody>
          <a:bodyPr/>
          <a:lstStyle/>
          <a:p>
            <a:r>
              <a:rPr lang="nl-BE"/>
              <a:t> </a:t>
            </a:r>
          </a:p>
        </p:txBody>
      </p:sp>
      <p:sp>
        <p:nvSpPr>
          <p:cNvPr id="33" name="Online Image Placeholder 16">
            <a:extLst>
              <a:ext uri="{FF2B5EF4-FFF2-40B4-BE49-F238E27FC236}">
                <a16:creationId xmlns:a16="http://schemas.microsoft.com/office/drawing/2014/main" id="{1CDE10C2-BA14-4E9C-AE63-B4D5DF640580}"/>
              </a:ext>
            </a:extLst>
          </p:cNvPr>
          <p:cNvSpPr>
            <a:spLocks noGrp="1"/>
          </p:cNvSpPr>
          <p:nvPr>
            <p:ph type="clipArt" sz="quarter" idx="28" hasCustomPrompt="1"/>
          </p:nvPr>
        </p:nvSpPr>
        <p:spPr>
          <a:xfrm>
            <a:off x="4314579" y="1714500"/>
            <a:ext cx="900000" cy="900000"/>
          </a:xfrm>
        </p:spPr>
        <p:txBody>
          <a:bodyPr/>
          <a:lstStyle/>
          <a:p>
            <a:r>
              <a:rPr lang="nl-BE"/>
              <a:t> </a:t>
            </a:r>
          </a:p>
        </p:txBody>
      </p:sp>
      <p:sp>
        <p:nvSpPr>
          <p:cNvPr id="34" name="Online Image Placeholder 16">
            <a:extLst>
              <a:ext uri="{FF2B5EF4-FFF2-40B4-BE49-F238E27FC236}">
                <a16:creationId xmlns:a16="http://schemas.microsoft.com/office/drawing/2014/main" id="{7C2AD36D-415D-48BE-AB94-91331126AFA1}"/>
              </a:ext>
            </a:extLst>
          </p:cNvPr>
          <p:cNvSpPr>
            <a:spLocks noGrp="1"/>
          </p:cNvSpPr>
          <p:nvPr>
            <p:ph type="clipArt" sz="quarter" idx="29" hasCustomPrompt="1"/>
          </p:nvPr>
        </p:nvSpPr>
        <p:spPr>
          <a:xfrm>
            <a:off x="6976342" y="1714500"/>
            <a:ext cx="900000" cy="900000"/>
          </a:xfrm>
        </p:spPr>
        <p:txBody>
          <a:bodyPr/>
          <a:lstStyle/>
          <a:p>
            <a:r>
              <a:rPr lang="nl-BE"/>
              <a:t> </a:t>
            </a:r>
          </a:p>
        </p:txBody>
      </p:sp>
      <p:sp>
        <p:nvSpPr>
          <p:cNvPr id="35" name="Online Image Placeholder 16">
            <a:extLst>
              <a:ext uri="{FF2B5EF4-FFF2-40B4-BE49-F238E27FC236}">
                <a16:creationId xmlns:a16="http://schemas.microsoft.com/office/drawing/2014/main" id="{EE73A52C-82A9-47E4-B6DA-E7F7D3C8BC8C}"/>
              </a:ext>
            </a:extLst>
          </p:cNvPr>
          <p:cNvSpPr>
            <a:spLocks noGrp="1"/>
          </p:cNvSpPr>
          <p:nvPr>
            <p:ph type="clipArt" sz="quarter" idx="30" hasCustomPrompt="1"/>
          </p:nvPr>
        </p:nvSpPr>
        <p:spPr>
          <a:xfrm>
            <a:off x="9638105" y="1714500"/>
            <a:ext cx="900000" cy="900000"/>
          </a:xfrm>
        </p:spPr>
        <p:txBody>
          <a:bodyPr/>
          <a:lstStyle/>
          <a:p>
            <a:r>
              <a:rPr lang="nl-BE"/>
              <a:t> </a:t>
            </a:r>
          </a:p>
        </p:txBody>
      </p:sp>
    </p:spTree>
    <p:extLst>
      <p:ext uri="{BB962C8B-B14F-4D97-AF65-F5344CB8AC3E}">
        <p14:creationId xmlns:p14="http://schemas.microsoft.com/office/powerpoint/2010/main" val="27978049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Titel + Tussentitel + Inhoud + Tekstvak">
    <p:bg>
      <p:bgRef idx="1001">
        <a:schemeClr val="bg1"/>
      </p:bgRef>
    </p:bg>
    <p:spTree>
      <p:nvGrpSpPr>
        <p:cNvPr id="1" name=""/>
        <p:cNvGrpSpPr/>
        <p:nvPr/>
      </p:nvGrpSpPr>
      <p:grpSpPr>
        <a:xfrm>
          <a:off x="0" y="0"/>
          <a:ext cx="0" cy="0"/>
          <a:chOff x="0" y="0"/>
          <a:chExt cx="0" cy="0"/>
        </a:xfrm>
      </p:grpSpPr>
      <p:sp>
        <p:nvSpPr>
          <p:cNvPr id="4" name="Stroomdiagram: Handmatige invoer 3">
            <a:extLst>
              <a:ext uri="{FF2B5EF4-FFF2-40B4-BE49-F238E27FC236}">
                <a16:creationId xmlns:a16="http://schemas.microsoft.com/office/drawing/2014/main" id="{6F7878C3-37F8-42E2-A6B1-6EE2459B62A5}"/>
              </a:ext>
            </a:extLst>
          </p:cNvPr>
          <p:cNvSpPr/>
          <p:nvPr userDrawn="1"/>
        </p:nvSpPr>
        <p:spPr>
          <a:xfrm rot="16200000">
            <a:off x="5715000" y="380997"/>
            <a:ext cx="6857999" cy="6096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10" name="Tijdelijke aanduiding voor inhoud 2">
            <a:extLst>
              <a:ext uri="{FF2B5EF4-FFF2-40B4-BE49-F238E27FC236}">
                <a16:creationId xmlns:a16="http://schemas.microsoft.com/office/drawing/2014/main" id="{C8CDFBAB-2DE5-4AEE-947D-37C2E4EF0F0A}"/>
              </a:ext>
            </a:extLst>
          </p:cNvPr>
          <p:cNvSpPr>
            <a:spLocks noGrp="1"/>
          </p:cNvSpPr>
          <p:nvPr>
            <p:ph idx="14" hasCustomPrompt="1"/>
          </p:nvPr>
        </p:nvSpPr>
        <p:spPr>
          <a:xfrm>
            <a:off x="839939" y="1592263"/>
            <a:ext cx="4905542" cy="4584700"/>
          </a:xfrm>
        </p:spPr>
        <p:txBody>
          <a:bodyPr/>
          <a:lstStyle>
            <a:lvl1pPr>
              <a:defRPr/>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9" name="Tijdelijke aanduiding voor inhoud 2">
            <a:extLst>
              <a:ext uri="{FF2B5EF4-FFF2-40B4-BE49-F238E27FC236}">
                <a16:creationId xmlns:a16="http://schemas.microsoft.com/office/drawing/2014/main" id="{93691594-47BC-427F-8BBA-D7A1EAF55FFC}"/>
              </a:ext>
            </a:extLst>
          </p:cNvPr>
          <p:cNvSpPr>
            <a:spLocks noGrp="1"/>
          </p:cNvSpPr>
          <p:nvPr>
            <p:ph idx="18" hasCustomPrompt="1"/>
          </p:nvPr>
        </p:nvSpPr>
        <p:spPr>
          <a:xfrm>
            <a:off x="6446839" y="736352"/>
            <a:ext cx="4905542" cy="5440611"/>
          </a:xfrm>
        </p:spPr>
        <p:txBody>
          <a:bodyPr/>
          <a:lstStyle>
            <a:lvl1pPr>
              <a:defRPr/>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11" name="Tijdelijke aanduiding voor tekst 9">
            <a:extLst>
              <a:ext uri="{FF2B5EF4-FFF2-40B4-BE49-F238E27FC236}">
                <a16:creationId xmlns:a16="http://schemas.microsoft.com/office/drawing/2014/main" id="{C5A24CB9-ECD1-4A83-B00E-85A4C4BCB33C}"/>
              </a:ext>
            </a:extLst>
          </p:cNvPr>
          <p:cNvSpPr>
            <a:spLocks noGrp="1"/>
          </p:cNvSpPr>
          <p:nvPr>
            <p:ph type="body" sz="quarter" idx="15" hasCustomPrompt="1"/>
          </p:nvPr>
        </p:nvSpPr>
        <p:spPr>
          <a:xfrm>
            <a:off x="836613" y="368300"/>
            <a:ext cx="4906800" cy="368052"/>
          </a:xfrm>
        </p:spPr>
        <p:txBody>
          <a:bodyPr anchor="ctr">
            <a:normAutofit/>
          </a:bodyPr>
          <a:lstStyle>
            <a:lvl1pPr>
              <a:defRPr sz="2000" b="0" u="none" cap="all" baseline="0">
                <a:solidFill>
                  <a:schemeClr val="tx1"/>
                </a:solidFill>
              </a:defRPr>
            </a:lvl1pPr>
          </a:lstStyle>
          <a:p>
            <a:pPr lvl="0"/>
            <a:r>
              <a:rPr lang="nl-BE"/>
              <a:t>BOVENTITEL</a:t>
            </a:r>
          </a:p>
        </p:txBody>
      </p:sp>
      <p:sp>
        <p:nvSpPr>
          <p:cNvPr id="12" name="Titel 1">
            <a:extLst>
              <a:ext uri="{FF2B5EF4-FFF2-40B4-BE49-F238E27FC236}">
                <a16:creationId xmlns:a16="http://schemas.microsoft.com/office/drawing/2014/main" id="{64EBC0AB-6766-4F5D-A26C-E71B13B6C37A}"/>
              </a:ext>
            </a:extLst>
          </p:cNvPr>
          <p:cNvSpPr>
            <a:spLocks noGrp="1"/>
          </p:cNvSpPr>
          <p:nvPr>
            <p:ph type="title" hasCustomPrompt="1"/>
          </p:nvPr>
        </p:nvSpPr>
        <p:spPr>
          <a:xfrm>
            <a:off x="836612" y="736352"/>
            <a:ext cx="4906800" cy="703511"/>
          </a:xfrm>
          <a:prstGeom prst="rect">
            <a:avLst/>
          </a:prstGeom>
        </p:spPr>
        <p:txBody>
          <a:bodyPr anchor="t"/>
          <a:lstStyle>
            <a:lvl1pPr>
              <a:defRPr/>
            </a:lvl1pPr>
          </a:lstStyle>
          <a:p>
            <a:r>
              <a:rPr lang="nl-NL"/>
              <a:t>Hoofdtitel</a:t>
            </a:r>
            <a:endParaRPr lang="nl-BE"/>
          </a:p>
        </p:txBody>
      </p:sp>
      <p:sp>
        <p:nvSpPr>
          <p:cNvPr id="14" name="Tijdelijke aanduiding voor voettekst 4">
            <a:extLst>
              <a:ext uri="{FF2B5EF4-FFF2-40B4-BE49-F238E27FC236}">
                <a16:creationId xmlns:a16="http://schemas.microsoft.com/office/drawing/2014/main" id="{1A6ED0F1-A7B3-44FA-AED6-57570D85E095}"/>
              </a:ext>
            </a:extLst>
          </p:cNvPr>
          <p:cNvSpPr>
            <a:spLocks noGrp="1"/>
          </p:cNvSpPr>
          <p:nvPr>
            <p:ph type="ftr" sz="quarter" idx="3"/>
          </p:nvPr>
        </p:nvSpPr>
        <p:spPr>
          <a:xfrm>
            <a:off x="839788" y="6344981"/>
            <a:ext cx="4833425" cy="365125"/>
          </a:xfrm>
          <a:prstGeom prst="rect">
            <a:avLst/>
          </a:prstGeom>
        </p:spPr>
        <p:txBody>
          <a:bodyPr vert="horz" lIns="0" tIns="45720" rIns="0" bIns="45720" rtlCol="0" anchor="ctr"/>
          <a:lstStyle>
            <a:lvl1pPr algn="l">
              <a:defRPr sz="1200">
                <a:solidFill>
                  <a:schemeClr val="tx1"/>
                </a:solidFill>
              </a:defRPr>
            </a:lvl1pPr>
          </a:lstStyle>
          <a:p>
            <a:r>
              <a:rPr lang="nl-BE"/>
              <a:t>Digitaal Vlaanderen</a:t>
            </a:r>
          </a:p>
        </p:txBody>
      </p:sp>
      <p:sp>
        <p:nvSpPr>
          <p:cNvPr id="15" name="Tijdelijke aanduiding voor dianummer 5">
            <a:extLst>
              <a:ext uri="{FF2B5EF4-FFF2-40B4-BE49-F238E27FC236}">
                <a16:creationId xmlns:a16="http://schemas.microsoft.com/office/drawing/2014/main" id="{26EDFBB5-F609-4AAD-96D6-7DEBAC131061}"/>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solidFill>
                  <a:schemeClr val="tx1"/>
                </a:solid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43252371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_Algemeen_01">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A0088BA-50E3-453A-B4A0-8CCF8ED49B02}"/>
              </a:ext>
            </a:extLst>
          </p:cNvPr>
          <p:cNvSpPr>
            <a:spLocks noGrp="1"/>
          </p:cNvSpPr>
          <p:nvPr>
            <p:ph type="title" hasCustomPrompt="1"/>
          </p:nvPr>
        </p:nvSpPr>
        <p:spPr>
          <a:xfrm>
            <a:off x="838200" y="365126"/>
            <a:ext cx="10515600" cy="703511"/>
          </a:xfrm>
          <a:prstGeom prst="rect">
            <a:avLst/>
          </a:prstGeom>
        </p:spPr>
        <p:txBody>
          <a:bodyPr>
            <a:noAutofit/>
          </a:bodyPr>
          <a:lstStyle>
            <a:lvl1pPr>
              <a:defRPr b="1">
                <a:latin typeface="Flanders Art Sans Bold" panose="00000500000000000000" pitchFamily="50" charset="0"/>
              </a:defRPr>
            </a:lvl1pPr>
          </a:lstStyle>
          <a:p>
            <a:r>
              <a:rPr lang="nl-NL"/>
              <a:t>Hoofdtitel</a:t>
            </a:r>
            <a:endParaRPr lang="nl-BE"/>
          </a:p>
        </p:txBody>
      </p:sp>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lvl1pPr>
              <a:defRPr/>
            </a:lvl1p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lvl1pPr>
              <a:defRPr/>
            </a:lvl1pPr>
          </a:lstStyle>
          <a:p>
            <a:fld id="{1EABE038-A425-4CC0-917A-1DC3ED725B2E}" type="slidenum">
              <a:rPr lang="nl-BE" smtClean="0"/>
              <a:pPr/>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400"/>
          </a:p>
        </p:txBody>
      </p:sp>
    </p:spTree>
    <p:extLst>
      <p:ext uri="{BB962C8B-B14F-4D97-AF65-F5344CB8AC3E}">
        <p14:creationId xmlns:p14="http://schemas.microsoft.com/office/powerpoint/2010/main" val="12536057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Titel + Tussentitel + Foto links">
    <p:bg>
      <p:bgRef idx="1001">
        <a:schemeClr val="bg1"/>
      </p:bgRef>
    </p:bg>
    <p:spTree>
      <p:nvGrpSpPr>
        <p:cNvPr id="1" name=""/>
        <p:cNvGrpSpPr/>
        <p:nvPr/>
      </p:nvGrpSpPr>
      <p:grpSpPr>
        <a:xfrm>
          <a:off x="0" y="0"/>
          <a:ext cx="0" cy="0"/>
          <a:chOff x="0" y="0"/>
          <a:chExt cx="0" cy="0"/>
        </a:xfrm>
      </p:grpSpPr>
      <p:sp>
        <p:nvSpPr>
          <p:cNvPr id="3" name="Tijdelijke aanduiding voor inhoud 2">
            <a:extLst>
              <a:ext uri="{FF2B5EF4-FFF2-40B4-BE49-F238E27FC236}">
                <a16:creationId xmlns:a16="http://schemas.microsoft.com/office/drawing/2014/main" id="{39A00E47-68C0-4DBD-AB0F-CD7342B025EA}"/>
              </a:ext>
            </a:extLst>
          </p:cNvPr>
          <p:cNvSpPr>
            <a:spLocks noGrp="1"/>
          </p:cNvSpPr>
          <p:nvPr>
            <p:ph idx="1" hasCustomPrompt="1"/>
          </p:nvPr>
        </p:nvSpPr>
        <p:spPr>
          <a:xfrm>
            <a:off x="839788" y="1592263"/>
            <a:ext cx="4906800" cy="4604824"/>
          </a:xfrm>
        </p:spPr>
        <p:txBody>
          <a:bodyPr/>
          <a:lstStyle>
            <a:lvl1pPr>
              <a:defRPr/>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9" name="Tijdelijke aanduiding voor afbeelding 8">
            <a:extLst>
              <a:ext uri="{FF2B5EF4-FFF2-40B4-BE49-F238E27FC236}">
                <a16:creationId xmlns:a16="http://schemas.microsoft.com/office/drawing/2014/main" id="{4A6EAFCF-630E-4828-B0AE-F266C9D2C889}"/>
              </a:ext>
            </a:extLst>
          </p:cNvPr>
          <p:cNvSpPr>
            <a:spLocks noGrp="1"/>
          </p:cNvSpPr>
          <p:nvPr>
            <p:ph type="pic" sz="quarter" idx="13" hasCustomPrompt="1"/>
          </p:nvPr>
        </p:nvSpPr>
        <p:spPr>
          <a:xfrm>
            <a:off x="6096001" y="0"/>
            <a:ext cx="6096000" cy="6858000"/>
          </a:xfrm>
        </p:spPr>
        <p:txBody>
          <a:bodyPr>
            <a:norm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solidFill>
                  <a:schemeClr val="accent4">
                    <a:lumMod val="60000"/>
                    <a:lumOff val="40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sp>
        <p:nvSpPr>
          <p:cNvPr id="12" name="Tijdelijke aanduiding voor tekst 9">
            <a:extLst>
              <a:ext uri="{FF2B5EF4-FFF2-40B4-BE49-F238E27FC236}">
                <a16:creationId xmlns:a16="http://schemas.microsoft.com/office/drawing/2014/main" id="{D2F4A0A4-E99E-4B0A-A8B5-EC694F0B8A10}"/>
              </a:ext>
            </a:extLst>
          </p:cNvPr>
          <p:cNvSpPr>
            <a:spLocks noGrp="1"/>
          </p:cNvSpPr>
          <p:nvPr>
            <p:ph type="body" sz="quarter" idx="15" hasCustomPrompt="1"/>
          </p:nvPr>
        </p:nvSpPr>
        <p:spPr>
          <a:xfrm>
            <a:off x="836613" y="368300"/>
            <a:ext cx="4906800" cy="368052"/>
          </a:xfrm>
        </p:spPr>
        <p:txBody>
          <a:bodyPr anchor="ctr">
            <a:normAutofit/>
          </a:bodyPr>
          <a:lstStyle>
            <a:lvl1pPr>
              <a:defRPr sz="2000" b="0" u="none" cap="all" baseline="0">
                <a:solidFill>
                  <a:schemeClr val="tx1"/>
                </a:solidFill>
              </a:defRPr>
            </a:lvl1pPr>
          </a:lstStyle>
          <a:p>
            <a:pPr lvl="0"/>
            <a:r>
              <a:rPr lang="nl-BE"/>
              <a:t>BOVENTITEL</a:t>
            </a:r>
          </a:p>
        </p:txBody>
      </p:sp>
      <p:sp>
        <p:nvSpPr>
          <p:cNvPr id="13" name="Titel 1">
            <a:extLst>
              <a:ext uri="{FF2B5EF4-FFF2-40B4-BE49-F238E27FC236}">
                <a16:creationId xmlns:a16="http://schemas.microsoft.com/office/drawing/2014/main" id="{2EE646F3-A5C5-40DF-8A05-BBF9145DF41E}"/>
              </a:ext>
            </a:extLst>
          </p:cNvPr>
          <p:cNvSpPr>
            <a:spLocks noGrp="1"/>
          </p:cNvSpPr>
          <p:nvPr>
            <p:ph type="title" hasCustomPrompt="1"/>
          </p:nvPr>
        </p:nvSpPr>
        <p:spPr>
          <a:xfrm>
            <a:off x="836612" y="736352"/>
            <a:ext cx="4906800" cy="703511"/>
          </a:xfrm>
          <a:prstGeom prst="rect">
            <a:avLst/>
          </a:prstGeom>
        </p:spPr>
        <p:txBody>
          <a:bodyPr anchor="t"/>
          <a:lstStyle>
            <a:lvl1pPr>
              <a:defRPr/>
            </a:lvl1pPr>
          </a:lstStyle>
          <a:p>
            <a:r>
              <a:rPr lang="nl-NL"/>
              <a:t>Hoofdtitel</a:t>
            </a:r>
            <a:endParaRPr lang="nl-BE"/>
          </a:p>
        </p:txBody>
      </p:sp>
      <p:sp>
        <p:nvSpPr>
          <p:cNvPr id="14" name="Tijdelijke aanduiding voor voettekst 4">
            <a:extLst>
              <a:ext uri="{FF2B5EF4-FFF2-40B4-BE49-F238E27FC236}">
                <a16:creationId xmlns:a16="http://schemas.microsoft.com/office/drawing/2014/main" id="{327E91DB-C2B6-473A-A20A-A5AE3628EE5F}"/>
              </a:ext>
            </a:extLst>
          </p:cNvPr>
          <p:cNvSpPr>
            <a:spLocks noGrp="1"/>
          </p:cNvSpPr>
          <p:nvPr>
            <p:ph type="ftr" sz="quarter" idx="3"/>
          </p:nvPr>
        </p:nvSpPr>
        <p:spPr>
          <a:xfrm>
            <a:off x="839788" y="6344981"/>
            <a:ext cx="4833425" cy="365125"/>
          </a:xfrm>
          <a:prstGeom prst="rect">
            <a:avLst/>
          </a:prstGeom>
        </p:spPr>
        <p:txBody>
          <a:bodyPr vert="horz" lIns="0" tIns="45720" rIns="0" bIns="45720" rtlCol="0" anchor="ctr"/>
          <a:lstStyle>
            <a:lvl1pPr algn="l">
              <a:defRPr sz="1200">
                <a:solidFill>
                  <a:schemeClr val="tx1"/>
                </a:solidFill>
              </a:defRPr>
            </a:lvl1pPr>
          </a:lstStyle>
          <a:p>
            <a:r>
              <a:rPr lang="nl-BE"/>
              <a:t>Digitaal Vlaanderen</a:t>
            </a:r>
          </a:p>
        </p:txBody>
      </p:sp>
      <p:sp>
        <p:nvSpPr>
          <p:cNvPr id="15" name="Tijdelijke aanduiding voor dianummer 5">
            <a:extLst>
              <a:ext uri="{FF2B5EF4-FFF2-40B4-BE49-F238E27FC236}">
                <a16:creationId xmlns:a16="http://schemas.microsoft.com/office/drawing/2014/main" id="{F3DF618A-F0A4-4257-977E-9370603816BB}"/>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solidFill>
                  <a:schemeClr val="tx1"/>
                </a:solid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53469579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Highlight">
    <p:bg>
      <p:bgPr>
        <a:solidFill>
          <a:srgbClr val="FFEB00"/>
        </a:solidFill>
        <a:effectLst/>
      </p:bgPr>
    </p:bg>
    <p:spTree>
      <p:nvGrpSpPr>
        <p:cNvPr id="1" name=""/>
        <p:cNvGrpSpPr/>
        <p:nvPr/>
      </p:nvGrpSpPr>
      <p:grpSpPr>
        <a:xfrm>
          <a:off x="0" y="0"/>
          <a:ext cx="0" cy="0"/>
          <a:chOff x="0" y="0"/>
          <a:chExt cx="0" cy="0"/>
        </a:xfrm>
      </p:grpSpPr>
      <p:sp>
        <p:nvSpPr>
          <p:cNvPr id="17" name="Tijdelijke aanduiding voor tekst 3">
            <a:extLst>
              <a:ext uri="{FF2B5EF4-FFF2-40B4-BE49-F238E27FC236}">
                <a16:creationId xmlns:a16="http://schemas.microsoft.com/office/drawing/2014/main" id="{656B493A-0700-4CB6-9422-17D80DF1F120}"/>
              </a:ext>
            </a:extLst>
          </p:cNvPr>
          <p:cNvSpPr>
            <a:spLocks noGrp="1"/>
          </p:cNvSpPr>
          <p:nvPr>
            <p:ph type="body" sz="quarter" idx="11" hasCustomPrompt="1"/>
          </p:nvPr>
        </p:nvSpPr>
        <p:spPr>
          <a:xfrm>
            <a:off x="1756698" y="2757195"/>
            <a:ext cx="9595514" cy="1343609"/>
          </a:xfrm>
          <a:solidFill>
            <a:srgbClr val="FFEB00"/>
          </a:solidFill>
        </p:spPr>
        <p:txBody>
          <a:bodyPr anchor="ctr"/>
          <a:lstStyle>
            <a:lvl1pPr marL="0" indent="0" algn="l" defTabSz="914377" rtl="0" eaLnBrk="1" latinLnBrk="0" hangingPunct="1">
              <a:buFontTx/>
              <a:buNone/>
              <a:defRPr lang="nl-NL" sz="4800" b="1" kern="1200" dirty="0" smtClean="0">
                <a:solidFill>
                  <a:schemeClr val="tx1"/>
                </a:solidFill>
                <a:latin typeface="+mj-lt"/>
                <a:ea typeface="+mn-ea"/>
                <a:cs typeface="Calibri" panose="020F0502020204030204" pitchFamily="34" charset="0"/>
              </a:defRPr>
            </a:lvl1pPr>
            <a:lvl2pPr marL="0" indent="0" algn="l" defTabSz="914377" rtl="0" eaLnBrk="1" latinLnBrk="0" hangingPunct="1">
              <a:buFontTx/>
              <a:buNone/>
              <a:defRPr lang="nl-NL" sz="3733" b="1" kern="1200" dirty="0" smtClean="0">
                <a:solidFill>
                  <a:schemeClr val="tx1"/>
                </a:solidFill>
                <a:latin typeface="+mn-lt"/>
                <a:ea typeface="+mn-ea"/>
                <a:cs typeface="+mn-cs"/>
              </a:defRPr>
            </a:lvl2pPr>
            <a:lvl3pPr marL="0" indent="0" algn="l" defTabSz="914377" rtl="0" eaLnBrk="1" latinLnBrk="0" hangingPunct="1">
              <a:buFontTx/>
              <a:buNone/>
              <a:defRPr lang="nl-NL" sz="3733" b="1" kern="1200" dirty="0" smtClean="0">
                <a:solidFill>
                  <a:schemeClr val="tx1"/>
                </a:solidFill>
                <a:latin typeface="+mn-lt"/>
                <a:ea typeface="+mn-ea"/>
                <a:cs typeface="+mn-cs"/>
              </a:defRPr>
            </a:lvl3pPr>
            <a:lvl4pPr marL="0" indent="0" algn="l" defTabSz="914377" rtl="0" eaLnBrk="1" latinLnBrk="0" hangingPunct="1">
              <a:buFontTx/>
              <a:buNone/>
              <a:defRPr lang="nl-NL" sz="3733" b="1" kern="1200" dirty="0" smtClean="0">
                <a:solidFill>
                  <a:schemeClr val="tx1"/>
                </a:solidFill>
                <a:latin typeface="+mn-lt"/>
                <a:ea typeface="+mn-ea"/>
                <a:cs typeface="+mn-cs"/>
              </a:defRPr>
            </a:lvl4pPr>
            <a:lvl5pPr marL="0" indent="0" algn="l" defTabSz="914377" rtl="0" eaLnBrk="1" latinLnBrk="0" hangingPunct="1">
              <a:buFontTx/>
              <a:buNone/>
              <a:defRPr lang="nl-BE" sz="3733" b="1" kern="1200" dirty="0">
                <a:solidFill>
                  <a:schemeClr val="tx1"/>
                </a:solidFill>
                <a:latin typeface="+mn-lt"/>
                <a:ea typeface="+mn-ea"/>
                <a:cs typeface="+mn-cs"/>
              </a:defRPr>
            </a:lvl5pPr>
          </a:lstStyle>
          <a:p>
            <a:pPr lvl="0"/>
            <a:r>
              <a:rPr lang="nl-NL"/>
              <a:t>Highlight</a:t>
            </a:r>
            <a:endParaRPr lang="nl-BE"/>
          </a:p>
        </p:txBody>
      </p:sp>
      <p:cxnSp>
        <p:nvCxnSpPr>
          <p:cNvPr id="3" name="Straight Connector 2">
            <a:extLst>
              <a:ext uri="{FF2B5EF4-FFF2-40B4-BE49-F238E27FC236}">
                <a16:creationId xmlns:a16="http://schemas.microsoft.com/office/drawing/2014/main" id="{3F793950-6E94-4C9C-9F08-E5E3DC86771F}"/>
              </a:ext>
            </a:extLst>
          </p:cNvPr>
          <p:cNvCxnSpPr/>
          <p:nvPr userDrawn="1"/>
        </p:nvCxnSpPr>
        <p:spPr>
          <a:xfrm>
            <a:off x="839788" y="2757196"/>
            <a:ext cx="475861" cy="134360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ijdelijke aanduiding voor voettekst 4">
            <a:extLst>
              <a:ext uri="{FF2B5EF4-FFF2-40B4-BE49-F238E27FC236}">
                <a16:creationId xmlns:a16="http://schemas.microsoft.com/office/drawing/2014/main" id="{FEADFD0C-1342-4DBE-BBA6-0F8B8EB404A7}"/>
              </a:ext>
            </a:extLst>
          </p:cNvPr>
          <p:cNvSpPr>
            <a:spLocks noGrp="1"/>
          </p:cNvSpPr>
          <p:nvPr>
            <p:ph type="ftr" sz="quarter" idx="3"/>
          </p:nvPr>
        </p:nvSpPr>
        <p:spPr>
          <a:xfrm>
            <a:off x="839788" y="6344981"/>
            <a:ext cx="4833425" cy="365125"/>
          </a:xfrm>
          <a:prstGeom prst="rect">
            <a:avLst/>
          </a:prstGeom>
        </p:spPr>
        <p:txBody>
          <a:bodyPr vert="horz" lIns="0" tIns="45720" rIns="0" bIns="45720" rtlCol="0" anchor="ctr"/>
          <a:lstStyle>
            <a:lvl1pPr algn="l">
              <a:defRPr sz="1200">
                <a:solidFill>
                  <a:schemeClr val="tx1"/>
                </a:solidFill>
              </a:defRPr>
            </a:lvl1pPr>
          </a:lstStyle>
          <a:p>
            <a:r>
              <a:rPr lang="nl-BE"/>
              <a:t>Digitaal Vlaanderen</a:t>
            </a:r>
          </a:p>
        </p:txBody>
      </p:sp>
      <p:sp>
        <p:nvSpPr>
          <p:cNvPr id="7" name="Tijdelijke aanduiding voor dianummer 5">
            <a:extLst>
              <a:ext uri="{FF2B5EF4-FFF2-40B4-BE49-F238E27FC236}">
                <a16:creationId xmlns:a16="http://schemas.microsoft.com/office/drawing/2014/main" id="{05684A5A-EFC0-4F17-B1FF-0499C8B9DB11}"/>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solidFill>
                  <a:schemeClr val="tx1"/>
                </a:solid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7482132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Quote 1">
    <p:spTree>
      <p:nvGrpSpPr>
        <p:cNvPr id="1" name=""/>
        <p:cNvGrpSpPr/>
        <p:nvPr/>
      </p:nvGrpSpPr>
      <p:grpSpPr>
        <a:xfrm>
          <a:off x="0" y="0"/>
          <a:ext cx="0" cy="0"/>
          <a:chOff x="0" y="0"/>
          <a:chExt cx="0" cy="0"/>
        </a:xfrm>
      </p:grpSpPr>
      <p:sp>
        <p:nvSpPr>
          <p:cNvPr id="7" name="Rechthoek 6">
            <a:extLst>
              <a:ext uri="{FF2B5EF4-FFF2-40B4-BE49-F238E27FC236}">
                <a16:creationId xmlns:a16="http://schemas.microsoft.com/office/drawing/2014/main" id="{0880DB12-4075-4207-B6AA-7800E4F122E2}"/>
              </a:ext>
            </a:extLst>
          </p:cNvPr>
          <p:cNvSpPr/>
          <p:nvPr userDrawn="1"/>
        </p:nvSpPr>
        <p:spPr>
          <a:xfrm>
            <a:off x="2148289" y="1872866"/>
            <a:ext cx="10043711" cy="27165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1800">
              <a:solidFill>
                <a:schemeClr val="tx1"/>
              </a:solidFill>
              <a:latin typeface="Flanders Art Sans Light" panose="020B0604020202020204" charset="0"/>
              <a:cs typeface="Calibri" panose="020F0502020204030204" pitchFamily="34" charset="0"/>
            </a:endParaRPr>
          </a:p>
        </p:txBody>
      </p:sp>
      <p:sp>
        <p:nvSpPr>
          <p:cNvPr id="3" name="Tijdelijke aanduiding voor tekst 2">
            <a:extLst>
              <a:ext uri="{FF2B5EF4-FFF2-40B4-BE49-F238E27FC236}">
                <a16:creationId xmlns:a16="http://schemas.microsoft.com/office/drawing/2014/main" id="{40CF25B6-16E2-4E2C-A3F5-C4E831274950}"/>
              </a:ext>
            </a:extLst>
          </p:cNvPr>
          <p:cNvSpPr>
            <a:spLocks noGrp="1"/>
          </p:cNvSpPr>
          <p:nvPr>
            <p:ph type="body" idx="1" hasCustomPrompt="1"/>
          </p:nvPr>
        </p:nvSpPr>
        <p:spPr>
          <a:xfrm>
            <a:off x="2467897" y="2192357"/>
            <a:ext cx="8884317" cy="2104220"/>
          </a:xfrm>
        </p:spPr>
        <p:txBody>
          <a:bodyPr anchor="ctr" anchorCtr="0">
            <a:norm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4400" b="1">
                <a:solidFill>
                  <a:schemeClr val="tx1"/>
                </a:solidFill>
                <a:latin typeface="+mj-lt"/>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nl-NL"/>
              <a:t>Quote</a:t>
            </a:r>
          </a:p>
        </p:txBody>
      </p:sp>
      <p:sp>
        <p:nvSpPr>
          <p:cNvPr id="5" name="Tijdelijke aanduiding voor voettekst 4">
            <a:extLst>
              <a:ext uri="{FF2B5EF4-FFF2-40B4-BE49-F238E27FC236}">
                <a16:creationId xmlns:a16="http://schemas.microsoft.com/office/drawing/2014/main" id="{428D9E02-34B7-4AA9-A820-3BFB70B95D1B}"/>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CC43F41A-8FBB-4AE1-9593-E17E909EE6E4}"/>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8" name="Freeform: Shape 7">
            <a:extLst>
              <a:ext uri="{FF2B5EF4-FFF2-40B4-BE49-F238E27FC236}">
                <a16:creationId xmlns:a16="http://schemas.microsoft.com/office/drawing/2014/main" id="{9554821F-9E1A-4BA4-9134-CC73E4409158}"/>
              </a:ext>
            </a:extLst>
          </p:cNvPr>
          <p:cNvSpPr/>
          <p:nvPr userDrawn="1"/>
        </p:nvSpPr>
        <p:spPr>
          <a:xfrm>
            <a:off x="839788" y="1389235"/>
            <a:ext cx="1037844" cy="749726"/>
          </a:xfrm>
          <a:custGeom>
            <a:avLst/>
            <a:gdLst/>
            <a:ahLst/>
            <a:cxnLst/>
            <a:rect l="l" t="t" r="r" b="b"/>
            <a:pathLst>
              <a:path w="1037844" h="749726">
                <a:moveTo>
                  <a:pt x="959709" y="0"/>
                </a:moveTo>
                <a:lnTo>
                  <a:pt x="1037844" y="100459"/>
                </a:lnTo>
                <a:cubicBezTo>
                  <a:pt x="1008815" y="149138"/>
                  <a:pt x="986413" y="192702"/>
                  <a:pt x="970639" y="231149"/>
                </a:cubicBezTo>
                <a:cubicBezTo>
                  <a:pt x="954865" y="269596"/>
                  <a:pt x="946881" y="306648"/>
                  <a:pt x="946687" y="342305"/>
                </a:cubicBezTo>
                <a:cubicBezTo>
                  <a:pt x="946571" y="372458"/>
                  <a:pt x="953314" y="403309"/>
                  <a:pt x="966918" y="434857"/>
                </a:cubicBezTo>
                <a:cubicBezTo>
                  <a:pt x="980522" y="466406"/>
                  <a:pt x="1001684" y="501908"/>
                  <a:pt x="1030403" y="541363"/>
                </a:cubicBezTo>
                <a:cubicBezTo>
                  <a:pt x="1030170" y="570392"/>
                  <a:pt x="1024589" y="597444"/>
                  <a:pt x="1013660" y="622520"/>
                </a:cubicBezTo>
                <a:cubicBezTo>
                  <a:pt x="1002730" y="647596"/>
                  <a:pt x="987847" y="669533"/>
                  <a:pt x="969011" y="688330"/>
                </a:cubicBezTo>
                <a:cubicBezTo>
                  <a:pt x="950214" y="707166"/>
                  <a:pt x="928277" y="722049"/>
                  <a:pt x="903201" y="732979"/>
                </a:cubicBezTo>
                <a:cubicBezTo>
                  <a:pt x="878125" y="743909"/>
                  <a:pt x="851073" y="749490"/>
                  <a:pt x="822043" y="749722"/>
                </a:cubicBezTo>
                <a:cubicBezTo>
                  <a:pt x="799370" y="749877"/>
                  <a:pt x="775883" y="745846"/>
                  <a:pt x="751583" y="737630"/>
                </a:cubicBezTo>
                <a:cubicBezTo>
                  <a:pt x="727282" y="729413"/>
                  <a:pt x="704260" y="716081"/>
                  <a:pt x="682517" y="697632"/>
                </a:cubicBezTo>
                <a:cubicBezTo>
                  <a:pt x="659883" y="680036"/>
                  <a:pt x="641899" y="656627"/>
                  <a:pt x="628567" y="627404"/>
                </a:cubicBezTo>
                <a:cubicBezTo>
                  <a:pt x="615234" y="598181"/>
                  <a:pt x="608413" y="562679"/>
                  <a:pt x="608103" y="520899"/>
                </a:cubicBezTo>
                <a:cubicBezTo>
                  <a:pt x="608684" y="467452"/>
                  <a:pt x="619614" y="414355"/>
                  <a:pt x="640892" y="361606"/>
                </a:cubicBezTo>
                <a:cubicBezTo>
                  <a:pt x="662169" y="308857"/>
                  <a:pt x="690307" y="259015"/>
                  <a:pt x="725305" y="212080"/>
                </a:cubicBezTo>
                <a:cubicBezTo>
                  <a:pt x="760187" y="165223"/>
                  <a:pt x="797859" y="123597"/>
                  <a:pt x="838321" y="87204"/>
                </a:cubicBezTo>
                <a:cubicBezTo>
                  <a:pt x="878784" y="50811"/>
                  <a:pt x="919247" y="21743"/>
                  <a:pt x="959709" y="0"/>
                </a:cubicBezTo>
                <a:close/>
                <a:moveTo>
                  <a:pt x="349747" y="0"/>
                </a:moveTo>
                <a:lnTo>
                  <a:pt x="429730" y="100459"/>
                </a:lnTo>
                <a:cubicBezTo>
                  <a:pt x="399893" y="149138"/>
                  <a:pt x="377262" y="192702"/>
                  <a:pt x="361837" y="231149"/>
                </a:cubicBezTo>
                <a:cubicBezTo>
                  <a:pt x="346413" y="269596"/>
                  <a:pt x="338662" y="306648"/>
                  <a:pt x="338584" y="342305"/>
                </a:cubicBezTo>
                <a:cubicBezTo>
                  <a:pt x="338391" y="372458"/>
                  <a:pt x="344824" y="403309"/>
                  <a:pt x="357886" y="434857"/>
                </a:cubicBezTo>
                <a:cubicBezTo>
                  <a:pt x="370947" y="466406"/>
                  <a:pt x="391798" y="501908"/>
                  <a:pt x="420440" y="541363"/>
                </a:cubicBezTo>
                <a:cubicBezTo>
                  <a:pt x="420207" y="570392"/>
                  <a:pt x="414626" y="597444"/>
                  <a:pt x="403697" y="622520"/>
                </a:cubicBezTo>
                <a:cubicBezTo>
                  <a:pt x="392767" y="647596"/>
                  <a:pt x="377884" y="669533"/>
                  <a:pt x="359048" y="688330"/>
                </a:cubicBezTo>
                <a:cubicBezTo>
                  <a:pt x="340251" y="707166"/>
                  <a:pt x="318314" y="722049"/>
                  <a:pt x="293238" y="732979"/>
                </a:cubicBezTo>
                <a:cubicBezTo>
                  <a:pt x="268162" y="743909"/>
                  <a:pt x="241110" y="749490"/>
                  <a:pt x="212081" y="749722"/>
                </a:cubicBezTo>
                <a:cubicBezTo>
                  <a:pt x="189408" y="749877"/>
                  <a:pt x="165921" y="745846"/>
                  <a:pt x="141620" y="737630"/>
                </a:cubicBezTo>
                <a:cubicBezTo>
                  <a:pt x="117319" y="729413"/>
                  <a:pt x="94297" y="716081"/>
                  <a:pt x="72554" y="697632"/>
                </a:cubicBezTo>
                <a:cubicBezTo>
                  <a:pt x="50811" y="680036"/>
                  <a:pt x="33371" y="656627"/>
                  <a:pt x="20232" y="627404"/>
                </a:cubicBezTo>
                <a:cubicBezTo>
                  <a:pt x="7093" y="598181"/>
                  <a:pt x="349" y="562679"/>
                  <a:pt x="0" y="520899"/>
                </a:cubicBezTo>
                <a:cubicBezTo>
                  <a:pt x="582" y="467452"/>
                  <a:pt x="11511" y="414355"/>
                  <a:pt x="32789" y="361606"/>
                </a:cubicBezTo>
                <a:cubicBezTo>
                  <a:pt x="54067" y="308857"/>
                  <a:pt x="82205" y="259015"/>
                  <a:pt x="117203" y="212080"/>
                </a:cubicBezTo>
                <a:cubicBezTo>
                  <a:pt x="151193" y="165223"/>
                  <a:pt x="188322" y="123597"/>
                  <a:pt x="228591" y="87204"/>
                </a:cubicBezTo>
                <a:cubicBezTo>
                  <a:pt x="268860" y="50811"/>
                  <a:pt x="309245" y="21743"/>
                  <a:pt x="349747" y="0"/>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l-BE">
              <a:solidFill>
                <a:schemeClr val="tx1"/>
              </a:solidFill>
            </a:endParaRPr>
          </a:p>
        </p:txBody>
      </p:sp>
    </p:spTree>
    <p:extLst>
      <p:ext uri="{BB962C8B-B14F-4D97-AF65-F5344CB8AC3E}">
        <p14:creationId xmlns:p14="http://schemas.microsoft.com/office/powerpoint/2010/main" val="32691087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Quote 2">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76102AC0-F19C-45A3-9A9D-B0D64DB004C2}"/>
              </a:ext>
            </a:extLst>
          </p:cNvPr>
          <p:cNvSpPr>
            <a:spLocks noGrp="1"/>
          </p:cNvSpPr>
          <p:nvPr>
            <p:ph type="pic" sz="quarter" idx="10" hasCustomPrompt="1"/>
          </p:nvPr>
        </p:nvSpPr>
        <p:spPr>
          <a:xfrm>
            <a:off x="217714" y="0"/>
            <a:ext cx="8015140" cy="6857999"/>
          </a:xfrm>
          <a:custGeom>
            <a:avLst/>
            <a:gdLst>
              <a:gd name="connsiteX0" fmla="*/ 0 w 8232854"/>
              <a:gd name="connsiteY0" fmla="*/ 0 h 6857999"/>
              <a:gd name="connsiteX1" fmla="*/ 5883438 w 8232854"/>
              <a:gd name="connsiteY1" fmla="*/ 0 h 6857999"/>
              <a:gd name="connsiteX2" fmla="*/ 8232854 w 8232854"/>
              <a:gd name="connsiteY2" fmla="*/ 6844108 h 6857999"/>
              <a:gd name="connsiteX3" fmla="*/ 607 w 8232854"/>
              <a:gd name="connsiteY3" fmla="*/ 6857999 h 6857999"/>
              <a:gd name="connsiteX4" fmla="*/ 0 w 8232854"/>
              <a:gd name="connsiteY4" fmla="*/ 6857999 h 685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2854" h="6857999">
                <a:moveTo>
                  <a:pt x="0" y="0"/>
                </a:moveTo>
                <a:lnTo>
                  <a:pt x="5883438" y="0"/>
                </a:lnTo>
                <a:lnTo>
                  <a:pt x="8232854" y="6844108"/>
                </a:lnTo>
                <a:lnTo>
                  <a:pt x="607" y="6857999"/>
                </a:lnTo>
                <a:lnTo>
                  <a:pt x="0" y="6857999"/>
                </a:lnTo>
                <a:close/>
              </a:path>
            </a:pathLst>
          </a:custGeom>
          <a:solidFill>
            <a:schemeClr val="accent5"/>
          </a:solidFill>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a:solidFill>
                  <a:schemeClr val="accent4">
                    <a:lumMod val="60000"/>
                    <a:lumOff val="40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sp>
        <p:nvSpPr>
          <p:cNvPr id="5" name="Tijdelijke aanduiding voor voettekst 4">
            <a:extLst>
              <a:ext uri="{FF2B5EF4-FFF2-40B4-BE49-F238E27FC236}">
                <a16:creationId xmlns:a16="http://schemas.microsoft.com/office/drawing/2014/main" id="{428D9E02-34B7-4AA9-A820-3BFB70B95D1B}"/>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CC43F41A-8FBB-4AE1-9593-E17E909EE6E4}"/>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4" name="Tijdelijke aanduiding voor tekst 3">
            <a:extLst>
              <a:ext uri="{FF2B5EF4-FFF2-40B4-BE49-F238E27FC236}">
                <a16:creationId xmlns:a16="http://schemas.microsoft.com/office/drawing/2014/main" id="{938A7250-1A84-484F-8ED9-8FAD13CC72E9}"/>
              </a:ext>
            </a:extLst>
          </p:cNvPr>
          <p:cNvSpPr>
            <a:spLocks noGrp="1"/>
          </p:cNvSpPr>
          <p:nvPr>
            <p:ph type="body" sz="quarter" idx="13" hasCustomPrompt="1"/>
          </p:nvPr>
        </p:nvSpPr>
        <p:spPr>
          <a:xfrm>
            <a:off x="8309771" y="731520"/>
            <a:ext cx="3042442" cy="5469256"/>
          </a:xfrm>
        </p:spPr>
        <p:txBody>
          <a:bodyPr anchor="ctr" anchorCtr="0">
            <a:normAutofit/>
          </a:bodyPr>
          <a:lstStyle>
            <a:lvl1pPr algn="r">
              <a:defRPr sz="4400" b="1">
                <a:latin typeface="+mj-lt"/>
              </a:defRPr>
            </a:lvl1pPr>
            <a:lvl2pPr algn="r">
              <a:defRPr/>
            </a:lvl2pPr>
            <a:lvl3pPr algn="r">
              <a:defRPr/>
            </a:lvl3pPr>
            <a:lvl4pPr algn="r">
              <a:defRPr/>
            </a:lvl4pPr>
            <a:lvl5pPr algn="r">
              <a:defRPr/>
            </a:lvl5pPr>
          </a:lstStyle>
          <a:p>
            <a:pPr lvl="0"/>
            <a:r>
              <a:rPr lang="nl-NL"/>
              <a:t>Quote</a:t>
            </a:r>
            <a:endParaRPr lang="nl-BE"/>
          </a:p>
        </p:txBody>
      </p:sp>
      <p:sp>
        <p:nvSpPr>
          <p:cNvPr id="7" name="Freeform: Shape 6">
            <a:extLst>
              <a:ext uri="{FF2B5EF4-FFF2-40B4-BE49-F238E27FC236}">
                <a16:creationId xmlns:a16="http://schemas.microsoft.com/office/drawing/2014/main" id="{52B16C0A-8A9F-4770-8F4E-140648204FC1}"/>
              </a:ext>
            </a:extLst>
          </p:cNvPr>
          <p:cNvSpPr/>
          <p:nvPr userDrawn="1"/>
        </p:nvSpPr>
        <p:spPr>
          <a:xfrm>
            <a:off x="7282531" y="731520"/>
            <a:ext cx="1037844" cy="749726"/>
          </a:xfrm>
          <a:custGeom>
            <a:avLst/>
            <a:gdLst/>
            <a:ahLst/>
            <a:cxnLst/>
            <a:rect l="l" t="t" r="r" b="b"/>
            <a:pathLst>
              <a:path w="1037844" h="749726">
                <a:moveTo>
                  <a:pt x="959709" y="0"/>
                </a:moveTo>
                <a:lnTo>
                  <a:pt x="1037844" y="100459"/>
                </a:lnTo>
                <a:cubicBezTo>
                  <a:pt x="1008815" y="149138"/>
                  <a:pt x="986413" y="192702"/>
                  <a:pt x="970639" y="231149"/>
                </a:cubicBezTo>
                <a:cubicBezTo>
                  <a:pt x="954865" y="269596"/>
                  <a:pt x="946881" y="306648"/>
                  <a:pt x="946687" y="342305"/>
                </a:cubicBezTo>
                <a:cubicBezTo>
                  <a:pt x="946571" y="372458"/>
                  <a:pt x="953314" y="403309"/>
                  <a:pt x="966918" y="434857"/>
                </a:cubicBezTo>
                <a:cubicBezTo>
                  <a:pt x="980522" y="466406"/>
                  <a:pt x="1001684" y="501908"/>
                  <a:pt x="1030403" y="541363"/>
                </a:cubicBezTo>
                <a:cubicBezTo>
                  <a:pt x="1030170" y="570392"/>
                  <a:pt x="1024589" y="597444"/>
                  <a:pt x="1013660" y="622520"/>
                </a:cubicBezTo>
                <a:cubicBezTo>
                  <a:pt x="1002730" y="647596"/>
                  <a:pt x="987847" y="669533"/>
                  <a:pt x="969011" y="688330"/>
                </a:cubicBezTo>
                <a:cubicBezTo>
                  <a:pt x="950214" y="707166"/>
                  <a:pt x="928277" y="722049"/>
                  <a:pt x="903201" y="732979"/>
                </a:cubicBezTo>
                <a:cubicBezTo>
                  <a:pt x="878125" y="743909"/>
                  <a:pt x="851073" y="749490"/>
                  <a:pt x="822043" y="749722"/>
                </a:cubicBezTo>
                <a:cubicBezTo>
                  <a:pt x="799370" y="749877"/>
                  <a:pt x="775883" y="745846"/>
                  <a:pt x="751583" y="737630"/>
                </a:cubicBezTo>
                <a:cubicBezTo>
                  <a:pt x="727282" y="729413"/>
                  <a:pt x="704260" y="716081"/>
                  <a:pt x="682517" y="697632"/>
                </a:cubicBezTo>
                <a:cubicBezTo>
                  <a:pt x="659883" y="680036"/>
                  <a:pt x="641899" y="656627"/>
                  <a:pt x="628567" y="627404"/>
                </a:cubicBezTo>
                <a:cubicBezTo>
                  <a:pt x="615234" y="598181"/>
                  <a:pt x="608413" y="562679"/>
                  <a:pt x="608103" y="520899"/>
                </a:cubicBezTo>
                <a:cubicBezTo>
                  <a:pt x="608684" y="467452"/>
                  <a:pt x="619614" y="414355"/>
                  <a:pt x="640892" y="361606"/>
                </a:cubicBezTo>
                <a:cubicBezTo>
                  <a:pt x="662169" y="308857"/>
                  <a:pt x="690307" y="259015"/>
                  <a:pt x="725305" y="212080"/>
                </a:cubicBezTo>
                <a:cubicBezTo>
                  <a:pt x="760187" y="165223"/>
                  <a:pt x="797859" y="123597"/>
                  <a:pt x="838321" y="87204"/>
                </a:cubicBezTo>
                <a:cubicBezTo>
                  <a:pt x="878784" y="50811"/>
                  <a:pt x="919247" y="21743"/>
                  <a:pt x="959709" y="0"/>
                </a:cubicBezTo>
                <a:close/>
                <a:moveTo>
                  <a:pt x="349747" y="0"/>
                </a:moveTo>
                <a:lnTo>
                  <a:pt x="429730" y="100459"/>
                </a:lnTo>
                <a:cubicBezTo>
                  <a:pt x="399893" y="149138"/>
                  <a:pt x="377262" y="192702"/>
                  <a:pt x="361837" y="231149"/>
                </a:cubicBezTo>
                <a:cubicBezTo>
                  <a:pt x="346413" y="269596"/>
                  <a:pt x="338662" y="306648"/>
                  <a:pt x="338584" y="342305"/>
                </a:cubicBezTo>
                <a:cubicBezTo>
                  <a:pt x="338391" y="372458"/>
                  <a:pt x="344824" y="403309"/>
                  <a:pt x="357886" y="434857"/>
                </a:cubicBezTo>
                <a:cubicBezTo>
                  <a:pt x="370947" y="466406"/>
                  <a:pt x="391798" y="501908"/>
                  <a:pt x="420440" y="541363"/>
                </a:cubicBezTo>
                <a:cubicBezTo>
                  <a:pt x="420207" y="570392"/>
                  <a:pt x="414626" y="597444"/>
                  <a:pt x="403697" y="622520"/>
                </a:cubicBezTo>
                <a:cubicBezTo>
                  <a:pt x="392767" y="647596"/>
                  <a:pt x="377884" y="669533"/>
                  <a:pt x="359048" y="688330"/>
                </a:cubicBezTo>
                <a:cubicBezTo>
                  <a:pt x="340251" y="707166"/>
                  <a:pt x="318314" y="722049"/>
                  <a:pt x="293238" y="732979"/>
                </a:cubicBezTo>
                <a:cubicBezTo>
                  <a:pt x="268162" y="743909"/>
                  <a:pt x="241110" y="749490"/>
                  <a:pt x="212081" y="749722"/>
                </a:cubicBezTo>
                <a:cubicBezTo>
                  <a:pt x="189408" y="749877"/>
                  <a:pt x="165921" y="745846"/>
                  <a:pt x="141620" y="737630"/>
                </a:cubicBezTo>
                <a:cubicBezTo>
                  <a:pt x="117319" y="729413"/>
                  <a:pt x="94297" y="716081"/>
                  <a:pt x="72554" y="697632"/>
                </a:cubicBezTo>
                <a:cubicBezTo>
                  <a:pt x="50811" y="680036"/>
                  <a:pt x="33371" y="656627"/>
                  <a:pt x="20232" y="627404"/>
                </a:cubicBezTo>
                <a:cubicBezTo>
                  <a:pt x="7093" y="598181"/>
                  <a:pt x="349" y="562679"/>
                  <a:pt x="0" y="520899"/>
                </a:cubicBezTo>
                <a:cubicBezTo>
                  <a:pt x="582" y="467452"/>
                  <a:pt x="11511" y="414355"/>
                  <a:pt x="32789" y="361606"/>
                </a:cubicBezTo>
                <a:cubicBezTo>
                  <a:pt x="54067" y="308857"/>
                  <a:pt x="82205" y="259015"/>
                  <a:pt x="117203" y="212080"/>
                </a:cubicBezTo>
                <a:cubicBezTo>
                  <a:pt x="151193" y="165223"/>
                  <a:pt x="188322" y="123597"/>
                  <a:pt x="228591" y="87204"/>
                </a:cubicBezTo>
                <a:cubicBezTo>
                  <a:pt x="268860" y="50811"/>
                  <a:pt x="309245" y="21743"/>
                  <a:pt x="349747"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l-BE"/>
          </a:p>
        </p:txBody>
      </p:sp>
    </p:spTree>
    <p:extLst>
      <p:ext uri="{BB962C8B-B14F-4D97-AF65-F5344CB8AC3E}">
        <p14:creationId xmlns:p14="http://schemas.microsoft.com/office/powerpoint/2010/main" val="13337891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21A646AE-525C-4E05-AC23-070AEB611B82}"/>
              </a:ext>
            </a:extLst>
          </p:cNvPr>
          <p:cNvSpPr>
            <a:spLocks noGrp="1"/>
          </p:cNvSpPr>
          <p:nvPr>
            <p:ph type="ftr" sz="quarter" idx="10"/>
          </p:nvPr>
        </p:nvSpPr>
        <p:spPr/>
        <p:txBody>
          <a:bodyPr/>
          <a:lstStyle/>
          <a:p>
            <a:r>
              <a:rPr lang="nl-BE"/>
              <a:t>Digitaal Vlaanderen</a:t>
            </a:r>
          </a:p>
        </p:txBody>
      </p:sp>
      <p:sp>
        <p:nvSpPr>
          <p:cNvPr id="4" name="Slide Number Placeholder 3">
            <a:extLst>
              <a:ext uri="{FF2B5EF4-FFF2-40B4-BE49-F238E27FC236}">
                <a16:creationId xmlns:a16="http://schemas.microsoft.com/office/drawing/2014/main" id="{78AA4E71-19A2-489E-A860-0F722BD39634}"/>
              </a:ext>
            </a:extLst>
          </p:cNvPr>
          <p:cNvSpPr>
            <a:spLocks noGrp="1"/>
          </p:cNvSpPr>
          <p:nvPr>
            <p:ph type="sldNum" sz="quarter" idx="11"/>
          </p:nvPr>
        </p:nvSpPr>
        <p:spPr/>
        <p:txBody>
          <a:bodyPr/>
          <a:lstStyle/>
          <a:p>
            <a:fld id="{1EABE038-A425-4CC0-917A-1DC3ED725B2E}" type="slidenum">
              <a:rPr lang="nl-BE" smtClean="0"/>
              <a:pPr/>
              <a:t>‹nr.›</a:t>
            </a:fld>
            <a:endParaRPr lang="nl-BE"/>
          </a:p>
        </p:txBody>
      </p:sp>
    </p:spTree>
    <p:extLst>
      <p:ext uri="{BB962C8B-B14F-4D97-AF65-F5344CB8AC3E}">
        <p14:creationId xmlns:p14="http://schemas.microsoft.com/office/powerpoint/2010/main" val="4898289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Conclusi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268E365-9778-4C40-AA58-C17DCFF706A7}"/>
              </a:ext>
            </a:extLst>
          </p:cNvPr>
          <p:cNvSpPr>
            <a:spLocks noGrp="1"/>
          </p:cNvSpPr>
          <p:nvPr>
            <p:ph type="title"/>
          </p:nvPr>
        </p:nvSpPr>
        <p:spPr/>
        <p:txBody>
          <a:bodyPr/>
          <a:lstStyle/>
          <a:p>
            <a:r>
              <a:rPr lang="en-US"/>
              <a:t>Click to edit Master title style</a:t>
            </a:r>
            <a:endParaRPr lang="nl-BE"/>
          </a:p>
        </p:txBody>
      </p:sp>
      <p:sp>
        <p:nvSpPr>
          <p:cNvPr id="3" name="Footer Placeholder 2">
            <a:extLst>
              <a:ext uri="{FF2B5EF4-FFF2-40B4-BE49-F238E27FC236}">
                <a16:creationId xmlns:a16="http://schemas.microsoft.com/office/drawing/2014/main" id="{457A015D-CC98-4ECA-BDBA-F0297C2169B8}"/>
              </a:ext>
            </a:extLst>
          </p:cNvPr>
          <p:cNvSpPr>
            <a:spLocks noGrp="1"/>
          </p:cNvSpPr>
          <p:nvPr>
            <p:ph type="ftr" sz="quarter" idx="10"/>
          </p:nvPr>
        </p:nvSpPr>
        <p:spPr/>
        <p:txBody>
          <a:bodyPr/>
          <a:lstStyle/>
          <a:p>
            <a:r>
              <a:rPr lang="nl-BE"/>
              <a:t>Digitaal Vlaanderen</a:t>
            </a:r>
          </a:p>
        </p:txBody>
      </p:sp>
      <p:sp>
        <p:nvSpPr>
          <p:cNvPr id="4" name="Slide Number Placeholder 3">
            <a:extLst>
              <a:ext uri="{FF2B5EF4-FFF2-40B4-BE49-F238E27FC236}">
                <a16:creationId xmlns:a16="http://schemas.microsoft.com/office/drawing/2014/main" id="{8416A5E5-BDF0-4E7D-803E-FE61AE47C41E}"/>
              </a:ext>
            </a:extLst>
          </p:cNvPr>
          <p:cNvSpPr>
            <a:spLocks noGrp="1"/>
          </p:cNvSpPr>
          <p:nvPr>
            <p:ph type="sldNum" sz="quarter" idx="11"/>
          </p:nvPr>
        </p:nvSpPr>
        <p:spPr/>
        <p:txBody>
          <a:bodyPr/>
          <a:lstStyle/>
          <a:p>
            <a:fld id="{1EABE038-A425-4CC0-917A-1DC3ED725B2E}" type="slidenum">
              <a:rPr lang="nl-BE" smtClean="0"/>
              <a:pPr/>
              <a:t>‹nr.›</a:t>
            </a:fld>
            <a:endParaRPr lang="nl-BE"/>
          </a:p>
        </p:txBody>
      </p:sp>
      <p:sp>
        <p:nvSpPr>
          <p:cNvPr id="9" name="Text Placeholder 8">
            <a:extLst>
              <a:ext uri="{FF2B5EF4-FFF2-40B4-BE49-F238E27FC236}">
                <a16:creationId xmlns:a16="http://schemas.microsoft.com/office/drawing/2014/main" id="{83D95701-A0B9-4CE4-8280-12966CBFBB4E}"/>
              </a:ext>
            </a:extLst>
          </p:cNvPr>
          <p:cNvSpPr>
            <a:spLocks noGrp="1"/>
          </p:cNvSpPr>
          <p:nvPr>
            <p:ph type="body" sz="quarter" idx="12"/>
          </p:nvPr>
        </p:nvSpPr>
        <p:spPr>
          <a:xfrm>
            <a:off x="838200" y="1592263"/>
            <a:ext cx="10514013" cy="4608513"/>
          </a:xfrm>
        </p:spPr>
        <p:txBody>
          <a:bodyPr/>
          <a:lstStyle>
            <a:lvl1pPr marL="396000" indent="-396000">
              <a:buSzPct val="114000"/>
              <a:buFontTx/>
              <a:buBlip>
                <a:blip r:embed="rId2"/>
              </a:buBlip>
              <a:defRPr sz="2800"/>
            </a:lvl1pPr>
            <a:lvl2pPr marL="648000">
              <a:defRPr/>
            </a:lvl2pPr>
            <a:lvl3pPr marL="864000">
              <a:defRPr/>
            </a:lvl3pPr>
            <a:lvl4pPr marL="1080000">
              <a:defRPr/>
            </a:lvl4pPr>
            <a:lvl5pPr marL="1296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205469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Titel + Tussentitel + Foto Code Shape">
    <p:bg>
      <p:bgRef idx="1001">
        <a:schemeClr val="bg1"/>
      </p:bgRef>
    </p:bg>
    <p:spTree>
      <p:nvGrpSpPr>
        <p:cNvPr id="1" name=""/>
        <p:cNvGrpSpPr/>
        <p:nvPr/>
      </p:nvGrpSpPr>
      <p:grpSpPr>
        <a:xfrm>
          <a:off x="0" y="0"/>
          <a:ext cx="0" cy="0"/>
          <a:chOff x="0" y="0"/>
          <a:chExt cx="0" cy="0"/>
        </a:xfrm>
      </p:grpSpPr>
      <p:grpSp>
        <p:nvGrpSpPr>
          <p:cNvPr id="21" name="Group 20">
            <a:extLst>
              <a:ext uri="{FF2B5EF4-FFF2-40B4-BE49-F238E27FC236}">
                <a16:creationId xmlns:a16="http://schemas.microsoft.com/office/drawing/2014/main" id="{7FA0B71D-8A8D-4470-A5F4-C62381A5019F}"/>
              </a:ext>
            </a:extLst>
          </p:cNvPr>
          <p:cNvGrpSpPr>
            <a:grpSpLocks noChangeAspect="1"/>
          </p:cNvGrpSpPr>
          <p:nvPr userDrawn="1"/>
        </p:nvGrpSpPr>
        <p:grpSpPr>
          <a:xfrm>
            <a:off x="6707982" y="2009391"/>
            <a:ext cx="4644231" cy="2506662"/>
            <a:chOff x="5283199" y="2561298"/>
            <a:chExt cx="4282210" cy="2311266"/>
          </a:xfrm>
          <a:solidFill>
            <a:schemeClr val="accent1"/>
          </a:solidFill>
        </p:grpSpPr>
        <p:sp>
          <p:nvSpPr>
            <p:cNvPr id="22" name="Freeform: Shape 21">
              <a:extLst>
                <a:ext uri="{FF2B5EF4-FFF2-40B4-BE49-F238E27FC236}">
                  <a16:creationId xmlns:a16="http://schemas.microsoft.com/office/drawing/2014/main" id="{7D9E1058-C866-4C03-AF09-B64706C4C549}"/>
                </a:ext>
              </a:extLst>
            </p:cNvPr>
            <p:cNvSpPr/>
            <p:nvPr/>
          </p:nvSpPr>
          <p:spPr>
            <a:xfrm>
              <a:off x="5283199" y="2561298"/>
              <a:ext cx="2773520" cy="2311266"/>
            </a:xfrm>
            <a:custGeom>
              <a:avLst/>
              <a:gdLst>
                <a:gd name="connsiteX0" fmla="*/ 2773520 w 2773520"/>
                <a:gd name="connsiteY0" fmla="*/ 141189 h 2311266"/>
                <a:gd name="connsiteX1" fmla="*/ 1983425 w 2773520"/>
                <a:gd name="connsiteY1" fmla="*/ 2311266 h 2311266"/>
                <a:gd name="connsiteX2" fmla="*/ 1596567 w 2773520"/>
                <a:gd name="connsiteY2" fmla="*/ 2170077 h 2311266"/>
                <a:gd name="connsiteX3" fmla="*/ 2386380 w 2773520"/>
                <a:gd name="connsiteY3" fmla="*/ 0 h 2311266"/>
                <a:gd name="connsiteX4" fmla="*/ 2773520 w 2773520"/>
                <a:gd name="connsiteY4" fmla="*/ 141189 h 2311266"/>
                <a:gd name="connsiteX5" fmla="*/ 1073603 w 2773520"/>
                <a:gd name="connsiteY5" fmla="*/ 497268 h 2311266"/>
                <a:gd name="connsiteX6" fmla="*/ 1312777 w 2773520"/>
                <a:gd name="connsiteY6" fmla="*/ 831886 h 2311266"/>
                <a:gd name="connsiteX7" fmla="*/ 717523 w 2773520"/>
                <a:gd name="connsiteY7" fmla="*/ 1248394 h 2311266"/>
                <a:gd name="connsiteX8" fmla="*/ 1314189 w 2773520"/>
                <a:gd name="connsiteY8" fmla="*/ 1666314 h 2311266"/>
                <a:gd name="connsiteX9" fmla="*/ 1076426 w 2773520"/>
                <a:gd name="connsiteY9" fmla="*/ 2000933 h 2311266"/>
                <a:gd name="connsiteX10" fmla="*/ 0 w 2773520"/>
                <a:gd name="connsiteY10" fmla="*/ 1248394 h 2311266"/>
                <a:gd name="connsiteX11" fmla="*/ 1073603 w 2773520"/>
                <a:gd name="connsiteY11" fmla="*/ 497268 h 231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73520" h="2311266">
                  <a:moveTo>
                    <a:pt x="2773520" y="141189"/>
                  </a:moveTo>
                  <a:lnTo>
                    <a:pt x="1983425" y="2311266"/>
                  </a:lnTo>
                  <a:lnTo>
                    <a:pt x="1596567" y="2170077"/>
                  </a:lnTo>
                  <a:lnTo>
                    <a:pt x="2386380" y="0"/>
                  </a:lnTo>
                  <a:lnTo>
                    <a:pt x="2773520" y="141189"/>
                  </a:lnTo>
                  <a:close/>
                  <a:moveTo>
                    <a:pt x="1073603" y="497268"/>
                  </a:moveTo>
                  <a:lnTo>
                    <a:pt x="1312777" y="831886"/>
                  </a:lnTo>
                  <a:lnTo>
                    <a:pt x="717523" y="1248394"/>
                  </a:lnTo>
                  <a:lnTo>
                    <a:pt x="1314189" y="1666314"/>
                  </a:lnTo>
                  <a:lnTo>
                    <a:pt x="1076426" y="2000933"/>
                  </a:lnTo>
                  <a:lnTo>
                    <a:pt x="0" y="1248394"/>
                  </a:lnTo>
                  <a:lnTo>
                    <a:pt x="1073603" y="497268"/>
                  </a:lnTo>
                  <a:close/>
                </a:path>
              </a:pathLst>
            </a:custGeom>
            <a:grpFill/>
            <a:ln w="2821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Light" panose="020B0604020202020204" charset="0"/>
                <a:ea typeface="+mn-ea"/>
                <a:cs typeface="+mn-cs"/>
              </a:endParaRPr>
            </a:p>
          </p:txBody>
        </p:sp>
        <p:sp>
          <p:nvSpPr>
            <p:cNvPr id="23" name="Freeform: Shape 22">
              <a:extLst>
                <a:ext uri="{FF2B5EF4-FFF2-40B4-BE49-F238E27FC236}">
                  <a16:creationId xmlns:a16="http://schemas.microsoft.com/office/drawing/2014/main" id="{B58E1EB3-419F-4F98-AF8B-5CC9CE565401}"/>
                </a:ext>
              </a:extLst>
            </p:cNvPr>
            <p:cNvSpPr/>
            <p:nvPr/>
          </p:nvSpPr>
          <p:spPr>
            <a:xfrm>
              <a:off x="8251220" y="3044141"/>
              <a:ext cx="1314189" cy="1503664"/>
            </a:xfrm>
            <a:custGeom>
              <a:avLst/>
              <a:gdLst>
                <a:gd name="connsiteX0" fmla="*/ 0 w 1314189"/>
                <a:gd name="connsiteY0" fmla="*/ 1169046 h 1503664"/>
                <a:gd name="connsiteX1" fmla="*/ 596666 w 1314189"/>
                <a:gd name="connsiteY1" fmla="*/ 751126 h 1503664"/>
                <a:gd name="connsiteX2" fmla="*/ 1412 w 1314189"/>
                <a:gd name="connsiteY2" fmla="*/ 334618 h 1503664"/>
                <a:gd name="connsiteX3" fmla="*/ 240586 w 1314189"/>
                <a:gd name="connsiteY3" fmla="*/ 0 h 1503664"/>
                <a:gd name="connsiteX4" fmla="*/ 1314189 w 1314189"/>
                <a:gd name="connsiteY4" fmla="*/ 751126 h 1503664"/>
                <a:gd name="connsiteX5" fmla="*/ 237763 w 1314189"/>
                <a:gd name="connsiteY5" fmla="*/ 1503665 h 15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4189" h="1503664">
                  <a:moveTo>
                    <a:pt x="0" y="1169046"/>
                  </a:moveTo>
                  <a:lnTo>
                    <a:pt x="596666" y="751126"/>
                  </a:lnTo>
                  <a:lnTo>
                    <a:pt x="1412" y="334618"/>
                  </a:lnTo>
                  <a:lnTo>
                    <a:pt x="240586" y="0"/>
                  </a:lnTo>
                  <a:lnTo>
                    <a:pt x="1314189" y="751126"/>
                  </a:lnTo>
                  <a:lnTo>
                    <a:pt x="237763" y="1503665"/>
                  </a:lnTo>
                  <a:close/>
                </a:path>
              </a:pathLst>
            </a:custGeom>
            <a:grpFill/>
            <a:ln w="2821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Light" panose="020B0604020202020204" charset="0"/>
                <a:ea typeface="+mn-ea"/>
                <a:cs typeface="+mn-cs"/>
              </a:endParaRPr>
            </a:p>
          </p:txBody>
        </p:sp>
      </p:gr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25" name="Picture Placeholder 24">
            <a:extLst>
              <a:ext uri="{FF2B5EF4-FFF2-40B4-BE49-F238E27FC236}">
                <a16:creationId xmlns:a16="http://schemas.microsoft.com/office/drawing/2014/main" id="{1FFC41D3-74EC-4786-913E-170737D7DD29}"/>
              </a:ext>
            </a:extLst>
          </p:cNvPr>
          <p:cNvSpPr>
            <a:spLocks noGrp="1"/>
          </p:cNvSpPr>
          <p:nvPr>
            <p:ph type="pic" sz="quarter" idx="13" hasCustomPrompt="1"/>
          </p:nvPr>
        </p:nvSpPr>
        <p:spPr>
          <a:xfrm>
            <a:off x="6715699" y="1049956"/>
            <a:ext cx="3858332" cy="4562935"/>
          </a:xfrm>
          <a:custGeom>
            <a:avLst/>
            <a:gdLst>
              <a:gd name="connsiteX0" fmla="*/ 730069 w 3858332"/>
              <a:gd name="connsiteY0" fmla="*/ 0 h 4562935"/>
              <a:gd name="connsiteX1" fmla="*/ 2483194 w 3858332"/>
              <a:gd name="connsiteY1" fmla="*/ 1226541 h 4562935"/>
              <a:gd name="connsiteX2" fmla="*/ 1723825 w 3858332"/>
              <a:gd name="connsiteY2" fmla="*/ 3312972 h 4562935"/>
              <a:gd name="connsiteX3" fmla="*/ 2143388 w 3858332"/>
              <a:gd name="connsiteY3" fmla="*/ 3466097 h 4562935"/>
              <a:gd name="connsiteX4" fmla="*/ 2862229 w 3858332"/>
              <a:gd name="connsiteY4" fmla="*/ 1491726 h 4562935"/>
              <a:gd name="connsiteX5" fmla="*/ 3264711 w 3858332"/>
              <a:gd name="connsiteY5" fmla="*/ 1773315 h 4562935"/>
              <a:gd name="connsiteX6" fmla="*/ 3212754 w 3858332"/>
              <a:gd name="connsiteY6" fmla="*/ 1846005 h 4562935"/>
              <a:gd name="connsiteX7" fmla="*/ 3858332 w 3858332"/>
              <a:gd name="connsiteY7" fmla="*/ 2297725 h 4562935"/>
              <a:gd name="connsiteX8" fmla="*/ 3211223 w 3858332"/>
              <a:gd name="connsiteY8" fmla="*/ 2750976 h 4562935"/>
              <a:gd name="connsiteX9" fmla="*/ 3245106 w 3858332"/>
              <a:gd name="connsiteY9" fmla="*/ 2798662 h 4562935"/>
              <a:gd name="connsiteX10" fmla="*/ 721502 w 3858332"/>
              <a:gd name="connsiteY10" fmla="*/ 4562935 h 4562935"/>
              <a:gd name="connsiteX11" fmla="*/ 0 w 3858332"/>
              <a:gd name="connsiteY11" fmla="*/ 3547520 h 4562935"/>
              <a:gd name="connsiteX12" fmla="*/ 877975 w 3858332"/>
              <a:gd name="connsiteY12" fmla="*/ 2932564 h 4562935"/>
              <a:gd name="connsiteX13" fmla="*/ 1159711 w 3858332"/>
              <a:gd name="connsiteY13" fmla="*/ 3129528 h 4562935"/>
              <a:gd name="connsiteX14" fmla="*/ 1417574 w 3858332"/>
              <a:gd name="connsiteY14" fmla="*/ 2766621 h 4562935"/>
              <a:gd name="connsiteX15" fmla="*/ 1266234 w 3858332"/>
              <a:gd name="connsiteY15" fmla="*/ 2660618 h 4562935"/>
              <a:gd name="connsiteX16" fmla="*/ 1810608 w 3858332"/>
              <a:gd name="connsiteY16" fmla="*/ 2279324 h 4562935"/>
              <a:gd name="connsiteX17" fmla="*/ 1314865 w 3858332"/>
              <a:gd name="connsiteY17" fmla="*/ 1932445 h 4562935"/>
              <a:gd name="connsiteX18" fmla="*/ 1416043 w 3858332"/>
              <a:gd name="connsiteY18" fmla="*/ 1861649 h 4562935"/>
              <a:gd name="connsiteX19" fmla="*/ 1156649 w 3858332"/>
              <a:gd name="connsiteY19" fmla="*/ 1498743 h 4562935"/>
              <a:gd name="connsiteX20" fmla="*/ 925829 w 3858332"/>
              <a:gd name="connsiteY20" fmla="*/ 1660231 h 4562935"/>
              <a:gd name="connsiteX21" fmla="*/ 4285 w 3858332"/>
              <a:gd name="connsiteY21" fmla="*/ 1015413 h 456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58332" h="4562935">
                <a:moveTo>
                  <a:pt x="730069" y="0"/>
                </a:moveTo>
                <a:lnTo>
                  <a:pt x="2483194" y="1226541"/>
                </a:lnTo>
                <a:lnTo>
                  <a:pt x="1723825" y="3312972"/>
                </a:lnTo>
                <a:lnTo>
                  <a:pt x="2143388" y="3466097"/>
                </a:lnTo>
                <a:lnTo>
                  <a:pt x="2862229" y="1491726"/>
                </a:lnTo>
                <a:lnTo>
                  <a:pt x="3264711" y="1773315"/>
                </a:lnTo>
                <a:lnTo>
                  <a:pt x="3212754" y="1846005"/>
                </a:lnTo>
                <a:lnTo>
                  <a:pt x="3858332" y="2297725"/>
                </a:lnTo>
                <a:lnTo>
                  <a:pt x="3211223" y="2750976"/>
                </a:lnTo>
                <a:lnTo>
                  <a:pt x="3245106" y="2798662"/>
                </a:lnTo>
                <a:lnTo>
                  <a:pt x="721502" y="4562935"/>
                </a:lnTo>
                <a:lnTo>
                  <a:pt x="0" y="3547520"/>
                </a:lnTo>
                <a:lnTo>
                  <a:pt x="877975" y="2932564"/>
                </a:lnTo>
                <a:lnTo>
                  <a:pt x="1159711" y="3129528"/>
                </a:lnTo>
                <a:lnTo>
                  <a:pt x="1417574" y="2766621"/>
                </a:lnTo>
                <a:lnTo>
                  <a:pt x="1266234" y="2660618"/>
                </a:lnTo>
                <a:lnTo>
                  <a:pt x="1810608" y="2279324"/>
                </a:lnTo>
                <a:lnTo>
                  <a:pt x="1314865" y="1932445"/>
                </a:lnTo>
                <a:lnTo>
                  <a:pt x="1416043" y="1861649"/>
                </a:lnTo>
                <a:lnTo>
                  <a:pt x="1156649" y="1498743"/>
                </a:lnTo>
                <a:lnTo>
                  <a:pt x="925829" y="1660231"/>
                </a:lnTo>
                <a:lnTo>
                  <a:pt x="4285" y="1015413"/>
                </a:lnTo>
                <a:close/>
              </a:path>
            </a:pathLst>
          </a:custGeom>
          <a:solidFill>
            <a:schemeClr val="bg1">
              <a:lumMod val="95000"/>
            </a:schemeClr>
          </a:solidFill>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solidFill>
                  <a:schemeClr val="accent4">
                    <a:lumMod val="60000"/>
                    <a:lumOff val="40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pic>
        <p:nvPicPr>
          <p:cNvPr id="8" name="Picture 7" hidden="1">
            <a:extLst>
              <a:ext uri="{FF2B5EF4-FFF2-40B4-BE49-F238E27FC236}">
                <a16:creationId xmlns:a16="http://schemas.microsoft.com/office/drawing/2014/main" id="{58B05817-F3FA-46BB-B9B1-0872F0D69BEA}"/>
              </a:ext>
            </a:extLst>
          </p:cNvPr>
          <p:cNvPicPr>
            <a:picLocks noChangeAspect="1"/>
          </p:cNvPicPr>
          <p:nvPr userDrawn="1"/>
        </p:nvPicPr>
        <p:blipFill>
          <a:blip r:embed="rId3"/>
          <a:stretch>
            <a:fillRect/>
          </a:stretch>
        </p:blipFill>
        <p:spPr>
          <a:xfrm>
            <a:off x="-195852" y="995914"/>
            <a:ext cx="6895292" cy="5862086"/>
          </a:xfrm>
          <a:prstGeom prst="rect">
            <a:avLst/>
          </a:prstGeom>
        </p:spPr>
      </p:pic>
      <p:sp>
        <p:nvSpPr>
          <p:cNvPr id="13" name="Tijdelijke aanduiding voor inhoud 2">
            <a:extLst>
              <a:ext uri="{FF2B5EF4-FFF2-40B4-BE49-F238E27FC236}">
                <a16:creationId xmlns:a16="http://schemas.microsoft.com/office/drawing/2014/main" id="{75AB06CC-800E-4C2D-A84E-6F1C3E1F246F}"/>
              </a:ext>
            </a:extLst>
          </p:cNvPr>
          <p:cNvSpPr>
            <a:spLocks noGrp="1"/>
          </p:cNvSpPr>
          <p:nvPr>
            <p:ph idx="14" hasCustomPrompt="1"/>
          </p:nvPr>
        </p:nvSpPr>
        <p:spPr>
          <a:xfrm>
            <a:off x="839939" y="1592263"/>
            <a:ext cx="4905542" cy="4584700"/>
          </a:xfrm>
        </p:spPr>
        <p:txBody>
          <a:bodyPr/>
          <a:lstStyle>
            <a:lvl1pPr>
              <a:defRPr/>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14" name="Tijdelijke aanduiding voor tekst 9">
            <a:extLst>
              <a:ext uri="{FF2B5EF4-FFF2-40B4-BE49-F238E27FC236}">
                <a16:creationId xmlns:a16="http://schemas.microsoft.com/office/drawing/2014/main" id="{6697E777-8604-42A9-8F0B-02333D626B5A}"/>
              </a:ext>
            </a:extLst>
          </p:cNvPr>
          <p:cNvSpPr>
            <a:spLocks noGrp="1"/>
          </p:cNvSpPr>
          <p:nvPr>
            <p:ph type="body" sz="quarter" idx="15" hasCustomPrompt="1"/>
          </p:nvPr>
        </p:nvSpPr>
        <p:spPr>
          <a:xfrm>
            <a:off x="836613" y="368300"/>
            <a:ext cx="4906800" cy="368052"/>
          </a:xfrm>
        </p:spPr>
        <p:txBody>
          <a:bodyPr anchor="ctr">
            <a:normAutofit/>
          </a:bodyPr>
          <a:lstStyle>
            <a:lvl1pPr>
              <a:defRPr sz="2000" b="0" u="none" cap="all" baseline="0">
                <a:solidFill>
                  <a:schemeClr val="tx1"/>
                </a:solidFill>
              </a:defRPr>
            </a:lvl1pPr>
          </a:lstStyle>
          <a:p>
            <a:pPr lvl="0"/>
            <a:r>
              <a:rPr lang="nl-BE"/>
              <a:t>BOVENTITEL</a:t>
            </a:r>
          </a:p>
        </p:txBody>
      </p:sp>
      <p:sp>
        <p:nvSpPr>
          <p:cNvPr id="15" name="Titel 1">
            <a:extLst>
              <a:ext uri="{FF2B5EF4-FFF2-40B4-BE49-F238E27FC236}">
                <a16:creationId xmlns:a16="http://schemas.microsoft.com/office/drawing/2014/main" id="{B8F964ED-5909-49F8-8F47-BD3F0E493C3F}"/>
              </a:ext>
            </a:extLst>
          </p:cNvPr>
          <p:cNvSpPr>
            <a:spLocks noGrp="1"/>
          </p:cNvSpPr>
          <p:nvPr>
            <p:ph type="title" hasCustomPrompt="1"/>
          </p:nvPr>
        </p:nvSpPr>
        <p:spPr>
          <a:xfrm>
            <a:off x="836612" y="736352"/>
            <a:ext cx="4906800" cy="703511"/>
          </a:xfrm>
          <a:prstGeom prst="rect">
            <a:avLst/>
          </a:prstGeom>
        </p:spPr>
        <p:txBody>
          <a:bodyPr anchor="t"/>
          <a:lstStyle>
            <a:lvl1pPr>
              <a:defRPr/>
            </a:lvl1pPr>
          </a:lstStyle>
          <a:p>
            <a:r>
              <a:rPr lang="nl-NL"/>
              <a:t>Hoofdtitel</a:t>
            </a:r>
            <a:endParaRPr lang="nl-BE"/>
          </a:p>
        </p:txBody>
      </p:sp>
      <p:sp>
        <p:nvSpPr>
          <p:cNvPr id="16" name="Tijdelijke aanduiding voor voettekst 4">
            <a:extLst>
              <a:ext uri="{FF2B5EF4-FFF2-40B4-BE49-F238E27FC236}">
                <a16:creationId xmlns:a16="http://schemas.microsoft.com/office/drawing/2014/main" id="{3732EE75-B596-422D-B820-F77A1E69438D}"/>
              </a:ext>
            </a:extLst>
          </p:cNvPr>
          <p:cNvSpPr>
            <a:spLocks noGrp="1"/>
          </p:cNvSpPr>
          <p:nvPr>
            <p:ph type="ftr" sz="quarter" idx="3"/>
          </p:nvPr>
        </p:nvSpPr>
        <p:spPr>
          <a:xfrm>
            <a:off x="839788" y="6344981"/>
            <a:ext cx="4833425" cy="365125"/>
          </a:xfrm>
          <a:prstGeom prst="rect">
            <a:avLst/>
          </a:prstGeom>
        </p:spPr>
        <p:txBody>
          <a:bodyPr vert="horz" lIns="0" tIns="45720" rIns="0" bIns="45720" rtlCol="0" anchor="ctr"/>
          <a:lstStyle>
            <a:lvl1pPr algn="l">
              <a:defRPr sz="1200">
                <a:solidFill>
                  <a:schemeClr val="tx1"/>
                </a:solidFill>
              </a:defRPr>
            </a:lvl1pPr>
          </a:lstStyle>
          <a:p>
            <a:r>
              <a:rPr lang="nl-BE"/>
              <a:t>Digitaal Vlaanderen</a:t>
            </a:r>
          </a:p>
        </p:txBody>
      </p:sp>
      <p:sp>
        <p:nvSpPr>
          <p:cNvPr id="17" name="Tijdelijke aanduiding voor dianummer 5">
            <a:extLst>
              <a:ext uri="{FF2B5EF4-FFF2-40B4-BE49-F238E27FC236}">
                <a16:creationId xmlns:a16="http://schemas.microsoft.com/office/drawing/2014/main" id="{6C3ACB0A-EF63-4EFC-8237-EC902A9AB21D}"/>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solidFill>
                  <a:schemeClr val="tx1"/>
                </a:solid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70069552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47.xml><?xml version="1.0" encoding="utf-8"?>
<p:sldLayout xmlns:a="http://schemas.openxmlformats.org/drawingml/2006/main" xmlns:r="http://schemas.openxmlformats.org/officeDocument/2006/relationships" xmlns:p="http://schemas.openxmlformats.org/presentationml/2006/main" showMasterSp="0" preserve="1" userDrawn="1">
  <p:cSld name="1_Titel_01">
    <p:spTree>
      <p:nvGrpSpPr>
        <p:cNvPr id="1" name=""/>
        <p:cNvGrpSpPr/>
        <p:nvPr/>
      </p:nvGrpSpPr>
      <p:grpSpPr>
        <a:xfrm>
          <a:off x="0" y="0"/>
          <a:ext cx="0" cy="0"/>
          <a:chOff x="0" y="0"/>
          <a:chExt cx="0" cy="0"/>
        </a:xfrm>
      </p:grpSpPr>
      <p:pic>
        <p:nvPicPr>
          <p:cNvPr id="5" name="Picture 4" descr="A picture containing floor&#10;&#10;Description automatically generated">
            <a:extLst>
              <a:ext uri="{FF2B5EF4-FFF2-40B4-BE49-F238E27FC236}">
                <a16:creationId xmlns:a16="http://schemas.microsoft.com/office/drawing/2014/main" id="{2A69FAB9-AE2B-436D-9041-8A2741DF9B71}"/>
              </a:ext>
            </a:extLst>
          </p:cNvPr>
          <p:cNvPicPr>
            <a:picLocks noChangeAspect="1"/>
          </p:cNvPicPr>
          <p:nvPr userDrawn="1"/>
        </p:nvPicPr>
        <p:blipFill rotWithShape="1">
          <a:blip r:embed="rId2" cstate="screen">
            <a:alphaModFix/>
            <a:extLst>
              <a:ext uri="{28A0092B-C50C-407E-A947-70E740481C1C}">
                <a14:useLocalDpi xmlns:a14="http://schemas.microsoft.com/office/drawing/2010/main"/>
              </a:ext>
            </a:extLst>
          </a:blip>
          <a:srcRect l="19365" t="5863" r="8524" b="32368"/>
          <a:stretch/>
        </p:blipFill>
        <p:spPr>
          <a:xfrm flipH="1">
            <a:off x="219456" y="1"/>
            <a:ext cx="12003104" cy="6858000"/>
          </a:xfrm>
          <a:prstGeom prst="rect">
            <a:avLst/>
          </a:prstGeom>
        </p:spPr>
      </p:pic>
      <p:grpSp>
        <p:nvGrpSpPr>
          <p:cNvPr id="9" name="Group 8">
            <a:extLst>
              <a:ext uri="{FF2B5EF4-FFF2-40B4-BE49-F238E27FC236}">
                <a16:creationId xmlns:a16="http://schemas.microsoft.com/office/drawing/2014/main" id="{C52542C1-CDF9-42AF-9ED9-D440E3D3E803}"/>
              </a:ext>
            </a:extLst>
          </p:cNvPr>
          <p:cNvGrpSpPr>
            <a:grpSpLocks noChangeAspect="1"/>
          </p:cNvGrpSpPr>
          <p:nvPr userDrawn="1"/>
        </p:nvGrpSpPr>
        <p:grpSpPr>
          <a:xfrm>
            <a:off x="5190602" y="2561298"/>
            <a:ext cx="5764429" cy="2311266"/>
            <a:chOff x="5283199" y="2561298"/>
            <a:chExt cx="5764429" cy="2311266"/>
          </a:xfrm>
        </p:grpSpPr>
        <p:sp>
          <p:nvSpPr>
            <p:cNvPr id="11" name="Freeform: Shape 10">
              <a:extLst>
                <a:ext uri="{FF2B5EF4-FFF2-40B4-BE49-F238E27FC236}">
                  <a16:creationId xmlns:a16="http://schemas.microsoft.com/office/drawing/2014/main" id="{142D1342-C18C-40BB-912C-F86D1E706C6F}"/>
                </a:ext>
              </a:extLst>
            </p:cNvPr>
            <p:cNvSpPr/>
            <p:nvPr/>
          </p:nvSpPr>
          <p:spPr>
            <a:xfrm>
              <a:off x="5283199" y="2561298"/>
              <a:ext cx="2773520" cy="2311266"/>
            </a:xfrm>
            <a:custGeom>
              <a:avLst/>
              <a:gdLst>
                <a:gd name="connsiteX0" fmla="*/ 2773520 w 2773520"/>
                <a:gd name="connsiteY0" fmla="*/ 141189 h 2311266"/>
                <a:gd name="connsiteX1" fmla="*/ 1983425 w 2773520"/>
                <a:gd name="connsiteY1" fmla="*/ 2311266 h 2311266"/>
                <a:gd name="connsiteX2" fmla="*/ 1596567 w 2773520"/>
                <a:gd name="connsiteY2" fmla="*/ 2170077 h 2311266"/>
                <a:gd name="connsiteX3" fmla="*/ 2386380 w 2773520"/>
                <a:gd name="connsiteY3" fmla="*/ 0 h 2311266"/>
                <a:gd name="connsiteX4" fmla="*/ 2773520 w 2773520"/>
                <a:gd name="connsiteY4" fmla="*/ 141189 h 2311266"/>
                <a:gd name="connsiteX5" fmla="*/ 1073603 w 2773520"/>
                <a:gd name="connsiteY5" fmla="*/ 497268 h 2311266"/>
                <a:gd name="connsiteX6" fmla="*/ 1312777 w 2773520"/>
                <a:gd name="connsiteY6" fmla="*/ 831886 h 2311266"/>
                <a:gd name="connsiteX7" fmla="*/ 717523 w 2773520"/>
                <a:gd name="connsiteY7" fmla="*/ 1248394 h 2311266"/>
                <a:gd name="connsiteX8" fmla="*/ 1314189 w 2773520"/>
                <a:gd name="connsiteY8" fmla="*/ 1666314 h 2311266"/>
                <a:gd name="connsiteX9" fmla="*/ 1076426 w 2773520"/>
                <a:gd name="connsiteY9" fmla="*/ 2000933 h 2311266"/>
                <a:gd name="connsiteX10" fmla="*/ 0 w 2773520"/>
                <a:gd name="connsiteY10" fmla="*/ 1248394 h 2311266"/>
                <a:gd name="connsiteX11" fmla="*/ 1073603 w 2773520"/>
                <a:gd name="connsiteY11" fmla="*/ 497268 h 231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73520" h="2311266">
                  <a:moveTo>
                    <a:pt x="2773520" y="141189"/>
                  </a:moveTo>
                  <a:lnTo>
                    <a:pt x="1983425" y="2311266"/>
                  </a:lnTo>
                  <a:lnTo>
                    <a:pt x="1596567" y="2170077"/>
                  </a:lnTo>
                  <a:lnTo>
                    <a:pt x="2386380" y="0"/>
                  </a:lnTo>
                  <a:lnTo>
                    <a:pt x="2773520" y="141189"/>
                  </a:lnTo>
                  <a:close/>
                  <a:moveTo>
                    <a:pt x="1073603" y="497268"/>
                  </a:moveTo>
                  <a:lnTo>
                    <a:pt x="1312777" y="831886"/>
                  </a:lnTo>
                  <a:lnTo>
                    <a:pt x="717523" y="1248394"/>
                  </a:lnTo>
                  <a:lnTo>
                    <a:pt x="1314189" y="1666314"/>
                  </a:lnTo>
                  <a:lnTo>
                    <a:pt x="1076426" y="2000933"/>
                  </a:lnTo>
                  <a:lnTo>
                    <a:pt x="0" y="1248394"/>
                  </a:lnTo>
                  <a:lnTo>
                    <a:pt x="1073603" y="497268"/>
                  </a:lnTo>
                  <a:close/>
                </a:path>
              </a:pathLst>
            </a:custGeom>
            <a:solidFill>
              <a:srgbClr val="FFF000"/>
            </a:solidFill>
            <a:ln w="2821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Light" panose="020B0604020202020204" charset="0"/>
                <a:ea typeface="+mn-ea"/>
                <a:cs typeface="+mn-cs"/>
              </a:endParaRPr>
            </a:p>
          </p:txBody>
        </p:sp>
        <p:sp>
          <p:nvSpPr>
            <p:cNvPr id="12" name="Freeform: Shape 11">
              <a:extLst>
                <a:ext uri="{FF2B5EF4-FFF2-40B4-BE49-F238E27FC236}">
                  <a16:creationId xmlns:a16="http://schemas.microsoft.com/office/drawing/2014/main" id="{E1405EE2-60D1-4C7A-A4B5-697C34C849EF}"/>
                </a:ext>
              </a:extLst>
            </p:cNvPr>
            <p:cNvSpPr/>
            <p:nvPr/>
          </p:nvSpPr>
          <p:spPr>
            <a:xfrm>
              <a:off x="9733439" y="2965098"/>
              <a:ext cx="1314189" cy="1503664"/>
            </a:xfrm>
            <a:custGeom>
              <a:avLst/>
              <a:gdLst>
                <a:gd name="connsiteX0" fmla="*/ 0 w 1314189"/>
                <a:gd name="connsiteY0" fmla="*/ 1169046 h 1503664"/>
                <a:gd name="connsiteX1" fmla="*/ 596666 w 1314189"/>
                <a:gd name="connsiteY1" fmla="*/ 751126 h 1503664"/>
                <a:gd name="connsiteX2" fmla="*/ 1412 w 1314189"/>
                <a:gd name="connsiteY2" fmla="*/ 334618 h 1503664"/>
                <a:gd name="connsiteX3" fmla="*/ 240586 w 1314189"/>
                <a:gd name="connsiteY3" fmla="*/ 0 h 1503664"/>
                <a:gd name="connsiteX4" fmla="*/ 1314189 w 1314189"/>
                <a:gd name="connsiteY4" fmla="*/ 751126 h 1503664"/>
                <a:gd name="connsiteX5" fmla="*/ 237763 w 1314189"/>
                <a:gd name="connsiteY5" fmla="*/ 1503665 h 15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4189" h="1503664">
                  <a:moveTo>
                    <a:pt x="0" y="1169046"/>
                  </a:moveTo>
                  <a:lnTo>
                    <a:pt x="596666" y="751126"/>
                  </a:lnTo>
                  <a:lnTo>
                    <a:pt x="1412" y="334618"/>
                  </a:lnTo>
                  <a:lnTo>
                    <a:pt x="240586" y="0"/>
                  </a:lnTo>
                  <a:lnTo>
                    <a:pt x="1314189" y="751126"/>
                  </a:lnTo>
                  <a:lnTo>
                    <a:pt x="237763" y="1503665"/>
                  </a:lnTo>
                  <a:close/>
                </a:path>
              </a:pathLst>
            </a:custGeom>
            <a:solidFill>
              <a:srgbClr val="FFF000"/>
            </a:solidFill>
            <a:ln w="2821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Light" panose="020B0604020202020204" charset="0"/>
                <a:ea typeface="+mn-ea"/>
                <a:cs typeface="+mn-cs"/>
              </a:endParaRPr>
            </a:p>
          </p:txBody>
        </p:sp>
      </p:grpSp>
      <p:sp>
        <p:nvSpPr>
          <p:cNvPr id="14" name="Rechthoek 6">
            <a:extLst>
              <a:ext uri="{FF2B5EF4-FFF2-40B4-BE49-F238E27FC236}">
                <a16:creationId xmlns:a16="http://schemas.microsoft.com/office/drawing/2014/main" id="{46866368-110F-436E-9B2D-DE05977BE19D}"/>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2" name="Titel 1">
            <a:extLst>
              <a:ext uri="{FF2B5EF4-FFF2-40B4-BE49-F238E27FC236}">
                <a16:creationId xmlns:a16="http://schemas.microsoft.com/office/drawing/2014/main" id="{5BD7A1FC-C9B7-4EF4-8B3E-1788213793E2}"/>
              </a:ext>
            </a:extLst>
          </p:cNvPr>
          <p:cNvSpPr>
            <a:spLocks noGrp="1"/>
          </p:cNvSpPr>
          <p:nvPr>
            <p:ph type="ctrTitle"/>
          </p:nvPr>
        </p:nvSpPr>
        <p:spPr>
          <a:xfrm>
            <a:off x="839789" y="1258113"/>
            <a:ext cx="4200297" cy="2071868"/>
          </a:xfrm>
          <a:prstGeom prst="rect">
            <a:avLst/>
          </a:prstGeom>
        </p:spPr>
        <p:txBody>
          <a:bodyPr anchor="b" anchorCtr="0">
            <a:normAutofit/>
          </a:bodyPr>
          <a:lstStyle>
            <a:lvl1pPr algn="l">
              <a:defRPr sz="4800" b="1">
                <a:solidFill>
                  <a:schemeClr val="tx1"/>
                </a:solidFill>
              </a:defRPr>
            </a:lvl1pPr>
          </a:lstStyle>
          <a:p>
            <a:r>
              <a:rPr lang="en-US"/>
              <a:t>Click to edit Master title style</a:t>
            </a:r>
            <a:endParaRPr lang="nl-BE"/>
          </a:p>
        </p:txBody>
      </p:sp>
      <p:pic>
        <p:nvPicPr>
          <p:cNvPr id="4" name="Picture 3" descr="A picture containing text&#10;&#10;Description automatically generated">
            <a:extLst>
              <a:ext uri="{FF2B5EF4-FFF2-40B4-BE49-F238E27FC236}">
                <a16:creationId xmlns:a16="http://schemas.microsoft.com/office/drawing/2014/main" id="{6C235BE3-1A57-42B0-A76A-CBCC5A5CB636}"/>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891298" y="5156522"/>
            <a:ext cx="4148788" cy="1044253"/>
          </a:xfrm>
          <a:prstGeom prst="rect">
            <a:avLst/>
          </a:prstGeom>
        </p:spPr>
      </p:pic>
      <p:sp>
        <p:nvSpPr>
          <p:cNvPr id="13" name="Text Placeholder 12">
            <a:extLst>
              <a:ext uri="{FF2B5EF4-FFF2-40B4-BE49-F238E27FC236}">
                <a16:creationId xmlns:a16="http://schemas.microsoft.com/office/drawing/2014/main" id="{F3EF43F9-C1BE-4A9F-B44B-5A3FC35C4C68}"/>
              </a:ext>
            </a:extLst>
          </p:cNvPr>
          <p:cNvSpPr>
            <a:spLocks noGrp="1"/>
          </p:cNvSpPr>
          <p:nvPr>
            <p:ph type="body" sz="quarter" idx="10"/>
          </p:nvPr>
        </p:nvSpPr>
        <p:spPr>
          <a:xfrm>
            <a:off x="839789" y="3354606"/>
            <a:ext cx="4200297" cy="1455738"/>
          </a:xfrm>
        </p:spPr>
        <p:txBody>
          <a:bodyPr>
            <a:normAutofit/>
          </a:bodyPr>
          <a:lstStyle>
            <a:lvl1pPr>
              <a:defRPr sz="2400"/>
            </a:lvl1pPr>
          </a:lstStyle>
          <a:p>
            <a:pPr lvl="0"/>
            <a:r>
              <a:rPr lang="en-US"/>
              <a:t>Click to edit Master text styles</a:t>
            </a:r>
          </a:p>
        </p:txBody>
      </p:sp>
      <p:sp>
        <p:nvSpPr>
          <p:cNvPr id="15" name="Tijdelijke aanduiding voor dianummer 5">
            <a:extLst>
              <a:ext uri="{FF2B5EF4-FFF2-40B4-BE49-F238E27FC236}">
                <a16:creationId xmlns:a16="http://schemas.microsoft.com/office/drawing/2014/main" id="{4F5F55EB-E944-4493-A42E-018FBF0C7616}"/>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no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18086465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48.xml><?xml version="1.0" encoding="utf-8"?>
<p:sldLayout xmlns:a="http://schemas.openxmlformats.org/drawingml/2006/main" xmlns:r="http://schemas.openxmlformats.org/officeDocument/2006/relationships" xmlns:p="http://schemas.openxmlformats.org/presentationml/2006/main" showMasterSp="0" preserve="1" userDrawn="1">
  <p:cSld name="2_Titel_01">
    <p:spTree>
      <p:nvGrpSpPr>
        <p:cNvPr id="1" name=""/>
        <p:cNvGrpSpPr/>
        <p:nvPr/>
      </p:nvGrpSpPr>
      <p:grpSpPr>
        <a:xfrm>
          <a:off x="0" y="0"/>
          <a:ext cx="0" cy="0"/>
          <a:chOff x="0" y="0"/>
          <a:chExt cx="0" cy="0"/>
        </a:xfrm>
      </p:grpSpPr>
      <p:pic>
        <p:nvPicPr>
          <p:cNvPr id="4" name="Picture 3" descr="A group of people walking&#10;&#10;Description automatically generated with low confidence">
            <a:extLst>
              <a:ext uri="{FF2B5EF4-FFF2-40B4-BE49-F238E27FC236}">
                <a16:creationId xmlns:a16="http://schemas.microsoft.com/office/drawing/2014/main" id="{F18B8AE1-9A59-46A6-B320-FCC9A259273D}"/>
              </a:ext>
            </a:extLst>
          </p:cNvPr>
          <p:cNvPicPr>
            <a:picLocks noChangeAspect="1"/>
          </p:cNvPicPr>
          <p:nvPr userDrawn="1"/>
        </p:nvPicPr>
        <p:blipFill rotWithShape="1">
          <a:blip r:embed="rId2" cstate="screen">
            <a:alphaModFix amt="50000"/>
            <a:extLst>
              <a:ext uri="{28A0092B-C50C-407E-A947-70E740481C1C}">
                <a14:useLocalDpi xmlns:a14="http://schemas.microsoft.com/office/drawing/2010/main"/>
              </a:ext>
            </a:extLst>
          </a:blip>
          <a:srcRect l="2144" t="7785" r="1" b="8137"/>
          <a:stretch/>
        </p:blipFill>
        <p:spPr>
          <a:xfrm>
            <a:off x="219456" y="0"/>
            <a:ext cx="11972544" cy="6858000"/>
          </a:xfrm>
          <a:prstGeom prst="rect">
            <a:avLst/>
          </a:prstGeom>
        </p:spPr>
      </p:pic>
      <p:sp>
        <p:nvSpPr>
          <p:cNvPr id="14" name="Rechthoek 6">
            <a:extLst>
              <a:ext uri="{FF2B5EF4-FFF2-40B4-BE49-F238E27FC236}">
                <a16:creationId xmlns:a16="http://schemas.microsoft.com/office/drawing/2014/main" id="{46866368-110F-436E-9B2D-DE05977BE19D}"/>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2" name="Titel 1">
            <a:extLst>
              <a:ext uri="{FF2B5EF4-FFF2-40B4-BE49-F238E27FC236}">
                <a16:creationId xmlns:a16="http://schemas.microsoft.com/office/drawing/2014/main" id="{5BD7A1FC-C9B7-4EF4-8B3E-1788213793E2}"/>
              </a:ext>
            </a:extLst>
          </p:cNvPr>
          <p:cNvSpPr>
            <a:spLocks noGrp="1"/>
          </p:cNvSpPr>
          <p:nvPr>
            <p:ph type="ctrTitle"/>
          </p:nvPr>
        </p:nvSpPr>
        <p:spPr>
          <a:xfrm>
            <a:off x="4597400" y="1258113"/>
            <a:ext cx="6754813" cy="3898410"/>
          </a:xfrm>
          <a:prstGeom prst="rect">
            <a:avLst/>
          </a:prstGeom>
        </p:spPr>
        <p:txBody>
          <a:bodyPr anchor="ctr" anchorCtr="0">
            <a:normAutofit/>
          </a:bodyPr>
          <a:lstStyle>
            <a:lvl1pPr algn="r">
              <a:lnSpc>
                <a:spcPct val="100000"/>
              </a:lnSpc>
              <a:defRPr sz="4000" b="1">
                <a:solidFill>
                  <a:schemeClr val="tx1"/>
                </a:solidFill>
              </a:defRPr>
            </a:lvl1pPr>
          </a:lstStyle>
          <a:p>
            <a:r>
              <a:rPr lang="en-US"/>
              <a:t>Click to edit Master title style</a:t>
            </a:r>
            <a:endParaRPr lang="nl-BE"/>
          </a:p>
        </p:txBody>
      </p:sp>
      <p:pic>
        <p:nvPicPr>
          <p:cNvPr id="18" name="Picture 3" descr="A picture containing text&#10;&#10;Description automatically generated">
            <a:extLst>
              <a:ext uri="{FF2B5EF4-FFF2-40B4-BE49-F238E27FC236}">
                <a16:creationId xmlns:a16="http://schemas.microsoft.com/office/drawing/2014/main" id="{24D4B9F4-C9B4-4C0C-B2A0-4661A88B7132}"/>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8747035" y="5599887"/>
            <a:ext cx="2605178" cy="655725"/>
          </a:xfrm>
          <a:prstGeom prst="rect">
            <a:avLst/>
          </a:prstGeom>
        </p:spPr>
      </p:pic>
      <p:sp>
        <p:nvSpPr>
          <p:cNvPr id="8" name="Tijdelijke aanduiding voor dianummer 5">
            <a:extLst>
              <a:ext uri="{FF2B5EF4-FFF2-40B4-BE49-F238E27FC236}">
                <a16:creationId xmlns:a16="http://schemas.microsoft.com/office/drawing/2014/main" id="{55FA1061-F3D8-483D-9603-1D6EF08151FB}"/>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no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12459023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9.xml><?xml version="1.0" encoding="utf-8"?>
<p:sldLayout xmlns:a="http://schemas.openxmlformats.org/drawingml/2006/main" xmlns:r="http://schemas.openxmlformats.org/officeDocument/2006/relationships" xmlns:p="http://schemas.openxmlformats.org/presentationml/2006/main" userDrawn="1">
  <p:cSld name="5_Leeg_rechte lijn">
    <p:spTree>
      <p:nvGrpSpPr>
        <p:cNvPr id="1" name=""/>
        <p:cNvGrpSpPr/>
        <p:nvPr/>
      </p:nvGrpSpPr>
      <p:grpSpPr>
        <a:xfrm>
          <a:off x="0" y="0"/>
          <a:ext cx="0" cy="0"/>
          <a:chOff x="0" y="0"/>
          <a:chExt cx="0" cy="0"/>
        </a:xfrm>
      </p:grpSpPr>
      <p:sp>
        <p:nvSpPr>
          <p:cNvPr id="17" name="Tijdelijke aanduiding voor tekst 3">
            <a:extLst>
              <a:ext uri="{FF2B5EF4-FFF2-40B4-BE49-F238E27FC236}">
                <a16:creationId xmlns:a16="http://schemas.microsoft.com/office/drawing/2014/main" id="{656B493A-0700-4CB6-9422-17D80DF1F120}"/>
              </a:ext>
            </a:extLst>
          </p:cNvPr>
          <p:cNvSpPr>
            <a:spLocks noGrp="1"/>
          </p:cNvSpPr>
          <p:nvPr>
            <p:ph type="body" sz="quarter" idx="11" hasCustomPrompt="1"/>
          </p:nvPr>
        </p:nvSpPr>
        <p:spPr>
          <a:xfrm>
            <a:off x="839788" y="283612"/>
            <a:ext cx="10512426" cy="1174797"/>
          </a:xfrm>
        </p:spPr>
        <p:txBody>
          <a:bodyPr>
            <a:normAutofit/>
          </a:bodyPr>
          <a:lstStyle>
            <a:lvl1pPr marL="0" indent="0" algn="l" defTabSz="914377" rtl="0" eaLnBrk="1" latinLnBrk="0" hangingPunct="1">
              <a:buFontTx/>
              <a:buNone/>
              <a:defRPr lang="nl-NL" sz="3600" b="1" kern="1200" dirty="0" smtClean="0">
                <a:solidFill>
                  <a:schemeClr val="tx1"/>
                </a:solidFill>
                <a:latin typeface="+mj-lt"/>
                <a:ea typeface="+mn-ea"/>
                <a:cs typeface="Calibri" panose="020F0502020204030204" pitchFamily="34" charset="0"/>
              </a:defRPr>
            </a:lvl1pPr>
            <a:lvl2pPr marL="0" indent="0" algn="l" defTabSz="914377" rtl="0" eaLnBrk="1" latinLnBrk="0" hangingPunct="1">
              <a:buFontTx/>
              <a:buNone/>
              <a:defRPr lang="nl-NL" sz="3733" b="1" kern="1200" dirty="0" smtClean="0">
                <a:solidFill>
                  <a:schemeClr val="tx1"/>
                </a:solidFill>
                <a:latin typeface="+mn-lt"/>
                <a:ea typeface="+mn-ea"/>
                <a:cs typeface="+mn-cs"/>
              </a:defRPr>
            </a:lvl2pPr>
            <a:lvl3pPr marL="0" indent="0" algn="l" defTabSz="914377" rtl="0" eaLnBrk="1" latinLnBrk="0" hangingPunct="1">
              <a:buFontTx/>
              <a:buNone/>
              <a:defRPr lang="nl-NL" sz="3733" b="1" kern="1200" dirty="0" smtClean="0">
                <a:solidFill>
                  <a:schemeClr val="tx1"/>
                </a:solidFill>
                <a:latin typeface="+mn-lt"/>
                <a:ea typeface="+mn-ea"/>
                <a:cs typeface="+mn-cs"/>
              </a:defRPr>
            </a:lvl3pPr>
            <a:lvl4pPr marL="0" indent="0" algn="l" defTabSz="914377" rtl="0" eaLnBrk="1" latinLnBrk="0" hangingPunct="1">
              <a:buFontTx/>
              <a:buNone/>
              <a:defRPr lang="nl-NL" sz="3733" b="1" kern="1200" dirty="0" smtClean="0">
                <a:solidFill>
                  <a:schemeClr val="tx1"/>
                </a:solidFill>
                <a:latin typeface="+mn-lt"/>
                <a:ea typeface="+mn-ea"/>
                <a:cs typeface="+mn-cs"/>
              </a:defRPr>
            </a:lvl4pPr>
            <a:lvl5pPr marL="0" indent="0" algn="l" defTabSz="914377" rtl="0" eaLnBrk="1" latinLnBrk="0" hangingPunct="1">
              <a:buFontTx/>
              <a:buNone/>
              <a:defRPr lang="nl-BE" sz="3733" b="1" kern="1200" dirty="0">
                <a:solidFill>
                  <a:schemeClr val="tx1"/>
                </a:solidFill>
                <a:latin typeface="+mn-lt"/>
                <a:ea typeface="+mn-ea"/>
                <a:cs typeface="+mn-cs"/>
              </a:defRPr>
            </a:lvl5pPr>
          </a:lstStyle>
          <a:p>
            <a:pPr lvl="0"/>
            <a:r>
              <a:rPr lang="nl-NL"/>
              <a:t>Klik hier om een hoofdtitel toe te voegen</a:t>
            </a:r>
            <a:endParaRPr lang="nl-BE"/>
          </a:p>
        </p:txBody>
      </p:sp>
      <p:sp>
        <p:nvSpPr>
          <p:cNvPr id="2" name="Rechthoek 1">
            <a:extLst>
              <a:ext uri="{FF2B5EF4-FFF2-40B4-BE49-F238E27FC236}">
                <a16:creationId xmlns:a16="http://schemas.microsoft.com/office/drawing/2014/main" id="{D23BBC9E-493B-482C-A802-4EE81445416A}"/>
              </a:ext>
            </a:extLst>
          </p:cNvPr>
          <p:cNvSpPr/>
          <p:nvPr userDrawn="1"/>
        </p:nvSpPr>
        <p:spPr>
          <a:xfrm>
            <a:off x="1" y="0"/>
            <a:ext cx="239059"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400"/>
          </a:p>
        </p:txBody>
      </p:sp>
    </p:spTree>
    <p:extLst>
      <p:ext uri="{BB962C8B-B14F-4D97-AF65-F5344CB8AC3E}">
        <p14:creationId xmlns:p14="http://schemas.microsoft.com/office/powerpoint/2010/main" val="24237666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3_Algemeen_01">
    <p:spTree>
      <p:nvGrpSpPr>
        <p:cNvPr id="1" name=""/>
        <p:cNvGrpSpPr/>
        <p:nvPr/>
      </p:nvGrpSpPr>
      <p:grpSpPr>
        <a:xfrm>
          <a:off x="0" y="0"/>
          <a:ext cx="0" cy="0"/>
          <a:chOff x="0" y="0"/>
          <a:chExt cx="0" cy="0"/>
        </a:xfrm>
      </p:grpSpPr>
      <p:sp>
        <p:nvSpPr>
          <p:cNvPr id="3" name="Flowchart: Manual Input 2">
            <a:extLst>
              <a:ext uri="{FF2B5EF4-FFF2-40B4-BE49-F238E27FC236}">
                <a16:creationId xmlns:a16="http://schemas.microsoft.com/office/drawing/2014/main" id="{33560051-FF30-44E1-AAB0-8ACBD2A8E6B2}"/>
              </a:ext>
            </a:extLst>
          </p:cNvPr>
          <p:cNvSpPr/>
          <p:nvPr userDrawn="1"/>
        </p:nvSpPr>
        <p:spPr>
          <a:xfrm flipH="1" flipV="1">
            <a:off x="0" y="0"/>
            <a:ext cx="12192000" cy="1788127"/>
          </a:xfrm>
          <a:prstGeom prst="flowChartManualInpu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1195"/>
          </a:p>
        </p:txBody>
      </p:sp>
      <p:sp>
        <p:nvSpPr>
          <p:cNvPr id="2" name="Titel 1">
            <a:extLst>
              <a:ext uri="{FF2B5EF4-FFF2-40B4-BE49-F238E27FC236}">
                <a16:creationId xmlns:a16="http://schemas.microsoft.com/office/drawing/2014/main" id="{1A0088BA-50E3-453A-B4A0-8CCF8ED49B02}"/>
              </a:ext>
            </a:extLst>
          </p:cNvPr>
          <p:cNvSpPr>
            <a:spLocks noGrp="1"/>
          </p:cNvSpPr>
          <p:nvPr>
            <p:ph type="title" hasCustomPrompt="1"/>
          </p:nvPr>
        </p:nvSpPr>
        <p:spPr>
          <a:xfrm>
            <a:off x="838200" y="365126"/>
            <a:ext cx="10515600" cy="703511"/>
          </a:xfrm>
          <a:prstGeom prst="rect">
            <a:avLst/>
          </a:prstGeom>
        </p:spPr>
        <p:txBody>
          <a:bodyPr anchor="t">
            <a:noAutofit/>
          </a:bodyPr>
          <a:lstStyle>
            <a:lvl1pPr>
              <a:defRPr b="1">
                <a:latin typeface="Flanders Art Sans Bold" panose="00000500000000000000" pitchFamily="50" charset="0"/>
              </a:defRPr>
            </a:lvl1pPr>
          </a:lstStyle>
          <a:p>
            <a:r>
              <a:rPr lang="nl-NL"/>
              <a:t>Hoofdtitel</a:t>
            </a:r>
            <a:endParaRPr lang="nl-BE"/>
          </a:p>
        </p:txBody>
      </p:sp>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lvl1pPr>
              <a:defRPr/>
            </a:lvl1p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lvl1pPr>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39351454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0.xml><?xml version="1.0" encoding="utf-8"?>
<p:sldLayout xmlns:a="http://schemas.openxmlformats.org/drawingml/2006/main" xmlns:r="http://schemas.openxmlformats.org/officeDocument/2006/relationships" xmlns:p="http://schemas.openxmlformats.org/presentationml/2006/main" userDrawn="1">
  <p:cSld name="Lege_dia">
    <p:spTree>
      <p:nvGrpSpPr>
        <p:cNvPr id="1" name=""/>
        <p:cNvGrpSpPr/>
        <p:nvPr/>
      </p:nvGrpSpPr>
      <p:grpSpPr>
        <a:xfrm>
          <a:off x="0" y="0"/>
          <a:ext cx="0" cy="0"/>
          <a:chOff x="0" y="0"/>
          <a:chExt cx="0" cy="0"/>
        </a:xfrm>
      </p:grpSpPr>
      <p:sp>
        <p:nvSpPr>
          <p:cNvPr id="13" name="Tekstvak 12">
            <a:extLst>
              <a:ext uri="{FF2B5EF4-FFF2-40B4-BE49-F238E27FC236}">
                <a16:creationId xmlns:a16="http://schemas.microsoft.com/office/drawing/2014/main" id="{D2D0B913-E767-4049-8970-190B360C2899}"/>
              </a:ext>
            </a:extLst>
          </p:cNvPr>
          <p:cNvSpPr txBox="1"/>
          <p:nvPr userDrawn="1"/>
        </p:nvSpPr>
        <p:spPr>
          <a:xfrm>
            <a:off x="642377" y="1240869"/>
            <a:ext cx="8298425" cy="379656"/>
          </a:xfrm>
          <a:prstGeom prst="rect">
            <a:avLst/>
          </a:prstGeom>
          <a:noFill/>
        </p:spPr>
        <p:txBody>
          <a:bodyPr wrap="square" rtlCol="0">
            <a:spAutoFit/>
          </a:bodyPr>
          <a:lstStyle/>
          <a:p>
            <a:endParaRPr lang="nl-BE" sz="1867"/>
          </a:p>
        </p:txBody>
      </p:sp>
      <p:sp>
        <p:nvSpPr>
          <p:cNvPr id="17" name="Tijdelijke aanduiding voor tekst 3">
            <a:extLst>
              <a:ext uri="{FF2B5EF4-FFF2-40B4-BE49-F238E27FC236}">
                <a16:creationId xmlns:a16="http://schemas.microsoft.com/office/drawing/2014/main" id="{656B493A-0700-4CB6-9422-17D80DF1F120}"/>
              </a:ext>
            </a:extLst>
          </p:cNvPr>
          <p:cNvSpPr>
            <a:spLocks noGrp="1"/>
          </p:cNvSpPr>
          <p:nvPr>
            <p:ph type="body" sz="quarter" idx="11" hasCustomPrompt="1"/>
          </p:nvPr>
        </p:nvSpPr>
        <p:spPr>
          <a:xfrm>
            <a:off x="642375" y="283613"/>
            <a:ext cx="11161280" cy="788176"/>
          </a:xfrm>
        </p:spPr>
        <p:txBody>
          <a:bodyPr/>
          <a:lstStyle>
            <a:lvl1pPr marL="0" indent="0" algn="l" defTabSz="914354" rtl="0" eaLnBrk="1" latinLnBrk="0" hangingPunct="1">
              <a:buFontTx/>
              <a:buNone/>
              <a:defRPr lang="nl-NL" sz="3733" b="0" kern="1200" dirty="0" smtClean="0">
                <a:solidFill>
                  <a:schemeClr val="tx1"/>
                </a:solidFill>
                <a:latin typeface="Flanders Art Sans Light" panose="020B0604020202020204" charset="0"/>
                <a:ea typeface="+mn-ea"/>
                <a:cs typeface="Calibri" panose="020F0502020204030204" pitchFamily="34" charset="0"/>
              </a:defRPr>
            </a:lvl1pPr>
            <a:lvl2pPr marL="0" indent="0" algn="l" defTabSz="914354" rtl="0" eaLnBrk="1" latinLnBrk="0" hangingPunct="1">
              <a:buFontTx/>
              <a:buNone/>
              <a:defRPr lang="nl-NL" sz="3733" b="1" kern="1200" dirty="0" smtClean="0">
                <a:solidFill>
                  <a:schemeClr val="tx1"/>
                </a:solidFill>
                <a:latin typeface="+mn-lt"/>
                <a:ea typeface="+mn-ea"/>
                <a:cs typeface="+mn-cs"/>
              </a:defRPr>
            </a:lvl2pPr>
            <a:lvl3pPr marL="0" indent="0" algn="l" defTabSz="914354" rtl="0" eaLnBrk="1" latinLnBrk="0" hangingPunct="1">
              <a:buFontTx/>
              <a:buNone/>
              <a:defRPr lang="nl-NL" sz="3733" b="1" kern="1200" dirty="0" smtClean="0">
                <a:solidFill>
                  <a:schemeClr val="tx1"/>
                </a:solidFill>
                <a:latin typeface="+mn-lt"/>
                <a:ea typeface="+mn-ea"/>
                <a:cs typeface="+mn-cs"/>
              </a:defRPr>
            </a:lvl3pPr>
            <a:lvl4pPr marL="0" indent="0" algn="l" defTabSz="914354" rtl="0" eaLnBrk="1" latinLnBrk="0" hangingPunct="1">
              <a:buFontTx/>
              <a:buNone/>
              <a:defRPr lang="nl-NL" sz="3733" b="1" kern="1200" dirty="0" smtClean="0">
                <a:solidFill>
                  <a:schemeClr val="tx1"/>
                </a:solidFill>
                <a:latin typeface="+mn-lt"/>
                <a:ea typeface="+mn-ea"/>
                <a:cs typeface="+mn-cs"/>
              </a:defRPr>
            </a:lvl4pPr>
            <a:lvl5pPr marL="0" indent="0" algn="l" defTabSz="914354" rtl="0" eaLnBrk="1" latinLnBrk="0" hangingPunct="1">
              <a:buFontTx/>
              <a:buNone/>
              <a:defRPr lang="nl-BE" sz="3733" b="1" kern="1200" dirty="0">
                <a:solidFill>
                  <a:schemeClr val="tx1"/>
                </a:solidFill>
                <a:latin typeface="+mn-lt"/>
                <a:ea typeface="+mn-ea"/>
                <a:cs typeface="+mn-cs"/>
              </a:defRPr>
            </a:lvl5pPr>
          </a:lstStyle>
          <a:p>
            <a:pPr lvl="0"/>
            <a:r>
              <a:rPr lang="nl-NL"/>
              <a:t>Klik hier om een hoofdtitel toe te voegen</a:t>
            </a:r>
            <a:endParaRPr lang="nl-BE"/>
          </a:p>
        </p:txBody>
      </p:sp>
      <p:sp>
        <p:nvSpPr>
          <p:cNvPr id="21" name="Tijdelijke aanduiding voor tekst 4">
            <a:extLst>
              <a:ext uri="{FF2B5EF4-FFF2-40B4-BE49-F238E27FC236}">
                <a16:creationId xmlns:a16="http://schemas.microsoft.com/office/drawing/2014/main" id="{AC8800A1-9F07-4BC4-9148-EA8040EB3476}"/>
              </a:ext>
            </a:extLst>
          </p:cNvPr>
          <p:cNvSpPr>
            <a:spLocks noGrp="1"/>
          </p:cNvSpPr>
          <p:nvPr>
            <p:ph type="body" sz="quarter" idx="13"/>
          </p:nvPr>
        </p:nvSpPr>
        <p:spPr>
          <a:xfrm>
            <a:off x="642375" y="2439400"/>
            <a:ext cx="11161280" cy="3533755"/>
          </a:xfrm>
        </p:spPr>
        <p:txBody>
          <a:bodyPr/>
          <a:lstStyle>
            <a:lvl1pPr>
              <a:defRPr sz="2400">
                <a:latin typeface="Flanders Art Sans Light" panose="020B0604020202020204" charset="0"/>
              </a:defRPr>
            </a:lvl1pPr>
            <a:lvl2pPr>
              <a:defRPr sz="2133">
                <a:latin typeface="Flanders Art Sans Light" panose="020B0604020202020204" charset="0"/>
              </a:defRPr>
            </a:lvl2pPr>
            <a:lvl3pPr>
              <a:defRPr sz="2133">
                <a:latin typeface="Flanders Art Sans Light" panose="020B0604020202020204" charset="0"/>
              </a:defRPr>
            </a:lvl3pPr>
            <a:lvl4pPr>
              <a:defRPr sz="2133">
                <a:latin typeface="Flanders Art Sans Light" panose="020B0604020202020204" charset="0"/>
              </a:defRPr>
            </a:lvl4pPr>
            <a:lvl5pPr>
              <a:defRPr sz="2133">
                <a:latin typeface="Flanders Art Sans Light" panose="020B0604020202020204" charset="0"/>
              </a:defRPr>
            </a:lvl5pPr>
          </a:lstStyle>
          <a:p>
            <a:pPr lvl="0"/>
            <a:r>
              <a:rPr lang="nl-NL"/>
              <a:t>Tekststijl van het model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22" name="Text Placeholder 14">
            <a:extLst>
              <a:ext uri="{FF2B5EF4-FFF2-40B4-BE49-F238E27FC236}">
                <a16:creationId xmlns:a16="http://schemas.microsoft.com/office/drawing/2014/main" id="{7EEE85B2-FCE7-4734-AF6A-950BD05C77C6}"/>
              </a:ext>
            </a:extLst>
          </p:cNvPr>
          <p:cNvSpPr>
            <a:spLocks noGrp="1"/>
          </p:cNvSpPr>
          <p:nvPr>
            <p:ph type="body" sz="quarter" idx="15" hasCustomPrompt="1"/>
          </p:nvPr>
        </p:nvSpPr>
        <p:spPr>
          <a:xfrm>
            <a:off x="642377" y="1421318"/>
            <a:ext cx="11161279" cy="393457"/>
          </a:xfrm>
        </p:spPr>
        <p:txBody>
          <a:bodyPr/>
          <a:lstStyle>
            <a:lvl1pPr marL="0" indent="0">
              <a:buFontTx/>
              <a:buNone/>
              <a:defRPr sz="2667">
                <a:latin typeface="Flanders Art Sans Light" panose="020B0604020202020204" charset="0"/>
              </a:defRPr>
            </a:lvl1pPr>
          </a:lstStyle>
          <a:p>
            <a:pPr lvl="0"/>
            <a:r>
              <a:rPr lang="en-US"/>
              <a:t>KLIK HIER OM EVENTUEEL EEN TUSSENTITEL TOE TE VOEGEN</a:t>
            </a:r>
          </a:p>
        </p:txBody>
      </p:sp>
      <p:sp>
        <p:nvSpPr>
          <p:cNvPr id="2" name="Rechthoek 1">
            <a:extLst>
              <a:ext uri="{FF2B5EF4-FFF2-40B4-BE49-F238E27FC236}">
                <a16:creationId xmlns:a16="http://schemas.microsoft.com/office/drawing/2014/main" id="{D23BBC9E-493B-482C-A802-4EE81445416A}"/>
              </a:ext>
            </a:extLst>
          </p:cNvPr>
          <p:cNvSpPr/>
          <p:nvPr userDrawn="1"/>
        </p:nvSpPr>
        <p:spPr>
          <a:xfrm>
            <a:off x="1" y="0"/>
            <a:ext cx="239059"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1867"/>
          </a:p>
        </p:txBody>
      </p:sp>
    </p:spTree>
    <p:extLst>
      <p:ext uri="{BB962C8B-B14F-4D97-AF65-F5344CB8AC3E}">
        <p14:creationId xmlns:p14="http://schemas.microsoft.com/office/powerpoint/2010/main" val="7372457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1.xml><?xml version="1.0" encoding="utf-8"?>
<p:sldLayout xmlns:a="http://schemas.openxmlformats.org/drawingml/2006/main" xmlns:r="http://schemas.openxmlformats.org/officeDocument/2006/relationships" xmlns:p="http://schemas.openxmlformats.org/presentationml/2006/main" userDrawn="1">
  <p:cSld name="Titel en Inhoud">
    <p:spTree>
      <p:nvGrpSpPr>
        <p:cNvPr id="1" name=""/>
        <p:cNvGrpSpPr/>
        <p:nvPr/>
      </p:nvGrpSpPr>
      <p:grpSpPr>
        <a:xfrm>
          <a:off x="0" y="0"/>
          <a:ext cx="0" cy="0"/>
          <a:chOff x="0" y="0"/>
          <a:chExt cx="0" cy="0"/>
        </a:xfrm>
      </p:grpSpPr>
      <p:sp>
        <p:nvSpPr>
          <p:cNvPr id="3" name="Content Placeholder 2"/>
          <p:cNvSpPr>
            <a:spLocks noGrp="1"/>
          </p:cNvSpPr>
          <p:nvPr>
            <p:ph sz="quarter" idx="10"/>
          </p:nvPr>
        </p:nvSpPr>
        <p:spPr/>
        <p:txBody>
          <a:bodyPr/>
          <a:lstStyle>
            <a:lvl1pPr marL="342908" marR="0" indent="-342908" defTabSz="914423" eaLnBrk="1" fontAlgn="auto" latinLnBrk="0" hangingPunct="1">
              <a:lnSpc>
                <a:spcPct val="100000"/>
              </a:lnSpc>
              <a:spcBef>
                <a:spcPts val="700"/>
              </a:spcBef>
              <a:spcAft>
                <a:spcPts val="0"/>
              </a:spcAft>
              <a:buClrTx/>
              <a:buSzPct val="100000"/>
              <a:buFont typeface="FlandersArtSans-Regular" panose="00000500000000000000" pitchFamily="2" charset="0"/>
              <a:buChar char="&gt;"/>
              <a:tabLst/>
              <a:defRPr b="0" i="0">
                <a:latin typeface="Flanders Art Sans" charset="0"/>
                <a:ea typeface="Flanders Art Sans" charset="0"/>
                <a:cs typeface="Flanders Art Sans" charset="0"/>
              </a:defRPr>
            </a:lvl1pPr>
            <a:lvl2pPr marL="783790" marR="0" indent="-326580" defTabSz="914423" eaLnBrk="1" fontAlgn="auto" latinLnBrk="0" hangingPunct="1">
              <a:lnSpc>
                <a:spcPct val="100000"/>
              </a:lnSpc>
              <a:spcBef>
                <a:spcPts val="700"/>
              </a:spcBef>
              <a:spcAft>
                <a:spcPts val="0"/>
              </a:spcAft>
              <a:buClrTx/>
              <a:buSzPct val="100000"/>
              <a:buFont typeface="Wingdings" panose="05000000000000000000" pitchFamily="2" charset="2"/>
              <a:buChar char="§"/>
              <a:tabLst/>
              <a:defRPr b="0" i="0">
                <a:latin typeface="Flanders Art Sans" charset="0"/>
                <a:ea typeface="Flanders Art Sans" charset="0"/>
                <a:cs typeface="Flanders Art Sans" charset="0"/>
              </a:defRPr>
            </a:lvl2pPr>
            <a:lvl3pPr marL="1219230" marR="0" indent="-304808" defTabSz="914423" eaLnBrk="1" fontAlgn="auto" latinLnBrk="0" hangingPunct="1">
              <a:lnSpc>
                <a:spcPct val="100000"/>
              </a:lnSpc>
              <a:spcBef>
                <a:spcPts val="700"/>
              </a:spcBef>
              <a:spcAft>
                <a:spcPts val="0"/>
              </a:spcAft>
              <a:buClrTx/>
              <a:buSzPct val="100000"/>
              <a:buFont typeface="FlandersArtSans-Regular" panose="00000500000000000000" pitchFamily="2" charset="0"/>
              <a:buChar char="&gt;"/>
              <a:tabLst/>
              <a:defRPr b="0" i="0">
                <a:latin typeface="Flanders Art Sans" charset="0"/>
                <a:ea typeface="Flanders Art Sans" charset="0"/>
                <a:cs typeface="Flanders Art Sans" charset="0"/>
              </a:defRPr>
            </a:lvl3pPr>
            <a:lvl4pPr marL="1737404" marR="0" indent="-365769" defTabSz="914423" eaLnBrk="1" fontAlgn="auto" latinLnBrk="0" hangingPunct="1">
              <a:lnSpc>
                <a:spcPct val="100000"/>
              </a:lnSpc>
              <a:spcBef>
                <a:spcPts val="700"/>
              </a:spcBef>
              <a:spcAft>
                <a:spcPts val="0"/>
              </a:spcAft>
              <a:buClrTx/>
              <a:buSzPct val="100000"/>
              <a:buFont typeface="Wingdings" panose="05000000000000000000" pitchFamily="2" charset="2"/>
              <a:buChar char="§"/>
              <a:tabLst/>
              <a:defRPr b="0" i="0">
                <a:latin typeface="Flanders Art Sans" charset="0"/>
                <a:ea typeface="Flanders Art Sans" charset="0"/>
                <a:cs typeface="Flanders Art Sans" charset="0"/>
              </a:defRPr>
            </a:lvl4pPr>
            <a:lvl5pPr marL="2194615" marR="0" indent="-365769" defTabSz="914423" eaLnBrk="1" fontAlgn="auto" latinLnBrk="0" hangingPunct="1">
              <a:lnSpc>
                <a:spcPct val="100000"/>
              </a:lnSpc>
              <a:spcBef>
                <a:spcPts val="700"/>
              </a:spcBef>
              <a:spcAft>
                <a:spcPts val="0"/>
              </a:spcAft>
              <a:buClrTx/>
              <a:buSzPct val="100000"/>
              <a:buFont typeface="FlandersArtSans-Regular" panose="00000500000000000000" pitchFamily="2" charset="0"/>
              <a:buChar char="&gt;"/>
              <a:tabLst/>
              <a:defRPr b="0" i="0">
                <a:latin typeface="Flanders Art Sans" charset="0"/>
                <a:ea typeface="Flanders Art Sans" charset="0"/>
                <a:cs typeface="Flanders Art Sans" charset="0"/>
              </a:defRPr>
            </a:lvl5pPr>
          </a:lstStyle>
          <a:p>
            <a:pPr marL="342908" marR="0" lvl="0" indent="-342908" defTabSz="914423" eaLnBrk="1" fontAlgn="auto" latinLnBrk="0" hangingPunct="1">
              <a:lnSpc>
                <a:spcPct val="100000"/>
              </a:lnSpc>
              <a:spcBef>
                <a:spcPts val="700"/>
              </a:spcBef>
              <a:spcAft>
                <a:spcPts val="0"/>
              </a:spcAft>
              <a:buClrTx/>
              <a:buSzPct val="100000"/>
              <a:buFont typeface="FlandersArtSans-Regular" panose="00000500000000000000" pitchFamily="2" charset="0"/>
              <a:buChar char="&gt;"/>
              <a:tabLst/>
              <a:defRPr/>
            </a:pPr>
            <a:r>
              <a:rPr kumimoji="0" lang="nl-NL" sz="2400" b="0" i="0" u="none" strike="noStrike" kern="0" cap="none" spc="0" normalizeH="0" baseline="0" noProof="0">
                <a:ln>
                  <a:noFill/>
                </a:ln>
                <a:solidFill>
                  <a:sysClr val="windowText" lastClr="000000"/>
                </a:solidFill>
                <a:effectLst/>
                <a:uLnTx/>
                <a:uFillTx/>
                <a:latin typeface="FlandersArtSans-Regular" panose="00000500000000000000" pitchFamily="2" charset="0"/>
                <a:sym typeface="FlandersArtSans-Regular"/>
              </a:rPr>
              <a:t>Klik om de modelstijlen te bewerken</a:t>
            </a:r>
          </a:p>
          <a:p>
            <a:pPr marL="342908" marR="0" lvl="1" indent="-342908" defTabSz="914423" eaLnBrk="1" fontAlgn="auto" latinLnBrk="0" hangingPunct="1">
              <a:lnSpc>
                <a:spcPct val="100000"/>
              </a:lnSpc>
              <a:spcBef>
                <a:spcPts val="700"/>
              </a:spcBef>
              <a:spcAft>
                <a:spcPts val="0"/>
              </a:spcAft>
              <a:buClrTx/>
              <a:buSzPct val="100000"/>
              <a:buFont typeface="FlandersArtSans-Regular" panose="00000500000000000000" pitchFamily="2" charset="0"/>
              <a:buChar char="&gt;"/>
              <a:tabLst/>
              <a:defRPr/>
            </a:pPr>
            <a:r>
              <a:rPr kumimoji="0" lang="nl-NL" sz="2400" b="0" i="0" u="none" strike="noStrike" kern="0" cap="none" spc="0" normalizeH="0" baseline="0" noProof="0">
                <a:ln>
                  <a:noFill/>
                </a:ln>
                <a:solidFill>
                  <a:sysClr val="windowText" lastClr="000000"/>
                </a:solidFill>
                <a:effectLst/>
                <a:uLnTx/>
                <a:uFillTx/>
                <a:latin typeface="FlandersArtSans-Regular" panose="00000500000000000000" pitchFamily="2" charset="0"/>
                <a:sym typeface="FlandersArtSans-Regular"/>
              </a:rPr>
              <a:t>Tweede niveau</a:t>
            </a:r>
          </a:p>
          <a:p>
            <a:pPr marL="342908" marR="0" lvl="2" indent="-342908" defTabSz="914423" eaLnBrk="1" fontAlgn="auto" latinLnBrk="0" hangingPunct="1">
              <a:lnSpc>
                <a:spcPct val="100000"/>
              </a:lnSpc>
              <a:spcBef>
                <a:spcPts val="700"/>
              </a:spcBef>
              <a:spcAft>
                <a:spcPts val="0"/>
              </a:spcAft>
              <a:buClrTx/>
              <a:buSzPct val="100000"/>
              <a:buFont typeface="FlandersArtSans-Regular" panose="00000500000000000000" pitchFamily="2" charset="0"/>
              <a:buChar char="&gt;"/>
              <a:tabLst/>
              <a:defRPr/>
            </a:pPr>
            <a:r>
              <a:rPr kumimoji="0" lang="nl-NL" sz="2400" b="0" i="0" u="none" strike="noStrike" kern="0" cap="none" spc="0" normalizeH="0" baseline="0" noProof="0">
                <a:ln>
                  <a:noFill/>
                </a:ln>
                <a:solidFill>
                  <a:sysClr val="windowText" lastClr="000000"/>
                </a:solidFill>
                <a:effectLst/>
                <a:uLnTx/>
                <a:uFillTx/>
                <a:latin typeface="FlandersArtSans-Regular" panose="00000500000000000000" pitchFamily="2" charset="0"/>
                <a:sym typeface="FlandersArtSans-Regular"/>
              </a:rPr>
              <a:t>Derde niveau</a:t>
            </a:r>
          </a:p>
          <a:p>
            <a:pPr marL="342908" marR="0" lvl="3" indent="-342908" defTabSz="914423" eaLnBrk="1" fontAlgn="auto" latinLnBrk="0" hangingPunct="1">
              <a:lnSpc>
                <a:spcPct val="100000"/>
              </a:lnSpc>
              <a:spcBef>
                <a:spcPts val="700"/>
              </a:spcBef>
              <a:spcAft>
                <a:spcPts val="0"/>
              </a:spcAft>
              <a:buClrTx/>
              <a:buSzPct val="100000"/>
              <a:buFont typeface="FlandersArtSans-Regular" panose="00000500000000000000" pitchFamily="2" charset="0"/>
              <a:buChar char="&gt;"/>
              <a:tabLst/>
              <a:defRPr/>
            </a:pPr>
            <a:r>
              <a:rPr kumimoji="0" lang="nl-NL" sz="2400" b="0" i="0" u="none" strike="noStrike" kern="0" cap="none" spc="0" normalizeH="0" baseline="0" noProof="0">
                <a:ln>
                  <a:noFill/>
                </a:ln>
                <a:solidFill>
                  <a:sysClr val="windowText" lastClr="000000"/>
                </a:solidFill>
                <a:effectLst/>
                <a:uLnTx/>
                <a:uFillTx/>
                <a:latin typeface="FlandersArtSans-Regular" panose="00000500000000000000" pitchFamily="2" charset="0"/>
                <a:sym typeface="FlandersArtSans-Regular"/>
              </a:rPr>
              <a:t>Vierde niveau</a:t>
            </a:r>
          </a:p>
          <a:p>
            <a:pPr marL="342908" marR="0" lvl="4" indent="-342908" defTabSz="914423" eaLnBrk="1" fontAlgn="auto" latinLnBrk="0" hangingPunct="1">
              <a:lnSpc>
                <a:spcPct val="100000"/>
              </a:lnSpc>
              <a:spcBef>
                <a:spcPts val="700"/>
              </a:spcBef>
              <a:spcAft>
                <a:spcPts val="0"/>
              </a:spcAft>
              <a:buClrTx/>
              <a:buSzPct val="100000"/>
              <a:buFont typeface="FlandersArtSans-Regular" panose="00000500000000000000" pitchFamily="2" charset="0"/>
              <a:buChar char="&gt;"/>
              <a:tabLst/>
              <a:defRPr/>
            </a:pPr>
            <a:r>
              <a:rPr kumimoji="0" lang="nl-NL" sz="2400" b="0" i="0" u="none" strike="noStrike" kern="0" cap="none" spc="0" normalizeH="0" baseline="0" noProof="0">
                <a:ln>
                  <a:noFill/>
                </a:ln>
                <a:solidFill>
                  <a:sysClr val="windowText" lastClr="000000"/>
                </a:solidFill>
                <a:effectLst/>
                <a:uLnTx/>
                <a:uFillTx/>
                <a:latin typeface="FlandersArtSans-Regular" panose="00000500000000000000" pitchFamily="2" charset="0"/>
                <a:sym typeface="FlandersArtSans-Regular"/>
              </a:rPr>
              <a:t>Vijfde niveau</a:t>
            </a:r>
            <a:endParaRPr kumimoji="0" lang="nl-BE" sz="1600" b="0" i="0" u="none" strike="noStrike" kern="0" cap="none" spc="0" normalizeH="0" baseline="0" noProof="0">
              <a:ln>
                <a:noFill/>
              </a:ln>
              <a:solidFill>
                <a:sysClr val="windowText" lastClr="000000"/>
              </a:solidFill>
              <a:effectLst/>
              <a:uLnTx/>
              <a:uFillTx/>
              <a:latin typeface="FlandersArtSans-Regular"/>
              <a:sym typeface="FlandersArtSans-Regular"/>
            </a:endParaRPr>
          </a:p>
        </p:txBody>
      </p:sp>
      <p:sp>
        <p:nvSpPr>
          <p:cNvPr id="9" name="Title Placeholder 7"/>
          <p:cNvSpPr>
            <a:spLocks noGrp="1"/>
          </p:cNvSpPr>
          <p:nvPr>
            <p:ph type="title"/>
          </p:nvPr>
        </p:nvSpPr>
        <p:spPr>
          <a:xfrm>
            <a:off x="838201" y="365126"/>
            <a:ext cx="10515600" cy="984352"/>
          </a:xfrm>
          <a:prstGeom prst="rect">
            <a:avLst/>
          </a:prstGeom>
        </p:spPr>
        <p:txBody>
          <a:bodyPr vert="horz" lIns="91440" tIns="45720" rIns="91440" bIns="45720" rtlCol="0" anchor="t">
            <a:normAutofit/>
          </a:bodyPr>
          <a:lstStyle/>
          <a:p>
            <a:r>
              <a:rPr lang="nl-NL"/>
              <a:t>Klik om de stijl te bewerken</a:t>
            </a:r>
            <a:endParaRPr lang="nl-BE"/>
          </a:p>
        </p:txBody>
      </p:sp>
      <p:sp>
        <p:nvSpPr>
          <p:cNvPr id="12" name="Shape 5"/>
          <p:cNvSpPr>
            <a:spLocks noGrp="1"/>
          </p:cNvSpPr>
          <p:nvPr>
            <p:ph type="sldNum" sz="quarter" idx="4"/>
          </p:nvPr>
        </p:nvSpPr>
        <p:spPr>
          <a:xfrm>
            <a:off x="10694404" y="6558838"/>
            <a:ext cx="909919" cy="261610"/>
          </a:xfrm>
          <a:prstGeom prst="rect">
            <a:avLst/>
          </a:prstGeom>
          <a:ln w="12700">
            <a:miter lim="400000"/>
          </a:ln>
        </p:spPr>
        <p:txBody>
          <a:bodyPr wrap="square" lIns="45719" rIns="45719" anchor="ctr">
            <a:spAutoFit/>
          </a:bodyPr>
          <a:lstStyle>
            <a:lvl1pPr algn="r">
              <a:defRPr sz="1100">
                <a:solidFill>
                  <a:schemeClr val="tx2"/>
                </a:solidFill>
                <a:latin typeface="FlandersArtSans-Bold" panose="00000800000000000000" pitchFamily="2" charset="0"/>
              </a:defRPr>
            </a:lvl1pPr>
          </a:lstStyle>
          <a:p>
            <a:fld id="{C9C406F6-A053-43CA-AEC8-FA3EEE83A3FB}" type="slidenum">
              <a:rPr lang="nl-BE" smtClean="0"/>
              <a:pPr/>
              <a:t>‹nr.›</a:t>
            </a:fld>
            <a:endParaRPr lang="nl-BE"/>
          </a:p>
        </p:txBody>
      </p:sp>
      <p:sp>
        <p:nvSpPr>
          <p:cNvPr id="13" name="Date Placeholder 2"/>
          <p:cNvSpPr>
            <a:spLocks noGrp="1"/>
          </p:cNvSpPr>
          <p:nvPr>
            <p:ph type="dt" sz="quarter" idx="2"/>
          </p:nvPr>
        </p:nvSpPr>
        <p:spPr>
          <a:xfrm>
            <a:off x="8079572" y="6603110"/>
            <a:ext cx="3524748" cy="174732"/>
          </a:xfrm>
          <a:prstGeom prst="rect">
            <a:avLst/>
          </a:prstGeom>
        </p:spPr>
        <p:txBody>
          <a:bodyPr vert="horz" lIns="91440" tIns="45720" rIns="91440" bIns="45720" rtlCol="0" anchor="ctr"/>
          <a:lstStyle>
            <a:lvl1pPr algn="r">
              <a:defRPr sz="1100">
                <a:solidFill>
                  <a:schemeClr val="tx2"/>
                </a:solidFill>
                <a:latin typeface="FlandersArtSans-Bold" panose="00000800000000000000" pitchFamily="2" charset="0"/>
              </a:defRPr>
            </a:lvl1pPr>
          </a:lstStyle>
          <a:p>
            <a:endParaRPr lang="nl-BE"/>
          </a:p>
        </p:txBody>
      </p:sp>
    </p:spTree>
    <p:extLst>
      <p:ext uri="{BB962C8B-B14F-4D97-AF65-F5344CB8AC3E}">
        <p14:creationId xmlns:p14="http://schemas.microsoft.com/office/powerpoint/2010/main" val="494522686"/>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userDrawn="1">
  <p:cSld name="3_Algemeen_01">
    <p:spTree>
      <p:nvGrpSpPr>
        <p:cNvPr id="1" name=""/>
        <p:cNvGrpSpPr/>
        <p:nvPr/>
      </p:nvGrpSpPr>
      <p:grpSpPr>
        <a:xfrm>
          <a:off x="0" y="0"/>
          <a:ext cx="0" cy="0"/>
          <a:chOff x="0" y="0"/>
          <a:chExt cx="0" cy="0"/>
        </a:xfrm>
      </p:grpSpPr>
      <p:sp>
        <p:nvSpPr>
          <p:cNvPr id="3" name="Flowchart: Manual Input 2">
            <a:extLst>
              <a:ext uri="{FF2B5EF4-FFF2-40B4-BE49-F238E27FC236}">
                <a16:creationId xmlns:a16="http://schemas.microsoft.com/office/drawing/2014/main" id="{33560051-FF30-44E1-AAB0-8ACBD2A8E6B2}"/>
              </a:ext>
            </a:extLst>
          </p:cNvPr>
          <p:cNvSpPr/>
          <p:nvPr userDrawn="1"/>
        </p:nvSpPr>
        <p:spPr>
          <a:xfrm flipH="1" flipV="1">
            <a:off x="0" y="0"/>
            <a:ext cx="12192000" cy="1788127"/>
          </a:xfrm>
          <a:prstGeom prst="flowChartManualInpu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1195"/>
          </a:p>
        </p:txBody>
      </p:sp>
      <p:sp>
        <p:nvSpPr>
          <p:cNvPr id="2" name="Titel 1">
            <a:extLst>
              <a:ext uri="{FF2B5EF4-FFF2-40B4-BE49-F238E27FC236}">
                <a16:creationId xmlns:a16="http://schemas.microsoft.com/office/drawing/2014/main" id="{1A0088BA-50E3-453A-B4A0-8CCF8ED49B02}"/>
              </a:ext>
            </a:extLst>
          </p:cNvPr>
          <p:cNvSpPr>
            <a:spLocks noGrp="1"/>
          </p:cNvSpPr>
          <p:nvPr>
            <p:ph type="title" hasCustomPrompt="1"/>
          </p:nvPr>
        </p:nvSpPr>
        <p:spPr>
          <a:xfrm>
            <a:off x="838200" y="365126"/>
            <a:ext cx="10515600" cy="703511"/>
          </a:xfrm>
          <a:prstGeom prst="rect">
            <a:avLst/>
          </a:prstGeom>
        </p:spPr>
        <p:txBody>
          <a:bodyPr anchor="t">
            <a:noAutofit/>
          </a:bodyPr>
          <a:lstStyle>
            <a:lvl1pPr>
              <a:defRPr b="1">
                <a:latin typeface="Flanders Art Sans Bold" panose="00000500000000000000" pitchFamily="50" charset="0"/>
              </a:defRPr>
            </a:lvl1pPr>
          </a:lstStyle>
          <a:p>
            <a:r>
              <a:rPr lang="nl-NL"/>
              <a:t>Hoofdtitel</a:t>
            </a:r>
            <a:endParaRPr lang="nl-BE"/>
          </a:p>
        </p:txBody>
      </p:sp>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lvl1pPr>
              <a:defRPr/>
            </a:lvl1p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lvl1pPr>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11115945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3.xml><?xml version="1.0" encoding="utf-8"?>
<p:sldLayout xmlns:a="http://schemas.openxmlformats.org/drawingml/2006/main" xmlns:r="http://schemas.openxmlformats.org/officeDocument/2006/relationships" xmlns:p="http://schemas.openxmlformats.org/presentationml/2006/main" userDrawn="1">
  <p:cSld name="Algemeen_01">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A0088BA-50E3-453A-B4A0-8CCF8ED49B02}"/>
              </a:ext>
            </a:extLst>
          </p:cNvPr>
          <p:cNvSpPr>
            <a:spLocks noGrp="1"/>
          </p:cNvSpPr>
          <p:nvPr>
            <p:ph type="title" hasCustomPrompt="1"/>
          </p:nvPr>
        </p:nvSpPr>
        <p:spPr>
          <a:xfrm>
            <a:off x="838200" y="365125"/>
            <a:ext cx="10515600" cy="703511"/>
          </a:xfrm>
          <a:prstGeom prst="rect">
            <a:avLst/>
          </a:prstGeom>
        </p:spPr>
        <p:txBody>
          <a:bodyPr/>
          <a:lstStyle>
            <a:lvl1pPr>
              <a:defRPr u="none"/>
            </a:lvl1pPr>
          </a:lstStyle>
          <a:p>
            <a:r>
              <a:rPr lang="nl-NL"/>
              <a:t>Hoofdtitel</a:t>
            </a:r>
            <a:endParaRPr lang="nl-BE"/>
          </a:p>
        </p:txBody>
      </p:sp>
      <p:sp>
        <p:nvSpPr>
          <p:cNvPr id="3" name="Tijdelijke aanduiding voor inhoud 2">
            <a:extLst>
              <a:ext uri="{FF2B5EF4-FFF2-40B4-BE49-F238E27FC236}">
                <a16:creationId xmlns:a16="http://schemas.microsoft.com/office/drawing/2014/main" id="{39A00E47-68C0-4DBD-AB0F-CD7342B025EA}"/>
              </a:ext>
            </a:extLst>
          </p:cNvPr>
          <p:cNvSpPr>
            <a:spLocks noGrp="1"/>
          </p:cNvSpPr>
          <p:nvPr>
            <p:ph idx="1" hasCustomPrompt="1"/>
          </p:nvPr>
        </p:nvSpPr>
        <p:spPr>
          <a:xfrm>
            <a:off x="838200" y="1879101"/>
            <a:ext cx="10515600" cy="4297862"/>
          </a:xfrm>
        </p:spPr>
        <p:txBody>
          <a:bodyPr/>
          <a:lstStyle>
            <a:lvl1pPr>
              <a:defRPr/>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12" name="Tijdelijke aanduiding voor tekst 9">
            <a:extLst>
              <a:ext uri="{FF2B5EF4-FFF2-40B4-BE49-F238E27FC236}">
                <a16:creationId xmlns:a16="http://schemas.microsoft.com/office/drawing/2014/main" id="{C8409B7C-6B97-4FAC-AD35-6F8F386B3CAB}"/>
              </a:ext>
            </a:extLst>
          </p:cNvPr>
          <p:cNvSpPr>
            <a:spLocks noGrp="1"/>
          </p:cNvSpPr>
          <p:nvPr>
            <p:ph type="body" sz="quarter" idx="13" hasCustomPrompt="1"/>
          </p:nvPr>
        </p:nvSpPr>
        <p:spPr>
          <a:xfrm>
            <a:off x="838200" y="1241550"/>
            <a:ext cx="10515599" cy="464637"/>
          </a:xfrm>
        </p:spPr>
        <p:txBody>
          <a:bodyPr anchor="ctr"/>
          <a:lstStyle>
            <a:lvl1pPr>
              <a:defRPr sz="2400" b="1" cap="all" baseline="0">
                <a:solidFill>
                  <a:schemeClr val="accent6"/>
                </a:solidFill>
              </a:defRPr>
            </a:lvl1pPr>
          </a:lstStyle>
          <a:p>
            <a:pPr lvl="0"/>
            <a:r>
              <a:rPr lang="nl-BE"/>
              <a:t>TUSSENTITEL</a:t>
            </a:r>
          </a:p>
        </p:txBody>
      </p:sp>
    </p:spTree>
    <p:extLst>
      <p:ext uri="{BB962C8B-B14F-4D97-AF65-F5344CB8AC3E}">
        <p14:creationId xmlns:p14="http://schemas.microsoft.com/office/powerpoint/2010/main" val="22016592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4.xml><?xml version="1.0" encoding="utf-8"?>
<p:sldLayout xmlns:a="http://schemas.openxmlformats.org/drawingml/2006/main" xmlns:r="http://schemas.openxmlformats.org/officeDocument/2006/relationships" xmlns:p="http://schemas.openxmlformats.org/presentationml/2006/main" userDrawn="1">
  <p:cSld name="Algemeen_03">
    <p:spTree>
      <p:nvGrpSpPr>
        <p:cNvPr id="1" name=""/>
        <p:cNvGrpSpPr/>
        <p:nvPr/>
      </p:nvGrpSpPr>
      <p:grpSpPr>
        <a:xfrm>
          <a:off x="0" y="0"/>
          <a:ext cx="0" cy="0"/>
          <a:chOff x="0" y="0"/>
          <a:chExt cx="0" cy="0"/>
        </a:xfrm>
      </p:grpSpPr>
      <p:sp>
        <p:nvSpPr>
          <p:cNvPr id="4" name="Stroomdiagram: Handmatige invoer 3">
            <a:extLst>
              <a:ext uri="{FF2B5EF4-FFF2-40B4-BE49-F238E27FC236}">
                <a16:creationId xmlns:a16="http://schemas.microsoft.com/office/drawing/2014/main" id="{6F7878C3-37F8-42E2-A6B1-6EE2459B62A5}"/>
              </a:ext>
            </a:extLst>
          </p:cNvPr>
          <p:cNvSpPr/>
          <p:nvPr userDrawn="1"/>
        </p:nvSpPr>
        <p:spPr>
          <a:xfrm rot="16200000">
            <a:off x="5327909" y="-6100"/>
            <a:ext cx="6857999" cy="6870197"/>
          </a:xfrm>
          <a:prstGeom prst="flowChartManualInpu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10" name="Tijdelijke aanduiding voor inhoud 2">
            <a:extLst>
              <a:ext uri="{FF2B5EF4-FFF2-40B4-BE49-F238E27FC236}">
                <a16:creationId xmlns:a16="http://schemas.microsoft.com/office/drawing/2014/main" id="{C8CDFBAB-2DE5-4AEE-947D-37C2E4EF0F0A}"/>
              </a:ext>
            </a:extLst>
          </p:cNvPr>
          <p:cNvSpPr>
            <a:spLocks noGrp="1"/>
          </p:cNvSpPr>
          <p:nvPr>
            <p:ph idx="14" hasCustomPrompt="1"/>
          </p:nvPr>
        </p:nvSpPr>
        <p:spPr>
          <a:xfrm>
            <a:off x="657382" y="1879101"/>
            <a:ext cx="5088099" cy="4297862"/>
          </a:xfrm>
        </p:spPr>
        <p:txBody>
          <a:bodyPr/>
          <a:lstStyle>
            <a:lvl1pPr>
              <a:defRPr/>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13" name="Tijdelijke aanduiding voor tekst 9">
            <a:extLst>
              <a:ext uri="{FF2B5EF4-FFF2-40B4-BE49-F238E27FC236}">
                <a16:creationId xmlns:a16="http://schemas.microsoft.com/office/drawing/2014/main" id="{25168376-D6BD-4400-8E73-049054984029}"/>
              </a:ext>
            </a:extLst>
          </p:cNvPr>
          <p:cNvSpPr>
            <a:spLocks noGrp="1"/>
          </p:cNvSpPr>
          <p:nvPr>
            <p:ph type="body" sz="quarter" idx="15" hasCustomPrompt="1"/>
          </p:nvPr>
        </p:nvSpPr>
        <p:spPr>
          <a:xfrm>
            <a:off x="657383" y="1241550"/>
            <a:ext cx="5088099" cy="464637"/>
          </a:xfrm>
        </p:spPr>
        <p:txBody>
          <a:bodyPr anchor="ctr"/>
          <a:lstStyle>
            <a:lvl1pPr>
              <a:defRPr sz="2400" b="1" cap="all" baseline="0">
                <a:solidFill>
                  <a:schemeClr val="accent6"/>
                </a:solidFill>
              </a:defRPr>
            </a:lvl1pPr>
          </a:lstStyle>
          <a:p>
            <a:pPr lvl="0"/>
            <a:r>
              <a:rPr lang="nl-BE"/>
              <a:t>TUSSENTITEL</a:t>
            </a:r>
          </a:p>
        </p:txBody>
      </p:sp>
      <p:sp>
        <p:nvSpPr>
          <p:cNvPr id="17" name="Tijdelijke aanduiding voor tekst 16">
            <a:extLst>
              <a:ext uri="{FF2B5EF4-FFF2-40B4-BE49-F238E27FC236}">
                <a16:creationId xmlns:a16="http://schemas.microsoft.com/office/drawing/2014/main" id="{09B268E9-FCE8-4419-8F3B-C6C9FC3862A2}"/>
              </a:ext>
            </a:extLst>
          </p:cNvPr>
          <p:cNvSpPr>
            <a:spLocks noGrp="1"/>
          </p:cNvSpPr>
          <p:nvPr>
            <p:ph type="body" sz="quarter" idx="16" hasCustomPrompt="1"/>
          </p:nvPr>
        </p:nvSpPr>
        <p:spPr>
          <a:xfrm>
            <a:off x="657225" y="365125"/>
            <a:ext cx="5088258" cy="703511"/>
          </a:xfrm>
        </p:spPr>
        <p:txBody>
          <a:bodyPr anchor="ctr">
            <a:noAutofit/>
          </a:bodyPr>
          <a:lstStyle>
            <a:lvl1pPr>
              <a:defRPr sz="3600">
                <a:latin typeface="+mj-lt"/>
              </a:defRPr>
            </a:lvl1pPr>
          </a:lstStyle>
          <a:p>
            <a:pPr lvl="0"/>
            <a:r>
              <a:rPr lang="nl-BE"/>
              <a:t>Hoofdtitel</a:t>
            </a:r>
          </a:p>
        </p:txBody>
      </p:sp>
      <p:sp>
        <p:nvSpPr>
          <p:cNvPr id="8" name="Text Placeholder 7">
            <a:extLst>
              <a:ext uri="{FF2B5EF4-FFF2-40B4-BE49-F238E27FC236}">
                <a16:creationId xmlns:a16="http://schemas.microsoft.com/office/drawing/2014/main" id="{AD20A3D5-2385-43F4-83E9-45A9CE457DBE}"/>
              </a:ext>
            </a:extLst>
          </p:cNvPr>
          <p:cNvSpPr>
            <a:spLocks noGrp="1"/>
          </p:cNvSpPr>
          <p:nvPr>
            <p:ph type="body" sz="quarter" idx="17" hasCustomPrompt="1"/>
          </p:nvPr>
        </p:nvSpPr>
        <p:spPr>
          <a:xfrm>
            <a:off x="6446838" y="365125"/>
            <a:ext cx="5087937" cy="5811838"/>
          </a:xfrm>
        </p:spPr>
        <p:txBody>
          <a:bodyPr/>
          <a:lstStyle>
            <a:lvl1pPr>
              <a:defRPr/>
            </a:lvl1pPr>
          </a:lstStyle>
          <a:p>
            <a:pPr lvl="0"/>
            <a:r>
              <a:rPr lang="en-US" err="1"/>
              <a:t>Eerste</a:t>
            </a:r>
            <a:r>
              <a:rPr lang="en-US"/>
              <a:t> </a:t>
            </a:r>
            <a:r>
              <a:rPr lang="en-US" err="1"/>
              <a:t>niveau</a:t>
            </a:r>
            <a:endParaRPr lang="en-US"/>
          </a:p>
          <a:p>
            <a:pPr lvl="1"/>
            <a:r>
              <a:rPr lang="nl-NL"/>
              <a:t>Tweede niveau</a:t>
            </a:r>
          </a:p>
          <a:p>
            <a:pPr lvl="2"/>
            <a:r>
              <a:rPr lang="nl-NL"/>
              <a:t>Derde niveau</a:t>
            </a:r>
          </a:p>
          <a:p>
            <a:pPr lvl="3"/>
            <a:r>
              <a:rPr lang="nl-NL"/>
              <a:t>Vierde niveau</a:t>
            </a:r>
          </a:p>
          <a:p>
            <a:pPr lvl="4"/>
            <a:r>
              <a:rPr lang="nl-NL"/>
              <a:t>Vijfde niveau</a:t>
            </a:r>
            <a:endParaRPr lang="nl-BE"/>
          </a:p>
        </p:txBody>
      </p:sp>
    </p:spTree>
    <p:extLst>
      <p:ext uri="{BB962C8B-B14F-4D97-AF65-F5344CB8AC3E}">
        <p14:creationId xmlns:p14="http://schemas.microsoft.com/office/powerpoint/2010/main" val="26921590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5.xml><?xml version="1.0" encoding="utf-8"?>
<p:sldLayout xmlns:a="http://schemas.openxmlformats.org/drawingml/2006/main" xmlns:r="http://schemas.openxmlformats.org/officeDocument/2006/relationships" xmlns:p="http://schemas.openxmlformats.org/presentationml/2006/main" userDrawn="1">
  <p:cSld name="5_Algemeen_01">
    <p:spTree>
      <p:nvGrpSpPr>
        <p:cNvPr id="1" name=""/>
        <p:cNvGrpSpPr/>
        <p:nvPr/>
      </p:nvGrpSpPr>
      <p:grpSpPr>
        <a:xfrm>
          <a:off x="0" y="0"/>
          <a:ext cx="0" cy="0"/>
          <a:chOff x="0" y="0"/>
          <a:chExt cx="0" cy="0"/>
        </a:xfrm>
      </p:grpSpPr>
      <p:sp>
        <p:nvSpPr>
          <p:cNvPr id="5" name="Tijdelijke aanduiding voor voettekst 4">
            <a:extLst>
              <a:ext uri="{FF2B5EF4-FFF2-40B4-BE49-F238E27FC236}">
                <a16:creationId xmlns:a16="http://schemas.microsoft.com/office/drawing/2014/main" id="{84EBF8E1-91F2-4E4B-AF7C-1A2084AB5621}"/>
              </a:ext>
            </a:extLst>
          </p:cNvPr>
          <p:cNvSpPr>
            <a:spLocks noGrp="1"/>
          </p:cNvSpPr>
          <p:nvPr userDrawn="1">
            <p:ph type="ftr" sz="quarter" idx="11"/>
          </p:nvPr>
        </p:nvSpPr>
        <p:spPr/>
        <p:txBody>
          <a:bodyPr/>
          <a:lstStyle>
            <a:lvl1pPr>
              <a:defRPr/>
            </a:lvl1p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userDrawn="1">
            <p:ph type="sldNum" sz="quarter" idx="12"/>
          </p:nvPr>
        </p:nvSpPr>
        <p:spPr/>
        <p:txBody>
          <a:bodyPr/>
          <a:lstStyle>
            <a:lvl1pPr>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37876969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Tussentitel ICT &amp; Beveiliging">
    <p:spTree>
      <p:nvGrpSpPr>
        <p:cNvPr id="1" name=""/>
        <p:cNvGrpSpPr/>
        <p:nvPr/>
      </p:nvGrpSpPr>
      <p:grpSpPr>
        <a:xfrm>
          <a:off x="0" y="0"/>
          <a:ext cx="0" cy="0"/>
          <a:chOff x="0" y="0"/>
          <a:chExt cx="0" cy="0"/>
        </a:xfrm>
      </p:grpSpPr>
      <p:sp>
        <p:nvSpPr>
          <p:cNvPr id="5" name="Titel 1">
            <a:extLst>
              <a:ext uri="{FF2B5EF4-FFF2-40B4-BE49-F238E27FC236}">
                <a16:creationId xmlns:a16="http://schemas.microsoft.com/office/drawing/2014/main" id="{E2EEE17A-BB77-4770-8560-F5C7766424BE}"/>
              </a:ext>
            </a:extLst>
          </p:cNvPr>
          <p:cNvSpPr>
            <a:spLocks noGrp="1"/>
          </p:cNvSpPr>
          <p:nvPr>
            <p:ph type="ctrTitle" hasCustomPrompt="1"/>
          </p:nvPr>
        </p:nvSpPr>
        <p:spPr>
          <a:xfrm>
            <a:off x="8067040" y="426720"/>
            <a:ext cx="3285172" cy="3002280"/>
          </a:xfrm>
          <a:prstGeom prst="rect">
            <a:avLst/>
          </a:prstGeom>
        </p:spPr>
        <p:txBody>
          <a:bodyPr anchor="b" anchorCtr="0">
            <a:normAutofit/>
          </a:bodyPr>
          <a:lstStyle>
            <a:lvl1pPr algn="r">
              <a:defRPr sz="4800" b="1">
                <a:solidFill>
                  <a:schemeClr val="tx1"/>
                </a:solidFill>
              </a:defRPr>
            </a:lvl1pPr>
          </a:lstStyle>
          <a:p>
            <a:r>
              <a:rPr lang="nl-NL"/>
              <a:t>Titel</a:t>
            </a:r>
            <a:endParaRPr lang="nl-BE"/>
          </a:p>
        </p:txBody>
      </p:sp>
      <p:sp>
        <p:nvSpPr>
          <p:cNvPr id="6" name="Text Placeholder 12">
            <a:extLst>
              <a:ext uri="{FF2B5EF4-FFF2-40B4-BE49-F238E27FC236}">
                <a16:creationId xmlns:a16="http://schemas.microsoft.com/office/drawing/2014/main" id="{8ADF5225-3666-470A-AAD5-56EB6FCB6A4A}"/>
              </a:ext>
            </a:extLst>
          </p:cNvPr>
          <p:cNvSpPr>
            <a:spLocks noGrp="1"/>
          </p:cNvSpPr>
          <p:nvPr>
            <p:ph type="body" sz="quarter" idx="11" hasCustomPrompt="1"/>
          </p:nvPr>
        </p:nvSpPr>
        <p:spPr>
          <a:xfrm>
            <a:off x="8067040" y="3657600"/>
            <a:ext cx="3285172" cy="2543174"/>
          </a:xfrm>
        </p:spPr>
        <p:txBody>
          <a:bodyPr>
            <a:normAutofit/>
          </a:bodyPr>
          <a:lstStyle>
            <a:lvl1pPr algn="r">
              <a:defRPr sz="2400">
                <a:solidFill>
                  <a:schemeClr val="tx1"/>
                </a:solidFill>
              </a:defRPr>
            </a:lvl1pPr>
          </a:lstStyle>
          <a:p>
            <a:pPr lvl="0"/>
            <a:r>
              <a:rPr lang="en-US"/>
              <a:t>ONDERTITEL</a:t>
            </a:r>
          </a:p>
        </p:txBody>
      </p:sp>
      <p:pic>
        <p:nvPicPr>
          <p:cNvPr id="10" name="Picture 9" descr="A person walking down a hallway&#10;&#10;Description automatically generated with low confidence">
            <a:extLst>
              <a:ext uri="{FF2B5EF4-FFF2-40B4-BE49-F238E27FC236}">
                <a16:creationId xmlns:a16="http://schemas.microsoft.com/office/drawing/2014/main" id="{C2DE6B84-8396-4B68-AB57-CBC99A8AE861}"/>
              </a:ext>
            </a:extLst>
          </p:cNvPr>
          <p:cNvPicPr>
            <a:picLocks noChangeAspect="1"/>
          </p:cNvPicPr>
          <p:nvPr userDrawn="1"/>
        </p:nvPicPr>
        <p:blipFill>
          <a:blip r:embed="rId2" cstate="screen">
            <a:alphaModFix/>
            <a:extLst>
              <a:ext uri="{28A0092B-C50C-407E-A947-70E740481C1C}">
                <a14:useLocalDpi xmlns:a14="http://schemas.microsoft.com/office/drawing/2010/main"/>
              </a:ext>
            </a:extLst>
          </a:blip>
          <a:srcRect l="28293" r="4169"/>
          <a:stretch>
            <a:fillRect/>
          </a:stretch>
        </p:blipFill>
        <p:spPr>
          <a:xfrm>
            <a:off x="0" y="0"/>
            <a:ext cx="8229677" cy="6858000"/>
          </a:xfrm>
          <a:custGeom>
            <a:avLst/>
            <a:gdLst>
              <a:gd name="connsiteX0" fmla="*/ 0 w 8229677"/>
              <a:gd name="connsiteY0" fmla="*/ 0 h 6858000"/>
              <a:gd name="connsiteX1" fmla="*/ 5883439 w 8229677"/>
              <a:gd name="connsiteY1" fmla="*/ 0 h 6858000"/>
              <a:gd name="connsiteX2" fmla="*/ 8229677 w 8229677"/>
              <a:gd name="connsiteY2" fmla="*/ 6858000 h 6858000"/>
              <a:gd name="connsiteX3" fmla="*/ 0 w 8229677"/>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229677" h="6858000">
                <a:moveTo>
                  <a:pt x="0" y="0"/>
                </a:moveTo>
                <a:lnTo>
                  <a:pt x="5883439" y="0"/>
                </a:lnTo>
                <a:lnTo>
                  <a:pt x="8229677" y="6858000"/>
                </a:lnTo>
                <a:lnTo>
                  <a:pt x="0" y="6858000"/>
                </a:lnTo>
                <a:close/>
              </a:path>
            </a:pathLst>
          </a:custGeom>
        </p:spPr>
      </p:pic>
      <p:sp>
        <p:nvSpPr>
          <p:cNvPr id="14" name="Tijdelijke aanduiding voor dianummer 5">
            <a:extLst>
              <a:ext uri="{FF2B5EF4-FFF2-40B4-BE49-F238E27FC236}">
                <a16:creationId xmlns:a16="http://schemas.microsoft.com/office/drawing/2014/main" id="{E95DD571-3C76-42DA-84F6-5801722208B1}"/>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no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24453359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Tussentitel Magda">
    <p:spTree>
      <p:nvGrpSpPr>
        <p:cNvPr id="1" name=""/>
        <p:cNvGrpSpPr/>
        <p:nvPr/>
      </p:nvGrpSpPr>
      <p:grpSpPr>
        <a:xfrm>
          <a:off x="0" y="0"/>
          <a:ext cx="0" cy="0"/>
          <a:chOff x="0" y="0"/>
          <a:chExt cx="0" cy="0"/>
        </a:xfrm>
      </p:grpSpPr>
      <p:sp>
        <p:nvSpPr>
          <p:cNvPr id="5" name="Titel 1">
            <a:extLst>
              <a:ext uri="{FF2B5EF4-FFF2-40B4-BE49-F238E27FC236}">
                <a16:creationId xmlns:a16="http://schemas.microsoft.com/office/drawing/2014/main" id="{E2EEE17A-BB77-4770-8560-F5C7766424BE}"/>
              </a:ext>
            </a:extLst>
          </p:cNvPr>
          <p:cNvSpPr>
            <a:spLocks noGrp="1"/>
          </p:cNvSpPr>
          <p:nvPr>
            <p:ph type="ctrTitle" hasCustomPrompt="1"/>
          </p:nvPr>
        </p:nvSpPr>
        <p:spPr>
          <a:xfrm>
            <a:off x="8067040" y="426720"/>
            <a:ext cx="3285172" cy="3002280"/>
          </a:xfrm>
          <a:prstGeom prst="rect">
            <a:avLst/>
          </a:prstGeom>
        </p:spPr>
        <p:txBody>
          <a:bodyPr anchor="b" anchorCtr="0">
            <a:normAutofit/>
          </a:bodyPr>
          <a:lstStyle>
            <a:lvl1pPr algn="r">
              <a:defRPr sz="4800" b="1">
                <a:solidFill>
                  <a:schemeClr val="tx1"/>
                </a:solidFill>
              </a:defRPr>
            </a:lvl1pPr>
          </a:lstStyle>
          <a:p>
            <a:r>
              <a:rPr lang="nl-NL"/>
              <a:t>Titel</a:t>
            </a:r>
            <a:endParaRPr lang="nl-BE"/>
          </a:p>
        </p:txBody>
      </p:sp>
      <p:sp>
        <p:nvSpPr>
          <p:cNvPr id="6" name="Text Placeholder 12">
            <a:extLst>
              <a:ext uri="{FF2B5EF4-FFF2-40B4-BE49-F238E27FC236}">
                <a16:creationId xmlns:a16="http://schemas.microsoft.com/office/drawing/2014/main" id="{8ADF5225-3666-470A-AAD5-56EB6FCB6A4A}"/>
              </a:ext>
            </a:extLst>
          </p:cNvPr>
          <p:cNvSpPr>
            <a:spLocks noGrp="1"/>
          </p:cNvSpPr>
          <p:nvPr>
            <p:ph type="body" sz="quarter" idx="11" hasCustomPrompt="1"/>
          </p:nvPr>
        </p:nvSpPr>
        <p:spPr>
          <a:xfrm>
            <a:off x="8067040" y="3657600"/>
            <a:ext cx="3285172" cy="2543174"/>
          </a:xfrm>
        </p:spPr>
        <p:txBody>
          <a:bodyPr>
            <a:normAutofit/>
          </a:bodyPr>
          <a:lstStyle>
            <a:lvl1pPr algn="r">
              <a:defRPr sz="2400">
                <a:solidFill>
                  <a:schemeClr val="tx1"/>
                </a:solidFill>
              </a:defRPr>
            </a:lvl1pPr>
          </a:lstStyle>
          <a:p>
            <a:pPr lvl="0"/>
            <a:r>
              <a:rPr lang="en-US"/>
              <a:t>ONDERTITEL</a:t>
            </a:r>
          </a:p>
        </p:txBody>
      </p:sp>
      <p:pic>
        <p:nvPicPr>
          <p:cNvPr id="9" name="Picture 8" descr="A group of people playing hockey&#10;&#10;Description automatically generated with low confidence">
            <a:extLst>
              <a:ext uri="{FF2B5EF4-FFF2-40B4-BE49-F238E27FC236}">
                <a16:creationId xmlns:a16="http://schemas.microsoft.com/office/drawing/2014/main" id="{589552DE-2110-4DD8-8BA3-182918E92713}"/>
              </a:ext>
            </a:extLst>
          </p:cNvPr>
          <p:cNvPicPr>
            <a:picLocks noChangeAspect="1"/>
          </p:cNvPicPr>
          <p:nvPr userDrawn="1"/>
        </p:nvPicPr>
        <p:blipFill>
          <a:blip r:embed="rId2" cstate="screen">
            <a:alphaModFix/>
            <a:extLst>
              <a:ext uri="{28A0092B-C50C-407E-A947-70E740481C1C}">
                <a14:useLocalDpi xmlns:a14="http://schemas.microsoft.com/office/drawing/2010/main"/>
              </a:ext>
            </a:extLst>
          </a:blip>
          <a:srcRect/>
          <a:stretch>
            <a:fillRect/>
          </a:stretch>
        </p:blipFill>
        <p:spPr>
          <a:xfrm>
            <a:off x="0" y="0"/>
            <a:ext cx="8229677" cy="6858000"/>
          </a:xfrm>
          <a:custGeom>
            <a:avLst/>
            <a:gdLst>
              <a:gd name="connsiteX0" fmla="*/ 0 w 8229677"/>
              <a:gd name="connsiteY0" fmla="*/ 0 h 6858000"/>
              <a:gd name="connsiteX1" fmla="*/ 5883439 w 8229677"/>
              <a:gd name="connsiteY1" fmla="*/ 0 h 6858000"/>
              <a:gd name="connsiteX2" fmla="*/ 8229677 w 8229677"/>
              <a:gd name="connsiteY2" fmla="*/ 6858000 h 6858000"/>
              <a:gd name="connsiteX3" fmla="*/ 0 w 8229677"/>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229677" h="6858000">
                <a:moveTo>
                  <a:pt x="0" y="0"/>
                </a:moveTo>
                <a:lnTo>
                  <a:pt x="5883439" y="0"/>
                </a:lnTo>
                <a:lnTo>
                  <a:pt x="8229677" y="6858000"/>
                </a:lnTo>
                <a:lnTo>
                  <a:pt x="0" y="6858000"/>
                </a:lnTo>
                <a:close/>
              </a:path>
            </a:pathLst>
          </a:custGeom>
        </p:spPr>
      </p:pic>
      <p:sp>
        <p:nvSpPr>
          <p:cNvPr id="12" name="Tijdelijke aanduiding voor dianummer 5">
            <a:extLst>
              <a:ext uri="{FF2B5EF4-FFF2-40B4-BE49-F238E27FC236}">
                <a16:creationId xmlns:a16="http://schemas.microsoft.com/office/drawing/2014/main" id="{0CDBCA27-9E53-47DA-A0C8-D3361A5D6BAA}"/>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no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5601127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Tussentitel Open data">
    <p:spTree>
      <p:nvGrpSpPr>
        <p:cNvPr id="1" name=""/>
        <p:cNvGrpSpPr/>
        <p:nvPr/>
      </p:nvGrpSpPr>
      <p:grpSpPr>
        <a:xfrm>
          <a:off x="0" y="0"/>
          <a:ext cx="0" cy="0"/>
          <a:chOff x="0" y="0"/>
          <a:chExt cx="0" cy="0"/>
        </a:xfrm>
      </p:grpSpPr>
      <p:sp>
        <p:nvSpPr>
          <p:cNvPr id="5" name="Titel 1">
            <a:extLst>
              <a:ext uri="{FF2B5EF4-FFF2-40B4-BE49-F238E27FC236}">
                <a16:creationId xmlns:a16="http://schemas.microsoft.com/office/drawing/2014/main" id="{E2EEE17A-BB77-4770-8560-F5C7766424BE}"/>
              </a:ext>
            </a:extLst>
          </p:cNvPr>
          <p:cNvSpPr>
            <a:spLocks noGrp="1"/>
          </p:cNvSpPr>
          <p:nvPr>
            <p:ph type="ctrTitle" hasCustomPrompt="1"/>
          </p:nvPr>
        </p:nvSpPr>
        <p:spPr>
          <a:xfrm>
            <a:off x="8067040" y="426720"/>
            <a:ext cx="3285172" cy="3002280"/>
          </a:xfrm>
          <a:prstGeom prst="rect">
            <a:avLst/>
          </a:prstGeom>
        </p:spPr>
        <p:txBody>
          <a:bodyPr anchor="b" anchorCtr="0">
            <a:normAutofit/>
          </a:bodyPr>
          <a:lstStyle>
            <a:lvl1pPr algn="r">
              <a:defRPr sz="4800" b="1">
                <a:solidFill>
                  <a:schemeClr val="tx1"/>
                </a:solidFill>
              </a:defRPr>
            </a:lvl1pPr>
          </a:lstStyle>
          <a:p>
            <a:r>
              <a:rPr lang="nl-NL"/>
              <a:t>Titel</a:t>
            </a:r>
            <a:endParaRPr lang="nl-BE"/>
          </a:p>
        </p:txBody>
      </p:sp>
      <p:sp>
        <p:nvSpPr>
          <p:cNvPr id="6" name="Text Placeholder 12">
            <a:extLst>
              <a:ext uri="{FF2B5EF4-FFF2-40B4-BE49-F238E27FC236}">
                <a16:creationId xmlns:a16="http://schemas.microsoft.com/office/drawing/2014/main" id="{8ADF5225-3666-470A-AAD5-56EB6FCB6A4A}"/>
              </a:ext>
            </a:extLst>
          </p:cNvPr>
          <p:cNvSpPr>
            <a:spLocks noGrp="1"/>
          </p:cNvSpPr>
          <p:nvPr>
            <p:ph type="body" sz="quarter" idx="11" hasCustomPrompt="1"/>
          </p:nvPr>
        </p:nvSpPr>
        <p:spPr>
          <a:xfrm>
            <a:off x="8067040" y="3657600"/>
            <a:ext cx="3285172" cy="2543174"/>
          </a:xfrm>
        </p:spPr>
        <p:txBody>
          <a:bodyPr>
            <a:normAutofit/>
          </a:bodyPr>
          <a:lstStyle>
            <a:lvl1pPr algn="r">
              <a:defRPr sz="2400">
                <a:solidFill>
                  <a:schemeClr val="tx1"/>
                </a:solidFill>
              </a:defRPr>
            </a:lvl1pPr>
          </a:lstStyle>
          <a:p>
            <a:pPr lvl="0"/>
            <a:r>
              <a:rPr lang="en-US"/>
              <a:t>ONDERTITEL</a:t>
            </a:r>
          </a:p>
        </p:txBody>
      </p:sp>
      <p:pic>
        <p:nvPicPr>
          <p:cNvPr id="9" name="Picture 8" descr="A person looking at her phone&#10;&#10;Description automatically generated with medium confidence">
            <a:extLst>
              <a:ext uri="{FF2B5EF4-FFF2-40B4-BE49-F238E27FC236}">
                <a16:creationId xmlns:a16="http://schemas.microsoft.com/office/drawing/2014/main" id="{B96820F2-56D9-4488-9857-2909114A1072}"/>
              </a:ext>
            </a:extLst>
          </p:cNvPr>
          <p:cNvPicPr>
            <a:picLocks noChangeAspect="1"/>
          </p:cNvPicPr>
          <p:nvPr userDrawn="1"/>
        </p:nvPicPr>
        <p:blipFill>
          <a:blip r:embed="rId2" cstate="screen">
            <a:alphaModFix/>
            <a:extLst>
              <a:ext uri="{28A0092B-C50C-407E-A947-70E740481C1C}">
                <a14:useLocalDpi xmlns:a14="http://schemas.microsoft.com/office/drawing/2010/main"/>
              </a:ext>
            </a:extLst>
          </a:blip>
          <a:srcRect/>
          <a:stretch>
            <a:fillRect/>
          </a:stretch>
        </p:blipFill>
        <p:spPr>
          <a:xfrm>
            <a:off x="-1" y="0"/>
            <a:ext cx="8229677" cy="6858000"/>
          </a:xfrm>
          <a:custGeom>
            <a:avLst/>
            <a:gdLst>
              <a:gd name="connsiteX0" fmla="*/ 0 w 8229677"/>
              <a:gd name="connsiteY0" fmla="*/ 0 h 6858000"/>
              <a:gd name="connsiteX1" fmla="*/ 5883439 w 8229677"/>
              <a:gd name="connsiteY1" fmla="*/ 0 h 6858000"/>
              <a:gd name="connsiteX2" fmla="*/ 8229677 w 8229677"/>
              <a:gd name="connsiteY2" fmla="*/ 6858000 h 6858000"/>
              <a:gd name="connsiteX3" fmla="*/ 0 w 8229677"/>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229677" h="6858000">
                <a:moveTo>
                  <a:pt x="0" y="0"/>
                </a:moveTo>
                <a:lnTo>
                  <a:pt x="5883439" y="0"/>
                </a:lnTo>
                <a:lnTo>
                  <a:pt x="8229677" y="6858000"/>
                </a:lnTo>
                <a:lnTo>
                  <a:pt x="0" y="6858000"/>
                </a:lnTo>
                <a:close/>
              </a:path>
            </a:pathLst>
          </a:custGeom>
        </p:spPr>
      </p:pic>
      <p:sp>
        <p:nvSpPr>
          <p:cNvPr id="10" name="Tijdelijke aanduiding voor dianummer 5">
            <a:extLst>
              <a:ext uri="{FF2B5EF4-FFF2-40B4-BE49-F238E27FC236}">
                <a16:creationId xmlns:a16="http://schemas.microsoft.com/office/drawing/2014/main" id="{898E3D45-465B-46DC-9052-00177BFC7174}"/>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no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10517519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Tussentitel Projectbegeleiding en -realisatie">
    <p:spTree>
      <p:nvGrpSpPr>
        <p:cNvPr id="1" name=""/>
        <p:cNvGrpSpPr/>
        <p:nvPr/>
      </p:nvGrpSpPr>
      <p:grpSpPr>
        <a:xfrm>
          <a:off x="0" y="0"/>
          <a:ext cx="0" cy="0"/>
          <a:chOff x="0" y="0"/>
          <a:chExt cx="0" cy="0"/>
        </a:xfrm>
      </p:grpSpPr>
      <p:sp>
        <p:nvSpPr>
          <p:cNvPr id="5" name="Titel 1">
            <a:extLst>
              <a:ext uri="{FF2B5EF4-FFF2-40B4-BE49-F238E27FC236}">
                <a16:creationId xmlns:a16="http://schemas.microsoft.com/office/drawing/2014/main" id="{E2EEE17A-BB77-4770-8560-F5C7766424BE}"/>
              </a:ext>
            </a:extLst>
          </p:cNvPr>
          <p:cNvSpPr>
            <a:spLocks noGrp="1"/>
          </p:cNvSpPr>
          <p:nvPr>
            <p:ph type="ctrTitle" hasCustomPrompt="1"/>
          </p:nvPr>
        </p:nvSpPr>
        <p:spPr>
          <a:xfrm>
            <a:off x="8067040" y="426720"/>
            <a:ext cx="3285172" cy="3002280"/>
          </a:xfrm>
          <a:prstGeom prst="rect">
            <a:avLst/>
          </a:prstGeom>
        </p:spPr>
        <p:txBody>
          <a:bodyPr anchor="b" anchorCtr="0">
            <a:normAutofit/>
          </a:bodyPr>
          <a:lstStyle>
            <a:lvl1pPr algn="r">
              <a:defRPr sz="4800" b="1">
                <a:solidFill>
                  <a:schemeClr val="tx1"/>
                </a:solidFill>
              </a:defRPr>
            </a:lvl1pPr>
          </a:lstStyle>
          <a:p>
            <a:r>
              <a:rPr lang="nl-NL"/>
              <a:t>Titel</a:t>
            </a:r>
            <a:endParaRPr lang="nl-BE"/>
          </a:p>
        </p:txBody>
      </p:sp>
      <p:sp>
        <p:nvSpPr>
          <p:cNvPr id="6" name="Text Placeholder 12">
            <a:extLst>
              <a:ext uri="{FF2B5EF4-FFF2-40B4-BE49-F238E27FC236}">
                <a16:creationId xmlns:a16="http://schemas.microsoft.com/office/drawing/2014/main" id="{8ADF5225-3666-470A-AAD5-56EB6FCB6A4A}"/>
              </a:ext>
            </a:extLst>
          </p:cNvPr>
          <p:cNvSpPr>
            <a:spLocks noGrp="1"/>
          </p:cNvSpPr>
          <p:nvPr>
            <p:ph type="body" sz="quarter" idx="11" hasCustomPrompt="1"/>
          </p:nvPr>
        </p:nvSpPr>
        <p:spPr>
          <a:xfrm>
            <a:off x="8067040" y="3657600"/>
            <a:ext cx="3285172" cy="2543174"/>
          </a:xfrm>
        </p:spPr>
        <p:txBody>
          <a:bodyPr>
            <a:normAutofit/>
          </a:bodyPr>
          <a:lstStyle>
            <a:lvl1pPr algn="r">
              <a:defRPr sz="2400">
                <a:solidFill>
                  <a:schemeClr val="tx1"/>
                </a:solidFill>
              </a:defRPr>
            </a:lvl1pPr>
          </a:lstStyle>
          <a:p>
            <a:pPr lvl="0"/>
            <a:r>
              <a:rPr lang="en-US"/>
              <a:t>ONDERTITEL</a:t>
            </a:r>
          </a:p>
        </p:txBody>
      </p:sp>
      <p:pic>
        <p:nvPicPr>
          <p:cNvPr id="9" name="Picture 8" descr="A picture containing snow, skiing&#10;&#10;Description automatically generated">
            <a:extLst>
              <a:ext uri="{FF2B5EF4-FFF2-40B4-BE49-F238E27FC236}">
                <a16:creationId xmlns:a16="http://schemas.microsoft.com/office/drawing/2014/main" id="{61BBA6F2-F9D0-4F03-9205-B0E535053CA4}"/>
              </a:ext>
            </a:extLst>
          </p:cNvPr>
          <p:cNvPicPr>
            <a:picLocks noChangeAspect="1"/>
          </p:cNvPicPr>
          <p:nvPr userDrawn="1"/>
        </p:nvPicPr>
        <p:blipFill>
          <a:blip r:embed="rId2" cstate="screen">
            <a:alphaModFix/>
            <a:extLst>
              <a:ext uri="{28A0092B-C50C-407E-A947-70E740481C1C}">
                <a14:useLocalDpi xmlns:a14="http://schemas.microsoft.com/office/drawing/2010/main"/>
              </a:ext>
            </a:extLst>
          </a:blip>
          <a:srcRect/>
          <a:stretch>
            <a:fillRect/>
          </a:stretch>
        </p:blipFill>
        <p:spPr>
          <a:xfrm>
            <a:off x="-1" y="0"/>
            <a:ext cx="8229677" cy="6858000"/>
          </a:xfrm>
          <a:custGeom>
            <a:avLst/>
            <a:gdLst>
              <a:gd name="connsiteX0" fmla="*/ 0 w 8229677"/>
              <a:gd name="connsiteY0" fmla="*/ 0 h 6858000"/>
              <a:gd name="connsiteX1" fmla="*/ 5883439 w 8229677"/>
              <a:gd name="connsiteY1" fmla="*/ 0 h 6858000"/>
              <a:gd name="connsiteX2" fmla="*/ 8229677 w 8229677"/>
              <a:gd name="connsiteY2" fmla="*/ 6858000 h 6858000"/>
              <a:gd name="connsiteX3" fmla="*/ 0 w 8229677"/>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229677" h="6858000">
                <a:moveTo>
                  <a:pt x="0" y="0"/>
                </a:moveTo>
                <a:lnTo>
                  <a:pt x="5883439" y="0"/>
                </a:lnTo>
                <a:lnTo>
                  <a:pt x="8229677" y="6858000"/>
                </a:lnTo>
                <a:lnTo>
                  <a:pt x="0" y="6858000"/>
                </a:lnTo>
                <a:close/>
              </a:path>
            </a:pathLst>
          </a:custGeom>
        </p:spPr>
      </p:pic>
      <p:sp>
        <p:nvSpPr>
          <p:cNvPr id="10" name="Tijdelijke aanduiding voor dianummer 5">
            <a:extLst>
              <a:ext uri="{FF2B5EF4-FFF2-40B4-BE49-F238E27FC236}">
                <a16:creationId xmlns:a16="http://schemas.microsoft.com/office/drawing/2014/main" id="{CFCEDDF9-263A-4FB6-BAC6-2616DA10BA6A}"/>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no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23187475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Algemeen_02">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A0088BA-50E3-453A-B4A0-8CCF8ED49B02}"/>
              </a:ext>
            </a:extLst>
          </p:cNvPr>
          <p:cNvSpPr>
            <a:spLocks noGrp="1"/>
          </p:cNvSpPr>
          <p:nvPr>
            <p:ph type="title" hasCustomPrompt="1"/>
          </p:nvPr>
        </p:nvSpPr>
        <p:spPr>
          <a:xfrm>
            <a:off x="518674" y="256545"/>
            <a:ext cx="5228501" cy="703511"/>
          </a:xfrm>
          <a:prstGeom prst="rect">
            <a:avLst/>
          </a:prstGeom>
        </p:spPr>
        <p:txBody>
          <a:bodyPr>
            <a:normAutofit/>
          </a:bodyPr>
          <a:lstStyle>
            <a:lvl1pPr>
              <a:defRPr sz="3200"/>
            </a:lvl1pPr>
          </a:lstStyle>
          <a:p>
            <a:r>
              <a:rPr lang="nl-NL"/>
              <a:t>Hoofdtitel</a:t>
            </a:r>
            <a:endParaRPr lang="nl-BE"/>
          </a:p>
        </p:txBody>
      </p:sp>
      <p:sp>
        <p:nvSpPr>
          <p:cNvPr id="3" name="Tijdelijke aanduiding voor inhoud 2">
            <a:extLst>
              <a:ext uri="{FF2B5EF4-FFF2-40B4-BE49-F238E27FC236}">
                <a16:creationId xmlns:a16="http://schemas.microsoft.com/office/drawing/2014/main" id="{39A00E47-68C0-4DBD-AB0F-CD7342B025EA}"/>
              </a:ext>
            </a:extLst>
          </p:cNvPr>
          <p:cNvSpPr>
            <a:spLocks noGrp="1"/>
          </p:cNvSpPr>
          <p:nvPr>
            <p:ph idx="1" hasCustomPrompt="1"/>
          </p:nvPr>
        </p:nvSpPr>
        <p:spPr>
          <a:xfrm>
            <a:off x="738130" y="1641515"/>
            <a:ext cx="5023694" cy="4583016"/>
          </a:xfrm>
          <a:solidFill>
            <a:schemeClr val="accent6">
              <a:lumMod val="20000"/>
              <a:lumOff val="80000"/>
            </a:schemeClr>
          </a:solidFill>
        </p:spPr>
        <p:txBody>
          <a:bodyPr/>
          <a:lstStyle>
            <a:lvl1pPr>
              <a:defRPr/>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lvl1pPr>
              <a:defRPr/>
            </a:lvl1p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lvl1pPr>
              <a:defRPr/>
            </a:lvl1pPr>
          </a:lstStyle>
          <a:p>
            <a:fld id="{1EABE038-A425-4CC0-917A-1DC3ED725B2E}" type="slidenum">
              <a:rPr lang="nl-BE" smtClean="0"/>
              <a:pPr/>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518672" y="1641513"/>
            <a:ext cx="219456" cy="4583016"/>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400"/>
          </a:p>
        </p:txBody>
      </p:sp>
      <p:sp>
        <p:nvSpPr>
          <p:cNvPr id="12" name="Tijdelijke aanduiding voor tekst 9">
            <a:extLst>
              <a:ext uri="{FF2B5EF4-FFF2-40B4-BE49-F238E27FC236}">
                <a16:creationId xmlns:a16="http://schemas.microsoft.com/office/drawing/2014/main" id="{E6F9EED0-D467-4AAD-9E71-0004FB53782D}"/>
              </a:ext>
            </a:extLst>
          </p:cNvPr>
          <p:cNvSpPr>
            <a:spLocks noGrp="1"/>
          </p:cNvSpPr>
          <p:nvPr>
            <p:ph type="body" sz="quarter" idx="14" hasCustomPrompt="1"/>
          </p:nvPr>
        </p:nvSpPr>
        <p:spPr>
          <a:xfrm>
            <a:off x="504023" y="1084188"/>
            <a:ext cx="5243151" cy="464637"/>
          </a:xfrm>
        </p:spPr>
        <p:txBody>
          <a:bodyPr anchor="ctr">
            <a:normAutofit/>
          </a:bodyPr>
          <a:lstStyle>
            <a:lvl1pPr>
              <a:defRPr sz="2000" b="1" cap="all" baseline="0">
                <a:solidFill>
                  <a:schemeClr val="accent6"/>
                </a:solidFill>
              </a:defRPr>
            </a:lvl1pPr>
          </a:lstStyle>
          <a:p>
            <a:pPr lvl="0"/>
            <a:r>
              <a:rPr lang="nl-BE"/>
              <a:t>TUSSENTITEL</a:t>
            </a:r>
          </a:p>
        </p:txBody>
      </p:sp>
      <p:sp>
        <p:nvSpPr>
          <p:cNvPr id="14" name="Tijdelijke aanduiding voor inhoud 2">
            <a:extLst>
              <a:ext uri="{FF2B5EF4-FFF2-40B4-BE49-F238E27FC236}">
                <a16:creationId xmlns:a16="http://schemas.microsoft.com/office/drawing/2014/main" id="{F3CE6D80-28F7-48A5-BBBF-8E47A7327B74}"/>
              </a:ext>
            </a:extLst>
          </p:cNvPr>
          <p:cNvSpPr>
            <a:spLocks noGrp="1"/>
          </p:cNvSpPr>
          <p:nvPr>
            <p:ph idx="15" hasCustomPrompt="1"/>
          </p:nvPr>
        </p:nvSpPr>
        <p:spPr>
          <a:xfrm>
            <a:off x="6664285" y="1641513"/>
            <a:ext cx="5023694" cy="4583017"/>
          </a:xfrm>
          <a:solidFill>
            <a:schemeClr val="accent6">
              <a:lumMod val="20000"/>
              <a:lumOff val="80000"/>
            </a:schemeClr>
          </a:solidFill>
        </p:spPr>
        <p:txBody>
          <a:bodyPr/>
          <a:lstStyle>
            <a:lvl1pPr>
              <a:defRPr/>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15" name="Rechthoek 14">
            <a:extLst>
              <a:ext uri="{FF2B5EF4-FFF2-40B4-BE49-F238E27FC236}">
                <a16:creationId xmlns:a16="http://schemas.microsoft.com/office/drawing/2014/main" id="{4D0F3EFA-595C-4994-8690-1FCE9859E93D}"/>
              </a:ext>
            </a:extLst>
          </p:cNvPr>
          <p:cNvSpPr/>
          <p:nvPr userDrawn="1"/>
        </p:nvSpPr>
        <p:spPr>
          <a:xfrm>
            <a:off x="6444828" y="1641513"/>
            <a:ext cx="219456" cy="4583016"/>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400"/>
          </a:p>
        </p:txBody>
      </p:sp>
      <p:sp>
        <p:nvSpPr>
          <p:cNvPr id="16" name="Tijdelijke aanduiding voor tekst 9">
            <a:extLst>
              <a:ext uri="{FF2B5EF4-FFF2-40B4-BE49-F238E27FC236}">
                <a16:creationId xmlns:a16="http://schemas.microsoft.com/office/drawing/2014/main" id="{A56A842E-A6A1-4A84-91FE-456034A49BC7}"/>
              </a:ext>
            </a:extLst>
          </p:cNvPr>
          <p:cNvSpPr>
            <a:spLocks noGrp="1"/>
          </p:cNvSpPr>
          <p:nvPr>
            <p:ph type="body" sz="quarter" idx="16" hasCustomPrompt="1"/>
          </p:nvPr>
        </p:nvSpPr>
        <p:spPr>
          <a:xfrm>
            <a:off x="6430179" y="1084188"/>
            <a:ext cx="5243151" cy="464637"/>
          </a:xfrm>
        </p:spPr>
        <p:txBody>
          <a:bodyPr anchor="ctr">
            <a:normAutofit/>
          </a:bodyPr>
          <a:lstStyle>
            <a:lvl1pPr>
              <a:defRPr sz="2000" b="1" cap="all" baseline="0">
                <a:solidFill>
                  <a:schemeClr val="accent6"/>
                </a:solidFill>
              </a:defRPr>
            </a:lvl1pPr>
          </a:lstStyle>
          <a:p>
            <a:pPr lvl="0"/>
            <a:r>
              <a:rPr lang="nl-BE"/>
              <a:t>TUSSENTITEL</a:t>
            </a:r>
          </a:p>
        </p:txBody>
      </p:sp>
      <p:sp>
        <p:nvSpPr>
          <p:cNvPr id="20" name="Tijdelijke aanduiding voor tekst 9">
            <a:extLst>
              <a:ext uri="{FF2B5EF4-FFF2-40B4-BE49-F238E27FC236}">
                <a16:creationId xmlns:a16="http://schemas.microsoft.com/office/drawing/2014/main" id="{1C47BD55-224D-4F0B-98BA-FE75DDB4CC2D}"/>
              </a:ext>
            </a:extLst>
          </p:cNvPr>
          <p:cNvSpPr>
            <a:spLocks noGrp="1"/>
          </p:cNvSpPr>
          <p:nvPr>
            <p:ph type="body" sz="quarter" idx="17" hasCustomPrompt="1"/>
          </p:nvPr>
        </p:nvSpPr>
        <p:spPr>
          <a:xfrm>
            <a:off x="6430179" y="261568"/>
            <a:ext cx="5243148" cy="698487"/>
          </a:xfrm>
        </p:spPr>
        <p:txBody>
          <a:bodyPr anchor="ctr">
            <a:noAutofit/>
          </a:bodyPr>
          <a:lstStyle>
            <a:lvl1pPr>
              <a:defRPr sz="3200" b="0">
                <a:solidFill>
                  <a:schemeClr val="accent2"/>
                </a:solidFill>
                <a:latin typeface="+mj-lt"/>
              </a:defRPr>
            </a:lvl1pPr>
          </a:lstStyle>
          <a:p>
            <a:pPr lvl="0"/>
            <a:r>
              <a:rPr lang="nl-BE"/>
              <a:t>Hoofdtitel</a:t>
            </a:r>
          </a:p>
        </p:txBody>
      </p:sp>
    </p:spTree>
    <p:extLst>
      <p:ext uri="{BB962C8B-B14F-4D97-AF65-F5344CB8AC3E}">
        <p14:creationId xmlns:p14="http://schemas.microsoft.com/office/powerpoint/2010/main" val="7825328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Tussentitel Loket en Front office">
    <p:spTree>
      <p:nvGrpSpPr>
        <p:cNvPr id="1" name=""/>
        <p:cNvGrpSpPr/>
        <p:nvPr/>
      </p:nvGrpSpPr>
      <p:grpSpPr>
        <a:xfrm>
          <a:off x="0" y="0"/>
          <a:ext cx="0" cy="0"/>
          <a:chOff x="0" y="0"/>
          <a:chExt cx="0" cy="0"/>
        </a:xfrm>
      </p:grpSpPr>
      <p:sp>
        <p:nvSpPr>
          <p:cNvPr id="5" name="Titel 1">
            <a:extLst>
              <a:ext uri="{FF2B5EF4-FFF2-40B4-BE49-F238E27FC236}">
                <a16:creationId xmlns:a16="http://schemas.microsoft.com/office/drawing/2014/main" id="{E2EEE17A-BB77-4770-8560-F5C7766424BE}"/>
              </a:ext>
            </a:extLst>
          </p:cNvPr>
          <p:cNvSpPr>
            <a:spLocks noGrp="1"/>
          </p:cNvSpPr>
          <p:nvPr>
            <p:ph type="ctrTitle" hasCustomPrompt="1"/>
          </p:nvPr>
        </p:nvSpPr>
        <p:spPr>
          <a:xfrm>
            <a:off x="8067040" y="426720"/>
            <a:ext cx="3285172" cy="3002280"/>
          </a:xfrm>
          <a:prstGeom prst="rect">
            <a:avLst/>
          </a:prstGeom>
        </p:spPr>
        <p:txBody>
          <a:bodyPr anchor="b" anchorCtr="0">
            <a:normAutofit/>
          </a:bodyPr>
          <a:lstStyle>
            <a:lvl1pPr algn="r">
              <a:defRPr sz="4800" b="1">
                <a:solidFill>
                  <a:schemeClr val="tx1"/>
                </a:solidFill>
              </a:defRPr>
            </a:lvl1pPr>
          </a:lstStyle>
          <a:p>
            <a:r>
              <a:rPr lang="nl-NL"/>
              <a:t>Titel</a:t>
            </a:r>
            <a:endParaRPr lang="nl-BE"/>
          </a:p>
        </p:txBody>
      </p:sp>
      <p:sp>
        <p:nvSpPr>
          <p:cNvPr id="6" name="Text Placeholder 12">
            <a:extLst>
              <a:ext uri="{FF2B5EF4-FFF2-40B4-BE49-F238E27FC236}">
                <a16:creationId xmlns:a16="http://schemas.microsoft.com/office/drawing/2014/main" id="{8ADF5225-3666-470A-AAD5-56EB6FCB6A4A}"/>
              </a:ext>
            </a:extLst>
          </p:cNvPr>
          <p:cNvSpPr>
            <a:spLocks noGrp="1"/>
          </p:cNvSpPr>
          <p:nvPr>
            <p:ph type="body" sz="quarter" idx="11" hasCustomPrompt="1"/>
          </p:nvPr>
        </p:nvSpPr>
        <p:spPr>
          <a:xfrm>
            <a:off x="8067040" y="3657600"/>
            <a:ext cx="3285172" cy="2543174"/>
          </a:xfrm>
        </p:spPr>
        <p:txBody>
          <a:bodyPr>
            <a:normAutofit/>
          </a:bodyPr>
          <a:lstStyle>
            <a:lvl1pPr algn="r">
              <a:defRPr sz="2400">
                <a:solidFill>
                  <a:schemeClr val="tx1"/>
                </a:solidFill>
              </a:defRPr>
            </a:lvl1pPr>
          </a:lstStyle>
          <a:p>
            <a:pPr lvl="0"/>
            <a:r>
              <a:rPr lang="en-US"/>
              <a:t>ONDERTITEL</a:t>
            </a:r>
          </a:p>
        </p:txBody>
      </p:sp>
      <p:pic>
        <p:nvPicPr>
          <p:cNvPr id="9" name="Picture 8" descr="A picture containing outdoor, ground, road, sidewalk&#10;&#10;Description automatically generated">
            <a:extLst>
              <a:ext uri="{FF2B5EF4-FFF2-40B4-BE49-F238E27FC236}">
                <a16:creationId xmlns:a16="http://schemas.microsoft.com/office/drawing/2014/main" id="{14871B57-6886-40AE-9D70-B0B98BF0AA44}"/>
              </a:ext>
            </a:extLst>
          </p:cNvPr>
          <p:cNvPicPr>
            <a:picLocks noChangeAspect="1"/>
          </p:cNvPicPr>
          <p:nvPr userDrawn="1"/>
        </p:nvPicPr>
        <p:blipFill>
          <a:blip r:embed="rId2" cstate="screen">
            <a:alphaModFix/>
            <a:extLst>
              <a:ext uri="{28A0092B-C50C-407E-A947-70E740481C1C}">
                <a14:useLocalDpi xmlns:a14="http://schemas.microsoft.com/office/drawing/2010/main"/>
              </a:ext>
            </a:extLst>
          </a:blip>
          <a:srcRect/>
          <a:stretch>
            <a:fillRect/>
          </a:stretch>
        </p:blipFill>
        <p:spPr>
          <a:xfrm>
            <a:off x="0" y="0"/>
            <a:ext cx="8229677" cy="6858000"/>
          </a:xfrm>
          <a:custGeom>
            <a:avLst/>
            <a:gdLst>
              <a:gd name="connsiteX0" fmla="*/ 0 w 8229677"/>
              <a:gd name="connsiteY0" fmla="*/ 0 h 6858000"/>
              <a:gd name="connsiteX1" fmla="*/ 5883439 w 8229677"/>
              <a:gd name="connsiteY1" fmla="*/ 0 h 6858000"/>
              <a:gd name="connsiteX2" fmla="*/ 8229677 w 8229677"/>
              <a:gd name="connsiteY2" fmla="*/ 6858000 h 6858000"/>
              <a:gd name="connsiteX3" fmla="*/ 0 w 8229677"/>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229677" h="6858000">
                <a:moveTo>
                  <a:pt x="0" y="0"/>
                </a:moveTo>
                <a:lnTo>
                  <a:pt x="5883439" y="0"/>
                </a:lnTo>
                <a:lnTo>
                  <a:pt x="8229677" y="6858000"/>
                </a:lnTo>
                <a:lnTo>
                  <a:pt x="0" y="6858000"/>
                </a:lnTo>
                <a:close/>
              </a:path>
            </a:pathLst>
          </a:custGeom>
        </p:spPr>
      </p:pic>
      <p:sp>
        <p:nvSpPr>
          <p:cNvPr id="10" name="Tijdelijke aanduiding voor dianummer 5">
            <a:extLst>
              <a:ext uri="{FF2B5EF4-FFF2-40B4-BE49-F238E27FC236}">
                <a16:creationId xmlns:a16="http://schemas.microsoft.com/office/drawing/2014/main" id="{E8A6E9C1-03D3-42E8-970E-5434C29D108F}"/>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no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38068174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Tussentitel Digitale strategie">
    <p:spTree>
      <p:nvGrpSpPr>
        <p:cNvPr id="1" name=""/>
        <p:cNvGrpSpPr/>
        <p:nvPr/>
      </p:nvGrpSpPr>
      <p:grpSpPr>
        <a:xfrm>
          <a:off x="0" y="0"/>
          <a:ext cx="0" cy="0"/>
          <a:chOff x="0" y="0"/>
          <a:chExt cx="0" cy="0"/>
        </a:xfrm>
      </p:grpSpPr>
      <p:sp>
        <p:nvSpPr>
          <p:cNvPr id="5" name="Titel 1">
            <a:extLst>
              <a:ext uri="{FF2B5EF4-FFF2-40B4-BE49-F238E27FC236}">
                <a16:creationId xmlns:a16="http://schemas.microsoft.com/office/drawing/2014/main" id="{E2EEE17A-BB77-4770-8560-F5C7766424BE}"/>
              </a:ext>
            </a:extLst>
          </p:cNvPr>
          <p:cNvSpPr>
            <a:spLocks noGrp="1"/>
          </p:cNvSpPr>
          <p:nvPr>
            <p:ph type="ctrTitle" hasCustomPrompt="1"/>
          </p:nvPr>
        </p:nvSpPr>
        <p:spPr>
          <a:xfrm>
            <a:off x="8067040" y="426720"/>
            <a:ext cx="3285172" cy="3002280"/>
          </a:xfrm>
          <a:prstGeom prst="rect">
            <a:avLst/>
          </a:prstGeom>
        </p:spPr>
        <p:txBody>
          <a:bodyPr anchor="b" anchorCtr="0">
            <a:normAutofit/>
          </a:bodyPr>
          <a:lstStyle>
            <a:lvl1pPr algn="r">
              <a:defRPr sz="4800" b="1">
                <a:solidFill>
                  <a:schemeClr val="tx1"/>
                </a:solidFill>
              </a:defRPr>
            </a:lvl1pPr>
          </a:lstStyle>
          <a:p>
            <a:r>
              <a:rPr lang="nl-NL"/>
              <a:t>Titel</a:t>
            </a:r>
            <a:endParaRPr lang="nl-BE"/>
          </a:p>
        </p:txBody>
      </p:sp>
      <p:sp>
        <p:nvSpPr>
          <p:cNvPr id="6" name="Text Placeholder 12">
            <a:extLst>
              <a:ext uri="{FF2B5EF4-FFF2-40B4-BE49-F238E27FC236}">
                <a16:creationId xmlns:a16="http://schemas.microsoft.com/office/drawing/2014/main" id="{8ADF5225-3666-470A-AAD5-56EB6FCB6A4A}"/>
              </a:ext>
            </a:extLst>
          </p:cNvPr>
          <p:cNvSpPr>
            <a:spLocks noGrp="1"/>
          </p:cNvSpPr>
          <p:nvPr>
            <p:ph type="body" sz="quarter" idx="11" hasCustomPrompt="1"/>
          </p:nvPr>
        </p:nvSpPr>
        <p:spPr>
          <a:xfrm>
            <a:off x="8067040" y="3657600"/>
            <a:ext cx="3285172" cy="2543174"/>
          </a:xfrm>
        </p:spPr>
        <p:txBody>
          <a:bodyPr>
            <a:normAutofit/>
          </a:bodyPr>
          <a:lstStyle>
            <a:lvl1pPr algn="r">
              <a:defRPr sz="2400">
                <a:solidFill>
                  <a:schemeClr val="tx1"/>
                </a:solidFill>
              </a:defRPr>
            </a:lvl1pPr>
          </a:lstStyle>
          <a:p>
            <a:pPr lvl="0"/>
            <a:r>
              <a:rPr lang="en-US"/>
              <a:t>ONDERTITEL</a:t>
            </a:r>
          </a:p>
        </p:txBody>
      </p:sp>
      <p:pic>
        <p:nvPicPr>
          <p:cNvPr id="9" name="Picture 8">
            <a:extLst>
              <a:ext uri="{FF2B5EF4-FFF2-40B4-BE49-F238E27FC236}">
                <a16:creationId xmlns:a16="http://schemas.microsoft.com/office/drawing/2014/main" id="{EC934383-831A-4F33-9310-2A097E3BA2AF}"/>
              </a:ext>
            </a:extLst>
          </p:cNvPr>
          <p:cNvPicPr>
            <a:picLocks noChangeAspect="1"/>
          </p:cNvPicPr>
          <p:nvPr userDrawn="1"/>
        </p:nvPicPr>
        <p:blipFill>
          <a:blip r:embed="rId2" cstate="screen">
            <a:alphaModFix/>
            <a:extLst>
              <a:ext uri="{28A0092B-C50C-407E-A947-70E740481C1C}">
                <a14:useLocalDpi xmlns:a14="http://schemas.microsoft.com/office/drawing/2010/main"/>
              </a:ext>
            </a:extLst>
          </a:blip>
          <a:srcRect/>
          <a:stretch>
            <a:fillRect/>
          </a:stretch>
        </p:blipFill>
        <p:spPr>
          <a:xfrm>
            <a:off x="0" y="0"/>
            <a:ext cx="8229677" cy="6858000"/>
          </a:xfrm>
          <a:custGeom>
            <a:avLst/>
            <a:gdLst>
              <a:gd name="connsiteX0" fmla="*/ 0 w 8229677"/>
              <a:gd name="connsiteY0" fmla="*/ 0 h 6858000"/>
              <a:gd name="connsiteX1" fmla="*/ 5883439 w 8229677"/>
              <a:gd name="connsiteY1" fmla="*/ 0 h 6858000"/>
              <a:gd name="connsiteX2" fmla="*/ 8229677 w 8229677"/>
              <a:gd name="connsiteY2" fmla="*/ 6858000 h 6858000"/>
              <a:gd name="connsiteX3" fmla="*/ 0 w 8229677"/>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229677" h="6858000">
                <a:moveTo>
                  <a:pt x="0" y="0"/>
                </a:moveTo>
                <a:lnTo>
                  <a:pt x="5883439" y="0"/>
                </a:lnTo>
                <a:lnTo>
                  <a:pt x="8229677" y="6858000"/>
                </a:lnTo>
                <a:lnTo>
                  <a:pt x="0" y="6858000"/>
                </a:lnTo>
                <a:close/>
              </a:path>
            </a:pathLst>
          </a:custGeom>
        </p:spPr>
      </p:pic>
      <p:sp>
        <p:nvSpPr>
          <p:cNvPr id="10" name="Tijdelijke aanduiding voor dianummer 5">
            <a:extLst>
              <a:ext uri="{FF2B5EF4-FFF2-40B4-BE49-F238E27FC236}">
                <a16:creationId xmlns:a16="http://schemas.microsoft.com/office/drawing/2014/main" id="{B4C3859B-7BE7-4E67-A3D0-EE165A1B8CE6}"/>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no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39677680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Tussentitel Multidisciplinair advies op maat">
    <p:spTree>
      <p:nvGrpSpPr>
        <p:cNvPr id="1" name=""/>
        <p:cNvGrpSpPr/>
        <p:nvPr/>
      </p:nvGrpSpPr>
      <p:grpSpPr>
        <a:xfrm>
          <a:off x="0" y="0"/>
          <a:ext cx="0" cy="0"/>
          <a:chOff x="0" y="0"/>
          <a:chExt cx="0" cy="0"/>
        </a:xfrm>
      </p:grpSpPr>
      <p:sp>
        <p:nvSpPr>
          <p:cNvPr id="5" name="Titel 1">
            <a:extLst>
              <a:ext uri="{FF2B5EF4-FFF2-40B4-BE49-F238E27FC236}">
                <a16:creationId xmlns:a16="http://schemas.microsoft.com/office/drawing/2014/main" id="{E2EEE17A-BB77-4770-8560-F5C7766424BE}"/>
              </a:ext>
            </a:extLst>
          </p:cNvPr>
          <p:cNvSpPr>
            <a:spLocks noGrp="1"/>
          </p:cNvSpPr>
          <p:nvPr>
            <p:ph type="ctrTitle" hasCustomPrompt="1"/>
          </p:nvPr>
        </p:nvSpPr>
        <p:spPr>
          <a:xfrm>
            <a:off x="8067040" y="426720"/>
            <a:ext cx="3285172" cy="3002280"/>
          </a:xfrm>
          <a:prstGeom prst="rect">
            <a:avLst/>
          </a:prstGeom>
        </p:spPr>
        <p:txBody>
          <a:bodyPr anchor="b" anchorCtr="0">
            <a:normAutofit/>
          </a:bodyPr>
          <a:lstStyle>
            <a:lvl1pPr algn="r">
              <a:defRPr sz="4800" b="1">
                <a:solidFill>
                  <a:schemeClr val="tx1"/>
                </a:solidFill>
              </a:defRPr>
            </a:lvl1pPr>
          </a:lstStyle>
          <a:p>
            <a:r>
              <a:rPr lang="nl-NL"/>
              <a:t>Titel</a:t>
            </a:r>
            <a:endParaRPr lang="nl-BE"/>
          </a:p>
        </p:txBody>
      </p:sp>
      <p:sp>
        <p:nvSpPr>
          <p:cNvPr id="6" name="Text Placeholder 12">
            <a:extLst>
              <a:ext uri="{FF2B5EF4-FFF2-40B4-BE49-F238E27FC236}">
                <a16:creationId xmlns:a16="http://schemas.microsoft.com/office/drawing/2014/main" id="{8ADF5225-3666-470A-AAD5-56EB6FCB6A4A}"/>
              </a:ext>
            </a:extLst>
          </p:cNvPr>
          <p:cNvSpPr>
            <a:spLocks noGrp="1"/>
          </p:cNvSpPr>
          <p:nvPr>
            <p:ph type="body" sz="quarter" idx="11" hasCustomPrompt="1"/>
          </p:nvPr>
        </p:nvSpPr>
        <p:spPr>
          <a:xfrm>
            <a:off x="8067040" y="3657600"/>
            <a:ext cx="3285172" cy="2543174"/>
          </a:xfrm>
        </p:spPr>
        <p:txBody>
          <a:bodyPr>
            <a:normAutofit/>
          </a:bodyPr>
          <a:lstStyle>
            <a:lvl1pPr algn="r">
              <a:defRPr sz="2400">
                <a:solidFill>
                  <a:schemeClr val="tx1"/>
                </a:solidFill>
              </a:defRPr>
            </a:lvl1pPr>
          </a:lstStyle>
          <a:p>
            <a:pPr lvl="0"/>
            <a:r>
              <a:rPr lang="en-US"/>
              <a:t>ONDERTITEL</a:t>
            </a:r>
          </a:p>
        </p:txBody>
      </p:sp>
      <p:pic>
        <p:nvPicPr>
          <p:cNvPr id="9" name="Picture 8" descr="A group of people in an office&#10;&#10;Description automatically generated with medium confidence">
            <a:extLst>
              <a:ext uri="{FF2B5EF4-FFF2-40B4-BE49-F238E27FC236}">
                <a16:creationId xmlns:a16="http://schemas.microsoft.com/office/drawing/2014/main" id="{BE46923F-A9F6-4A98-9BE9-8127FC550D90}"/>
              </a:ext>
            </a:extLst>
          </p:cNvPr>
          <p:cNvPicPr>
            <a:picLocks noChangeAspect="1"/>
          </p:cNvPicPr>
          <p:nvPr userDrawn="1"/>
        </p:nvPicPr>
        <p:blipFill>
          <a:blip r:embed="rId2" cstate="screen">
            <a:alphaModFix/>
            <a:extLst>
              <a:ext uri="{28A0092B-C50C-407E-A947-70E740481C1C}">
                <a14:useLocalDpi xmlns:a14="http://schemas.microsoft.com/office/drawing/2010/main"/>
              </a:ext>
            </a:extLst>
          </a:blip>
          <a:srcRect/>
          <a:stretch>
            <a:fillRect/>
          </a:stretch>
        </p:blipFill>
        <p:spPr>
          <a:xfrm>
            <a:off x="-1" y="0"/>
            <a:ext cx="8229677" cy="6858000"/>
          </a:xfrm>
          <a:custGeom>
            <a:avLst/>
            <a:gdLst>
              <a:gd name="connsiteX0" fmla="*/ 0 w 8229677"/>
              <a:gd name="connsiteY0" fmla="*/ 0 h 6858000"/>
              <a:gd name="connsiteX1" fmla="*/ 5883439 w 8229677"/>
              <a:gd name="connsiteY1" fmla="*/ 0 h 6858000"/>
              <a:gd name="connsiteX2" fmla="*/ 8229677 w 8229677"/>
              <a:gd name="connsiteY2" fmla="*/ 6858000 h 6858000"/>
              <a:gd name="connsiteX3" fmla="*/ 0 w 8229677"/>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229677" h="6858000">
                <a:moveTo>
                  <a:pt x="0" y="0"/>
                </a:moveTo>
                <a:lnTo>
                  <a:pt x="5883439" y="0"/>
                </a:lnTo>
                <a:lnTo>
                  <a:pt x="8229677" y="6858000"/>
                </a:lnTo>
                <a:lnTo>
                  <a:pt x="0" y="6858000"/>
                </a:lnTo>
                <a:close/>
              </a:path>
            </a:pathLst>
          </a:custGeom>
        </p:spPr>
      </p:pic>
      <p:sp>
        <p:nvSpPr>
          <p:cNvPr id="10" name="Tijdelijke aanduiding voor dianummer 5">
            <a:extLst>
              <a:ext uri="{FF2B5EF4-FFF2-40B4-BE49-F238E27FC236}">
                <a16:creationId xmlns:a16="http://schemas.microsoft.com/office/drawing/2014/main" id="{9BAA1BEE-71B1-4BF2-B68E-BEFAAF82C774}"/>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no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5890049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Tussentitel Employer Branding">
    <p:spTree>
      <p:nvGrpSpPr>
        <p:cNvPr id="1" name=""/>
        <p:cNvGrpSpPr/>
        <p:nvPr/>
      </p:nvGrpSpPr>
      <p:grpSpPr>
        <a:xfrm>
          <a:off x="0" y="0"/>
          <a:ext cx="0" cy="0"/>
          <a:chOff x="0" y="0"/>
          <a:chExt cx="0" cy="0"/>
        </a:xfrm>
      </p:grpSpPr>
      <p:sp>
        <p:nvSpPr>
          <p:cNvPr id="5" name="Titel 1">
            <a:extLst>
              <a:ext uri="{FF2B5EF4-FFF2-40B4-BE49-F238E27FC236}">
                <a16:creationId xmlns:a16="http://schemas.microsoft.com/office/drawing/2014/main" id="{E2EEE17A-BB77-4770-8560-F5C7766424BE}"/>
              </a:ext>
            </a:extLst>
          </p:cNvPr>
          <p:cNvSpPr>
            <a:spLocks noGrp="1"/>
          </p:cNvSpPr>
          <p:nvPr>
            <p:ph type="ctrTitle" hasCustomPrompt="1"/>
          </p:nvPr>
        </p:nvSpPr>
        <p:spPr>
          <a:xfrm>
            <a:off x="8067040" y="426720"/>
            <a:ext cx="3285172" cy="3002280"/>
          </a:xfrm>
          <a:prstGeom prst="rect">
            <a:avLst/>
          </a:prstGeom>
        </p:spPr>
        <p:txBody>
          <a:bodyPr anchor="b" anchorCtr="0">
            <a:normAutofit/>
          </a:bodyPr>
          <a:lstStyle>
            <a:lvl1pPr algn="r">
              <a:defRPr sz="4800" b="1">
                <a:solidFill>
                  <a:schemeClr val="tx1"/>
                </a:solidFill>
              </a:defRPr>
            </a:lvl1pPr>
          </a:lstStyle>
          <a:p>
            <a:r>
              <a:rPr lang="nl-NL"/>
              <a:t>Titel</a:t>
            </a:r>
            <a:endParaRPr lang="nl-BE"/>
          </a:p>
        </p:txBody>
      </p:sp>
      <p:sp>
        <p:nvSpPr>
          <p:cNvPr id="6" name="Text Placeholder 12">
            <a:extLst>
              <a:ext uri="{FF2B5EF4-FFF2-40B4-BE49-F238E27FC236}">
                <a16:creationId xmlns:a16="http://schemas.microsoft.com/office/drawing/2014/main" id="{8ADF5225-3666-470A-AAD5-56EB6FCB6A4A}"/>
              </a:ext>
            </a:extLst>
          </p:cNvPr>
          <p:cNvSpPr>
            <a:spLocks noGrp="1"/>
          </p:cNvSpPr>
          <p:nvPr>
            <p:ph type="body" sz="quarter" idx="11" hasCustomPrompt="1"/>
          </p:nvPr>
        </p:nvSpPr>
        <p:spPr>
          <a:xfrm>
            <a:off x="8067040" y="3657600"/>
            <a:ext cx="3285172" cy="2543174"/>
          </a:xfrm>
        </p:spPr>
        <p:txBody>
          <a:bodyPr>
            <a:normAutofit/>
          </a:bodyPr>
          <a:lstStyle>
            <a:lvl1pPr algn="r">
              <a:defRPr sz="2400">
                <a:solidFill>
                  <a:schemeClr val="tx1"/>
                </a:solidFill>
              </a:defRPr>
            </a:lvl1pPr>
          </a:lstStyle>
          <a:p>
            <a:pPr lvl="0"/>
            <a:r>
              <a:rPr lang="en-US"/>
              <a:t>ONDERTITEL</a:t>
            </a:r>
          </a:p>
        </p:txBody>
      </p:sp>
      <p:pic>
        <p:nvPicPr>
          <p:cNvPr id="9" name="Picture 8">
            <a:extLst>
              <a:ext uri="{FF2B5EF4-FFF2-40B4-BE49-F238E27FC236}">
                <a16:creationId xmlns:a16="http://schemas.microsoft.com/office/drawing/2014/main" id="{AB1A5AEA-B01F-40DD-8B2C-FD7DA6E6EA7B}"/>
              </a:ext>
            </a:extLst>
          </p:cNvPr>
          <p:cNvPicPr>
            <a:picLocks noChangeAspect="1"/>
          </p:cNvPicPr>
          <p:nvPr userDrawn="1"/>
        </p:nvPicPr>
        <p:blipFill rotWithShape="1">
          <a:blip r:embed="rId2" cstate="screen">
            <a:alphaModFix/>
            <a:extLst>
              <a:ext uri="{28A0092B-C50C-407E-A947-70E740481C1C}">
                <a14:useLocalDpi xmlns:a14="http://schemas.microsoft.com/office/drawing/2010/main"/>
              </a:ext>
            </a:extLst>
          </a:blip>
          <a:srcRect/>
          <a:stretch/>
        </p:blipFill>
        <p:spPr>
          <a:xfrm>
            <a:off x="-1" y="0"/>
            <a:ext cx="8229677" cy="6858000"/>
          </a:xfrm>
          <a:custGeom>
            <a:avLst/>
            <a:gdLst>
              <a:gd name="connsiteX0" fmla="*/ 0 w 8229677"/>
              <a:gd name="connsiteY0" fmla="*/ 0 h 6858000"/>
              <a:gd name="connsiteX1" fmla="*/ 5883439 w 8229677"/>
              <a:gd name="connsiteY1" fmla="*/ 0 h 6858000"/>
              <a:gd name="connsiteX2" fmla="*/ 8229677 w 8229677"/>
              <a:gd name="connsiteY2" fmla="*/ 6858000 h 6858000"/>
              <a:gd name="connsiteX3" fmla="*/ 0 w 8229677"/>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229677" h="6858000">
                <a:moveTo>
                  <a:pt x="0" y="0"/>
                </a:moveTo>
                <a:lnTo>
                  <a:pt x="5883439" y="0"/>
                </a:lnTo>
                <a:lnTo>
                  <a:pt x="8229677" y="6858000"/>
                </a:lnTo>
                <a:lnTo>
                  <a:pt x="0" y="6858000"/>
                </a:lnTo>
                <a:close/>
              </a:path>
            </a:pathLst>
          </a:custGeom>
        </p:spPr>
      </p:pic>
      <p:sp>
        <p:nvSpPr>
          <p:cNvPr id="10" name="Tijdelijke aanduiding voor dianummer 5">
            <a:extLst>
              <a:ext uri="{FF2B5EF4-FFF2-40B4-BE49-F238E27FC236}">
                <a16:creationId xmlns:a16="http://schemas.microsoft.com/office/drawing/2014/main" id="{363698D9-D603-44E6-AA9B-B447A8A980CC}"/>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no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2208620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Titel + Boventitel + Inhou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A0088BA-50E3-453A-B4A0-8CCF8ED49B02}"/>
              </a:ext>
            </a:extLst>
          </p:cNvPr>
          <p:cNvSpPr>
            <a:spLocks noGrp="1"/>
          </p:cNvSpPr>
          <p:nvPr>
            <p:ph type="title" hasCustomPrompt="1"/>
          </p:nvPr>
        </p:nvSpPr>
        <p:spPr>
          <a:xfrm>
            <a:off x="836612" y="736352"/>
            <a:ext cx="10515600" cy="703511"/>
          </a:xfrm>
          <a:prstGeom prst="rect">
            <a:avLst/>
          </a:prstGeom>
        </p:spPr>
        <p:txBody>
          <a:bodyPr anchor="t"/>
          <a:lstStyle>
            <a:lvl1pPr>
              <a:defRPr/>
            </a:lvl1pPr>
          </a:lstStyle>
          <a:p>
            <a:r>
              <a:rPr lang="nl-NL"/>
              <a:t>Hoofdtitel</a:t>
            </a:r>
            <a:endParaRPr lang="nl-BE"/>
          </a:p>
        </p:txBody>
      </p:sp>
      <p:sp>
        <p:nvSpPr>
          <p:cNvPr id="3" name="Tijdelijke aanduiding voor inhoud 2">
            <a:extLst>
              <a:ext uri="{FF2B5EF4-FFF2-40B4-BE49-F238E27FC236}">
                <a16:creationId xmlns:a16="http://schemas.microsoft.com/office/drawing/2014/main" id="{39A00E47-68C0-4DBD-AB0F-CD7342B025EA}"/>
              </a:ext>
            </a:extLst>
          </p:cNvPr>
          <p:cNvSpPr>
            <a:spLocks noGrp="1"/>
          </p:cNvSpPr>
          <p:nvPr>
            <p:ph idx="1" hasCustomPrompt="1"/>
          </p:nvPr>
        </p:nvSpPr>
        <p:spPr>
          <a:xfrm>
            <a:off x="838200" y="1592263"/>
            <a:ext cx="10515600" cy="4584700"/>
          </a:xfrm>
        </p:spPr>
        <p:txBody>
          <a:bodyPr/>
          <a:lstStyle>
            <a:lvl1pPr>
              <a:defRPr u="none"/>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12" name="Tijdelijke aanduiding voor tekst 9">
            <a:extLst>
              <a:ext uri="{FF2B5EF4-FFF2-40B4-BE49-F238E27FC236}">
                <a16:creationId xmlns:a16="http://schemas.microsoft.com/office/drawing/2014/main" id="{C8409B7C-6B97-4FAC-AD35-6F8F386B3CAB}"/>
              </a:ext>
            </a:extLst>
          </p:cNvPr>
          <p:cNvSpPr>
            <a:spLocks noGrp="1"/>
          </p:cNvSpPr>
          <p:nvPr>
            <p:ph type="body" sz="quarter" idx="13" hasCustomPrompt="1"/>
          </p:nvPr>
        </p:nvSpPr>
        <p:spPr>
          <a:xfrm>
            <a:off x="836612"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Tree>
    <p:extLst>
      <p:ext uri="{BB962C8B-B14F-4D97-AF65-F5344CB8AC3E}">
        <p14:creationId xmlns:p14="http://schemas.microsoft.com/office/powerpoint/2010/main" val="3744077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5.xml><?xml version="1.0" encoding="utf-8"?>
<p:sldLayout xmlns:a="http://schemas.openxmlformats.org/drawingml/2006/main" xmlns:r="http://schemas.openxmlformats.org/officeDocument/2006/relationships" xmlns:p="http://schemas.openxmlformats.org/presentationml/2006/main" showMasterSp="0" preserve="1" userDrawn="1">
  <p:cSld name="Cover">
    <p:spTree>
      <p:nvGrpSpPr>
        <p:cNvPr id="1" name=""/>
        <p:cNvGrpSpPr/>
        <p:nvPr/>
      </p:nvGrpSpPr>
      <p:grpSpPr>
        <a:xfrm>
          <a:off x="0" y="0"/>
          <a:ext cx="0" cy="0"/>
          <a:chOff x="0" y="0"/>
          <a:chExt cx="0" cy="0"/>
        </a:xfrm>
      </p:grpSpPr>
      <p:pic>
        <p:nvPicPr>
          <p:cNvPr id="10" name="Picture 9" descr="A picture containing floor&#10;&#10;Description automatically generated">
            <a:extLst>
              <a:ext uri="{FF2B5EF4-FFF2-40B4-BE49-F238E27FC236}">
                <a16:creationId xmlns:a16="http://schemas.microsoft.com/office/drawing/2014/main" id="{75FEB3F6-D760-4900-BFEC-8E377FF24567}"/>
              </a:ext>
            </a:extLst>
          </p:cNvPr>
          <p:cNvPicPr>
            <a:picLocks noChangeAspect="1"/>
          </p:cNvPicPr>
          <p:nvPr userDrawn="1"/>
        </p:nvPicPr>
        <p:blipFill>
          <a:blip r:embed="rId2" cstate="screen">
            <a:alphaModFix/>
            <a:extLst>
              <a:ext uri="{28A0092B-C50C-407E-A947-70E740481C1C}">
                <a14:useLocalDpi xmlns:a14="http://schemas.microsoft.com/office/drawing/2010/main"/>
              </a:ext>
            </a:extLst>
          </a:blip>
          <a:srcRect/>
          <a:stretch>
            <a:fillRect/>
          </a:stretch>
        </p:blipFill>
        <p:spPr>
          <a:xfrm>
            <a:off x="3192146" y="-13980"/>
            <a:ext cx="8999854" cy="6871980"/>
          </a:xfrm>
          <a:custGeom>
            <a:avLst/>
            <a:gdLst>
              <a:gd name="connsiteX0" fmla="*/ 0 w 8999854"/>
              <a:gd name="connsiteY0" fmla="*/ 0 h 6871980"/>
              <a:gd name="connsiteX1" fmla="*/ 6445616 w 8999854"/>
              <a:gd name="connsiteY1" fmla="*/ 0 h 6871980"/>
              <a:gd name="connsiteX2" fmla="*/ 8999854 w 8999854"/>
              <a:gd name="connsiteY2" fmla="*/ 1787025 h 6871980"/>
              <a:gd name="connsiteX3" fmla="*/ 8999854 w 8999854"/>
              <a:gd name="connsiteY3" fmla="*/ 5085019 h 6871980"/>
              <a:gd name="connsiteX4" fmla="*/ 6443798 w 8999854"/>
              <a:gd name="connsiteY4" fmla="*/ 6871980 h 6871980"/>
              <a:gd name="connsiteX5" fmla="*/ 6830 w 8999854"/>
              <a:gd name="connsiteY5" fmla="*/ 6871980 h 6871980"/>
              <a:gd name="connsiteX6" fmla="*/ 4911484 w 8999854"/>
              <a:gd name="connsiteY6" fmla="*/ 3436637 h 6871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99854" h="6871980">
                <a:moveTo>
                  <a:pt x="0" y="0"/>
                </a:moveTo>
                <a:lnTo>
                  <a:pt x="6445616" y="0"/>
                </a:lnTo>
                <a:lnTo>
                  <a:pt x="8999854" y="1787025"/>
                </a:lnTo>
                <a:lnTo>
                  <a:pt x="8999854" y="5085019"/>
                </a:lnTo>
                <a:lnTo>
                  <a:pt x="6443798" y="6871980"/>
                </a:lnTo>
                <a:lnTo>
                  <a:pt x="6830" y="6871980"/>
                </a:lnTo>
                <a:lnTo>
                  <a:pt x="4911484" y="3436637"/>
                </a:lnTo>
                <a:close/>
              </a:path>
            </a:pathLst>
          </a:custGeom>
        </p:spPr>
      </p:pic>
      <p:grpSp>
        <p:nvGrpSpPr>
          <p:cNvPr id="9" name="Group 8">
            <a:extLst>
              <a:ext uri="{FF2B5EF4-FFF2-40B4-BE49-F238E27FC236}">
                <a16:creationId xmlns:a16="http://schemas.microsoft.com/office/drawing/2014/main" id="{D3318853-BD0A-4D4E-A23C-6F522A624193}"/>
              </a:ext>
            </a:extLst>
          </p:cNvPr>
          <p:cNvGrpSpPr>
            <a:grpSpLocks noChangeAspect="1"/>
          </p:cNvGrpSpPr>
          <p:nvPr userDrawn="1"/>
        </p:nvGrpSpPr>
        <p:grpSpPr>
          <a:xfrm>
            <a:off x="5524268" y="2260633"/>
            <a:ext cx="5827945" cy="2336733"/>
            <a:chOff x="5283199" y="2561298"/>
            <a:chExt cx="5764429" cy="2311266"/>
          </a:xfrm>
          <a:solidFill>
            <a:schemeClr val="accent1"/>
          </a:solidFill>
        </p:grpSpPr>
        <p:sp>
          <p:nvSpPr>
            <p:cNvPr id="11" name="Freeform: Shape 10">
              <a:extLst>
                <a:ext uri="{FF2B5EF4-FFF2-40B4-BE49-F238E27FC236}">
                  <a16:creationId xmlns:a16="http://schemas.microsoft.com/office/drawing/2014/main" id="{1A10232D-0449-4823-B949-BB1487F93B15}"/>
                </a:ext>
              </a:extLst>
            </p:cNvPr>
            <p:cNvSpPr/>
            <p:nvPr/>
          </p:nvSpPr>
          <p:spPr>
            <a:xfrm>
              <a:off x="5283199" y="2561298"/>
              <a:ext cx="2773520" cy="2311266"/>
            </a:xfrm>
            <a:custGeom>
              <a:avLst/>
              <a:gdLst>
                <a:gd name="connsiteX0" fmla="*/ 2773520 w 2773520"/>
                <a:gd name="connsiteY0" fmla="*/ 141189 h 2311266"/>
                <a:gd name="connsiteX1" fmla="*/ 1983425 w 2773520"/>
                <a:gd name="connsiteY1" fmla="*/ 2311266 h 2311266"/>
                <a:gd name="connsiteX2" fmla="*/ 1596567 w 2773520"/>
                <a:gd name="connsiteY2" fmla="*/ 2170077 h 2311266"/>
                <a:gd name="connsiteX3" fmla="*/ 2386380 w 2773520"/>
                <a:gd name="connsiteY3" fmla="*/ 0 h 2311266"/>
                <a:gd name="connsiteX4" fmla="*/ 2773520 w 2773520"/>
                <a:gd name="connsiteY4" fmla="*/ 141189 h 2311266"/>
                <a:gd name="connsiteX5" fmla="*/ 1073603 w 2773520"/>
                <a:gd name="connsiteY5" fmla="*/ 497268 h 2311266"/>
                <a:gd name="connsiteX6" fmla="*/ 1312777 w 2773520"/>
                <a:gd name="connsiteY6" fmla="*/ 831886 h 2311266"/>
                <a:gd name="connsiteX7" fmla="*/ 717523 w 2773520"/>
                <a:gd name="connsiteY7" fmla="*/ 1248394 h 2311266"/>
                <a:gd name="connsiteX8" fmla="*/ 1314189 w 2773520"/>
                <a:gd name="connsiteY8" fmla="*/ 1666314 h 2311266"/>
                <a:gd name="connsiteX9" fmla="*/ 1076426 w 2773520"/>
                <a:gd name="connsiteY9" fmla="*/ 2000933 h 2311266"/>
                <a:gd name="connsiteX10" fmla="*/ 0 w 2773520"/>
                <a:gd name="connsiteY10" fmla="*/ 1248394 h 2311266"/>
                <a:gd name="connsiteX11" fmla="*/ 1073603 w 2773520"/>
                <a:gd name="connsiteY11" fmla="*/ 497268 h 231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73520" h="2311266">
                  <a:moveTo>
                    <a:pt x="2773520" y="141189"/>
                  </a:moveTo>
                  <a:lnTo>
                    <a:pt x="1983425" y="2311266"/>
                  </a:lnTo>
                  <a:lnTo>
                    <a:pt x="1596567" y="2170077"/>
                  </a:lnTo>
                  <a:lnTo>
                    <a:pt x="2386380" y="0"/>
                  </a:lnTo>
                  <a:lnTo>
                    <a:pt x="2773520" y="141189"/>
                  </a:lnTo>
                  <a:close/>
                  <a:moveTo>
                    <a:pt x="1073603" y="497268"/>
                  </a:moveTo>
                  <a:lnTo>
                    <a:pt x="1312777" y="831886"/>
                  </a:lnTo>
                  <a:lnTo>
                    <a:pt x="717523" y="1248394"/>
                  </a:lnTo>
                  <a:lnTo>
                    <a:pt x="1314189" y="1666314"/>
                  </a:lnTo>
                  <a:lnTo>
                    <a:pt x="1076426" y="2000933"/>
                  </a:lnTo>
                  <a:lnTo>
                    <a:pt x="0" y="1248394"/>
                  </a:lnTo>
                  <a:lnTo>
                    <a:pt x="1073603" y="497268"/>
                  </a:lnTo>
                  <a:close/>
                </a:path>
              </a:pathLst>
            </a:custGeom>
            <a:grpFill/>
            <a:ln w="2821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panose="00000500000000000000" pitchFamily="50" charset="0"/>
                <a:ea typeface="+mn-ea"/>
                <a:cs typeface="+mn-cs"/>
              </a:endParaRPr>
            </a:p>
          </p:txBody>
        </p:sp>
        <p:sp>
          <p:nvSpPr>
            <p:cNvPr id="12" name="Freeform: Shape 11">
              <a:extLst>
                <a:ext uri="{FF2B5EF4-FFF2-40B4-BE49-F238E27FC236}">
                  <a16:creationId xmlns:a16="http://schemas.microsoft.com/office/drawing/2014/main" id="{26AFAFFD-068B-411B-9924-4347AE8245BE}"/>
                </a:ext>
              </a:extLst>
            </p:cNvPr>
            <p:cNvSpPr/>
            <p:nvPr/>
          </p:nvSpPr>
          <p:spPr>
            <a:xfrm>
              <a:off x="9733439" y="2965098"/>
              <a:ext cx="1314189" cy="1503664"/>
            </a:xfrm>
            <a:custGeom>
              <a:avLst/>
              <a:gdLst>
                <a:gd name="connsiteX0" fmla="*/ 0 w 1314189"/>
                <a:gd name="connsiteY0" fmla="*/ 1169046 h 1503664"/>
                <a:gd name="connsiteX1" fmla="*/ 596666 w 1314189"/>
                <a:gd name="connsiteY1" fmla="*/ 751126 h 1503664"/>
                <a:gd name="connsiteX2" fmla="*/ 1412 w 1314189"/>
                <a:gd name="connsiteY2" fmla="*/ 334618 h 1503664"/>
                <a:gd name="connsiteX3" fmla="*/ 240586 w 1314189"/>
                <a:gd name="connsiteY3" fmla="*/ 0 h 1503664"/>
                <a:gd name="connsiteX4" fmla="*/ 1314189 w 1314189"/>
                <a:gd name="connsiteY4" fmla="*/ 751126 h 1503664"/>
                <a:gd name="connsiteX5" fmla="*/ 237763 w 1314189"/>
                <a:gd name="connsiteY5" fmla="*/ 1503665 h 15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4189" h="1503664">
                  <a:moveTo>
                    <a:pt x="0" y="1169046"/>
                  </a:moveTo>
                  <a:lnTo>
                    <a:pt x="596666" y="751126"/>
                  </a:lnTo>
                  <a:lnTo>
                    <a:pt x="1412" y="334618"/>
                  </a:lnTo>
                  <a:lnTo>
                    <a:pt x="240586" y="0"/>
                  </a:lnTo>
                  <a:lnTo>
                    <a:pt x="1314189" y="751126"/>
                  </a:lnTo>
                  <a:lnTo>
                    <a:pt x="237763" y="1503665"/>
                  </a:lnTo>
                  <a:close/>
                </a:path>
              </a:pathLst>
            </a:custGeom>
            <a:grpFill/>
            <a:ln w="2821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panose="00000500000000000000" pitchFamily="50" charset="0"/>
                <a:ea typeface="+mn-ea"/>
                <a:cs typeface="+mn-cs"/>
              </a:endParaRPr>
            </a:p>
          </p:txBody>
        </p:sp>
      </p:grpSp>
      <p:pic>
        <p:nvPicPr>
          <p:cNvPr id="14" name="Picture 13" descr="A picture containing text&#10;&#10;Description automatically generated">
            <a:extLst>
              <a:ext uri="{FF2B5EF4-FFF2-40B4-BE49-F238E27FC236}">
                <a16:creationId xmlns:a16="http://schemas.microsoft.com/office/drawing/2014/main" id="{1EC1DC95-204C-4D90-AE62-E3AD462DE1E1}"/>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6096000" y="5566969"/>
            <a:ext cx="3452102" cy="868896"/>
          </a:xfrm>
          <a:prstGeom prst="rect">
            <a:avLst/>
          </a:prstGeom>
        </p:spPr>
      </p:pic>
      <p:sp>
        <p:nvSpPr>
          <p:cNvPr id="2" name="Titel 1">
            <a:extLst>
              <a:ext uri="{FF2B5EF4-FFF2-40B4-BE49-F238E27FC236}">
                <a16:creationId xmlns:a16="http://schemas.microsoft.com/office/drawing/2014/main" id="{5BD7A1FC-C9B7-4EF4-8B3E-1788213793E2}"/>
              </a:ext>
            </a:extLst>
          </p:cNvPr>
          <p:cNvSpPr>
            <a:spLocks noGrp="1"/>
          </p:cNvSpPr>
          <p:nvPr>
            <p:ph type="ctrTitle" hasCustomPrompt="1"/>
          </p:nvPr>
        </p:nvSpPr>
        <p:spPr>
          <a:xfrm>
            <a:off x="839787" y="1466457"/>
            <a:ext cx="4137327" cy="2071868"/>
          </a:xfrm>
          <a:prstGeom prst="rect">
            <a:avLst/>
          </a:prstGeom>
        </p:spPr>
        <p:txBody>
          <a:bodyPr anchor="b" anchorCtr="0">
            <a:normAutofit/>
          </a:bodyPr>
          <a:lstStyle>
            <a:lvl1pPr algn="l">
              <a:defRPr sz="4800" b="1">
                <a:solidFill>
                  <a:schemeClr val="tx1"/>
                </a:solidFill>
              </a:defRPr>
            </a:lvl1pPr>
          </a:lstStyle>
          <a:p>
            <a:r>
              <a:rPr lang="nl-NL"/>
              <a:t>Titel</a:t>
            </a:r>
            <a:endParaRPr lang="nl-BE"/>
          </a:p>
        </p:txBody>
      </p:sp>
      <p:sp>
        <p:nvSpPr>
          <p:cNvPr id="13" name="Text Placeholder 12">
            <a:extLst>
              <a:ext uri="{FF2B5EF4-FFF2-40B4-BE49-F238E27FC236}">
                <a16:creationId xmlns:a16="http://schemas.microsoft.com/office/drawing/2014/main" id="{F3EF43F9-C1BE-4A9F-B44B-5A3FC35C4C68}"/>
              </a:ext>
            </a:extLst>
          </p:cNvPr>
          <p:cNvSpPr>
            <a:spLocks noGrp="1"/>
          </p:cNvSpPr>
          <p:nvPr>
            <p:ph type="body" sz="quarter" idx="10" hasCustomPrompt="1"/>
          </p:nvPr>
        </p:nvSpPr>
        <p:spPr>
          <a:xfrm>
            <a:off x="839787" y="3562950"/>
            <a:ext cx="4137327" cy="1455738"/>
          </a:xfrm>
        </p:spPr>
        <p:txBody>
          <a:bodyPr>
            <a:normAutofit/>
          </a:bodyPr>
          <a:lstStyle>
            <a:lvl1pPr>
              <a:defRPr sz="2400"/>
            </a:lvl1pPr>
          </a:lstStyle>
          <a:p>
            <a:pPr lvl="0"/>
            <a:r>
              <a:rPr lang="en-US"/>
              <a:t>ONDERTITEL</a:t>
            </a:r>
          </a:p>
        </p:txBody>
      </p:sp>
      <p:sp>
        <p:nvSpPr>
          <p:cNvPr id="17" name="Tijdelijke aanduiding voor dianummer 5">
            <a:extLst>
              <a:ext uri="{FF2B5EF4-FFF2-40B4-BE49-F238E27FC236}">
                <a16:creationId xmlns:a16="http://schemas.microsoft.com/office/drawing/2014/main" id="{30DBCDA1-1C65-4A71-BA42-55F5DD4C5826}"/>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no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29435366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6.xml><?xml version="1.0" encoding="utf-8"?>
<p:sldLayout xmlns:a="http://schemas.openxmlformats.org/drawingml/2006/main" xmlns:r="http://schemas.openxmlformats.org/officeDocument/2006/relationships" xmlns:p="http://schemas.openxmlformats.org/presentationml/2006/main" showMasterSp="0" preserve="1" userDrawn="1">
  <p:cSld name="1_Cover">
    <p:spTree>
      <p:nvGrpSpPr>
        <p:cNvPr id="1" name=""/>
        <p:cNvGrpSpPr/>
        <p:nvPr/>
      </p:nvGrpSpPr>
      <p:grpSpPr>
        <a:xfrm>
          <a:off x="0" y="0"/>
          <a:ext cx="0" cy="0"/>
          <a:chOff x="0" y="0"/>
          <a:chExt cx="0" cy="0"/>
        </a:xfrm>
      </p:grpSpPr>
      <p:sp>
        <p:nvSpPr>
          <p:cNvPr id="18" name="Picture Placeholder 17">
            <a:extLst>
              <a:ext uri="{FF2B5EF4-FFF2-40B4-BE49-F238E27FC236}">
                <a16:creationId xmlns:a16="http://schemas.microsoft.com/office/drawing/2014/main" id="{81AF5F86-7557-4EB3-B860-8DAC55C23C75}"/>
              </a:ext>
            </a:extLst>
          </p:cNvPr>
          <p:cNvSpPr>
            <a:spLocks noGrp="1"/>
          </p:cNvSpPr>
          <p:nvPr>
            <p:ph type="pic" sz="quarter" idx="11"/>
          </p:nvPr>
        </p:nvSpPr>
        <p:spPr>
          <a:xfrm>
            <a:off x="3198976" y="0"/>
            <a:ext cx="8993024" cy="6858000"/>
          </a:xfrm>
          <a:custGeom>
            <a:avLst/>
            <a:gdLst>
              <a:gd name="connsiteX0" fmla="*/ 7067804 w 8993024"/>
              <a:gd name="connsiteY0" fmla="*/ 2668882 h 6858000"/>
              <a:gd name="connsiteX1" fmla="*/ 6825995 w 8993024"/>
              <a:gd name="connsiteY1" fmla="*/ 3007187 h 6858000"/>
              <a:gd name="connsiteX2" fmla="*/ 7427808 w 8993024"/>
              <a:gd name="connsiteY2" fmla="*/ 3428285 h 6858000"/>
              <a:gd name="connsiteX3" fmla="*/ 6824567 w 8993024"/>
              <a:gd name="connsiteY3" fmla="*/ 3850809 h 6858000"/>
              <a:gd name="connsiteX4" fmla="*/ 7064950 w 8993024"/>
              <a:gd name="connsiteY4" fmla="*/ 4189115 h 6858000"/>
              <a:gd name="connsiteX5" fmla="*/ 8153237 w 8993024"/>
              <a:gd name="connsiteY5" fmla="*/ 3428285 h 6858000"/>
              <a:gd name="connsiteX6" fmla="*/ 13151 w 8993024"/>
              <a:gd name="connsiteY6" fmla="*/ 0 h 6858000"/>
              <a:gd name="connsiteX7" fmla="*/ 6458768 w 8993024"/>
              <a:gd name="connsiteY7" fmla="*/ 0 h 6858000"/>
              <a:gd name="connsiteX8" fmla="*/ 8993024 w 8993024"/>
              <a:gd name="connsiteY8" fmla="*/ 1773045 h 6858000"/>
              <a:gd name="connsiteX9" fmla="*/ 8993024 w 8993024"/>
              <a:gd name="connsiteY9" fmla="*/ 5071039 h 6858000"/>
              <a:gd name="connsiteX10" fmla="*/ 6436968 w 8993024"/>
              <a:gd name="connsiteY10" fmla="*/ 6858000 h 6858000"/>
              <a:gd name="connsiteX11" fmla="*/ 0 w 8993024"/>
              <a:gd name="connsiteY11" fmla="*/ 6858000 h 6858000"/>
              <a:gd name="connsiteX12" fmla="*/ 4113308 w 8993024"/>
              <a:gd name="connsiteY12" fmla="*/ 3976936 h 6858000"/>
              <a:gd name="connsiteX13" fmla="*/ 3939451 w 8993024"/>
              <a:gd name="connsiteY13" fmla="*/ 4454621 h 6858000"/>
              <a:gd name="connsiteX14" fmla="*/ 4330572 w 8993024"/>
              <a:gd name="connsiteY14" fmla="*/ 4597366 h 6858000"/>
              <a:gd name="connsiteX15" fmla="*/ 4708157 w 8993024"/>
              <a:gd name="connsiteY15" fmla="*/ 3560289 h 6858000"/>
              <a:gd name="connsiteX16" fmla="*/ 4904654 w 8993024"/>
              <a:gd name="connsiteY16" fmla="*/ 3422658 h 6858000"/>
              <a:gd name="connsiteX17" fmla="*/ 4787988 w 8993024"/>
              <a:gd name="connsiteY17" fmla="*/ 3341024 h 6858000"/>
              <a:gd name="connsiteX18" fmla="*/ 5129372 w 8993024"/>
              <a:gd name="connsiteY18" fmla="*/ 2403378 h 6858000"/>
              <a:gd name="connsiteX19" fmla="*/ 4737966 w 8993024"/>
              <a:gd name="connsiteY19" fmla="*/ 2260633 h 6858000"/>
              <a:gd name="connsiteX20" fmla="*/ 4434717 w 8993024"/>
              <a:gd name="connsiteY20" fmla="*/ 309383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993024" h="6858000">
                <a:moveTo>
                  <a:pt x="7067804" y="2668882"/>
                </a:moveTo>
                <a:lnTo>
                  <a:pt x="6825995" y="3007187"/>
                </a:lnTo>
                <a:lnTo>
                  <a:pt x="7427808" y="3428285"/>
                </a:lnTo>
                <a:lnTo>
                  <a:pt x="6824567" y="3850809"/>
                </a:lnTo>
                <a:lnTo>
                  <a:pt x="7064950" y="4189115"/>
                </a:lnTo>
                <a:lnTo>
                  <a:pt x="8153237" y="3428285"/>
                </a:lnTo>
                <a:close/>
                <a:moveTo>
                  <a:pt x="13151" y="0"/>
                </a:moveTo>
                <a:lnTo>
                  <a:pt x="6458768" y="0"/>
                </a:lnTo>
                <a:lnTo>
                  <a:pt x="8993024" y="1773045"/>
                </a:lnTo>
                <a:lnTo>
                  <a:pt x="8993024" y="5071039"/>
                </a:lnTo>
                <a:lnTo>
                  <a:pt x="6436968" y="6858000"/>
                </a:lnTo>
                <a:lnTo>
                  <a:pt x="0" y="6858000"/>
                </a:lnTo>
                <a:lnTo>
                  <a:pt x="4113308" y="3976936"/>
                </a:lnTo>
                <a:lnTo>
                  <a:pt x="3939451" y="4454621"/>
                </a:lnTo>
                <a:lnTo>
                  <a:pt x="4330572" y="4597366"/>
                </a:lnTo>
                <a:lnTo>
                  <a:pt x="4708157" y="3560289"/>
                </a:lnTo>
                <a:lnTo>
                  <a:pt x="4904654" y="3422658"/>
                </a:lnTo>
                <a:lnTo>
                  <a:pt x="4787988" y="3341024"/>
                </a:lnTo>
                <a:lnTo>
                  <a:pt x="5129372" y="2403378"/>
                </a:lnTo>
                <a:lnTo>
                  <a:pt x="4737966" y="2260633"/>
                </a:lnTo>
                <a:lnTo>
                  <a:pt x="4434717" y="3093836"/>
                </a:lnTo>
                <a:close/>
              </a:path>
            </a:pathLst>
          </a:custGeom>
          <a:solidFill>
            <a:schemeClr val="bg2"/>
          </a:solidFill>
        </p:spPr>
        <p:txBody>
          <a:bodyPr wrap="square">
            <a:noAutofit/>
          </a:bodyPr>
          <a:lstStyle/>
          <a:p>
            <a:r>
              <a:rPr lang="nl-NL"/>
              <a:t>Klik op het pictogram als u een afbeelding wilt toevoegen</a:t>
            </a:r>
            <a:endParaRPr lang="nl-BE"/>
          </a:p>
        </p:txBody>
      </p:sp>
      <p:sp>
        <p:nvSpPr>
          <p:cNvPr id="6" name="Text Placeholder 5">
            <a:extLst>
              <a:ext uri="{FF2B5EF4-FFF2-40B4-BE49-F238E27FC236}">
                <a16:creationId xmlns:a16="http://schemas.microsoft.com/office/drawing/2014/main" id="{986D4B86-8480-40A8-8A0F-71E1A4A7D5CF}"/>
              </a:ext>
            </a:extLst>
          </p:cNvPr>
          <p:cNvSpPr>
            <a:spLocks noGrp="1"/>
          </p:cNvSpPr>
          <p:nvPr>
            <p:ph type="body" sz="quarter" idx="12" hasCustomPrompt="1"/>
          </p:nvPr>
        </p:nvSpPr>
        <p:spPr>
          <a:xfrm>
            <a:off x="6096000" y="5568265"/>
            <a:ext cx="3452400" cy="867600"/>
          </a:xfrm>
          <a:blipFill>
            <a:blip r:embed="rId2" cstate="screen">
              <a:extLst>
                <a:ext uri="{28A0092B-C50C-407E-A947-70E740481C1C}">
                  <a14:useLocalDpi xmlns:a14="http://schemas.microsoft.com/office/drawing/2010/main"/>
                </a:ext>
              </a:extLst>
            </a:blip>
            <a:stretch>
              <a:fillRect/>
            </a:stretch>
          </a:blipFill>
        </p:spPr>
        <p:txBody>
          <a:bodyPr/>
          <a:lstStyle/>
          <a:p>
            <a:pPr lvl="0"/>
            <a:r>
              <a:rPr lang="nl-BE"/>
              <a:t> </a:t>
            </a:r>
          </a:p>
        </p:txBody>
      </p:sp>
      <p:sp>
        <p:nvSpPr>
          <p:cNvPr id="2" name="Titel 1">
            <a:extLst>
              <a:ext uri="{FF2B5EF4-FFF2-40B4-BE49-F238E27FC236}">
                <a16:creationId xmlns:a16="http://schemas.microsoft.com/office/drawing/2014/main" id="{5BD7A1FC-C9B7-4EF4-8B3E-1788213793E2}"/>
              </a:ext>
            </a:extLst>
          </p:cNvPr>
          <p:cNvSpPr>
            <a:spLocks noGrp="1"/>
          </p:cNvSpPr>
          <p:nvPr userDrawn="1">
            <p:ph type="ctrTitle" hasCustomPrompt="1"/>
          </p:nvPr>
        </p:nvSpPr>
        <p:spPr>
          <a:xfrm>
            <a:off x="839787" y="1466457"/>
            <a:ext cx="4137327" cy="2071868"/>
          </a:xfrm>
          <a:prstGeom prst="rect">
            <a:avLst/>
          </a:prstGeom>
        </p:spPr>
        <p:txBody>
          <a:bodyPr anchor="b" anchorCtr="0">
            <a:normAutofit/>
          </a:bodyPr>
          <a:lstStyle>
            <a:lvl1pPr algn="l">
              <a:defRPr sz="4800" b="1">
                <a:solidFill>
                  <a:schemeClr val="tx1"/>
                </a:solidFill>
              </a:defRPr>
            </a:lvl1pPr>
          </a:lstStyle>
          <a:p>
            <a:r>
              <a:rPr lang="nl-NL"/>
              <a:t>Titel</a:t>
            </a:r>
            <a:endParaRPr lang="nl-BE"/>
          </a:p>
        </p:txBody>
      </p:sp>
      <p:sp>
        <p:nvSpPr>
          <p:cNvPr id="13" name="Text Placeholder 12">
            <a:extLst>
              <a:ext uri="{FF2B5EF4-FFF2-40B4-BE49-F238E27FC236}">
                <a16:creationId xmlns:a16="http://schemas.microsoft.com/office/drawing/2014/main" id="{F3EF43F9-C1BE-4A9F-B44B-5A3FC35C4C68}"/>
              </a:ext>
            </a:extLst>
          </p:cNvPr>
          <p:cNvSpPr>
            <a:spLocks noGrp="1"/>
          </p:cNvSpPr>
          <p:nvPr userDrawn="1">
            <p:ph type="body" sz="quarter" idx="10" hasCustomPrompt="1"/>
          </p:nvPr>
        </p:nvSpPr>
        <p:spPr>
          <a:xfrm>
            <a:off x="839787" y="3562950"/>
            <a:ext cx="4137327" cy="1455738"/>
          </a:xfrm>
        </p:spPr>
        <p:txBody>
          <a:bodyPr>
            <a:normAutofit/>
          </a:bodyPr>
          <a:lstStyle>
            <a:lvl1pPr>
              <a:defRPr sz="2400"/>
            </a:lvl1pPr>
          </a:lstStyle>
          <a:p>
            <a:pPr lvl="0"/>
            <a:r>
              <a:rPr lang="en-US"/>
              <a:t>ONDERTITEL</a:t>
            </a:r>
          </a:p>
        </p:txBody>
      </p:sp>
      <p:sp>
        <p:nvSpPr>
          <p:cNvPr id="17" name="Tijdelijke aanduiding voor dianummer 5">
            <a:extLst>
              <a:ext uri="{FF2B5EF4-FFF2-40B4-BE49-F238E27FC236}">
                <a16:creationId xmlns:a16="http://schemas.microsoft.com/office/drawing/2014/main" id="{30DBCDA1-1C65-4A71-BA42-55F5DD4C5826}"/>
              </a:ext>
            </a:extLst>
          </p:cNvPr>
          <p:cNvSpPr>
            <a:spLocks noGrp="1"/>
          </p:cNvSpPr>
          <p:nvPr userDrawn="1">
            <p:ph type="sldNum" sz="quarter" idx="4"/>
          </p:nvPr>
        </p:nvSpPr>
        <p:spPr>
          <a:xfrm>
            <a:off x="10514012" y="6344982"/>
            <a:ext cx="838200" cy="365125"/>
          </a:xfrm>
          <a:prstGeom prst="rect">
            <a:avLst/>
          </a:prstGeom>
        </p:spPr>
        <p:txBody>
          <a:bodyPr vert="horz" lIns="0" tIns="45720" rIns="0" bIns="45720" rtlCol="0" anchor="ctr"/>
          <a:lstStyle>
            <a:lvl1pPr algn="r">
              <a:defRPr sz="1200" b="1">
                <a:noFill/>
                <a:latin typeface="+mj-lt"/>
              </a:defRPr>
            </a:lvl1pPr>
          </a:lstStyle>
          <a:p>
            <a:fld id="{1EABE038-A425-4CC0-917A-1DC3ED725B2E}" type="slidenum">
              <a:rPr lang="nl-BE" smtClean="0"/>
              <a:pPr/>
              <a:t>‹nr.›</a:t>
            </a:fld>
            <a:endParaRPr lang="nl-BE"/>
          </a:p>
        </p:txBody>
      </p:sp>
      <p:grpSp>
        <p:nvGrpSpPr>
          <p:cNvPr id="19" name="Group 18">
            <a:extLst>
              <a:ext uri="{FF2B5EF4-FFF2-40B4-BE49-F238E27FC236}">
                <a16:creationId xmlns:a16="http://schemas.microsoft.com/office/drawing/2014/main" id="{FCF89028-B8A9-432B-AEE4-522BF6615467}"/>
              </a:ext>
            </a:extLst>
          </p:cNvPr>
          <p:cNvGrpSpPr>
            <a:grpSpLocks noChangeAspect="1"/>
          </p:cNvGrpSpPr>
          <p:nvPr userDrawn="1"/>
        </p:nvGrpSpPr>
        <p:grpSpPr>
          <a:xfrm>
            <a:off x="5524268" y="2260633"/>
            <a:ext cx="5827945" cy="2336733"/>
            <a:chOff x="5283199" y="2561298"/>
            <a:chExt cx="5764429" cy="2311266"/>
          </a:xfrm>
          <a:solidFill>
            <a:schemeClr val="accent1"/>
          </a:solidFill>
        </p:grpSpPr>
        <p:sp>
          <p:nvSpPr>
            <p:cNvPr id="20" name="Freeform: Shape 19">
              <a:extLst>
                <a:ext uri="{FF2B5EF4-FFF2-40B4-BE49-F238E27FC236}">
                  <a16:creationId xmlns:a16="http://schemas.microsoft.com/office/drawing/2014/main" id="{3944ABF9-A922-41DB-B40E-FBED7DDC28D8}"/>
                </a:ext>
              </a:extLst>
            </p:cNvPr>
            <p:cNvSpPr/>
            <p:nvPr/>
          </p:nvSpPr>
          <p:spPr>
            <a:xfrm>
              <a:off x="5283199" y="2561298"/>
              <a:ext cx="2773520" cy="2311266"/>
            </a:xfrm>
            <a:custGeom>
              <a:avLst/>
              <a:gdLst>
                <a:gd name="connsiteX0" fmla="*/ 2773520 w 2773520"/>
                <a:gd name="connsiteY0" fmla="*/ 141189 h 2311266"/>
                <a:gd name="connsiteX1" fmla="*/ 1983425 w 2773520"/>
                <a:gd name="connsiteY1" fmla="*/ 2311266 h 2311266"/>
                <a:gd name="connsiteX2" fmla="*/ 1596567 w 2773520"/>
                <a:gd name="connsiteY2" fmla="*/ 2170077 h 2311266"/>
                <a:gd name="connsiteX3" fmla="*/ 2386380 w 2773520"/>
                <a:gd name="connsiteY3" fmla="*/ 0 h 2311266"/>
                <a:gd name="connsiteX4" fmla="*/ 2773520 w 2773520"/>
                <a:gd name="connsiteY4" fmla="*/ 141189 h 2311266"/>
                <a:gd name="connsiteX5" fmla="*/ 1073603 w 2773520"/>
                <a:gd name="connsiteY5" fmla="*/ 497268 h 2311266"/>
                <a:gd name="connsiteX6" fmla="*/ 1312777 w 2773520"/>
                <a:gd name="connsiteY6" fmla="*/ 831886 h 2311266"/>
                <a:gd name="connsiteX7" fmla="*/ 717523 w 2773520"/>
                <a:gd name="connsiteY7" fmla="*/ 1248394 h 2311266"/>
                <a:gd name="connsiteX8" fmla="*/ 1314189 w 2773520"/>
                <a:gd name="connsiteY8" fmla="*/ 1666314 h 2311266"/>
                <a:gd name="connsiteX9" fmla="*/ 1076426 w 2773520"/>
                <a:gd name="connsiteY9" fmla="*/ 2000933 h 2311266"/>
                <a:gd name="connsiteX10" fmla="*/ 0 w 2773520"/>
                <a:gd name="connsiteY10" fmla="*/ 1248394 h 2311266"/>
                <a:gd name="connsiteX11" fmla="*/ 1073603 w 2773520"/>
                <a:gd name="connsiteY11" fmla="*/ 497268 h 231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73520" h="2311266">
                  <a:moveTo>
                    <a:pt x="2773520" y="141189"/>
                  </a:moveTo>
                  <a:lnTo>
                    <a:pt x="1983425" y="2311266"/>
                  </a:lnTo>
                  <a:lnTo>
                    <a:pt x="1596567" y="2170077"/>
                  </a:lnTo>
                  <a:lnTo>
                    <a:pt x="2386380" y="0"/>
                  </a:lnTo>
                  <a:lnTo>
                    <a:pt x="2773520" y="141189"/>
                  </a:lnTo>
                  <a:close/>
                  <a:moveTo>
                    <a:pt x="1073603" y="497268"/>
                  </a:moveTo>
                  <a:lnTo>
                    <a:pt x="1312777" y="831886"/>
                  </a:lnTo>
                  <a:lnTo>
                    <a:pt x="717523" y="1248394"/>
                  </a:lnTo>
                  <a:lnTo>
                    <a:pt x="1314189" y="1666314"/>
                  </a:lnTo>
                  <a:lnTo>
                    <a:pt x="1076426" y="2000933"/>
                  </a:lnTo>
                  <a:lnTo>
                    <a:pt x="0" y="1248394"/>
                  </a:lnTo>
                  <a:lnTo>
                    <a:pt x="1073603" y="497268"/>
                  </a:lnTo>
                  <a:close/>
                </a:path>
              </a:pathLst>
            </a:custGeom>
            <a:grpFill/>
            <a:ln w="2821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panose="00000500000000000000" pitchFamily="50" charset="0"/>
                <a:ea typeface="+mn-ea"/>
                <a:cs typeface="+mn-cs"/>
              </a:endParaRPr>
            </a:p>
          </p:txBody>
        </p:sp>
        <p:sp>
          <p:nvSpPr>
            <p:cNvPr id="21" name="Freeform: Shape 20">
              <a:extLst>
                <a:ext uri="{FF2B5EF4-FFF2-40B4-BE49-F238E27FC236}">
                  <a16:creationId xmlns:a16="http://schemas.microsoft.com/office/drawing/2014/main" id="{8BDB72BE-4888-426D-ADA2-4D09ADA71B98}"/>
                </a:ext>
              </a:extLst>
            </p:cNvPr>
            <p:cNvSpPr/>
            <p:nvPr/>
          </p:nvSpPr>
          <p:spPr>
            <a:xfrm>
              <a:off x="9733439" y="2965098"/>
              <a:ext cx="1314189" cy="1503664"/>
            </a:xfrm>
            <a:custGeom>
              <a:avLst/>
              <a:gdLst>
                <a:gd name="connsiteX0" fmla="*/ 0 w 1314189"/>
                <a:gd name="connsiteY0" fmla="*/ 1169046 h 1503664"/>
                <a:gd name="connsiteX1" fmla="*/ 596666 w 1314189"/>
                <a:gd name="connsiteY1" fmla="*/ 751126 h 1503664"/>
                <a:gd name="connsiteX2" fmla="*/ 1412 w 1314189"/>
                <a:gd name="connsiteY2" fmla="*/ 334618 h 1503664"/>
                <a:gd name="connsiteX3" fmla="*/ 240586 w 1314189"/>
                <a:gd name="connsiteY3" fmla="*/ 0 h 1503664"/>
                <a:gd name="connsiteX4" fmla="*/ 1314189 w 1314189"/>
                <a:gd name="connsiteY4" fmla="*/ 751126 h 1503664"/>
                <a:gd name="connsiteX5" fmla="*/ 237763 w 1314189"/>
                <a:gd name="connsiteY5" fmla="*/ 1503665 h 15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4189" h="1503664">
                  <a:moveTo>
                    <a:pt x="0" y="1169046"/>
                  </a:moveTo>
                  <a:lnTo>
                    <a:pt x="596666" y="751126"/>
                  </a:lnTo>
                  <a:lnTo>
                    <a:pt x="1412" y="334618"/>
                  </a:lnTo>
                  <a:lnTo>
                    <a:pt x="240586" y="0"/>
                  </a:lnTo>
                  <a:lnTo>
                    <a:pt x="1314189" y="751126"/>
                  </a:lnTo>
                  <a:lnTo>
                    <a:pt x="237763" y="1503665"/>
                  </a:lnTo>
                  <a:close/>
                </a:path>
              </a:pathLst>
            </a:custGeom>
            <a:grpFill/>
            <a:ln w="2821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panose="00000500000000000000" pitchFamily="50" charset="0"/>
                <a:ea typeface="+mn-ea"/>
                <a:cs typeface="+mn-cs"/>
              </a:endParaRPr>
            </a:p>
          </p:txBody>
        </p:sp>
      </p:grpSp>
    </p:spTree>
    <p:extLst>
      <p:ext uri="{BB962C8B-B14F-4D97-AF65-F5344CB8AC3E}">
        <p14:creationId xmlns:p14="http://schemas.microsoft.com/office/powerpoint/2010/main" val="33239501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7.xml><?xml version="1.0" encoding="utf-8"?>
<p:sldLayout xmlns:a="http://schemas.openxmlformats.org/drawingml/2006/main" xmlns:r="http://schemas.openxmlformats.org/officeDocument/2006/relationships" xmlns:p="http://schemas.openxmlformats.org/presentationml/2006/main" showMasterSp="0" preserve="1" userDrawn="1">
  <p:cSld name="Cover + Foto">
    <p:spTree>
      <p:nvGrpSpPr>
        <p:cNvPr id="1" name=""/>
        <p:cNvGrpSpPr/>
        <p:nvPr/>
      </p:nvGrpSpPr>
      <p:grpSpPr>
        <a:xfrm>
          <a:off x="0" y="0"/>
          <a:ext cx="0" cy="0"/>
          <a:chOff x="0" y="0"/>
          <a:chExt cx="0" cy="0"/>
        </a:xfrm>
      </p:grpSpPr>
      <p:sp>
        <p:nvSpPr>
          <p:cNvPr id="7" name="Tijdelijke aanduiding voor dianummer 5">
            <a:extLst>
              <a:ext uri="{FF2B5EF4-FFF2-40B4-BE49-F238E27FC236}">
                <a16:creationId xmlns:a16="http://schemas.microsoft.com/office/drawing/2014/main" id="{47D6E984-9E7D-4BA3-B3F3-986CC7F1D6E7}"/>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noFill/>
                <a:latin typeface="+mj-lt"/>
              </a:defRPr>
            </a:lvl1pPr>
          </a:lstStyle>
          <a:p>
            <a:fld id="{1EABE038-A425-4CC0-917A-1DC3ED725B2E}" type="slidenum">
              <a:rPr lang="nl-BE" smtClean="0"/>
              <a:pPr/>
              <a:t>‹nr.›</a:t>
            </a:fld>
            <a:endParaRPr lang="nl-BE"/>
          </a:p>
        </p:txBody>
      </p:sp>
      <p:sp>
        <p:nvSpPr>
          <p:cNvPr id="12" name="Freeform: Shape 11">
            <a:extLst>
              <a:ext uri="{FF2B5EF4-FFF2-40B4-BE49-F238E27FC236}">
                <a16:creationId xmlns:a16="http://schemas.microsoft.com/office/drawing/2014/main" id="{F869AC77-F5E2-4205-93FD-B5CEDCE245C5}"/>
              </a:ext>
            </a:extLst>
          </p:cNvPr>
          <p:cNvSpPr/>
          <p:nvPr userDrawn="1"/>
        </p:nvSpPr>
        <p:spPr>
          <a:xfrm>
            <a:off x="0" y="0"/>
            <a:ext cx="8237622" cy="6857999"/>
          </a:xfrm>
          <a:custGeom>
            <a:avLst/>
            <a:gdLst>
              <a:gd name="connsiteX0" fmla="*/ 0 w 8237622"/>
              <a:gd name="connsiteY0" fmla="*/ 0 h 6857999"/>
              <a:gd name="connsiteX1" fmla="*/ 5883438 w 8237622"/>
              <a:gd name="connsiteY1" fmla="*/ 0 h 6857999"/>
              <a:gd name="connsiteX2" fmla="*/ 8237622 w 8237622"/>
              <a:gd name="connsiteY2" fmla="*/ 6857999 h 6857999"/>
              <a:gd name="connsiteX3" fmla="*/ 0 w 8237622"/>
              <a:gd name="connsiteY3" fmla="*/ 6857999 h 6857999"/>
            </a:gdLst>
            <a:ahLst/>
            <a:cxnLst>
              <a:cxn ang="0">
                <a:pos x="connsiteX0" y="connsiteY0"/>
              </a:cxn>
              <a:cxn ang="0">
                <a:pos x="connsiteX1" y="connsiteY1"/>
              </a:cxn>
              <a:cxn ang="0">
                <a:pos x="connsiteX2" y="connsiteY2"/>
              </a:cxn>
              <a:cxn ang="0">
                <a:pos x="connsiteX3" y="connsiteY3"/>
              </a:cxn>
            </a:cxnLst>
            <a:rect l="l" t="t" r="r" b="b"/>
            <a:pathLst>
              <a:path w="8237622" h="6857999">
                <a:moveTo>
                  <a:pt x="0" y="0"/>
                </a:moveTo>
                <a:lnTo>
                  <a:pt x="5883438" y="0"/>
                </a:lnTo>
                <a:lnTo>
                  <a:pt x="8237622" y="6857999"/>
                </a:lnTo>
                <a:lnTo>
                  <a:pt x="0" y="6857999"/>
                </a:lnTo>
                <a:close/>
              </a:path>
            </a:pathLst>
          </a:cu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p>
        </p:txBody>
      </p:sp>
      <p:sp>
        <p:nvSpPr>
          <p:cNvPr id="10" name="Picture Placeholder 9">
            <a:extLst>
              <a:ext uri="{FF2B5EF4-FFF2-40B4-BE49-F238E27FC236}">
                <a16:creationId xmlns:a16="http://schemas.microsoft.com/office/drawing/2014/main" id="{B824B98A-4944-4791-8FF5-6261333FFD93}"/>
              </a:ext>
            </a:extLst>
          </p:cNvPr>
          <p:cNvSpPr>
            <a:spLocks noGrp="1"/>
          </p:cNvSpPr>
          <p:nvPr>
            <p:ph type="pic" sz="quarter" idx="10" hasCustomPrompt="1"/>
          </p:nvPr>
        </p:nvSpPr>
        <p:spPr>
          <a:xfrm>
            <a:off x="5883520" y="237"/>
            <a:ext cx="6308480" cy="6857762"/>
          </a:xfrm>
          <a:custGeom>
            <a:avLst/>
            <a:gdLst>
              <a:gd name="connsiteX0" fmla="*/ 0 w 6308480"/>
              <a:gd name="connsiteY0" fmla="*/ 0 h 6857762"/>
              <a:gd name="connsiteX1" fmla="*/ 6300924 w 6308480"/>
              <a:gd name="connsiteY1" fmla="*/ 2727 h 6857762"/>
              <a:gd name="connsiteX2" fmla="*/ 6308480 w 6308480"/>
              <a:gd name="connsiteY2" fmla="*/ 6857762 h 6857762"/>
              <a:gd name="connsiteX3" fmla="*/ 2354102 w 6308480"/>
              <a:gd name="connsiteY3" fmla="*/ 6857762 h 6857762"/>
            </a:gdLst>
            <a:ahLst/>
            <a:cxnLst>
              <a:cxn ang="0">
                <a:pos x="connsiteX0" y="connsiteY0"/>
              </a:cxn>
              <a:cxn ang="0">
                <a:pos x="connsiteX1" y="connsiteY1"/>
              </a:cxn>
              <a:cxn ang="0">
                <a:pos x="connsiteX2" y="connsiteY2"/>
              </a:cxn>
              <a:cxn ang="0">
                <a:pos x="connsiteX3" y="connsiteY3"/>
              </a:cxn>
            </a:cxnLst>
            <a:rect l="l" t="t" r="r" b="b"/>
            <a:pathLst>
              <a:path w="6308480" h="6857762">
                <a:moveTo>
                  <a:pt x="0" y="0"/>
                </a:moveTo>
                <a:lnTo>
                  <a:pt x="6300924" y="2727"/>
                </a:lnTo>
                <a:cubicBezTo>
                  <a:pt x="6303442" y="2283102"/>
                  <a:pt x="6305962" y="4577387"/>
                  <a:pt x="6308480" y="6857762"/>
                </a:cubicBezTo>
                <a:lnTo>
                  <a:pt x="2354102" y="6857762"/>
                </a:lnTo>
                <a:close/>
              </a:path>
            </a:pathLst>
          </a:custGeom>
          <a:noFill/>
        </p:spPr>
        <p:txBody>
          <a:bodyPr wrap="square" anchor="ctr">
            <a:noAutofit/>
          </a:bodyPr>
          <a:lstStyle>
            <a:lvl1pPr marL="0" marR="0" indent="0" algn="r" defTabSz="914400" rtl="0" eaLnBrk="1" fontAlgn="auto" latinLnBrk="0" hangingPunct="1">
              <a:lnSpc>
                <a:spcPct val="90000"/>
              </a:lnSpc>
              <a:spcBef>
                <a:spcPts val="1000"/>
              </a:spcBef>
              <a:spcAft>
                <a:spcPts val="0"/>
              </a:spcAft>
              <a:buClrTx/>
              <a:buSzTx/>
              <a:buFont typeface="Arial" panose="020B0604020202020204" pitchFamily="34" charset="0"/>
              <a:buNone/>
              <a:tabLst/>
              <a:defRPr sz="1600">
                <a:solidFill>
                  <a:schemeClr val="accent4">
                    <a:lumMod val="60000"/>
                    <a:lumOff val="40000"/>
                  </a:schemeClr>
                </a:solidFill>
              </a:defRPr>
            </a:lvl1pPr>
          </a:lstStyle>
          <a:p>
            <a:pPr marL="0" marR="0" lvl="0" indent="0" algn="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pic>
        <p:nvPicPr>
          <p:cNvPr id="11" name="Picture 10" descr="A picture containing text&#10;&#10;Description automatically generated">
            <a:extLst>
              <a:ext uri="{FF2B5EF4-FFF2-40B4-BE49-F238E27FC236}">
                <a16:creationId xmlns:a16="http://schemas.microsoft.com/office/drawing/2014/main" id="{3901EBF6-9C92-4604-B424-1D155695A706}"/>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891298" y="4981050"/>
            <a:ext cx="5376684" cy="1353315"/>
          </a:xfrm>
          <a:prstGeom prst="rect">
            <a:avLst/>
          </a:prstGeom>
        </p:spPr>
      </p:pic>
      <p:sp>
        <p:nvSpPr>
          <p:cNvPr id="14" name="Titel 1">
            <a:extLst>
              <a:ext uri="{FF2B5EF4-FFF2-40B4-BE49-F238E27FC236}">
                <a16:creationId xmlns:a16="http://schemas.microsoft.com/office/drawing/2014/main" id="{AA6B26EB-8EC5-48E2-BD48-A8DC394BE7AE}"/>
              </a:ext>
            </a:extLst>
          </p:cNvPr>
          <p:cNvSpPr>
            <a:spLocks noGrp="1"/>
          </p:cNvSpPr>
          <p:nvPr>
            <p:ph type="ctrTitle" hasCustomPrompt="1"/>
          </p:nvPr>
        </p:nvSpPr>
        <p:spPr>
          <a:xfrm>
            <a:off x="839789" y="1258113"/>
            <a:ext cx="5256212" cy="2071868"/>
          </a:xfrm>
          <a:prstGeom prst="rect">
            <a:avLst/>
          </a:prstGeom>
        </p:spPr>
        <p:txBody>
          <a:bodyPr anchor="b" anchorCtr="0">
            <a:normAutofit/>
          </a:bodyPr>
          <a:lstStyle>
            <a:lvl1pPr algn="l">
              <a:defRPr sz="4800" b="1">
                <a:solidFill>
                  <a:schemeClr val="tx1"/>
                </a:solidFill>
              </a:defRPr>
            </a:lvl1pPr>
          </a:lstStyle>
          <a:p>
            <a:r>
              <a:rPr lang="nl-NL"/>
              <a:t>Titel</a:t>
            </a:r>
            <a:endParaRPr lang="nl-BE"/>
          </a:p>
        </p:txBody>
      </p:sp>
      <p:sp>
        <p:nvSpPr>
          <p:cNvPr id="15" name="Text Placeholder 12">
            <a:extLst>
              <a:ext uri="{FF2B5EF4-FFF2-40B4-BE49-F238E27FC236}">
                <a16:creationId xmlns:a16="http://schemas.microsoft.com/office/drawing/2014/main" id="{6F182A54-4BEE-4AF0-9435-44D036032676}"/>
              </a:ext>
            </a:extLst>
          </p:cNvPr>
          <p:cNvSpPr>
            <a:spLocks noGrp="1"/>
          </p:cNvSpPr>
          <p:nvPr>
            <p:ph type="body" sz="quarter" idx="11" hasCustomPrompt="1"/>
          </p:nvPr>
        </p:nvSpPr>
        <p:spPr>
          <a:xfrm>
            <a:off x="839789" y="3354606"/>
            <a:ext cx="5256212" cy="1455738"/>
          </a:xfrm>
        </p:spPr>
        <p:txBody>
          <a:bodyPr>
            <a:normAutofit/>
          </a:bodyPr>
          <a:lstStyle>
            <a:lvl1pPr>
              <a:defRPr sz="2400">
                <a:solidFill>
                  <a:schemeClr val="tx1"/>
                </a:solidFill>
              </a:defRPr>
            </a:lvl1pPr>
          </a:lstStyle>
          <a:p>
            <a:pPr lvl="0"/>
            <a:r>
              <a:rPr lang="en-US"/>
              <a:t>ONDERTITEL</a:t>
            </a:r>
          </a:p>
        </p:txBody>
      </p:sp>
    </p:spTree>
    <p:extLst>
      <p:ext uri="{BB962C8B-B14F-4D97-AF65-F5344CB8AC3E}">
        <p14:creationId xmlns:p14="http://schemas.microsoft.com/office/powerpoint/2010/main" val="25510016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TussenTitel + Foto 2">
    <p:spTree>
      <p:nvGrpSpPr>
        <p:cNvPr id="1" name=""/>
        <p:cNvGrpSpPr/>
        <p:nvPr/>
      </p:nvGrpSpPr>
      <p:grpSpPr>
        <a:xfrm>
          <a:off x="0" y="0"/>
          <a:ext cx="0" cy="0"/>
          <a:chOff x="0" y="0"/>
          <a:chExt cx="0" cy="0"/>
        </a:xfrm>
      </p:grpSpPr>
      <p:sp>
        <p:nvSpPr>
          <p:cNvPr id="6" name="Tijdelijke aanduiding voor afbeelding 5">
            <a:extLst>
              <a:ext uri="{FF2B5EF4-FFF2-40B4-BE49-F238E27FC236}">
                <a16:creationId xmlns:a16="http://schemas.microsoft.com/office/drawing/2014/main" id="{CB5FAE03-95F2-4223-8FC6-421130D44356}"/>
              </a:ext>
            </a:extLst>
          </p:cNvPr>
          <p:cNvSpPr>
            <a:spLocks noGrp="1"/>
          </p:cNvSpPr>
          <p:nvPr>
            <p:ph type="pic" sz="quarter" idx="12" hasCustomPrompt="1"/>
          </p:nvPr>
        </p:nvSpPr>
        <p:spPr>
          <a:xfrm>
            <a:off x="239061" y="0"/>
            <a:ext cx="11952939" cy="6858000"/>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67">
                <a:solidFill>
                  <a:schemeClr val="accent4">
                    <a:lumMod val="60000"/>
                    <a:lumOff val="40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sp>
        <p:nvSpPr>
          <p:cNvPr id="7" name="Rechthoek 6">
            <a:extLst>
              <a:ext uri="{FF2B5EF4-FFF2-40B4-BE49-F238E27FC236}">
                <a16:creationId xmlns:a16="http://schemas.microsoft.com/office/drawing/2014/main" id="{9BFD846F-A868-446F-BAFF-61F80655D1C2}"/>
              </a:ext>
            </a:extLst>
          </p:cNvPr>
          <p:cNvSpPr/>
          <p:nvPr userDrawn="1"/>
        </p:nvSpPr>
        <p:spPr>
          <a:xfrm>
            <a:off x="1" y="0"/>
            <a:ext cx="239059"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400"/>
          </a:p>
        </p:txBody>
      </p:sp>
      <p:sp>
        <p:nvSpPr>
          <p:cNvPr id="5" name="Tijdelijke aanduiding voor dianummer 5">
            <a:extLst>
              <a:ext uri="{FF2B5EF4-FFF2-40B4-BE49-F238E27FC236}">
                <a16:creationId xmlns:a16="http://schemas.microsoft.com/office/drawing/2014/main" id="{DFAF4955-2C26-4D99-A507-76ED35E0B5AE}"/>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noFill/>
                <a:latin typeface="+mj-lt"/>
              </a:defRPr>
            </a:lvl1pPr>
          </a:lstStyle>
          <a:p>
            <a:fld id="{1EABE038-A425-4CC0-917A-1DC3ED725B2E}" type="slidenum">
              <a:rPr lang="nl-BE" smtClean="0"/>
              <a:pPr/>
              <a:t>‹nr.›</a:t>
            </a:fld>
            <a:endParaRPr lang="nl-BE"/>
          </a:p>
        </p:txBody>
      </p:sp>
      <p:sp>
        <p:nvSpPr>
          <p:cNvPr id="3" name="Tijdelijke aanduiding voor tekst 3">
            <a:extLst>
              <a:ext uri="{FF2B5EF4-FFF2-40B4-BE49-F238E27FC236}">
                <a16:creationId xmlns:a16="http://schemas.microsoft.com/office/drawing/2014/main" id="{C3CEDB31-424E-4E78-B055-9D8DABF57706}"/>
              </a:ext>
            </a:extLst>
          </p:cNvPr>
          <p:cNvSpPr>
            <a:spLocks noGrp="1"/>
          </p:cNvSpPr>
          <p:nvPr>
            <p:ph type="body" sz="quarter" idx="11" hasCustomPrompt="1"/>
          </p:nvPr>
        </p:nvSpPr>
        <p:spPr>
          <a:xfrm>
            <a:off x="5126401" y="4358640"/>
            <a:ext cx="7065601" cy="1372769"/>
          </a:xfrm>
          <a:solidFill>
            <a:srgbClr val="FFEB00"/>
          </a:solidFill>
        </p:spPr>
        <p:txBody>
          <a:bodyPr lIns="216000" tIns="216000" rIns="792000" bIns="216000" anchor="ctr">
            <a:normAutofit/>
          </a:bodyPr>
          <a:lstStyle>
            <a:lvl1pPr marL="0" indent="0" algn="l" defTabSz="914377" rtl="0" eaLnBrk="1" latinLnBrk="0" hangingPunct="1">
              <a:lnSpc>
                <a:spcPct val="100000"/>
              </a:lnSpc>
              <a:buFontTx/>
              <a:buNone/>
              <a:defRPr lang="nl-NL" sz="4800" b="1" kern="1200" dirty="0" smtClean="0">
                <a:solidFill>
                  <a:schemeClr val="tx1"/>
                </a:solidFill>
                <a:latin typeface="+mj-lt"/>
                <a:ea typeface="+mn-ea"/>
                <a:cs typeface="Calibri" panose="020F0502020204030204" pitchFamily="34" charset="0"/>
              </a:defRPr>
            </a:lvl1pPr>
            <a:lvl2pPr marL="0" indent="0" algn="l" defTabSz="914377" rtl="0" eaLnBrk="1" latinLnBrk="0" hangingPunct="1">
              <a:buFontTx/>
              <a:buNone/>
              <a:defRPr lang="nl-NL" sz="3733" b="1" kern="1200" dirty="0" smtClean="0">
                <a:solidFill>
                  <a:schemeClr val="tx1"/>
                </a:solidFill>
                <a:latin typeface="+mn-lt"/>
                <a:ea typeface="+mn-ea"/>
                <a:cs typeface="+mn-cs"/>
              </a:defRPr>
            </a:lvl2pPr>
            <a:lvl3pPr marL="0" indent="0" algn="l" defTabSz="914377" rtl="0" eaLnBrk="1" latinLnBrk="0" hangingPunct="1">
              <a:buFontTx/>
              <a:buNone/>
              <a:defRPr lang="nl-NL" sz="3733" b="1" kern="1200" dirty="0" smtClean="0">
                <a:solidFill>
                  <a:schemeClr val="tx1"/>
                </a:solidFill>
                <a:latin typeface="+mn-lt"/>
                <a:ea typeface="+mn-ea"/>
                <a:cs typeface="+mn-cs"/>
              </a:defRPr>
            </a:lvl3pPr>
            <a:lvl4pPr marL="0" indent="0" algn="l" defTabSz="914377" rtl="0" eaLnBrk="1" latinLnBrk="0" hangingPunct="1">
              <a:buFontTx/>
              <a:buNone/>
              <a:defRPr lang="nl-NL" sz="3733" b="1" kern="1200" dirty="0" smtClean="0">
                <a:solidFill>
                  <a:schemeClr val="tx1"/>
                </a:solidFill>
                <a:latin typeface="+mn-lt"/>
                <a:ea typeface="+mn-ea"/>
                <a:cs typeface="+mn-cs"/>
              </a:defRPr>
            </a:lvl4pPr>
            <a:lvl5pPr marL="0" indent="0" algn="l" defTabSz="914377" rtl="0" eaLnBrk="1" latinLnBrk="0" hangingPunct="1">
              <a:buFontTx/>
              <a:buNone/>
              <a:defRPr lang="nl-BE" sz="3733" b="1" kern="1200" dirty="0">
                <a:solidFill>
                  <a:schemeClr val="tx1"/>
                </a:solidFill>
                <a:latin typeface="+mn-lt"/>
                <a:ea typeface="+mn-ea"/>
                <a:cs typeface="+mn-cs"/>
              </a:defRPr>
            </a:lvl5pPr>
          </a:lstStyle>
          <a:p>
            <a:pPr lvl="0"/>
            <a:r>
              <a:rPr lang="nl-NL"/>
              <a:t>Subtitel</a:t>
            </a:r>
            <a:endParaRPr lang="nl-BE"/>
          </a:p>
        </p:txBody>
      </p:sp>
    </p:spTree>
    <p:extLst>
      <p:ext uri="{BB962C8B-B14F-4D97-AF65-F5344CB8AC3E}">
        <p14:creationId xmlns:p14="http://schemas.microsoft.com/office/powerpoint/2010/main" val="39758244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TussenTitel Patroon">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CBFC7578-D2D4-4FD7-94D4-249E9425DBA7}"/>
              </a:ext>
            </a:extLst>
          </p:cNvPr>
          <p:cNvGrpSpPr>
            <a:grpSpLocks noChangeAspect="1"/>
          </p:cNvGrpSpPr>
          <p:nvPr userDrawn="1"/>
        </p:nvGrpSpPr>
        <p:grpSpPr>
          <a:xfrm>
            <a:off x="-2" y="1"/>
            <a:ext cx="12192003" cy="6858000"/>
            <a:chOff x="705255" y="97277"/>
            <a:chExt cx="5836597" cy="3283085"/>
          </a:xfrm>
          <a:noFill/>
        </p:grpSpPr>
        <p:pic>
          <p:nvPicPr>
            <p:cNvPr id="8" name="Graphic 7">
              <a:extLst>
                <a:ext uri="{FF2B5EF4-FFF2-40B4-BE49-F238E27FC236}">
                  <a16:creationId xmlns:a16="http://schemas.microsoft.com/office/drawing/2014/main" id="{57D20F1A-942E-467D-8FEB-0AB9D32F865C}"/>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l="45731" t="42477" r="51216" b="51808"/>
            <a:stretch/>
          </p:blipFill>
          <p:spPr>
            <a:xfrm>
              <a:off x="705255" y="97277"/>
              <a:ext cx="5836597" cy="3283084"/>
            </a:xfrm>
            <a:prstGeom prst="rect">
              <a:avLst/>
            </a:prstGeom>
          </p:spPr>
        </p:pic>
        <p:pic>
          <p:nvPicPr>
            <p:cNvPr id="9" name="Graphic 8">
              <a:extLst>
                <a:ext uri="{FF2B5EF4-FFF2-40B4-BE49-F238E27FC236}">
                  <a16:creationId xmlns:a16="http://schemas.microsoft.com/office/drawing/2014/main" id="{EF2BBE1E-1590-446B-8050-39CE8A2F4E25}"/>
                </a:ext>
              </a:extLst>
            </p:cNvPr>
            <p:cNvPicPr>
              <a:picLocks noChangeAspect="1"/>
            </p:cNvPicPr>
            <p:nvPr userDrawn="1"/>
          </p:nvPicPr>
          <p:blipFill rotWithShape="1">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rcRect l="48318" t="42477" r="48629" b="51808"/>
            <a:stretch/>
          </p:blipFill>
          <p:spPr>
            <a:xfrm flipH="1">
              <a:off x="705255" y="97277"/>
              <a:ext cx="5836597" cy="3283085"/>
            </a:xfrm>
            <a:prstGeom prst="rect">
              <a:avLst/>
            </a:prstGeom>
          </p:spPr>
        </p:pic>
      </p:grpSp>
      <p:sp>
        <p:nvSpPr>
          <p:cNvPr id="3" name="Tijdelijke aanduiding voor tekst 3">
            <a:extLst>
              <a:ext uri="{FF2B5EF4-FFF2-40B4-BE49-F238E27FC236}">
                <a16:creationId xmlns:a16="http://schemas.microsoft.com/office/drawing/2014/main" id="{C3CEDB31-424E-4E78-B055-9D8DABF57706}"/>
              </a:ext>
            </a:extLst>
          </p:cNvPr>
          <p:cNvSpPr>
            <a:spLocks noGrp="1"/>
          </p:cNvSpPr>
          <p:nvPr>
            <p:ph type="body" sz="quarter" idx="11" hasCustomPrompt="1"/>
          </p:nvPr>
        </p:nvSpPr>
        <p:spPr>
          <a:xfrm>
            <a:off x="5126401" y="4358640"/>
            <a:ext cx="7065601" cy="1372769"/>
          </a:xfrm>
          <a:solidFill>
            <a:srgbClr val="FFEB00"/>
          </a:solidFill>
        </p:spPr>
        <p:txBody>
          <a:bodyPr lIns="216000" tIns="216000" rIns="792000" bIns="216000" anchor="ctr">
            <a:normAutofit/>
          </a:bodyPr>
          <a:lstStyle>
            <a:lvl1pPr marL="0" indent="0" algn="l" defTabSz="914377" rtl="0" eaLnBrk="1" latinLnBrk="0" hangingPunct="1">
              <a:lnSpc>
                <a:spcPct val="100000"/>
              </a:lnSpc>
              <a:buFontTx/>
              <a:buNone/>
              <a:defRPr lang="nl-NL" sz="4800" b="1" kern="1200" dirty="0" smtClean="0">
                <a:solidFill>
                  <a:schemeClr val="tx1"/>
                </a:solidFill>
                <a:latin typeface="+mj-lt"/>
                <a:ea typeface="+mn-ea"/>
                <a:cs typeface="Calibri" panose="020F0502020204030204" pitchFamily="34" charset="0"/>
              </a:defRPr>
            </a:lvl1pPr>
            <a:lvl2pPr marL="0" indent="0" algn="l" defTabSz="914377" rtl="0" eaLnBrk="1" latinLnBrk="0" hangingPunct="1">
              <a:buFontTx/>
              <a:buNone/>
              <a:defRPr lang="nl-NL" sz="3733" b="1" kern="1200" dirty="0" smtClean="0">
                <a:solidFill>
                  <a:schemeClr val="tx1"/>
                </a:solidFill>
                <a:latin typeface="+mn-lt"/>
                <a:ea typeface="+mn-ea"/>
                <a:cs typeface="+mn-cs"/>
              </a:defRPr>
            </a:lvl2pPr>
            <a:lvl3pPr marL="0" indent="0" algn="l" defTabSz="914377" rtl="0" eaLnBrk="1" latinLnBrk="0" hangingPunct="1">
              <a:buFontTx/>
              <a:buNone/>
              <a:defRPr lang="nl-NL" sz="3733" b="1" kern="1200" dirty="0" smtClean="0">
                <a:solidFill>
                  <a:schemeClr val="tx1"/>
                </a:solidFill>
                <a:latin typeface="+mn-lt"/>
                <a:ea typeface="+mn-ea"/>
                <a:cs typeface="+mn-cs"/>
              </a:defRPr>
            </a:lvl3pPr>
            <a:lvl4pPr marL="0" indent="0" algn="l" defTabSz="914377" rtl="0" eaLnBrk="1" latinLnBrk="0" hangingPunct="1">
              <a:buFontTx/>
              <a:buNone/>
              <a:defRPr lang="nl-NL" sz="3733" b="1" kern="1200" dirty="0" smtClean="0">
                <a:solidFill>
                  <a:schemeClr val="tx1"/>
                </a:solidFill>
                <a:latin typeface="+mn-lt"/>
                <a:ea typeface="+mn-ea"/>
                <a:cs typeface="+mn-cs"/>
              </a:defRPr>
            </a:lvl4pPr>
            <a:lvl5pPr marL="0" indent="0" algn="l" defTabSz="914377" rtl="0" eaLnBrk="1" latinLnBrk="0" hangingPunct="1">
              <a:buFontTx/>
              <a:buNone/>
              <a:defRPr lang="nl-BE" sz="3733" b="1" kern="1200" dirty="0">
                <a:solidFill>
                  <a:schemeClr val="tx1"/>
                </a:solidFill>
                <a:latin typeface="+mn-lt"/>
                <a:ea typeface="+mn-ea"/>
                <a:cs typeface="+mn-cs"/>
              </a:defRPr>
            </a:lvl5pPr>
          </a:lstStyle>
          <a:p>
            <a:pPr lvl="0"/>
            <a:r>
              <a:rPr lang="nl-NL"/>
              <a:t>Subtitel</a:t>
            </a:r>
            <a:endParaRPr lang="nl-BE"/>
          </a:p>
        </p:txBody>
      </p:sp>
      <p:sp>
        <p:nvSpPr>
          <p:cNvPr id="6" name="Rechthoek 6">
            <a:extLst>
              <a:ext uri="{FF2B5EF4-FFF2-40B4-BE49-F238E27FC236}">
                <a16:creationId xmlns:a16="http://schemas.microsoft.com/office/drawing/2014/main" id="{E423B54A-434E-4870-B2F2-5857F82B4E2C}"/>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7" name="Tijdelijke aanduiding voor dianummer 5">
            <a:extLst>
              <a:ext uri="{FF2B5EF4-FFF2-40B4-BE49-F238E27FC236}">
                <a16:creationId xmlns:a16="http://schemas.microsoft.com/office/drawing/2014/main" id="{EC89C4FA-B0E4-4823-BF2A-0719B05069F9}"/>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no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10512903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Algemeen_03">
    <p:spTree>
      <p:nvGrpSpPr>
        <p:cNvPr id="1" name=""/>
        <p:cNvGrpSpPr/>
        <p:nvPr/>
      </p:nvGrpSpPr>
      <p:grpSpPr>
        <a:xfrm>
          <a:off x="0" y="0"/>
          <a:ext cx="0" cy="0"/>
          <a:chOff x="0" y="0"/>
          <a:chExt cx="0" cy="0"/>
        </a:xfrm>
      </p:grpSpPr>
      <p:sp>
        <p:nvSpPr>
          <p:cNvPr id="4" name="Stroomdiagram: Handmatige invoer 3">
            <a:extLst>
              <a:ext uri="{FF2B5EF4-FFF2-40B4-BE49-F238E27FC236}">
                <a16:creationId xmlns:a16="http://schemas.microsoft.com/office/drawing/2014/main" id="{6F7878C3-37F8-42E2-A6B1-6EE2459B62A5}"/>
              </a:ext>
            </a:extLst>
          </p:cNvPr>
          <p:cNvSpPr/>
          <p:nvPr userDrawn="1"/>
        </p:nvSpPr>
        <p:spPr>
          <a:xfrm rot="16200000">
            <a:off x="5327910" y="-6099"/>
            <a:ext cx="6857999" cy="6870197"/>
          </a:xfrm>
          <a:prstGeom prst="flowChartManualInpu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400"/>
          </a:p>
        </p:txBody>
      </p:sp>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lvl1pPr>
              <a:defRPr/>
            </a:lvl1p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lvl1pPr>
              <a:defRPr/>
            </a:lvl1pPr>
          </a:lstStyle>
          <a:p>
            <a:fld id="{1EABE038-A425-4CC0-917A-1DC3ED725B2E}" type="slidenum">
              <a:rPr lang="nl-BE" smtClean="0"/>
              <a:pPr/>
              <a:t>‹nr.›</a:t>
            </a:fld>
            <a:endParaRPr lang="nl-BE"/>
          </a:p>
        </p:txBody>
      </p:sp>
      <p:sp>
        <p:nvSpPr>
          <p:cNvPr id="10" name="Tijdelijke aanduiding voor inhoud 2">
            <a:extLst>
              <a:ext uri="{FF2B5EF4-FFF2-40B4-BE49-F238E27FC236}">
                <a16:creationId xmlns:a16="http://schemas.microsoft.com/office/drawing/2014/main" id="{C8CDFBAB-2DE5-4AEE-947D-37C2E4EF0F0A}"/>
              </a:ext>
            </a:extLst>
          </p:cNvPr>
          <p:cNvSpPr>
            <a:spLocks noGrp="1"/>
          </p:cNvSpPr>
          <p:nvPr>
            <p:ph idx="14" hasCustomPrompt="1"/>
          </p:nvPr>
        </p:nvSpPr>
        <p:spPr>
          <a:xfrm>
            <a:off x="657383" y="1879101"/>
            <a:ext cx="5088099" cy="4297862"/>
          </a:xfrm>
        </p:spPr>
        <p:txBody>
          <a:bodyPr/>
          <a:lstStyle>
            <a:lvl1pPr>
              <a:defRPr/>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13" name="Tijdelijke aanduiding voor tekst 9">
            <a:extLst>
              <a:ext uri="{FF2B5EF4-FFF2-40B4-BE49-F238E27FC236}">
                <a16:creationId xmlns:a16="http://schemas.microsoft.com/office/drawing/2014/main" id="{25168376-D6BD-4400-8E73-049054984029}"/>
              </a:ext>
            </a:extLst>
          </p:cNvPr>
          <p:cNvSpPr>
            <a:spLocks noGrp="1"/>
          </p:cNvSpPr>
          <p:nvPr>
            <p:ph type="body" sz="quarter" idx="15" hasCustomPrompt="1"/>
          </p:nvPr>
        </p:nvSpPr>
        <p:spPr>
          <a:xfrm>
            <a:off x="657384" y="1241551"/>
            <a:ext cx="5088099" cy="464637"/>
          </a:xfrm>
        </p:spPr>
        <p:txBody>
          <a:bodyPr anchor="ctr"/>
          <a:lstStyle>
            <a:lvl1pPr>
              <a:defRPr sz="2400" b="1" cap="all" baseline="0">
                <a:solidFill>
                  <a:schemeClr val="accent6"/>
                </a:solidFill>
              </a:defRPr>
            </a:lvl1pPr>
          </a:lstStyle>
          <a:p>
            <a:pPr lvl="0"/>
            <a:r>
              <a:rPr lang="nl-BE"/>
              <a:t>TUSSENTITEL</a:t>
            </a:r>
          </a:p>
        </p:txBody>
      </p:sp>
      <p:sp>
        <p:nvSpPr>
          <p:cNvPr id="17" name="Tijdelijke aanduiding voor tekst 16">
            <a:extLst>
              <a:ext uri="{FF2B5EF4-FFF2-40B4-BE49-F238E27FC236}">
                <a16:creationId xmlns:a16="http://schemas.microsoft.com/office/drawing/2014/main" id="{09B268E9-FCE8-4419-8F3B-C6C9FC3862A2}"/>
              </a:ext>
            </a:extLst>
          </p:cNvPr>
          <p:cNvSpPr>
            <a:spLocks noGrp="1"/>
          </p:cNvSpPr>
          <p:nvPr>
            <p:ph type="body" sz="quarter" idx="16" hasCustomPrompt="1"/>
          </p:nvPr>
        </p:nvSpPr>
        <p:spPr>
          <a:xfrm>
            <a:off x="657225" y="365126"/>
            <a:ext cx="5088258" cy="703511"/>
          </a:xfrm>
        </p:spPr>
        <p:txBody>
          <a:bodyPr anchor="ctr">
            <a:noAutofit/>
          </a:bodyPr>
          <a:lstStyle>
            <a:lvl1pPr>
              <a:defRPr sz="3600">
                <a:latin typeface="+mj-lt"/>
              </a:defRPr>
            </a:lvl1pPr>
          </a:lstStyle>
          <a:p>
            <a:pPr lvl="0"/>
            <a:r>
              <a:rPr lang="nl-BE"/>
              <a:t>Hoofdtitel</a:t>
            </a:r>
          </a:p>
        </p:txBody>
      </p:sp>
      <p:sp>
        <p:nvSpPr>
          <p:cNvPr id="8" name="Text Placeholder 7">
            <a:extLst>
              <a:ext uri="{FF2B5EF4-FFF2-40B4-BE49-F238E27FC236}">
                <a16:creationId xmlns:a16="http://schemas.microsoft.com/office/drawing/2014/main" id="{AD20A3D5-2385-43F4-83E9-45A9CE457DBE}"/>
              </a:ext>
            </a:extLst>
          </p:cNvPr>
          <p:cNvSpPr>
            <a:spLocks noGrp="1"/>
          </p:cNvSpPr>
          <p:nvPr>
            <p:ph type="body" sz="quarter" idx="17" hasCustomPrompt="1"/>
          </p:nvPr>
        </p:nvSpPr>
        <p:spPr>
          <a:xfrm>
            <a:off x="6446838" y="365125"/>
            <a:ext cx="5087937" cy="5811838"/>
          </a:xfrm>
        </p:spPr>
        <p:txBody>
          <a:bodyPr/>
          <a:lstStyle>
            <a:lvl1pPr>
              <a:defRPr/>
            </a:lvl1pPr>
          </a:lstStyle>
          <a:p>
            <a:pPr lvl="0"/>
            <a:r>
              <a:rPr lang="en-US" err="1"/>
              <a:t>Eerste</a:t>
            </a:r>
            <a:r>
              <a:rPr lang="en-US"/>
              <a:t> </a:t>
            </a:r>
            <a:r>
              <a:rPr lang="en-US" err="1"/>
              <a:t>niveau</a:t>
            </a:r>
            <a:endParaRPr lang="en-US"/>
          </a:p>
          <a:p>
            <a:pPr lvl="1"/>
            <a:r>
              <a:rPr lang="nl-NL"/>
              <a:t>Tweede niveau</a:t>
            </a:r>
          </a:p>
          <a:p>
            <a:pPr lvl="2"/>
            <a:r>
              <a:rPr lang="nl-NL"/>
              <a:t>Derde niveau</a:t>
            </a:r>
          </a:p>
          <a:p>
            <a:pPr lvl="3"/>
            <a:r>
              <a:rPr lang="nl-NL"/>
              <a:t>Vierde niveau</a:t>
            </a:r>
          </a:p>
          <a:p>
            <a:pPr lvl="4"/>
            <a:r>
              <a:rPr lang="nl-NL"/>
              <a:t>Vijfde niveau</a:t>
            </a:r>
            <a:endParaRPr lang="nl-BE"/>
          </a:p>
        </p:txBody>
      </p:sp>
    </p:spTree>
    <p:extLst>
      <p:ext uri="{BB962C8B-B14F-4D97-AF65-F5344CB8AC3E}">
        <p14:creationId xmlns:p14="http://schemas.microsoft.com/office/powerpoint/2010/main" val="17728307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Titel + Inhou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D12BA3-1A59-4106-AB0B-121C907F47FB}"/>
              </a:ext>
            </a:extLst>
          </p:cNvPr>
          <p:cNvSpPr>
            <a:spLocks noGrp="1"/>
          </p:cNvSpPr>
          <p:nvPr>
            <p:ph type="title"/>
          </p:nvPr>
        </p:nvSpPr>
        <p:spPr/>
        <p:txBody>
          <a:bodyPr/>
          <a:lstStyle/>
          <a:p>
            <a:r>
              <a:rPr lang="nl-NL"/>
              <a:t>Klik om stijl te bewerken</a:t>
            </a:r>
            <a:endParaRPr lang="nl-BE"/>
          </a:p>
        </p:txBody>
      </p:sp>
      <p:sp>
        <p:nvSpPr>
          <p:cNvPr id="3" name="Footer Placeholder 2">
            <a:extLst>
              <a:ext uri="{FF2B5EF4-FFF2-40B4-BE49-F238E27FC236}">
                <a16:creationId xmlns:a16="http://schemas.microsoft.com/office/drawing/2014/main" id="{B9C52538-1FF6-4A48-B824-17232198D1BB}"/>
              </a:ext>
            </a:extLst>
          </p:cNvPr>
          <p:cNvSpPr>
            <a:spLocks noGrp="1"/>
          </p:cNvSpPr>
          <p:nvPr>
            <p:ph type="ftr" sz="quarter" idx="10"/>
          </p:nvPr>
        </p:nvSpPr>
        <p:spPr/>
        <p:txBody>
          <a:bodyPr/>
          <a:lstStyle/>
          <a:p>
            <a:r>
              <a:rPr lang="nl-BE"/>
              <a:t>Digitaal Vlaanderen</a:t>
            </a:r>
          </a:p>
        </p:txBody>
      </p:sp>
      <p:sp>
        <p:nvSpPr>
          <p:cNvPr id="4" name="Slide Number Placeholder 3">
            <a:extLst>
              <a:ext uri="{FF2B5EF4-FFF2-40B4-BE49-F238E27FC236}">
                <a16:creationId xmlns:a16="http://schemas.microsoft.com/office/drawing/2014/main" id="{6E447F7F-BD98-45A3-9CB5-738FC09F80F6}"/>
              </a:ext>
            </a:extLst>
          </p:cNvPr>
          <p:cNvSpPr>
            <a:spLocks noGrp="1"/>
          </p:cNvSpPr>
          <p:nvPr>
            <p:ph type="sldNum" sz="quarter" idx="11"/>
          </p:nvPr>
        </p:nvSpPr>
        <p:spPr/>
        <p:txBody>
          <a:bodyPr/>
          <a:lstStyle/>
          <a:p>
            <a:fld id="{1EABE038-A425-4CC0-917A-1DC3ED725B2E}" type="slidenum">
              <a:rPr lang="nl-BE" smtClean="0"/>
              <a:pPr/>
              <a:t>‹nr.›</a:t>
            </a:fld>
            <a:endParaRPr lang="nl-BE"/>
          </a:p>
        </p:txBody>
      </p:sp>
      <p:sp>
        <p:nvSpPr>
          <p:cNvPr id="5" name="Tijdelijke aanduiding voor tekst 2">
            <a:extLst>
              <a:ext uri="{FF2B5EF4-FFF2-40B4-BE49-F238E27FC236}">
                <a16:creationId xmlns:a16="http://schemas.microsoft.com/office/drawing/2014/main" id="{7BE2456B-919F-4C28-B6F2-477203DFDD68}"/>
              </a:ext>
            </a:extLst>
          </p:cNvPr>
          <p:cNvSpPr>
            <a:spLocks noGrp="1"/>
          </p:cNvSpPr>
          <p:nvPr>
            <p:ph idx="1"/>
          </p:nvPr>
        </p:nvSpPr>
        <p:spPr>
          <a:xfrm>
            <a:off x="838200" y="1592263"/>
            <a:ext cx="10515600" cy="4584700"/>
          </a:xfrm>
          <a:prstGeom prst="rect">
            <a:avLst/>
          </a:prstGeom>
        </p:spPr>
        <p:txBody>
          <a:bodyPr vert="horz" lIns="0" tIns="45720" rIns="0" bIns="45720" rtlCol="0">
            <a:normAutofit/>
          </a:body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Tree>
    <p:extLst>
      <p:ext uri="{BB962C8B-B14F-4D97-AF65-F5344CB8AC3E}">
        <p14:creationId xmlns:p14="http://schemas.microsoft.com/office/powerpoint/2010/main" val="11150215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Titel + Boventitel + Inhou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A0088BA-50E3-453A-B4A0-8CCF8ED49B02}"/>
              </a:ext>
            </a:extLst>
          </p:cNvPr>
          <p:cNvSpPr>
            <a:spLocks noGrp="1"/>
          </p:cNvSpPr>
          <p:nvPr>
            <p:ph type="title" hasCustomPrompt="1"/>
          </p:nvPr>
        </p:nvSpPr>
        <p:spPr>
          <a:xfrm>
            <a:off x="836612" y="736352"/>
            <a:ext cx="10515600" cy="703511"/>
          </a:xfrm>
          <a:prstGeom prst="rect">
            <a:avLst/>
          </a:prstGeom>
        </p:spPr>
        <p:txBody>
          <a:bodyPr anchor="t"/>
          <a:lstStyle>
            <a:lvl1pPr>
              <a:defRPr/>
            </a:lvl1pPr>
          </a:lstStyle>
          <a:p>
            <a:r>
              <a:rPr lang="nl-NL"/>
              <a:t>Hoofdtitel</a:t>
            </a:r>
            <a:endParaRPr lang="nl-BE"/>
          </a:p>
        </p:txBody>
      </p:sp>
      <p:sp>
        <p:nvSpPr>
          <p:cNvPr id="3" name="Tijdelijke aanduiding voor inhoud 2">
            <a:extLst>
              <a:ext uri="{FF2B5EF4-FFF2-40B4-BE49-F238E27FC236}">
                <a16:creationId xmlns:a16="http://schemas.microsoft.com/office/drawing/2014/main" id="{39A00E47-68C0-4DBD-AB0F-CD7342B025EA}"/>
              </a:ext>
            </a:extLst>
          </p:cNvPr>
          <p:cNvSpPr>
            <a:spLocks noGrp="1"/>
          </p:cNvSpPr>
          <p:nvPr>
            <p:ph idx="1" hasCustomPrompt="1"/>
          </p:nvPr>
        </p:nvSpPr>
        <p:spPr>
          <a:xfrm>
            <a:off x="838200" y="1592263"/>
            <a:ext cx="10515600" cy="4584700"/>
          </a:xfrm>
        </p:spPr>
        <p:txBody>
          <a:bodyPr/>
          <a:lstStyle>
            <a:lvl1pPr>
              <a:defRPr u="none"/>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12" name="Tijdelijke aanduiding voor tekst 9">
            <a:extLst>
              <a:ext uri="{FF2B5EF4-FFF2-40B4-BE49-F238E27FC236}">
                <a16:creationId xmlns:a16="http://schemas.microsoft.com/office/drawing/2014/main" id="{C8409B7C-6B97-4FAC-AD35-6F8F386B3CAB}"/>
              </a:ext>
            </a:extLst>
          </p:cNvPr>
          <p:cNvSpPr>
            <a:spLocks noGrp="1"/>
          </p:cNvSpPr>
          <p:nvPr>
            <p:ph type="body" sz="quarter" idx="13" hasCustomPrompt="1"/>
          </p:nvPr>
        </p:nvSpPr>
        <p:spPr>
          <a:xfrm>
            <a:off x="836612"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Tree>
    <p:extLst>
      <p:ext uri="{BB962C8B-B14F-4D97-AF65-F5344CB8AC3E}">
        <p14:creationId xmlns:p14="http://schemas.microsoft.com/office/powerpoint/2010/main" val="26385819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Titel">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7FBACB4-A827-476B-A480-75BFBEF64F94}"/>
              </a:ext>
            </a:extLst>
          </p:cNvPr>
          <p:cNvSpPr>
            <a:spLocks noGrp="1"/>
          </p:cNvSpPr>
          <p:nvPr>
            <p:ph type="title"/>
          </p:nvPr>
        </p:nvSpPr>
        <p:spPr/>
        <p:txBody>
          <a:bodyPr/>
          <a:lstStyle/>
          <a:p>
            <a:r>
              <a:rPr lang="nl-NL"/>
              <a:t>Klik om stijl te bewerken</a:t>
            </a:r>
            <a:endParaRPr lang="nl-BE"/>
          </a:p>
        </p:txBody>
      </p:sp>
      <p:sp>
        <p:nvSpPr>
          <p:cNvPr id="3" name="Footer Placeholder 2">
            <a:extLst>
              <a:ext uri="{FF2B5EF4-FFF2-40B4-BE49-F238E27FC236}">
                <a16:creationId xmlns:a16="http://schemas.microsoft.com/office/drawing/2014/main" id="{C5C9F335-3273-4667-AD8D-2C4BE24F1488}"/>
              </a:ext>
            </a:extLst>
          </p:cNvPr>
          <p:cNvSpPr>
            <a:spLocks noGrp="1"/>
          </p:cNvSpPr>
          <p:nvPr>
            <p:ph type="ftr" sz="quarter" idx="10"/>
          </p:nvPr>
        </p:nvSpPr>
        <p:spPr/>
        <p:txBody>
          <a:bodyPr/>
          <a:lstStyle/>
          <a:p>
            <a:r>
              <a:rPr lang="nl-BE"/>
              <a:t>Digitaal Vlaanderen</a:t>
            </a:r>
          </a:p>
        </p:txBody>
      </p:sp>
      <p:sp>
        <p:nvSpPr>
          <p:cNvPr id="4" name="Slide Number Placeholder 3">
            <a:extLst>
              <a:ext uri="{FF2B5EF4-FFF2-40B4-BE49-F238E27FC236}">
                <a16:creationId xmlns:a16="http://schemas.microsoft.com/office/drawing/2014/main" id="{EFEB5C17-7629-4682-8F5F-4423A21D776A}"/>
              </a:ext>
            </a:extLst>
          </p:cNvPr>
          <p:cNvSpPr>
            <a:spLocks noGrp="1"/>
          </p:cNvSpPr>
          <p:nvPr>
            <p:ph type="sldNum" sz="quarter" idx="11"/>
          </p:nvPr>
        </p:nvSpPr>
        <p:spPr/>
        <p:txBody>
          <a:bodyPr/>
          <a:lstStyle/>
          <a:p>
            <a:fld id="{1EABE038-A425-4CC0-917A-1DC3ED725B2E}" type="slidenum">
              <a:rPr lang="nl-BE" smtClean="0"/>
              <a:pPr/>
              <a:t>‹nr.›</a:t>
            </a:fld>
            <a:endParaRPr lang="nl-BE"/>
          </a:p>
        </p:txBody>
      </p:sp>
    </p:spTree>
    <p:extLst>
      <p:ext uri="{BB962C8B-B14F-4D97-AF65-F5344CB8AC3E}">
        <p14:creationId xmlns:p14="http://schemas.microsoft.com/office/powerpoint/2010/main" val="1471691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Titel + Boventitel">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A0088BA-50E3-453A-B4A0-8CCF8ED49B02}"/>
              </a:ext>
            </a:extLst>
          </p:cNvPr>
          <p:cNvSpPr>
            <a:spLocks noGrp="1"/>
          </p:cNvSpPr>
          <p:nvPr>
            <p:ph type="title" hasCustomPrompt="1"/>
          </p:nvPr>
        </p:nvSpPr>
        <p:spPr>
          <a:xfrm>
            <a:off x="836612" y="736352"/>
            <a:ext cx="10515600" cy="703511"/>
          </a:xfrm>
          <a:prstGeom prst="rect">
            <a:avLst/>
          </a:prstGeom>
        </p:spPr>
        <p:txBody>
          <a:bodyPr anchor="t"/>
          <a:lstStyle>
            <a:lvl1pPr>
              <a:defRPr/>
            </a:lvl1pPr>
          </a:lstStyle>
          <a:p>
            <a:r>
              <a:rPr lang="nl-NL"/>
              <a:t>Hoofdtitel</a:t>
            </a:r>
            <a:endParaRPr lang="nl-BE"/>
          </a:p>
        </p:txBody>
      </p:sp>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12" name="Tijdelijke aanduiding voor tekst 9">
            <a:extLst>
              <a:ext uri="{FF2B5EF4-FFF2-40B4-BE49-F238E27FC236}">
                <a16:creationId xmlns:a16="http://schemas.microsoft.com/office/drawing/2014/main" id="{C8409B7C-6B97-4FAC-AD35-6F8F386B3CAB}"/>
              </a:ext>
            </a:extLst>
          </p:cNvPr>
          <p:cNvSpPr>
            <a:spLocks noGrp="1"/>
          </p:cNvSpPr>
          <p:nvPr>
            <p:ph type="body" sz="quarter" idx="13" hasCustomPrompt="1"/>
          </p:nvPr>
        </p:nvSpPr>
        <p:spPr>
          <a:xfrm>
            <a:off x="836612"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Tree>
    <p:extLst>
      <p:ext uri="{BB962C8B-B14F-4D97-AF65-F5344CB8AC3E}">
        <p14:creationId xmlns:p14="http://schemas.microsoft.com/office/powerpoint/2010/main" val="13410777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Titel + Tussentitel + 2 Inhoud ">
    <p:spTree>
      <p:nvGrpSpPr>
        <p:cNvPr id="1" name=""/>
        <p:cNvGrpSpPr/>
        <p:nvPr/>
      </p:nvGrpSpPr>
      <p:grpSpPr>
        <a:xfrm>
          <a:off x="0" y="0"/>
          <a:ext cx="0" cy="0"/>
          <a:chOff x="0" y="0"/>
          <a:chExt cx="0" cy="0"/>
        </a:xfrm>
      </p:grpSpPr>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8" name="Rechthoek 3">
            <a:extLst>
              <a:ext uri="{FF2B5EF4-FFF2-40B4-BE49-F238E27FC236}">
                <a16:creationId xmlns:a16="http://schemas.microsoft.com/office/drawing/2014/main" id="{23AF26AC-5CFB-4F6D-8A70-31DC3394C2C5}"/>
              </a:ext>
            </a:extLst>
          </p:cNvPr>
          <p:cNvSpPr/>
          <p:nvPr userDrawn="1"/>
        </p:nvSpPr>
        <p:spPr>
          <a:xfrm>
            <a:off x="839787" y="1592263"/>
            <a:ext cx="5049383"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11" name="Text Placeholder 16">
            <a:extLst>
              <a:ext uri="{FF2B5EF4-FFF2-40B4-BE49-F238E27FC236}">
                <a16:creationId xmlns:a16="http://schemas.microsoft.com/office/drawing/2014/main" id="{B516FA6D-8E9F-4C9C-BA50-CC09DCED4072}"/>
              </a:ext>
            </a:extLst>
          </p:cNvPr>
          <p:cNvSpPr>
            <a:spLocks noGrp="1"/>
          </p:cNvSpPr>
          <p:nvPr>
            <p:ph type="body" sz="quarter" idx="14"/>
          </p:nvPr>
        </p:nvSpPr>
        <p:spPr>
          <a:xfrm>
            <a:off x="1090250" y="1904789"/>
            <a:ext cx="4548456" cy="778234"/>
          </a:xfrm>
        </p:spPr>
        <p:txBody>
          <a:bodyPr anchor="b">
            <a:no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15" name="Rectangle 14">
            <a:extLst>
              <a:ext uri="{FF2B5EF4-FFF2-40B4-BE49-F238E27FC236}">
                <a16:creationId xmlns:a16="http://schemas.microsoft.com/office/drawing/2014/main" id="{D870A25B-699D-4D15-BC83-0201815D2734}"/>
              </a:ext>
            </a:extLst>
          </p:cNvPr>
          <p:cNvSpPr/>
          <p:nvPr userDrawn="1"/>
        </p:nvSpPr>
        <p:spPr>
          <a:xfrm>
            <a:off x="3209867"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21" name="Text Placeholder 20">
            <a:extLst>
              <a:ext uri="{FF2B5EF4-FFF2-40B4-BE49-F238E27FC236}">
                <a16:creationId xmlns:a16="http://schemas.microsoft.com/office/drawing/2014/main" id="{E566FEB3-9583-4476-870F-897012632146}"/>
              </a:ext>
            </a:extLst>
          </p:cNvPr>
          <p:cNvSpPr>
            <a:spLocks noGrp="1"/>
          </p:cNvSpPr>
          <p:nvPr>
            <p:ph type="body" sz="quarter" idx="20"/>
          </p:nvPr>
        </p:nvSpPr>
        <p:spPr>
          <a:xfrm>
            <a:off x="1089451" y="3339380"/>
            <a:ext cx="4550055" cy="2656800"/>
          </a:xfrm>
        </p:spPr>
        <p:txBody>
          <a:bodyPr>
            <a:noAutofit/>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28" name="Rechthoek 3">
            <a:extLst>
              <a:ext uri="{FF2B5EF4-FFF2-40B4-BE49-F238E27FC236}">
                <a16:creationId xmlns:a16="http://schemas.microsoft.com/office/drawing/2014/main" id="{18679EBA-25DF-47AF-B66A-ADB4C0B50434}"/>
              </a:ext>
            </a:extLst>
          </p:cNvPr>
          <p:cNvSpPr/>
          <p:nvPr userDrawn="1"/>
        </p:nvSpPr>
        <p:spPr>
          <a:xfrm>
            <a:off x="6302830" y="1592263"/>
            <a:ext cx="5049383"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29" name="Text Placeholder 16">
            <a:extLst>
              <a:ext uri="{FF2B5EF4-FFF2-40B4-BE49-F238E27FC236}">
                <a16:creationId xmlns:a16="http://schemas.microsoft.com/office/drawing/2014/main" id="{7D3C742E-7030-4C09-A4E2-EE5560A92F6F}"/>
              </a:ext>
            </a:extLst>
          </p:cNvPr>
          <p:cNvSpPr>
            <a:spLocks noGrp="1"/>
          </p:cNvSpPr>
          <p:nvPr>
            <p:ph type="body" sz="quarter" idx="21"/>
          </p:nvPr>
        </p:nvSpPr>
        <p:spPr>
          <a:xfrm>
            <a:off x="6553293" y="1904789"/>
            <a:ext cx="4548456" cy="778234"/>
          </a:xfrm>
        </p:spPr>
        <p:txBody>
          <a:bodyPr anchor="b">
            <a:no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30" name="Rectangle 29">
            <a:extLst>
              <a:ext uri="{FF2B5EF4-FFF2-40B4-BE49-F238E27FC236}">
                <a16:creationId xmlns:a16="http://schemas.microsoft.com/office/drawing/2014/main" id="{2BCC130F-4C58-4918-8A26-AD95CBCEBBB9}"/>
              </a:ext>
            </a:extLst>
          </p:cNvPr>
          <p:cNvSpPr/>
          <p:nvPr userDrawn="1"/>
        </p:nvSpPr>
        <p:spPr>
          <a:xfrm>
            <a:off x="8672910"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31" name="Text Placeholder 20">
            <a:extLst>
              <a:ext uri="{FF2B5EF4-FFF2-40B4-BE49-F238E27FC236}">
                <a16:creationId xmlns:a16="http://schemas.microsoft.com/office/drawing/2014/main" id="{2319D7C0-B552-49BD-9175-92D787A5496B}"/>
              </a:ext>
            </a:extLst>
          </p:cNvPr>
          <p:cNvSpPr>
            <a:spLocks noGrp="1"/>
          </p:cNvSpPr>
          <p:nvPr>
            <p:ph type="body" sz="quarter" idx="22"/>
          </p:nvPr>
        </p:nvSpPr>
        <p:spPr>
          <a:xfrm>
            <a:off x="6552494" y="3339380"/>
            <a:ext cx="4550055" cy="2656800"/>
          </a:xfrm>
        </p:spPr>
        <p:txBody>
          <a:bodyPr>
            <a:noAutofit/>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16" name="Titel 1">
            <a:extLst>
              <a:ext uri="{FF2B5EF4-FFF2-40B4-BE49-F238E27FC236}">
                <a16:creationId xmlns:a16="http://schemas.microsoft.com/office/drawing/2014/main" id="{B402254C-B322-4B4A-8A90-0B23A940D93E}"/>
              </a:ext>
            </a:extLst>
          </p:cNvPr>
          <p:cNvSpPr>
            <a:spLocks noGrp="1"/>
          </p:cNvSpPr>
          <p:nvPr>
            <p:ph type="title" hasCustomPrompt="1"/>
          </p:nvPr>
        </p:nvSpPr>
        <p:spPr>
          <a:xfrm>
            <a:off x="836612" y="736352"/>
            <a:ext cx="10515600" cy="703511"/>
          </a:xfrm>
          <a:prstGeom prst="rect">
            <a:avLst/>
          </a:prstGeom>
        </p:spPr>
        <p:txBody>
          <a:bodyPr anchor="t"/>
          <a:lstStyle>
            <a:lvl1pPr>
              <a:defRPr/>
            </a:lvl1pPr>
          </a:lstStyle>
          <a:p>
            <a:r>
              <a:rPr lang="nl-NL"/>
              <a:t>Hoofdtitel</a:t>
            </a:r>
            <a:endParaRPr lang="nl-BE"/>
          </a:p>
        </p:txBody>
      </p:sp>
      <p:sp>
        <p:nvSpPr>
          <p:cNvPr id="17" name="Tijdelijke aanduiding voor tekst 9">
            <a:extLst>
              <a:ext uri="{FF2B5EF4-FFF2-40B4-BE49-F238E27FC236}">
                <a16:creationId xmlns:a16="http://schemas.microsoft.com/office/drawing/2014/main" id="{59EEA2BC-5754-457F-AE68-3991568A9F54}"/>
              </a:ext>
            </a:extLst>
          </p:cNvPr>
          <p:cNvSpPr>
            <a:spLocks noGrp="1"/>
          </p:cNvSpPr>
          <p:nvPr>
            <p:ph type="body" sz="quarter" idx="13" hasCustomPrompt="1"/>
          </p:nvPr>
        </p:nvSpPr>
        <p:spPr>
          <a:xfrm>
            <a:off x="836612"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Tree>
    <p:extLst>
      <p:ext uri="{BB962C8B-B14F-4D97-AF65-F5344CB8AC3E}">
        <p14:creationId xmlns:p14="http://schemas.microsoft.com/office/powerpoint/2010/main" val="2733511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Titel + Tussentitel + 3 Inhoud ">
    <p:spTree>
      <p:nvGrpSpPr>
        <p:cNvPr id="1" name=""/>
        <p:cNvGrpSpPr/>
        <p:nvPr/>
      </p:nvGrpSpPr>
      <p:grpSpPr>
        <a:xfrm>
          <a:off x="0" y="0"/>
          <a:ext cx="0" cy="0"/>
          <a:chOff x="0" y="0"/>
          <a:chExt cx="0" cy="0"/>
        </a:xfrm>
      </p:grpSpPr>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8" name="Rechthoek 3">
            <a:extLst>
              <a:ext uri="{FF2B5EF4-FFF2-40B4-BE49-F238E27FC236}">
                <a16:creationId xmlns:a16="http://schemas.microsoft.com/office/drawing/2014/main" id="{23AF26AC-5CFB-4F6D-8A70-31DC3394C2C5}"/>
              </a:ext>
            </a:extLst>
          </p:cNvPr>
          <p:cNvSpPr/>
          <p:nvPr userDrawn="1"/>
        </p:nvSpPr>
        <p:spPr>
          <a:xfrm>
            <a:off x="839788" y="1577976"/>
            <a:ext cx="3240000" cy="46227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9" name="Rechthoek 3">
            <a:extLst>
              <a:ext uri="{FF2B5EF4-FFF2-40B4-BE49-F238E27FC236}">
                <a16:creationId xmlns:a16="http://schemas.microsoft.com/office/drawing/2014/main" id="{1786B4DD-87B3-4870-B63C-2B803B4906F0}"/>
              </a:ext>
            </a:extLst>
          </p:cNvPr>
          <p:cNvSpPr/>
          <p:nvPr userDrawn="1"/>
        </p:nvSpPr>
        <p:spPr>
          <a:xfrm>
            <a:off x="4476000" y="1577976"/>
            <a:ext cx="3240000" cy="46227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rgbClr val="373636"/>
              </a:solidFill>
              <a:uFill>
                <a:solidFill>
                  <a:srgbClr val="FFE819"/>
                </a:solidFill>
              </a:uFill>
              <a:latin typeface="+mj-lt"/>
            </a:endParaRPr>
          </a:p>
        </p:txBody>
      </p:sp>
      <p:sp>
        <p:nvSpPr>
          <p:cNvPr id="10" name="Rechthoek 3">
            <a:extLst>
              <a:ext uri="{FF2B5EF4-FFF2-40B4-BE49-F238E27FC236}">
                <a16:creationId xmlns:a16="http://schemas.microsoft.com/office/drawing/2014/main" id="{892CD43D-9369-47DC-A190-4DABB5F648B9}"/>
              </a:ext>
            </a:extLst>
          </p:cNvPr>
          <p:cNvSpPr/>
          <p:nvPr userDrawn="1"/>
        </p:nvSpPr>
        <p:spPr>
          <a:xfrm>
            <a:off x="8112212" y="1592263"/>
            <a:ext cx="3240000" cy="46227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rgbClr val="373636"/>
              </a:solidFill>
              <a:uFill>
                <a:solidFill>
                  <a:srgbClr val="FFE819"/>
                </a:solidFill>
              </a:uFill>
              <a:latin typeface="+mj-lt"/>
            </a:endParaRPr>
          </a:p>
        </p:txBody>
      </p:sp>
      <p:sp>
        <p:nvSpPr>
          <p:cNvPr id="11" name="Text Placeholder 16">
            <a:extLst>
              <a:ext uri="{FF2B5EF4-FFF2-40B4-BE49-F238E27FC236}">
                <a16:creationId xmlns:a16="http://schemas.microsoft.com/office/drawing/2014/main" id="{B516FA6D-8E9F-4C9C-BA50-CC09DCED4072}"/>
              </a:ext>
            </a:extLst>
          </p:cNvPr>
          <p:cNvSpPr>
            <a:spLocks noGrp="1"/>
          </p:cNvSpPr>
          <p:nvPr>
            <p:ph type="body" sz="quarter" idx="14"/>
          </p:nvPr>
        </p:nvSpPr>
        <p:spPr>
          <a:xfrm>
            <a:off x="1000501" y="1904789"/>
            <a:ext cx="2918574" cy="778234"/>
          </a:xfrm>
        </p:spPr>
        <p:txBody>
          <a:bodyPr anchor="b">
            <a:no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13" name="Text Placeholder 16">
            <a:extLst>
              <a:ext uri="{FF2B5EF4-FFF2-40B4-BE49-F238E27FC236}">
                <a16:creationId xmlns:a16="http://schemas.microsoft.com/office/drawing/2014/main" id="{4903B434-F0DF-4A38-AD25-1AC6AC8F3084}"/>
              </a:ext>
            </a:extLst>
          </p:cNvPr>
          <p:cNvSpPr>
            <a:spLocks noGrp="1"/>
          </p:cNvSpPr>
          <p:nvPr>
            <p:ph type="body" sz="quarter" idx="15"/>
          </p:nvPr>
        </p:nvSpPr>
        <p:spPr>
          <a:xfrm>
            <a:off x="4636713" y="1904789"/>
            <a:ext cx="2918574" cy="778234"/>
          </a:xfrm>
        </p:spPr>
        <p:txBody>
          <a:bodyPr anchor="b">
            <a:no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14" name="Text Placeholder 16">
            <a:extLst>
              <a:ext uri="{FF2B5EF4-FFF2-40B4-BE49-F238E27FC236}">
                <a16:creationId xmlns:a16="http://schemas.microsoft.com/office/drawing/2014/main" id="{4F757132-B6AF-4A2B-9F9B-07AB94E88C17}"/>
              </a:ext>
            </a:extLst>
          </p:cNvPr>
          <p:cNvSpPr>
            <a:spLocks noGrp="1"/>
          </p:cNvSpPr>
          <p:nvPr>
            <p:ph type="body" sz="quarter" idx="16"/>
          </p:nvPr>
        </p:nvSpPr>
        <p:spPr>
          <a:xfrm>
            <a:off x="8272925" y="1919076"/>
            <a:ext cx="2918574" cy="778234"/>
          </a:xfrm>
        </p:spPr>
        <p:txBody>
          <a:bodyPr anchor="b">
            <a:no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15" name="Rectangle 14">
            <a:extLst>
              <a:ext uri="{FF2B5EF4-FFF2-40B4-BE49-F238E27FC236}">
                <a16:creationId xmlns:a16="http://schemas.microsoft.com/office/drawing/2014/main" id="{D870A25B-699D-4D15-BC83-0201815D2734}"/>
              </a:ext>
            </a:extLst>
          </p:cNvPr>
          <p:cNvSpPr/>
          <p:nvPr userDrawn="1"/>
        </p:nvSpPr>
        <p:spPr>
          <a:xfrm>
            <a:off x="2304758"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17" name="Rectangle 16">
            <a:extLst>
              <a:ext uri="{FF2B5EF4-FFF2-40B4-BE49-F238E27FC236}">
                <a16:creationId xmlns:a16="http://schemas.microsoft.com/office/drawing/2014/main" id="{5A5DD0C0-8DD0-4CF1-A9DC-5F39B9B29250}"/>
              </a:ext>
            </a:extLst>
          </p:cNvPr>
          <p:cNvSpPr/>
          <p:nvPr userDrawn="1"/>
        </p:nvSpPr>
        <p:spPr>
          <a:xfrm>
            <a:off x="5821445"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19" name="Rectangle 18">
            <a:extLst>
              <a:ext uri="{FF2B5EF4-FFF2-40B4-BE49-F238E27FC236}">
                <a16:creationId xmlns:a16="http://schemas.microsoft.com/office/drawing/2014/main" id="{6047A5D2-E535-4929-8474-B0DFBDAC3AAA}"/>
              </a:ext>
            </a:extLst>
          </p:cNvPr>
          <p:cNvSpPr/>
          <p:nvPr userDrawn="1"/>
        </p:nvSpPr>
        <p:spPr>
          <a:xfrm>
            <a:off x="9577182" y="2989488"/>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21" name="Text Placeholder 20">
            <a:extLst>
              <a:ext uri="{FF2B5EF4-FFF2-40B4-BE49-F238E27FC236}">
                <a16:creationId xmlns:a16="http://schemas.microsoft.com/office/drawing/2014/main" id="{E566FEB3-9583-4476-870F-897012632146}"/>
              </a:ext>
            </a:extLst>
          </p:cNvPr>
          <p:cNvSpPr>
            <a:spLocks noGrp="1"/>
          </p:cNvSpPr>
          <p:nvPr>
            <p:ph type="body" sz="quarter" idx="20"/>
          </p:nvPr>
        </p:nvSpPr>
        <p:spPr>
          <a:xfrm>
            <a:off x="1000501" y="3339380"/>
            <a:ext cx="2919600" cy="2656800"/>
          </a:xfrm>
        </p:spPr>
        <p:txBody>
          <a:bodyPr>
            <a:noAutofit/>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26" name="Text Placeholder 20">
            <a:extLst>
              <a:ext uri="{FF2B5EF4-FFF2-40B4-BE49-F238E27FC236}">
                <a16:creationId xmlns:a16="http://schemas.microsoft.com/office/drawing/2014/main" id="{EB0C5E13-305D-4093-8357-BB356F02F7B9}"/>
              </a:ext>
            </a:extLst>
          </p:cNvPr>
          <p:cNvSpPr>
            <a:spLocks noGrp="1"/>
          </p:cNvSpPr>
          <p:nvPr>
            <p:ph type="body" sz="quarter" idx="21"/>
          </p:nvPr>
        </p:nvSpPr>
        <p:spPr>
          <a:xfrm>
            <a:off x="4635687" y="3339380"/>
            <a:ext cx="2919600" cy="2656800"/>
          </a:xfrm>
        </p:spPr>
        <p:txBody>
          <a:bodyPr>
            <a:noAutofit/>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27" name="Text Placeholder 20">
            <a:extLst>
              <a:ext uri="{FF2B5EF4-FFF2-40B4-BE49-F238E27FC236}">
                <a16:creationId xmlns:a16="http://schemas.microsoft.com/office/drawing/2014/main" id="{A9B79223-F299-4F48-B8EE-17FF3C2046EB}"/>
              </a:ext>
            </a:extLst>
          </p:cNvPr>
          <p:cNvSpPr>
            <a:spLocks noGrp="1"/>
          </p:cNvSpPr>
          <p:nvPr>
            <p:ph type="body" sz="quarter" idx="22"/>
          </p:nvPr>
        </p:nvSpPr>
        <p:spPr>
          <a:xfrm>
            <a:off x="8270873" y="3339380"/>
            <a:ext cx="2919600" cy="2656800"/>
          </a:xfrm>
        </p:spPr>
        <p:txBody>
          <a:bodyPr>
            <a:noAutofit/>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20" name="Titel 1">
            <a:extLst>
              <a:ext uri="{FF2B5EF4-FFF2-40B4-BE49-F238E27FC236}">
                <a16:creationId xmlns:a16="http://schemas.microsoft.com/office/drawing/2014/main" id="{EACFD26D-5C2D-4D4C-BF5B-D87C120620C3}"/>
              </a:ext>
            </a:extLst>
          </p:cNvPr>
          <p:cNvSpPr>
            <a:spLocks noGrp="1"/>
          </p:cNvSpPr>
          <p:nvPr>
            <p:ph type="title" hasCustomPrompt="1"/>
          </p:nvPr>
        </p:nvSpPr>
        <p:spPr>
          <a:xfrm>
            <a:off x="836612" y="736352"/>
            <a:ext cx="10515600" cy="703511"/>
          </a:xfrm>
          <a:prstGeom prst="rect">
            <a:avLst/>
          </a:prstGeom>
        </p:spPr>
        <p:txBody>
          <a:bodyPr anchor="t"/>
          <a:lstStyle>
            <a:lvl1pPr>
              <a:defRPr/>
            </a:lvl1pPr>
          </a:lstStyle>
          <a:p>
            <a:r>
              <a:rPr lang="nl-NL"/>
              <a:t>Hoofdtitel</a:t>
            </a:r>
            <a:endParaRPr lang="nl-BE"/>
          </a:p>
        </p:txBody>
      </p:sp>
      <p:sp>
        <p:nvSpPr>
          <p:cNvPr id="22" name="Tijdelijke aanduiding voor tekst 9">
            <a:extLst>
              <a:ext uri="{FF2B5EF4-FFF2-40B4-BE49-F238E27FC236}">
                <a16:creationId xmlns:a16="http://schemas.microsoft.com/office/drawing/2014/main" id="{CC9879FD-0861-47BA-AB16-D81A3B7D1A0F}"/>
              </a:ext>
            </a:extLst>
          </p:cNvPr>
          <p:cNvSpPr>
            <a:spLocks noGrp="1"/>
          </p:cNvSpPr>
          <p:nvPr>
            <p:ph type="body" sz="quarter" idx="13" hasCustomPrompt="1"/>
          </p:nvPr>
        </p:nvSpPr>
        <p:spPr>
          <a:xfrm>
            <a:off x="836612"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Tree>
    <p:extLst>
      <p:ext uri="{BB962C8B-B14F-4D97-AF65-F5344CB8AC3E}">
        <p14:creationId xmlns:p14="http://schemas.microsoft.com/office/powerpoint/2010/main" val="20239657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Titel + Tussentitel + 4 Inhoud ">
    <p:spTree>
      <p:nvGrpSpPr>
        <p:cNvPr id="1" name=""/>
        <p:cNvGrpSpPr/>
        <p:nvPr/>
      </p:nvGrpSpPr>
      <p:grpSpPr>
        <a:xfrm>
          <a:off x="0" y="0"/>
          <a:ext cx="0" cy="0"/>
          <a:chOff x="0" y="0"/>
          <a:chExt cx="0" cy="0"/>
        </a:xfrm>
      </p:grpSpPr>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8" name="Rechthoek 3">
            <a:extLst>
              <a:ext uri="{FF2B5EF4-FFF2-40B4-BE49-F238E27FC236}">
                <a16:creationId xmlns:a16="http://schemas.microsoft.com/office/drawing/2014/main" id="{23AF26AC-5CFB-4F6D-8A70-31DC3394C2C5}"/>
              </a:ext>
            </a:extLst>
          </p:cNvPr>
          <p:cNvSpPr/>
          <p:nvPr userDrawn="1"/>
        </p:nvSpPr>
        <p:spPr>
          <a:xfrm>
            <a:off x="839788"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11" name="Text Placeholder 16">
            <a:extLst>
              <a:ext uri="{FF2B5EF4-FFF2-40B4-BE49-F238E27FC236}">
                <a16:creationId xmlns:a16="http://schemas.microsoft.com/office/drawing/2014/main" id="{B516FA6D-8E9F-4C9C-BA50-CC09DCED4072}"/>
              </a:ext>
            </a:extLst>
          </p:cNvPr>
          <p:cNvSpPr>
            <a:spLocks noGrp="1"/>
          </p:cNvSpPr>
          <p:nvPr>
            <p:ph type="body" sz="quarter" idx="14"/>
          </p:nvPr>
        </p:nvSpPr>
        <p:spPr>
          <a:xfrm>
            <a:off x="966060" y="1904789"/>
            <a:ext cx="2273512" cy="778234"/>
          </a:xfrm>
        </p:spPr>
        <p:txBody>
          <a:bodyPr anchor="b">
            <a:no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15" name="Rectangle 14">
            <a:extLst>
              <a:ext uri="{FF2B5EF4-FFF2-40B4-BE49-F238E27FC236}">
                <a16:creationId xmlns:a16="http://schemas.microsoft.com/office/drawing/2014/main" id="{D870A25B-699D-4D15-BC83-0201815D2734}"/>
              </a:ext>
            </a:extLst>
          </p:cNvPr>
          <p:cNvSpPr/>
          <p:nvPr userDrawn="1"/>
        </p:nvSpPr>
        <p:spPr>
          <a:xfrm>
            <a:off x="1958011"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21" name="Text Placeholder 20">
            <a:extLst>
              <a:ext uri="{FF2B5EF4-FFF2-40B4-BE49-F238E27FC236}">
                <a16:creationId xmlns:a16="http://schemas.microsoft.com/office/drawing/2014/main" id="{E566FEB3-9583-4476-870F-897012632146}"/>
              </a:ext>
            </a:extLst>
          </p:cNvPr>
          <p:cNvSpPr>
            <a:spLocks noGrp="1"/>
          </p:cNvSpPr>
          <p:nvPr>
            <p:ph type="body" sz="quarter" idx="20"/>
          </p:nvPr>
        </p:nvSpPr>
        <p:spPr>
          <a:xfrm>
            <a:off x="965656" y="3339380"/>
            <a:ext cx="2274311" cy="2656800"/>
          </a:xfrm>
        </p:spPr>
        <p:txBody>
          <a:bodyPr>
            <a:noAutofit/>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71" name="Rechthoek 3">
            <a:extLst>
              <a:ext uri="{FF2B5EF4-FFF2-40B4-BE49-F238E27FC236}">
                <a16:creationId xmlns:a16="http://schemas.microsoft.com/office/drawing/2014/main" id="{D42E061E-4CC4-43FD-8005-B1BD5D905DC0}"/>
              </a:ext>
            </a:extLst>
          </p:cNvPr>
          <p:cNvSpPr/>
          <p:nvPr userDrawn="1"/>
        </p:nvSpPr>
        <p:spPr>
          <a:xfrm>
            <a:off x="3502631"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72" name="Text Placeholder 16">
            <a:extLst>
              <a:ext uri="{FF2B5EF4-FFF2-40B4-BE49-F238E27FC236}">
                <a16:creationId xmlns:a16="http://schemas.microsoft.com/office/drawing/2014/main" id="{4E3C6674-DD01-47E9-A10E-D853334741CF}"/>
              </a:ext>
            </a:extLst>
          </p:cNvPr>
          <p:cNvSpPr>
            <a:spLocks noGrp="1"/>
          </p:cNvSpPr>
          <p:nvPr>
            <p:ph type="body" sz="quarter" idx="21"/>
          </p:nvPr>
        </p:nvSpPr>
        <p:spPr>
          <a:xfrm>
            <a:off x="3628903" y="1904789"/>
            <a:ext cx="2273512" cy="778234"/>
          </a:xfrm>
        </p:spPr>
        <p:txBody>
          <a:bodyPr anchor="b">
            <a:no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73" name="Rectangle 72">
            <a:extLst>
              <a:ext uri="{FF2B5EF4-FFF2-40B4-BE49-F238E27FC236}">
                <a16:creationId xmlns:a16="http://schemas.microsoft.com/office/drawing/2014/main" id="{7B184C01-EC21-4F1C-A40F-CE7D84CD102F}"/>
              </a:ext>
            </a:extLst>
          </p:cNvPr>
          <p:cNvSpPr/>
          <p:nvPr userDrawn="1"/>
        </p:nvSpPr>
        <p:spPr>
          <a:xfrm>
            <a:off x="4620854"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74" name="Text Placeholder 20">
            <a:extLst>
              <a:ext uri="{FF2B5EF4-FFF2-40B4-BE49-F238E27FC236}">
                <a16:creationId xmlns:a16="http://schemas.microsoft.com/office/drawing/2014/main" id="{55EDD25B-4655-4241-B02F-A9D898AFDAC2}"/>
              </a:ext>
            </a:extLst>
          </p:cNvPr>
          <p:cNvSpPr>
            <a:spLocks noGrp="1"/>
          </p:cNvSpPr>
          <p:nvPr>
            <p:ph type="body" sz="quarter" idx="22"/>
          </p:nvPr>
        </p:nvSpPr>
        <p:spPr>
          <a:xfrm>
            <a:off x="3628499" y="3339380"/>
            <a:ext cx="2274311" cy="2656800"/>
          </a:xfrm>
        </p:spPr>
        <p:txBody>
          <a:bodyPr>
            <a:noAutofit/>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75" name="Rechthoek 3">
            <a:extLst>
              <a:ext uri="{FF2B5EF4-FFF2-40B4-BE49-F238E27FC236}">
                <a16:creationId xmlns:a16="http://schemas.microsoft.com/office/drawing/2014/main" id="{25E21064-3834-4788-B957-C622E24DCF38}"/>
              </a:ext>
            </a:extLst>
          </p:cNvPr>
          <p:cNvSpPr/>
          <p:nvPr userDrawn="1"/>
        </p:nvSpPr>
        <p:spPr>
          <a:xfrm>
            <a:off x="6165474"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76" name="Text Placeholder 16">
            <a:extLst>
              <a:ext uri="{FF2B5EF4-FFF2-40B4-BE49-F238E27FC236}">
                <a16:creationId xmlns:a16="http://schemas.microsoft.com/office/drawing/2014/main" id="{6350B18A-4C7A-4978-BED9-F8CA3F7851C9}"/>
              </a:ext>
            </a:extLst>
          </p:cNvPr>
          <p:cNvSpPr>
            <a:spLocks noGrp="1"/>
          </p:cNvSpPr>
          <p:nvPr>
            <p:ph type="body" sz="quarter" idx="23"/>
          </p:nvPr>
        </p:nvSpPr>
        <p:spPr>
          <a:xfrm>
            <a:off x="6291746" y="1904789"/>
            <a:ext cx="2273512" cy="778234"/>
          </a:xfrm>
        </p:spPr>
        <p:txBody>
          <a:bodyPr anchor="b">
            <a:no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77" name="Rectangle 76">
            <a:extLst>
              <a:ext uri="{FF2B5EF4-FFF2-40B4-BE49-F238E27FC236}">
                <a16:creationId xmlns:a16="http://schemas.microsoft.com/office/drawing/2014/main" id="{84149926-AEB6-41AF-B225-2B03505D5B8D}"/>
              </a:ext>
            </a:extLst>
          </p:cNvPr>
          <p:cNvSpPr/>
          <p:nvPr userDrawn="1"/>
        </p:nvSpPr>
        <p:spPr>
          <a:xfrm>
            <a:off x="7283697"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78" name="Text Placeholder 20">
            <a:extLst>
              <a:ext uri="{FF2B5EF4-FFF2-40B4-BE49-F238E27FC236}">
                <a16:creationId xmlns:a16="http://schemas.microsoft.com/office/drawing/2014/main" id="{CBE57870-6B13-4436-9AB0-B45ACC23401D}"/>
              </a:ext>
            </a:extLst>
          </p:cNvPr>
          <p:cNvSpPr>
            <a:spLocks noGrp="1"/>
          </p:cNvSpPr>
          <p:nvPr>
            <p:ph type="body" sz="quarter" idx="24"/>
          </p:nvPr>
        </p:nvSpPr>
        <p:spPr>
          <a:xfrm>
            <a:off x="6291342" y="3339380"/>
            <a:ext cx="2274311" cy="2656800"/>
          </a:xfrm>
        </p:spPr>
        <p:txBody>
          <a:bodyPr>
            <a:noAutofit/>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79" name="Rechthoek 3">
            <a:extLst>
              <a:ext uri="{FF2B5EF4-FFF2-40B4-BE49-F238E27FC236}">
                <a16:creationId xmlns:a16="http://schemas.microsoft.com/office/drawing/2014/main" id="{8C77416B-B3AD-4D67-B6D2-4ACF2DD6EDD0}"/>
              </a:ext>
            </a:extLst>
          </p:cNvPr>
          <p:cNvSpPr/>
          <p:nvPr userDrawn="1"/>
        </p:nvSpPr>
        <p:spPr>
          <a:xfrm>
            <a:off x="8828316"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80" name="Text Placeholder 16">
            <a:extLst>
              <a:ext uri="{FF2B5EF4-FFF2-40B4-BE49-F238E27FC236}">
                <a16:creationId xmlns:a16="http://schemas.microsoft.com/office/drawing/2014/main" id="{852EF0F1-F093-4E8C-A7D2-5130A61B0E50}"/>
              </a:ext>
            </a:extLst>
          </p:cNvPr>
          <p:cNvSpPr>
            <a:spLocks noGrp="1"/>
          </p:cNvSpPr>
          <p:nvPr>
            <p:ph type="body" sz="quarter" idx="25"/>
          </p:nvPr>
        </p:nvSpPr>
        <p:spPr>
          <a:xfrm>
            <a:off x="8954588" y="1904789"/>
            <a:ext cx="2273512" cy="778234"/>
          </a:xfrm>
        </p:spPr>
        <p:txBody>
          <a:bodyPr anchor="b">
            <a:no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81" name="Rectangle 80">
            <a:extLst>
              <a:ext uri="{FF2B5EF4-FFF2-40B4-BE49-F238E27FC236}">
                <a16:creationId xmlns:a16="http://schemas.microsoft.com/office/drawing/2014/main" id="{396AA952-17E9-41F2-A71E-4A8199C2B745}"/>
              </a:ext>
            </a:extLst>
          </p:cNvPr>
          <p:cNvSpPr/>
          <p:nvPr userDrawn="1"/>
        </p:nvSpPr>
        <p:spPr>
          <a:xfrm>
            <a:off x="9946539"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82" name="Text Placeholder 20">
            <a:extLst>
              <a:ext uri="{FF2B5EF4-FFF2-40B4-BE49-F238E27FC236}">
                <a16:creationId xmlns:a16="http://schemas.microsoft.com/office/drawing/2014/main" id="{6FF71E5F-F651-4629-9C5E-3DE7139EE63D}"/>
              </a:ext>
            </a:extLst>
          </p:cNvPr>
          <p:cNvSpPr>
            <a:spLocks noGrp="1"/>
          </p:cNvSpPr>
          <p:nvPr>
            <p:ph type="body" sz="quarter" idx="26"/>
          </p:nvPr>
        </p:nvSpPr>
        <p:spPr>
          <a:xfrm>
            <a:off x="8954184" y="3339380"/>
            <a:ext cx="2274311" cy="2656800"/>
          </a:xfrm>
        </p:spPr>
        <p:txBody>
          <a:bodyPr>
            <a:noAutofit/>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23" name="Titel 1">
            <a:extLst>
              <a:ext uri="{FF2B5EF4-FFF2-40B4-BE49-F238E27FC236}">
                <a16:creationId xmlns:a16="http://schemas.microsoft.com/office/drawing/2014/main" id="{41E833E3-11DC-491F-9B58-E6B30A34C1E1}"/>
              </a:ext>
            </a:extLst>
          </p:cNvPr>
          <p:cNvSpPr>
            <a:spLocks noGrp="1"/>
          </p:cNvSpPr>
          <p:nvPr>
            <p:ph type="title" hasCustomPrompt="1"/>
          </p:nvPr>
        </p:nvSpPr>
        <p:spPr>
          <a:xfrm>
            <a:off x="836612" y="736352"/>
            <a:ext cx="10515600" cy="703511"/>
          </a:xfrm>
          <a:prstGeom prst="rect">
            <a:avLst/>
          </a:prstGeom>
        </p:spPr>
        <p:txBody>
          <a:bodyPr anchor="t"/>
          <a:lstStyle>
            <a:lvl1pPr>
              <a:defRPr/>
            </a:lvl1pPr>
          </a:lstStyle>
          <a:p>
            <a:r>
              <a:rPr lang="nl-NL"/>
              <a:t>Hoofdtitel</a:t>
            </a:r>
            <a:endParaRPr lang="nl-BE"/>
          </a:p>
        </p:txBody>
      </p:sp>
      <p:sp>
        <p:nvSpPr>
          <p:cNvPr id="24" name="Tijdelijke aanduiding voor tekst 9">
            <a:extLst>
              <a:ext uri="{FF2B5EF4-FFF2-40B4-BE49-F238E27FC236}">
                <a16:creationId xmlns:a16="http://schemas.microsoft.com/office/drawing/2014/main" id="{73F24D1F-09B5-4D12-AAE2-ED1A62D13F3F}"/>
              </a:ext>
            </a:extLst>
          </p:cNvPr>
          <p:cNvSpPr>
            <a:spLocks noGrp="1"/>
          </p:cNvSpPr>
          <p:nvPr>
            <p:ph type="body" sz="quarter" idx="13" hasCustomPrompt="1"/>
          </p:nvPr>
        </p:nvSpPr>
        <p:spPr>
          <a:xfrm>
            <a:off x="836612"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Tree>
    <p:extLst>
      <p:ext uri="{BB962C8B-B14F-4D97-AF65-F5344CB8AC3E}">
        <p14:creationId xmlns:p14="http://schemas.microsoft.com/office/powerpoint/2010/main" val="19052415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Titel + Tussentitel + 2 Inhoud/Pictogram">
    <p:spTree>
      <p:nvGrpSpPr>
        <p:cNvPr id="1" name=""/>
        <p:cNvGrpSpPr/>
        <p:nvPr/>
      </p:nvGrpSpPr>
      <p:grpSpPr>
        <a:xfrm>
          <a:off x="0" y="0"/>
          <a:ext cx="0" cy="0"/>
          <a:chOff x="0" y="0"/>
          <a:chExt cx="0" cy="0"/>
        </a:xfrm>
      </p:grpSpPr>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8" name="Rechthoek 3">
            <a:extLst>
              <a:ext uri="{FF2B5EF4-FFF2-40B4-BE49-F238E27FC236}">
                <a16:creationId xmlns:a16="http://schemas.microsoft.com/office/drawing/2014/main" id="{23AF26AC-5CFB-4F6D-8A70-31DC3394C2C5}"/>
              </a:ext>
            </a:extLst>
          </p:cNvPr>
          <p:cNvSpPr/>
          <p:nvPr userDrawn="1"/>
        </p:nvSpPr>
        <p:spPr>
          <a:xfrm>
            <a:off x="839787" y="1592263"/>
            <a:ext cx="5049383"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28" name="Rechthoek 3">
            <a:extLst>
              <a:ext uri="{FF2B5EF4-FFF2-40B4-BE49-F238E27FC236}">
                <a16:creationId xmlns:a16="http://schemas.microsoft.com/office/drawing/2014/main" id="{18679EBA-25DF-47AF-B66A-ADB4C0B50434}"/>
              </a:ext>
            </a:extLst>
          </p:cNvPr>
          <p:cNvSpPr/>
          <p:nvPr userDrawn="1"/>
        </p:nvSpPr>
        <p:spPr>
          <a:xfrm>
            <a:off x="6302830" y="1592263"/>
            <a:ext cx="5049383"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16" name="Titel 1">
            <a:extLst>
              <a:ext uri="{FF2B5EF4-FFF2-40B4-BE49-F238E27FC236}">
                <a16:creationId xmlns:a16="http://schemas.microsoft.com/office/drawing/2014/main" id="{B402254C-B322-4B4A-8A90-0B23A940D93E}"/>
              </a:ext>
            </a:extLst>
          </p:cNvPr>
          <p:cNvSpPr>
            <a:spLocks noGrp="1"/>
          </p:cNvSpPr>
          <p:nvPr>
            <p:ph type="title" hasCustomPrompt="1"/>
          </p:nvPr>
        </p:nvSpPr>
        <p:spPr>
          <a:xfrm>
            <a:off x="836612" y="736352"/>
            <a:ext cx="10515600" cy="703511"/>
          </a:xfrm>
          <a:prstGeom prst="rect">
            <a:avLst/>
          </a:prstGeom>
        </p:spPr>
        <p:txBody>
          <a:bodyPr anchor="t"/>
          <a:lstStyle>
            <a:lvl1pPr>
              <a:defRPr/>
            </a:lvl1pPr>
          </a:lstStyle>
          <a:p>
            <a:r>
              <a:rPr lang="nl-NL"/>
              <a:t>Hoofdtitel</a:t>
            </a:r>
            <a:endParaRPr lang="nl-BE"/>
          </a:p>
        </p:txBody>
      </p:sp>
      <p:sp>
        <p:nvSpPr>
          <p:cNvPr id="17" name="Tijdelijke aanduiding voor tekst 9">
            <a:extLst>
              <a:ext uri="{FF2B5EF4-FFF2-40B4-BE49-F238E27FC236}">
                <a16:creationId xmlns:a16="http://schemas.microsoft.com/office/drawing/2014/main" id="{59EEA2BC-5754-457F-AE68-3991568A9F54}"/>
              </a:ext>
            </a:extLst>
          </p:cNvPr>
          <p:cNvSpPr>
            <a:spLocks noGrp="1"/>
          </p:cNvSpPr>
          <p:nvPr>
            <p:ph type="body" sz="quarter" idx="13" hasCustomPrompt="1"/>
          </p:nvPr>
        </p:nvSpPr>
        <p:spPr>
          <a:xfrm>
            <a:off x="836612"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
        <p:nvSpPr>
          <p:cNvPr id="18" name="Text Placeholder 16">
            <a:extLst>
              <a:ext uri="{FF2B5EF4-FFF2-40B4-BE49-F238E27FC236}">
                <a16:creationId xmlns:a16="http://schemas.microsoft.com/office/drawing/2014/main" id="{46BDB17C-9B6D-48F9-9348-2AEF34DB3046}"/>
              </a:ext>
            </a:extLst>
          </p:cNvPr>
          <p:cNvSpPr>
            <a:spLocks noGrp="1"/>
          </p:cNvSpPr>
          <p:nvPr>
            <p:ph type="body" sz="quarter" idx="14"/>
          </p:nvPr>
        </p:nvSpPr>
        <p:spPr>
          <a:xfrm>
            <a:off x="1089278" y="2618715"/>
            <a:ext cx="4550400" cy="778234"/>
          </a:xfrm>
        </p:spPr>
        <p:txBody>
          <a:bodyPr anchor="b">
            <a:norm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19" name="Rectangle 18">
            <a:extLst>
              <a:ext uri="{FF2B5EF4-FFF2-40B4-BE49-F238E27FC236}">
                <a16:creationId xmlns:a16="http://schemas.microsoft.com/office/drawing/2014/main" id="{1DD495D0-3B93-43AE-B288-1723A0705626}"/>
              </a:ext>
            </a:extLst>
          </p:cNvPr>
          <p:cNvSpPr/>
          <p:nvPr userDrawn="1"/>
        </p:nvSpPr>
        <p:spPr>
          <a:xfrm>
            <a:off x="3209867"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20" name="Text Placeholder 20">
            <a:extLst>
              <a:ext uri="{FF2B5EF4-FFF2-40B4-BE49-F238E27FC236}">
                <a16:creationId xmlns:a16="http://schemas.microsoft.com/office/drawing/2014/main" id="{A69D1F81-2F1B-47B2-A28E-09C0F783B27E}"/>
              </a:ext>
            </a:extLst>
          </p:cNvPr>
          <p:cNvSpPr>
            <a:spLocks noGrp="1"/>
          </p:cNvSpPr>
          <p:nvPr>
            <p:ph type="body" sz="quarter" idx="20"/>
          </p:nvPr>
        </p:nvSpPr>
        <p:spPr>
          <a:xfrm>
            <a:off x="1089278" y="3773905"/>
            <a:ext cx="4550400" cy="2110395"/>
          </a:xfrm>
        </p:spPr>
        <p:txBody>
          <a:bodyPr>
            <a:noAutofit/>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22" name="Online Image Placeholder 16">
            <a:extLst>
              <a:ext uri="{FF2B5EF4-FFF2-40B4-BE49-F238E27FC236}">
                <a16:creationId xmlns:a16="http://schemas.microsoft.com/office/drawing/2014/main" id="{222CE1EE-23F9-4FCE-86F0-7F96545E4E63}"/>
              </a:ext>
            </a:extLst>
          </p:cNvPr>
          <p:cNvSpPr>
            <a:spLocks noGrp="1"/>
          </p:cNvSpPr>
          <p:nvPr>
            <p:ph type="clipArt" sz="quarter" idx="27" hasCustomPrompt="1"/>
          </p:nvPr>
        </p:nvSpPr>
        <p:spPr>
          <a:xfrm>
            <a:off x="2914478" y="1714500"/>
            <a:ext cx="900000" cy="900000"/>
          </a:xfrm>
        </p:spPr>
        <p:txBody>
          <a:bodyPr/>
          <a:lstStyle/>
          <a:p>
            <a:r>
              <a:rPr lang="nl-BE"/>
              <a:t> </a:t>
            </a:r>
          </a:p>
        </p:txBody>
      </p:sp>
      <p:sp>
        <p:nvSpPr>
          <p:cNvPr id="23" name="Text Placeholder 16">
            <a:extLst>
              <a:ext uri="{FF2B5EF4-FFF2-40B4-BE49-F238E27FC236}">
                <a16:creationId xmlns:a16="http://schemas.microsoft.com/office/drawing/2014/main" id="{30D1A054-6415-47DE-9B16-10035EB53054}"/>
              </a:ext>
            </a:extLst>
          </p:cNvPr>
          <p:cNvSpPr>
            <a:spLocks noGrp="1"/>
          </p:cNvSpPr>
          <p:nvPr>
            <p:ph type="body" sz="quarter" idx="28"/>
          </p:nvPr>
        </p:nvSpPr>
        <p:spPr>
          <a:xfrm>
            <a:off x="6552322" y="2618715"/>
            <a:ext cx="4550400" cy="778234"/>
          </a:xfrm>
        </p:spPr>
        <p:txBody>
          <a:bodyPr anchor="b">
            <a:norm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24" name="Rectangle 23">
            <a:extLst>
              <a:ext uri="{FF2B5EF4-FFF2-40B4-BE49-F238E27FC236}">
                <a16:creationId xmlns:a16="http://schemas.microsoft.com/office/drawing/2014/main" id="{3E6D2007-47ED-45A4-9F12-A18B0C9ED417}"/>
              </a:ext>
            </a:extLst>
          </p:cNvPr>
          <p:cNvSpPr/>
          <p:nvPr userDrawn="1"/>
        </p:nvSpPr>
        <p:spPr>
          <a:xfrm>
            <a:off x="8672911"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25" name="Text Placeholder 20">
            <a:extLst>
              <a:ext uri="{FF2B5EF4-FFF2-40B4-BE49-F238E27FC236}">
                <a16:creationId xmlns:a16="http://schemas.microsoft.com/office/drawing/2014/main" id="{B0A96B7A-60C9-490B-B4EE-D049BC61C564}"/>
              </a:ext>
            </a:extLst>
          </p:cNvPr>
          <p:cNvSpPr>
            <a:spLocks noGrp="1"/>
          </p:cNvSpPr>
          <p:nvPr>
            <p:ph type="body" sz="quarter" idx="29"/>
          </p:nvPr>
        </p:nvSpPr>
        <p:spPr>
          <a:xfrm>
            <a:off x="6552322" y="3773905"/>
            <a:ext cx="4550400" cy="2110395"/>
          </a:xfrm>
        </p:spPr>
        <p:txBody>
          <a:bodyPr>
            <a:noAutofit/>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26" name="Online Image Placeholder 16">
            <a:extLst>
              <a:ext uri="{FF2B5EF4-FFF2-40B4-BE49-F238E27FC236}">
                <a16:creationId xmlns:a16="http://schemas.microsoft.com/office/drawing/2014/main" id="{343900B9-5A27-4A34-9EA3-52EAA216C361}"/>
              </a:ext>
            </a:extLst>
          </p:cNvPr>
          <p:cNvSpPr>
            <a:spLocks noGrp="1"/>
          </p:cNvSpPr>
          <p:nvPr>
            <p:ph type="clipArt" sz="quarter" idx="30" hasCustomPrompt="1"/>
          </p:nvPr>
        </p:nvSpPr>
        <p:spPr>
          <a:xfrm>
            <a:off x="8377522" y="1714500"/>
            <a:ext cx="900000" cy="900000"/>
          </a:xfrm>
        </p:spPr>
        <p:txBody>
          <a:bodyPr/>
          <a:lstStyle/>
          <a:p>
            <a:r>
              <a:rPr lang="nl-BE"/>
              <a:t> </a:t>
            </a:r>
          </a:p>
        </p:txBody>
      </p:sp>
    </p:spTree>
    <p:extLst>
      <p:ext uri="{BB962C8B-B14F-4D97-AF65-F5344CB8AC3E}">
        <p14:creationId xmlns:p14="http://schemas.microsoft.com/office/powerpoint/2010/main" val="27231027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Titel + Tussentitel + 3 Inhoud/Pictogram">
    <p:spTree>
      <p:nvGrpSpPr>
        <p:cNvPr id="1" name=""/>
        <p:cNvGrpSpPr/>
        <p:nvPr/>
      </p:nvGrpSpPr>
      <p:grpSpPr>
        <a:xfrm>
          <a:off x="0" y="0"/>
          <a:ext cx="0" cy="0"/>
          <a:chOff x="0" y="0"/>
          <a:chExt cx="0" cy="0"/>
        </a:xfrm>
      </p:grpSpPr>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8" name="Rechthoek 3">
            <a:extLst>
              <a:ext uri="{FF2B5EF4-FFF2-40B4-BE49-F238E27FC236}">
                <a16:creationId xmlns:a16="http://schemas.microsoft.com/office/drawing/2014/main" id="{23AF26AC-5CFB-4F6D-8A70-31DC3394C2C5}"/>
              </a:ext>
            </a:extLst>
          </p:cNvPr>
          <p:cNvSpPr/>
          <p:nvPr userDrawn="1"/>
        </p:nvSpPr>
        <p:spPr>
          <a:xfrm>
            <a:off x="839788" y="1577976"/>
            <a:ext cx="3240000" cy="46227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9" name="Rechthoek 3">
            <a:extLst>
              <a:ext uri="{FF2B5EF4-FFF2-40B4-BE49-F238E27FC236}">
                <a16:creationId xmlns:a16="http://schemas.microsoft.com/office/drawing/2014/main" id="{1786B4DD-87B3-4870-B63C-2B803B4906F0}"/>
              </a:ext>
            </a:extLst>
          </p:cNvPr>
          <p:cNvSpPr/>
          <p:nvPr userDrawn="1"/>
        </p:nvSpPr>
        <p:spPr>
          <a:xfrm>
            <a:off x="4476000" y="1577976"/>
            <a:ext cx="3240000" cy="46227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rgbClr val="373636"/>
              </a:solidFill>
              <a:uFill>
                <a:solidFill>
                  <a:srgbClr val="FFE819"/>
                </a:solidFill>
              </a:uFill>
              <a:latin typeface="+mj-lt"/>
            </a:endParaRPr>
          </a:p>
        </p:txBody>
      </p:sp>
      <p:sp>
        <p:nvSpPr>
          <p:cNvPr id="10" name="Rechthoek 3">
            <a:extLst>
              <a:ext uri="{FF2B5EF4-FFF2-40B4-BE49-F238E27FC236}">
                <a16:creationId xmlns:a16="http://schemas.microsoft.com/office/drawing/2014/main" id="{892CD43D-9369-47DC-A190-4DABB5F648B9}"/>
              </a:ext>
            </a:extLst>
          </p:cNvPr>
          <p:cNvSpPr/>
          <p:nvPr userDrawn="1"/>
        </p:nvSpPr>
        <p:spPr>
          <a:xfrm>
            <a:off x="8112212" y="1592263"/>
            <a:ext cx="3240000" cy="46227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rgbClr val="373636"/>
              </a:solidFill>
              <a:uFill>
                <a:solidFill>
                  <a:srgbClr val="FFE819"/>
                </a:solidFill>
              </a:uFill>
              <a:latin typeface="+mj-lt"/>
            </a:endParaRPr>
          </a:p>
        </p:txBody>
      </p:sp>
      <p:sp>
        <p:nvSpPr>
          <p:cNvPr id="20" name="Titel 1">
            <a:extLst>
              <a:ext uri="{FF2B5EF4-FFF2-40B4-BE49-F238E27FC236}">
                <a16:creationId xmlns:a16="http://schemas.microsoft.com/office/drawing/2014/main" id="{EACFD26D-5C2D-4D4C-BF5B-D87C120620C3}"/>
              </a:ext>
            </a:extLst>
          </p:cNvPr>
          <p:cNvSpPr>
            <a:spLocks noGrp="1"/>
          </p:cNvSpPr>
          <p:nvPr>
            <p:ph type="title" hasCustomPrompt="1"/>
          </p:nvPr>
        </p:nvSpPr>
        <p:spPr>
          <a:xfrm>
            <a:off x="836612" y="736352"/>
            <a:ext cx="10515600" cy="703511"/>
          </a:xfrm>
          <a:prstGeom prst="rect">
            <a:avLst/>
          </a:prstGeom>
        </p:spPr>
        <p:txBody>
          <a:bodyPr anchor="t"/>
          <a:lstStyle>
            <a:lvl1pPr>
              <a:defRPr/>
            </a:lvl1pPr>
          </a:lstStyle>
          <a:p>
            <a:r>
              <a:rPr lang="nl-NL"/>
              <a:t>Hoofdtitel</a:t>
            </a:r>
            <a:endParaRPr lang="nl-BE"/>
          </a:p>
        </p:txBody>
      </p:sp>
      <p:sp>
        <p:nvSpPr>
          <p:cNvPr id="22" name="Tijdelijke aanduiding voor tekst 9">
            <a:extLst>
              <a:ext uri="{FF2B5EF4-FFF2-40B4-BE49-F238E27FC236}">
                <a16:creationId xmlns:a16="http://schemas.microsoft.com/office/drawing/2014/main" id="{CC9879FD-0861-47BA-AB16-D81A3B7D1A0F}"/>
              </a:ext>
            </a:extLst>
          </p:cNvPr>
          <p:cNvSpPr>
            <a:spLocks noGrp="1"/>
          </p:cNvSpPr>
          <p:nvPr>
            <p:ph type="body" sz="quarter" idx="13" hasCustomPrompt="1"/>
          </p:nvPr>
        </p:nvSpPr>
        <p:spPr>
          <a:xfrm>
            <a:off x="836612"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
        <p:nvSpPr>
          <p:cNvPr id="23" name="Text Placeholder 16">
            <a:extLst>
              <a:ext uri="{FF2B5EF4-FFF2-40B4-BE49-F238E27FC236}">
                <a16:creationId xmlns:a16="http://schemas.microsoft.com/office/drawing/2014/main" id="{8BB1C6CA-135A-4AE9-9AB0-7B207BD8378D}"/>
              </a:ext>
            </a:extLst>
          </p:cNvPr>
          <p:cNvSpPr>
            <a:spLocks noGrp="1"/>
          </p:cNvSpPr>
          <p:nvPr>
            <p:ph type="body" sz="quarter" idx="14"/>
          </p:nvPr>
        </p:nvSpPr>
        <p:spPr>
          <a:xfrm>
            <a:off x="999988" y="2618715"/>
            <a:ext cx="2919600" cy="778234"/>
          </a:xfrm>
        </p:spPr>
        <p:txBody>
          <a:bodyPr anchor="b">
            <a:norm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24" name="Rectangle 23">
            <a:extLst>
              <a:ext uri="{FF2B5EF4-FFF2-40B4-BE49-F238E27FC236}">
                <a16:creationId xmlns:a16="http://schemas.microsoft.com/office/drawing/2014/main" id="{45BCF47F-37A5-4B7C-9485-7519277ADFCA}"/>
              </a:ext>
            </a:extLst>
          </p:cNvPr>
          <p:cNvSpPr/>
          <p:nvPr userDrawn="1"/>
        </p:nvSpPr>
        <p:spPr>
          <a:xfrm>
            <a:off x="2305177"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25" name="Text Placeholder 20">
            <a:extLst>
              <a:ext uri="{FF2B5EF4-FFF2-40B4-BE49-F238E27FC236}">
                <a16:creationId xmlns:a16="http://schemas.microsoft.com/office/drawing/2014/main" id="{3728EF24-9EE6-4CEE-969E-B8B7446DDC0C}"/>
              </a:ext>
            </a:extLst>
          </p:cNvPr>
          <p:cNvSpPr>
            <a:spLocks noGrp="1"/>
          </p:cNvSpPr>
          <p:nvPr>
            <p:ph type="body" sz="quarter" idx="20"/>
          </p:nvPr>
        </p:nvSpPr>
        <p:spPr>
          <a:xfrm>
            <a:off x="999988" y="3773905"/>
            <a:ext cx="2919600" cy="2110395"/>
          </a:xfrm>
        </p:spPr>
        <p:txBody>
          <a:bodyPr>
            <a:noAutofit/>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28" name="Online Image Placeholder 16">
            <a:extLst>
              <a:ext uri="{FF2B5EF4-FFF2-40B4-BE49-F238E27FC236}">
                <a16:creationId xmlns:a16="http://schemas.microsoft.com/office/drawing/2014/main" id="{41F57AC2-0925-47D8-847C-E565727DA574}"/>
              </a:ext>
            </a:extLst>
          </p:cNvPr>
          <p:cNvSpPr>
            <a:spLocks noGrp="1"/>
          </p:cNvSpPr>
          <p:nvPr>
            <p:ph type="clipArt" sz="quarter" idx="27" hasCustomPrompt="1"/>
          </p:nvPr>
        </p:nvSpPr>
        <p:spPr>
          <a:xfrm>
            <a:off x="2009788" y="1714500"/>
            <a:ext cx="900000" cy="900000"/>
          </a:xfrm>
        </p:spPr>
        <p:txBody>
          <a:bodyPr/>
          <a:lstStyle/>
          <a:p>
            <a:r>
              <a:rPr lang="nl-BE"/>
              <a:t> </a:t>
            </a:r>
          </a:p>
        </p:txBody>
      </p:sp>
      <p:sp>
        <p:nvSpPr>
          <p:cNvPr id="34" name="Text Placeholder 16">
            <a:extLst>
              <a:ext uri="{FF2B5EF4-FFF2-40B4-BE49-F238E27FC236}">
                <a16:creationId xmlns:a16="http://schemas.microsoft.com/office/drawing/2014/main" id="{CC3F4D00-33C0-47BA-AD68-A90C140F0634}"/>
              </a:ext>
            </a:extLst>
          </p:cNvPr>
          <p:cNvSpPr>
            <a:spLocks noGrp="1"/>
          </p:cNvSpPr>
          <p:nvPr>
            <p:ph type="body" sz="quarter" idx="28"/>
          </p:nvPr>
        </p:nvSpPr>
        <p:spPr>
          <a:xfrm>
            <a:off x="4636200" y="2618715"/>
            <a:ext cx="2919600" cy="778234"/>
          </a:xfrm>
        </p:spPr>
        <p:txBody>
          <a:bodyPr anchor="b">
            <a:norm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35" name="Rectangle 34">
            <a:extLst>
              <a:ext uri="{FF2B5EF4-FFF2-40B4-BE49-F238E27FC236}">
                <a16:creationId xmlns:a16="http://schemas.microsoft.com/office/drawing/2014/main" id="{BDC197F4-EA06-4DDA-A29E-0EF637FFFEBE}"/>
              </a:ext>
            </a:extLst>
          </p:cNvPr>
          <p:cNvSpPr/>
          <p:nvPr userDrawn="1"/>
        </p:nvSpPr>
        <p:spPr>
          <a:xfrm>
            <a:off x="5941389"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36" name="Text Placeholder 20">
            <a:extLst>
              <a:ext uri="{FF2B5EF4-FFF2-40B4-BE49-F238E27FC236}">
                <a16:creationId xmlns:a16="http://schemas.microsoft.com/office/drawing/2014/main" id="{526EC123-0D03-4949-A8C0-A22D37532819}"/>
              </a:ext>
            </a:extLst>
          </p:cNvPr>
          <p:cNvSpPr>
            <a:spLocks noGrp="1"/>
          </p:cNvSpPr>
          <p:nvPr>
            <p:ph type="body" sz="quarter" idx="29"/>
          </p:nvPr>
        </p:nvSpPr>
        <p:spPr>
          <a:xfrm>
            <a:off x="4636200" y="3773905"/>
            <a:ext cx="2919600" cy="2110395"/>
          </a:xfrm>
        </p:spPr>
        <p:txBody>
          <a:bodyPr>
            <a:noAutofit/>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37" name="Online Image Placeholder 16">
            <a:extLst>
              <a:ext uri="{FF2B5EF4-FFF2-40B4-BE49-F238E27FC236}">
                <a16:creationId xmlns:a16="http://schemas.microsoft.com/office/drawing/2014/main" id="{7A3AC853-2F98-4ED6-ADBA-F4C35BA5391D}"/>
              </a:ext>
            </a:extLst>
          </p:cNvPr>
          <p:cNvSpPr>
            <a:spLocks noGrp="1"/>
          </p:cNvSpPr>
          <p:nvPr>
            <p:ph type="clipArt" sz="quarter" idx="30" hasCustomPrompt="1"/>
          </p:nvPr>
        </p:nvSpPr>
        <p:spPr>
          <a:xfrm>
            <a:off x="5646000" y="1714500"/>
            <a:ext cx="900000" cy="900000"/>
          </a:xfrm>
        </p:spPr>
        <p:txBody>
          <a:bodyPr/>
          <a:lstStyle/>
          <a:p>
            <a:r>
              <a:rPr lang="nl-BE"/>
              <a:t> </a:t>
            </a:r>
          </a:p>
        </p:txBody>
      </p:sp>
      <p:sp>
        <p:nvSpPr>
          <p:cNvPr id="38" name="Text Placeholder 16">
            <a:extLst>
              <a:ext uri="{FF2B5EF4-FFF2-40B4-BE49-F238E27FC236}">
                <a16:creationId xmlns:a16="http://schemas.microsoft.com/office/drawing/2014/main" id="{77D2E02D-03FC-4B46-B861-DCDEDEC131FF}"/>
              </a:ext>
            </a:extLst>
          </p:cNvPr>
          <p:cNvSpPr>
            <a:spLocks noGrp="1"/>
          </p:cNvSpPr>
          <p:nvPr>
            <p:ph type="body" sz="quarter" idx="31"/>
          </p:nvPr>
        </p:nvSpPr>
        <p:spPr>
          <a:xfrm>
            <a:off x="8272412" y="2618715"/>
            <a:ext cx="2919600" cy="778234"/>
          </a:xfrm>
        </p:spPr>
        <p:txBody>
          <a:bodyPr anchor="b">
            <a:norm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39" name="Rectangle 38">
            <a:extLst>
              <a:ext uri="{FF2B5EF4-FFF2-40B4-BE49-F238E27FC236}">
                <a16:creationId xmlns:a16="http://schemas.microsoft.com/office/drawing/2014/main" id="{35FF3416-302A-4EBD-90C7-F5A5EF8E3A87}"/>
              </a:ext>
            </a:extLst>
          </p:cNvPr>
          <p:cNvSpPr/>
          <p:nvPr userDrawn="1"/>
        </p:nvSpPr>
        <p:spPr>
          <a:xfrm>
            <a:off x="9577601"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40" name="Text Placeholder 20">
            <a:extLst>
              <a:ext uri="{FF2B5EF4-FFF2-40B4-BE49-F238E27FC236}">
                <a16:creationId xmlns:a16="http://schemas.microsoft.com/office/drawing/2014/main" id="{674B1754-672D-4B67-A177-16D8B34DD396}"/>
              </a:ext>
            </a:extLst>
          </p:cNvPr>
          <p:cNvSpPr>
            <a:spLocks noGrp="1"/>
          </p:cNvSpPr>
          <p:nvPr>
            <p:ph type="body" sz="quarter" idx="32"/>
          </p:nvPr>
        </p:nvSpPr>
        <p:spPr>
          <a:xfrm>
            <a:off x="8272412" y="3773905"/>
            <a:ext cx="2919600" cy="2110395"/>
          </a:xfrm>
        </p:spPr>
        <p:txBody>
          <a:bodyPr>
            <a:noAutofit/>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41" name="Online Image Placeholder 16">
            <a:extLst>
              <a:ext uri="{FF2B5EF4-FFF2-40B4-BE49-F238E27FC236}">
                <a16:creationId xmlns:a16="http://schemas.microsoft.com/office/drawing/2014/main" id="{21C369DB-296F-4ECC-B095-94B0855D5BF5}"/>
              </a:ext>
            </a:extLst>
          </p:cNvPr>
          <p:cNvSpPr>
            <a:spLocks noGrp="1"/>
          </p:cNvSpPr>
          <p:nvPr>
            <p:ph type="clipArt" sz="quarter" idx="33" hasCustomPrompt="1"/>
          </p:nvPr>
        </p:nvSpPr>
        <p:spPr>
          <a:xfrm>
            <a:off x="9282212" y="1714500"/>
            <a:ext cx="900000" cy="900000"/>
          </a:xfrm>
        </p:spPr>
        <p:txBody>
          <a:bodyPr/>
          <a:lstStyle/>
          <a:p>
            <a:r>
              <a:rPr lang="nl-BE"/>
              <a:t> </a:t>
            </a:r>
          </a:p>
        </p:txBody>
      </p:sp>
    </p:spTree>
    <p:extLst>
      <p:ext uri="{BB962C8B-B14F-4D97-AF65-F5344CB8AC3E}">
        <p14:creationId xmlns:p14="http://schemas.microsoft.com/office/powerpoint/2010/main" val="7471748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Titel + Tussentitel + 4 Inhoud/Pictogram">
    <p:spTree>
      <p:nvGrpSpPr>
        <p:cNvPr id="1" name=""/>
        <p:cNvGrpSpPr/>
        <p:nvPr/>
      </p:nvGrpSpPr>
      <p:grpSpPr>
        <a:xfrm>
          <a:off x="0" y="0"/>
          <a:ext cx="0" cy="0"/>
          <a:chOff x="0" y="0"/>
          <a:chExt cx="0" cy="0"/>
        </a:xfrm>
      </p:grpSpPr>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8" name="Rechthoek 3">
            <a:extLst>
              <a:ext uri="{FF2B5EF4-FFF2-40B4-BE49-F238E27FC236}">
                <a16:creationId xmlns:a16="http://schemas.microsoft.com/office/drawing/2014/main" id="{23AF26AC-5CFB-4F6D-8A70-31DC3394C2C5}"/>
              </a:ext>
            </a:extLst>
          </p:cNvPr>
          <p:cNvSpPr/>
          <p:nvPr userDrawn="1"/>
        </p:nvSpPr>
        <p:spPr>
          <a:xfrm>
            <a:off x="839788"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11" name="Text Placeholder 16">
            <a:extLst>
              <a:ext uri="{FF2B5EF4-FFF2-40B4-BE49-F238E27FC236}">
                <a16:creationId xmlns:a16="http://schemas.microsoft.com/office/drawing/2014/main" id="{B516FA6D-8E9F-4C9C-BA50-CC09DCED4072}"/>
              </a:ext>
            </a:extLst>
          </p:cNvPr>
          <p:cNvSpPr>
            <a:spLocks noGrp="1"/>
          </p:cNvSpPr>
          <p:nvPr>
            <p:ph type="body" sz="quarter" idx="14"/>
          </p:nvPr>
        </p:nvSpPr>
        <p:spPr>
          <a:xfrm>
            <a:off x="966060" y="2618715"/>
            <a:ext cx="2273512" cy="778234"/>
          </a:xfrm>
        </p:spPr>
        <p:txBody>
          <a:bodyPr anchor="b">
            <a:norm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15" name="Rectangle 14">
            <a:extLst>
              <a:ext uri="{FF2B5EF4-FFF2-40B4-BE49-F238E27FC236}">
                <a16:creationId xmlns:a16="http://schemas.microsoft.com/office/drawing/2014/main" id="{D870A25B-699D-4D15-BC83-0201815D2734}"/>
              </a:ext>
            </a:extLst>
          </p:cNvPr>
          <p:cNvSpPr/>
          <p:nvPr userDrawn="1"/>
        </p:nvSpPr>
        <p:spPr>
          <a:xfrm>
            <a:off x="1958011"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21" name="Text Placeholder 20">
            <a:extLst>
              <a:ext uri="{FF2B5EF4-FFF2-40B4-BE49-F238E27FC236}">
                <a16:creationId xmlns:a16="http://schemas.microsoft.com/office/drawing/2014/main" id="{E566FEB3-9583-4476-870F-897012632146}"/>
              </a:ext>
            </a:extLst>
          </p:cNvPr>
          <p:cNvSpPr>
            <a:spLocks noGrp="1"/>
          </p:cNvSpPr>
          <p:nvPr>
            <p:ph type="body" sz="quarter" idx="20"/>
          </p:nvPr>
        </p:nvSpPr>
        <p:spPr>
          <a:xfrm>
            <a:off x="965656" y="3773905"/>
            <a:ext cx="2274311" cy="2110395"/>
          </a:xfrm>
        </p:spPr>
        <p:txBody>
          <a:bodyPr>
            <a:noAutofit/>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71" name="Rechthoek 3">
            <a:extLst>
              <a:ext uri="{FF2B5EF4-FFF2-40B4-BE49-F238E27FC236}">
                <a16:creationId xmlns:a16="http://schemas.microsoft.com/office/drawing/2014/main" id="{D42E061E-4CC4-43FD-8005-B1BD5D905DC0}"/>
              </a:ext>
            </a:extLst>
          </p:cNvPr>
          <p:cNvSpPr/>
          <p:nvPr userDrawn="1"/>
        </p:nvSpPr>
        <p:spPr>
          <a:xfrm>
            <a:off x="3502631"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72" name="Text Placeholder 16">
            <a:extLst>
              <a:ext uri="{FF2B5EF4-FFF2-40B4-BE49-F238E27FC236}">
                <a16:creationId xmlns:a16="http://schemas.microsoft.com/office/drawing/2014/main" id="{4E3C6674-DD01-47E9-A10E-D853334741CF}"/>
              </a:ext>
            </a:extLst>
          </p:cNvPr>
          <p:cNvSpPr>
            <a:spLocks noGrp="1"/>
          </p:cNvSpPr>
          <p:nvPr>
            <p:ph type="body" sz="quarter" idx="21"/>
          </p:nvPr>
        </p:nvSpPr>
        <p:spPr>
          <a:xfrm>
            <a:off x="3628903" y="2618715"/>
            <a:ext cx="2273512" cy="778234"/>
          </a:xfrm>
        </p:spPr>
        <p:txBody>
          <a:bodyPr anchor="b">
            <a:norm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73" name="Rectangle 72">
            <a:extLst>
              <a:ext uri="{FF2B5EF4-FFF2-40B4-BE49-F238E27FC236}">
                <a16:creationId xmlns:a16="http://schemas.microsoft.com/office/drawing/2014/main" id="{7B184C01-EC21-4F1C-A40F-CE7D84CD102F}"/>
              </a:ext>
            </a:extLst>
          </p:cNvPr>
          <p:cNvSpPr/>
          <p:nvPr userDrawn="1"/>
        </p:nvSpPr>
        <p:spPr>
          <a:xfrm>
            <a:off x="4620854"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74" name="Text Placeholder 20">
            <a:extLst>
              <a:ext uri="{FF2B5EF4-FFF2-40B4-BE49-F238E27FC236}">
                <a16:creationId xmlns:a16="http://schemas.microsoft.com/office/drawing/2014/main" id="{55EDD25B-4655-4241-B02F-A9D898AFDAC2}"/>
              </a:ext>
            </a:extLst>
          </p:cNvPr>
          <p:cNvSpPr>
            <a:spLocks noGrp="1"/>
          </p:cNvSpPr>
          <p:nvPr>
            <p:ph type="body" sz="quarter" idx="22"/>
          </p:nvPr>
        </p:nvSpPr>
        <p:spPr>
          <a:xfrm>
            <a:off x="3628499" y="3773905"/>
            <a:ext cx="2274311" cy="2110395"/>
          </a:xfrm>
        </p:spPr>
        <p:txBody>
          <a:bodyPr>
            <a:noAutofit/>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75" name="Rechthoek 3">
            <a:extLst>
              <a:ext uri="{FF2B5EF4-FFF2-40B4-BE49-F238E27FC236}">
                <a16:creationId xmlns:a16="http://schemas.microsoft.com/office/drawing/2014/main" id="{25E21064-3834-4788-B957-C622E24DCF38}"/>
              </a:ext>
            </a:extLst>
          </p:cNvPr>
          <p:cNvSpPr/>
          <p:nvPr userDrawn="1"/>
        </p:nvSpPr>
        <p:spPr>
          <a:xfrm>
            <a:off x="6165474"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76" name="Text Placeholder 16">
            <a:extLst>
              <a:ext uri="{FF2B5EF4-FFF2-40B4-BE49-F238E27FC236}">
                <a16:creationId xmlns:a16="http://schemas.microsoft.com/office/drawing/2014/main" id="{6350B18A-4C7A-4978-BED9-F8CA3F7851C9}"/>
              </a:ext>
            </a:extLst>
          </p:cNvPr>
          <p:cNvSpPr>
            <a:spLocks noGrp="1"/>
          </p:cNvSpPr>
          <p:nvPr>
            <p:ph type="body" sz="quarter" idx="23"/>
          </p:nvPr>
        </p:nvSpPr>
        <p:spPr>
          <a:xfrm>
            <a:off x="6291746" y="2618715"/>
            <a:ext cx="2273512" cy="778234"/>
          </a:xfrm>
        </p:spPr>
        <p:txBody>
          <a:bodyPr anchor="b">
            <a:norm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77" name="Rectangle 76">
            <a:extLst>
              <a:ext uri="{FF2B5EF4-FFF2-40B4-BE49-F238E27FC236}">
                <a16:creationId xmlns:a16="http://schemas.microsoft.com/office/drawing/2014/main" id="{84149926-AEB6-41AF-B225-2B03505D5B8D}"/>
              </a:ext>
            </a:extLst>
          </p:cNvPr>
          <p:cNvSpPr/>
          <p:nvPr userDrawn="1"/>
        </p:nvSpPr>
        <p:spPr>
          <a:xfrm>
            <a:off x="7283697"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78" name="Text Placeholder 20">
            <a:extLst>
              <a:ext uri="{FF2B5EF4-FFF2-40B4-BE49-F238E27FC236}">
                <a16:creationId xmlns:a16="http://schemas.microsoft.com/office/drawing/2014/main" id="{CBE57870-6B13-4436-9AB0-B45ACC23401D}"/>
              </a:ext>
            </a:extLst>
          </p:cNvPr>
          <p:cNvSpPr>
            <a:spLocks noGrp="1"/>
          </p:cNvSpPr>
          <p:nvPr>
            <p:ph type="body" sz="quarter" idx="24"/>
          </p:nvPr>
        </p:nvSpPr>
        <p:spPr>
          <a:xfrm>
            <a:off x="6291342" y="3773905"/>
            <a:ext cx="2274311" cy="2110395"/>
          </a:xfrm>
        </p:spPr>
        <p:txBody>
          <a:bodyPr>
            <a:noAutofit/>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79" name="Rechthoek 3">
            <a:extLst>
              <a:ext uri="{FF2B5EF4-FFF2-40B4-BE49-F238E27FC236}">
                <a16:creationId xmlns:a16="http://schemas.microsoft.com/office/drawing/2014/main" id="{8C77416B-B3AD-4D67-B6D2-4ACF2DD6EDD0}"/>
              </a:ext>
            </a:extLst>
          </p:cNvPr>
          <p:cNvSpPr/>
          <p:nvPr userDrawn="1"/>
        </p:nvSpPr>
        <p:spPr>
          <a:xfrm>
            <a:off x="8828316"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80" name="Text Placeholder 16">
            <a:extLst>
              <a:ext uri="{FF2B5EF4-FFF2-40B4-BE49-F238E27FC236}">
                <a16:creationId xmlns:a16="http://schemas.microsoft.com/office/drawing/2014/main" id="{852EF0F1-F093-4E8C-A7D2-5130A61B0E50}"/>
              </a:ext>
            </a:extLst>
          </p:cNvPr>
          <p:cNvSpPr>
            <a:spLocks noGrp="1"/>
          </p:cNvSpPr>
          <p:nvPr>
            <p:ph type="body" sz="quarter" idx="25"/>
          </p:nvPr>
        </p:nvSpPr>
        <p:spPr>
          <a:xfrm>
            <a:off x="8954588" y="2618715"/>
            <a:ext cx="2273512" cy="778234"/>
          </a:xfrm>
        </p:spPr>
        <p:txBody>
          <a:bodyPr anchor="b">
            <a:norm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81" name="Rectangle 80">
            <a:extLst>
              <a:ext uri="{FF2B5EF4-FFF2-40B4-BE49-F238E27FC236}">
                <a16:creationId xmlns:a16="http://schemas.microsoft.com/office/drawing/2014/main" id="{396AA952-17E9-41F2-A71E-4A8199C2B745}"/>
              </a:ext>
            </a:extLst>
          </p:cNvPr>
          <p:cNvSpPr/>
          <p:nvPr userDrawn="1"/>
        </p:nvSpPr>
        <p:spPr>
          <a:xfrm>
            <a:off x="9946539"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82" name="Text Placeholder 20">
            <a:extLst>
              <a:ext uri="{FF2B5EF4-FFF2-40B4-BE49-F238E27FC236}">
                <a16:creationId xmlns:a16="http://schemas.microsoft.com/office/drawing/2014/main" id="{6FF71E5F-F651-4629-9C5E-3DE7139EE63D}"/>
              </a:ext>
            </a:extLst>
          </p:cNvPr>
          <p:cNvSpPr>
            <a:spLocks noGrp="1"/>
          </p:cNvSpPr>
          <p:nvPr>
            <p:ph type="body" sz="quarter" idx="26"/>
          </p:nvPr>
        </p:nvSpPr>
        <p:spPr>
          <a:xfrm>
            <a:off x="8954184" y="3773905"/>
            <a:ext cx="2274311" cy="2110395"/>
          </a:xfrm>
        </p:spPr>
        <p:txBody>
          <a:bodyPr>
            <a:noAutofit/>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23" name="Titel 1">
            <a:extLst>
              <a:ext uri="{FF2B5EF4-FFF2-40B4-BE49-F238E27FC236}">
                <a16:creationId xmlns:a16="http://schemas.microsoft.com/office/drawing/2014/main" id="{41E833E3-11DC-491F-9B58-E6B30A34C1E1}"/>
              </a:ext>
            </a:extLst>
          </p:cNvPr>
          <p:cNvSpPr>
            <a:spLocks noGrp="1"/>
          </p:cNvSpPr>
          <p:nvPr>
            <p:ph type="title" hasCustomPrompt="1"/>
          </p:nvPr>
        </p:nvSpPr>
        <p:spPr>
          <a:xfrm>
            <a:off x="836612" y="736352"/>
            <a:ext cx="10515600" cy="703511"/>
          </a:xfrm>
          <a:prstGeom prst="rect">
            <a:avLst/>
          </a:prstGeom>
        </p:spPr>
        <p:txBody>
          <a:bodyPr anchor="t"/>
          <a:lstStyle>
            <a:lvl1pPr>
              <a:defRPr/>
            </a:lvl1pPr>
          </a:lstStyle>
          <a:p>
            <a:r>
              <a:rPr lang="nl-NL"/>
              <a:t>Hoofdtitel</a:t>
            </a:r>
            <a:endParaRPr lang="nl-BE"/>
          </a:p>
        </p:txBody>
      </p:sp>
      <p:sp>
        <p:nvSpPr>
          <p:cNvPr id="24" name="Tijdelijke aanduiding voor tekst 9">
            <a:extLst>
              <a:ext uri="{FF2B5EF4-FFF2-40B4-BE49-F238E27FC236}">
                <a16:creationId xmlns:a16="http://schemas.microsoft.com/office/drawing/2014/main" id="{73F24D1F-09B5-4D12-AAE2-ED1A62D13F3F}"/>
              </a:ext>
            </a:extLst>
          </p:cNvPr>
          <p:cNvSpPr>
            <a:spLocks noGrp="1"/>
          </p:cNvSpPr>
          <p:nvPr>
            <p:ph type="body" sz="quarter" idx="13" hasCustomPrompt="1"/>
          </p:nvPr>
        </p:nvSpPr>
        <p:spPr>
          <a:xfrm>
            <a:off x="836612"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
        <p:nvSpPr>
          <p:cNvPr id="17" name="Online Image Placeholder 16">
            <a:extLst>
              <a:ext uri="{FF2B5EF4-FFF2-40B4-BE49-F238E27FC236}">
                <a16:creationId xmlns:a16="http://schemas.microsoft.com/office/drawing/2014/main" id="{A2B2B6C9-21C8-40FF-8EBE-697189CEC390}"/>
              </a:ext>
            </a:extLst>
          </p:cNvPr>
          <p:cNvSpPr>
            <a:spLocks noGrp="1"/>
          </p:cNvSpPr>
          <p:nvPr>
            <p:ph type="clipArt" sz="quarter" idx="27" hasCustomPrompt="1"/>
          </p:nvPr>
        </p:nvSpPr>
        <p:spPr>
          <a:xfrm>
            <a:off x="1652816" y="1714500"/>
            <a:ext cx="900000" cy="900000"/>
          </a:xfrm>
        </p:spPr>
        <p:txBody>
          <a:bodyPr/>
          <a:lstStyle/>
          <a:p>
            <a:r>
              <a:rPr lang="nl-BE"/>
              <a:t> </a:t>
            </a:r>
          </a:p>
        </p:txBody>
      </p:sp>
      <p:sp>
        <p:nvSpPr>
          <p:cNvPr id="33" name="Online Image Placeholder 16">
            <a:extLst>
              <a:ext uri="{FF2B5EF4-FFF2-40B4-BE49-F238E27FC236}">
                <a16:creationId xmlns:a16="http://schemas.microsoft.com/office/drawing/2014/main" id="{1CDE10C2-BA14-4E9C-AE63-B4D5DF640580}"/>
              </a:ext>
            </a:extLst>
          </p:cNvPr>
          <p:cNvSpPr>
            <a:spLocks noGrp="1"/>
          </p:cNvSpPr>
          <p:nvPr>
            <p:ph type="clipArt" sz="quarter" idx="28" hasCustomPrompt="1"/>
          </p:nvPr>
        </p:nvSpPr>
        <p:spPr>
          <a:xfrm>
            <a:off x="4314579" y="1714500"/>
            <a:ext cx="900000" cy="900000"/>
          </a:xfrm>
        </p:spPr>
        <p:txBody>
          <a:bodyPr/>
          <a:lstStyle/>
          <a:p>
            <a:r>
              <a:rPr lang="nl-BE"/>
              <a:t> </a:t>
            </a:r>
          </a:p>
        </p:txBody>
      </p:sp>
      <p:sp>
        <p:nvSpPr>
          <p:cNvPr id="34" name="Online Image Placeholder 16">
            <a:extLst>
              <a:ext uri="{FF2B5EF4-FFF2-40B4-BE49-F238E27FC236}">
                <a16:creationId xmlns:a16="http://schemas.microsoft.com/office/drawing/2014/main" id="{7C2AD36D-415D-48BE-AB94-91331126AFA1}"/>
              </a:ext>
            </a:extLst>
          </p:cNvPr>
          <p:cNvSpPr>
            <a:spLocks noGrp="1"/>
          </p:cNvSpPr>
          <p:nvPr>
            <p:ph type="clipArt" sz="quarter" idx="29" hasCustomPrompt="1"/>
          </p:nvPr>
        </p:nvSpPr>
        <p:spPr>
          <a:xfrm>
            <a:off x="6976342" y="1714500"/>
            <a:ext cx="900000" cy="900000"/>
          </a:xfrm>
        </p:spPr>
        <p:txBody>
          <a:bodyPr/>
          <a:lstStyle/>
          <a:p>
            <a:r>
              <a:rPr lang="nl-BE"/>
              <a:t> </a:t>
            </a:r>
          </a:p>
        </p:txBody>
      </p:sp>
      <p:sp>
        <p:nvSpPr>
          <p:cNvPr id="35" name="Online Image Placeholder 16">
            <a:extLst>
              <a:ext uri="{FF2B5EF4-FFF2-40B4-BE49-F238E27FC236}">
                <a16:creationId xmlns:a16="http://schemas.microsoft.com/office/drawing/2014/main" id="{EE73A52C-82A9-47E4-B6DA-E7F7D3C8BC8C}"/>
              </a:ext>
            </a:extLst>
          </p:cNvPr>
          <p:cNvSpPr>
            <a:spLocks noGrp="1"/>
          </p:cNvSpPr>
          <p:nvPr>
            <p:ph type="clipArt" sz="quarter" idx="30" hasCustomPrompt="1"/>
          </p:nvPr>
        </p:nvSpPr>
        <p:spPr>
          <a:xfrm>
            <a:off x="9638105" y="1714500"/>
            <a:ext cx="900000" cy="900000"/>
          </a:xfrm>
        </p:spPr>
        <p:txBody>
          <a:bodyPr/>
          <a:lstStyle/>
          <a:p>
            <a:r>
              <a:rPr lang="nl-BE"/>
              <a:t> </a:t>
            </a:r>
          </a:p>
        </p:txBody>
      </p:sp>
    </p:spTree>
    <p:extLst>
      <p:ext uri="{BB962C8B-B14F-4D97-AF65-F5344CB8AC3E}">
        <p14:creationId xmlns:p14="http://schemas.microsoft.com/office/powerpoint/2010/main" val="27978049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Algemeen_04">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A0088BA-50E3-453A-B4A0-8CCF8ED49B02}"/>
              </a:ext>
            </a:extLst>
          </p:cNvPr>
          <p:cNvSpPr>
            <a:spLocks noGrp="1"/>
          </p:cNvSpPr>
          <p:nvPr>
            <p:ph type="title" hasCustomPrompt="1"/>
          </p:nvPr>
        </p:nvSpPr>
        <p:spPr>
          <a:xfrm>
            <a:off x="5706737" y="365126"/>
            <a:ext cx="5647062" cy="703511"/>
          </a:xfrm>
          <a:prstGeom prst="rect">
            <a:avLst/>
          </a:prstGeom>
        </p:spPr>
        <p:txBody>
          <a:bodyPr>
            <a:normAutofit/>
          </a:bodyPr>
          <a:lstStyle>
            <a:lvl1pPr>
              <a:defRPr sz="3600"/>
            </a:lvl1pPr>
          </a:lstStyle>
          <a:p>
            <a:r>
              <a:rPr lang="nl-NL"/>
              <a:t>Hoofdtitel</a:t>
            </a:r>
            <a:endParaRPr lang="nl-BE"/>
          </a:p>
        </p:txBody>
      </p:sp>
      <p:sp>
        <p:nvSpPr>
          <p:cNvPr id="3" name="Tijdelijke aanduiding voor inhoud 2">
            <a:extLst>
              <a:ext uri="{FF2B5EF4-FFF2-40B4-BE49-F238E27FC236}">
                <a16:creationId xmlns:a16="http://schemas.microsoft.com/office/drawing/2014/main" id="{39A00E47-68C0-4DBD-AB0F-CD7342B025EA}"/>
              </a:ext>
            </a:extLst>
          </p:cNvPr>
          <p:cNvSpPr>
            <a:spLocks noGrp="1"/>
          </p:cNvSpPr>
          <p:nvPr>
            <p:ph idx="1" hasCustomPrompt="1"/>
          </p:nvPr>
        </p:nvSpPr>
        <p:spPr>
          <a:xfrm>
            <a:off x="5706736" y="1750075"/>
            <a:ext cx="5647063" cy="4551573"/>
          </a:xfrm>
        </p:spPr>
        <p:txBody>
          <a:bodyPr/>
          <a:lstStyle>
            <a:lvl1pPr>
              <a:defRPr/>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lvl1pPr>
              <a:defRPr/>
            </a:lvl1p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lvl1pPr>
              <a:defRPr/>
            </a:lvl1pPr>
          </a:lstStyle>
          <a:p>
            <a:fld id="{1EABE038-A425-4CC0-917A-1DC3ED725B2E}" type="slidenum">
              <a:rPr lang="nl-BE" smtClean="0"/>
              <a:pPr/>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400"/>
          </a:p>
        </p:txBody>
      </p:sp>
      <p:sp>
        <p:nvSpPr>
          <p:cNvPr id="9" name="Tijdelijke aanduiding voor afbeelding 8">
            <a:extLst>
              <a:ext uri="{FF2B5EF4-FFF2-40B4-BE49-F238E27FC236}">
                <a16:creationId xmlns:a16="http://schemas.microsoft.com/office/drawing/2014/main" id="{4A6EAFCF-630E-4828-B0AE-F266C9D2C889}"/>
              </a:ext>
            </a:extLst>
          </p:cNvPr>
          <p:cNvSpPr>
            <a:spLocks noGrp="1"/>
          </p:cNvSpPr>
          <p:nvPr>
            <p:ph type="pic" sz="quarter" idx="13" hasCustomPrompt="1"/>
          </p:nvPr>
        </p:nvSpPr>
        <p:spPr>
          <a:xfrm>
            <a:off x="219075" y="0"/>
            <a:ext cx="5179190" cy="6858000"/>
          </a:xfrm>
        </p:spPr>
        <p:txBody>
          <a:bodyPr>
            <a:normAutofit/>
          </a:bodyPr>
          <a:lstStyle>
            <a:lvl1pPr marL="0" marR="0" indent="0" algn="l" defTabSz="914353" rtl="0" eaLnBrk="1" fontAlgn="auto" latinLnBrk="0" hangingPunct="1">
              <a:lnSpc>
                <a:spcPct val="90000"/>
              </a:lnSpc>
              <a:spcBef>
                <a:spcPts val="1000"/>
              </a:spcBef>
              <a:spcAft>
                <a:spcPts val="0"/>
              </a:spcAft>
              <a:buClrTx/>
              <a:buSzTx/>
              <a:buFont typeface="Arial" panose="020B0604020202020204" pitchFamily="34" charset="0"/>
              <a:buNone/>
              <a:tabLst/>
              <a:defRPr sz="1800">
                <a:solidFill>
                  <a:schemeClr val="accent4">
                    <a:lumMod val="60000"/>
                    <a:lumOff val="40000"/>
                  </a:schemeClr>
                </a:solidFill>
              </a:defRPr>
            </a:lvl1pPr>
          </a:lstStyle>
          <a:p>
            <a:pPr marL="0" marR="0" lvl="0" indent="0" algn="l" defTabSz="91435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sp>
        <p:nvSpPr>
          <p:cNvPr id="10" name="Tijdelijke aanduiding voor tekst 9">
            <a:extLst>
              <a:ext uri="{FF2B5EF4-FFF2-40B4-BE49-F238E27FC236}">
                <a16:creationId xmlns:a16="http://schemas.microsoft.com/office/drawing/2014/main" id="{1970120B-0A2F-403A-B064-84F9DEFE1424}"/>
              </a:ext>
            </a:extLst>
          </p:cNvPr>
          <p:cNvSpPr>
            <a:spLocks noGrp="1"/>
          </p:cNvSpPr>
          <p:nvPr>
            <p:ph type="body" sz="quarter" idx="14" hasCustomPrompt="1"/>
          </p:nvPr>
        </p:nvSpPr>
        <p:spPr>
          <a:xfrm>
            <a:off x="5706736" y="1177037"/>
            <a:ext cx="5647063" cy="464637"/>
          </a:xfrm>
        </p:spPr>
        <p:txBody>
          <a:bodyPr anchor="ctr"/>
          <a:lstStyle>
            <a:lvl1pPr>
              <a:defRPr sz="2400" b="1" cap="all" baseline="0">
                <a:solidFill>
                  <a:schemeClr val="accent6"/>
                </a:solidFill>
              </a:defRPr>
            </a:lvl1pPr>
          </a:lstStyle>
          <a:p>
            <a:pPr lvl="0"/>
            <a:r>
              <a:rPr lang="nl-BE"/>
              <a:t>TUSSENTITEL</a:t>
            </a:r>
          </a:p>
        </p:txBody>
      </p:sp>
    </p:spTree>
    <p:extLst>
      <p:ext uri="{BB962C8B-B14F-4D97-AF65-F5344CB8AC3E}">
        <p14:creationId xmlns:p14="http://schemas.microsoft.com/office/powerpoint/2010/main" val="13888153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Titel + Tussentitel + Inhoud + Tekstvak">
    <p:bg>
      <p:bgRef idx="1001">
        <a:schemeClr val="bg1"/>
      </p:bgRef>
    </p:bg>
    <p:spTree>
      <p:nvGrpSpPr>
        <p:cNvPr id="1" name=""/>
        <p:cNvGrpSpPr/>
        <p:nvPr/>
      </p:nvGrpSpPr>
      <p:grpSpPr>
        <a:xfrm>
          <a:off x="0" y="0"/>
          <a:ext cx="0" cy="0"/>
          <a:chOff x="0" y="0"/>
          <a:chExt cx="0" cy="0"/>
        </a:xfrm>
      </p:grpSpPr>
      <p:sp>
        <p:nvSpPr>
          <p:cNvPr id="4" name="Stroomdiagram: Handmatige invoer 3">
            <a:extLst>
              <a:ext uri="{FF2B5EF4-FFF2-40B4-BE49-F238E27FC236}">
                <a16:creationId xmlns:a16="http://schemas.microsoft.com/office/drawing/2014/main" id="{6F7878C3-37F8-42E2-A6B1-6EE2459B62A5}"/>
              </a:ext>
            </a:extLst>
          </p:cNvPr>
          <p:cNvSpPr/>
          <p:nvPr userDrawn="1"/>
        </p:nvSpPr>
        <p:spPr>
          <a:xfrm rot="16200000">
            <a:off x="5715000" y="380997"/>
            <a:ext cx="6857999" cy="6096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10" name="Tijdelijke aanduiding voor inhoud 2">
            <a:extLst>
              <a:ext uri="{FF2B5EF4-FFF2-40B4-BE49-F238E27FC236}">
                <a16:creationId xmlns:a16="http://schemas.microsoft.com/office/drawing/2014/main" id="{C8CDFBAB-2DE5-4AEE-947D-37C2E4EF0F0A}"/>
              </a:ext>
            </a:extLst>
          </p:cNvPr>
          <p:cNvSpPr>
            <a:spLocks noGrp="1"/>
          </p:cNvSpPr>
          <p:nvPr>
            <p:ph idx="14" hasCustomPrompt="1"/>
          </p:nvPr>
        </p:nvSpPr>
        <p:spPr>
          <a:xfrm>
            <a:off x="839939" y="1592263"/>
            <a:ext cx="4905542" cy="4584700"/>
          </a:xfrm>
        </p:spPr>
        <p:txBody>
          <a:bodyPr/>
          <a:lstStyle>
            <a:lvl1pPr>
              <a:defRPr/>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9" name="Tijdelijke aanduiding voor inhoud 2">
            <a:extLst>
              <a:ext uri="{FF2B5EF4-FFF2-40B4-BE49-F238E27FC236}">
                <a16:creationId xmlns:a16="http://schemas.microsoft.com/office/drawing/2014/main" id="{93691594-47BC-427F-8BBA-D7A1EAF55FFC}"/>
              </a:ext>
            </a:extLst>
          </p:cNvPr>
          <p:cNvSpPr>
            <a:spLocks noGrp="1"/>
          </p:cNvSpPr>
          <p:nvPr>
            <p:ph idx="18" hasCustomPrompt="1"/>
          </p:nvPr>
        </p:nvSpPr>
        <p:spPr>
          <a:xfrm>
            <a:off x="6446839" y="736352"/>
            <a:ext cx="4905542" cy="5440611"/>
          </a:xfrm>
        </p:spPr>
        <p:txBody>
          <a:bodyPr/>
          <a:lstStyle>
            <a:lvl1pPr>
              <a:defRPr/>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11" name="Tijdelijke aanduiding voor tekst 9">
            <a:extLst>
              <a:ext uri="{FF2B5EF4-FFF2-40B4-BE49-F238E27FC236}">
                <a16:creationId xmlns:a16="http://schemas.microsoft.com/office/drawing/2014/main" id="{C5A24CB9-ECD1-4A83-B00E-85A4C4BCB33C}"/>
              </a:ext>
            </a:extLst>
          </p:cNvPr>
          <p:cNvSpPr>
            <a:spLocks noGrp="1"/>
          </p:cNvSpPr>
          <p:nvPr>
            <p:ph type="body" sz="quarter" idx="15" hasCustomPrompt="1"/>
          </p:nvPr>
        </p:nvSpPr>
        <p:spPr>
          <a:xfrm>
            <a:off x="836613" y="368300"/>
            <a:ext cx="4906800" cy="368052"/>
          </a:xfrm>
        </p:spPr>
        <p:txBody>
          <a:bodyPr anchor="ctr">
            <a:normAutofit/>
          </a:bodyPr>
          <a:lstStyle>
            <a:lvl1pPr>
              <a:defRPr sz="2000" b="0" u="none" cap="all" baseline="0">
                <a:solidFill>
                  <a:schemeClr val="tx1"/>
                </a:solidFill>
              </a:defRPr>
            </a:lvl1pPr>
          </a:lstStyle>
          <a:p>
            <a:pPr lvl="0"/>
            <a:r>
              <a:rPr lang="nl-BE"/>
              <a:t>BOVENTITEL</a:t>
            </a:r>
          </a:p>
        </p:txBody>
      </p:sp>
      <p:sp>
        <p:nvSpPr>
          <p:cNvPr id="12" name="Titel 1">
            <a:extLst>
              <a:ext uri="{FF2B5EF4-FFF2-40B4-BE49-F238E27FC236}">
                <a16:creationId xmlns:a16="http://schemas.microsoft.com/office/drawing/2014/main" id="{64EBC0AB-6766-4F5D-A26C-E71B13B6C37A}"/>
              </a:ext>
            </a:extLst>
          </p:cNvPr>
          <p:cNvSpPr>
            <a:spLocks noGrp="1"/>
          </p:cNvSpPr>
          <p:nvPr>
            <p:ph type="title" hasCustomPrompt="1"/>
          </p:nvPr>
        </p:nvSpPr>
        <p:spPr>
          <a:xfrm>
            <a:off x="836612" y="736352"/>
            <a:ext cx="4906800" cy="703511"/>
          </a:xfrm>
          <a:prstGeom prst="rect">
            <a:avLst/>
          </a:prstGeom>
        </p:spPr>
        <p:txBody>
          <a:bodyPr anchor="t"/>
          <a:lstStyle>
            <a:lvl1pPr>
              <a:defRPr/>
            </a:lvl1pPr>
          </a:lstStyle>
          <a:p>
            <a:r>
              <a:rPr lang="nl-NL"/>
              <a:t>Hoofdtitel</a:t>
            </a:r>
            <a:endParaRPr lang="nl-BE"/>
          </a:p>
        </p:txBody>
      </p:sp>
      <p:sp>
        <p:nvSpPr>
          <p:cNvPr id="14" name="Tijdelijke aanduiding voor voettekst 4">
            <a:extLst>
              <a:ext uri="{FF2B5EF4-FFF2-40B4-BE49-F238E27FC236}">
                <a16:creationId xmlns:a16="http://schemas.microsoft.com/office/drawing/2014/main" id="{1A6ED0F1-A7B3-44FA-AED6-57570D85E095}"/>
              </a:ext>
            </a:extLst>
          </p:cNvPr>
          <p:cNvSpPr>
            <a:spLocks noGrp="1"/>
          </p:cNvSpPr>
          <p:nvPr>
            <p:ph type="ftr" sz="quarter" idx="3"/>
          </p:nvPr>
        </p:nvSpPr>
        <p:spPr>
          <a:xfrm>
            <a:off x="839788" y="6344981"/>
            <a:ext cx="4833425" cy="365125"/>
          </a:xfrm>
          <a:prstGeom prst="rect">
            <a:avLst/>
          </a:prstGeom>
        </p:spPr>
        <p:txBody>
          <a:bodyPr vert="horz" lIns="0" tIns="45720" rIns="0" bIns="45720" rtlCol="0" anchor="ctr"/>
          <a:lstStyle>
            <a:lvl1pPr algn="l">
              <a:defRPr sz="1200">
                <a:solidFill>
                  <a:schemeClr val="tx1"/>
                </a:solidFill>
              </a:defRPr>
            </a:lvl1pPr>
          </a:lstStyle>
          <a:p>
            <a:r>
              <a:rPr lang="nl-BE"/>
              <a:t>Digitaal Vlaanderen</a:t>
            </a:r>
          </a:p>
        </p:txBody>
      </p:sp>
      <p:sp>
        <p:nvSpPr>
          <p:cNvPr id="15" name="Tijdelijke aanduiding voor dianummer 5">
            <a:extLst>
              <a:ext uri="{FF2B5EF4-FFF2-40B4-BE49-F238E27FC236}">
                <a16:creationId xmlns:a16="http://schemas.microsoft.com/office/drawing/2014/main" id="{26EDFBB5-F609-4AAD-96D6-7DEBAC131061}"/>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solidFill>
                  <a:schemeClr val="tx1"/>
                </a:solid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43252371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Titel + Tussentitel + Foto links">
    <p:bg>
      <p:bgRef idx="1001">
        <a:schemeClr val="bg1"/>
      </p:bgRef>
    </p:bg>
    <p:spTree>
      <p:nvGrpSpPr>
        <p:cNvPr id="1" name=""/>
        <p:cNvGrpSpPr/>
        <p:nvPr/>
      </p:nvGrpSpPr>
      <p:grpSpPr>
        <a:xfrm>
          <a:off x="0" y="0"/>
          <a:ext cx="0" cy="0"/>
          <a:chOff x="0" y="0"/>
          <a:chExt cx="0" cy="0"/>
        </a:xfrm>
      </p:grpSpPr>
      <p:sp>
        <p:nvSpPr>
          <p:cNvPr id="3" name="Tijdelijke aanduiding voor inhoud 2">
            <a:extLst>
              <a:ext uri="{FF2B5EF4-FFF2-40B4-BE49-F238E27FC236}">
                <a16:creationId xmlns:a16="http://schemas.microsoft.com/office/drawing/2014/main" id="{39A00E47-68C0-4DBD-AB0F-CD7342B025EA}"/>
              </a:ext>
            </a:extLst>
          </p:cNvPr>
          <p:cNvSpPr>
            <a:spLocks noGrp="1"/>
          </p:cNvSpPr>
          <p:nvPr>
            <p:ph idx="1" hasCustomPrompt="1"/>
          </p:nvPr>
        </p:nvSpPr>
        <p:spPr>
          <a:xfrm>
            <a:off x="839788" y="1592263"/>
            <a:ext cx="4906800" cy="4604824"/>
          </a:xfrm>
        </p:spPr>
        <p:txBody>
          <a:bodyPr/>
          <a:lstStyle>
            <a:lvl1pPr>
              <a:defRPr/>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9" name="Tijdelijke aanduiding voor afbeelding 8">
            <a:extLst>
              <a:ext uri="{FF2B5EF4-FFF2-40B4-BE49-F238E27FC236}">
                <a16:creationId xmlns:a16="http://schemas.microsoft.com/office/drawing/2014/main" id="{4A6EAFCF-630E-4828-B0AE-F266C9D2C889}"/>
              </a:ext>
            </a:extLst>
          </p:cNvPr>
          <p:cNvSpPr>
            <a:spLocks noGrp="1"/>
          </p:cNvSpPr>
          <p:nvPr>
            <p:ph type="pic" sz="quarter" idx="13" hasCustomPrompt="1"/>
          </p:nvPr>
        </p:nvSpPr>
        <p:spPr>
          <a:xfrm>
            <a:off x="6096001" y="0"/>
            <a:ext cx="6096000" cy="6858000"/>
          </a:xfrm>
        </p:spPr>
        <p:txBody>
          <a:bodyPr>
            <a:norm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solidFill>
                  <a:schemeClr val="accent4">
                    <a:lumMod val="60000"/>
                    <a:lumOff val="40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sp>
        <p:nvSpPr>
          <p:cNvPr id="12" name="Tijdelijke aanduiding voor tekst 9">
            <a:extLst>
              <a:ext uri="{FF2B5EF4-FFF2-40B4-BE49-F238E27FC236}">
                <a16:creationId xmlns:a16="http://schemas.microsoft.com/office/drawing/2014/main" id="{D2F4A0A4-E99E-4B0A-A8B5-EC694F0B8A10}"/>
              </a:ext>
            </a:extLst>
          </p:cNvPr>
          <p:cNvSpPr>
            <a:spLocks noGrp="1"/>
          </p:cNvSpPr>
          <p:nvPr>
            <p:ph type="body" sz="quarter" idx="15" hasCustomPrompt="1"/>
          </p:nvPr>
        </p:nvSpPr>
        <p:spPr>
          <a:xfrm>
            <a:off x="836613" y="368300"/>
            <a:ext cx="4906800" cy="368052"/>
          </a:xfrm>
        </p:spPr>
        <p:txBody>
          <a:bodyPr anchor="ctr">
            <a:normAutofit/>
          </a:bodyPr>
          <a:lstStyle>
            <a:lvl1pPr>
              <a:defRPr sz="2000" b="0" u="none" cap="all" baseline="0">
                <a:solidFill>
                  <a:schemeClr val="tx1"/>
                </a:solidFill>
              </a:defRPr>
            </a:lvl1pPr>
          </a:lstStyle>
          <a:p>
            <a:pPr lvl="0"/>
            <a:r>
              <a:rPr lang="nl-BE"/>
              <a:t>BOVENTITEL</a:t>
            </a:r>
          </a:p>
        </p:txBody>
      </p:sp>
      <p:sp>
        <p:nvSpPr>
          <p:cNvPr id="13" name="Titel 1">
            <a:extLst>
              <a:ext uri="{FF2B5EF4-FFF2-40B4-BE49-F238E27FC236}">
                <a16:creationId xmlns:a16="http://schemas.microsoft.com/office/drawing/2014/main" id="{2EE646F3-A5C5-40DF-8A05-BBF9145DF41E}"/>
              </a:ext>
            </a:extLst>
          </p:cNvPr>
          <p:cNvSpPr>
            <a:spLocks noGrp="1"/>
          </p:cNvSpPr>
          <p:nvPr>
            <p:ph type="title" hasCustomPrompt="1"/>
          </p:nvPr>
        </p:nvSpPr>
        <p:spPr>
          <a:xfrm>
            <a:off x="836612" y="736352"/>
            <a:ext cx="4906800" cy="703511"/>
          </a:xfrm>
          <a:prstGeom prst="rect">
            <a:avLst/>
          </a:prstGeom>
        </p:spPr>
        <p:txBody>
          <a:bodyPr anchor="t"/>
          <a:lstStyle>
            <a:lvl1pPr>
              <a:defRPr/>
            </a:lvl1pPr>
          </a:lstStyle>
          <a:p>
            <a:r>
              <a:rPr lang="nl-NL"/>
              <a:t>Hoofdtitel</a:t>
            </a:r>
            <a:endParaRPr lang="nl-BE"/>
          </a:p>
        </p:txBody>
      </p:sp>
      <p:sp>
        <p:nvSpPr>
          <p:cNvPr id="14" name="Tijdelijke aanduiding voor voettekst 4">
            <a:extLst>
              <a:ext uri="{FF2B5EF4-FFF2-40B4-BE49-F238E27FC236}">
                <a16:creationId xmlns:a16="http://schemas.microsoft.com/office/drawing/2014/main" id="{327E91DB-C2B6-473A-A20A-A5AE3628EE5F}"/>
              </a:ext>
            </a:extLst>
          </p:cNvPr>
          <p:cNvSpPr>
            <a:spLocks noGrp="1"/>
          </p:cNvSpPr>
          <p:nvPr>
            <p:ph type="ftr" sz="quarter" idx="3"/>
          </p:nvPr>
        </p:nvSpPr>
        <p:spPr>
          <a:xfrm>
            <a:off x="839788" y="6344981"/>
            <a:ext cx="4833425" cy="365125"/>
          </a:xfrm>
          <a:prstGeom prst="rect">
            <a:avLst/>
          </a:prstGeom>
        </p:spPr>
        <p:txBody>
          <a:bodyPr vert="horz" lIns="0" tIns="45720" rIns="0" bIns="45720" rtlCol="0" anchor="ctr"/>
          <a:lstStyle>
            <a:lvl1pPr algn="l">
              <a:defRPr sz="1200">
                <a:solidFill>
                  <a:schemeClr val="tx1"/>
                </a:solidFill>
              </a:defRPr>
            </a:lvl1pPr>
          </a:lstStyle>
          <a:p>
            <a:r>
              <a:rPr lang="nl-BE"/>
              <a:t>Digitaal Vlaanderen</a:t>
            </a:r>
          </a:p>
        </p:txBody>
      </p:sp>
      <p:sp>
        <p:nvSpPr>
          <p:cNvPr id="15" name="Tijdelijke aanduiding voor dianummer 5">
            <a:extLst>
              <a:ext uri="{FF2B5EF4-FFF2-40B4-BE49-F238E27FC236}">
                <a16:creationId xmlns:a16="http://schemas.microsoft.com/office/drawing/2014/main" id="{F3DF618A-F0A4-4257-977E-9370603816BB}"/>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solidFill>
                  <a:schemeClr val="tx1"/>
                </a:solid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53469579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Highlight">
    <p:bg>
      <p:bgPr>
        <a:solidFill>
          <a:srgbClr val="FFEB00"/>
        </a:solidFill>
        <a:effectLst/>
      </p:bgPr>
    </p:bg>
    <p:spTree>
      <p:nvGrpSpPr>
        <p:cNvPr id="1" name=""/>
        <p:cNvGrpSpPr/>
        <p:nvPr/>
      </p:nvGrpSpPr>
      <p:grpSpPr>
        <a:xfrm>
          <a:off x="0" y="0"/>
          <a:ext cx="0" cy="0"/>
          <a:chOff x="0" y="0"/>
          <a:chExt cx="0" cy="0"/>
        </a:xfrm>
      </p:grpSpPr>
      <p:sp>
        <p:nvSpPr>
          <p:cNvPr id="17" name="Tijdelijke aanduiding voor tekst 3">
            <a:extLst>
              <a:ext uri="{FF2B5EF4-FFF2-40B4-BE49-F238E27FC236}">
                <a16:creationId xmlns:a16="http://schemas.microsoft.com/office/drawing/2014/main" id="{656B493A-0700-4CB6-9422-17D80DF1F120}"/>
              </a:ext>
            </a:extLst>
          </p:cNvPr>
          <p:cNvSpPr>
            <a:spLocks noGrp="1"/>
          </p:cNvSpPr>
          <p:nvPr>
            <p:ph type="body" sz="quarter" idx="11" hasCustomPrompt="1"/>
          </p:nvPr>
        </p:nvSpPr>
        <p:spPr>
          <a:xfrm>
            <a:off x="1756698" y="2757195"/>
            <a:ext cx="9595514" cy="1343609"/>
          </a:xfrm>
          <a:solidFill>
            <a:srgbClr val="FFEB00"/>
          </a:solidFill>
        </p:spPr>
        <p:txBody>
          <a:bodyPr anchor="ctr"/>
          <a:lstStyle>
            <a:lvl1pPr marL="0" indent="0" algn="l" defTabSz="914377" rtl="0" eaLnBrk="1" latinLnBrk="0" hangingPunct="1">
              <a:lnSpc>
                <a:spcPct val="100000"/>
              </a:lnSpc>
              <a:buFontTx/>
              <a:buNone/>
              <a:defRPr lang="nl-NL" sz="4800" b="1" kern="1200" dirty="0" smtClean="0">
                <a:solidFill>
                  <a:schemeClr val="tx1"/>
                </a:solidFill>
                <a:latin typeface="+mj-lt"/>
                <a:ea typeface="+mn-ea"/>
                <a:cs typeface="Calibri" panose="020F0502020204030204" pitchFamily="34" charset="0"/>
              </a:defRPr>
            </a:lvl1pPr>
            <a:lvl2pPr marL="0" indent="0" algn="l" defTabSz="914377" rtl="0" eaLnBrk="1" latinLnBrk="0" hangingPunct="1">
              <a:buFontTx/>
              <a:buNone/>
              <a:defRPr lang="nl-NL" sz="3733" b="1" kern="1200" dirty="0" smtClean="0">
                <a:solidFill>
                  <a:schemeClr val="tx1"/>
                </a:solidFill>
                <a:latin typeface="+mn-lt"/>
                <a:ea typeface="+mn-ea"/>
                <a:cs typeface="+mn-cs"/>
              </a:defRPr>
            </a:lvl2pPr>
            <a:lvl3pPr marL="0" indent="0" algn="l" defTabSz="914377" rtl="0" eaLnBrk="1" latinLnBrk="0" hangingPunct="1">
              <a:buFontTx/>
              <a:buNone/>
              <a:defRPr lang="nl-NL" sz="3733" b="1" kern="1200" dirty="0" smtClean="0">
                <a:solidFill>
                  <a:schemeClr val="tx1"/>
                </a:solidFill>
                <a:latin typeface="+mn-lt"/>
                <a:ea typeface="+mn-ea"/>
                <a:cs typeface="+mn-cs"/>
              </a:defRPr>
            </a:lvl3pPr>
            <a:lvl4pPr marL="0" indent="0" algn="l" defTabSz="914377" rtl="0" eaLnBrk="1" latinLnBrk="0" hangingPunct="1">
              <a:buFontTx/>
              <a:buNone/>
              <a:defRPr lang="nl-NL" sz="3733" b="1" kern="1200" dirty="0" smtClean="0">
                <a:solidFill>
                  <a:schemeClr val="tx1"/>
                </a:solidFill>
                <a:latin typeface="+mn-lt"/>
                <a:ea typeface="+mn-ea"/>
                <a:cs typeface="+mn-cs"/>
              </a:defRPr>
            </a:lvl4pPr>
            <a:lvl5pPr marL="0" indent="0" algn="l" defTabSz="914377" rtl="0" eaLnBrk="1" latinLnBrk="0" hangingPunct="1">
              <a:buFontTx/>
              <a:buNone/>
              <a:defRPr lang="nl-BE" sz="3733" b="1" kern="1200" dirty="0">
                <a:solidFill>
                  <a:schemeClr val="tx1"/>
                </a:solidFill>
                <a:latin typeface="+mn-lt"/>
                <a:ea typeface="+mn-ea"/>
                <a:cs typeface="+mn-cs"/>
              </a:defRPr>
            </a:lvl5pPr>
          </a:lstStyle>
          <a:p>
            <a:pPr lvl="0"/>
            <a:r>
              <a:rPr lang="nl-NL"/>
              <a:t>Highlight</a:t>
            </a:r>
            <a:endParaRPr lang="nl-BE"/>
          </a:p>
        </p:txBody>
      </p:sp>
      <p:cxnSp>
        <p:nvCxnSpPr>
          <p:cNvPr id="3" name="Straight Connector 2">
            <a:extLst>
              <a:ext uri="{FF2B5EF4-FFF2-40B4-BE49-F238E27FC236}">
                <a16:creationId xmlns:a16="http://schemas.microsoft.com/office/drawing/2014/main" id="{3F793950-6E94-4C9C-9F08-E5E3DC86771F}"/>
              </a:ext>
            </a:extLst>
          </p:cNvPr>
          <p:cNvCxnSpPr/>
          <p:nvPr userDrawn="1"/>
        </p:nvCxnSpPr>
        <p:spPr>
          <a:xfrm>
            <a:off x="839788" y="2757196"/>
            <a:ext cx="475861" cy="134360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ijdelijke aanduiding voor voettekst 4">
            <a:extLst>
              <a:ext uri="{FF2B5EF4-FFF2-40B4-BE49-F238E27FC236}">
                <a16:creationId xmlns:a16="http://schemas.microsoft.com/office/drawing/2014/main" id="{FEADFD0C-1342-4DBE-BBA6-0F8B8EB404A7}"/>
              </a:ext>
            </a:extLst>
          </p:cNvPr>
          <p:cNvSpPr>
            <a:spLocks noGrp="1"/>
          </p:cNvSpPr>
          <p:nvPr>
            <p:ph type="ftr" sz="quarter" idx="3"/>
          </p:nvPr>
        </p:nvSpPr>
        <p:spPr>
          <a:xfrm>
            <a:off x="839788" y="6344981"/>
            <a:ext cx="4833425" cy="365125"/>
          </a:xfrm>
          <a:prstGeom prst="rect">
            <a:avLst/>
          </a:prstGeom>
        </p:spPr>
        <p:txBody>
          <a:bodyPr vert="horz" lIns="0" tIns="45720" rIns="0" bIns="45720" rtlCol="0" anchor="ctr"/>
          <a:lstStyle>
            <a:lvl1pPr algn="l">
              <a:defRPr sz="1200">
                <a:solidFill>
                  <a:schemeClr val="tx1"/>
                </a:solidFill>
              </a:defRPr>
            </a:lvl1pPr>
          </a:lstStyle>
          <a:p>
            <a:r>
              <a:rPr lang="nl-BE"/>
              <a:t>Digitaal Vlaanderen</a:t>
            </a:r>
          </a:p>
        </p:txBody>
      </p:sp>
      <p:sp>
        <p:nvSpPr>
          <p:cNvPr id="7" name="Tijdelijke aanduiding voor dianummer 5">
            <a:extLst>
              <a:ext uri="{FF2B5EF4-FFF2-40B4-BE49-F238E27FC236}">
                <a16:creationId xmlns:a16="http://schemas.microsoft.com/office/drawing/2014/main" id="{05684A5A-EFC0-4F17-B1FF-0499C8B9DB11}"/>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solidFill>
                  <a:schemeClr val="tx1"/>
                </a:solid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7482132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Quote 1">
    <p:spTree>
      <p:nvGrpSpPr>
        <p:cNvPr id="1" name=""/>
        <p:cNvGrpSpPr/>
        <p:nvPr/>
      </p:nvGrpSpPr>
      <p:grpSpPr>
        <a:xfrm>
          <a:off x="0" y="0"/>
          <a:ext cx="0" cy="0"/>
          <a:chOff x="0" y="0"/>
          <a:chExt cx="0" cy="0"/>
        </a:xfrm>
      </p:grpSpPr>
      <p:sp>
        <p:nvSpPr>
          <p:cNvPr id="7" name="Rechthoek 6">
            <a:extLst>
              <a:ext uri="{FF2B5EF4-FFF2-40B4-BE49-F238E27FC236}">
                <a16:creationId xmlns:a16="http://schemas.microsoft.com/office/drawing/2014/main" id="{0880DB12-4075-4207-B6AA-7800E4F122E2}"/>
              </a:ext>
            </a:extLst>
          </p:cNvPr>
          <p:cNvSpPr/>
          <p:nvPr userDrawn="1"/>
        </p:nvSpPr>
        <p:spPr>
          <a:xfrm>
            <a:off x="2148289" y="1872866"/>
            <a:ext cx="10043711" cy="27165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1800">
              <a:solidFill>
                <a:schemeClr val="tx1"/>
              </a:solidFill>
              <a:latin typeface="Flanders Art Sans" panose="00000500000000000000" pitchFamily="50" charset="0"/>
              <a:cs typeface="Calibri" panose="020F0502020204030204" pitchFamily="34" charset="0"/>
            </a:endParaRPr>
          </a:p>
        </p:txBody>
      </p:sp>
      <p:sp>
        <p:nvSpPr>
          <p:cNvPr id="3" name="Tijdelijke aanduiding voor tekst 2">
            <a:extLst>
              <a:ext uri="{FF2B5EF4-FFF2-40B4-BE49-F238E27FC236}">
                <a16:creationId xmlns:a16="http://schemas.microsoft.com/office/drawing/2014/main" id="{40CF25B6-16E2-4E2C-A3F5-C4E831274950}"/>
              </a:ext>
            </a:extLst>
          </p:cNvPr>
          <p:cNvSpPr>
            <a:spLocks noGrp="1"/>
          </p:cNvSpPr>
          <p:nvPr>
            <p:ph type="body" idx="1" hasCustomPrompt="1"/>
          </p:nvPr>
        </p:nvSpPr>
        <p:spPr>
          <a:xfrm>
            <a:off x="2467897" y="2192357"/>
            <a:ext cx="8884317" cy="2104220"/>
          </a:xfrm>
        </p:spPr>
        <p:txBody>
          <a:bodyPr anchor="ctr" anchorCtr="0">
            <a:norm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sz="4400" b="1">
                <a:solidFill>
                  <a:schemeClr val="tx1"/>
                </a:solidFill>
                <a:latin typeface="+mj-lt"/>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nl-NL"/>
              <a:t>Quote</a:t>
            </a:r>
          </a:p>
        </p:txBody>
      </p:sp>
      <p:sp>
        <p:nvSpPr>
          <p:cNvPr id="5" name="Tijdelijke aanduiding voor voettekst 4">
            <a:extLst>
              <a:ext uri="{FF2B5EF4-FFF2-40B4-BE49-F238E27FC236}">
                <a16:creationId xmlns:a16="http://schemas.microsoft.com/office/drawing/2014/main" id="{428D9E02-34B7-4AA9-A820-3BFB70B95D1B}"/>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CC43F41A-8FBB-4AE1-9593-E17E909EE6E4}"/>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8" name="Freeform: Shape 7">
            <a:extLst>
              <a:ext uri="{FF2B5EF4-FFF2-40B4-BE49-F238E27FC236}">
                <a16:creationId xmlns:a16="http://schemas.microsoft.com/office/drawing/2014/main" id="{9554821F-9E1A-4BA4-9134-CC73E4409158}"/>
              </a:ext>
            </a:extLst>
          </p:cNvPr>
          <p:cNvSpPr/>
          <p:nvPr userDrawn="1"/>
        </p:nvSpPr>
        <p:spPr>
          <a:xfrm>
            <a:off x="839788" y="1389235"/>
            <a:ext cx="1037844" cy="749726"/>
          </a:xfrm>
          <a:custGeom>
            <a:avLst/>
            <a:gdLst/>
            <a:ahLst/>
            <a:cxnLst/>
            <a:rect l="l" t="t" r="r" b="b"/>
            <a:pathLst>
              <a:path w="1037844" h="749726">
                <a:moveTo>
                  <a:pt x="959709" y="0"/>
                </a:moveTo>
                <a:lnTo>
                  <a:pt x="1037844" y="100459"/>
                </a:lnTo>
                <a:cubicBezTo>
                  <a:pt x="1008815" y="149138"/>
                  <a:pt x="986413" y="192702"/>
                  <a:pt x="970639" y="231149"/>
                </a:cubicBezTo>
                <a:cubicBezTo>
                  <a:pt x="954865" y="269596"/>
                  <a:pt x="946881" y="306648"/>
                  <a:pt x="946687" y="342305"/>
                </a:cubicBezTo>
                <a:cubicBezTo>
                  <a:pt x="946571" y="372458"/>
                  <a:pt x="953314" y="403309"/>
                  <a:pt x="966918" y="434857"/>
                </a:cubicBezTo>
                <a:cubicBezTo>
                  <a:pt x="980522" y="466406"/>
                  <a:pt x="1001684" y="501908"/>
                  <a:pt x="1030403" y="541363"/>
                </a:cubicBezTo>
                <a:cubicBezTo>
                  <a:pt x="1030170" y="570392"/>
                  <a:pt x="1024589" y="597444"/>
                  <a:pt x="1013660" y="622520"/>
                </a:cubicBezTo>
                <a:cubicBezTo>
                  <a:pt x="1002730" y="647596"/>
                  <a:pt x="987847" y="669533"/>
                  <a:pt x="969011" y="688330"/>
                </a:cubicBezTo>
                <a:cubicBezTo>
                  <a:pt x="950214" y="707166"/>
                  <a:pt x="928277" y="722049"/>
                  <a:pt x="903201" y="732979"/>
                </a:cubicBezTo>
                <a:cubicBezTo>
                  <a:pt x="878125" y="743909"/>
                  <a:pt x="851073" y="749490"/>
                  <a:pt x="822043" y="749722"/>
                </a:cubicBezTo>
                <a:cubicBezTo>
                  <a:pt x="799370" y="749877"/>
                  <a:pt x="775883" y="745846"/>
                  <a:pt x="751583" y="737630"/>
                </a:cubicBezTo>
                <a:cubicBezTo>
                  <a:pt x="727282" y="729413"/>
                  <a:pt x="704260" y="716081"/>
                  <a:pt x="682517" y="697632"/>
                </a:cubicBezTo>
                <a:cubicBezTo>
                  <a:pt x="659883" y="680036"/>
                  <a:pt x="641899" y="656627"/>
                  <a:pt x="628567" y="627404"/>
                </a:cubicBezTo>
                <a:cubicBezTo>
                  <a:pt x="615234" y="598181"/>
                  <a:pt x="608413" y="562679"/>
                  <a:pt x="608103" y="520899"/>
                </a:cubicBezTo>
                <a:cubicBezTo>
                  <a:pt x="608684" y="467452"/>
                  <a:pt x="619614" y="414355"/>
                  <a:pt x="640892" y="361606"/>
                </a:cubicBezTo>
                <a:cubicBezTo>
                  <a:pt x="662169" y="308857"/>
                  <a:pt x="690307" y="259015"/>
                  <a:pt x="725305" y="212080"/>
                </a:cubicBezTo>
                <a:cubicBezTo>
                  <a:pt x="760187" y="165223"/>
                  <a:pt x="797859" y="123597"/>
                  <a:pt x="838321" y="87204"/>
                </a:cubicBezTo>
                <a:cubicBezTo>
                  <a:pt x="878784" y="50811"/>
                  <a:pt x="919247" y="21743"/>
                  <a:pt x="959709" y="0"/>
                </a:cubicBezTo>
                <a:close/>
                <a:moveTo>
                  <a:pt x="349747" y="0"/>
                </a:moveTo>
                <a:lnTo>
                  <a:pt x="429730" y="100459"/>
                </a:lnTo>
                <a:cubicBezTo>
                  <a:pt x="399893" y="149138"/>
                  <a:pt x="377262" y="192702"/>
                  <a:pt x="361837" y="231149"/>
                </a:cubicBezTo>
                <a:cubicBezTo>
                  <a:pt x="346413" y="269596"/>
                  <a:pt x="338662" y="306648"/>
                  <a:pt x="338584" y="342305"/>
                </a:cubicBezTo>
                <a:cubicBezTo>
                  <a:pt x="338391" y="372458"/>
                  <a:pt x="344824" y="403309"/>
                  <a:pt x="357886" y="434857"/>
                </a:cubicBezTo>
                <a:cubicBezTo>
                  <a:pt x="370947" y="466406"/>
                  <a:pt x="391798" y="501908"/>
                  <a:pt x="420440" y="541363"/>
                </a:cubicBezTo>
                <a:cubicBezTo>
                  <a:pt x="420207" y="570392"/>
                  <a:pt x="414626" y="597444"/>
                  <a:pt x="403697" y="622520"/>
                </a:cubicBezTo>
                <a:cubicBezTo>
                  <a:pt x="392767" y="647596"/>
                  <a:pt x="377884" y="669533"/>
                  <a:pt x="359048" y="688330"/>
                </a:cubicBezTo>
                <a:cubicBezTo>
                  <a:pt x="340251" y="707166"/>
                  <a:pt x="318314" y="722049"/>
                  <a:pt x="293238" y="732979"/>
                </a:cubicBezTo>
                <a:cubicBezTo>
                  <a:pt x="268162" y="743909"/>
                  <a:pt x="241110" y="749490"/>
                  <a:pt x="212081" y="749722"/>
                </a:cubicBezTo>
                <a:cubicBezTo>
                  <a:pt x="189408" y="749877"/>
                  <a:pt x="165921" y="745846"/>
                  <a:pt x="141620" y="737630"/>
                </a:cubicBezTo>
                <a:cubicBezTo>
                  <a:pt x="117319" y="729413"/>
                  <a:pt x="94297" y="716081"/>
                  <a:pt x="72554" y="697632"/>
                </a:cubicBezTo>
                <a:cubicBezTo>
                  <a:pt x="50811" y="680036"/>
                  <a:pt x="33371" y="656627"/>
                  <a:pt x="20232" y="627404"/>
                </a:cubicBezTo>
                <a:cubicBezTo>
                  <a:pt x="7093" y="598181"/>
                  <a:pt x="349" y="562679"/>
                  <a:pt x="0" y="520899"/>
                </a:cubicBezTo>
                <a:cubicBezTo>
                  <a:pt x="582" y="467452"/>
                  <a:pt x="11511" y="414355"/>
                  <a:pt x="32789" y="361606"/>
                </a:cubicBezTo>
                <a:cubicBezTo>
                  <a:pt x="54067" y="308857"/>
                  <a:pt x="82205" y="259015"/>
                  <a:pt x="117203" y="212080"/>
                </a:cubicBezTo>
                <a:cubicBezTo>
                  <a:pt x="151193" y="165223"/>
                  <a:pt x="188322" y="123597"/>
                  <a:pt x="228591" y="87204"/>
                </a:cubicBezTo>
                <a:cubicBezTo>
                  <a:pt x="268860" y="50811"/>
                  <a:pt x="309245" y="21743"/>
                  <a:pt x="349747" y="0"/>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l-BE">
              <a:solidFill>
                <a:schemeClr val="tx1"/>
              </a:solidFill>
            </a:endParaRPr>
          </a:p>
        </p:txBody>
      </p:sp>
    </p:spTree>
    <p:extLst>
      <p:ext uri="{BB962C8B-B14F-4D97-AF65-F5344CB8AC3E}">
        <p14:creationId xmlns:p14="http://schemas.microsoft.com/office/powerpoint/2010/main" val="32691087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Quote 2">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76102AC0-F19C-45A3-9A9D-B0D64DB004C2}"/>
              </a:ext>
            </a:extLst>
          </p:cNvPr>
          <p:cNvSpPr>
            <a:spLocks noGrp="1"/>
          </p:cNvSpPr>
          <p:nvPr>
            <p:ph type="pic" sz="quarter" idx="10" hasCustomPrompt="1"/>
          </p:nvPr>
        </p:nvSpPr>
        <p:spPr>
          <a:xfrm>
            <a:off x="217714" y="0"/>
            <a:ext cx="8015140" cy="6857999"/>
          </a:xfrm>
          <a:custGeom>
            <a:avLst/>
            <a:gdLst>
              <a:gd name="connsiteX0" fmla="*/ 0 w 8232854"/>
              <a:gd name="connsiteY0" fmla="*/ 0 h 6857999"/>
              <a:gd name="connsiteX1" fmla="*/ 5883438 w 8232854"/>
              <a:gd name="connsiteY1" fmla="*/ 0 h 6857999"/>
              <a:gd name="connsiteX2" fmla="*/ 8232854 w 8232854"/>
              <a:gd name="connsiteY2" fmla="*/ 6844108 h 6857999"/>
              <a:gd name="connsiteX3" fmla="*/ 607 w 8232854"/>
              <a:gd name="connsiteY3" fmla="*/ 6857999 h 6857999"/>
              <a:gd name="connsiteX4" fmla="*/ 0 w 8232854"/>
              <a:gd name="connsiteY4" fmla="*/ 6857999 h 685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2854" h="6857999">
                <a:moveTo>
                  <a:pt x="0" y="0"/>
                </a:moveTo>
                <a:lnTo>
                  <a:pt x="5883438" y="0"/>
                </a:lnTo>
                <a:lnTo>
                  <a:pt x="8232854" y="6844108"/>
                </a:lnTo>
                <a:lnTo>
                  <a:pt x="607" y="6857999"/>
                </a:lnTo>
                <a:lnTo>
                  <a:pt x="0" y="6857999"/>
                </a:lnTo>
                <a:close/>
              </a:path>
            </a:pathLst>
          </a:custGeom>
          <a:solidFill>
            <a:schemeClr val="accent5"/>
          </a:solidFill>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a:solidFill>
                  <a:schemeClr val="accent4">
                    <a:lumMod val="60000"/>
                    <a:lumOff val="40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sp>
        <p:nvSpPr>
          <p:cNvPr id="5" name="Tijdelijke aanduiding voor voettekst 4">
            <a:extLst>
              <a:ext uri="{FF2B5EF4-FFF2-40B4-BE49-F238E27FC236}">
                <a16:creationId xmlns:a16="http://schemas.microsoft.com/office/drawing/2014/main" id="{428D9E02-34B7-4AA9-A820-3BFB70B95D1B}"/>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CC43F41A-8FBB-4AE1-9593-E17E909EE6E4}"/>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4" name="Tijdelijke aanduiding voor tekst 3">
            <a:extLst>
              <a:ext uri="{FF2B5EF4-FFF2-40B4-BE49-F238E27FC236}">
                <a16:creationId xmlns:a16="http://schemas.microsoft.com/office/drawing/2014/main" id="{938A7250-1A84-484F-8ED9-8FAD13CC72E9}"/>
              </a:ext>
            </a:extLst>
          </p:cNvPr>
          <p:cNvSpPr>
            <a:spLocks noGrp="1"/>
          </p:cNvSpPr>
          <p:nvPr>
            <p:ph type="body" sz="quarter" idx="13" hasCustomPrompt="1"/>
          </p:nvPr>
        </p:nvSpPr>
        <p:spPr>
          <a:xfrm>
            <a:off x="8309771" y="731520"/>
            <a:ext cx="3042442" cy="5469256"/>
          </a:xfrm>
        </p:spPr>
        <p:txBody>
          <a:bodyPr anchor="ctr" anchorCtr="0">
            <a:normAutofit/>
          </a:bodyPr>
          <a:lstStyle>
            <a:lvl1pPr algn="r">
              <a:lnSpc>
                <a:spcPct val="100000"/>
              </a:lnSpc>
              <a:defRPr sz="4400" b="1">
                <a:latin typeface="+mj-lt"/>
              </a:defRPr>
            </a:lvl1pPr>
            <a:lvl2pPr algn="r">
              <a:defRPr/>
            </a:lvl2pPr>
            <a:lvl3pPr algn="r">
              <a:defRPr/>
            </a:lvl3pPr>
            <a:lvl4pPr algn="r">
              <a:defRPr/>
            </a:lvl4pPr>
            <a:lvl5pPr algn="r">
              <a:defRPr/>
            </a:lvl5pPr>
          </a:lstStyle>
          <a:p>
            <a:pPr lvl="0"/>
            <a:r>
              <a:rPr lang="nl-NL"/>
              <a:t>Quote</a:t>
            </a:r>
            <a:endParaRPr lang="nl-BE"/>
          </a:p>
        </p:txBody>
      </p:sp>
      <p:sp>
        <p:nvSpPr>
          <p:cNvPr id="7" name="Freeform: Shape 6">
            <a:extLst>
              <a:ext uri="{FF2B5EF4-FFF2-40B4-BE49-F238E27FC236}">
                <a16:creationId xmlns:a16="http://schemas.microsoft.com/office/drawing/2014/main" id="{52B16C0A-8A9F-4770-8F4E-140648204FC1}"/>
              </a:ext>
            </a:extLst>
          </p:cNvPr>
          <p:cNvSpPr/>
          <p:nvPr userDrawn="1"/>
        </p:nvSpPr>
        <p:spPr>
          <a:xfrm>
            <a:off x="7195010" y="731520"/>
            <a:ext cx="1037844" cy="749726"/>
          </a:xfrm>
          <a:custGeom>
            <a:avLst/>
            <a:gdLst/>
            <a:ahLst/>
            <a:cxnLst/>
            <a:rect l="l" t="t" r="r" b="b"/>
            <a:pathLst>
              <a:path w="1037844" h="749726">
                <a:moveTo>
                  <a:pt x="959709" y="0"/>
                </a:moveTo>
                <a:lnTo>
                  <a:pt x="1037844" y="100459"/>
                </a:lnTo>
                <a:cubicBezTo>
                  <a:pt x="1008815" y="149138"/>
                  <a:pt x="986413" y="192702"/>
                  <a:pt x="970639" y="231149"/>
                </a:cubicBezTo>
                <a:cubicBezTo>
                  <a:pt x="954865" y="269596"/>
                  <a:pt x="946881" y="306648"/>
                  <a:pt x="946687" y="342305"/>
                </a:cubicBezTo>
                <a:cubicBezTo>
                  <a:pt x="946571" y="372458"/>
                  <a:pt x="953314" y="403309"/>
                  <a:pt x="966918" y="434857"/>
                </a:cubicBezTo>
                <a:cubicBezTo>
                  <a:pt x="980522" y="466406"/>
                  <a:pt x="1001684" y="501908"/>
                  <a:pt x="1030403" y="541363"/>
                </a:cubicBezTo>
                <a:cubicBezTo>
                  <a:pt x="1030170" y="570392"/>
                  <a:pt x="1024589" y="597444"/>
                  <a:pt x="1013660" y="622520"/>
                </a:cubicBezTo>
                <a:cubicBezTo>
                  <a:pt x="1002730" y="647596"/>
                  <a:pt x="987847" y="669533"/>
                  <a:pt x="969011" y="688330"/>
                </a:cubicBezTo>
                <a:cubicBezTo>
                  <a:pt x="950214" y="707166"/>
                  <a:pt x="928277" y="722049"/>
                  <a:pt x="903201" y="732979"/>
                </a:cubicBezTo>
                <a:cubicBezTo>
                  <a:pt x="878125" y="743909"/>
                  <a:pt x="851073" y="749490"/>
                  <a:pt x="822043" y="749722"/>
                </a:cubicBezTo>
                <a:cubicBezTo>
                  <a:pt x="799370" y="749877"/>
                  <a:pt x="775883" y="745846"/>
                  <a:pt x="751583" y="737630"/>
                </a:cubicBezTo>
                <a:cubicBezTo>
                  <a:pt x="727282" y="729413"/>
                  <a:pt x="704260" y="716081"/>
                  <a:pt x="682517" y="697632"/>
                </a:cubicBezTo>
                <a:cubicBezTo>
                  <a:pt x="659883" y="680036"/>
                  <a:pt x="641899" y="656627"/>
                  <a:pt x="628567" y="627404"/>
                </a:cubicBezTo>
                <a:cubicBezTo>
                  <a:pt x="615234" y="598181"/>
                  <a:pt x="608413" y="562679"/>
                  <a:pt x="608103" y="520899"/>
                </a:cubicBezTo>
                <a:cubicBezTo>
                  <a:pt x="608684" y="467452"/>
                  <a:pt x="619614" y="414355"/>
                  <a:pt x="640892" y="361606"/>
                </a:cubicBezTo>
                <a:cubicBezTo>
                  <a:pt x="662169" y="308857"/>
                  <a:pt x="690307" y="259015"/>
                  <a:pt x="725305" y="212080"/>
                </a:cubicBezTo>
                <a:cubicBezTo>
                  <a:pt x="760187" y="165223"/>
                  <a:pt x="797859" y="123597"/>
                  <a:pt x="838321" y="87204"/>
                </a:cubicBezTo>
                <a:cubicBezTo>
                  <a:pt x="878784" y="50811"/>
                  <a:pt x="919247" y="21743"/>
                  <a:pt x="959709" y="0"/>
                </a:cubicBezTo>
                <a:close/>
                <a:moveTo>
                  <a:pt x="349747" y="0"/>
                </a:moveTo>
                <a:lnTo>
                  <a:pt x="429730" y="100459"/>
                </a:lnTo>
                <a:cubicBezTo>
                  <a:pt x="399893" y="149138"/>
                  <a:pt x="377262" y="192702"/>
                  <a:pt x="361837" y="231149"/>
                </a:cubicBezTo>
                <a:cubicBezTo>
                  <a:pt x="346413" y="269596"/>
                  <a:pt x="338662" y="306648"/>
                  <a:pt x="338584" y="342305"/>
                </a:cubicBezTo>
                <a:cubicBezTo>
                  <a:pt x="338391" y="372458"/>
                  <a:pt x="344824" y="403309"/>
                  <a:pt x="357886" y="434857"/>
                </a:cubicBezTo>
                <a:cubicBezTo>
                  <a:pt x="370947" y="466406"/>
                  <a:pt x="391798" y="501908"/>
                  <a:pt x="420440" y="541363"/>
                </a:cubicBezTo>
                <a:cubicBezTo>
                  <a:pt x="420207" y="570392"/>
                  <a:pt x="414626" y="597444"/>
                  <a:pt x="403697" y="622520"/>
                </a:cubicBezTo>
                <a:cubicBezTo>
                  <a:pt x="392767" y="647596"/>
                  <a:pt x="377884" y="669533"/>
                  <a:pt x="359048" y="688330"/>
                </a:cubicBezTo>
                <a:cubicBezTo>
                  <a:pt x="340251" y="707166"/>
                  <a:pt x="318314" y="722049"/>
                  <a:pt x="293238" y="732979"/>
                </a:cubicBezTo>
                <a:cubicBezTo>
                  <a:pt x="268162" y="743909"/>
                  <a:pt x="241110" y="749490"/>
                  <a:pt x="212081" y="749722"/>
                </a:cubicBezTo>
                <a:cubicBezTo>
                  <a:pt x="189408" y="749877"/>
                  <a:pt x="165921" y="745846"/>
                  <a:pt x="141620" y="737630"/>
                </a:cubicBezTo>
                <a:cubicBezTo>
                  <a:pt x="117319" y="729413"/>
                  <a:pt x="94297" y="716081"/>
                  <a:pt x="72554" y="697632"/>
                </a:cubicBezTo>
                <a:cubicBezTo>
                  <a:pt x="50811" y="680036"/>
                  <a:pt x="33371" y="656627"/>
                  <a:pt x="20232" y="627404"/>
                </a:cubicBezTo>
                <a:cubicBezTo>
                  <a:pt x="7093" y="598181"/>
                  <a:pt x="349" y="562679"/>
                  <a:pt x="0" y="520899"/>
                </a:cubicBezTo>
                <a:cubicBezTo>
                  <a:pt x="582" y="467452"/>
                  <a:pt x="11511" y="414355"/>
                  <a:pt x="32789" y="361606"/>
                </a:cubicBezTo>
                <a:cubicBezTo>
                  <a:pt x="54067" y="308857"/>
                  <a:pt x="82205" y="259015"/>
                  <a:pt x="117203" y="212080"/>
                </a:cubicBezTo>
                <a:cubicBezTo>
                  <a:pt x="151193" y="165223"/>
                  <a:pt x="188322" y="123597"/>
                  <a:pt x="228591" y="87204"/>
                </a:cubicBezTo>
                <a:cubicBezTo>
                  <a:pt x="268860" y="50811"/>
                  <a:pt x="309245" y="21743"/>
                  <a:pt x="349747"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l-BE"/>
          </a:p>
        </p:txBody>
      </p:sp>
    </p:spTree>
    <p:extLst>
      <p:ext uri="{BB962C8B-B14F-4D97-AF65-F5344CB8AC3E}">
        <p14:creationId xmlns:p14="http://schemas.microsoft.com/office/powerpoint/2010/main" val="13337891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Lee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21A646AE-525C-4E05-AC23-070AEB611B82}"/>
              </a:ext>
            </a:extLst>
          </p:cNvPr>
          <p:cNvSpPr>
            <a:spLocks noGrp="1"/>
          </p:cNvSpPr>
          <p:nvPr>
            <p:ph type="ftr" sz="quarter" idx="10"/>
          </p:nvPr>
        </p:nvSpPr>
        <p:spPr/>
        <p:txBody>
          <a:bodyPr/>
          <a:lstStyle/>
          <a:p>
            <a:r>
              <a:rPr lang="nl-BE"/>
              <a:t>Digitaal Vlaanderen</a:t>
            </a:r>
          </a:p>
        </p:txBody>
      </p:sp>
      <p:sp>
        <p:nvSpPr>
          <p:cNvPr id="4" name="Slide Number Placeholder 3">
            <a:extLst>
              <a:ext uri="{FF2B5EF4-FFF2-40B4-BE49-F238E27FC236}">
                <a16:creationId xmlns:a16="http://schemas.microsoft.com/office/drawing/2014/main" id="{78AA4E71-19A2-489E-A860-0F722BD39634}"/>
              </a:ext>
            </a:extLst>
          </p:cNvPr>
          <p:cNvSpPr>
            <a:spLocks noGrp="1"/>
          </p:cNvSpPr>
          <p:nvPr>
            <p:ph type="sldNum" sz="quarter" idx="11"/>
          </p:nvPr>
        </p:nvSpPr>
        <p:spPr/>
        <p:txBody>
          <a:bodyPr/>
          <a:lstStyle/>
          <a:p>
            <a:fld id="{1EABE038-A425-4CC0-917A-1DC3ED725B2E}" type="slidenum">
              <a:rPr lang="nl-BE" smtClean="0"/>
              <a:pPr/>
              <a:t>‹nr.›</a:t>
            </a:fld>
            <a:endParaRPr lang="nl-BE"/>
          </a:p>
        </p:txBody>
      </p:sp>
    </p:spTree>
    <p:extLst>
      <p:ext uri="{BB962C8B-B14F-4D97-AF65-F5344CB8AC3E}">
        <p14:creationId xmlns:p14="http://schemas.microsoft.com/office/powerpoint/2010/main" val="4898289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pic>
        <p:nvPicPr>
          <p:cNvPr id="12" name="Picture 11">
            <a:extLst>
              <a:ext uri="{FF2B5EF4-FFF2-40B4-BE49-F238E27FC236}">
                <a16:creationId xmlns:a16="http://schemas.microsoft.com/office/drawing/2014/main" id="{5B578C3A-70B1-4CC3-B6DF-285E9460333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203201" y="0"/>
            <a:ext cx="11988800" cy="6858000"/>
          </a:xfrm>
          <a:prstGeom prst="rect">
            <a:avLst/>
          </a:prstGeom>
        </p:spPr>
      </p:pic>
      <p:sp>
        <p:nvSpPr>
          <p:cNvPr id="2" name="Title 1">
            <a:extLst>
              <a:ext uri="{FF2B5EF4-FFF2-40B4-BE49-F238E27FC236}">
                <a16:creationId xmlns:a16="http://schemas.microsoft.com/office/drawing/2014/main" id="{254BF960-82A5-4285-8E8D-3D38ABFF4350}"/>
              </a:ext>
            </a:extLst>
          </p:cNvPr>
          <p:cNvSpPr>
            <a:spLocks noGrp="1"/>
          </p:cNvSpPr>
          <p:nvPr>
            <p:ph type="title"/>
          </p:nvPr>
        </p:nvSpPr>
        <p:spPr/>
        <p:txBody>
          <a:bodyPr/>
          <a:lstStyle/>
          <a:p>
            <a:r>
              <a:rPr lang="nl-NL"/>
              <a:t>Klik om stijl te bewerken</a:t>
            </a:r>
            <a:endParaRPr lang="nl-BE"/>
          </a:p>
        </p:txBody>
      </p:sp>
      <p:sp>
        <p:nvSpPr>
          <p:cNvPr id="3" name="Footer Placeholder 2">
            <a:extLst>
              <a:ext uri="{FF2B5EF4-FFF2-40B4-BE49-F238E27FC236}">
                <a16:creationId xmlns:a16="http://schemas.microsoft.com/office/drawing/2014/main" id="{2D42BFD9-E786-4CE8-B808-F14E6DDBFF8F}"/>
              </a:ext>
            </a:extLst>
          </p:cNvPr>
          <p:cNvSpPr>
            <a:spLocks noGrp="1"/>
          </p:cNvSpPr>
          <p:nvPr>
            <p:ph type="ftr" sz="quarter" idx="10"/>
          </p:nvPr>
        </p:nvSpPr>
        <p:spPr/>
        <p:txBody>
          <a:bodyPr/>
          <a:lstStyle/>
          <a:p>
            <a:r>
              <a:rPr lang="nl-BE"/>
              <a:t>Digitaal Vlaanderen</a:t>
            </a:r>
          </a:p>
        </p:txBody>
      </p:sp>
      <p:sp>
        <p:nvSpPr>
          <p:cNvPr id="4" name="Slide Number Placeholder 3">
            <a:extLst>
              <a:ext uri="{FF2B5EF4-FFF2-40B4-BE49-F238E27FC236}">
                <a16:creationId xmlns:a16="http://schemas.microsoft.com/office/drawing/2014/main" id="{0A744FAA-B041-4107-9B51-26A8D1A19D29}"/>
              </a:ext>
            </a:extLst>
          </p:cNvPr>
          <p:cNvSpPr>
            <a:spLocks noGrp="1"/>
          </p:cNvSpPr>
          <p:nvPr>
            <p:ph type="sldNum" sz="quarter" idx="11"/>
          </p:nvPr>
        </p:nvSpPr>
        <p:spPr/>
        <p:txBody>
          <a:bodyPr/>
          <a:lstStyle/>
          <a:p>
            <a:fld id="{1EABE038-A425-4CC0-917A-1DC3ED725B2E}" type="slidenum">
              <a:rPr lang="nl-BE" smtClean="0"/>
              <a:pPr/>
              <a:t>‹nr.›</a:t>
            </a:fld>
            <a:endParaRPr lang="nl-BE"/>
          </a:p>
        </p:txBody>
      </p:sp>
      <p:sp>
        <p:nvSpPr>
          <p:cNvPr id="14" name="Rechthoek 6">
            <a:extLst>
              <a:ext uri="{FF2B5EF4-FFF2-40B4-BE49-F238E27FC236}">
                <a16:creationId xmlns:a16="http://schemas.microsoft.com/office/drawing/2014/main" id="{18BD1D03-02DC-41F4-B683-DD75602FC23A}"/>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8" name="Text Placeholder 8">
            <a:extLst>
              <a:ext uri="{FF2B5EF4-FFF2-40B4-BE49-F238E27FC236}">
                <a16:creationId xmlns:a16="http://schemas.microsoft.com/office/drawing/2014/main" id="{097A97DD-ACFA-4032-B2B4-DE6E6DE74FF6}"/>
              </a:ext>
            </a:extLst>
          </p:cNvPr>
          <p:cNvSpPr>
            <a:spLocks noGrp="1"/>
          </p:cNvSpPr>
          <p:nvPr>
            <p:ph type="body" sz="quarter" idx="12"/>
          </p:nvPr>
        </p:nvSpPr>
        <p:spPr>
          <a:xfrm>
            <a:off x="838200" y="1592263"/>
            <a:ext cx="10514013" cy="4608513"/>
          </a:xfrm>
        </p:spPr>
        <p:txBody>
          <a:bodyPr numCol="2" spcCol="720000"/>
          <a:lstStyle>
            <a:lvl1pPr marL="414000" indent="-414000">
              <a:spcBef>
                <a:spcPts val="2400"/>
              </a:spcBef>
              <a:buClr>
                <a:schemeClr val="accent4"/>
              </a:buClr>
              <a:buSzPct val="100000"/>
              <a:buFont typeface="+mj-lt"/>
              <a:buAutoNum type="arabicPeriod"/>
              <a:defRPr sz="2800" b="1">
                <a:latin typeface="+mj-lt"/>
              </a:defRPr>
            </a:lvl1pPr>
            <a:lvl2pPr marL="648000">
              <a:defRPr/>
            </a:lvl2pPr>
            <a:lvl3pPr marL="864000">
              <a:defRPr/>
            </a:lvl3pPr>
            <a:lvl4pPr marL="1080000">
              <a:defRPr/>
            </a:lvl4pPr>
            <a:lvl5pPr marL="1296000">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en-US"/>
          </a:p>
        </p:txBody>
      </p:sp>
    </p:spTree>
    <p:extLst>
      <p:ext uri="{BB962C8B-B14F-4D97-AF65-F5344CB8AC3E}">
        <p14:creationId xmlns:p14="http://schemas.microsoft.com/office/powerpoint/2010/main" val="9446516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3840">
          <p15:clr>
            <a:srgbClr val="FBAE40"/>
          </p15:clr>
        </p15:guide>
      </p15:sldGuideLst>
    </p:ext>
  </p:extLst>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Tijdslijn">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F0DF5271-02F7-4C8C-AC86-45A1A87C4A62}"/>
              </a:ext>
            </a:extLst>
          </p:cNvPr>
          <p:cNvSpPr/>
          <p:nvPr userDrawn="1"/>
        </p:nvSpPr>
        <p:spPr>
          <a:xfrm>
            <a:off x="838200" y="1592264"/>
            <a:ext cx="10514013" cy="460851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b="1">
              <a:solidFill>
                <a:schemeClr val="tx1"/>
              </a:solidFill>
              <a:latin typeface="+mj-lt"/>
            </a:endParaRPr>
          </a:p>
        </p:txBody>
      </p:sp>
      <p:sp>
        <p:nvSpPr>
          <p:cNvPr id="2" name="Title 1">
            <a:extLst>
              <a:ext uri="{FF2B5EF4-FFF2-40B4-BE49-F238E27FC236}">
                <a16:creationId xmlns:a16="http://schemas.microsoft.com/office/drawing/2014/main" id="{64A222AB-A6A7-4BBD-AC26-A44C50272742}"/>
              </a:ext>
            </a:extLst>
          </p:cNvPr>
          <p:cNvSpPr>
            <a:spLocks noGrp="1"/>
          </p:cNvSpPr>
          <p:nvPr>
            <p:ph type="title"/>
          </p:nvPr>
        </p:nvSpPr>
        <p:spPr/>
        <p:txBody>
          <a:bodyPr/>
          <a:lstStyle/>
          <a:p>
            <a:r>
              <a:rPr lang="nl-NL"/>
              <a:t>Klik om stijl te bewerken</a:t>
            </a:r>
            <a:endParaRPr lang="nl-BE"/>
          </a:p>
        </p:txBody>
      </p:sp>
      <p:sp>
        <p:nvSpPr>
          <p:cNvPr id="3" name="Footer Placeholder 2">
            <a:extLst>
              <a:ext uri="{FF2B5EF4-FFF2-40B4-BE49-F238E27FC236}">
                <a16:creationId xmlns:a16="http://schemas.microsoft.com/office/drawing/2014/main" id="{326B1B38-DEA4-4A55-809D-15E9FB606827}"/>
              </a:ext>
            </a:extLst>
          </p:cNvPr>
          <p:cNvSpPr>
            <a:spLocks noGrp="1"/>
          </p:cNvSpPr>
          <p:nvPr>
            <p:ph type="ftr" sz="quarter" idx="10"/>
          </p:nvPr>
        </p:nvSpPr>
        <p:spPr/>
        <p:txBody>
          <a:bodyPr/>
          <a:lstStyle/>
          <a:p>
            <a:r>
              <a:rPr lang="nl-BE"/>
              <a:t>Digitaal Vlaanderen</a:t>
            </a:r>
          </a:p>
        </p:txBody>
      </p:sp>
      <p:sp>
        <p:nvSpPr>
          <p:cNvPr id="4" name="Slide Number Placeholder 3">
            <a:extLst>
              <a:ext uri="{FF2B5EF4-FFF2-40B4-BE49-F238E27FC236}">
                <a16:creationId xmlns:a16="http://schemas.microsoft.com/office/drawing/2014/main" id="{7F30AB6F-A9C9-4374-960A-E309A5EFDE7C}"/>
              </a:ext>
            </a:extLst>
          </p:cNvPr>
          <p:cNvSpPr>
            <a:spLocks noGrp="1"/>
          </p:cNvSpPr>
          <p:nvPr>
            <p:ph type="sldNum" sz="quarter" idx="11"/>
          </p:nvPr>
        </p:nvSpPr>
        <p:spPr/>
        <p:txBody>
          <a:bodyPr/>
          <a:lstStyle/>
          <a:p>
            <a:fld id="{1EABE038-A425-4CC0-917A-1DC3ED725B2E}" type="slidenum">
              <a:rPr lang="nl-BE" smtClean="0"/>
              <a:pPr/>
              <a:t>‹nr.›</a:t>
            </a:fld>
            <a:endParaRPr lang="nl-BE"/>
          </a:p>
        </p:txBody>
      </p:sp>
      <p:sp>
        <p:nvSpPr>
          <p:cNvPr id="12" name="SmartArt Placeholder 11">
            <a:extLst>
              <a:ext uri="{FF2B5EF4-FFF2-40B4-BE49-F238E27FC236}">
                <a16:creationId xmlns:a16="http://schemas.microsoft.com/office/drawing/2014/main" id="{CA428AEB-76E8-4F1F-A696-CC90A0005457}"/>
              </a:ext>
            </a:extLst>
          </p:cNvPr>
          <p:cNvSpPr>
            <a:spLocks noGrp="1"/>
          </p:cNvSpPr>
          <p:nvPr>
            <p:ph type="dgm" sz="quarter" idx="12"/>
          </p:nvPr>
        </p:nvSpPr>
        <p:spPr>
          <a:xfrm>
            <a:off x="2394408" y="1978735"/>
            <a:ext cx="8766928" cy="288000"/>
          </a:xfrm>
        </p:spPr>
        <p:txBody>
          <a:bodyPr/>
          <a:lstStyle/>
          <a:p>
            <a:r>
              <a:rPr lang="nl-NL"/>
              <a:t>Klik op het pictogram om een SmartArt-graphic toe te voegen</a:t>
            </a:r>
            <a:endParaRPr lang="nl-BE"/>
          </a:p>
        </p:txBody>
      </p:sp>
      <p:sp>
        <p:nvSpPr>
          <p:cNvPr id="15" name="Table Placeholder 14">
            <a:extLst>
              <a:ext uri="{FF2B5EF4-FFF2-40B4-BE49-F238E27FC236}">
                <a16:creationId xmlns:a16="http://schemas.microsoft.com/office/drawing/2014/main" id="{B6F23DDE-9419-4249-A153-DC47F37D8CEF}"/>
              </a:ext>
            </a:extLst>
          </p:cNvPr>
          <p:cNvSpPr>
            <a:spLocks noGrp="1"/>
          </p:cNvSpPr>
          <p:nvPr>
            <p:ph type="tbl" sz="quarter" idx="13"/>
          </p:nvPr>
        </p:nvSpPr>
        <p:spPr>
          <a:xfrm>
            <a:off x="962340" y="2361005"/>
            <a:ext cx="10267321" cy="3723272"/>
          </a:xfrm>
        </p:spPr>
        <p:txBody>
          <a:bodyPr/>
          <a:lstStyle/>
          <a:p>
            <a:r>
              <a:rPr lang="nl-NL"/>
              <a:t>Klik op het pictogram als u een tabel wilt toevoegen</a:t>
            </a:r>
            <a:endParaRPr lang="nl-BE"/>
          </a:p>
        </p:txBody>
      </p:sp>
      <p:sp>
        <p:nvSpPr>
          <p:cNvPr id="17" name="Text Placeholder 16">
            <a:extLst>
              <a:ext uri="{FF2B5EF4-FFF2-40B4-BE49-F238E27FC236}">
                <a16:creationId xmlns:a16="http://schemas.microsoft.com/office/drawing/2014/main" id="{141A74B6-DD02-4BC3-A81B-F28A17EBC5C5}"/>
              </a:ext>
            </a:extLst>
          </p:cNvPr>
          <p:cNvSpPr>
            <a:spLocks noGrp="1"/>
          </p:cNvSpPr>
          <p:nvPr>
            <p:ph type="body" sz="quarter" idx="14"/>
          </p:nvPr>
        </p:nvSpPr>
        <p:spPr>
          <a:xfrm>
            <a:off x="2394408" y="2840846"/>
            <a:ext cx="1063624" cy="288000"/>
          </a:xfrm>
          <a:prstGeom prst="roundRect">
            <a:avLst>
              <a:gd name="adj" fmla="val 9167"/>
            </a:avLst>
          </a:prstGeom>
          <a:solidFill>
            <a:schemeClr val="accent4"/>
          </a:solidFill>
        </p:spPr>
        <p:txBody>
          <a:bodyPr wrap="square" lIns="72000" tIns="72000" rIns="72000" bIns="72000" anchor="ctr">
            <a:noAutofit/>
          </a:bodyPr>
          <a:lstStyle>
            <a:lvl1pPr algn="ctr">
              <a:defRPr sz="14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nl-NL"/>
              <a:t>Klikken om de tekststijl van het model te bewerken</a:t>
            </a:r>
          </a:p>
        </p:txBody>
      </p:sp>
      <p:sp>
        <p:nvSpPr>
          <p:cNvPr id="37" name="Text Placeholder 16">
            <a:extLst>
              <a:ext uri="{FF2B5EF4-FFF2-40B4-BE49-F238E27FC236}">
                <a16:creationId xmlns:a16="http://schemas.microsoft.com/office/drawing/2014/main" id="{388766CC-1C6B-4250-BC09-5F5E195A8701}"/>
              </a:ext>
            </a:extLst>
          </p:cNvPr>
          <p:cNvSpPr>
            <a:spLocks noGrp="1"/>
          </p:cNvSpPr>
          <p:nvPr>
            <p:ph type="body" sz="quarter" idx="15"/>
          </p:nvPr>
        </p:nvSpPr>
        <p:spPr>
          <a:xfrm>
            <a:off x="2394408" y="4108605"/>
            <a:ext cx="1063624" cy="288000"/>
          </a:xfrm>
          <a:prstGeom prst="roundRect">
            <a:avLst>
              <a:gd name="adj" fmla="val 9167"/>
            </a:avLst>
          </a:prstGeom>
          <a:solidFill>
            <a:schemeClr val="accent2"/>
          </a:solidFill>
        </p:spPr>
        <p:txBody>
          <a:bodyPr wrap="square" lIns="72000" tIns="72000" rIns="72000" bIns="72000" anchor="ctr">
            <a:noAutofit/>
          </a:bodyPr>
          <a:lstStyle>
            <a:lvl1pPr algn="ctr">
              <a:defRPr sz="14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nl-NL"/>
              <a:t>Klikken om de tekststijl van het model te bewerken</a:t>
            </a:r>
          </a:p>
        </p:txBody>
      </p:sp>
      <p:sp>
        <p:nvSpPr>
          <p:cNvPr id="38" name="Text Placeholder 16">
            <a:extLst>
              <a:ext uri="{FF2B5EF4-FFF2-40B4-BE49-F238E27FC236}">
                <a16:creationId xmlns:a16="http://schemas.microsoft.com/office/drawing/2014/main" id="{8441DAEC-D24A-4E24-A402-1CC471080885}"/>
              </a:ext>
            </a:extLst>
          </p:cNvPr>
          <p:cNvSpPr>
            <a:spLocks noGrp="1"/>
          </p:cNvSpPr>
          <p:nvPr>
            <p:ph type="body" sz="quarter" idx="16"/>
          </p:nvPr>
        </p:nvSpPr>
        <p:spPr>
          <a:xfrm>
            <a:off x="2394408" y="5339805"/>
            <a:ext cx="1063624" cy="288000"/>
          </a:xfrm>
          <a:prstGeom prst="roundRect">
            <a:avLst>
              <a:gd name="adj" fmla="val 9167"/>
            </a:avLst>
          </a:prstGeom>
          <a:solidFill>
            <a:schemeClr val="accent1"/>
          </a:solidFill>
        </p:spPr>
        <p:txBody>
          <a:bodyPr wrap="square" lIns="72000" tIns="72000" rIns="72000" bIns="72000" anchor="ctr">
            <a:noAutofit/>
          </a:bodyPr>
          <a:lstStyle>
            <a:lvl1pPr algn="ctr">
              <a:defRPr sz="140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nl-NL"/>
              <a:t>Klikken om de tekststijl van het model te bewerken</a:t>
            </a:r>
          </a:p>
        </p:txBody>
      </p:sp>
      <p:sp>
        <p:nvSpPr>
          <p:cNvPr id="42" name="Text Placeholder 41">
            <a:extLst>
              <a:ext uri="{FF2B5EF4-FFF2-40B4-BE49-F238E27FC236}">
                <a16:creationId xmlns:a16="http://schemas.microsoft.com/office/drawing/2014/main" id="{C6C7B9BF-9096-4141-900E-0C07FD04B63E}"/>
              </a:ext>
            </a:extLst>
          </p:cNvPr>
          <p:cNvSpPr>
            <a:spLocks noGrp="1" noChangeAspect="1"/>
          </p:cNvSpPr>
          <p:nvPr>
            <p:ph type="body" sz="quarter" idx="17"/>
          </p:nvPr>
        </p:nvSpPr>
        <p:spPr>
          <a:xfrm>
            <a:off x="4890100" y="2473081"/>
            <a:ext cx="894556" cy="1023530"/>
          </a:xfrm>
          <a:custGeom>
            <a:avLst/>
            <a:gdLst>
              <a:gd name="connsiteX0" fmla="*/ 162767 w 889104"/>
              <a:gd name="connsiteY0" fmla="*/ 0 h 1017292"/>
              <a:gd name="connsiteX1" fmla="*/ 889104 w 889104"/>
              <a:gd name="connsiteY1" fmla="*/ 508168 h 1017292"/>
              <a:gd name="connsiteX2" fmla="*/ 160857 w 889104"/>
              <a:gd name="connsiteY2" fmla="*/ 1017292 h 1017292"/>
              <a:gd name="connsiteX3" fmla="*/ 0 w 889104"/>
              <a:gd name="connsiteY3" fmla="*/ 790908 h 1017292"/>
              <a:gd name="connsiteX4" fmla="*/ 403670 w 889104"/>
              <a:gd name="connsiteY4" fmla="*/ 508168 h 1017292"/>
              <a:gd name="connsiteX5" fmla="*/ 956 w 889104"/>
              <a:gd name="connsiteY5" fmla="*/ 226383 h 101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104" h="1017292">
                <a:moveTo>
                  <a:pt x="162767" y="0"/>
                </a:moveTo>
                <a:lnTo>
                  <a:pt x="889104" y="508168"/>
                </a:lnTo>
                <a:lnTo>
                  <a:pt x="160857" y="1017292"/>
                </a:lnTo>
                <a:lnTo>
                  <a:pt x="0" y="790908"/>
                </a:lnTo>
                <a:lnTo>
                  <a:pt x="403670" y="508168"/>
                </a:lnTo>
                <a:lnTo>
                  <a:pt x="956" y="226383"/>
                </a:lnTo>
                <a:close/>
              </a:path>
            </a:pathLst>
          </a:custGeom>
          <a:solidFill>
            <a:schemeClr val="accent1"/>
          </a:solidFill>
        </p:spPr>
        <p:txBody>
          <a:bodyPr wrap="none" lIns="72000" tIns="72000" rIns="72000" bIns="72000" anchor="ctr">
            <a:noAutofit/>
          </a:bodyPr>
          <a:lstStyle>
            <a:lvl1pPr algn="ctr">
              <a:defRPr sz="1400" b="1">
                <a:solidFill>
                  <a:schemeClr val="tx1"/>
                </a:solidFill>
                <a:latin typeface="+mj-lt"/>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nl-NL"/>
              <a:t>Klikken om de tekststijl van het model te bewerken</a:t>
            </a:r>
          </a:p>
        </p:txBody>
      </p:sp>
      <p:sp>
        <p:nvSpPr>
          <p:cNvPr id="14" name="Text Placeholder 16">
            <a:extLst>
              <a:ext uri="{FF2B5EF4-FFF2-40B4-BE49-F238E27FC236}">
                <a16:creationId xmlns:a16="http://schemas.microsoft.com/office/drawing/2014/main" id="{B6A5EC07-BCB1-49B4-8C03-DA027A35A7EF}"/>
              </a:ext>
            </a:extLst>
          </p:cNvPr>
          <p:cNvSpPr>
            <a:spLocks noGrp="1"/>
          </p:cNvSpPr>
          <p:nvPr>
            <p:ph type="body" sz="quarter" idx="18" hasCustomPrompt="1"/>
          </p:nvPr>
        </p:nvSpPr>
        <p:spPr>
          <a:xfrm>
            <a:off x="2394408" y="1678598"/>
            <a:ext cx="522000" cy="245419"/>
          </a:xfrm>
          <a:prstGeom prst="roundRect">
            <a:avLst>
              <a:gd name="adj" fmla="val 9167"/>
            </a:avLst>
          </a:prstGeom>
          <a:solidFill>
            <a:schemeClr val="accent1"/>
          </a:solidFill>
        </p:spPr>
        <p:txBody>
          <a:bodyPr wrap="square" lIns="72000" tIns="72000" rIns="72000" bIns="72000" anchor="ctr">
            <a:noAutofit/>
          </a:bodyPr>
          <a:lstStyle>
            <a:lvl1pPr algn="ctr">
              <a:defRPr sz="1400" b="1">
                <a:solidFill>
                  <a:schemeClr val="tx1"/>
                </a:solidFill>
                <a:latin typeface="+mj-lt"/>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err="1"/>
              <a:t>jaar</a:t>
            </a:r>
            <a:endParaRPr lang="nl-BE"/>
          </a:p>
        </p:txBody>
      </p:sp>
    </p:spTree>
    <p:extLst>
      <p:ext uri="{BB962C8B-B14F-4D97-AF65-F5344CB8AC3E}">
        <p14:creationId xmlns:p14="http://schemas.microsoft.com/office/powerpoint/2010/main" val="21291658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Conclusi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268E365-9778-4C40-AA58-C17DCFF706A7}"/>
              </a:ext>
            </a:extLst>
          </p:cNvPr>
          <p:cNvSpPr>
            <a:spLocks noGrp="1"/>
          </p:cNvSpPr>
          <p:nvPr>
            <p:ph type="title"/>
          </p:nvPr>
        </p:nvSpPr>
        <p:spPr/>
        <p:txBody>
          <a:bodyPr/>
          <a:lstStyle/>
          <a:p>
            <a:r>
              <a:rPr lang="nl-NL"/>
              <a:t>Klik om stijl te bewerken</a:t>
            </a:r>
            <a:endParaRPr lang="nl-BE"/>
          </a:p>
        </p:txBody>
      </p:sp>
      <p:sp>
        <p:nvSpPr>
          <p:cNvPr id="3" name="Footer Placeholder 2">
            <a:extLst>
              <a:ext uri="{FF2B5EF4-FFF2-40B4-BE49-F238E27FC236}">
                <a16:creationId xmlns:a16="http://schemas.microsoft.com/office/drawing/2014/main" id="{457A015D-CC98-4ECA-BDBA-F0297C2169B8}"/>
              </a:ext>
            </a:extLst>
          </p:cNvPr>
          <p:cNvSpPr>
            <a:spLocks noGrp="1"/>
          </p:cNvSpPr>
          <p:nvPr>
            <p:ph type="ftr" sz="quarter" idx="10"/>
          </p:nvPr>
        </p:nvSpPr>
        <p:spPr/>
        <p:txBody>
          <a:bodyPr/>
          <a:lstStyle/>
          <a:p>
            <a:r>
              <a:rPr lang="nl-BE"/>
              <a:t>Digitaal Vlaanderen</a:t>
            </a:r>
          </a:p>
        </p:txBody>
      </p:sp>
      <p:sp>
        <p:nvSpPr>
          <p:cNvPr id="4" name="Slide Number Placeholder 3">
            <a:extLst>
              <a:ext uri="{FF2B5EF4-FFF2-40B4-BE49-F238E27FC236}">
                <a16:creationId xmlns:a16="http://schemas.microsoft.com/office/drawing/2014/main" id="{8416A5E5-BDF0-4E7D-803E-FE61AE47C41E}"/>
              </a:ext>
            </a:extLst>
          </p:cNvPr>
          <p:cNvSpPr>
            <a:spLocks noGrp="1"/>
          </p:cNvSpPr>
          <p:nvPr>
            <p:ph type="sldNum" sz="quarter" idx="11"/>
          </p:nvPr>
        </p:nvSpPr>
        <p:spPr/>
        <p:txBody>
          <a:bodyPr/>
          <a:lstStyle/>
          <a:p>
            <a:fld id="{1EABE038-A425-4CC0-917A-1DC3ED725B2E}" type="slidenum">
              <a:rPr lang="nl-BE" smtClean="0"/>
              <a:pPr/>
              <a:t>‹nr.›</a:t>
            </a:fld>
            <a:endParaRPr lang="nl-BE"/>
          </a:p>
        </p:txBody>
      </p:sp>
      <p:sp>
        <p:nvSpPr>
          <p:cNvPr id="9" name="Text Placeholder 8">
            <a:extLst>
              <a:ext uri="{FF2B5EF4-FFF2-40B4-BE49-F238E27FC236}">
                <a16:creationId xmlns:a16="http://schemas.microsoft.com/office/drawing/2014/main" id="{83D95701-A0B9-4CE4-8280-12966CBFBB4E}"/>
              </a:ext>
            </a:extLst>
          </p:cNvPr>
          <p:cNvSpPr>
            <a:spLocks noGrp="1"/>
          </p:cNvSpPr>
          <p:nvPr>
            <p:ph type="body" sz="quarter" idx="12"/>
          </p:nvPr>
        </p:nvSpPr>
        <p:spPr>
          <a:xfrm>
            <a:off x="838200" y="1592263"/>
            <a:ext cx="10514013" cy="4608513"/>
          </a:xfrm>
        </p:spPr>
        <p:txBody>
          <a:bodyPr/>
          <a:lstStyle>
            <a:lvl1pPr marL="396000" indent="-396000">
              <a:buSzPct val="114000"/>
              <a:buFontTx/>
              <a:buBlip>
                <a:blip r:embed="rId2"/>
              </a:buBlip>
              <a:defRPr sz="2800"/>
            </a:lvl1pPr>
            <a:lvl2pPr marL="648000">
              <a:defRPr/>
            </a:lvl2pPr>
            <a:lvl3pPr marL="864000">
              <a:defRPr/>
            </a:lvl3pPr>
            <a:lvl4pPr marL="1080000">
              <a:defRPr/>
            </a:lvl4pPr>
            <a:lvl5pPr marL="1296000">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en-US"/>
          </a:p>
        </p:txBody>
      </p:sp>
    </p:spTree>
    <p:extLst>
      <p:ext uri="{BB962C8B-B14F-4D97-AF65-F5344CB8AC3E}">
        <p14:creationId xmlns:p14="http://schemas.microsoft.com/office/powerpoint/2010/main" val="30205469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Titel + Tussentitel + Foto Code Shape">
    <p:bg>
      <p:bgRef idx="1001">
        <a:schemeClr val="bg1"/>
      </p:bgRef>
    </p:bg>
    <p:spTree>
      <p:nvGrpSpPr>
        <p:cNvPr id="1" name=""/>
        <p:cNvGrpSpPr/>
        <p:nvPr/>
      </p:nvGrpSpPr>
      <p:grpSpPr>
        <a:xfrm>
          <a:off x="0" y="0"/>
          <a:ext cx="0" cy="0"/>
          <a:chOff x="0" y="0"/>
          <a:chExt cx="0" cy="0"/>
        </a:xfrm>
      </p:grpSpPr>
      <p:grpSp>
        <p:nvGrpSpPr>
          <p:cNvPr id="21" name="Group 20">
            <a:extLst>
              <a:ext uri="{FF2B5EF4-FFF2-40B4-BE49-F238E27FC236}">
                <a16:creationId xmlns:a16="http://schemas.microsoft.com/office/drawing/2014/main" id="{7FA0B71D-8A8D-4470-A5F4-C62381A5019F}"/>
              </a:ext>
            </a:extLst>
          </p:cNvPr>
          <p:cNvGrpSpPr>
            <a:grpSpLocks noChangeAspect="1"/>
          </p:cNvGrpSpPr>
          <p:nvPr userDrawn="1"/>
        </p:nvGrpSpPr>
        <p:grpSpPr>
          <a:xfrm>
            <a:off x="6707982" y="2009391"/>
            <a:ext cx="4644231" cy="2506662"/>
            <a:chOff x="5283199" y="2561298"/>
            <a:chExt cx="4282210" cy="2311266"/>
          </a:xfrm>
          <a:solidFill>
            <a:schemeClr val="accent1"/>
          </a:solidFill>
        </p:grpSpPr>
        <p:sp>
          <p:nvSpPr>
            <p:cNvPr id="22" name="Freeform: Shape 21">
              <a:extLst>
                <a:ext uri="{FF2B5EF4-FFF2-40B4-BE49-F238E27FC236}">
                  <a16:creationId xmlns:a16="http://schemas.microsoft.com/office/drawing/2014/main" id="{7D9E1058-C866-4C03-AF09-B64706C4C549}"/>
                </a:ext>
              </a:extLst>
            </p:cNvPr>
            <p:cNvSpPr/>
            <p:nvPr/>
          </p:nvSpPr>
          <p:spPr>
            <a:xfrm>
              <a:off x="5283199" y="2561298"/>
              <a:ext cx="2773520" cy="2311266"/>
            </a:xfrm>
            <a:custGeom>
              <a:avLst/>
              <a:gdLst>
                <a:gd name="connsiteX0" fmla="*/ 2773520 w 2773520"/>
                <a:gd name="connsiteY0" fmla="*/ 141189 h 2311266"/>
                <a:gd name="connsiteX1" fmla="*/ 1983425 w 2773520"/>
                <a:gd name="connsiteY1" fmla="*/ 2311266 h 2311266"/>
                <a:gd name="connsiteX2" fmla="*/ 1596567 w 2773520"/>
                <a:gd name="connsiteY2" fmla="*/ 2170077 h 2311266"/>
                <a:gd name="connsiteX3" fmla="*/ 2386380 w 2773520"/>
                <a:gd name="connsiteY3" fmla="*/ 0 h 2311266"/>
                <a:gd name="connsiteX4" fmla="*/ 2773520 w 2773520"/>
                <a:gd name="connsiteY4" fmla="*/ 141189 h 2311266"/>
                <a:gd name="connsiteX5" fmla="*/ 1073603 w 2773520"/>
                <a:gd name="connsiteY5" fmla="*/ 497268 h 2311266"/>
                <a:gd name="connsiteX6" fmla="*/ 1312777 w 2773520"/>
                <a:gd name="connsiteY6" fmla="*/ 831886 h 2311266"/>
                <a:gd name="connsiteX7" fmla="*/ 717523 w 2773520"/>
                <a:gd name="connsiteY7" fmla="*/ 1248394 h 2311266"/>
                <a:gd name="connsiteX8" fmla="*/ 1314189 w 2773520"/>
                <a:gd name="connsiteY8" fmla="*/ 1666314 h 2311266"/>
                <a:gd name="connsiteX9" fmla="*/ 1076426 w 2773520"/>
                <a:gd name="connsiteY9" fmla="*/ 2000933 h 2311266"/>
                <a:gd name="connsiteX10" fmla="*/ 0 w 2773520"/>
                <a:gd name="connsiteY10" fmla="*/ 1248394 h 2311266"/>
                <a:gd name="connsiteX11" fmla="*/ 1073603 w 2773520"/>
                <a:gd name="connsiteY11" fmla="*/ 497268 h 231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73520" h="2311266">
                  <a:moveTo>
                    <a:pt x="2773520" y="141189"/>
                  </a:moveTo>
                  <a:lnTo>
                    <a:pt x="1983425" y="2311266"/>
                  </a:lnTo>
                  <a:lnTo>
                    <a:pt x="1596567" y="2170077"/>
                  </a:lnTo>
                  <a:lnTo>
                    <a:pt x="2386380" y="0"/>
                  </a:lnTo>
                  <a:lnTo>
                    <a:pt x="2773520" y="141189"/>
                  </a:lnTo>
                  <a:close/>
                  <a:moveTo>
                    <a:pt x="1073603" y="497268"/>
                  </a:moveTo>
                  <a:lnTo>
                    <a:pt x="1312777" y="831886"/>
                  </a:lnTo>
                  <a:lnTo>
                    <a:pt x="717523" y="1248394"/>
                  </a:lnTo>
                  <a:lnTo>
                    <a:pt x="1314189" y="1666314"/>
                  </a:lnTo>
                  <a:lnTo>
                    <a:pt x="1076426" y="2000933"/>
                  </a:lnTo>
                  <a:lnTo>
                    <a:pt x="0" y="1248394"/>
                  </a:lnTo>
                  <a:lnTo>
                    <a:pt x="1073603" y="497268"/>
                  </a:lnTo>
                  <a:close/>
                </a:path>
              </a:pathLst>
            </a:custGeom>
            <a:grpFill/>
            <a:ln w="2821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panose="00000500000000000000" pitchFamily="50" charset="0"/>
                <a:ea typeface="+mn-ea"/>
                <a:cs typeface="+mn-cs"/>
              </a:endParaRPr>
            </a:p>
          </p:txBody>
        </p:sp>
        <p:sp>
          <p:nvSpPr>
            <p:cNvPr id="23" name="Freeform: Shape 22">
              <a:extLst>
                <a:ext uri="{FF2B5EF4-FFF2-40B4-BE49-F238E27FC236}">
                  <a16:creationId xmlns:a16="http://schemas.microsoft.com/office/drawing/2014/main" id="{B58E1EB3-419F-4F98-AF8B-5CC9CE565401}"/>
                </a:ext>
              </a:extLst>
            </p:cNvPr>
            <p:cNvSpPr/>
            <p:nvPr/>
          </p:nvSpPr>
          <p:spPr>
            <a:xfrm>
              <a:off x="8251220" y="3044141"/>
              <a:ext cx="1314189" cy="1503664"/>
            </a:xfrm>
            <a:custGeom>
              <a:avLst/>
              <a:gdLst>
                <a:gd name="connsiteX0" fmla="*/ 0 w 1314189"/>
                <a:gd name="connsiteY0" fmla="*/ 1169046 h 1503664"/>
                <a:gd name="connsiteX1" fmla="*/ 596666 w 1314189"/>
                <a:gd name="connsiteY1" fmla="*/ 751126 h 1503664"/>
                <a:gd name="connsiteX2" fmla="*/ 1412 w 1314189"/>
                <a:gd name="connsiteY2" fmla="*/ 334618 h 1503664"/>
                <a:gd name="connsiteX3" fmla="*/ 240586 w 1314189"/>
                <a:gd name="connsiteY3" fmla="*/ 0 h 1503664"/>
                <a:gd name="connsiteX4" fmla="*/ 1314189 w 1314189"/>
                <a:gd name="connsiteY4" fmla="*/ 751126 h 1503664"/>
                <a:gd name="connsiteX5" fmla="*/ 237763 w 1314189"/>
                <a:gd name="connsiteY5" fmla="*/ 1503665 h 15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4189" h="1503664">
                  <a:moveTo>
                    <a:pt x="0" y="1169046"/>
                  </a:moveTo>
                  <a:lnTo>
                    <a:pt x="596666" y="751126"/>
                  </a:lnTo>
                  <a:lnTo>
                    <a:pt x="1412" y="334618"/>
                  </a:lnTo>
                  <a:lnTo>
                    <a:pt x="240586" y="0"/>
                  </a:lnTo>
                  <a:lnTo>
                    <a:pt x="1314189" y="751126"/>
                  </a:lnTo>
                  <a:lnTo>
                    <a:pt x="237763" y="1503665"/>
                  </a:lnTo>
                  <a:close/>
                </a:path>
              </a:pathLst>
            </a:custGeom>
            <a:grpFill/>
            <a:ln w="2821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panose="00000500000000000000" pitchFamily="50" charset="0"/>
                <a:ea typeface="+mn-ea"/>
                <a:cs typeface="+mn-cs"/>
              </a:endParaRPr>
            </a:p>
          </p:txBody>
        </p:sp>
      </p:gr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25" name="Picture Placeholder 24">
            <a:extLst>
              <a:ext uri="{FF2B5EF4-FFF2-40B4-BE49-F238E27FC236}">
                <a16:creationId xmlns:a16="http://schemas.microsoft.com/office/drawing/2014/main" id="{1FFC41D3-74EC-4786-913E-170737D7DD29}"/>
              </a:ext>
            </a:extLst>
          </p:cNvPr>
          <p:cNvSpPr>
            <a:spLocks noGrp="1"/>
          </p:cNvSpPr>
          <p:nvPr>
            <p:ph type="pic" sz="quarter" idx="13" hasCustomPrompt="1"/>
          </p:nvPr>
        </p:nvSpPr>
        <p:spPr>
          <a:xfrm>
            <a:off x="6715699" y="1049956"/>
            <a:ext cx="3858332" cy="4562935"/>
          </a:xfrm>
          <a:custGeom>
            <a:avLst/>
            <a:gdLst>
              <a:gd name="connsiteX0" fmla="*/ 730069 w 3858332"/>
              <a:gd name="connsiteY0" fmla="*/ 0 h 4562935"/>
              <a:gd name="connsiteX1" fmla="*/ 2483194 w 3858332"/>
              <a:gd name="connsiteY1" fmla="*/ 1226541 h 4562935"/>
              <a:gd name="connsiteX2" fmla="*/ 1723825 w 3858332"/>
              <a:gd name="connsiteY2" fmla="*/ 3312972 h 4562935"/>
              <a:gd name="connsiteX3" fmla="*/ 2143388 w 3858332"/>
              <a:gd name="connsiteY3" fmla="*/ 3466097 h 4562935"/>
              <a:gd name="connsiteX4" fmla="*/ 2862229 w 3858332"/>
              <a:gd name="connsiteY4" fmla="*/ 1491726 h 4562935"/>
              <a:gd name="connsiteX5" fmla="*/ 3264711 w 3858332"/>
              <a:gd name="connsiteY5" fmla="*/ 1773315 h 4562935"/>
              <a:gd name="connsiteX6" fmla="*/ 3212754 w 3858332"/>
              <a:gd name="connsiteY6" fmla="*/ 1846005 h 4562935"/>
              <a:gd name="connsiteX7" fmla="*/ 3858332 w 3858332"/>
              <a:gd name="connsiteY7" fmla="*/ 2297725 h 4562935"/>
              <a:gd name="connsiteX8" fmla="*/ 3211223 w 3858332"/>
              <a:gd name="connsiteY8" fmla="*/ 2750976 h 4562935"/>
              <a:gd name="connsiteX9" fmla="*/ 3245106 w 3858332"/>
              <a:gd name="connsiteY9" fmla="*/ 2798662 h 4562935"/>
              <a:gd name="connsiteX10" fmla="*/ 721502 w 3858332"/>
              <a:gd name="connsiteY10" fmla="*/ 4562935 h 4562935"/>
              <a:gd name="connsiteX11" fmla="*/ 0 w 3858332"/>
              <a:gd name="connsiteY11" fmla="*/ 3547520 h 4562935"/>
              <a:gd name="connsiteX12" fmla="*/ 877975 w 3858332"/>
              <a:gd name="connsiteY12" fmla="*/ 2932564 h 4562935"/>
              <a:gd name="connsiteX13" fmla="*/ 1159711 w 3858332"/>
              <a:gd name="connsiteY13" fmla="*/ 3129528 h 4562935"/>
              <a:gd name="connsiteX14" fmla="*/ 1417574 w 3858332"/>
              <a:gd name="connsiteY14" fmla="*/ 2766621 h 4562935"/>
              <a:gd name="connsiteX15" fmla="*/ 1266234 w 3858332"/>
              <a:gd name="connsiteY15" fmla="*/ 2660618 h 4562935"/>
              <a:gd name="connsiteX16" fmla="*/ 1810608 w 3858332"/>
              <a:gd name="connsiteY16" fmla="*/ 2279324 h 4562935"/>
              <a:gd name="connsiteX17" fmla="*/ 1314865 w 3858332"/>
              <a:gd name="connsiteY17" fmla="*/ 1932445 h 4562935"/>
              <a:gd name="connsiteX18" fmla="*/ 1416043 w 3858332"/>
              <a:gd name="connsiteY18" fmla="*/ 1861649 h 4562935"/>
              <a:gd name="connsiteX19" fmla="*/ 1156649 w 3858332"/>
              <a:gd name="connsiteY19" fmla="*/ 1498743 h 4562935"/>
              <a:gd name="connsiteX20" fmla="*/ 925829 w 3858332"/>
              <a:gd name="connsiteY20" fmla="*/ 1660231 h 4562935"/>
              <a:gd name="connsiteX21" fmla="*/ 4285 w 3858332"/>
              <a:gd name="connsiteY21" fmla="*/ 1015413 h 456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58332" h="4562935">
                <a:moveTo>
                  <a:pt x="730069" y="0"/>
                </a:moveTo>
                <a:lnTo>
                  <a:pt x="2483194" y="1226541"/>
                </a:lnTo>
                <a:lnTo>
                  <a:pt x="1723825" y="3312972"/>
                </a:lnTo>
                <a:lnTo>
                  <a:pt x="2143388" y="3466097"/>
                </a:lnTo>
                <a:lnTo>
                  <a:pt x="2862229" y="1491726"/>
                </a:lnTo>
                <a:lnTo>
                  <a:pt x="3264711" y="1773315"/>
                </a:lnTo>
                <a:lnTo>
                  <a:pt x="3212754" y="1846005"/>
                </a:lnTo>
                <a:lnTo>
                  <a:pt x="3858332" y="2297725"/>
                </a:lnTo>
                <a:lnTo>
                  <a:pt x="3211223" y="2750976"/>
                </a:lnTo>
                <a:lnTo>
                  <a:pt x="3245106" y="2798662"/>
                </a:lnTo>
                <a:lnTo>
                  <a:pt x="721502" y="4562935"/>
                </a:lnTo>
                <a:lnTo>
                  <a:pt x="0" y="3547520"/>
                </a:lnTo>
                <a:lnTo>
                  <a:pt x="877975" y="2932564"/>
                </a:lnTo>
                <a:lnTo>
                  <a:pt x="1159711" y="3129528"/>
                </a:lnTo>
                <a:lnTo>
                  <a:pt x="1417574" y="2766621"/>
                </a:lnTo>
                <a:lnTo>
                  <a:pt x="1266234" y="2660618"/>
                </a:lnTo>
                <a:lnTo>
                  <a:pt x="1810608" y="2279324"/>
                </a:lnTo>
                <a:lnTo>
                  <a:pt x="1314865" y="1932445"/>
                </a:lnTo>
                <a:lnTo>
                  <a:pt x="1416043" y="1861649"/>
                </a:lnTo>
                <a:lnTo>
                  <a:pt x="1156649" y="1498743"/>
                </a:lnTo>
                <a:lnTo>
                  <a:pt x="925829" y="1660231"/>
                </a:lnTo>
                <a:lnTo>
                  <a:pt x="4285" y="1015413"/>
                </a:lnTo>
                <a:close/>
              </a:path>
            </a:pathLst>
          </a:custGeom>
          <a:solidFill>
            <a:schemeClr val="bg1">
              <a:lumMod val="95000"/>
            </a:schemeClr>
          </a:solidFill>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solidFill>
                  <a:schemeClr val="accent4">
                    <a:lumMod val="60000"/>
                    <a:lumOff val="40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pic>
        <p:nvPicPr>
          <p:cNvPr id="8" name="Picture 7" hidden="1">
            <a:extLst>
              <a:ext uri="{FF2B5EF4-FFF2-40B4-BE49-F238E27FC236}">
                <a16:creationId xmlns:a16="http://schemas.microsoft.com/office/drawing/2014/main" id="{58B05817-F3FA-46BB-B9B1-0872F0D69BEA}"/>
              </a:ext>
            </a:extLst>
          </p:cNvPr>
          <p:cNvPicPr>
            <a:picLocks noChangeAspect="1"/>
          </p:cNvPicPr>
          <p:nvPr userDrawn="1"/>
        </p:nvPicPr>
        <p:blipFill>
          <a:blip r:embed="rId3"/>
          <a:stretch>
            <a:fillRect/>
          </a:stretch>
        </p:blipFill>
        <p:spPr>
          <a:xfrm>
            <a:off x="-195852" y="995914"/>
            <a:ext cx="6895292" cy="5862086"/>
          </a:xfrm>
          <a:prstGeom prst="rect">
            <a:avLst/>
          </a:prstGeom>
        </p:spPr>
      </p:pic>
      <p:sp>
        <p:nvSpPr>
          <p:cNvPr id="13" name="Tijdelijke aanduiding voor inhoud 2">
            <a:extLst>
              <a:ext uri="{FF2B5EF4-FFF2-40B4-BE49-F238E27FC236}">
                <a16:creationId xmlns:a16="http://schemas.microsoft.com/office/drawing/2014/main" id="{75AB06CC-800E-4C2D-A84E-6F1C3E1F246F}"/>
              </a:ext>
            </a:extLst>
          </p:cNvPr>
          <p:cNvSpPr>
            <a:spLocks noGrp="1"/>
          </p:cNvSpPr>
          <p:nvPr>
            <p:ph idx="14" hasCustomPrompt="1"/>
          </p:nvPr>
        </p:nvSpPr>
        <p:spPr>
          <a:xfrm>
            <a:off x="839939" y="1592263"/>
            <a:ext cx="4905542" cy="4584700"/>
          </a:xfrm>
        </p:spPr>
        <p:txBody>
          <a:bodyPr/>
          <a:lstStyle>
            <a:lvl1pPr>
              <a:defRPr/>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14" name="Tijdelijke aanduiding voor tekst 9">
            <a:extLst>
              <a:ext uri="{FF2B5EF4-FFF2-40B4-BE49-F238E27FC236}">
                <a16:creationId xmlns:a16="http://schemas.microsoft.com/office/drawing/2014/main" id="{6697E777-8604-42A9-8F0B-02333D626B5A}"/>
              </a:ext>
            </a:extLst>
          </p:cNvPr>
          <p:cNvSpPr>
            <a:spLocks noGrp="1"/>
          </p:cNvSpPr>
          <p:nvPr>
            <p:ph type="body" sz="quarter" idx="15" hasCustomPrompt="1"/>
          </p:nvPr>
        </p:nvSpPr>
        <p:spPr>
          <a:xfrm>
            <a:off x="836613" y="368300"/>
            <a:ext cx="4906800" cy="368052"/>
          </a:xfrm>
        </p:spPr>
        <p:txBody>
          <a:bodyPr anchor="ctr">
            <a:normAutofit/>
          </a:bodyPr>
          <a:lstStyle>
            <a:lvl1pPr>
              <a:defRPr sz="2000" b="0" u="none" cap="all" baseline="0">
                <a:solidFill>
                  <a:schemeClr val="tx1"/>
                </a:solidFill>
              </a:defRPr>
            </a:lvl1pPr>
          </a:lstStyle>
          <a:p>
            <a:pPr lvl="0"/>
            <a:r>
              <a:rPr lang="nl-BE"/>
              <a:t>BOVENTITEL</a:t>
            </a:r>
          </a:p>
        </p:txBody>
      </p:sp>
      <p:sp>
        <p:nvSpPr>
          <p:cNvPr id="15" name="Titel 1">
            <a:extLst>
              <a:ext uri="{FF2B5EF4-FFF2-40B4-BE49-F238E27FC236}">
                <a16:creationId xmlns:a16="http://schemas.microsoft.com/office/drawing/2014/main" id="{B8F964ED-5909-49F8-8F47-BD3F0E493C3F}"/>
              </a:ext>
            </a:extLst>
          </p:cNvPr>
          <p:cNvSpPr>
            <a:spLocks noGrp="1"/>
          </p:cNvSpPr>
          <p:nvPr>
            <p:ph type="title" hasCustomPrompt="1"/>
          </p:nvPr>
        </p:nvSpPr>
        <p:spPr>
          <a:xfrm>
            <a:off x="836612" y="736352"/>
            <a:ext cx="4906800" cy="703511"/>
          </a:xfrm>
          <a:prstGeom prst="rect">
            <a:avLst/>
          </a:prstGeom>
        </p:spPr>
        <p:txBody>
          <a:bodyPr anchor="t"/>
          <a:lstStyle>
            <a:lvl1pPr>
              <a:defRPr/>
            </a:lvl1pPr>
          </a:lstStyle>
          <a:p>
            <a:r>
              <a:rPr lang="nl-NL"/>
              <a:t>Hoofdtitel</a:t>
            </a:r>
            <a:endParaRPr lang="nl-BE"/>
          </a:p>
        </p:txBody>
      </p:sp>
      <p:sp>
        <p:nvSpPr>
          <p:cNvPr id="16" name="Tijdelijke aanduiding voor voettekst 4">
            <a:extLst>
              <a:ext uri="{FF2B5EF4-FFF2-40B4-BE49-F238E27FC236}">
                <a16:creationId xmlns:a16="http://schemas.microsoft.com/office/drawing/2014/main" id="{3732EE75-B596-422D-B820-F77A1E69438D}"/>
              </a:ext>
            </a:extLst>
          </p:cNvPr>
          <p:cNvSpPr>
            <a:spLocks noGrp="1"/>
          </p:cNvSpPr>
          <p:nvPr>
            <p:ph type="ftr" sz="quarter" idx="3"/>
          </p:nvPr>
        </p:nvSpPr>
        <p:spPr>
          <a:xfrm>
            <a:off x="839788" y="6344981"/>
            <a:ext cx="4833425" cy="365125"/>
          </a:xfrm>
          <a:prstGeom prst="rect">
            <a:avLst/>
          </a:prstGeom>
        </p:spPr>
        <p:txBody>
          <a:bodyPr vert="horz" lIns="0" tIns="45720" rIns="0" bIns="45720" rtlCol="0" anchor="ctr"/>
          <a:lstStyle>
            <a:lvl1pPr algn="l">
              <a:defRPr sz="1200">
                <a:solidFill>
                  <a:schemeClr val="tx1"/>
                </a:solidFill>
              </a:defRPr>
            </a:lvl1pPr>
          </a:lstStyle>
          <a:p>
            <a:r>
              <a:rPr lang="nl-BE"/>
              <a:t>Digitaal Vlaanderen</a:t>
            </a:r>
          </a:p>
        </p:txBody>
      </p:sp>
      <p:sp>
        <p:nvSpPr>
          <p:cNvPr id="17" name="Tijdelijke aanduiding voor dianummer 5">
            <a:extLst>
              <a:ext uri="{FF2B5EF4-FFF2-40B4-BE49-F238E27FC236}">
                <a16:creationId xmlns:a16="http://schemas.microsoft.com/office/drawing/2014/main" id="{6C3ACB0A-EF63-4EFC-8237-EC902A9AB21D}"/>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solidFill>
                  <a:schemeClr val="tx1"/>
                </a:solid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70069552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Algemeen_B01">
    <p:bg>
      <p:bgPr>
        <a:solidFill>
          <a:schemeClr val="accent2"/>
        </a:solidFill>
        <a:effectLst/>
      </p:bgPr>
    </p:bg>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A0088BA-50E3-453A-B4A0-8CCF8ED49B02}"/>
              </a:ext>
            </a:extLst>
          </p:cNvPr>
          <p:cNvSpPr>
            <a:spLocks noGrp="1"/>
          </p:cNvSpPr>
          <p:nvPr>
            <p:ph type="title" hasCustomPrompt="1"/>
          </p:nvPr>
        </p:nvSpPr>
        <p:spPr>
          <a:xfrm>
            <a:off x="838200" y="365126"/>
            <a:ext cx="10515600" cy="703511"/>
          </a:xfrm>
          <a:prstGeom prst="rect">
            <a:avLst/>
          </a:prstGeom>
        </p:spPr>
        <p:txBody>
          <a:bodyPr/>
          <a:lstStyle>
            <a:lvl1pPr>
              <a:defRPr>
                <a:solidFill>
                  <a:schemeClr val="bg1"/>
                </a:solidFill>
              </a:defRPr>
            </a:lvl1pPr>
          </a:lstStyle>
          <a:p>
            <a:r>
              <a:rPr lang="nl-NL"/>
              <a:t>Hoofdtitel</a:t>
            </a:r>
            <a:endParaRPr lang="nl-BE"/>
          </a:p>
        </p:txBody>
      </p:sp>
      <p:sp>
        <p:nvSpPr>
          <p:cNvPr id="3" name="Tijdelijke aanduiding voor inhoud 2">
            <a:extLst>
              <a:ext uri="{FF2B5EF4-FFF2-40B4-BE49-F238E27FC236}">
                <a16:creationId xmlns:a16="http://schemas.microsoft.com/office/drawing/2014/main" id="{39A00E47-68C0-4DBD-AB0F-CD7342B025EA}"/>
              </a:ext>
            </a:extLst>
          </p:cNvPr>
          <p:cNvSpPr>
            <a:spLocks noGrp="1"/>
          </p:cNvSpPr>
          <p:nvPr>
            <p:ph idx="1" hasCustomPrompt="1"/>
          </p:nvPr>
        </p:nvSpPr>
        <p:spPr>
          <a:xfrm>
            <a:off x="838200" y="1879101"/>
            <a:ext cx="10515600" cy="4297862"/>
          </a:xfrm>
        </p:spPr>
        <p:txBody>
          <a:bodyPr/>
          <a:lstStyle>
            <a:lvl1pPr>
              <a:defRPr>
                <a:solidFill>
                  <a:schemeClr val="bg1"/>
                </a:solidFill>
              </a:defRPr>
            </a:lvl1pPr>
            <a:lvl2pPr>
              <a:buClr>
                <a:schemeClr val="bg1"/>
              </a:buClr>
              <a:defRPr>
                <a:solidFill>
                  <a:schemeClr val="bg1"/>
                </a:solidFill>
              </a:defRPr>
            </a:lvl2pPr>
            <a:lvl3pPr>
              <a:buClr>
                <a:schemeClr val="accent1"/>
              </a:buClr>
              <a:defRPr>
                <a:solidFill>
                  <a:schemeClr val="accent1"/>
                </a:solidFill>
              </a:defRPr>
            </a:lvl3pPr>
            <a:lvl4pPr>
              <a:buClr>
                <a:schemeClr val="bg1"/>
              </a:buClr>
              <a:defRPr>
                <a:solidFill>
                  <a:schemeClr val="bg1"/>
                </a:solidFill>
              </a:defRPr>
            </a:lvl4pPr>
            <a:lvl5pPr>
              <a:buClr>
                <a:schemeClr val="accent1"/>
              </a:buClr>
              <a:defRPr>
                <a:solidFill>
                  <a:schemeClr val="accent1"/>
                </a:solidFill>
              </a:defRPr>
            </a:lvl5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lvl1pPr>
              <a:defRPr>
                <a:solidFill>
                  <a:schemeClr val="bg1"/>
                </a:solidFill>
              </a:defRPr>
            </a:lvl1p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lvl1pPr>
              <a:defRPr>
                <a:solidFill>
                  <a:schemeClr val="bg1"/>
                </a:solidFill>
              </a:defRPr>
            </a:lvl1pPr>
          </a:lstStyle>
          <a:p>
            <a:fld id="{1EABE038-A425-4CC0-917A-1DC3ED725B2E}" type="slidenum">
              <a:rPr lang="nl-BE" smtClean="0"/>
              <a:pPr/>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400"/>
          </a:p>
        </p:txBody>
      </p:sp>
      <p:sp>
        <p:nvSpPr>
          <p:cNvPr id="9" name="Tijdelijke aanduiding voor tekst 9">
            <a:extLst>
              <a:ext uri="{FF2B5EF4-FFF2-40B4-BE49-F238E27FC236}">
                <a16:creationId xmlns:a16="http://schemas.microsoft.com/office/drawing/2014/main" id="{42948A99-AF7C-43D1-96E8-0A47981B2D51}"/>
              </a:ext>
            </a:extLst>
          </p:cNvPr>
          <p:cNvSpPr>
            <a:spLocks noGrp="1"/>
          </p:cNvSpPr>
          <p:nvPr>
            <p:ph type="body" sz="quarter" idx="13" hasCustomPrompt="1"/>
          </p:nvPr>
        </p:nvSpPr>
        <p:spPr>
          <a:xfrm>
            <a:off x="838201" y="1241551"/>
            <a:ext cx="10515599" cy="464637"/>
          </a:xfrm>
        </p:spPr>
        <p:txBody>
          <a:bodyPr anchor="ctr"/>
          <a:lstStyle>
            <a:lvl1pPr>
              <a:defRPr sz="2400" b="1" cap="all" baseline="0">
                <a:solidFill>
                  <a:schemeClr val="accent5"/>
                </a:solidFill>
              </a:defRPr>
            </a:lvl1pPr>
          </a:lstStyle>
          <a:p>
            <a:pPr lvl="0"/>
            <a:r>
              <a:rPr lang="nl-BE"/>
              <a:t>TUSSENTITEL</a:t>
            </a:r>
          </a:p>
        </p:txBody>
      </p:sp>
    </p:spTree>
    <p:extLst>
      <p:ext uri="{BB962C8B-B14F-4D97-AF65-F5344CB8AC3E}">
        <p14:creationId xmlns:p14="http://schemas.microsoft.com/office/powerpoint/2010/main" val="32928562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0.xml><?xml version="1.0" encoding="utf-8"?>
<p:sldLayout xmlns:a="http://schemas.openxmlformats.org/drawingml/2006/main" xmlns:r="http://schemas.openxmlformats.org/officeDocument/2006/relationships" xmlns:p="http://schemas.openxmlformats.org/presentationml/2006/main" showMasterSp="0" preserve="1" userDrawn="1">
  <p:cSld name="Slotslide 1">
    <p:spTree>
      <p:nvGrpSpPr>
        <p:cNvPr id="1" name=""/>
        <p:cNvGrpSpPr/>
        <p:nvPr/>
      </p:nvGrpSpPr>
      <p:grpSpPr>
        <a:xfrm>
          <a:off x="0" y="0"/>
          <a:ext cx="0" cy="0"/>
          <a:chOff x="0" y="0"/>
          <a:chExt cx="0" cy="0"/>
        </a:xfrm>
      </p:grpSpPr>
      <p:pic>
        <p:nvPicPr>
          <p:cNvPr id="16" name="Picture 15" descr="A picture containing floor&#10;&#10;Description automatically generated">
            <a:extLst>
              <a:ext uri="{FF2B5EF4-FFF2-40B4-BE49-F238E27FC236}">
                <a16:creationId xmlns:a16="http://schemas.microsoft.com/office/drawing/2014/main" id="{683ED076-46D5-42D9-91B0-E0C40ECCFCBA}"/>
              </a:ext>
            </a:extLst>
          </p:cNvPr>
          <p:cNvPicPr>
            <a:picLocks noChangeAspect="1"/>
          </p:cNvPicPr>
          <p:nvPr userDrawn="1"/>
        </p:nvPicPr>
        <p:blipFill rotWithShape="1">
          <a:blip r:embed="rId2" cstate="screen">
            <a:alphaModFix/>
            <a:extLst>
              <a:ext uri="{28A0092B-C50C-407E-A947-70E740481C1C}">
                <a14:useLocalDpi xmlns:a14="http://schemas.microsoft.com/office/drawing/2010/main"/>
              </a:ext>
            </a:extLst>
          </a:blip>
          <a:srcRect/>
          <a:stretch/>
        </p:blipFill>
        <p:spPr>
          <a:xfrm flipH="1">
            <a:off x="219456" y="1"/>
            <a:ext cx="12003104" cy="6858000"/>
          </a:xfrm>
          <a:prstGeom prst="rect">
            <a:avLst/>
          </a:prstGeom>
        </p:spPr>
      </p:pic>
      <p:grpSp>
        <p:nvGrpSpPr>
          <p:cNvPr id="9" name="Group 8">
            <a:extLst>
              <a:ext uri="{FF2B5EF4-FFF2-40B4-BE49-F238E27FC236}">
                <a16:creationId xmlns:a16="http://schemas.microsoft.com/office/drawing/2014/main" id="{C52542C1-CDF9-42AF-9ED9-D440E3D3E803}"/>
              </a:ext>
            </a:extLst>
          </p:cNvPr>
          <p:cNvGrpSpPr>
            <a:grpSpLocks noChangeAspect="1"/>
          </p:cNvGrpSpPr>
          <p:nvPr userDrawn="1"/>
        </p:nvGrpSpPr>
        <p:grpSpPr>
          <a:xfrm>
            <a:off x="5190602" y="2561298"/>
            <a:ext cx="5764429" cy="2311266"/>
            <a:chOff x="5283199" y="2561298"/>
            <a:chExt cx="5764429" cy="2311266"/>
          </a:xfrm>
        </p:grpSpPr>
        <p:sp>
          <p:nvSpPr>
            <p:cNvPr id="11" name="Freeform: Shape 10">
              <a:extLst>
                <a:ext uri="{FF2B5EF4-FFF2-40B4-BE49-F238E27FC236}">
                  <a16:creationId xmlns:a16="http://schemas.microsoft.com/office/drawing/2014/main" id="{142D1342-C18C-40BB-912C-F86D1E706C6F}"/>
                </a:ext>
              </a:extLst>
            </p:cNvPr>
            <p:cNvSpPr/>
            <p:nvPr/>
          </p:nvSpPr>
          <p:spPr>
            <a:xfrm>
              <a:off x="5283199" y="2561298"/>
              <a:ext cx="2773520" cy="2311266"/>
            </a:xfrm>
            <a:custGeom>
              <a:avLst/>
              <a:gdLst>
                <a:gd name="connsiteX0" fmla="*/ 2773520 w 2773520"/>
                <a:gd name="connsiteY0" fmla="*/ 141189 h 2311266"/>
                <a:gd name="connsiteX1" fmla="*/ 1983425 w 2773520"/>
                <a:gd name="connsiteY1" fmla="*/ 2311266 h 2311266"/>
                <a:gd name="connsiteX2" fmla="*/ 1596567 w 2773520"/>
                <a:gd name="connsiteY2" fmla="*/ 2170077 h 2311266"/>
                <a:gd name="connsiteX3" fmla="*/ 2386380 w 2773520"/>
                <a:gd name="connsiteY3" fmla="*/ 0 h 2311266"/>
                <a:gd name="connsiteX4" fmla="*/ 2773520 w 2773520"/>
                <a:gd name="connsiteY4" fmla="*/ 141189 h 2311266"/>
                <a:gd name="connsiteX5" fmla="*/ 1073603 w 2773520"/>
                <a:gd name="connsiteY5" fmla="*/ 497268 h 2311266"/>
                <a:gd name="connsiteX6" fmla="*/ 1312777 w 2773520"/>
                <a:gd name="connsiteY6" fmla="*/ 831886 h 2311266"/>
                <a:gd name="connsiteX7" fmla="*/ 717523 w 2773520"/>
                <a:gd name="connsiteY7" fmla="*/ 1248394 h 2311266"/>
                <a:gd name="connsiteX8" fmla="*/ 1314189 w 2773520"/>
                <a:gd name="connsiteY8" fmla="*/ 1666314 h 2311266"/>
                <a:gd name="connsiteX9" fmla="*/ 1076426 w 2773520"/>
                <a:gd name="connsiteY9" fmla="*/ 2000933 h 2311266"/>
                <a:gd name="connsiteX10" fmla="*/ 0 w 2773520"/>
                <a:gd name="connsiteY10" fmla="*/ 1248394 h 2311266"/>
                <a:gd name="connsiteX11" fmla="*/ 1073603 w 2773520"/>
                <a:gd name="connsiteY11" fmla="*/ 497268 h 231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73520" h="2311266">
                  <a:moveTo>
                    <a:pt x="2773520" y="141189"/>
                  </a:moveTo>
                  <a:lnTo>
                    <a:pt x="1983425" y="2311266"/>
                  </a:lnTo>
                  <a:lnTo>
                    <a:pt x="1596567" y="2170077"/>
                  </a:lnTo>
                  <a:lnTo>
                    <a:pt x="2386380" y="0"/>
                  </a:lnTo>
                  <a:lnTo>
                    <a:pt x="2773520" y="141189"/>
                  </a:lnTo>
                  <a:close/>
                  <a:moveTo>
                    <a:pt x="1073603" y="497268"/>
                  </a:moveTo>
                  <a:lnTo>
                    <a:pt x="1312777" y="831886"/>
                  </a:lnTo>
                  <a:lnTo>
                    <a:pt x="717523" y="1248394"/>
                  </a:lnTo>
                  <a:lnTo>
                    <a:pt x="1314189" y="1666314"/>
                  </a:lnTo>
                  <a:lnTo>
                    <a:pt x="1076426" y="2000933"/>
                  </a:lnTo>
                  <a:lnTo>
                    <a:pt x="0" y="1248394"/>
                  </a:lnTo>
                  <a:lnTo>
                    <a:pt x="1073603" y="497268"/>
                  </a:lnTo>
                  <a:close/>
                </a:path>
              </a:pathLst>
            </a:custGeom>
            <a:solidFill>
              <a:srgbClr val="FFF000"/>
            </a:solidFill>
            <a:ln w="2821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panose="00000500000000000000" pitchFamily="50" charset="0"/>
                <a:ea typeface="+mn-ea"/>
                <a:cs typeface="+mn-cs"/>
              </a:endParaRPr>
            </a:p>
          </p:txBody>
        </p:sp>
        <p:sp>
          <p:nvSpPr>
            <p:cNvPr id="12" name="Freeform: Shape 11">
              <a:extLst>
                <a:ext uri="{FF2B5EF4-FFF2-40B4-BE49-F238E27FC236}">
                  <a16:creationId xmlns:a16="http://schemas.microsoft.com/office/drawing/2014/main" id="{E1405EE2-60D1-4C7A-A4B5-697C34C849EF}"/>
                </a:ext>
              </a:extLst>
            </p:cNvPr>
            <p:cNvSpPr/>
            <p:nvPr/>
          </p:nvSpPr>
          <p:spPr>
            <a:xfrm>
              <a:off x="9733439" y="2965098"/>
              <a:ext cx="1314189" cy="1503664"/>
            </a:xfrm>
            <a:custGeom>
              <a:avLst/>
              <a:gdLst>
                <a:gd name="connsiteX0" fmla="*/ 0 w 1314189"/>
                <a:gd name="connsiteY0" fmla="*/ 1169046 h 1503664"/>
                <a:gd name="connsiteX1" fmla="*/ 596666 w 1314189"/>
                <a:gd name="connsiteY1" fmla="*/ 751126 h 1503664"/>
                <a:gd name="connsiteX2" fmla="*/ 1412 w 1314189"/>
                <a:gd name="connsiteY2" fmla="*/ 334618 h 1503664"/>
                <a:gd name="connsiteX3" fmla="*/ 240586 w 1314189"/>
                <a:gd name="connsiteY3" fmla="*/ 0 h 1503664"/>
                <a:gd name="connsiteX4" fmla="*/ 1314189 w 1314189"/>
                <a:gd name="connsiteY4" fmla="*/ 751126 h 1503664"/>
                <a:gd name="connsiteX5" fmla="*/ 237763 w 1314189"/>
                <a:gd name="connsiteY5" fmla="*/ 1503665 h 15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4189" h="1503664">
                  <a:moveTo>
                    <a:pt x="0" y="1169046"/>
                  </a:moveTo>
                  <a:lnTo>
                    <a:pt x="596666" y="751126"/>
                  </a:lnTo>
                  <a:lnTo>
                    <a:pt x="1412" y="334618"/>
                  </a:lnTo>
                  <a:lnTo>
                    <a:pt x="240586" y="0"/>
                  </a:lnTo>
                  <a:lnTo>
                    <a:pt x="1314189" y="751126"/>
                  </a:lnTo>
                  <a:lnTo>
                    <a:pt x="237763" y="1503665"/>
                  </a:lnTo>
                  <a:close/>
                </a:path>
              </a:pathLst>
            </a:custGeom>
            <a:solidFill>
              <a:srgbClr val="FFF000"/>
            </a:solidFill>
            <a:ln w="2821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panose="00000500000000000000" pitchFamily="50" charset="0"/>
                <a:ea typeface="+mn-ea"/>
                <a:cs typeface="+mn-cs"/>
              </a:endParaRPr>
            </a:p>
          </p:txBody>
        </p:sp>
      </p:grpSp>
      <p:sp>
        <p:nvSpPr>
          <p:cNvPr id="14" name="Rechthoek 6">
            <a:extLst>
              <a:ext uri="{FF2B5EF4-FFF2-40B4-BE49-F238E27FC236}">
                <a16:creationId xmlns:a16="http://schemas.microsoft.com/office/drawing/2014/main" id="{46866368-110F-436E-9B2D-DE05977BE19D}"/>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2" name="Titel 1">
            <a:extLst>
              <a:ext uri="{FF2B5EF4-FFF2-40B4-BE49-F238E27FC236}">
                <a16:creationId xmlns:a16="http://schemas.microsoft.com/office/drawing/2014/main" id="{5BD7A1FC-C9B7-4EF4-8B3E-1788213793E2}"/>
              </a:ext>
            </a:extLst>
          </p:cNvPr>
          <p:cNvSpPr>
            <a:spLocks noGrp="1"/>
          </p:cNvSpPr>
          <p:nvPr>
            <p:ph type="ctrTitle"/>
          </p:nvPr>
        </p:nvSpPr>
        <p:spPr>
          <a:xfrm>
            <a:off x="839789" y="1258113"/>
            <a:ext cx="4200297" cy="2071868"/>
          </a:xfrm>
          <a:prstGeom prst="rect">
            <a:avLst/>
          </a:prstGeom>
        </p:spPr>
        <p:txBody>
          <a:bodyPr anchor="b" anchorCtr="0">
            <a:normAutofit/>
          </a:bodyPr>
          <a:lstStyle>
            <a:lvl1pPr algn="l">
              <a:defRPr sz="4800" b="1">
                <a:solidFill>
                  <a:schemeClr val="tx1"/>
                </a:solidFill>
              </a:defRPr>
            </a:lvl1pPr>
          </a:lstStyle>
          <a:p>
            <a:r>
              <a:rPr lang="nl-NL"/>
              <a:t>Klik om stijl te bewerken</a:t>
            </a:r>
            <a:endParaRPr lang="nl-BE"/>
          </a:p>
        </p:txBody>
      </p:sp>
      <p:pic>
        <p:nvPicPr>
          <p:cNvPr id="4" name="Picture 3" descr="A picture containing text&#10;&#10;Description automatically generated">
            <a:extLst>
              <a:ext uri="{FF2B5EF4-FFF2-40B4-BE49-F238E27FC236}">
                <a16:creationId xmlns:a16="http://schemas.microsoft.com/office/drawing/2014/main" id="{6C235BE3-1A57-42B0-A76A-CBCC5A5CB636}"/>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891298" y="5156522"/>
            <a:ext cx="4148788" cy="1044253"/>
          </a:xfrm>
          <a:prstGeom prst="rect">
            <a:avLst/>
          </a:prstGeom>
        </p:spPr>
      </p:pic>
      <p:sp>
        <p:nvSpPr>
          <p:cNvPr id="13" name="Text Placeholder 12">
            <a:extLst>
              <a:ext uri="{FF2B5EF4-FFF2-40B4-BE49-F238E27FC236}">
                <a16:creationId xmlns:a16="http://schemas.microsoft.com/office/drawing/2014/main" id="{F3EF43F9-C1BE-4A9F-B44B-5A3FC35C4C68}"/>
              </a:ext>
            </a:extLst>
          </p:cNvPr>
          <p:cNvSpPr>
            <a:spLocks noGrp="1"/>
          </p:cNvSpPr>
          <p:nvPr>
            <p:ph type="body" sz="quarter" idx="10"/>
          </p:nvPr>
        </p:nvSpPr>
        <p:spPr>
          <a:xfrm>
            <a:off x="839789" y="3354606"/>
            <a:ext cx="4200297" cy="1455738"/>
          </a:xfrm>
        </p:spPr>
        <p:txBody>
          <a:bodyPr>
            <a:normAutofit/>
          </a:bodyPr>
          <a:lstStyle>
            <a:lvl1pPr>
              <a:defRPr sz="2400"/>
            </a:lvl1pPr>
          </a:lstStyle>
          <a:p>
            <a:pPr lvl="0"/>
            <a:r>
              <a:rPr lang="nl-NL"/>
              <a:t>Klikken om de tekststijl van het model te bewerken</a:t>
            </a:r>
          </a:p>
        </p:txBody>
      </p:sp>
      <p:sp>
        <p:nvSpPr>
          <p:cNvPr id="15" name="Tijdelijke aanduiding voor dianummer 5">
            <a:extLst>
              <a:ext uri="{FF2B5EF4-FFF2-40B4-BE49-F238E27FC236}">
                <a16:creationId xmlns:a16="http://schemas.microsoft.com/office/drawing/2014/main" id="{4F5F55EB-E944-4493-A42E-018FBF0C7616}"/>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no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18086465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preserve="1" userDrawn="1">
  <p:cSld name="Slotslide 2">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F18B8AE1-9A59-46A6-B320-FCC9A259273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219456" y="0"/>
            <a:ext cx="11972544" cy="6858000"/>
          </a:xfrm>
          <a:prstGeom prst="rect">
            <a:avLst/>
          </a:prstGeom>
        </p:spPr>
      </p:pic>
      <p:sp>
        <p:nvSpPr>
          <p:cNvPr id="14" name="Rechthoek 6">
            <a:extLst>
              <a:ext uri="{FF2B5EF4-FFF2-40B4-BE49-F238E27FC236}">
                <a16:creationId xmlns:a16="http://schemas.microsoft.com/office/drawing/2014/main" id="{46866368-110F-436E-9B2D-DE05977BE19D}"/>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2" name="Titel 1">
            <a:extLst>
              <a:ext uri="{FF2B5EF4-FFF2-40B4-BE49-F238E27FC236}">
                <a16:creationId xmlns:a16="http://schemas.microsoft.com/office/drawing/2014/main" id="{5BD7A1FC-C9B7-4EF4-8B3E-1788213793E2}"/>
              </a:ext>
            </a:extLst>
          </p:cNvPr>
          <p:cNvSpPr>
            <a:spLocks noGrp="1"/>
          </p:cNvSpPr>
          <p:nvPr>
            <p:ph type="ctrTitle"/>
          </p:nvPr>
        </p:nvSpPr>
        <p:spPr>
          <a:xfrm>
            <a:off x="4597400" y="1258113"/>
            <a:ext cx="6754813" cy="3898410"/>
          </a:xfrm>
          <a:prstGeom prst="rect">
            <a:avLst/>
          </a:prstGeom>
        </p:spPr>
        <p:txBody>
          <a:bodyPr anchor="ctr" anchorCtr="0">
            <a:normAutofit/>
          </a:bodyPr>
          <a:lstStyle>
            <a:lvl1pPr algn="r">
              <a:lnSpc>
                <a:spcPct val="100000"/>
              </a:lnSpc>
              <a:defRPr sz="4000" b="1">
                <a:solidFill>
                  <a:schemeClr val="tx1"/>
                </a:solidFill>
              </a:defRPr>
            </a:lvl1pPr>
          </a:lstStyle>
          <a:p>
            <a:r>
              <a:rPr lang="nl-NL"/>
              <a:t>Klik om stijl te bewerken</a:t>
            </a:r>
            <a:endParaRPr lang="nl-BE"/>
          </a:p>
        </p:txBody>
      </p:sp>
      <p:pic>
        <p:nvPicPr>
          <p:cNvPr id="18" name="Picture 3" descr="A picture containing text&#10;&#10;Description automatically generated">
            <a:extLst>
              <a:ext uri="{FF2B5EF4-FFF2-40B4-BE49-F238E27FC236}">
                <a16:creationId xmlns:a16="http://schemas.microsoft.com/office/drawing/2014/main" id="{24D4B9F4-C9B4-4C0C-B2A0-4661A88B7132}"/>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8747035" y="5599887"/>
            <a:ext cx="2605178" cy="655725"/>
          </a:xfrm>
          <a:prstGeom prst="rect">
            <a:avLst/>
          </a:prstGeom>
        </p:spPr>
      </p:pic>
      <p:sp>
        <p:nvSpPr>
          <p:cNvPr id="8" name="Tijdelijke aanduiding voor dianummer 5">
            <a:extLst>
              <a:ext uri="{FF2B5EF4-FFF2-40B4-BE49-F238E27FC236}">
                <a16:creationId xmlns:a16="http://schemas.microsoft.com/office/drawing/2014/main" id="{55FA1061-F3D8-483D-9603-1D6EF08151FB}"/>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no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12459023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2.xml><?xml version="1.0" encoding="utf-8"?>
<p:sldLayout xmlns:a="http://schemas.openxmlformats.org/drawingml/2006/main" xmlns:r="http://schemas.openxmlformats.org/officeDocument/2006/relationships" xmlns:p="http://schemas.openxmlformats.org/presentationml/2006/main" showMasterSp="0" preserve="1" userDrawn="1">
  <p:cSld name="Cover">
    <p:spTree>
      <p:nvGrpSpPr>
        <p:cNvPr id="1" name=""/>
        <p:cNvGrpSpPr/>
        <p:nvPr/>
      </p:nvGrpSpPr>
      <p:grpSpPr>
        <a:xfrm>
          <a:off x="0" y="0"/>
          <a:ext cx="0" cy="0"/>
          <a:chOff x="0" y="0"/>
          <a:chExt cx="0" cy="0"/>
        </a:xfrm>
      </p:grpSpPr>
      <p:pic>
        <p:nvPicPr>
          <p:cNvPr id="10" name="Picture 9" descr="A picture containing floor&#10;&#10;Description automatically generated">
            <a:extLst>
              <a:ext uri="{FF2B5EF4-FFF2-40B4-BE49-F238E27FC236}">
                <a16:creationId xmlns:a16="http://schemas.microsoft.com/office/drawing/2014/main" id="{75FEB3F6-D760-4900-BFEC-8E377FF24567}"/>
              </a:ext>
            </a:extLst>
          </p:cNvPr>
          <p:cNvPicPr>
            <a:picLocks noChangeAspect="1"/>
          </p:cNvPicPr>
          <p:nvPr userDrawn="1"/>
        </p:nvPicPr>
        <p:blipFill>
          <a:blip r:embed="rId2" cstate="screen">
            <a:alphaModFix/>
            <a:extLst>
              <a:ext uri="{28A0092B-C50C-407E-A947-70E740481C1C}">
                <a14:useLocalDpi xmlns:a14="http://schemas.microsoft.com/office/drawing/2010/main"/>
              </a:ext>
            </a:extLst>
          </a:blip>
          <a:srcRect/>
          <a:stretch>
            <a:fillRect/>
          </a:stretch>
        </p:blipFill>
        <p:spPr>
          <a:xfrm>
            <a:off x="3192146" y="-13980"/>
            <a:ext cx="8999854" cy="6871980"/>
          </a:xfrm>
          <a:custGeom>
            <a:avLst/>
            <a:gdLst>
              <a:gd name="connsiteX0" fmla="*/ 0 w 8999854"/>
              <a:gd name="connsiteY0" fmla="*/ 0 h 6871980"/>
              <a:gd name="connsiteX1" fmla="*/ 6445616 w 8999854"/>
              <a:gd name="connsiteY1" fmla="*/ 0 h 6871980"/>
              <a:gd name="connsiteX2" fmla="*/ 8999854 w 8999854"/>
              <a:gd name="connsiteY2" fmla="*/ 1787025 h 6871980"/>
              <a:gd name="connsiteX3" fmla="*/ 8999854 w 8999854"/>
              <a:gd name="connsiteY3" fmla="*/ 5085019 h 6871980"/>
              <a:gd name="connsiteX4" fmla="*/ 6443798 w 8999854"/>
              <a:gd name="connsiteY4" fmla="*/ 6871980 h 6871980"/>
              <a:gd name="connsiteX5" fmla="*/ 6830 w 8999854"/>
              <a:gd name="connsiteY5" fmla="*/ 6871980 h 6871980"/>
              <a:gd name="connsiteX6" fmla="*/ 4911484 w 8999854"/>
              <a:gd name="connsiteY6" fmla="*/ 3436637 h 6871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99854" h="6871980">
                <a:moveTo>
                  <a:pt x="0" y="0"/>
                </a:moveTo>
                <a:lnTo>
                  <a:pt x="6445616" y="0"/>
                </a:lnTo>
                <a:lnTo>
                  <a:pt x="8999854" y="1787025"/>
                </a:lnTo>
                <a:lnTo>
                  <a:pt x="8999854" y="5085019"/>
                </a:lnTo>
                <a:lnTo>
                  <a:pt x="6443798" y="6871980"/>
                </a:lnTo>
                <a:lnTo>
                  <a:pt x="6830" y="6871980"/>
                </a:lnTo>
                <a:lnTo>
                  <a:pt x="4911484" y="3436637"/>
                </a:lnTo>
                <a:close/>
              </a:path>
            </a:pathLst>
          </a:custGeom>
        </p:spPr>
      </p:pic>
      <p:grpSp>
        <p:nvGrpSpPr>
          <p:cNvPr id="9" name="Group 8">
            <a:extLst>
              <a:ext uri="{FF2B5EF4-FFF2-40B4-BE49-F238E27FC236}">
                <a16:creationId xmlns:a16="http://schemas.microsoft.com/office/drawing/2014/main" id="{D3318853-BD0A-4D4E-A23C-6F522A624193}"/>
              </a:ext>
            </a:extLst>
          </p:cNvPr>
          <p:cNvGrpSpPr>
            <a:grpSpLocks noChangeAspect="1"/>
          </p:cNvGrpSpPr>
          <p:nvPr userDrawn="1"/>
        </p:nvGrpSpPr>
        <p:grpSpPr>
          <a:xfrm>
            <a:off x="5524268" y="2260634"/>
            <a:ext cx="5827945" cy="2336733"/>
            <a:chOff x="5283199" y="2561298"/>
            <a:chExt cx="5764429" cy="2311266"/>
          </a:xfrm>
          <a:solidFill>
            <a:schemeClr val="accent1"/>
          </a:solidFill>
        </p:grpSpPr>
        <p:sp>
          <p:nvSpPr>
            <p:cNvPr id="11" name="Freeform: Shape 10">
              <a:extLst>
                <a:ext uri="{FF2B5EF4-FFF2-40B4-BE49-F238E27FC236}">
                  <a16:creationId xmlns:a16="http://schemas.microsoft.com/office/drawing/2014/main" id="{1A10232D-0449-4823-B949-BB1487F93B15}"/>
                </a:ext>
              </a:extLst>
            </p:cNvPr>
            <p:cNvSpPr/>
            <p:nvPr/>
          </p:nvSpPr>
          <p:spPr>
            <a:xfrm>
              <a:off x="5283199" y="2561298"/>
              <a:ext cx="2773520" cy="2311266"/>
            </a:xfrm>
            <a:custGeom>
              <a:avLst/>
              <a:gdLst>
                <a:gd name="connsiteX0" fmla="*/ 2773520 w 2773520"/>
                <a:gd name="connsiteY0" fmla="*/ 141189 h 2311266"/>
                <a:gd name="connsiteX1" fmla="*/ 1983425 w 2773520"/>
                <a:gd name="connsiteY1" fmla="*/ 2311266 h 2311266"/>
                <a:gd name="connsiteX2" fmla="*/ 1596567 w 2773520"/>
                <a:gd name="connsiteY2" fmla="*/ 2170077 h 2311266"/>
                <a:gd name="connsiteX3" fmla="*/ 2386380 w 2773520"/>
                <a:gd name="connsiteY3" fmla="*/ 0 h 2311266"/>
                <a:gd name="connsiteX4" fmla="*/ 2773520 w 2773520"/>
                <a:gd name="connsiteY4" fmla="*/ 141189 h 2311266"/>
                <a:gd name="connsiteX5" fmla="*/ 1073603 w 2773520"/>
                <a:gd name="connsiteY5" fmla="*/ 497268 h 2311266"/>
                <a:gd name="connsiteX6" fmla="*/ 1312777 w 2773520"/>
                <a:gd name="connsiteY6" fmla="*/ 831886 h 2311266"/>
                <a:gd name="connsiteX7" fmla="*/ 717523 w 2773520"/>
                <a:gd name="connsiteY7" fmla="*/ 1248394 h 2311266"/>
                <a:gd name="connsiteX8" fmla="*/ 1314189 w 2773520"/>
                <a:gd name="connsiteY8" fmla="*/ 1666314 h 2311266"/>
                <a:gd name="connsiteX9" fmla="*/ 1076426 w 2773520"/>
                <a:gd name="connsiteY9" fmla="*/ 2000933 h 2311266"/>
                <a:gd name="connsiteX10" fmla="*/ 0 w 2773520"/>
                <a:gd name="connsiteY10" fmla="*/ 1248394 h 2311266"/>
                <a:gd name="connsiteX11" fmla="*/ 1073603 w 2773520"/>
                <a:gd name="connsiteY11" fmla="*/ 497268 h 231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73520" h="2311266">
                  <a:moveTo>
                    <a:pt x="2773520" y="141189"/>
                  </a:moveTo>
                  <a:lnTo>
                    <a:pt x="1983425" y="2311266"/>
                  </a:lnTo>
                  <a:lnTo>
                    <a:pt x="1596567" y="2170077"/>
                  </a:lnTo>
                  <a:lnTo>
                    <a:pt x="2386380" y="0"/>
                  </a:lnTo>
                  <a:lnTo>
                    <a:pt x="2773520" y="141189"/>
                  </a:lnTo>
                  <a:close/>
                  <a:moveTo>
                    <a:pt x="1073603" y="497268"/>
                  </a:moveTo>
                  <a:lnTo>
                    <a:pt x="1312777" y="831886"/>
                  </a:lnTo>
                  <a:lnTo>
                    <a:pt x="717523" y="1248394"/>
                  </a:lnTo>
                  <a:lnTo>
                    <a:pt x="1314189" y="1666314"/>
                  </a:lnTo>
                  <a:lnTo>
                    <a:pt x="1076426" y="2000933"/>
                  </a:lnTo>
                  <a:lnTo>
                    <a:pt x="0" y="1248394"/>
                  </a:lnTo>
                  <a:lnTo>
                    <a:pt x="1073603" y="497268"/>
                  </a:lnTo>
                  <a:close/>
                </a:path>
              </a:pathLst>
            </a:custGeom>
            <a:grpFill/>
            <a:ln w="28210" cap="flat">
              <a:noFill/>
              <a:prstDash val="solid"/>
              <a:miter/>
            </a:ln>
          </p:spPr>
          <p:txBody>
            <a:bodyPr rtlCol="0" anchor="ctr"/>
            <a:lstStyle/>
            <a:p>
              <a:pPr marL="0" marR="0" lvl="0" indent="0" algn="l" defTabSz="914363"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panose="00000500000000000000" pitchFamily="50" charset="0"/>
                <a:ea typeface="+mn-ea"/>
                <a:cs typeface="+mn-cs"/>
              </a:endParaRPr>
            </a:p>
          </p:txBody>
        </p:sp>
        <p:sp>
          <p:nvSpPr>
            <p:cNvPr id="12" name="Freeform: Shape 11">
              <a:extLst>
                <a:ext uri="{FF2B5EF4-FFF2-40B4-BE49-F238E27FC236}">
                  <a16:creationId xmlns:a16="http://schemas.microsoft.com/office/drawing/2014/main" id="{26AFAFFD-068B-411B-9924-4347AE8245BE}"/>
                </a:ext>
              </a:extLst>
            </p:cNvPr>
            <p:cNvSpPr/>
            <p:nvPr/>
          </p:nvSpPr>
          <p:spPr>
            <a:xfrm>
              <a:off x="9733439" y="2965098"/>
              <a:ext cx="1314189" cy="1503664"/>
            </a:xfrm>
            <a:custGeom>
              <a:avLst/>
              <a:gdLst>
                <a:gd name="connsiteX0" fmla="*/ 0 w 1314189"/>
                <a:gd name="connsiteY0" fmla="*/ 1169046 h 1503664"/>
                <a:gd name="connsiteX1" fmla="*/ 596666 w 1314189"/>
                <a:gd name="connsiteY1" fmla="*/ 751126 h 1503664"/>
                <a:gd name="connsiteX2" fmla="*/ 1412 w 1314189"/>
                <a:gd name="connsiteY2" fmla="*/ 334618 h 1503664"/>
                <a:gd name="connsiteX3" fmla="*/ 240586 w 1314189"/>
                <a:gd name="connsiteY3" fmla="*/ 0 h 1503664"/>
                <a:gd name="connsiteX4" fmla="*/ 1314189 w 1314189"/>
                <a:gd name="connsiteY4" fmla="*/ 751126 h 1503664"/>
                <a:gd name="connsiteX5" fmla="*/ 237763 w 1314189"/>
                <a:gd name="connsiteY5" fmla="*/ 1503665 h 15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4189" h="1503664">
                  <a:moveTo>
                    <a:pt x="0" y="1169046"/>
                  </a:moveTo>
                  <a:lnTo>
                    <a:pt x="596666" y="751126"/>
                  </a:lnTo>
                  <a:lnTo>
                    <a:pt x="1412" y="334618"/>
                  </a:lnTo>
                  <a:lnTo>
                    <a:pt x="240586" y="0"/>
                  </a:lnTo>
                  <a:lnTo>
                    <a:pt x="1314189" y="751126"/>
                  </a:lnTo>
                  <a:lnTo>
                    <a:pt x="237763" y="1503665"/>
                  </a:lnTo>
                  <a:close/>
                </a:path>
              </a:pathLst>
            </a:custGeom>
            <a:grpFill/>
            <a:ln w="28210" cap="flat">
              <a:noFill/>
              <a:prstDash val="solid"/>
              <a:miter/>
            </a:ln>
          </p:spPr>
          <p:txBody>
            <a:bodyPr rtlCol="0" anchor="ctr"/>
            <a:lstStyle/>
            <a:p>
              <a:pPr marL="0" marR="0" lvl="0" indent="0" algn="l" defTabSz="914363"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panose="00000500000000000000" pitchFamily="50" charset="0"/>
                <a:ea typeface="+mn-ea"/>
                <a:cs typeface="+mn-cs"/>
              </a:endParaRPr>
            </a:p>
          </p:txBody>
        </p:sp>
      </p:grpSp>
      <p:pic>
        <p:nvPicPr>
          <p:cNvPr id="14" name="Picture 13" descr="A picture containing text&#10;&#10;Description automatically generated">
            <a:extLst>
              <a:ext uri="{FF2B5EF4-FFF2-40B4-BE49-F238E27FC236}">
                <a16:creationId xmlns:a16="http://schemas.microsoft.com/office/drawing/2014/main" id="{1EC1DC95-204C-4D90-AE62-E3AD462DE1E1}"/>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6096000" y="5566970"/>
            <a:ext cx="3452102" cy="868896"/>
          </a:xfrm>
          <a:prstGeom prst="rect">
            <a:avLst/>
          </a:prstGeom>
        </p:spPr>
      </p:pic>
      <p:sp>
        <p:nvSpPr>
          <p:cNvPr id="2" name="Titel 1">
            <a:extLst>
              <a:ext uri="{FF2B5EF4-FFF2-40B4-BE49-F238E27FC236}">
                <a16:creationId xmlns:a16="http://schemas.microsoft.com/office/drawing/2014/main" id="{5BD7A1FC-C9B7-4EF4-8B3E-1788213793E2}"/>
              </a:ext>
            </a:extLst>
          </p:cNvPr>
          <p:cNvSpPr>
            <a:spLocks noGrp="1"/>
          </p:cNvSpPr>
          <p:nvPr>
            <p:ph type="ctrTitle" hasCustomPrompt="1"/>
          </p:nvPr>
        </p:nvSpPr>
        <p:spPr>
          <a:xfrm>
            <a:off x="839787" y="1466457"/>
            <a:ext cx="4137327" cy="2071868"/>
          </a:xfrm>
          <a:prstGeom prst="rect">
            <a:avLst/>
          </a:prstGeom>
        </p:spPr>
        <p:txBody>
          <a:bodyPr anchor="b" anchorCtr="0">
            <a:normAutofit/>
          </a:bodyPr>
          <a:lstStyle>
            <a:lvl1pPr algn="l">
              <a:defRPr sz="4800" b="1">
                <a:solidFill>
                  <a:schemeClr val="tx1"/>
                </a:solidFill>
              </a:defRPr>
            </a:lvl1pPr>
          </a:lstStyle>
          <a:p>
            <a:r>
              <a:rPr lang="nl-NL"/>
              <a:t>Titel</a:t>
            </a:r>
            <a:endParaRPr lang="nl-BE"/>
          </a:p>
        </p:txBody>
      </p:sp>
      <p:sp>
        <p:nvSpPr>
          <p:cNvPr id="13" name="Text Placeholder 12">
            <a:extLst>
              <a:ext uri="{FF2B5EF4-FFF2-40B4-BE49-F238E27FC236}">
                <a16:creationId xmlns:a16="http://schemas.microsoft.com/office/drawing/2014/main" id="{F3EF43F9-C1BE-4A9F-B44B-5A3FC35C4C68}"/>
              </a:ext>
            </a:extLst>
          </p:cNvPr>
          <p:cNvSpPr>
            <a:spLocks noGrp="1"/>
          </p:cNvSpPr>
          <p:nvPr>
            <p:ph type="body" sz="quarter" idx="10" hasCustomPrompt="1"/>
          </p:nvPr>
        </p:nvSpPr>
        <p:spPr>
          <a:xfrm>
            <a:off x="839787" y="3562950"/>
            <a:ext cx="4137327" cy="1455738"/>
          </a:xfrm>
        </p:spPr>
        <p:txBody>
          <a:bodyPr>
            <a:normAutofit/>
          </a:bodyPr>
          <a:lstStyle>
            <a:lvl1pPr>
              <a:defRPr sz="2400"/>
            </a:lvl1pPr>
          </a:lstStyle>
          <a:p>
            <a:pPr lvl="0"/>
            <a:r>
              <a:rPr lang="en-US"/>
              <a:t>ONDERTITEL</a:t>
            </a:r>
          </a:p>
        </p:txBody>
      </p:sp>
      <p:sp>
        <p:nvSpPr>
          <p:cNvPr id="17" name="Tijdelijke aanduiding voor dianummer 5">
            <a:extLst>
              <a:ext uri="{FF2B5EF4-FFF2-40B4-BE49-F238E27FC236}">
                <a16:creationId xmlns:a16="http://schemas.microsoft.com/office/drawing/2014/main" id="{30DBCDA1-1C65-4A71-BA42-55F5DD4C5826}"/>
              </a:ext>
            </a:extLst>
          </p:cNvPr>
          <p:cNvSpPr>
            <a:spLocks noGrp="1"/>
          </p:cNvSpPr>
          <p:nvPr>
            <p:ph type="sldNum" sz="quarter" idx="4"/>
          </p:nvPr>
        </p:nvSpPr>
        <p:spPr>
          <a:xfrm>
            <a:off x="10514012" y="6344983"/>
            <a:ext cx="838200" cy="365125"/>
          </a:xfrm>
          <a:prstGeom prst="rect">
            <a:avLst/>
          </a:prstGeom>
        </p:spPr>
        <p:txBody>
          <a:bodyPr vert="horz" lIns="0" tIns="45720" rIns="0" bIns="45720" rtlCol="0" anchor="ctr"/>
          <a:lstStyle>
            <a:lvl1pPr algn="r">
              <a:defRPr sz="1200" b="1">
                <a:no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5632981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3.xml><?xml version="1.0" encoding="utf-8"?>
<p:sldLayout xmlns:a="http://schemas.openxmlformats.org/drawingml/2006/main" xmlns:r="http://schemas.openxmlformats.org/officeDocument/2006/relationships" xmlns:p="http://schemas.openxmlformats.org/presentationml/2006/main" showMasterSp="0" preserve="1" userDrawn="1">
  <p:cSld name="1_Cover">
    <p:spTree>
      <p:nvGrpSpPr>
        <p:cNvPr id="1" name=""/>
        <p:cNvGrpSpPr/>
        <p:nvPr/>
      </p:nvGrpSpPr>
      <p:grpSpPr>
        <a:xfrm>
          <a:off x="0" y="0"/>
          <a:ext cx="0" cy="0"/>
          <a:chOff x="0" y="0"/>
          <a:chExt cx="0" cy="0"/>
        </a:xfrm>
      </p:grpSpPr>
      <p:sp>
        <p:nvSpPr>
          <p:cNvPr id="18" name="Picture Placeholder 17">
            <a:extLst>
              <a:ext uri="{FF2B5EF4-FFF2-40B4-BE49-F238E27FC236}">
                <a16:creationId xmlns:a16="http://schemas.microsoft.com/office/drawing/2014/main" id="{81AF5F86-7557-4EB3-B860-8DAC55C23C75}"/>
              </a:ext>
            </a:extLst>
          </p:cNvPr>
          <p:cNvSpPr>
            <a:spLocks noGrp="1"/>
          </p:cNvSpPr>
          <p:nvPr>
            <p:ph type="pic" sz="quarter" idx="11"/>
          </p:nvPr>
        </p:nvSpPr>
        <p:spPr>
          <a:xfrm>
            <a:off x="3198976" y="0"/>
            <a:ext cx="8993024" cy="6858000"/>
          </a:xfrm>
          <a:custGeom>
            <a:avLst/>
            <a:gdLst>
              <a:gd name="connsiteX0" fmla="*/ 7067804 w 8993024"/>
              <a:gd name="connsiteY0" fmla="*/ 2668882 h 6858000"/>
              <a:gd name="connsiteX1" fmla="*/ 6825995 w 8993024"/>
              <a:gd name="connsiteY1" fmla="*/ 3007187 h 6858000"/>
              <a:gd name="connsiteX2" fmla="*/ 7427808 w 8993024"/>
              <a:gd name="connsiteY2" fmla="*/ 3428285 h 6858000"/>
              <a:gd name="connsiteX3" fmla="*/ 6824567 w 8993024"/>
              <a:gd name="connsiteY3" fmla="*/ 3850809 h 6858000"/>
              <a:gd name="connsiteX4" fmla="*/ 7064950 w 8993024"/>
              <a:gd name="connsiteY4" fmla="*/ 4189115 h 6858000"/>
              <a:gd name="connsiteX5" fmla="*/ 8153237 w 8993024"/>
              <a:gd name="connsiteY5" fmla="*/ 3428285 h 6858000"/>
              <a:gd name="connsiteX6" fmla="*/ 13151 w 8993024"/>
              <a:gd name="connsiteY6" fmla="*/ 0 h 6858000"/>
              <a:gd name="connsiteX7" fmla="*/ 6458768 w 8993024"/>
              <a:gd name="connsiteY7" fmla="*/ 0 h 6858000"/>
              <a:gd name="connsiteX8" fmla="*/ 8993024 w 8993024"/>
              <a:gd name="connsiteY8" fmla="*/ 1773045 h 6858000"/>
              <a:gd name="connsiteX9" fmla="*/ 8993024 w 8993024"/>
              <a:gd name="connsiteY9" fmla="*/ 5071039 h 6858000"/>
              <a:gd name="connsiteX10" fmla="*/ 6436968 w 8993024"/>
              <a:gd name="connsiteY10" fmla="*/ 6858000 h 6858000"/>
              <a:gd name="connsiteX11" fmla="*/ 0 w 8993024"/>
              <a:gd name="connsiteY11" fmla="*/ 6858000 h 6858000"/>
              <a:gd name="connsiteX12" fmla="*/ 4113308 w 8993024"/>
              <a:gd name="connsiteY12" fmla="*/ 3976936 h 6858000"/>
              <a:gd name="connsiteX13" fmla="*/ 3939451 w 8993024"/>
              <a:gd name="connsiteY13" fmla="*/ 4454621 h 6858000"/>
              <a:gd name="connsiteX14" fmla="*/ 4330572 w 8993024"/>
              <a:gd name="connsiteY14" fmla="*/ 4597366 h 6858000"/>
              <a:gd name="connsiteX15" fmla="*/ 4708157 w 8993024"/>
              <a:gd name="connsiteY15" fmla="*/ 3560289 h 6858000"/>
              <a:gd name="connsiteX16" fmla="*/ 4904654 w 8993024"/>
              <a:gd name="connsiteY16" fmla="*/ 3422658 h 6858000"/>
              <a:gd name="connsiteX17" fmla="*/ 4787988 w 8993024"/>
              <a:gd name="connsiteY17" fmla="*/ 3341024 h 6858000"/>
              <a:gd name="connsiteX18" fmla="*/ 5129372 w 8993024"/>
              <a:gd name="connsiteY18" fmla="*/ 2403378 h 6858000"/>
              <a:gd name="connsiteX19" fmla="*/ 4737966 w 8993024"/>
              <a:gd name="connsiteY19" fmla="*/ 2260633 h 6858000"/>
              <a:gd name="connsiteX20" fmla="*/ 4434717 w 8993024"/>
              <a:gd name="connsiteY20" fmla="*/ 309383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993024" h="6858000">
                <a:moveTo>
                  <a:pt x="7067804" y="2668882"/>
                </a:moveTo>
                <a:lnTo>
                  <a:pt x="6825995" y="3007187"/>
                </a:lnTo>
                <a:lnTo>
                  <a:pt x="7427808" y="3428285"/>
                </a:lnTo>
                <a:lnTo>
                  <a:pt x="6824567" y="3850809"/>
                </a:lnTo>
                <a:lnTo>
                  <a:pt x="7064950" y="4189115"/>
                </a:lnTo>
                <a:lnTo>
                  <a:pt x="8153237" y="3428285"/>
                </a:lnTo>
                <a:close/>
                <a:moveTo>
                  <a:pt x="13151" y="0"/>
                </a:moveTo>
                <a:lnTo>
                  <a:pt x="6458768" y="0"/>
                </a:lnTo>
                <a:lnTo>
                  <a:pt x="8993024" y="1773045"/>
                </a:lnTo>
                <a:lnTo>
                  <a:pt x="8993024" y="5071039"/>
                </a:lnTo>
                <a:lnTo>
                  <a:pt x="6436968" y="6858000"/>
                </a:lnTo>
                <a:lnTo>
                  <a:pt x="0" y="6858000"/>
                </a:lnTo>
                <a:lnTo>
                  <a:pt x="4113308" y="3976936"/>
                </a:lnTo>
                <a:lnTo>
                  <a:pt x="3939451" y="4454621"/>
                </a:lnTo>
                <a:lnTo>
                  <a:pt x="4330572" y="4597366"/>
                </a:lnTo>
                <a:lnTo>
                  <a:pt x="4708157" y="3560289"/>
                </a:lnTo>
                <a:lnTo>
                  <a:pt x="4904654" y="3422658"/>
                </a:lnTo>
                <a:lnTo>
                  <a:pt x="4787988" y="3341024"/>
                </a:lnTo>
                <a:lnTo>
                  <a:pt x="5129372" y="2403378"/>
                </a:lnTo>
                <a:lnTo>
                  <a:pt x="4737966" y="2260633"/>
                </a:lnTo>
                <a:lnTo>
                  <a:pt x="4434717" y="3093836"/>
                </a:lnTo>
                <a:close/>
              </a:path>
            </a:pathLst>
          </a:custGeom>
          <a:solidFill>
            <a:schemeClr val="bg2"/>
          </a:solidFill>
        </p:spPr>
        <p:txBody>
          <a:bodyPr wrap="square">
            <a:noAutofit/>
          </a:bodyPr>
          <a:lstStyle/>
          <a:p>
            <a:r>
              <a:rPr lang="nl-NL"/>
              <a:t>Klik op het pictogram als u een afbeelding wilt toevoegen</a:t>
            </a:r>
            <a:endParaRPr lang="nl-BE"/>
          </a:p>
        </p:txBody>
      </p:sp>
      <p:sp>
        <p:nvSpPr>
          <p:cNvPr id="6" name="Text Placeholder 5">
            <a:extLst>
              <a:ext uri="{FF2B5EF4-FFF2-40B4-BE49-F238E27FC236}">
                <a16:creationId xmlns:a16="http://schemas.microsoft.com/office/drawing/2014/main" id="{986D4B86-8480-40A8-8A0F-71E1A4A7D5CF}"/>
              </a:ext>
            </a:extLst>
          </p:cNvPr>
          <p:cNvSpPr>
            <a:spLocks noGrp="1"/>
          </p:cNvSpPr>
          <p:nvPr>
            <p:ph type="body" sz="quarter" idx="12" hasCustomPrompt="1"/>
          </p:nvPr>
        </p:nvSpPr>
        <p:spPr>
          <a:xfrm>
            <a:off x="6096000" y="5568265"/>
            <a:ext cx="3452400" cy="867600"/>
          </a:xfrm>
          <a:blipFill>
            <a:blip r:embed="rId2" cstate="screen">
              <a:extLst>
                <a:ext uri="{28A0092B-C50C-407E-A947-70E740481C1C}">
                  <a14:useLocalDpi xmlns:a14="http://schemas.microsoft.com/office/drawing/2010/main"/>
                </a:ext>
              </a:extLst>
            </a:blip>
            <a:stretch>
              <a:fillRect/>
            </a:stretch>
          </a:blipFill>
        </p:spPr>
        <p:txBody>
          <a:bodyPr/>
          <a:lstStyle/>
          <a:p>
            <a:pPr lvl="0"/>
            <a:r>
              <a:rPr lang="nl-BE"/>
              <a:t> </a:t>
            </a:r>
          </a:p>
        </p:txBody>
      </p:sp>
      <p:sp>
        <p:nvSpPr>
          <p:cNvPr id="2" name="Titel 1">
            <a:extLst>
              <a:ext uri="{FF2B5EF4-FFF2-40B4-BE49-F238E27FC236}">
                <a16:creationId xmlns:a16="http://schemas.microsoft.com/office/drawing/2014/main" id="{5BD7A1FC-C9B7-4EF4-8B3E-1788213793E2}"/>
              </a:ext>
            </a:extLst>
          </p:cNvPr>
          <p:cNvSpPr>
            <a:spLocks noGrp="1"/>
          </p:cNvSpPr>
          <p:nvPr userDrawn="1">
            <p:ph type="ctrTitle" hasCustomPrompt="1"/>
          </p:nvPr>
        </p:nvSpPr>
        <p:spPr>
          <a:xfrm>
            <a:off x="839787" y="1466457"/>
            <a:ext cx="4137327" cy="2071868"/>
          </a:xfrm>
          <a:prstGeom prst="rect">
            <a:avLst/>
          </a:prstGeom>
        </p:spPr>
        <p:txBody>
          <a:bodyPr anchor="b" anchorCtr="0">
            <a:normAutofit/>
          </a:bodyPr>
          <a:lstStyle>
            <a:lvl1pPr algn="l">
              <a:defRPr sz="4800" b="1">
                <a:solidFill>
                  <a:schemeClr val="tx1"/>
                </a:solidFill>
              </a:defRPr>
            </a:lvl1pPr>
          </a:lstStyle>
          <a:p>
            <a:r>
              <a:rPr lang="nl-NL"/>
              <a:t>Titel</a:t>
            </a:r>
            <a:endParaRPr lang="nl-BE"/>
          </a:p>
        </p:txBody>
      </p:sp>
      <p:sp>
        <p:nvSpPr>
          <p:cNvPr id="13" name="Text Placeholder 12">
            <a:extLst>
              <a:ext uri="{FF2B5EF4-FFF2-40B4-BE49-F238E27FC236}">
                <a16:creationId xmlns:a16="http://schemas.microsoft.com/office/drawing/2014/main" id="{F3EF43F9-C1BE-4A9F-B44B-5A3FC35C4C68}"/>
              </a:ext>
            </a:extLst>
          </p:cNvPr>
          <p:cNvSpPr>
            <a:spLocks noGrp="1"/>
          </p:cNvSpPr>
          <p:nvPr userDrawn="1">
            <p:ph type="body" sz="quarter" idx="10" hasCustomPrompt="1"/>
          </p:nvPr>
        </p:nvSpPr>
        <p:spPr>
          <a:xfrm>
            <a:off x="839787" y="3562950"/>
            <a:ext cx="4137327" cy="1455738"/>
          </a:xfrm>
        </p:spPr>
        <p:txBody>
          <a:bodyPr>
            <a:normAutofit/>
          </a:bodyPr>
          <a:lstStyle>
            <a:lvl1pPr>
              <a:defRPr sz="2400"/>
            </a:lvl1pPr>
          </a:lstStyle>
          <a:p>
            <a:pPr lvl="0"/>
            <a:r>
              <a:rPr lang="en-US"/>
              <a:t>ONDERTITEL</a:t>
            </a:r>
          </a:p>
        </p:txBody>
      </p:sp>
      <p:sp>
        <p:nvSpPr>
          <p:cNvPr id="17" name="Tijdelijke aanduiding voor dianummer 5">
            <a:extLst>
              <a:ext uri="{FF2B5EF4-FFF2-40B4-BE49-F238E27FC236}">
                <a16:creationId xmlns:a16="http://schemas.microsoft.com/office/drawing/2014/main" id="{30DBCDA1-1C65-4A71-BA42-55F5DD4C5826}"/>
              </a:ext>
            </a:extLst>
          </p:cNvPr>
          <p:cNvSpPr>
            <a:spLocks noGrp="1"/>
          </p:cNvSpPr>
          <p:nvPr userDrawn="1">
            <p:ph type="sldNum" sz="quarter" idx="4"/>
          </p:nvPr>
        </p:nvSpPr>
        <p:spPr>
          <a:xfrm>
            <a:off x="10514012" y="6344983"/>
            <a:ext cx="838200" cy="365125"/>
          </a:xfrm>
          <a:prstGeom prst="rect">
            <a:avLst/>
          </a:prstGeom>
        </p:spPr>
        <p:txBody>
          <a:bodyPr vert="horz" lIns="0" tIns="45720" rIns="0" bIns="45720" rtlCol="0" anchor="ctr"/>
          <a:lstStyle>
            <a:lvl1pPr algn="r">
              <a:defRPr sz="1200" b="1">
                <a:noFill/>
                <a:latin typeface="+mj-lt"/>
              </a:defRPr>
            </a:lvl1pPr>
          </a:lstStyle>
          <a:p>
            <a:fld id="{1EABE038-A425-4CC0-917A-1DC3ED725B2E}" type="slidenum">
              <a:rPr lang="nl-BE" smtClean="0"/>
              <a:pPr/>
              <a:t>‹nr.›</a:t>
            </a:fld>
            <a:endParaRPr lang="nl-BE"/>
          </a:p>
        </p:txBody>
      </p:sp>
      <p:grpSp>
        <p:nvGrpSpPr>
          <p:cNvPr id="19" name="Group 18">
            <a:extLst>
              <a:ext uri="{FF2B5EF4-FFF2-40B4-BE49-F238E27FC236}">
                <a16:creationId xmlns:a16="http://schemas.microsoft.com/office/drawing/2014/main" id="{FCF89028-B8A9-432B-AEE4-522BF6615467}"/>
              </a:ext>
            </a:extLst>
          </p:cNvPr>
          <p:cNvGrpSpPr>
            <a:grpSpLocks noChangeAspect="1"/>
          </p:cNvGrpSpPr>
          <p:nvPr userDrawn="1"/>
        </p:nvGrpSpPr>
        <p:grpSpPr>
          <a:xfrm>
            <a:off x="5524268" y="2260634"/>
            <a:ext cx="5827945" cy="2336733"/>
            <a:chOff x="5283199" y="2561298"/>
            <a:chExt cx="5764429" cy="2311266"/>
          </a:xfrm>
          <a:solidFill>
            <a:schemeClr val="accent1"/>
          </a:solidFill>
        </p:grpSpPr>
        <p:sp>
          <p:nvSpPr>
            <p:cNvPr id="20" name="Freeform: Shape 19">
              <a:extLst>
                <a:ext uri="{FF2B5EF4-FFF2-40B4-BE49-F238E27FC236}">
                  <a16:creationId xmlns:a16="http://schemas.microsoft.com/office/drawing/2014/main" id="{3944ABF9-A922-41DB-B40E-FBED7DDC28D8}"/>
                </a:ext>
              </a:extLst>
            </p:cNvPr>
            <p:cNvSpPr/>
            <p:nvPr/>
          </p:nvSpPr>
          <p:spPr>
            <a:xfrm>
              <a:off x="5283199" y="2561298"/>
              <a:ext cx="2773520" cy="2311266"/>
            </a:xfrm>
            <a:custGeom>
              <a:avLst/>
              <a:gdLst>
                <a:gd name="connsiteX0" fmla="*/ 2773520 w 2773520"/>
                <a:gd name="connsiteY0" fmla="*/ 141189 h 2311266"/>
                <a:gd name="connsiteX1" fmla="*/ 1983425 w 2773520"/>
                <a:gd name="connsiteY1" fmla="*/ 2311266 h 2311266"/>
                <a:gd name="connsiteX2" fmla="*/ 1596567 w 2773520"/>
                <a:gd name="connsiteY2" fmla="*/ 2170077 h 2311266"/>
                <a:gd name="connsiteX3" fmla="*/ 2386380 w 2773520"/>
                <a:gd name="connsiteY3" fmla="*/ 0 h 2311266"/>
                <a:gd name="connsiteX4" fmla="*/ 2773520 w 2773520"/>
                <a:gd name="connsiteY4" fmla="*/ 141189 h 2311266"/>
                <a:gd name="connsiteX5" fmla="*/ 1073603 w 2773520"/>
                <a:gd name="connsiteY5" fmla="*/ 497268 h 2311266"/>
                <a:gd name="connsiteX6" fmla="*/ 1312777 w 2773520"/>
                <a:gd name="connsiteY6" fmla="*/ 831886 h 2311266"/>
                <a:gd name="connsiteX7" fmla="*/ 717523 w 2773520"/>
                <a:gd name="connsiteY7" fmla="*/ 1248394 h 2311266"/>
                <a:gd name="connsiteX8" fmla="*/ 1314189 w 2773520"/>
                <a:gd name="connsiteY8" fmla="*/ 1666314 h 2311266"/>
                <a:gd name="connsiteX9" fmla="*/ 1076426 w 2773520"/>
                <a:gd name="connsiteY9" fmla="*/ 2000933 h 2311266"/>
                <a:gd name="connsiteX10" fmla="*/ 0 w 2773520"/>
                <a:gd name="connsiteY10" fmla="*/ 1248394 h 2311266"/>
                <a:gd name="connsiteX11" fmla="*/ 1073603 w 2773520"/>
                <a:gd name="connsiteY11" fmla="*/ 497268 h 231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73520" h="2311266">
                  <a:moveTo>
                    <a:pt x="2773520" y="141189"/>
                  </a:moveTo>
                  <a:lnTo>
                    <a:pt x="1983425" y="2311266"/>
                  </a:lnTo>
                  <a:lnTo>
                    <a:pt x="1596567" y="2170077"/>
                  </a:lnTo>
                  <a:lnTo>
                    <a:pt x="2386380" y="0"/>
                  </a:lnTo>
                  <a:lnTo>
                    <a:pt x="2773520" y="141189"/>
                  </a:lnTo>
                  <a:close/>
                  <a:moveTo>
                    <a:pt x="1073603" y="497268"/>
                  </a:moveTo>
                  <a:lnTo>
                    <a:pt x="1312777" y="831886"/>
                  </a:lnTo>
                  <a:lnTo>
                    <a:pt x="717523" y="1248394"/>
                  </a:lnTo>
                  <a:lnTo>
                    <a:pt x="1314189" y="1666314"/>
                  </a:lnTo>
                  <a:lnTo>
                    <a:pt x="1076426" y="2000933"/>
                  </a:lnTo>
                  <a:lnTo>
                    <a:pt x="0" y="1248394"/>
                  </a:lnTo>
                  <a:lnTo>
                    <a:pt x="1073603" y="497268"/>
                  </a:lnTo>
                  <a:close/>
                </a:path>
              </a:pathLst>
            </a:custGeom>
            <a:grpFill/>
            <a:ln w="28210" cap="flat">
              <a:noFill/>
              <a:prstDash val="solid"/>
              <a:miter/>
            </a:ln>
          </p:spPr>
          <p:txBody>
            <a:bodyPr rtlCol="0" anchor="ctr"/>
            <a:lstStyle/>
            <a:p>
              <a:pPr marL="0" marR="0" lvl="0" indent="0" algn="l" defTabSz="914363"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panose="00000500000000000000" pitchFamily="50" charset="0"/>
                <a:ea typeface="+mn-ea"/>
                <a:cs typeface="+mn-cs"/>
              </a:endParaRPr>
            </a:p>
          </p:txBody>
        </p:sp>
        <p:sp>
          <p:nvSpPr>
            <p:cNvPr id="21" name="Freeform: Shape 20">
              <a:extLst>
                <a:ext uri="{FF2B5EF4-FFF2-40B4-BE49-F238E27FC236}">
                  <a16:creationId xmlns:a16="http://schemas.microsoft.com/office/drawing/2014/main" id="{8BDB72BE-4888-426D-ADA2-4D09ADA71B98}"/>
                </a:ext>
              </a:extLst>
            </p:cNvPr>
            <p:cNvSpPr/>
            <p:nvPr/>
          </p:nvSpPr>
          <p:spPr>
            <a:xfrm>
              <a:off x="9733439" y="2965098"/>
              <a:ext cx="1314189" cy="1503664"/>
            </a:xfrm>
            <a:custGeom>
              <a:avLst/>
              <a:gdLst>
                <a:gd name="connsiteX0" fmla="*/ 0 w 1314189"/>
                <a:gd name="connsiteY0" fmla="*/ 1169046 h 1503664"/>
                <a:gd name="connsiteX1" fmla="*/ 596666 w 1314189"/>
                <a:gd name="connsiteY1" fmla="*/ 751126 h 1503664"/>
                <a:gd name="connsiteX2" fmla="*/ 1412 w 1314189"/>
                <a:gd name="connsiteY2" fmla="*/ 334618 h 1503664"/>
                <a:gd name="connsiteX3" fmla="*/ 240586 w 1314189"/>
                <a:gd name="connsiteY3" fmla="*/ 0 h 1503664"/>
                <a:gd name="connsiteX4" fmla="*/ 1314189 w 1314189"/>
                <a:gd name="connsiteY4" fmla="*/ 751126 h 1503664"/>
                <a:gd name="connsiteX5" fmla="*/ 237763 w 1314189"/>
                <a:gd name="connsiteY5" fmla="*/ 1503665 h 15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4189" h="1503664">
                  <a:moveTo>
                    <a:pt x="0" y="1169046"/>
                  </a:moveTo>
                  <a:lnTo>
                    <a:pt x="596666" y="751126"/>
                  </a:lnTo>
                  <a:lnTo>
                    <a:pt x="1412" y="334618"/>
                  </a:lnTo>
                  <a:lnTo>
                    <a:pt x="240586" y="0"/>
                  </a:lnTo>
                  <a:lnTo>
                    <a:pt x="1314189" y="751126"/>
                  </a:lnTo>
                  <a:lnTo>
                    <a:pt x="237763" y="1503665"/>
                  </a:lnTo>
                  <a:close/>
                </a:path>
              </a:pathLst>
            </a:custGeom>
            <a:grpFill/>
            <a:ln w="28210" cap="flat">
              <a:noFill/>
              <a:prstDash val="solid"/>
              <a:miter/>
            </a:ln>
          </p:spPr>
          <p:txBody>
            <a:bodyPr rtlCol="0" anchor="ctr"/>
            <a:lstStyle/>
            <a:p>
              <a:pPr marL="0" marR="0" lvl="0" indent="0" algn="l" defTabSz="914363"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panose="00000500000000000000" pitchFamily="50" charset="0"/>
                <a:ea typeface="+mn-ea"/>
                <a:cs typeface="+mn-cs"/>
              </a:endParaRPr>
            </a:p>
          </p:txBody>
        </p:sp>
      </p:grpSp>
    </p:spTree>
    <p:extLst>
      <p:ext uri="{BB962C8B-B14F-4D97-AF65-F5344CB8AC3E}">
        <p14:creationId xmlns:p14="http://schemas.microsoft.com/office/powerpoint/2010/main" val="27230927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4.xml><?xml version="1.0" encoding="utf-8"?>
<p:sldLayout xmlns:a="http://schemas.openxmlformats.org/drawingml/2006/main" xmlns:r="http://schemas.openxmlformats.org/officeDocument/2006/relationships" xmlns:p="http://schemas.openxmlformats.org/presentationml/2006/main" showMasterSp="0" preserve="1" userDrawn="1">
  <p:cSld name="Cover + Foto">
    <p:spTree>
      <p:nvGrpSpPr>
        <p:cNvPr id="1" name=""/>
        <p:cNvGrpSpPr/>
        <p:nvPr/>
      </p:nvGrpSpPr>
      <p:grpSpPr>
        <a:xfrm>
          <a:off x="0" y="0"/>
          <a:ext cx="0" cy="0"/>
          <a:chOff x="0" y="0"/>
          <a:chExt cx="0" cy="0"/>
        </a:xfrm>
      </p:grpSpPr>
      <p:sp>
        <p:nvSpPr>
          <p:cNvPr id="7" name="Tijdelijke aanduiding voor dianummer 5">
            <a:extLst>
              <a:ext uri="{FF2B5EF4-FFF2-40B4-BE49-F238E27FC236}">
                <a16:creationId xmlns:a16="http://schemas.microsoft.com/office/drawing/2014/main" id="{47D6E984-9E7D-4BA3-B3F3-986CC7F1D6E7}"/>
              </a:ext>
            </a:extLst>
          </p:cNvPr>
          <p:cNvSpPr>
            <a:spLocks noGrp="1"/>
          </p:cNvSpPr>
          <p:nvPr>
            <p:ph type="sldNum" sz="quarter" idx="4"/>
          </p:nvPr>
        </p:nvSpPr>
        <p:spPr>
          <a:xfrm>
            <a:off x="10514012" y="6344983"/>
            <a:ext cx="838200" cy="365125"/>
          </a:xfrm>
          <a:prstGeom prst="rect">
            <a:avLst/>
          </a:prstGeom>
        </p:spPr>
        <p:txBody>
          <a:bodyPr vert="horz" lIns="0" tIns="45720" rIns="0" bIns="45720" rtlCol="0" anchor="ctr"/>
          <a:lstStyle>
            <a:lvl1pPr algn="r">
              <a:defRPr sz="1200" b="1">
                <a:noFill/>
                <a:latin typeface="+mj-lt"/>
              </a:defRPr>
            </a:lvl1pPr>
          </a:lstStyle>
          <a:p>
            <a:fld id="{1EABE038-A425-4CC0-917A-1DC3ED725B2E}" type="slidenum">
              <a:rPr lang="nl-BE" smtClean="0"/>
              <a:pPr/>
              <a:t>‹nr.›</a:t>
            </a:fld>
            <a:endParaRPr lang="nl-BE"/>
          </a:p>
        </p:txBody>
      </p:sp>
      <p:sp>
        <p:nvSpPr>
          <p:cNvPr id="12" name="Freeform: Shape 11">
            <a:extLst>
              <a:ext uri="{FF2B5EF4-FFF2-40B4-BE49-F238E27FC236}">
                <a16:creationId xmlns:a16="http://schemas.microsoft.com/office/drawing/2014/main" id="{F869AC77-F5E2-4205-93FD-B5CEDCE245C5}"/>
              </a:ext>
            </a:extLst>
          </p:cNvPr>
          <p:cNvSpPr/>
          <p:nvPr userDrawn="1"/>
        </p:nvSpPr>
        <p:spPr>
          <a:xfrm>
            <a:off x="0" y="1"/>
            <a:ext cx="8237622" cy="6857999"/>
          </a:xfrm>
          <a:custGeom>
            <a:avLst/>
            <a:gdLst>
              <a:gd name="connsiteX0" fmla="*/ 0 w 8237622"/>
              <a:gd name="connsiteY0" fmla="*/ 0 h 6857999"/>
              <a:gd name="connsiteX1" fmla="*/ 5883438 w 8237622"/>
              <a:gd name="connsiteY1" fmla="*/ 0 h 6857999"/>
              <a:gd name="connsiteX2" fmla="*/ 8237622 w 8237622"/>
              <a:gd name="connsiteY2" fmla="*/ 6857999 h 6857999"/>
              <a:gd name="connsiteX3" fmla="*/ 0 w 8237622"/>
              <a:gd name="connsiteY3" fmla="*/ 6857999 h 6857999"/>
            </a:gdLst>
            <a:ahLst/>
            <a:cxnLst>
              <a:cxn ang="0">
                <a:pos x="connsiteX0" y="connsiteY0"/>
              </a:cxn>
              <a:cxn ang="0">
                <a:pos x="connsiteX1" y="connsiteY1"/>
              </a:cxn>
              <a:cxn ang="0">
                <a:pos x="connsiteX2" y="connsiteY2"/>
              </a:cxn>
              <a:cxn ang="0">
                <a:pos x="connsiteX3" y="connsiteY3"/>
              </a:cxn>
            </a:cxnLst>
            <a:rect l="l" t="t" r="r" b="b"/>
            <a:pathLst>
              <a:path w="8237622" h="6857999">
                <a:moveTo>
                  <a:pt x="0" y="0"/>
                </a:moveTo>
                <a:lnTo>
                  <a:pt x="5883438" y="0"/>
                </a:lnTo>
                <a:lnTo>
                  <a:pt x="8237622" y="6857999"/>
                </a:lnTo>
                <a:lnTo>
                  <a:pt x="0" y="6857999"/>
                </a:lnTo>
                <a:close/>
              </a:path>
            </a:pathLst>
          </a:cu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p>
        </p:txBody>
      </p:sp>
      <p:sp>
        <p:nvSpPr>
          <p:cNvPr id="10" name="Picture Placeholder 9">
            <a:extLst>
              <a:ext uri="{FF2B5EF4-FFF2-40B4-BE49-F238E27FC236}">
                <a16:creationId xmlns:a16="http://schemas.microsoft.com/office/drawing/2014/main" id="{B824B98A-4944-4791-8FF5-6261333FFD93}"/>
              </a:ext>
            </a:extLst>
          </p:cNvPr>
          <p:cNvSpPr>
            <a:spLocks noGrp="1"/>
          </p:cNvSpPr>
          <p:nvPr>
            <p:ph type="pic" sz="quarter" idx="10" hasCustomPrompt="1"/>
          </p:nvPr>
        </p:nvSpPr>
        <p:spPr>
          <a:xfrm>
            <a:off x="5883520" y="237"/>
            <a:ext cx="6308480" cy="6857762"/>
          </a:xfrm>
          <a:custGeom>
            <a:avLst/>
            <a:gdLst>
              <a:gd name="connsiteX0" fmla="*/ 0 w 6308480"/>
              <a:gd name="connsiteY0" fmla="*/ 0 h 6857762"/>
              <a:gd name="connsiteX1" fmla="*/ 6300924 w 6308480"/>
              <a:gd name="connsiteY1" fmla="*/ 2727 h 6857762"/>
              <a:gd name="connsiteX2" fmla="*/ 6308480 w 6308480"/>
              <a:gd name="connsiteY2" fmla="*/ 6857762 h 6857762"/>
              <a:gd name="connsiteX3" fmla="*/ 2354102 w 6308480"/>
              <a:gd name="connsiteY3" fmla="*/ 6857762 h 6857762"/>
            </a:gdLst>
            <a:ahLst/>
            <a:cxnLst>
              <a:cxn ang="0">
                <a:pos x="connsiteX0" y="connsiteY0"/>
              </a:cxn>
              <a:cxn ang="0">
                <a:pos x="connsiteX1" y="connsiteY1"/>
              </a:cxn>
              <a:cxn ang="0">
                <a:pos x="connsiteX2" y="connsiteY2"/>
              </a:cxn>
              <a:cxn ang="0">
                <a:pos x="connsiteX3" y="connsiteY3"/>
              </a:cxn>
            </a:cxnLst>
            <a:rect l="l" t="t" r="r" b="b"/>
            <a:pathLst>
              <a:path w="6308480" h="6857762">
                <a:moveTo>
                  <a:pt x="0" y="0"/>
                </a:moveTo>
                <a:lnTo>
                  <a:pt x="6300924" y="2727"/>
                </a:lnTo>
                <a:cubicBezTo>
                  <a:pt x="6303442" y="2283102"/>
                  <a:pt x="6305962" y="4577387"/>
                  <a:pt x="6308480" y="6857762"/>
                </a:cubicBezTo>
                <a:lnTo>
                  <a:pt x="2354102" y="6857762"/>
                </a:lnTo>
                <a:close/>
              </a:path>
            </a:pathLst>
          </a:custGeom>
          <a:noFill/>
        </p:spPr>
        <p:txBody>
          <a:bodyPr wrap="square" anchor="ctr">
            <a:noAutofit/>
          </a:bodyPr>
          <a:lstStyle>
            <a:lvl1pPr marL="0" marR="0" indent="0" algn="r" defTabSz="914363" rtl="0" eaLnBrk="1" fontAlgn="auto" latinLnBrk="0" hangingPunct="1">
              <a:lnSpc>
                <a:spcPct val="90000"/>
              </a:lnSpc>
              <a:spcBef>
                <a:spcPts val="1000"/>
              </a:spcBef>
              <a:spcAft>
                <a:spcPts val="0"/>
              </a:spcAft>
              <a:buClrTx/>
              <a:buSzTx/>
              <a:buFont typeface="Arial" panose="020B0604020202020204" pitchFamily="34" charset="0"/>
              <a:buNone/>
              <a:tabLst/>
              <a:defRPr sz="1600">
                <a:solidFill>
                  <a:schemeClr val="accent4">
                    <a:lumMod val="60000"/>
                    <a:lumOff val="40000"/>
                  </a:schemeClr>
                </a:solidFill>
              </a:defRPr>
            </a:lvl1pPr>
          </a:lstStyle>
          <a:p>
            <a:pPr marL="0" marR="0" lvl="0" indent="0" algn="r" defTabSz="91436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pic>
        <p:nvPicPr>
          <p:cNvPr id="11" name="Picture 10" descr="A picture containing text&#10;&#10;Description automatically generated">
            <a:extLst>
              <a:ext uri="{FF2B5EF4-FFF2-40B4-BE49-F238E27FC236}">
                <a16:creationId xmlns:a16="http://schemas.microsoft.com/office/drawing/2014/main" id="{3901EBF6-9C92-4604-B424-1D155695A706}"/>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891299" y="4981051"/>
            <a:ext cx="5376684" cy="1353315"/>
          </a:xfrm>
          <a:prstGeom prst="rect">
            <a:avLst/>
          </a:prstGeom>
        </p:spPr>
      </p:pic>
      <p:sp>
        <p:nvSpPr>
          <p:cNvPr id="14" name="Titel 1">
            <a:extLst>
              <a:ext uri="{FF2B5EF4-FFF2-40B4-BE49-F238E27FC236}">
                <a16:creationId xmlns:a16="http://schemas.microsoft.com/office/drawing/2014/main" id="{AA6B26EB-8EC5-48E2-BD48-A8DC394BE7AE}"/>
              </a:ext>
            </a:extLst>
          </p:cNvPr>
          <p:cNvSpPr>
            <a:spLocks noGrp="1"/>
          </p:cNvSpPr>
          <p:nvPr>
            <p:ph type="ctrTitle" hasCustomPrompt="1"/>
          </p:nvPr>
        </p:nvSpPr>
        <p:spPr>
          <a:xfrm>
            <a:off x="839789" y="1258113"/>
            <a:ext cx="5256212" cy="2071868"/>
          </a:xfrm>
          <a:prstGeom prst="rect">
            <a:avLst/>
          </a:prstGeom>
        </p:spPr>
        <p:txBody>
          <a:bodyPr anchor="b" anchorCtr="0">
            <a:normAutofit/>
          </a:bodyPr>
          <a:lstStyle>
            <a:lvl1pPr algn="l">
              <a:defRPr sz="4800" b="1">
                <a:solidFill>
                  <a:schemeClr val="tx1"/>
                </a:solidFill>
              </a:defRPr>
            </a:lvl1pPr>
          </a:lstStyle>
          <a:p>
            <a:r>
              <a:rPr lang="nl-NL"/>
              <a:t>Titel</a:t>
            </a:r>
            <a:endParaRPr lang="nl-BE"/>
          </a:p>
        </p:txBody>
      </p:sp>
      <p:sp>
        <p:nvSpPr>
          <p:cNvPr id="15" name="Text Placeholder 12">
            <a:extLst>
              <a:ext uri="{FF2B5EF4-FFF2-40B4-BE49-F238E27FC236}">
                <a16:creationId xmlns:a16="http://schemas.microsoft.com/office/drawing/2014/main" id="{6F182A54-4BEE-4AF0-9435-44D036032676}"/>
              </a:ext>
            </a:extLst>
          </p:cNvPr>
          <p:cNvSpPr>
            <a:spLocks noGrp="1"/>
          </p:cNvSpPr>
          <p:nvPr>
            <p:ph type="body" sz="quarter" idx="11" hasCustomPrompt="1"/>
          </p:nvPr>
        </p:nvSpPr>
        <p:spPr>
          <a:xfrm>
            <a:off x="839789" y="3354606"/>
            <a:ext cx="5256212" cy="1455738"/>
          </a:xfrm>
        </p:spPr>
        <p:txBody>
          <a:bodyPr>
            <a:normAutofit/>
          </a:bodyPr>
          <a:lstStyle>
            <a:lvl1pPr>
              <a:defRPr sz="2400">
                <a:solidFill>
                  <a:schemeClr val="tx1"/>
                </a:solidFill>
              </a:defRPr>
            </a:lvl1pPr>
          </a:lstStyle>
          <a:p>
            <a:pPr lvl="0"/>
            <a:r>
              <a:rPr lang="en-US"/>
              <a:t>ONDERTITEL</a:t>
            </a:r>
          </a:p>
        </p:txBody>
      </p:sp>
    </p:spTree>
    <p:extLst>
      <p:ext uri="{BB962C8B-B14F-4D97-AF65-F5344CB8AC3E}">
        <p14:creationId xmlns:p14="http://schemas.microsoft.com/office/powerpoint/2010/main" val="2762399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TussenTitel + Foto 2">
    <p:spTree>
      <p:nvGrpSpPr>
        <p:cNvPr id="1" name=""/>
        <p:cNvGrpSpPr/>
        <p:nvPr/>
      </p:nvGrpSpPr>
      <p:grpSpPr>
        <a:xfrm>
          <a:off x="0" y="0"/>
          <a:ext cx="0" cy="0"/>
          <a:chOff x="0" y="0"/>
          <a:chExt cx="0" cy="0"/>
        </a:xfrm>
      </p:grpSpPr>
      <p:sp>
        <p:nvSpPr>
          <p:cNvPr id="6" name="Tijdelijke aanduiding voor afbeelding 5">
            <a:extLst>
              <a:ext uri="{FF2B5EF4-FFF2-40B4-BE49-F238E27FC236}">
                <a16:creationId xmlns:a16="http://schemas.microsoft.com/office/drawing/2014/main" id="{CB5FAE03-95F2-4223-8FC6-421130D44356}"/>
              </a:ext>
            </a:extLst>
          </p:cNvPr>
          <p:cNvSpPr>
            <a:spLocks noGrp="1"/>
          </p:cNvSpPr>
          <p:nvPr>
            <p:ph type="pic" sz="quarter" idx="12" hasCustomPrompt="1"/>
          </p:nvPr>
        </p:nvSpPr>
        <p:spPr>
          <a:xfrm>
            <a:off x="239062" y="0"/>
            <a:ext cx="11952939" cy="6858000"/>
          </a:xfrm>
        </p:spPr>
        <p:txBody>
          <a:bodyPr/>
          <a:lstStyle>
            <a:lvl1pPr marL="0" marR="0" indent="0" algn="l" defTabSz="914363" rtl="0" eaLnBrk="1" fontAlgn="auto" latinLnBrk="0" hangingPunct="1">
              <a:lnSpc>
                <a:spcPct val="90000"/>
              </a:lnSpc>
              <a:spcBef>
                <a:spcPts val="1000"/>
              </a:spcBef>
              <a:spcAft>
                <a:spcPts val="0"/>
              </a:spcAft>
              <a:buClrTx/>
              <a:buSzTx/>
              <a:buFont typeface="Arial" panose="020B0604020202020204" pitchFamily="34" charset="0"/>
              <a:buNone/>
              <a:tabLst/>
              <a:defRPr sz="1867">
                <a:solidFill>
                  <a:schemeClr val="accent4">
                    <a:lumMod val="60000"/>
                    <a:lumOff val="40000"/>
                  </a:schemeClr>
                </a:solidFill>
              </a:defRPr>
            </a:lvl1pPr>
          </a:lstStyle>
          <a:p>
            <a:pPr marL="0" marR="0" lvl="0" indent="0" algn="l" defTabSz="91436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sp>
        <p:nvSpPr>
          <p:cNvPr id="5" name="Tijdelijke aanduiding voor dianummer 5">
            <a:extLst>
              <a:ext uri="{FF2B5EF4-FFF2-40B4-BE49-F238E27FC236}">
                <a16:creationId xmlns:a16="http://schemas.microsoft.com/office/drawing/2014/main" id="{DFAF4955-2C26-4D99-A507-76ED35E0B5AE}"/>
              </a:ext>
            </a:extLst>
          </p:cNvPr>
          <p:cNvSpPr>
            <a:spLocks noGrp="1"/>
          </p:cNvSpPr>
          <p:nvPr>
            <p:ph type="sldNum" sz="quarter" idx="4"/>
          </p:nvPr>
        </p:nvSpPr>
        <p:spPr>
          <a:xfrm>
            <a:off x="10514012" y="6344983"/>
            <a:ext cx="838200" cy="365125"/>
          </a:xfrm>
          <a:prstGeom prst="rect">
            <a:avLst/>
          </a:prstGeom>
        </p:spPr>
        <p:txBody>
          <a:bodyPr vert="horz" lIns="0" tIns="45720" rIns="0" bIns="45720" rtlCol="0" anchor="ctr"/>
          <a:lstStyle>
            <a:lvl1pPr algn="r">
              <a:defRPr sz="1200" b="1">
                <a:noFill/>
                <a:latin typeface="+mj-lt"/>
              </a:defRPr>
            </a:lvl1pPr>
          </a:lstStyle>
          <a:p>
            <a:fld id="{1EABE038-A425-4CC0-917A-1DC3ED725B2E}" type="slidenum">
              <a:rPr lang="nl-BE" smtClean="0"/>
              <a:pPr/>
              <a:t>‹nr.›</a:t>
            </a:fld>
            <a:endParaRPr lang="nl-BE"/>
          </a:p>
        </p:txBody>
      </p:sp>
      <p:sp>
        <p:nvSpPr>
          <p:cNvPr id="3" name="Tijdelijke aanduiding voor tekst 3">
            <a:extLst>
              <a:ext uri="{FF2B5EF4-FFF2-40B4-BE49-F238E27FC236}">
                <a16:creationId xmlns:a16="http://schemas.microsoft.com/office/drawing/2014/main" id="{C3CEDB31-424E-4E78-B055-9D8DABF57706}"/>
              </a:ext>
            </a:extLst>
          </p:cNvPr>
          <p:cNvSpPr>
            <a:spLocks noGrp="1"/>
          </p:cNvSpPr>
          <p:nvPr>
            <p:ph type="body" sz="quarter" idx="11" hasCustomPrompt="1"/>
          </p:nvPr>
        </p:nvSpPr>
        <p:spPr>
          <a:xfrm>
            <a:off x="5126402" y="4358641"/>
            <a:ext cx="7065601" cy="1372769"/>
          </a:xfrm>
          <a:solidFill>
            <a:srgbClr val="FFEB00"/>
          </a:solidFill>
        </p:spPr>
        <p:txBody>
          <a:bodyPr lIns="216000" tIns="216000" rIns="792000" bIns="216000" anchor="ctr">
            <a:normAutofit/>
          </a:bodyPr>
          <a:lstStyle>
            <a:lvl1pPr marL="0" indent="0" algn="l" defTabSz="914340" rtl="0" eaLnBrk="1" latinLnBrk="0" hangingPunct="1">
              <a:lnSpc>
                <a:spcPct val="100000"/>
              </a:lnSpc>
              <a:buFontTx/>
              <a:buNone/>
              <a:defRPr lang="nl-NL" sz="4800" b="1" kern="1200" dirty="0" smtClean="0">
                <a:solidFill>
                  <a:schemeClr val="tx1"/>
                </a:solidFill>
                <a:latin typeface="+mj-lt"/>
                <a:ea typeface="+mn-ea"/>
                <a:cs typeface="Calibri" panose="020F0502020204030204" pitchFamily="34" charset="0"/>
              </a:defRPr>
            </a:lvl1pPr>
            <a:lvl2pPr marL="0" indent="0" algn="l" defTabSz="914340" rtl="0" eaLnBrk="1" latinLnBrk="0" hangingPunct="1">
              <a:buFontTx/>
              <a:buNone/>
              <a:defRPr lang="nl-NL" sz="3733" b="1" kern="1200" dirty="0" smtClean="0">
                <a:solidFill>
                  <a:schemeClr val="tx1"/>
                </a:solidFill>
                <a:latin typeface="+mn-lt"/>
                <a:ea typeface="+mn-ea"/>
                <a:cs typeface="+mn-cs"/>
              </a:defRPr>
            </a:lvl2pPr>
            <a:lvl3pPr marL="0" indent="0" algn="l" defTabSz="914340" rtl="0" eaLnBrk="1" latinLnBrk="0" hangingPunct="1">
              <a:buFontTx/>
              <a:buNone/>
              <a:defRPr lang="nl-NL" sz="3733" b="1" kern="1200" dirty="0" smtClean="0">
                <a:solidFill>
                  <a:schemeClr val="tx1"/>
                </a:solidFill>
                <a:latin typeface="+mn-lt"/>
                <a:ea typeface="+mn-ea"/>
                <a:cs typeface="+mn-cs"/>
              </a:defRPr>
            </a:lvl3pPr>
            <a:lvl4pPr marL="0" indent="0" algn="l" defTabSz="914340" rtl="0" eaLnBrk="1" latinLnBrk="0" hangingPunct="1">
              <a:buFontTx/>
              <a:buNone/>
              <a:defRPr lang="nl-NL" sz="3733" b="1" kern="1200" dirty="0" smtClean="0">
                <a:solidFill>
                  <a:schemeClr val="tx1"/>
                </a:solidFill>
                <a:latin typeface="+mn-lt"/>
                <a:ea typeface="+mn-ea"/>
                <a:cs typeface="+mn-cs"/>
              </a:defRPr>
            </a:lvl4pPr>
            <a:lvl5pPr marL="0" indent="0" algn="l" defTabSz="914340" rtl="0" eaLnBrk="1" latinLnBrk="0" hangingPunct="1">
              <a:buFontTx/>
              <a:buNone/>
              <a:defRPr lang="nl-BE" sz="3733" b="1" kern="1200" dirty="0">
                <a:solidFill>
                  <a:schemeClr val="tx1"/>
                </a:solidFill>
                <a:latin typeface="+mn-lt"/>
                <a:ea typeface="+mn-ea"/>
                <a:cs typeface="+mn-cs"/>
              </a:defRPr>
            </a:lvl5pPr>
          </a:lstStyle>
          <a:p>
            <a:pPr lvl="0"/>
            <a:r>
              <a:rPr lang="nl-NL"/>
              <a:t>Subtitel</a:t>
            </a:r>
            <a:endParaRPr lang="nl-BE"/>
          </a:p>
        </p:txBody>
      </p:sp>
    </p:spTree>
    <p:extLst>
      <p:ext uri="{BB962C8B-B14F-4D97-AF65-F5344CB8AC3E}">
        <p14:creationId xmlns:p14="http://schemas.microsoft.com/office/powerpoint/2010/main" val="39086582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TussenTitel Patroon">
    <p:spTree>
      <p:nvGrpSpPr>
        <p:cNvPr id="1" name=""/>
        <p:cNvGrpSpPr/>
        <p:nvPr/>
      </p:nvGrpSpPr>
      <p:grpSpPr>
        <a:xfrm>
          <a:off x="0" y="0"/>
          <a:ext cx="0" cy="0"/>
          <a:chOff x="0" y="0"/>
          <a:chExt cx="0" cy="0"/>
        </a:xfrm>
      </p:grpSpPr>
      <p:sp>
        <p:nvSpPr>
          <p:cNvPr id="3" name="Tijdelijke aanduiding voor tekst 3">
            <a:extLst>
              <a:ext uri="{FF2B5EF4-FFF2-40B4-BE49-F238E27FC236}">
                <a16:creationId xmlns:a16="http://schemas.microsoft.com/office/drawing/2014/main" id="{C3CEDB31-424E-4E78-B055-9D8DABF57706}"/>
              </a:ext>
            </a:extLst>
          </p:cNvPr>
          <p:cNvSpPr>
            <a:spLocks noGrp="1"/>
          </p:cNvSpPr>
          <p:nvPr>
            <p:ph type="body" sz="quarter" idx="11" hasCustomPrompt="1"/>
          </p:nvPr>
        </p:nvSpPr>
        <p:spPr>
          <a:xfrm>
            <a:off x="5126402" y="4358641"/>
            <a:ext cx="7065601" cy="1372769"/>
          </a:xfrm>
          <a:solidFill>
            <a:srgbClr val="FFEB00"/>
          </a:solidFill>
        </p:spPr>
        <p:txBody>
          <a:bodyPr lIns="216000" tIns="216000" rIns="792000" bIns="216000" anchor="ctr">
            <a:normAutofit/>
          </a:bodyPr>
          <a:lstStyle>
            <a:lvl1pPr marL="0" indent="0" algn="l" defTabSz="914340" rtl="0" eaLnBrk="1" latinLnBrk="0" hangingPunct="1">
              <a:lnSpc>
                <a:spcPct val="100000"/>
              </a:lnSpc>
              <a:buFontTx/>
              <a:buNone/>
              <a:defRPr lang="nl-NL" sz="4800" b="1" kern="1200" dirty="0" smtClean="0">
                <a:solidFill>
                  <a:schemeClr val="tx1"/>
                </a:solidFill>
                <a:latin typeface="+mj-lt"/>
                <a:ea typeface="+mn-ea"/>
                <a:cs typeface="Calibri" panose="020F0502020204030204" pitchFamily="34" charset="0"/>
              </a:defRPr>
            </a:lvl1pPr>
            <a:lvl2pPr marL="0" indent="0" algn="l" defTabSz="914340" rtl="0" eaLnBrk="1" latinLnBrk="0" hangingPunct="1">
              <a:buFontTx/>
              <a:buNone/>
              <a:defRPr lang="nl-NL" sz="3733" b="1" kern="1200" dirty="0" smtClean="0">
                <a:solidFill>
                  <a:schemeClr val="tx1"/>
                </a:solidFill>
                <a:latin typeface="+mn-lt"/>
                <a:ea typeface="+mn-ea"/>
                <a:cs typeface="+mn-cs"/>
              </a:defRPr>
            </a:lvl2pPr>
            <a:lvl3pPr marL="0" indent="0" algn="l" defTabSz="914340" rtl="0" eaLnBrk="1" latinLnBrk="0" hangingPunct="1">
              <a:buFontTx/>
              <a:buNone/>
              <a:defRPr lang="nl-NL" sz="3733" b="1" kern="1200" dirty="0" smtClean="0">
                <a:solidFill>
                  <a:schemeClr val="tx1"/>
                </a:solidFill>
                <a:latin typeface="+mn-lt"/>
                <a:ea typeface="+mn-ea"/>
                <a:cs typeface="+mn-cs"/>
              </a:defRPr>
            </a:lvl3pPr>
            <a:lvl4pPr marL="0" indent="0" algn="l" defTabSz="914340" rtl="0" eaLnBrk="1" latinLnBrk="0" hangingPunct="1">
              <a:buFontTx/>
              <a:buNone/>
              <a:defRPr lang="nl-NL" sz="3733" b="1" kern="1200" dirty="0" smtClean="0">
                <a:solidFill>
                  <a:schemeClr val="tx1"/>
                </a:solidFill>
                <a:latin typeface="+mn-lt"/>
                <a:ea typeface="+mn-ea"/>
                <a:cs typeface="+mn-cs"/>
              </a:defRPr>
            </a:lvl4pPr>
            <a:lvl5pPr marL="0" indent="0" algn="l" defTabSz="914340" rtl="0" eaLnBrk="1" latinLnBrk="0" hangingPunct="1">
              <a:buFontTx/>
              <a:buNone/>
              <a:defRPr lang="nl-BE" sz="3733" b="1" kern="1200" dirty="0">
                <a:solidFill>
                  <a:schemeClr val="tx1"/>
                </a:solidFill>
                <a:latin typeface="+mn-lt"/>
                <a:ea typeface="+mn-ea"/>
                <a:cs typeface="+mn-cs"/>
              </a:defRPr>
            </a:lvl5pPr>
          </a:lstStyle>
          <a:p>
            <a:pPr lvl="0"/>
            <a:r>
              <a:rPr lang="nl-NL"/>
              <a:t>Subtitel</a:t>
            </a:r>
            <a:endParaRPr lang="nl-BE"/>
          </a:p>
        </p:txBody>
      </p:sp>
      <p:sp>
        <p:nvSpPr>
          <p:cNvPr id="7" name="Tijdelijke aanduiding voor dianummer 5">
            <a:extLst>
              <a:ext uri="{FF2B5EF4-FFF2-40B4-BE49-F238E27FC236}">
                <a16:creationId xmlns:a16="http://schemas.microsoft.com/office/drawing/2014/main" id="{EC89C4FA-B0E4-4823-BF2A-0719B05069F9}"/>
              </a:ext>
            </a:extLst>
          </p:cNvPr>
          <p:cNvSpPr>
            <a:spLocks noGrp="1"/>
          </p:cNvSpPr>
          <p:nvPr>
            <p:ph type="sldNum" sz="quarter" idx="4"/>
          </p:nvPr>
        </p:nvSpPr>
        <p:spPr>
          <a:xfrm>
            <a:off x="10514012" y="6344983"/>
            <a:ext cx="838200" cy="365125"/>
          </a:xfrm>
          <a:prstGeom prst="rect">
            <a:avLst/>
          </a:prstGeom>
        </p:spPr>
        <p:txBody>
          <a:bodyPr vert="horz" lIns="0" tIns="45720" rIns="0" bIns="45720" rtlCol="0" anchor="ctr"/>
          <a:lstStyle>
            <a:lvl1pPr algn="r">
              <a:defRPr sz="1200" b="1">
                <a:no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3821550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Titel + Inhou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D12BA3-1A59-4106-AB0B-121C907F47FB}"/>
              </a:ext>
            </a:extLst>
          </p:cNvPr>
          <p:cNvSpPr>
            <a:spLocks noGrp="1"/>
          </p:cNvSpPr>
          <p:nvPr>
            <p:ph type="title"/>
          </p:nvPr>
        </p:nvSpPr>
        <p:spPr/>
        <p:txBody>
          <a:bodyPr/>
          <a:lstStyle/>
          <a:p>
            <a:r>
              <a:rPr lang="nl-NL"/>
              <a:t>Klik om stijl te bewerken</a:t>
            </a:r>
            <a:endParaRPr lang="nl-BE"/>
          </a:p>
        </p:txBody>
      </p:sp>
      <p:sp>
        <p:nvSpPr>
          <p:cNvPr id="3" name="Footer Placeholder 2">
            <a:extLst>
              <a:ext uri="{FF2B5EF4-FFF2-40B4-BE49-F238E27FC236}">
                <a16:creationId xmlns:a16="http://schemas.microsoft.com/office/drawing/2014/main" id="{B9C52538-1FF6-4A48-B824-17232198D1BB}"/>
              </a:ext>
            </a:extLst>
          </p:cNvPr>
          <p:cNvSpPr>
            <a:spLocks noGrp="1"/>
          </p:cNvSpPr>
          <p:nvPr>
            <p:ph type="ftr" sz="quarter" idx="10"/>
          </p:nvPr>
        </p:nvSpPr>
        <p:spPr/>
        <p:txBody>
          <a:bodyPr/>
          <a:lstStyle/>
          <a:p>
            <a:r>
              <a:rPr lang="nl-BE"/>
              <a:t>Digitaal Vlaanderen</a:t>
            </a:r>
          </a:p>
        </p:txBody>
      </p:sp>
      <p:sp>
        <p:nvSpPr>
          <p:cNvPr id="4" name="Slide Number Placeholder 3">
            <a:extLst>
              <a:ext uri="{FF2B5EF4-FFF2-40B4-BE49-F238E27FC236}">
                <a16:creationId xmlns:a16="http://schemas.microsoft.com/office/drawing/2014/main" id="{6E447F7F-BD98-45A3-9CB5-738FC09F80F6}"/>
              </a:ext>
            </a:extLst>
          </p:cNvPr>
          <p:cNvSpPr>
            <a:spLocks noGrp="1"/>
          </p:cNvSpPr>
          <p:nvPr>
            <p:ph type="sldNum" sz="quarter" idx="11"/>
          </p:nvPr>
        </p:nvSpPr>
        <p:spPr/>
        <p:txBody>
          <a:bodyPr/>
          <a:lstStyle/>
          <a:p>
            <a:fld id="{1EABE038-A425-4CC0-917A-1DC3ED725B2E}" type="slidenum">
              <a:rPr lang="nl-BE" smtClean="0"/>
              <a:pPr/>
              <a:t>‹nr.›</a:t>
            </a:fld>
            <a:endParaRPr lang="nl-BE"/>
          </a:p>
        </p:txBody>
      </p:sp>
      <p:sp>
        <p:nvSpPr>
          <p:cNvPr id="5" name="Tijdelijke aanduiding voor tekst 2">
            <a:extLst>
              <a:ext uri="{FF2B5EF4-FFF2-40B4-BE49-F238E27FC236}">
                <a16:creationId xmlns:a16="http://schemas.microsoft.com/office/drawing/2014/main" id="{7BE2456B-919F-4C28-B6F2-477203DFDD68}"/>
              </a:ext>
            </a:extLst>
          </p:cNvPr>
          <p:cNvSpPr>
            <a:spLocks noGrp="1"/>
          </p:cNvSpPr>
          <p:nvPr>
            <p:ph idx="1"/>
          </p:nvPr>
        </p:nvSpPr>
        <p:spPr>
          <a:xfrm>
            <a:off x="838200" y="1592263"/>
            <a:ext cx="10515600" cy="4584700"/>
          </a:xfrm>
          <a:prstGeom prst="rect">
            <a:avLst/>
          </a:prstGeom>
        </p:spPr>
        <p:txBody>
          <a:bodyPr vert="horz" lIns="0" tIns="45720" rIns="0" bIns="45720" rtlCol="0">
            <a:normAutofit/>
          </a:body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Tree>
    <p:extLst>
      <p:ext uri="{BB962C8B-B14F-4D97-AF65-F5344CB8AC3E}">
        <p14:creationId xmlns:p14="http://schemas.microsoft.com/office/powerpoint/2010/main" val="28653094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Titel + Boventitel + Inhou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A0088BA-50E3-453A-B4A0-8CCF8ED49B02}"/>
              </a:ext>
            </a:extLst>
          </p:cNvPr>
          <p:cNvSpPr>
            <a:spLocks noGrp="1"/>
          </p:cNvSpPr>
          <p:nvPr>
            <p:ph type="title" hasCustomPrompt="1"/>
          </p:nvPr>
        </p:nvSpPr>
        <p:spPr>
          <a:xfrm>
            <a:off x="836612" y="736353"/>
            <a:ext cx="10515600" cy="703511"/>
          </a:xfrm>
          <a:prstGeom prst="rect">
            <a:avLst/>
          </a:prstGeom>
        </p:spPr>
        <p:txBody>
          <a:bodyPr anchor="t"/>
          <a:lstStyle>
            <a:lvl1pPr>
              <a:defRPr/>
            </a:lvl1pPr>
          </a:lstStyle>
          <a:p>
            <a:r>
              <a:rPr lang="nl-NL"/>
              <a:t>Hoofdtitel</a:t>
            </a:r>
            <a:endParaRPr lang="nl-BE"/>
          </a:p>
        </p:txBody>
      </p:sp>
      <p:sp>
        <p:nvSpPr>
          <p:cNvPr id="3" name="Tijdelijke aanduiding voor inhoud 2">
            <a:extLst>
              <a:ext uri="{FF2B5EF4-FFF2-40B4-BE49-F238E27FC236}">
                <a16:creationId xmlns:a16="http://schemas.microsoft.com/office/drawing/2014/main" id="{39A00E47-68C0-4DBD-AB0F-CD7342B025EA}"/>
              </a:ext>
            </a:extLst>
          </p:cNvPr>
          <p:cNvSpPr>
            <a:spLocks noGrp="1"/>
          </p:cNvSpPr>
          <p:nvPr>
            <p:ph idx="1" hasCustomPrompt="1"/>
          </p:nvPr>
        </p:nvSpPr>
        <p:spPr>
          <a:xfrm>
            <a:off x="838200" y="1592263"/>
            <a:ext cx="10515600" cy="4584700"/>
          </a:xfrm>
        </p:spPr>
        <p:txBody>
          <a:bodyPr/>
          <a:lstStyle>
            <a:lvl1pPr>
              <a:defRPr u="none"/>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p>
        </p:txBody>
      </p:sp>
      <p:sp>
        <p:nvSpPr>
          <p:cNvPr id="12" name="Tijdelijke aanduiding voor tekst 9">
            <a:extLst>
              <a:ext uri="{FF2B5EF4-FFF2-40B4-BE49-F238E27FC236}">
                <a16:creationId xmlns:a16="http://schemas.microsoft.com/office/drawing/2014/main" id="{C8409B7C-6B97-4FAC-AD35-6F8F386B3CAB}"/>
              </a:ext>
            </a:extLst>
          </p:cNvPr>
          <p:cNvSpPr>
            <a:spLocks noGrp="1"/>
          </p:cNvSpPr>
          <p:nvPr>
            <p:ph type="body" sz="quarter" idx="13" hasCustomPrompt="1"/>
          </p:nvPr>
        </p:nvSpPr>
        <p:spPr>
          <a:xfrm>
            <a:off x="836613"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Tree>
    <p:extLst>
      <p:ext uri="{BB962C8B-B14F-4D97-AF65-F5344CB8AC3E}">
        <p14:creationId xmlns:p14="http://schemas.microsoft.com/office/powerpoint/2010/main" val="15640795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Titel">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7FBACB4-A827-476B-A480-75BFBEF64F94}"/>
              </a:ext>
            </a:extLst>
          </p:cNvPr>
          <p:cNvSpPr>
            <a:spLocks noGrp="1"/>
          </p:cNvSpPr>
          <p:nvPr>
            <p:ph type="title"/>
          </p:nvPr>
        </p:nvSpPr>
        <p:spPr/>
        <p:txBody>
          <a:bodyPr/>
          <a:lstStyle/>
          <a:p>
            <a:r>
              <a:rPr lang="nl-NL"/>
              <a:t>Klik om stijl te bewerken</a:t>
            </a:r>
            <a:endParaRPr lang="nl-BE"/>
          </a:p>
        </p:txBody>
      </p:sp>
      <p:sp>
        <p:nvSpPr>
          <p:cNvPr id="3" name="Footer Placeholder 2">
            <a:extLst>
              <a:ext uri="{FF2B5EF4-FFF2-40B4-BE49-F238E27FC236}">
                <a16:creationId xmlns:a16="http://schemas.microsoft.com/office/drawing/2014/main" id="{C5C9F335-3273-4667-AD8D-2C4BE24F1488}"/>
              </a:ext>
            </a:extLst>
          </p:cNvPr>
          <p:cNvSpPr>
            <a:spLocks noGrp="1"/>
          </p:cNvSpPr>
          <p:nvPr>
            <p:ph type="ftr" sz="quarter" idx="10"/>
          </p:nvPr>
        </p:nvSpPr>
        <p:spPr/>
        <p:txBody>
          <a:bodyPr/>
          <a:lstStyle/>
          <a:p>
            <a:r>
              <a:rPr lang="nl-BE"/>
              <a:t>Digitaal Vlaanderen</a:t>
            </a:r>
          </a:p>
        </p:txBody>
      </p:sp>
      <p:sp>
        <p:nvSpPr>
          <p:cNvPr id="4" name="Slide Number Placeholder 3">
            <a:extLst>
              <a:ext uri="{FF2B5EF4-FFF2-40B4-BE49-F238E27FC236}">
                <a16:creationId xmlns:a16="http://schemas.microsoft.com/office/drawing/2014/main" id="{EFEB5C17-7629-4682-8F5F-4423A21D776A}"/>
              </a:ext>
            </a:extLst>
          </p:cNvPr>
          <p:cNvSpPr>
            <a:spLocks noGrp="1"/>
          </p:cNvSpPr>
          <p:nvPr>
            <p:ph type="sldNum" sz="quarter" idx="11"/>
          </p:nvPr>
        </p:nvSpPr>
        <p:spPr/>
        <p:txBody>
          <a:bodyPr/>
          <a:lstStyle/>
          <a:p>
            <a:fld id="{1EABE038-A425-4CC0-917A-1DC3ED725B2E}" type="slidenum">
              <a:rPr lang="nl-BE" smtClean="0"/>
              <a:pPr/>
              <a:t>‹nr.›</a:t>
            </a:fld>
            <a:endParaRPr lang="nl-BE"/>
          </a:p>
        </p:txBody>
      </p:sp>
    </p:spTree>
    <p:extLst>
      <p:ext uri="{BB962C8B-B14F-4D97-AF65-F5344CB8AC3E}">
        <p14:creationId xmlns:p14="http://schemas.microsoft.com/office/powerpoint/2010/main" val="36149614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el_02">
    <p:spTree>
      <p:nvGrpSpPr>
        <p:cNvPr id="1" name=""/>
        <p:cNvGrpSpPr/>
        <p:nvPr/>
      </p:nvGrpSpPr>
      <p:grpSpPr>
        <a:xfrm>
          <a:off x="0" y="0"/>
          <a:ext cx="0" cy="0"/>
          <a:chOff x="0" y="0"/>
          <a:chExt cx="0" cy="0"/>
        </a:xfrm>
      </p:grpSpPr>
      <p:sp>
        <p:nvSpPr>
          <p:cNvPr id="8" name="Rectangle 1">
            <a:extLst>
              <a:ext uri="{FF2B5EF4-FFF2-40B4-BE49-F238E27FC236}">
                <a16:creationId xmlns:a16="http://schemas.microsoft.com/office/drawing/2014/main" id="{B4B57259-B130-4715-8869-2B01595DCFF1}"/>
              </a:ext>
            </a:extLst>
          </p:cNvPr>
          <p:cNvSpPr/>
          <p:nvPr userDrawn="1"/>
        </p:nvSpPr>
        <p:spPr>
          <a:xfrm>
            <a:off x="0" y="0"/>
            <a:ext cx="8581988" cy="6858000"/>
          </a:xfrm>
          <a:custGeom>
            <a:avLst/>
            <a:gdLst>
              <a:gd name="connsiteX0" fmla="*/ 0 w 5833398"/>
              <a:gd name="connsiteY0" fmla="*/ 0 h 4698000"/>
              <a:gd name="connsiteX1" fmla="*/ 5833398 w 5833398"/>
              <a:gd name="connsiteY1" fmla="*/ 0 h 4698000"/>
              <a:gd name="connsiteX2" fmla="*/ 5833398 w 5833398"/>
              <a:gd name="connsiteY2" fmla="*/ 4698000 h 4698000"/>
              <a:gd name="connsiteX3" fmla="*/ 0 w 5833398"/>
              <a:gd name="connsiteY3" fmla="*/ 4698000 h 4698000"/>
              <a:gd name="connsiteX4" fmla="*/ 0 w 5833398"/>
              <a:gd name="connsiteY4" fmla="*/ 0 h 4698000"/>
              <a:gd name="connsiteX0" fmla="*/ 0 w 5833398"/>
              <a:gd name="connsiteY0" fmla="*/ 0 h 4698000"/>
              <a:gd name="connsiteX1" fmla="*/ 3928398 w 5833398"/>
              <a:gd name="connsiteY1" fmla="*/ 0 h 4698000"/>
              <a:gd name="connsiteX2" fmla="*/ 5833398 w 5833398"/>
              <a:gd name="connsiteY2" fmla="*/ 4698000 h 4698000"/>
              <a:gd name="connsiteX3" fmla="*/ 0 w 5833398"/>
              <a:gd name="connsiteY3" fmla="*/ 4698000 h 4698000"/>
              <a:gd name="connsiteX4" fmla="*/ 0 w 5833398"/>
              <a:gd name="connsiteY4" fmla="*/ 0 h 4698000"/>
              <a:gd name="connsiteX0" fmla="*/ 0 w 5833398"/>
              <a:gd name="connsiteY0" fmla="*/ 0 h 4698000"/>
              <a:gd name="connsiteX1" fmla="*/ 4233198 w 5833398"/>
              <a:gd name="connsiteY1" fmla="*/ 0 h 4698000"/>
              <a:gd name="connsiteX2" fmla="*/ 5833398 w 5833398"/>
              <a:gd name="connsiteY2" fmla="*/ 4698000 h 4698000"/>
              <a:gd name="connsiteX3" fmla="*/ 0 w 5833398"/>
              <a:gd name="connsiteY3" fmla="*/ 4698000 h 4698000"/>
              <a:gd name="connsiteX4" fmla="*/ 0 w 5833398"/>
              <a:gd name="connsiteY4" fmla="*/ 0 h 469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33398" h="4698000">
                <a:moveTo>
                  <a:pt x="0" y="0"/>
                </a:moveTo>
                <a:lnTo>
                  <a:pt x="4233198" y="0"/>
                </a:lnTo>
                <a:lnTo>
                  <a:pt x="5833398" y="4698000"/>
                </a:lnTo>
                <a:lnTo>
                  <a:pt x="0" y="4698000"/>
                </a:lnTo>
                <a:lnTo>
                  <a:pt x="0" y="0"/>
                </a:lnTo>
                <a:close/>
              </a:path>
            </a:pathLst>
          </a:cu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7" name="Titel 1">
            <a:extLst>
              <a:ext uri="{FF2B5EF4-FFF2-40B4-BE49-F238E27FC236}">
                <a16:creationId xmlns:a16="http://schemas.microsoft.com/office/drawing/2014/main" id="{42FB9B57-60AB-4091-A068-04A70B78C6BC}"/>
              </a:ext>
            </a:extLst>
          </p:cNvPr>
          <p:cNvSpPr>
            <a:spLocks noGrp="1"/>
          </p:cNvSpPr>
          <p:nvPr>
            <p:ph type="ctrTitle" hasCustomPrompt="1"/>
          </p:nvPr>
        </p:nvSpPr>
        <p:spPr>
          <a:xfrm>
            <a:off x="891299" y="1332508"/>
            <a:ext cx="5856011" cy="3182111"/>
          </a:xfrm>
          <a:prstGeom prst="rect">
            <a:avLst/>
          </a:prstGeom>
        </p:spPr>
        <p:txBody>
          <a:bodyPr anchor="ctr" anchorCtr="0">
            <a:normAutofit/>
          </a:bodyPr>
          <a:lstStyle>
            <a:lvl1pPr algn="l">
              <a:defRPr sz="3797" b="1">
                <a:solidFill>
                  <a:schemeClr val="accent2"/>
                </a:solidFill>
              </a:defRPr>
            </a:lvl1pPr>
          </a:lstStyle>
          <a:p>
            <a:r>
              <a:rPr lang="nl-NL"/>
              <a:t>Titel</a:t>
            </a:r>
            <a:endParaRPr lang="nl-BE"/>
          </a:p>
        </p:txBody>
      </p:sp>
      <p:pic>
        <p:nvPicPr>
          <p:cNvPr id="11" name="Picture 10" descr="A picture containing text&#10;&#10;Description automatically generated">
            <a:extLst>
              <a:ext uri="{FF2B5EF4-FFF2-40B4-BE49-F238E27FC236}">
                <a16:creationId xmlns:a16="http://schemas.microsoft.com/office/drawing/2014/main" id="{3901EBF6-9C92-4604-B424-1D155695A706}"/>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891299" y="4981051"/>
            <a:ext cx="5376684" cy="1353315"/>
          </a:xfrm>
          <a:prstGeom prst="rect">
            <a:avLst/>
          </a:prstGeom>
        </p:spPr>
      </p:pic>
      <p:sp>
        <p:nvSpPr>
          <p:cNvPr id="13" name="Tijdelijke aanduiding voor afbeelding 4">
            <a:extLst>
              <a:ext uri="{FF2B5EF4-FFF2-40B4-BE49-F238E27FC236}">
                <a16:creationId xmlns:a16="http://schemas.microsoft.com/office/drawing/2014/main" id="{D0070247-31EC-481E-BCD1-E25C913DB94B}"/>
              </a:ext>
            </a:extLst>
          </p:cNvPr>
          <p:cNvSpPr>
            <a:spLocks noGrp="1"/>
          </p:cNvSpPr>
          <p:nvPr>
            <p:ph type="pic" sz="quarter" idx="10" hasCustomPrompt="1"/>
          </p:nvPr>
        </p:nvSpPr>
        <p:spPr>
          <a:xfrm>
            <a:off x="5606026" y="-9324"/>
            <a:ext cx="6585974" cy="6867324"/>
          </a:xfrm>
          <a:custGeom>
            <a:avLst/>
            <a:gdLst>
              <a:gd name="connsiteX0" fmla="*/ 0 w 8568000"/>
              <a:gd name="connsiteY0" fmla="*/ 0 h 4698000"/>
              <a:gd name="connsiteX1" fmla="*/ 8568000 w 8568000"/>
              <a:gd name="connsiteY1" fmla="*/ 0 h 4698000"/>
              <a:gd name="connsiteX2" fmla="*/ 8568000 w 8568000"/>
              <a:gd name="connsiteY2" fmla="*/ 4698000 h 4698000"/>
              <a:gd name="connsiteX3" fmla="*/ 0 w 8568000"/>
              <a:gd name="connsiteY3" fmla="*/ 4698000 h 4698000"/>
              <a:gd name="connsiteX4" fmla="*/ 0 w 8568000"/>
              <a:gd name="connsiteY4" fmla="*/ 0 h 4698000"/>
              <a:gd name="connsiteX0" fmla="*/ 4259484 w 8568000"/>
              <a:gd name="connsiteY0" fmla="*/ 0 h 4698000"/>
              <a:gd name="connsiteX1" fmla="*/ 8568000 w 8568000"/>
              <a:gd name="connsiteY1" fmla="*/ 0 h 4698000"/>
              <a:gd name="connsiteX2" fmla="*/ 8568000 w 8568000"/>
              <a:gd name="connsiteY2" fmla="*/ 4698000 h 4698000"/>
              <a:gd name="connsiteX3" fmla="*/ 0 w 8568000"/>
              <a:gd name="connsiteY3" fmla="*/ 4698000 h 4698000"/>
              <a:gd name="connsiteX4" fmla="*/ 4259484 w 8568000"/>
              <a:gd name="connsiteY4" fmla="*/ 0 h 4698000"/>
              <a:gd name="connsiteX0" fmla="*/ 0 w 4308516"/>
              <a:gd name="connsiteY0" fmla="*/ 0 h 4698000"/>
              <a:gd name="connsiteX1" fmla="*/ 4308516 w 4308516"/>
              <a:gd name="connsiteY1" fmla="*/ 0 h 4698000"/>
              <a:gd name="connsiteX2" fmla="*/ 4308516 w 4308516"/>
              <a:gd name="connsiteY2" fmla="*/ 4698000 h 4698000"/>
              <a:gd name="connsiteX3" fmla="*/ 1782501 w 4308516"/>
              <a:gd name="connsiteY3" fmla="*/ 4698000 h 4698000"/>
              <a:gd name="connsiteX4" fmla="*/ 0 w 4308516"/>
              <a:gd name="connsiteY4" fmla="*/ 0 h 4698000"/>
              <a:gd name="connsiteX0" fmla="*/ 0 w 4308516"/>
              <a:gd name="connsiteY0" fmla="*/ 0 h 4698000"/>
              <a:gd name="connsiteX1" fmla="*/ 4308516 w 4308516"/>
              <a:gd name="connsiteY1" fmla="*/ 0 h 4698000"/>
              <a:gd name="connsiteX2" fmla="*/ 4308516 w 4308516"/>
              <a:gd name="connsiteY2" fmla="*/ 4698000 h 4698000"/>
              <a:gd name="connsiteX3" fmla="*/ 1782501 w 4308516"/>
              <a:gd name="connsiteY3" fmla="*/ 4698000 h 4698000"/>
              <a:gd name="connsiteX4" fmla="*/ 0 w 4308516"/>
              <a:gd name="connsiteY4" fmla="*/ 0 h 4698000"/>
              <a:gd name="connsiteX0" fmla="*/ 0 w 4308516"/>
              <a:gd name="connsiteY0" fmla="*/ 0 h 4698000"/>
              <a:gd name="connsiteX1" fmla="*/ 4308516 w 4308516"/>
              <a:gd name="connsiteY1" fmla="*/ 0 h 4698000"/>
              <a:gd name="connsiteX2" fmla="*/ 4308516 w 4308516"/>
              <a:gd name="connsiteY2" fmla="*/ 4698000 h 4698000"/>
              <a:gd name="connsiteX3" fmla="*/ 1827472 w 4308516"/>
              <a:gd name="connsiteY3" fmla="*/ 4608059 h 4698000"/>
              <a:gd name="connsiteX4" fmla="*/ 0 w 4308516"/>
              <a:gd name="connsiteY4" fmla="*/ 0 h 4698000"/>
              <a:gd name="connsiteX0" fmla="*/ 0 w 4308516"/>
              <a:gd name="connsiteY0" fmla="*/ 0 h 4698000"/>
              <a:gd name="connsiteX1" fmla="*/ 4308516 w 4308516"/>
              <a:gd name="connsiteY1" fmla="*/ 0 h 4698000"/>
              <a:gd name="connsiteX2" fmla="*/ 4308516 w 4308516"/>
              <a:gd name="connsiteY2" fmla="*/ 4698000 h 4698000"/>
              <a:gd name="connsiteX3" fmla="*/ 1767511 w 4308516"/>
              <a:gd name="connsiteY3" fmla="*/ 4675514 h 4698000"/>
              <a:gd name="connsiteX4" fmla="*/ 0 w 4308516"/>
              <a:gd name="connsiteY4" fmla="*/ 0 h 4698000"/>
              <a:gd name="connsiteX0" fmla="*/ 0 w 4308516"/>
              <a:gd name="connsiteY0" fmla="*/ 0 h 4698000"/>
              <a:gd name="connsiteX1" fmla="*/ 4308516 w 4308516"/>
              <a:gd name="connsiteY1" fmla="*/ 0 h 4698000"/>
              <a:gd name="connsiteX2" fmla="*/ 4308516 w 4308516"/>
              <a:gd name="connsiteY2" fmla="*/ 4698000 h 4698000"/>
              <a:gd name="connsiteX3" fmla="*/ 1775006 w 4308516"/>
              <a:gd name="connsiteY3" fmla="*/ 4690505 h 4698000"/>
              <a:gd name="connsiteX4" fmla="*/ 0 w 4308516"/>
              <a:gd name="connsiteY4" fmla="*/ 0 h 4698000"/>
              <a:gd name="connsiteX0" fmla="*/ 0 w 4316011"/>
              <a:gd name="connsiteY0" fmla="*/ 7495 h 4698000"/>
              <a:gd name="connsiteX1" fmla="*/ 4316011 w 4316011"/>
              <a:gd name="connsiteY1" fmla="*/ 0 h 4698000"/>
              <a:gd name="connsiteX2" fmla="*/ 4316011 w 4316011"/>
              <a:gd name="connsiteY2" fmla="*/ 4698000 h 4698000"/>
              <a:gd name="connsiteX3" fmla="*/ 1782501 w 4316011"/>
              <a:gd name="connsiteY3" fmla="*/ 4690505 h 4698000"/>
              <a:gd name="connsiteX4" fmla="*/ 0 w 4316011"/>
              <a:gd name="connsiteY4" fmla="*/ 7495 h 4698000"/>
              <a:gd name="connsiteX0" fmla="*/ 0 w 4316011"/>
              <a:gd name="connsiteY0" fmla="*/ 7495 h 4698000"/>
              <a:gd name="connsiteX1" fmla="*/ 4316011 w 4316011"/>
              <a:gd name="connsiteY1" fmla="*/ 0 h 4698000"/>
              <a:gd name="connsiteX2" fmla="*/ 4316011 w 4316011"/>
              <a:gd name="connsiteY2" fmla="*/ 4698000 h 4698000"/>
              <a:gd name="connsiteX3" fmla="*/ 1789996 w 4316011"/>
              <a:gd name="connsiteY3" fmla="*/ 4698000 h 4698000"/>
              <a:gd name="connsiteX4" fmla="*/ 0 w 4316011"/>
              <a:gd name="connsiteY4" fmla="*/ 7495 h 4698000"/>
              <a:gd name="connsiteX0" fmla="*/ 0 w 4316011"/>
              <a:gd name="connsiteY0" fmla="*/ 7495 h 4698000"/>
              <a:gd name="connsiteX1" fmla="*/ 4316011 w 4316011"/>
              <a:gd name="connsiteY1" fmla="*/ 0 h 4698000"/>
              <a:gd name="connsiteX2" fmla="*/ 4316011 w 4316011"/>
              <a:gd name="connsiteY2" fmla="*/ 4698000 h 4698000"/>
              <a:gd name="connsiteX3" fmla="*/ 1789996 w 4316011"/>
              <a:gd name="connsiteY3" fmla="*/ 4698000 h 4698000"/>
              <a:gd name="connsiteX4" fmla="*/ 0 w 4316011"/>
              <a:gd name="connsiteY4" fmla="*/ 7495 h 4698000"/>
              <a:gd name="connsiteX0" fmla="*/ 0 w 4316011"/>
              <a:gd name="connsiteY0" fmla="*/ 7495 h 4698000"/>
              <a:gd name="connsiteX1" fmla="*/ 4316011 w 4316011"/>
              <a:gd name="connsiteY1" fmla="*/ 0 h 4698000"/>
              <a:gd name="connsiteX2" fmla="*/ 4316011 w 4316011"/>
              <a:gd name="connsiteY2" fmla="*/ 4698000 h 4698000"/>
              <a:gd name="connsiteX3" fmla="*/ 1609021 w 4316011"/>
              <a:gd name="connsiteY3" fmla="*/ 4698000 h 4698000"/>
              <a:gd name="connsiteX4" fmla="*/ 0 w 4316011"/>
              <a:gd name="connsiteY4" fmla="*/ 7495 h 4698000"/>
              <a:gd name="connsiteX0" fmla="*/ 0 w 4316011"/>
              <a:gd name="connsiteY0" fmla="*/ 0 h 4690505"/>
              <a:gd name="connsiteX1" fmla="*/ 4311249 w 4316011"/>
              <a:gd name="connsiteY1" fmla="*/ 6792 h 4690505"/>
              <a:gd name="connsiteX2" fmla="*/ 4316011 w 4316011"/>
              <a:gd name="connsiteY2" fmla="*/ 4690505 h 4690505"/>
              <a:gd name="connsiteX3" fmla="*/ 1609021 w 4316011"/>
              <a:gd name="connsiteY3" fmla="*/ 4690505 h 4690505"/>
              <a:gd name="connsiteX4" fmla="*/ 0 w 4316011"/>
              <a:gd name="connsiteY4" fmla="*/ 0 h 4690505"/>
              <a:gd name="connsiteX0" fmla="*/ 0 w 4316011"/>
              <a:gd name="connsiteY0" fmla="*/ 0 h 4690505"/>
              <a:gd name="connsiteX1" fmla="*/ 4311249 w 4316011"/>
              <a:gd name="connsiteY1" fmla="*/ 6792 h 4690505"/>
              <a:gd name="connsiteX2" fmla="*/ 4316011 w 4316011"/>
              <a:gd name="connsiteY2" fmla="*/ 4690505 h 4690505"/>
              <a:gd name="connsiteX3" fmla="*/ 1609021 w 4316011"/>
              <a:gd name="connsiteY3" fmla="*/ 4690505 h 4690505"/>
              <a:gd name="connsiteX4" fmla="*/ 0 w 4316011"/>
              <a:gd name="connsiteY4" fmla="*/ 0 h 4690505"/>
              <a:gd name="connsiteX0" fmla="*/ 0 w 4316011"/>
              <a:gd name="connsiteY0" fmla="*/ 0 h 4690505"/>
              <a:gd name="connsiteX1" fmla="*/ 4311249 w 4316011"/>
              <a:gd name="connsiteY1" fmla="*/ 16317 h 4690505"/>
              <a:gd name="connsiteX2" fmla="*/ 4316011 w 4316011"/>
              <a:gd name="connsiteY2" fmla="*/ 4690505 h 4690505"/>
              <a:gd name="connsiteX3" fmla="*/ 1609021 w 4316011"/>
              <a:gd name="connsiteY3" fmla="*/ 4690505 h 4690505"/>
              <a:gd name="connsiteX4" fmla="*/ 0 w 4316011"/>
              <a:gd name="connsiteY4" fmla="*/ 0 h 4690505"/>
              <a:gd name="connsiteX0" fmla="*/ 0 w 4316011"/>
              <a:gd name="connsiteY0" fmla="*/ 2733 h 4693238"/>
              <a:gd name="connsiteX1" fmla="*/ 4311249 w 4316011"/>
              <a:gd name="connsiteY1" fmla="*/ 0 h 4693238"/>
              <a:gd name="connsiteX2" fmla="*/ 4316011 w 4316011"/>
              <a:gd name="connsiteY2" fmla="*/ 4693238 h 4693238"/>
              <a:gd name="connsiteX3" fmla="*/ 1609021 w 4316011"/>
              <a:gd name="connsiteY3" fmla="*/ 4693238 h 4693238"/>
              <a:gd name="connsiteX4" fmla="*/ 0 w 4316011"/>
              <a:gd name="connsiteY4" fmla="*/ 2733 h 4693238"/>
              <a:gd name="connsiteX0" fmla="*/ 0 w 4320774"/>
              <a:gd name="connsiteY0" fmla="*/ 2733 h 4693238"/>
              <a:gd name="connsiteX1" fmla="*/ 4316012 w 4320774"/>
              <a:gd name="connsiteY1" fmla="*/ 0 h 4693238"/>
              <a:gd name="connsiteX2" fmla="*/ 4320774 w 4320774"/>
              <a:gd name="connsiteY2" fmla="*/ 4693238 h 4693238"/>
              <a:gd name="connsiteX3" fmla="*/ 1613784 w 4320774"/>
              <a:gd name="connsiteY3" fmla="*/ 4693238 h 4693238"/>
              <a:gd name="connsiteX4" fmla="*/ 0 w 4320774"/>
              <a:gd name="connsiteY4" fmla="*/ 2733 h 4693238"/>
              <a:gd name="connsiteX0" fmla="*/ 0 w 4339824"/>
              <a:gd name="connsiteY0" fmla="*/ 0 h 4738130"/>
              <a:gd name="connsiteX1" fmla="*/ 4335062 w 4339824"/>
              <a:gd name="connsiteY1" fmla="*/ 44892 h 4738130"/>
              <a:gd name="connsiteX2" fmla="*/ 4339824 w 4339824"/>
              <a:gd name="connsiteY2" fmla="*/ 4738130 h 4738130"/>
              <a:gd name="connsiteX3" fmla="*/ 1632834 w 4339824"/>
              <a:gd name="connsiteY3" fmla="*/ 4738130 h 4738130"/>
              <a:gd name="connsiteX4" fmla="*/ 0 w 4339824"/>
              <a:gd name="connsiteY4" fmla="*/ 0 h 4738130"/>
              <a:gd name="connsiteX0" fmla="*/ 0 w 4320774"/>
              <a:gd name="connsiteY0" fmla="*/ 0 h 4695267"/>
              <a:gd name="connsiteX1" fmla="*/ 4316012 w 4320774"/>
              <a:gd name="connsiteY1" fmla="*/ 2029 h 4695267"/>
              <a:gd name="connsiteX2" fmla="*/ 4320774 w 4320774"/>
              <a:gd name="connsiteY2" fmla="*/ 4695267 h 4695267"/>
              <a:gd name="connsiteX3" fmla="*/ 1613784 w 4320774"/>
              <a:gd name="connsiteY3" fmla="*/ 4695267 h 4695267"/>
              <a:gd name="connsiteX4" fmla="*/ 0 w 4320774"/>
              <a:gd name="connsiteY4" fmla="*/ 0 h 4695267"/>
              <a:gd name="connsiteX0" fmla="*/ 0 w 4320774"/>
              <a:gd name="connsiteY0" fmla="*/ 0 h 4695267"/>
              <a:gd name="connsiteX1" fmla="*/ 4316012 w 4320774"/>
              <a:gd name="connsiteY1" fmla="*/ 2029 h 4695267"/>
              <a:gd name="connsiteX2" fmla="*/ 4320774 w 4320774"/>
              <a:gd name="connsiteY2" fmla="*/ 4695267 h 4695267"/>
              <a:gd name="connsiteX3" fmla="*/ 1609021 w 4320774"/>
              <a:gd name="connsiteY3" fmla="*/ 4695267 h 4695267"/>
              <a:gd name="connsiteX4" fmla="*/ 0 w 4320774"/>
              <a:gd name="connsiteY4" fmla="*/ 0 h 4695267"/>
              <a:gd name="connsiteX0" fmla="*/ 0 w 4320774"/>
              <a:gd name="connsiteY0" fmla="*/ 0 h 4695267"/>
              <a:gd name="connsiteX1" fmla="*/ 4316012 w 4320774"/>
              <a:gd name="connsiteY1" fmla="*/ 2029 h 4695267"/>
              <a:gd name="connsiteX2" fmla="*/ 4320774 w 4320774"/>
              <a:gd name="connsiteY2" fmla="*/ 4695267 h 4695267"/>
              <a:gd name="connsiteX3" fmla="*/ 1604259 w 4320774"/>
              <a:gd name="connsiteY3" fmla="*/ 4695267 h 4695267"/>
              <a:gd name="connsiteX4" fmla="*/ 0 w 4320774"/>
              <a:gd name="connsiteY4" fmla="*/ 0 h 4695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0774" h="4695267">
                <a:moveTo>
                  <a:pt x="0" y="0"/>
                </a:moveTo>
                <a:lnTo>
                  <a:pt x="4316012" y="2029"/>
                </a:lnTo>
                <a:cubicBezTo>
                  <a:pt x="4317599" y="1563267"/>
                  <a:pt x="4319187" y="3134029"/>
                  <a:pt x="4320774" y="4695267"/>
                </a:cubicBezTo>
                <a:lnTo>
                  <a:pt x="1604259" y="4695267"/>
                </a:lnTo>
                <a:lnTo>
                  <a:pt x="0" y="0"/>
                </a:lnTo>
                <a:close/>
              </a:path>
            </a:pathLst>
          </a:custGeom>
        </p:spPr>
        <p:txBody>
          <a:bodyPr anchor="ctr"/>
          <a:lstStyle>
            <a:lvl1pPr marL="0" marR="0" indent="0" algn="r" defTabSz="914353" rtl="0" eaLnBrk="1" fontAlgn="auto" latinLnBrk="0" hangingPunct="1">
              <a:lnSpc>
                <a:spcPct val="90000"/>
              </a:lnSpc>
              <a:spcBef>
                <a:spcPts val="1000"/>
              </a:spcBef>
              <a:spcAft>
                <a:spcPts val="0"/>
              </a:spcAft>
              <a:buClrTx/>
              <a:buSzTx/>
              <a:buFont typeface="Arial" panose="020B0604020202020204" pitchFamily="34" charset="0"/>
              <a:buNone/>
              <a:tabLst/>
              <a:defRPr sz="1600">
                <a:solidFill>
                  <a:schemeClr val="accent4">
                    <a:lumMod val="60000"/>
                    <a:lumOff val="40000"/>
                  </a:schemeClr>
                </a:solidFill>
              </a:defRPr>
            </a:lvl1pPr>
          </a:lstStyle>
          <a:p>
            <a:pPr marL="0" marR="0" lvl="0" indent="0" algn="r" defTabSz="91435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spTree>
    <p:extLst>
      <p:ext uri="{BB962C8B-B14F-4D97-AF65-F5344CB8AC3E}">
        <p14:creationId xmlns:p14="http://schemas.microsoft.com/office/powerpoint/2010/main" val="2850989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Algemeen_B02">
    <p:bg>
      <p:bgPr>
        <a:solidFill>
          <a:schemeClr val="tx1"/>
        </a:solidFill>
        <a:effectLst/>
      </p:bgPr>
    </p:bg>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A0088BA-50E3-453A-B4A0-8CCF8ED49B02}"/>
              </a:ext>
            </a:extLst>
          </p:cNvPr>
          <p:cNvSpPr>
            <a:spLocks noGrp="1"/>
          </p:cNvSpPr>
          <p:nvPr>
            <p:ph type="title" hasCustomPrompt="1"/>
          </p:nvPr>
        </p:nvSpPr>
        <p:spPr>
          <a:xfrm>
            <a:off x="518674" y="256545"/>
            <a:ext cx="5228501" cy="703511"/>
          </a:xfrm>
          <a:prstGeom prst="rect">
            <a:avLst/>
          </a:prstGeom>
        </p:spPr>
        <p:txBody>
          <a:bodyPr>
            <a:normAutofit/>
          </a:bodyPr>
          <a:lstStyle>
            <a:lvl1pPr>
              <a:defRPr sz="3200">
                <a:solidFill>
                  <a:schemeClr val="bg1"/>
                </a:solidFill>
              </a:defRPr>
            </a:lvl1pPr>
          </a:lstStyle>
          <a:p>
            <a:r>
              <a:rPr lang="nl-NL"/>
              <a:t>Hoofdtitel</a:t>
            </a:r>
            <a:endParaRPr lang="nl-BE"/>
          </a:p>
        </p:txBody>
      </p:sp>
      <p:sp>
        <p:nvSpPr>
          <p:cNvPr id="3" name="Tijdelijke aanduiding voor inhoud 2">
            <a:extLst>
              <a:ext uri="{FF2B5EF4-FFF2-40B4-BE49-F238E27FC236}">
                <a16:creationId xmlns:a16="http://schemas.microsoft.com/office/drawing/2014/main" id="{39A00E47-68C0-4DBD-AB0F-CD7342B025EA}"/>
              </a:ext>
            </a:extLst>
          </p:cNvPr>
          <p:cNvSpPr>
            <a:spLocks noGrp="1"/>
          </p:cNvSpPr>
          <p:nvPr>
            <p:ph idx="1" hasCustomPrompt="1"/>
          </p:nvPr>
        </p:nvSpPr>
        <p:spPr>
          <a:xfrm>
            <a:off x="738130" y="1641515"/>
            <a:ext cx="5023694" cy="4583016"/>
          </a:xfrm>
          <a:solidFill>
            <a:schemeClr val="accent6">
              <a:lumMod val="20000"/>
              <a:lumOff val="80000"/>
            </a:schemeClr>
          </a:solidFill>
        </p:spPr>
        <p:txBody>
          <a:bodyPr/>
          <a:lstStyle>
            <a:lvl1pPr>
              <a:defRPr/>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lvl1pPr>
              <a:defRPr/>
            </a:lvl1p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lvl1pPr>
              <a:defRPr/>
            </a:lvl1pPr>
          </a:lstStyle>
          <a:p>
            <a:fld id="{1EABE038-A425-4CC0-917A-1DC3ED725B2E}" type="slidenum">
              <a:rPr lang="nl-BE" smtClean="0"/>
              <a:pPr/>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518672" y="1641513"/>
            <a:ext cx="219456" cy="4583016"/>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400"/>
          </a:p>
        </p:txBody>
      </p:sp>
      <p:sp>
        <p:nvSpPr>
          <p:cNvPr id="12" name="Tijdelijke aanduiding voor tekst 9">
            <a:extLst>
              <a:ext uri="{FF2B5EF4-FFF2-40B4-BE49-F238E27FC236}">
                <a16:creationId xmlns:a16="http://schemas.microsoft.com/office/drawing/2014/main" id="{E6F9EED0-D467-4AAD-9E71-0004FB53782D}"/>
              </a:ext>
            </a:extLst>
          </p:cNvPr>
          <p:cNvSpPr>
            <a:spLocks noGrp="1"/>
          </p:cNvSpPr>
          <p:nvPr>
            <p:ph type="body" sz="quarter" idx="14" hasCustomPrompt="1"/>
          </p:nvPr>
        </p:nvSpPr>
        <p:spPr>
          <a:xfrm>
            <a:off x="504023" y="1084188"/>
            <a:ext cx="5243151" cy="464637"/>
          </a:xfrm>
        </p:spPr>
        <p:txBody>
          <a:bodyPr anchor="ctr">
            <a:normAutofit/>
          </a:bodyPr>
          <a:lstStyle>
            <a:lvl1pPr>
              <a:defRPr sz="2000" b="1" cap="all" baseline="0">
                <a:solidFill>
                  <a:schemeClr val="accent6"/>
                </a:solidFill>
              </a:defRPr>
            </a:lvl1pPr>
          </a:lstStyle>
          <a:p>
            <a:pPr lvl="0"/>
            <a:r>
              <a:rPr lang="nl-BE"/>
              <a:t>TUSSENTITEL</a:t>
            </a:r>
          </a:p>
        </p:txBody>
      </p:sp>
      <p:sp>
        <p:nvSpPr>
          <p:cNvPr id="14" name="Tijdelijke aanduiding voor inhoud 2">
            <a:extLst>
              <a:ext uri="{FF2B5EF4-FFF2-40B4-BE49-F238E27FC236}">
                <a16:creationId xmlns:a16="http://schemas.microsoft.com/office/drawing/2014/main" id="{F3CE6D80-28F7-48A5-BBBF-8E47A7327B74}"/>
              </a:ext>
            </a:extLst>
          </p:cNvPr>
          <p:cNvSpPr>
            <a:spLocks noGrp="1"/>
          </p:cNvSpPr>
          <p:nvPr>
            <p:ph idx="15" hasCustomPrompt="1"/>
          </p:nvPr>
        </p:nvSpPr>
        <p:spPr>
          <a:xfrm>
            <a:off x="6664285" y="1641513"/>
            <a:ext cx="5023694" cy="4583017"/>
          </a:xfrm>
          <a:solidFill>
            <a:schemeClr val="accent6">
              <a:lumMod val="20000"/>
              <a:lumOff val="80000"/>
            </a:schemeClr>
          </a:solidFill>
        </p:spPr>
        <p:txBody>
          <a:bodyPr/>
          <a:lstStyle>
            <a:lvl1pPr>
              <a:defRPr/>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15" name="Rechthoek 14">
            <a:extLst>
              <a:ext uri="{FF2B5EF4-FFF2-40B4-BE49-F238E27FC236}">
                <a16:creationId xmlns:a16="http://schemas.microsoft.com/office/drawing/2014/main" id="{4D0F3EFA-595C-4994-8690-1FCE9859E93D}"/>
              </a:ext>
            </a:extLst>
          </p:cNvPr>
          <p:cNvSpPr/>
          <p:nvPr userDrawn="1"/>
        </p:nvSpPr>
        <p:spPr>
          <a:xfrm>
            <a:off x="6444828" y="1641513"/>
            <a:ext cx="219456" cy="4583016"/>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400"/>
          </a:p>
        </p:txBody>
      </p:sp>
      <p:sp>
        <p:nvSpPr>
          <p:cNvPr id="16" name="Tijdelijke aanduiding voor tekst 9">
            <a:extLst>
              <a:ext uri="{FF2B5EF4-FFF2-40B4-BE49-F238E27FC236}">
                <a16:creationId xmlns:a16="http://schemas.microsoft.com/office/drawing/2014/main" id="{A56A842E-A6A1-4A84-91FE-456034A49BC7}"/>
              </a:ext>
            </a:extLst>
          </p:cNvPr>
          <p:cNvSpPr>
            <a:spLocks noGrp="1"/>
          </p:cNvSpPr>
          <p:nvPr>
            <p:ph type="body" sz="quarter" idx="16" hasCustomPrompt="1"/>
          </p:nvPr>
        </p:nvSpPr>
        <p:spPr>
          <a:xfrm>
            <a:off x="6430179" y="1084188"/>
            <a:ext cx="5243151" cy="464637"/>
          </a:xfrm>
        </p:spPr>
        <p:txBody>
          <a:bodyPr anchor="ctr">
            <a:normAutofit/>
          </a:bodyPr>
          <a:lstStyle>
            <a:lvl1pPr>
              <a:defRPr sz="2000" b="1" cap="all" baseline="0">
                <a:solidFill>
                  <a:schemeClr val="accent6"/>
                </a:solidFill>
              </a:defRPr>
            </a:lvl1pPr>
          </a:lstStyle>
          <a:p>
            <a:pPr lvl="0"/>
            <a:r>
              <a:rPr lang="nl-BE"/>
              <a:t>TUSSENTITEL</a:t>
            </a:r>
          </a:p>
        </p:txBody>
      </p:sp>
      <p:sp>
        <p:nvSpPr>
          <p:cNvPr id="20" name="Tijdelijke aanduiding voor tekst 9">
            <a:extLst>
              <a:ext uri="{FF2B5EF4-FFF2-40B4-BE49-F238E27FC236}">
                <a16:creationId xmlns:a16="http://schemas.microsoft.com/office/drawing/2014/main" id="{1C47BD55-224D-4F0B-98BA-FE75DDB4CC2D}"/>
              </a:ext>
            </a:extLst>
          </p:cNvPr>
          <p:cNvSpPr>
            <a:spLocks noGrp="1"/>
          </p:cNvSpPr>
          <p:nvPr>
            <p:ph type="body" sz="quarter" idx="17" hasCustomPrompt="1"/>
          </p:nvPr>
        </p:nvSpPr>
        <p:spPr>
          <a:xfrm>
            <a:off x="6430179" y="261568"/>
            <a:ext cx="5243148" cy="698487"/>
          </a:xfrm>
        </p:spPr>
        <p:txBody>
          <a:bodyPr anchor="ctr">
            <a:noAutofit/>
          </a:bodyPr>
          <a:lstStyle>
            <a:lvl1pPr>
              <a:defRPr sz="3200" b="0">
                <a:solidFill>
                  <a:schemeClr val="bg1"/>
                </a:solidFill>
                <a:latin typeface="+mj-lt"/>
              </a:defRPr>
            </a:lvl1pPr>
          </a:lstStyle>
          <a:p>
            <a:pPr lvl="0"/>
            <a:r>
              <a:rPr lang="nl-BE"/>
              <a:t>Hoofdtitel</a:t>
            </a:r>
          </a:p>
        </p:txBody>
      </p:sp>
    </p:spTree>
    <p:extLst>
      <p:ext uri="{BB962C8B-B14F-4D97-AF65-F5344CB8AC3E}">
        <p14:creationId xmlns:p14="http://schemas.microsoft.com/office/powerpoint/2010/main" val="42258709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Titel + Boventitel">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A0088BA-50E3-453A-B4A0-8CCF8ED49B02}"/>
              </a:ext>
            </a:extLst>
          </p:cNvPr>
          <p:cNvSpPr>
            <a:spLocks noGrp="1"/>
          </p:cNvSpPr>
          <p:nvPr>
            <p:ph type="title" hasCustomPrompt="1"/>
          </p:nvPr>
        </p:nvSpPr>
        <p:spPr>
          <a:xfrm>
            <a:off x="836612" y="736353"/>
            <a:ext cx="10515600" cy="703511"/>
          </a:xfrm>
          <a:prstGeom prst="rect">
            <a:avLst/>
          </a:prstGeom>
        </p:spPr>
        <p:txBody>
          <a:bodyPr anchor="t"/>
          <a:lstStyle>
            <a:lvl1pPr>
              <a:defRPr/>
            </a:lvl1pPr>
          </a:lstStyle>
          <a:p>
            <a:r>
              <a:rPr lang="nl-NL"/>
              <a:t>Hoofdtitel</a:t>
            </a:r>
            <a:endParaRPr lang="nl-BE"/>
          </a:p>
        </p:txBody>
      </p:sp>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p>
        </p:txBody>
      </p:sp>
      <p:sp>
        <p:nvSpPr>
          <p:cNvPr id="12" name="Tijdelijke aanduiding voor tekst 9">
            <a:extLst>
              <a:ext uri="{FF2B5EF4-FFF2-40B4-BE49-F238E27FC236}">
                <a16:creationId xmlns:a16="http://schemas.microsoft.com/office/drawing/2014/main" id="{C8409B7C-6B97-4FAC-AD35-6F8F386B3CAB}"/>
              </a:ext>
            </a:extLst>
          </p:cNvPr>
          <p:cNvSpPr>
            <a:spLocks noGrp="1"/>
          </p:cNvSpPr>
          <p:nvPr>
            <p:ph type="body" sz="quarter" idx="13" hasCustomPrompt="1"/>
          </p:nvPr>
        </p:nvSpPr>
        <p:spPr>
          <a:xfrm>
            <a:off x="836613"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Tree>
    <p:extLst>
      <p:ext uri="{BB962C8B-B14F-4D97-AF65-F5344CB8AC3E}">
        <p14:creationId xmlns:p14="http://schemas.microsoft.com/office/powerpoint/2010/main" val="9714121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Titel + Tussentitel + 2 Inhoud ">
    <p:spTree>
      <p:nvGrpSpPr>
        <p:cNvPr id="1" name=""/>
        <p:cNvGrpSpPr/>
        <p:nvPr/>
      </p:nvGrpSpPr>
      <p:grpSpPr>
        <a:xfrm>
          <a:off x="0" y="0"/>
          <a:ext cx="0" cy="0"/>
          <a:chOff x="0" y="0"/>
          <a:chExt cx="0" cy="0"/>
        </a:xfrm>
      </p:grpSpPr>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p>
        </p:txBody>
      </p:sp>
      <p:sp>
        <p:nvSpPr>
          <p:cNvPr id="8" name="Rechthoek 3">
            <a:extLst>
              <a:ext uri="{FF2B5EF4-FFF2-40B4-BE49-F238E27FC236}">
                <a16:creationId xmlns:a16="http://schemas.microsoft.com/office/drawing/2014/main" id="{23AF26AC-5CFB-4F6D-8A70-31DC3394C2C5}"/>
              </a:ext>
            </a:extLst>
          </p:cNvPr>
          <p:cNvSpPr/>
          <p:nvPr userDrawn="1"/>
        </p:nvSpPr>
        <p:spPr>
          <a:xfrm>
            <a:off x="839788" y="1592263"/>
            <a:ext cx="5049383"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11" name="Text Placeholder 16">
            <a:extLst>
              <a:ext uri="{FF2B5EF4-FFF2-40B4-BE49-F238E27FC236}">
                <a16:creationId xmlns:a16="http://schemas.microsoft.com/office/drawing/2014/main" id="{B516FA6D-8E9F-4C9C-BA50-CC09DCED4072}"/>
              </a:ext>
            </a:extLst>
          </p:cNvPr>
          <p:cNvSpPr>
            <a:spLocks noGrp="1"/>
          </p:cNvSpPr>
          <p:nvPr>
            <p:ph type="body" sz="quarter" idx="14"/>
          </p:nvPr>
        </p:nvSpPr>
        <p:spPr>
          <a:xfrm>
            <a:off x="1090250" y="1904790"/>
            <a:ext cx="4548456" cy="778234"/>
          </a:xfrm>
        </p:spPr>
        <p:txBody>
          <a:bodyPr anchor="b">
            <a:noAutofit/>
          </a:bodyPr>
          <a:lstStyle>
            <a:lvl1pPr marL="0" algn="ctr" defTabSz="914363"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15" name="Rectangle 14">
            <a:extLst>
              <a:ext uri="{FF2B5EF4-FFF2-40B4-BE49-F238E27FC236}">
                <a16:creationId xmlns:a16="http://schemas.microsoft.com/office/drawing/2014/main" id="{D870A25B-699D-4D15-BC83-0201815D2734}"/>
              </a:ext>
            </a:extLst>
          </p:cNvPr>
          <p:cNvSpPr/>
          <p:nvPr userDrawn="1"/>
        </p:nvSpPr>
        <p:spPr>
          <a:xfrm>
            <a:off x="3209867"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latin typeface="+mj-lt"/>
            </a:endParaRPr>
          </a:p>
        </p:txBody>
      </p:sp>
      <p:sp>
        <p:nvSpPr>
          <p:cNvPr id="21" name="Text Placeholder 20">
            <a:extLst>
              <a:ext uri="{FF2B5EF4-FFF2-40B4-BE49-F238E27FC236}">
                <a16:creationId xmlns:a16="http://schemas.microsoft.com/office/drawing/2014/main" id="{E566FEB3-9583-4476-870F-897012632146}"/>
              </a:ext>
            </a:extLst>
          </p:cNvPr>
          <p:cNvSpPr>
            <a:spLocks noGrp="1"/>
          </p:cNvSpPr>
          <p:nvPr>
            <p:ph type="body" sz="quarter" idx="20"/>
          </p:nvPr>
        </p:nvSpPr>
        <p:spPr>
          <a:xfrm>
            <a:off x="1089452" y="3339380"/>
            <a:ext cx="4550055" cy="2656800"/>
          </a:xfrm>
        </p:spPr>
        <p:txBody>
          <a:bodyPr>
            <a:noAutofit/>
          </a:bodyPr>
          <a:lstStyle>
            <a:lvl1pPr marL="230391" indent="-230391">
              <a:buFont typeface="Wingdings" panose="05000000000000000000" pitchFamily="2" charset="2"/>
              <a:buChar char="§"/>
              <a:defRPr sz="2000">
                <a:latin typeface="+mn-lt"/>
              </a:defRPr>
            </a:lvl1pPr>
            <a:lvl2pPr marL="460782">
              <a:defRPr/>
            </a:lvl2pPr>
            <a:lvl3pPr marL="691172">
              <a:defRPr/>
            </a:lvl3pPr>
            <a:lvl4pPr marL="921563">
              <a:defRPr/>
            </a:lvl4pPr>
            <a:lvl5pPr marL="1151954">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28" name="Rechthoek 3">
            <a:extLst>
              <a:ext uri="{FF2B5EF4-FFF2-40B4-BE49-F238E27FC236}">
                <a16:creationId xmlns:a16="http://schemas.microsoft.com/office/drawing/2014/main" id="{18679EBA-25DF-47AF-B66A-ADB4C0B50434}"/>
              </a:ext>
            </a:extLst>
          </p:cNvPr>
          <p:cNvSpPr/>
          <p:nvPr userDrawn="1"/>
        </p:nvSpPr>
        <p:spPr>
          <a:xfrm>
            <a:off x="6302830" y="1592263"/>
            <a:ext cx="5049383"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29" name="Text Placeholder 16">
            <a:extLst>
              <a:ext uri="{FF2B5EF4-FFF2-40B4-BE49-F238E27FC236}">
                <a16:creationId xmlns:a16="http://schemas.microsoft.com/office/drawing/2014/main" id="{7D3C742E-7030-4C09-A4E2-EE5560A92F6F}"/>
              </a:ext>
            </a:extLst>
          </p:cNvPr>
          <p:cNvSpPr>
            <a:spLocks noGrp="1"/>
          </p:cNvSpPr>
          <p:nvPr>
            <p:ph type="body" sz="quarter" idx="21"/>
          </p:nvPr>
        </p:nvSpPr>
        <p:spPr>
          <a:xfrm>
            <a:off x="6553294" y="1904790"/>
            <a:ext cx="4548456" cy="778234"/>
          </a:xfrm>
        </p:spPr>
        <p:txBody>
          <a:bodyPr anchor="b">
            <a:noAutofit/>
          </a:bodyPr>
          <a:lstStyle>
            <a:lvl1pPr marL="0" algn="ctr" defTabSz="914363"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30" name="Rectangle 29">
            <a:extLst>
              <a:ext uri="{FF2B5EF4-FFF2-40B4-BE49-F238E27FC236}">
                <a16:creationId xmlns:a16="http://schemas.microsoft.com/office/drawing/2014/main" id="{2BCC130F-4C58-4918-8A26-AD95CBCEBBB9}"/>
              </a:ext>
            </a:extLst>
          </p:cNvPr>
          <p:cNvSpPr/>
          <p:nvPr userDrawn="1"/>
        </p:nvSpPr>
        <p:spPr>
          <a:xfrm>
            <a:off x="8672910"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latin typeface="+mj-lt"/>
            </a:endParaRPr>
          </a:p>
        </p:txBody>
      </p:sp>
      <p:sp>
        <p:nvSpPr>
          <p:cNvPr id="31" name="Text Placeholder 20">
            <a:extLst>
              <a:ext uri="{FF2B5EF4-FFF2-40B4-BE49-F238E27FC236}">
                <a16:creationId xmlns:a16="http://schemas.microsoft.com/office/drawing/2014/main" id="{2319D7C0-B552-49BD-9175-92D787A5496B}"/>
              </a:ext>
            </a:extLst>
          </p:cNvPr>
          <p:cNvSpPr>
            <a:spLocks noGrp="1"/>
          </p:cNvSpPr>
          <p:nvPr>
            <p:ph type="body" sz="quarter" idx="22"/>
          </p:nvPr>
        </p:nvSpPr>
        <p:spPr>
          <a:xfrm>
            <a:off x="6552494" y="3339380"/>
            <a:ext cx="4550055" cy="2656800"/>
          </a:xfrm>
        </p:spPr>
        <p:txBody>
          <a:bodyPr>
            <a:noAutofit/>
          </a:bodyPr>
          <a:lstStyle>
            <a:lvl1pPr marL="230391" indent="-230391">
              <a:buFont typeface="Wingdings" panose="05000000000000000000" pitchFamily="2" charset="2"/>
              <a:buChar char="§"/>
              <a:defRPr sz="2000">
                <a:latin typeface="+mn-lt"/>
              </a:defRPr>
            </a:lvl1pPr>
            <a:lvl2pPr marL="460782">
              <a:defRPr/>
            </a:lvl2pPr>
            <a:lvl3pPr marL="691172">
              <a:defRPr/>
            </a:lvl3pPr>
            <a:lvl4pPr marL="921563">
              <a:defRPr/>
            </a:lvl4pPr>
            <a:lvl5pPr marL="1151954">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16" name="Titel 1">
            <a:extLst>
              <a:ext uri="{FF2B5EF4-FFF2-40B4-BE49-F238E27FC236}">
                <a16:creationId xmlns:a16="http://schemas.microsoft.com/office/drawing/2014/main" id="{B402254C-B322-4B4A-8A90-0B23A940D93E}"/>
              </a:ext>
            </a:extLst>
          </p:cNvPr>
          <p:cNvSpPr>
            <a:spLocks noGrp="1"/>
          </p:cNvSpPr>
          <p:nvPr>
            <p:ph type="title" hasCustomPrompt="1"/>
          </p:nvPr>
        </p:nvSpPr>
        <p:spPr>
          <a:xfrm>
            <a:off x="836612" y="736353"/>
            <a:ext cx="10515600" cy="703511"/>
          </a:xfrm>
          <a:prstGeom prst="rect">
            <a:avLst/>
          </a:prstGeom>
        </p:spPr>
        <p:txBody>
          <a:bodyPr anchor="t"/>
          <a:lstStyle>
            <a:lvl1pPr>
              <a:defRPr/>
            </a:lvl1pPr>
          </a:lstStyle>
          <a:p>
            <a:r>
              <a:rPr lang="nl-NL"/>
              <a:t>Hoofdtitel</a:t>
            </a:r>
            <a:endParaRPr lang="nl-BE"/>
          </a:p>
        </p:txBody>
      </p:sp>
      <p:sp>
        <p:nvSpPr>
          <p:cNvPr id="17" name="Tijdelijke aanduiding voor tekst 9">
            <a:extLst>
              <a:ext uri="{FF2B5EF4-FFF2-40B4-BE49-F238E27FC236}">
                <a16:creationId xmlns:a16="http://schemas.microsoft.com/office/drawing/2014/main" id="{59EEA2BC-5754-457F-AE68-3991568A9F54}"/>
              </a:ext>
            </a:extLst>
          </p:cNvPr>
          <p:cNvSpPr>
            <a:spLocks noGrp="1"/>
          </p:cNvSpPr>
          <p:nvPr>
            <p:ph type="body" sz="quarter" idx="13" hasCustomPrompt="1"/>
          </p:nvPr>
        </p:nvSpPr>
        <p:spPr>
          <a:xfrm>
            <a:off x="836613"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Tree>
    <p:extLst>
      <p:ext uri="{BB962C8B-B14F-4D97-AF65-F5344CB8AC3E}">
        <p14:creationId xmlns:p14="http://schemas.microsoft.com/office/powerpoint/2010/main" val="20284756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Titel + Tussentitel + 3 Inhoud ">
    <p:spTree>
      <p:nvGrpSpPr>
        <p:cNvPr id="1" name=""/>
        <p:cNvGrpSpPr/>
        <p:nvPr/>
      </p:nvGrpSpPr>
      <p:grpSpPr>
        <a:xfrm>
          <a:off x="0" y="0"/>
          <a:ext cx="0" cy="0"/>
          <a:chOff x="0" y="0"/>
          <a:chExt cx="0" cy="0"/>
        </a:xfrm>
      </p:grpSpPr>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p>
        </p:txBody>
      </p:sp>
      <p:sp>
        <p:nvSpPr>
          <p:cNvPr id="8" name="Rechthoek 3">
            <a:extLst>
              <a:ext uri="{FF2B5EF4-FFF2-40B4-BE49-F238E27FC236}">
                <a16:creationId xmlns:a16="http://schemas.microsoft.com/office/drawing/2014/main" id="{23AF26AC-5CFB-4F6D-8A70-31DC3394C2C5}"/>
              </a:ext>
            </a:extLst>
          </p:cNvPr>
          <p:cNvSpPr/>
          <p:nvPr userDrawn="1"/>
        </p:nvSpPr>
        <p:spPr>
          <a:xfrm>
            <a:off x="839788" y="1577977"/>
            <a:ext cx="3240000" cy="46227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9" name="Rechthoek 3">
            <a:extLst>
              <a:ext uri="{FF2B5EF4-FFF2-40B4-BE49-F238E27FC236}">
                <a16:creationId xmlns:a16="http://schemas.microsoft.com/office/drawing/2014/main" id="{1786B4DD-87B3-4870-B63C-2B803B4906F0}"/>
              </a:ext>
            </a:extLst>
          </p:cNvPr>
          <p:cNvSpPr/>
          <p:nvPr userDrawn="1"/>
        </p:nvSpPr>
        <p:spPr>
          <a:xfrm>
            <a:off x="4476000" y="1577977"/>
            <a:ext cx="3240000" cy="46227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rgbClr val="373636"/>
              </a:solidFill>
              <a:uFill>
                <a:solidFill>
                  <a:srgbClr val="FFE819"/>
                </a:solidFill>
              </a:uFill>
              <a:latin typeface="+mj-lt"/>
            </a:endParaRPr>
          </a:p>
        </p:txBody>
      </p:sp>
      <p:sp>
        <p:nvSpPr>
          <p:cNvPr id="10" name="Rechthoek 3">
            <a:extLst>
              <a:ext uri="{FF2B5EF4-FFF2-40B4-BE49-F238E27FC236}">
                <a16:creationId xmlns:a16="http://schemas.microsoft.com/office/drawing/2014/main" id="{892CD43D-9369-47DC-A190-4DABB5F648B9}"/>
              </a:ext>
            </a:extLst>
          </p:cNvPr>
          <p:cNvSpPr/>
          <p:nvPr userDrawn="1"/>
        </p:nvSpPr>
        <p:spPr>
          <a:xfrm>
            <a:off x="8112212" y="1592264"/>
            <a:ext cx="3240000" cy="46227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rgbClr val="373636"/>
              </a:solidFill>
              <a:uFill>
                <a:solidFill>
                  <a:srgbClr val="FFE819"/>
                </a:solidFill>
              </a:uFill>
              <a:latin typeface="+mj-lt"/>
            </a:endParaRPr>
          </a:p>
        </p:txBody>
      </p:sp>
      <p:sp>
        <p:nvSpPr>
          <p:cNvPr id="11" name="Text Placeholder 16">
            <a:extLst>
              <a:ext uri="{FF2B5EF4-FFF2-40B4-BE49-F238E27FC236}">
                <a16:creationId xmlns:a16="http://schemas.microsoft.com/office/drawing/2014/main" id="{B516FA6D-8E9F-4C9C-BA50-CC09DCED4072}"/>
              </a:ext>
            </a:extLst>
          </p:cNvPr>
          <p:cNvSpPr>
            <a:spLocks noGrp="1"/>
          </p:cNvSpPr>
          <p:nvPr>
            <p:ph type="body" sz="quarter" idx="14"/>
          </p:nvPr>
        </p:nvSpPr>
        <p:spPr>
          <a:xfrm>
            <a:off x="1000501" y="1904790"/>
            <a:ext cx="2918574" cy="778234"/>
          </a:xfrm>
        </p:spPr>
        <p:txBody>
          <a:bodyPr anchor="b">
            <a:noAutofit/>
          </a:bodyPr>
          <a:lstStyle>
            <a:lvl1pPr marL="0" algn="ctr" defTabSz="914363"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13" name="Text Placeholder 16">
            <a:extLst>
              <a:ext uri="{FF2B5EF4-FFF2-40B4-BE49-F238E27FC236}">
                <a16:creationId xmlns:a16="http://schemas.microsoft.com/office/drawing/2014/main" id="{4903B434-F0DF-4A38-AD25-1AC6AC8F3084}"/>
              </a:ext>
            </a:extLst>
          </p:cNvPr>
          <p:cNvSpPr>
            <a:spLocks noGrp="1"/>
          </p:cNvSpPr>
          <p:nvPr>
            <p:ph type="body" sz="quarter" idx="15"/>
          </p:nvPr>
        </p:nvSpPr>
        <p:spPr>
          <a:xfrm>
            <a:off x="4636714" y="1904790"/>
            <a:ext cx="2918574" cy="778234"/>
          </a:xfrm>
        </p:spPr>
        <p:txBody>
          <a:bodyPr anchor="b">
            <a:noAutofit/>
          </a:bodyPr>
          <a:lstStyle>
            <a:lvl1pPr marL="0" algn="ctr" defTabSz="914363"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14" name="Text Placeholder 16">
            <a:extLst>
              <a:ext uri="{FF2B5EF4-FFF2-40B4-BE49-F238E27FC236}">
                <a16:creationId xmlns:a16="http://schemas.microsoft.com/office/drawing/2014/main" id="{4F757132-B6AF-4A2B-9F9B-07AB94E88C17}"/>
              </a:ext>
            </a:extLst>
          </p:cNvPr>
          <p:cNvSpPr>
            <a:spLocks noGrp="1"/>
          </p:cNvSpPr>
          <p:nvPr>
            <p:ph type="body" sz="quarter" idx="16"/>
          </p:nvPr>
        </p:nvSpPr>
        <p:spPr>
          <a:xfrm>
            <a:off x="8272926" y="1919076"/>
            <a:ext cx="2918574" cy="778234"/>
          </a:xfrm>
        </p:spPr>
        <p:txBody>
          <a:bodyPr anchor="b">
            <a:noAutofit/>
          </a:bodyPr>
          <a:lstStyle>
            <a:lvl1pPr marL="0" algn="ctr" defTabSz="914363"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15" name="Rectangle 14">
            <a:extLst>
              <a:ext uri="{FF2B5EF4-FFF2-40B4-BE49-F238E27FC236}">
                <a16:creationId xmlns:a16="http://schemas.microsoft.com/office/drawing/2014/main" id="{D870A25B-699D-4D15-BC83-0201815D2734}"/>
              </a:ext>
            </a:extLst>
          </p:cNvPr>
          <p:cNvSpPr/>
          <p:nvPr userDrawn="1"/>
        </p:nvSpPr>
        <p:spPr>
          <a:xfrm>
            <a:off x="2304758"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latin typeface="+mj-lt"/>
            </a:endParaRPr>
          </a:p>
        </p:txBody>
      </p:sp>
      <p:sp>
        <p:nvSpPr>
          <p:cNvPr id="17" name="Rectangle 16">
            <a:extLst>
              <a:ext uri="{FF2B5EF4-FFF2-40B4-BE49-F238E27FC236}">
                <a16:creationId xmlns:a16="http://schemas.microsoft.com/office/drawing/2014/main" id="{5A5DD0C0-8DD0-4CF1-A9DC-5F39B9B29250}"/>
              </a:ext>
            </a:extLst>
          </p:cNvPr>
          <p:cNvSpPr/>
          <p:nvPr userDrawn="1"/>
        </p:nvSpPr>
        <p:spPr>
          <a:xfrm>
            <a:off x="5821445"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latin typeface="+mj-lt"/>
            </a:endParaRPr>
          </a:p>
        </p:txBody>
      </p:sp>
      <p:sp>
        <p:nvSpPr>
          <p:cNvPr id="19" name="Rectangle 18">
            <a:extLst>
              <a:ext uri="{FF2B5EF4-FFF2-40B4-BE49-F238E27FC236}">
                <a16:creationId xmlns:a16="http://schemas.microsoft.com/office/drawing/2014/main" id="{6047A5D2-E535-4929-8474-B0DFBDAC3AAA}"/>
              </a:ext>
            </a:extLst>
          </p:cNvPr>
          <p:cNvSpPr/>
          <p:nvPr userDrawn="1"/>
        </p:nvSpPr>
        <p:spPr>
          <a:xfrm>
            <a:off x="9577182" y="2989488"/>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latin typeface="+mj-lt"/>
            </a:endParaRPr>
          </a:p>
        </p:txBody>
      </p:sp>
      <p:sp>
        <p:nvSpPr>
          <p:cNvPr id="21" name="Text Placeholder 20">
            <a:extLst>
              <a:ext uri="{FF2B5EF4-FFF2-40B4-BE49-F238E27FC236}">
                <a16:creationId xmlns:a16="http://schemas.microsoft.com/office/drawing/2014/main" id="{E566FEB3-9583-4476-870F-897012632146}"/>
              </a:ext>
            </a:extLst>
          </p:cNvPr>
          <p:cNvSpPr>
            <a:spLocks noGrp="1"/>
          </p:cNvSpPr>
          <p:nvPr>
            <p:ph type="body" sz="quarter" idx="20"/>
          </p:nvPr>
        </p:nvSpPr>
        <p:spPr>
          <a:xfrm>
            <a:off x="1000501" y="3339380"/>
            <a:ext cx="2919600" cy="2656800"/>
          </a:xfrm>
        </p:spPr>
        <p:txBody>
          <a:bodyPr>
            <a:noAutofit/>
          </a:bodyPr>
          <a:lstStyle>
            <a:lvl1pPr marL="230391" indent="-230391">
              <a:buFont typeface="Wingdings" panose="05000000000000000000" pitchFamily="2" charset="2"/>
              <a:buChar char="§"/>
              <a:defRPr sz="2000">
                <a:latin typeface="+mn-lt"/>
              </a:defRPr>
            </a:lvl1pPr>
            <a:lvl2pPr marL="460782">
              <a:defRPr/>
            </a:lvl2pPr>
            <a:lvl3pPr marL="691172">
              <a:defRPr/>
            </a:lvl3pPr>
            <a:lvl4pPr marL="921563">
              <a:defRPr/>
            </a:lvl4pPr>
            <a:lvl5pPr marL="1151954">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26" name="Text Placeholder 20">
            <a:extLst>
              <a:ext uri="{FF2B5EF4-FFF2-40B4-BE49-F238E27FC236}">
                <a16:creationId xmlns:a16="http://schemas.microsoft.com/office/drawing/2014/main" id="{EB0C5E13-305D-4093-8357-BB356F02F7B9}"/>
              </a:ext>
            </a:extLst>
          </p:cNvPr>
          <p:cNvSpPr>
            <a:spLocks noGrp="1"/>
          </p:cNvSpPr>
          <p:nvPr>
            <p:ph type="body" sz="quarter" idx="21"/>
          </p:nvPr>
        </p:nvSpPr>
        <p:spPr>
          <a:xfrm>
            <a:off x="4635687" y="3339380"/>
            <a:ext cx="2919600" cy="2656800"/>
          </a:xfrm>
        </p:spPr>
        <p:txBody>
          <a:bodyPr>
            <a:noAutofit/>
          </a:bodyPr>
          <a:lstStyle>
            <a:lvl1pPr marL="230391" indent="-230391">
              <a:buFont typeface="Wingdings" panose="05000000000000000000" pitchFamily="2" charset="2"/>
              <a:buChar char="§"/>
              <a:defRPr sz="2000">
                <a:latin typeface="+mn-lt"/>
              </a:defRPr>
            </a:lvl1pPr>
            <a:lvl2pPr marL="460782">
              <a:defRPr/>
            </a:lvl2pPr>
            <a:lvl3pPr marL="691172">
              <a:defRPr/>
            </a:lvl3pPr>
            <a:lvl4pPr marL="921563">
              <a:defRPr/>
            </a:lvl4pPr>
            <a:lvl5pPr marL="1151954">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27" name="Text Placeholder 20">
            <a:extLst>
              <a:ext uri="{FF2B5EF4-FFF2-40B4-BE49-F238E27FC236}">
                <a16:creationId xmlns:a16="http://schemas.microsoft.com/office/drawing/2014/main" id="{A9B79223-F299-4F48-B8EE-17FF3C2046EB}"/>
              </a:ext>
            </a:extLst>
          </p:cNvPr>
          <p:cNvSpPr>
            <a:spLocks noGrp="1"/>
          </p:cNvSpPr>
          <p:nvPr>
            <p:ph type="body" sz="quarter" idx="22"/>
          </p:nvPr>
        </p:nvSpPr>
        <p:spPr>
          <a:xfrm>
            <a:off x="8270873" y="3339380"/>
            <a:ext cx="2919600" cy="2656800"/>
          </a:xfrm>
        </p:spPr>
        <p:txBody>
          <a:bodyPr>
            <a:noAutofit/>
          </a:bodyPr>
          <a:lstStyle>
            <a:lvl1pPr marL="230391" indent="-230391">
              <a:buFont typeface="Wingdings" panose="05000000000000000000" pitchFamily="2" charset="2"/>
              <a:buChar char="§"/>
              <a:defRPr sz="2000">
                <a:latin typeface="+mn-lt"/>
              </a:defRPr>
            </a:lvl1pPr>
            <a:lvl2pPr marL="460782">
              <a:defRPr/>
            </a:lvl2pPr>
            <a:lvl3pPr marL="691172">
              <a:defRPr/>
            </a:lvl3pPr>
            <a:lvl4pPr marL="921563">
              <a:defRPr/>
            </a:lvl4pPr>
            <a:lvl5pPr marL="1151954">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20" name="Titel 1">
            <a:extLst>
              <a:ext uri="{FF2B5EF4-FFF2-40B4-BE49-F238E27FC236}">
                <a16:creationId xmlns:a16="http://schemas.microsoft.com/office/drawing/2014/main" id="{EACFD26D-5C2D-4D4C-BF5B-D87C120620C3}"/>
              </a:ext>
            </a:extLst>
          </p:cNvPr>
          <p:cNvSpPr>
            <a:spLocks noGrp="1"/>
          </p:cNvSpPr>
          <p:nvPr>
            <p:ph type="title" hasCustomPrompt="1"/>
          </p:nvPr>
        </p:nvSpPr>
        <p:spPr>
          <a:xfrm>
            <a:off x="836612" y="736353"/>
            <a:ext cx="10515600" cy="703511"/>
          </a:xfrm>
          <a:prstGeom prst="rect">
            <a:avLst/>
          </a:prstGeom>
        </p:spPr>
        <p:txBody>
          <a:bodyPr anchor="t"/>
          <a:lstStyle>
            <a:lvl1pPr>
              <a:defRPr/>
            </a:lvl1pPr>
          </a:lstStyle>
          <a:p>
            <a:r>
              <a:rPr lang="nl-NL"/>
              <a:t>Hoofdtitel</a:t>
            </a:r>
            <a:endParaRPr lang="nl-BE"/>
          </a:p>
        </p:txBody>
      </p:sp>
      <p:sp>
        <p:nvSpPr>
          <p:cNvPr id="22" name="Tijdelijke aanduiding voor tekst 9">
            <a:extLst>
              <a:ext uri="{FF2B5EF4-FFF2-40B4-BE49-F238E27FC236}">
                <a16:creationId xmlns:a16="http://schemas.microsoft.com/office/drawing/2014/main" id="{CC9879FD-0861-47BA-AB16-D81A3B7D1A0F}"/>
              </a:ext>
            </a:extLst>
          </p:cNvPr>
          <p:cNvSpPr>
            <a:spLocks noGrp="1"/>
          </p:cNvSpPr>
          <p:nvPr>
            <p:ph type="body" sz="quarter" idx="13" hasCustomPrompt="1"/>
          </p:nvPr>
        </p:nvSpPr>
        <p:spPr>
          <a:xfrm>
            <a:off x="836613"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Tree>
    <p:extLst>
      <p:ext uri="{BB962C8B-B14F-4D97-AF65-F5344CB8AC3E}">
        <p14:creationId xmlns:p14="http://schemas.microsoft.com/office/powerpoint/2010/main" val="2133752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Titel + Tussentitel + 4 Inhoud ">
    <p:spTree>
      <p:nvGrpSpPr>
        <p:cNvPr id="1" name=""/>
        <p:cNvGrpSpPr/>
        <p:nvPr/>
      </p:nvGrpSpPr>
      <p:grpSpPr>
        <a:xfrm>
          <a:off x="0" y="0"/>
          <a:ext cx="0" cy="0"/>
          <a:chOff x="0" y="0"/>
          <a:chExt cx="0" cy="0"/>
        </a:xfrm>
      </p:grpSpPr>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p>
        </p:txBody>
      </p:sp>
      <p:sp>
        <p:nvSpPr>
          <p:cNvPr id="8" name="Rechthoek 3">
            <a:extLst>
              <a:ext uri="{FF2B5EF4-FFF2-40B4-BE49-F238E27FC236}">
                <a16:creationId xmlns:a16="http://schemas.microsoft.com/office/drawing/2014/main" id="{23AF26AC-5CFB-4F6D-8A70-31DC3394C2C5}"/>
              </a:ext>
            </a:extLst>
          </p:cNvPr>
          <p:cNvSpPr/>
          <p:nvPr userDrawn="1"/>
        </p:nvSpPr>
        <p:spPr>
          <a:xfrm>
            <a:off x="839788"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11" name="Text Placeholder 16">
            <a:extLst>
              <a:ext uri="{FF2B5EF4-FFF2-40B4-BE49-F238E27FC236}">
                <a16:creationId xmlns:a16="http://schemas.microsoft.com/office/drawing/2014/main" id="{B516FA6D-8E9F-4C9C-BA50-CC09DCED4072}"/>
              </a:ext>
            </a:extLst>
          </p:cNvPr>
          <p:cNvSpPr>
            <a:spLocks noGrp="1"/>
          </p:cNvSpPr>
          <p:nvPr>
            <p:ph type="body" sz="quarter" idx="14"/>
          </p:nvPr>
        </p:nvSpPr>
        <p:spPr>
          <a:xfrm>
            <a:off x="966060" y="1904790"/>
            <a:ext cx="2273512" cy="778234"/>
          </a:xfrm>
        </p:spPr>
        <p:txBody>
          <a:bodyPr anchor="b">
            <a:noAutofit/>
          </a:bodyPr>
          <a:lstStyle>
            <a:lvl1pPr marL="0" algn="ctr" defTabSz="914363"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15" name="Rectangle 14">
            <a:extLst>
              <a:ext uri="{FF2B5EF4-FFF2-40B4-BE49-F238E27FC236}">
                <a16:creationId xmlns:a16="http://schemas.microsoft.com/office/drawing/2014/main" id="{D870A25B-699D-4D15-BC83-0201815D2734}"/>
              </a:ext>
            </a:extLst>
          </p:cNvPr>
          <p:cNvSpPr/>
          <p:nvPr userDrawn="1"/>
        </p:nvSpPr>
        <p:spPr>
          <a:xfrm>
            <a:off x="1958011"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latin typeface="+mj-lt"/>
            </a:endParaRPr>
          </a:p>
        </p:txBody>
      </p:sp>
      <p:sp>
        <p:nvSpPr>
          <p:cNvPr id="21" name="Text Placeholder 20">
            <a:extLst>
              <a:ext uri="{FF2B5EF4-FFF2-40B4-BE49-F238E27FC236}">
                <a16:creationId xmlns:a16="http://schemas.microsoft.com/office/drawing/2014/main" id="{E566FEB3-9583-4476-870F-897012632146}"/>
              </a:ext>
            </a:extLst>
          </p:cNvPr>
          <p:cNvSpPr>
            <a:spLocks noGrp="1"/>
          </p:cNvSpPr>
          <p:nvPr>
            <p:ph type="body" sz="quarter" idx="20"/>
          </p:nvPr>
        </p:nvSpPr>
        <p:spPr>
          <a:xfrm>
            <a:off x="965657" y="3339380"/>
            <a:ext cx="2274311" cy="2656800"/>
          </a:xfrm>
        </p:spPr>
        <p:txBody>
          <a:bodyPr>
            <a:noAutofit/>
          </a:bodyPr>
          <a:lstStyle>
            <a:lvl1pPr marL="230391" indent="-230391">
              <a:buFont typeface="Wingdings" panose="05000000000000000000" pitchFamily="2" charset="2"/>
              <a:buChar char="§"/>
              <a:defRPr sz="2000">
                <a:latin typeface="+mn-lt"/>
              </a:defRPr>
            </a:lvl1pPr>
            <a:lvl2pPr marL="460782">
              <a:defRPr/>
            </a:lvl2pPr>
            <a:lvl3pPr marL="691172">
              <a:defRPr/>
            </a:lvl3pPr>
            <a:lvl4pPr marL="921563">
              <a:defRPr/>
            </a:lvl4pPr>
            <a:lvl5pPr marL="1151954">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71" name="Rechthoek 3">
            <a:extLst>
              <a:ext uri="{FF2B5EF4-FFF2-40B4-BE49-F238E27FC236}">
                <a16:creationId xmlns:a16="http://schemas.microsoft.com/office/drawing/2014/main" id="{D42E061E-4CC4-43FD-8005-B1BD5D905DC0}"/>
              </a:ext>
            </a:extLst>
          </p:cNvPr>
          <p:cNvSpPr/>
          <p:nvPr userDrawn="1"/>
        </p:nvSpPr>
        <p:spPr>
          <a:xfrm>
            <a:off x="3502632"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72" name="Text Placeholder 16">
            <a:extLst>
              <a:ext uri="{FF2B5EF4-FFF2-40B4-BE49-F238E27FC236}">
                <a16:creationId xmlns:a16="http://schemas.microsoft.com/office/drawing/2014/main" id="{4E3C6674-DD01-47E9-A10E-D853334741CF}"/>
              </a:ext>
            </a:extLst>
          </p:cNvPr>
          <p:cNvSpPr>
            <a:spLocks noGrp="1"/>
          </p:cNvSpPr>
          <p:nvPr>
            <p:ph type="body" sz="quarter" idx="21"/>
          </p:nvPr>
        </p:nvSpPr>
        <p:spPr>
          <a:xfrm>
            <a:off x="3628903" y="1904790"/>
            <a:ext cx="2273512" cy="778234"/>
          </a:xfrm>
        </p:spPr>
        <p:txBody>
          <a:bodyPr anchor="b">
            <a:noAutofit/>
          </a:bodyPr>
          <a:lstStyle>
            <a:lvl1pPr marL="0" algn="ctr" defTabSz="914363"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73" name="Rectangle 72">
            <a:extLst>
              <a:ext uri="{FF2B5EF4-FFF2-40B4-BE49-F238E27FC236}">
                <a16:creationId xmlns:a16="http://schemas.microsoft.com/office/drawing/2014/main" id="{7B184C01-EC21-4F1C-A40F-CE7D84CD102F}"/>
              </a:ext>
            </a:extLst>
          </p:cNvPr>
          <p:cNvSpPr/>
          <p:nvPr userDrawn="1"/>
        </p:nvSpPr>
        <p:spPr>
          <a:xfrm>
            <a:off x="4620854"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latin typeface="+mj-lt"/>
            </a:endParaRPr>
          </a:p>
        </p:txBody>
      </p:sp>
      <p:sp>
        <p:nvSpPr>
          <p:cNvPr id="74" name="Text Placeholder 20">
            <a:extLst>
              <a:ext uri="{FF2B5EF4-FFF2-40B4-BE49-F238E27FC236}">
                <a16:creationId xmlns:a16="http://schemas.microsoft.com/office/drawing/2014/main" id="{55EDD25B-4655-4241-B02F-A9D898AFDAC2}"/>
              </a:ext>
            </a:extLst>
          </p:cNvPr>
          <p:cNvSpPr>
            <a:spLocks noGrp="1"/>
          </p:cNvSpPr>
          <p:nvPr>
            <p:ph type="body" sz="quarter" idx="22"/>
          </p:nvPr>
        </p:nvSpPr>
        <p:spPr>
          <a:xfrm>
            <a:off x="3628500" y="3339380"/>
            <a:ext cx="2274311" cy="2656800"/>
          </a:xfrm>
        </p:spPr>
        <p:txBody>
          <a:bodyPr>
            <a:noAutofit/>
          </a:bodyPr>
          <a:lstStyle>
            <a:lvl1pPr marL="230391" indent="-230391">
              <a:buFont typeface="Wingdings" panose="05000000000000000000" pitchFamily="2" charset="2"/>
              <a:buChar char="§"/>
              <a:defRPr sz="2000">
                <a:latin typeface="+mn-lt"/>
              </a:defRPr>
            </a:lvl1pPr>
            <a:lvl2pPr marL="460782">
              <a:defRPr/>
            </a:lvl2pPr>
            <a:lvl3pPr marL="691172">
              <a:defRPr/>
            </a:lvl3pPr>
            <a:lvl4pPr marL="921563">
              <a:defRPr/>
            </a:lvl4pPr>
            <a:lvl5pPr marL="1151954">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75" name="Rechthoek 3">
            <a:extLst>
              <a:ext uri="{FF2B5EF4-FFF2-40B4-BE49-F238E27FC236}">
                <a16:creationId xmlns:a16="http://schemas.microsoft.com/office/drawing/2014/main" id="{25E21064-3834-4788-B957-C622E24DCF38}"/>
              </a:ext>
            </a:extLst>
          </p:cNvPr>
          <p:cNvSpPr/>
          <p:nvPr userDrawn="1"/>
        </p:nvSpPr>
        <p:spPr>
          <a:xfrm>
            <a:off x="6165475"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76" name="Text Placeholder 16">
            <a:extLst>
              <a:ext uri="{FF2B5EF4-FFF2-40B4-BE49-F238E27FC236}">
                <a16:creationId xmlns:a16="http://schemas.microsoft.com/office/drawing/2014/main" id="{6350B18A-4C7A-4978-BED9-F8CA3F7851C9}"/>
              </a:ext>
            </a:extLst>
          </p:cNvPr>
          <p:cNvSpPr>
            <a:spLocks noGrp="1"/>
          </p:cNvSpPr>
          <p:nvPr>
            <p:ph type="body" sz="quarter" idx="23"/>
          </p:nvPr>
        </p:nvSpPr>
        <p:spPr>
          <a:xfrm>
            <a:off x="6291746" y="1904790"/>
            <a:ext cx="2273512" cy="778234"/>
          </a:xfrm>
        </p:spPr>
        <p:txBody>
          <a:bodyPr anchor="b">
            <a:noAutofit/>
          </a:bodyPr>
          <a:lstStyle>
            <a:lvl1pPr marL="0" algn="ctr" defTabSz="914363"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77" name="Rectangle 76">
            <a:extLst>
              <a:ext uri="{FF2B5EF4-FFF2-40B4-BE49-F238E27FC236}">
                <a16:creationId xmlns:a16="http://schemas.microsoft.com/office/drawing/2014/main" id="{84149926-AEB6-41AF-B225-2B03505D5B8D}"/>
              </a:ext>
            </a:extLst>
          </p:cNvPr>
          <p:cNvSpPr/>
          <p:nvPr userDrawn="1"/>
        </p:nvSpPr>
        <p:spPr>
          <a:xfrm>
            <a:off x="7283697"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latin typeface="+mj-lt"/>
            </a:endParaRPr>
          </a:p>
        </p:txBody>
      </p:sp>
      <p:sp>
        <p:nvSpPr>
          <p:cNvPr id="78" name="Text Placeholder 20">
            <a:extLst>
              <a:ext uri="{FF2B5EF4-FFF2-40B4-BE49-F238E27FC236}">
                <a16:creationId xmlns:a16="http://schemas.microsoft.com/office/drawing/2014/main" id="{CBE57870-6B13-4436-9AB0-B45ACC23401D}"/>
              </a:ext>
            </a:extLst>
          </p:cNvPr>
          <p:cNvSpPr>
            <a:spLocks noGrp="1"/>
          </p:cNvSpPr>
          <p:nvPr>
            <p:ph type="body" sz="quarter" idx="24"/>
          </p:nvPr>
        </p:nvSpPr>
        <p:spPr>
          <a:xfrm>
            <a:off x="6291343" y="3339380"/>
            <a:ext cx="2274311" cy="2656800"/>
          </a:xfrm>
        </p:spPr>
        <p:txBody>
          <a:bodyPr>
            <a:noAutofit/>
          </a:bodyPr>
          <a:lstStyle>
            <a:lvl1pPr marL="230391" indent="-230391">
              <a:buFont typeface="Wingdings" panose="05000000000000000000" pitchFamily="2" charset="2"/>
              <a:buChar char="§"/>
              <a:defRPr sz="2000">
                <a:latin typeface="+mn-lt"/>
              </a:defRPr>
            </a:lvl1pPr>
            <a:lvl2pPr marL="460782">
              <a:defRPr/>
            </a:lvl2pPr>
            <a:lvl3pPr marL="691172">
              <a:defRPr/>
            </a:lvl3pPr>
            <a:lvl4pPr marL="921563">
              <a:defRPr/>
            </a:lvl4pPr>
            <a:lvl5pPr marL="1151954">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79" name="Rechthoek 3">
            <a:extLst>
              <a:ext uri="{FF2B5EF4-FFF2-40B4-BE49-F238E27FC236}">
                <a16:creationId xmlns:a16="http://schemas.microsoft.com/office/drawing/2014/main" id="{8C77416B-B3AD-4D67-B6D2-4ACF2DD6EDD0}"/>
              </a:ext>
            </a:extLst>
          </p:cNvPr>
          <p:cNvSpPr/>
          <p:nvPr userDrawn="1"/>
        </p:nvSpPr>
        <p:spPr>
          <a:xfrm>
            <a:off x="8828317"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80" name="Text Placeholder 16">
            <a:extLst>
              <a:ext uri="{FF2B5EF4-FFF2-40B4-BE49-F238E27FC236}">
                <a16:creationId xmlns:a16="http://schemas.microsoft.com/office/drawing/2014/main" id="{852EF0F1-F093-4E8C-A7D2-5130A61B0E50}"/>
              </a:ext>
            </a:extLst>
          </p:cNvPr>
          <p:cNvSpPr>
            <a:spLocks noGrp="1"/>
          </p:cNvSpPr>
          <p:nvPr>
            <p:ph type="body" sz="quarter" idx="25"/>
          </p:nvPr>
        </p:nvSpPr>
        <p:spPr>
          <a:xfrm>
            <a:off x="8954588" y="1904790"/>
            <a:ext cx="2273512" cy="778234"/>
          </a:xfrm>
        </p:spPr>
        <p:txBody>
          <a:bodyPr anchor="b">
            <a:noAutofit/>
          </a:bodyPr>
          <a:lstStyle>
            <a:lvl1pPr marL="0" algn="ctr" defTabSz="914363"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81" name="Rectangle 80">
            <a:extLst>
              <a:ext uri="{FF2B5EF4-FFF2-40B4-BE49-F238E27FC236}">
                <a16:creationId xmlns:a16="http://schemas.microsoft.com/office/drawing/2014/main" id="{396AA952-17E9-41F2-A71E-4A8199C2B745}"/>
              </a:ext>
            </a:extLst>
          </p:cNvPr>
          <p:cNvSpPr/>
          <p:nvPr userDrawn="1"/>
        </p:nvSpPr>
        <p:spPr>
          <a:xfrm>
            <a:off x="9946539"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latin typeface="+mj-lt"/>
            </a:endParaRPr>
          </a:p>
        </p:txBody>
      </p:sp>
      <p:sp>
        <p:nvSpPr>
          <p:cNvPr id="82" name="Text Placeholder 20">
            <a:extLst>
              <a:ext uri="{FF2B5EF4-FFF2-40B4-BE49-F238E27FC236}">
                <a16:creationId xmlns:a16="http://schemas.microsoft.com/office/drawing/2014/main" id="{6FF71E5F-F651-4629-9C5E-3DE7139EE63D}"/>
              </a:ext>
            </a:extLst>
          </p:cNvPr>
          <p:cNvSpPr>
            <a:spLocks noGrp="1"/>
          </p:cNvSpPr>
          <p:nvPr>
            <p:ph type="body" sz="quarter" idx="26"/>
          </p:nvPr>
        </p:nvSpPr>
        <p:spPr>
          <a:xfrm>
            <a:off x="8954185" y="3339380"/>
            <a:ext cx="2274311" cy="2656800"/>
          </a:xfrm>
        </p:spPr>
        <p:txBody>
          <a:bodyPr>
            <a:noAutofit/>
          </a:bodyPr>
          <a:lstStyle>
            <a:lvl1pPr marL="230391" indent="-230391">
              <a:buFont typeface="Wingdings" panose="05000000000000000000" pitchFamily="2" charset="2"/>
              <a:buChar char="§"/>
              <a:defRPr sz="2000">
                <a:latin typeface="+mn-lt"/>
              </a:defRPr>
            </a:lvl1pPr>
            <a:lvl2pPr marL="460782">
              <a:defRPr/>
            </a:lvl2pPr>
            <a:lvl3pPr marL="691172">
              <a:defRPr/>
            </a:lvl3pPr>
            <a:lvl4pPr marL="921563">
              <a:defRPr/>
            </a:lvl4pPr>
            <a:lvl5pPr marL="1151954">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23" name="Titel 1">
            <a:extLst>
              <a:ext uri="{FF2B5EF4-FFF2-40B4-BE49-F238E27FC236}">
                <a16:creationId xmlns:a16="http://schemas.microsoft.com/office/drawing/2014/main" id="{41E833E3-11DC-491F-9B58-E6B30A34C1E1}"/>
              </a:ext>
            </a:extLst>
          </p:cNvPr>
          <p:cNvSpPr>
            <a:spLocks noGrp="1"/>
          </p:cNvSpPr>
          <p:nvPr>
            <p:ph type="title" hasCustomPrompt="1"/>
          </p:nvPr>
        </p:nvSpPr>
        <p:spPr>
          <a:xfrm>
            <a:off x="836612" y="736353"/>
            <a:ext cx="10515600" cy="703511"/>
          </a:xfrm>
          <a:prstGeom prst="rect">
            <a:avLst/>
          </a:prstGeom>
        </p:spPr>
        <p:txBody>
          <a:bodyPr anchor="t"/>
          <a:lstStyle>
            <a:lvl1pPr>
              <a:defRPr/>
            </a:lvl1pPr>
          </a:lstStyle>
          <a:p>
            <a:r>
              <a:rPr lang="nl-NL"/>
              <a:t>Hoofdtitel</a:t>
            </a:r>
            <a:endParaRPr lang="nl-BE"/>
          </a:p>
        </p:txBody>
      </p:sp>
      <p:sp>
        <p:nvSpPr>
          <p:cNvPr id="24" name="Tijdelijke aanduiding voor tekst 9">
            <a:extLst>
              <a:ext uri="{FF2B5EF4-FFF2-40B4-BE49-F238E27FC236}">
                <a16:creationId xmlns:a16="http://schemas.microsoft.com/office/drawing/2014/main" id="{73F24D1F-09B5-4D12-AAE2-ED1A62D13F3F}"/>
              </a:ext>
            </a:extLst>
          </p:cNvPr>
          <p:cNvSpPr>
            <a:spLocks noGrp="1"/>
          </p:cNvSpPr>
          <p:nvPr>
            <p:ph type="body" sz="quarter" idx="13" hasCustomPrompt="1"/>
          </p:nvPr>
        </p:nvSpPr>
        <p:spPr>
          <a:xfrm>
            <a:off x="836613"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Tree>
    <p:extLst>
      <p:ext uri="{BB962C8B-B14F-4D97-AF65-F5344CB8AC3E}">
        <p14:creationId xmlns:p14="http://schemas.microsoft.com/office/powerpoint/2010/main" val="38640872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Titel + Tussentitel + 2 Inhoud/Pictogram">
    <p:spTree>
      <p:nvGrpSpPr>
        <p:cNvPr id="1" name=""/>
        <p:cNvGrpSpPr/>
        <p:nvPr/>
      </p:nvGrpSpPr>
      <p:grpSpPr>
        <a:xfrm>
          <a:off x="0" y="0"/>
          <a:ext cx="0" cy="0"/>
          <a:chOff x="0" y="0"/>
          <a:chExt cx="0" cy="0"/>
        </a:xfrm>
      </p:grpSpPr>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p>
        </p:txBody>
      </p:sp>
      <p:sp>
        <p:nvSpPr>
          <p:cNvPr id="8" name="Rechthoek 3">
            <a:extLst>
              <a:ext uri="{FF2B5EF4-FFF2-40B4-BE49-F238E27FC236}">
                <a16:creationId xmlns:a16="http://schemas.microsoft.com/office/drawing/2014/main" id="{23AF26AC-5CFB-4F6D-8A70-31DC3394C2C5}"/>
              </a:ext>
            </a:extLst>
          </p:cNvPr>
          <p:cNvSpPr/>
          <p:nvPr userDrawn="1"/>
        </p:nvSpPr>
        <p:spPr>
          <a:xfrm>
            <a:off x="839788" y="1592263"/>
            <a:ext cx="5049383"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28" name="Rechthoek 3">
            <a:extLst>
              <a:ext uri="{FF2B5EF4-FFF2-40B4-BE49-F238E27FC236}">
                <a16:creationId xmlns:a16="http://schemas.microsoft.com/office/drawing/2014/main" id="{18679EBA-25DF-47AF-B66A-ADB4C0B50434}"/>
              </a:ext>
            </a:extLst>
          </p:cNvPr>
          <p:cNvSpPr/>
          <p:nvPr userDrawn="1"/>
        </p:nvSpPr>
        <p:spPr>
          <a:xfrm>
            <a:off x="6302830" y="1592263"/>
            <a:ext cx="5049383"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16" name="Titel 1">
            <a:extLst>
              <a:ext uri="{FF2B5EF4-FFF2-40B4-BE49-F238E27FC236}">
                <a16:creationId xmlns:a16="http://schemas.microsoft.com/office/drawing/2014/main" id="{B402254C-B322-4B4A-8A90-0B23A940D93E}"/>
              </a:ext>
            </a:extLst>
          </p:cNvPr>
          <p:cNvSpPr>
            <a:spLocks noGrp="1"/>
          </p:cNvSpPr>
          <p:nvPr>
            <p:ph type="title" hasCustomPrompt="1"/>
          </p:nvPr>
        </p:nvSpPr>
        <p:spPr>
          <a:xfrm>
            <a:off x="836612" y="736353"/>
            <a:ext cx="10515600" cy="703511"/>
          </a:xfrm>
          <a:prstGeom prst="rect">
            <a:avLst/>
          </a:prstGeom>
        </p:spPr>
        <p:txBody>
          <a:bodyPr anchor="t"/>
          <a:lstStyle>
            <a:lvl1pPr>
              <a:defRPr/>
            </a:lvl1pPr>
          </a:lstStyle>
          <a:p>
            <a:r>
              <a:rPr lang="nl-NL"/>
              <a:t>Hoofdtitel</a:t>
            </a:r>
            <a:endParaRPr lang="nl-BE"/>
          </a:p>
        </p:txBody>
      </p:sp>
      <p:sp>
        <p:nvSpPr>
          <p:cNvPr id="17" name="Tijdelijke aanduiding voor tekst 9">
            <a:extLst>
              <a:ext uri="{FF2B5EF4-FFF2-40B4-BE49-F238E27FC236}">
                <a16:creationId xmlns:a16="http://schemas.microsoft.com/office/drawing/2014/main" id="{59EEA2BC-5754-457F-AE68-3991568A9F54}"/>
              </a:ext>
            </a:extLst>
          </p:cNvPr>
          <p:cNvSpPr>
            <a:spLocks noGrp="1"/>
          </p:cNvSpPr>
          <p:nvPr>
            <p:ph type="body" sz="quarter" idx="13" hasCustomPrompt="1"/>
          </p:nvPr>
        </p:nvSpPr>
        <p:spPr>
          <a:xfrm>
            <a:off x="836613"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
        <p:nvSpPr>
          <p:cNvPr id="18" name="Text Placeholder 16">
            <a:extLst>
              <a:ext uri="{FF2B5EF4-FFF2-40B4-BE49-F238E27FC236}">
                <a16:creationId xmlns:a16="http://schemas.microsoft.com/office/drawing/2014/main" id="{46BDB17C-9B6D-48F9-9348-2AEF34DB3046}"/>
              </a:ext>
            </a:extLst>
          </p:cNvPr>
          <p:cNvSpPr>
            <a:spLocks noGrp="1"/>
          </p:cNvSpPr>
          <p:nvPr>
            <p:ph type="body" sz="quarter" idx="14"/>
          </p:nvPr>
        </p:nvSpPr>
        <p:spPr>
          <a:xfrm>
            <a:off x="1089278" y="2618716"/>
            <a:ext cx="4550400" cy="778234"/>
          </a:xfrm>
        </p:spPr>
        <p:txBody>
          <a:bodyPr anchor="b">
            <a:normAutofit/>
          </a:bodyPr>
          <a:lstStyle>
            <a:lvl1pPr marL="0" algn="ctr" defTabSz="914363"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19" name="Rectangle 18">
            <a:extLst>
              <a:ext uri="{FF2B5EF4-FFF2-40B4-BE49-F238E27FC236}">
                <a16:creationId xmlns:a16="http://schemas.microsoft.com/office/drawing/2014/main" id="{1DD495D0-3B93-43AE-B288-1723A0705626}"/>
              </a:ext>
            </a:extLst>
          </p:cNvPr>
          <p:cNvSpPr/>
          <p:nvPr userDrawn="1"/>
        </p:nvSpPr>
        <p:spPr>
          <a:xfrm>
            <a:off x="3209867"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latin typeface="+mj-lt"/>
            </a:endParaRPr>
          </a:p>
        </p:txBody>
      </p:sp>
      <p:sp>
        <p:nvSpPr>
          <p:cNvPr id="20" name="Text Placeholder 20">
            <a:extLst>
              <a:ext uri="{FF2B5EF4-FFF2-40B4-BE49-F238E27FC236}">
                <a16:creationId xmlns:a16="http://schemas.microsoft.com/office/drawing/2014/main" id="{A69D1F81-2F1B-47B2-A28E-09C0F783B27E}"/>
              </a:ext>
            </a:extLst>
          </p:cNvPr>
          <p:cNvSpPr>
            <a:spLocks noGrp="1"/>
          </p:cNvSpPr>
          <p:nvPr>
            <p:ph type="body" sz="quarter" idx="20"/>
          </p:nvPr>
        </p:nvSpPr>
        <p:spPr>
          <a:xfrm>
            <a:off x="1089278" y="3773906"/>
            <a:ext cx="4550400" cy="2110395"/>
          </a:xfrm>
        </p:spPr>
        <p:txBody>
          <a:bodyPr>
            <a:noAutofit/>
          </a:bodyPr>
          <a:lstStyle>
            <a:lvl1pPr marL="230391" indent="-230391">
              <a:buFont typeface="Wingdings" panose="05000000000000000000" pitchFamily="2" charset="2"/>
              <a:buChar char="§"/>
              <a:defRPr sz="2000">
                <a:latin typeface="+mn-lt"/>
              </a:defRPr>
            </a:lvl1pPr>
            <a:lvl2pPr marL="460782">
              <a:defRPr/>
            </a:lvl2pPr>
            <a:lvl3pPr marL="691172">
              <a:defRPr/>
            </a:lvl3pPr>
            <a:lvl4pPr marL="921563">
              <a:defRPr/>
            </a:lvl4pPr>
            <a:lvl5pPr marL="1151954">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22" name="Online Image Placeholder 16">
            <a:extLst>
              <a:ext uri="{FF2B5EF4-FFF2-40B4-BE49-F238E27FC236}">
                <a16:creationId xmlns:a16="http://schemas.microsoft.com/office/drawing/2014/main" id="{222CE1EE-23F9-4FCE-86F0-7F96545E4E63}"/>
              </a:ext>
            </a:extLst>
          </p:cNvPr>
          <p:cNvSpPr>
            <a:spLocks noGrp="1"/>
          </p:cNvSpPr>
          <p:nvPr>
            <p:ph type="clipArt" sz="quarter" idx="27" hasCustomPrompt="1"/>
          </p:nvPr>
        </p:nvSpPr>
        <p:spPr>
          <a:xfrm>
            <a:off x="2914478" y="1714500"/>
            <a:ext cx="900000" cy="900000"/>
          </a:xfrm>
        </p:spPr>
        <p:txBody>
          <a:bodyPr/>
          <a:lstStyle/>
          <a:p>
            <a:r>
              <a:rPr lang="nl-BE"/>
              <a:t> </a:t>
            </a:r>
          </a:p>
        </p:txBody>
      </p:sp>
      <p:sp>
        <p:nvSpPr>
          <p:cNvPr id="23" name="Text Placeholder 16">
            <a:extLst>
              <a:ext uri="{FF2B5EF4-FFF2-40B4-BE49-F238E27FC236}">
                <a16:creationId xmlns:a16="http://schemas.microsoft.com/office/drawing/2014/main" id="{30D1A054-6415-47DE-9B16-10035EB53054}"/>
              </a:ext>
            </a:extLst>
          </p:cNvPr>
          <p:cNvSpPr>
            <a:spLocks noGrp="1"/>
          </p:cNvSpPr>
          <p:nvPr>
            <p:ph type="body" sz="quarter" idx="28"/>
          </p:nvPr>
        </p:nvSpPr>
        <p:spPr>
          <a:xfrm>
            <a:off x="6552322" y="2618716"/>
            <a:ext cx="4550400" cy="778234"/>
          </a:xfrm>
        </p:spPr>
        <p:txBody>
          <a:bodyPr anchor="b">
            <a:normAutofit/>
          </a:bodyPr>
          <a:lstStyle>
            <a:lvl1pPr marL="0" algn="ctr" defTabSz="914363"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24" name="Rectangle 23">
            <a:extLst>
              <a:ext uri="{FF2B5EF4-FFF2-40B4-BE49-F238E27FC236}">
                <a16:creationId xmlns:a16="http://schemas.microsoft.com/office/drawing/2014/main" id="{3E6D2007-47ED-45A4-9F12-A18B0C9ED417}"/>
              </a:ext>
            </a:extLst>
          </p:cNvPr>
          <p:cNvSpPr/>
          <p:nvPr userDrawn="1"/>
        </p:nvSpPr>
        <p:spPr>
          <a:xfrm>
            <a:off x="8672911"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latin typeface="+mj-lt"/>
            </a:endParaRPr>
          </a:p>
        </p:txBody>
      </p:sp>
      <p:sp>
        <p:nvSpPr>
          <p:cNvPr id="25" name="Text Placeholder 20">
            <a:extLst>
              <a:ext uri="{FF2B5EF4-FFF2-40B4-BE49-F238E27FC236}">
                <a16:creationId xmlns:a16="http://schemas.microsoft.com/office/drawing/2014/main" id="{B0A96B7A-60C9-490B-B4EE-D049BC61C564}"/>
              </a:ext>
            </a:extLst>
          </p:cNvPr>
          <p:cNvSpPr>
            <a:spLocks noGrp="1"/>
          </p:cNvSpPr>
          <p:nvPr>
            <p:ph type="body" sz="quarter" idx="29"/>
          </p:nvPr>
        </p:nvSpPr>
        <p:spPr>
          <a:xfrm>
            <a:off x="6552322" y="3773906"/>
            <a:ext cx="4550400" cy="2110395"/>
          </a:xfrm>
        </p:spPr>
        <p:txBody>
          <a:bodyPr>
            <a:noAutofit/>
          </a:bodyPr>
          <a:lstStyle>
            <a:lvl1pPr marL="230391" indent="-230391">
              <a:buFont typeface="Wingdings" panose="05000000000000000000" pitchFamily="2" charset="2"/>
              <a:buChar char="§"/>
              <a:defRPr sz="2000">
                <a:latin typeface="+mn-lt"/>
              </a:defRPr>
            </a:lvl1pPr>
            <a:lvl2pPr marL="460782">
              <a:defRPr/>
            </a:lvl2pPr>
            <a:lvl3pPr marL="691172">
              <a:defRPr/>
            </a:lvl3pPr>
            <a:lvl4pPr marL="921563">
              <a:defRPr/>
            </a:lvl4pPr>
            <a:lvl5pPr marL="1151954">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26" name="Online Image Placeholder 16">
            <a:extLst>
              <a:ext uri="{FF2B5EF4-FFF2-40B4-BE49-F238E27FC236}">
                <a16:creationId xmlns:a16="http://schemas.microsoft.com/office/drawing/2014/main" id="{343900B9-5A27-4A34-9EA3-52EAA216C361}"/>
              </a:ext>
            </a:extLst>
          </p:cNvPr>
          <p:cNvSpPr>
            <a:spLocks noGrp="1"/>
          </p:cNvSpPr>
          <p:nvPr>
            <p:ph type="clipArt" sz="quarter" idx="30" hasCustomPrompt="1"/>
          </p:nvPr>
        </p:nvSpPr>
        <p:spPr>
          <a:xfrm>
            <a:off x="8377522" y="1714500"/>
            <a:ext cx="900000" cy="900000"/>
          </a:xfrm>
        </p:spPr>
        <p:txBody>
          <a:bodyPr/>
          <a:lstStyle/>
          <a:p>
            <a:r>
              <a:rPr lang="nl-BE"/>
              <a:t> </a:t>
            </a:r>
          </a:p>
        </p:txBody>
      </p:sp>
    </p:spTree>
    <p:extLst>
      <p:ext uri="{BB962C8B-B14F-4D97-AF65-F5344CB8AC3E}">
        <p14:creationId xmlns:p14="http://schemas.microsoft.com/office/powerpoint/2010/main" val="27361964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Titel + Tussentitel + 3 Inhoud/Pictogram">
    <p:spTree>
      <p:nvGrpSpPr>
        <p:cNvPr id="1" name=""/>
        <p:cNvGrpSpPr/>
        <p:nvPr/>
      </p:nvGrpSpPr>
      <p:grpSpPr>
        <a:xfrm>
          <a:off x="0" y="0"/>
          <a:ext cx="0" cy="0"/>
          <a:chOff x="0" y="0"/>
          <a:chExt cx="0" cy="0"/>
        </a:xfrm>
      </p:grpSpPr>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p>
        </p:txBody>
      </p:sp>
      <p:sp>
        <p:nvSpPr>
          <p:cNvPr id="8" name="Rechthoek 3">
            <a:extLst>
              <a:ext uri="{FF2B5EF4-FFF2-40B4-BE49-F238E27FC236}">
                <a16:creationId xmlns:a16="http://schemas.microsoft.com/office/drawing/2014/main" id="{23AF26AC-5CFB-4F6D-8A70-31DC3394C2C5}"/>
              </a:ext>
            </a:extLst>
          </p:cNvPr>
          <p:cNvSpPr/>
          <p:nvPr userDrawn="1"/>
        </p:nvSpPr>
        <p:spPr>
          <a:xfrm>
            <a:off x="839788" y="1577977"/>
            <a:ext cx="3240000" cy="46227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9" name="Rechthoek 3">
            <a:extLst>
              <a:ext uri="{FF2B5EF4-FFF2-40B4-BE49-F238E27FC236}">
                <a16:creationId xmlns:a16="http://schemas.microsoft.com/office/drawing/2014/main" id="{1786B4DD-87B3-4870-B63C-2B803B4906F0}"/>
              </a:ext>
            </a:extLst>
          </p:cNvPr>
          <p:cNvSpPr/>
          <p:nvPr userDrawn="1"/>
        </p:nvSpPr>
        <p:spPr>
          <a:xfrm>
            <a:off x="4476000" y="1577977"/>
            <a:ext cx="3240000" cy="46227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rgbClr val="373636"/>
              </a:solidFill>
              <a:uFill>
                <a:solidFill>
                  <a:srgbClr val="FFE819"/>
                </a:solidFill>
              </a:uFill>
              <a:latin typeface="+mj-lt"/>
            </a:endParaRPr>
          </a:p>
        </p:txBody>
      </p:sp>
      <p:sp>
        <p:nvSpPr>
          <p:cNvPr id="10" name="Rechthoek 3">
            <a:extLst>
              <a:ext uri="{FF2B5EF4-FFF2-40B4-BE49-F238E27FC236}">
                <a16:creationId xmlns:a16="http://schemas.microsoft.com/office/drawing/2014/main" id="{892CD43D-9369-47DC-A190-4DABB5F648B9}"/>
              </a:ext>
            </a:extLst>
          </p:cNvPr>
          <p:cNvSpPr/>
          <p:nvPr userDrawn="1"/>
        </p:nvSpPr>
        <p:spPr>
          <a:xfrm>
            <a:off x="8112212" y="1592264"/>
            <a:ext cx="3240000" cy="46227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rgbClr val="373636"/>
              </a:solidFill>
              <a:uFill>
                <a:solidFill>
                  <a:srgbClr val="FFE819"/>
                </a:solidFill>
              </a:uFill>
              <a:latin typeface="+mj-lt"/>
            </a:endParaRPr>
          </a:p>
        </p:txBody>
      </p:sp>
      <p:sp>
        <p:nvSpPr>
          <p:cNvPr id="20" name="Titel 1">
            <a:extLst>
              <a:ext uri="{FF2B5EF4-FFF2-40B4-BE49-F238E27FC236}">
                <a16:creationId xmlns:a16="http://schemas.microsoft.com/office/drawing/2014/main" id="{EACFD26D-5C2D-4D4C-BF5B-D87C120620C3}"/>
              </a:ext>
            </a:extLst>
          </p:cNvPr>
          <p:cNvSpPr>
            <a:spLocks noGrp="1"/>
          </p:cNvSpPr>
          <p:nvPr>
            <p:ph type="title" hasCustomPrompt="1"/>
          </p:nvPr>
        </p:nvSpPr>
        <p:spPr>
          <a:xfrm>
            <a:off x="836612" y="736353"/>
            <a:ext cx="10515600" cy="703511"/>
          </a:xfrm>
          <a:prstGeom prst="rect">
            <a:avLst/>
          </a:prstGeom>
        </p:spPr>
        <p:txBody>
          <a:bodyPr anchor="t"/>
          <a:lstStyle>
            <a:lvl1pPr>
              <a:defRPr/>
            </a:lvl1pPr>
          </a:lstStyle>
          <a:p>
            <a:r>
              <a:rPr lang="nl-NL"/>
              <a:t>Hoofdtitel</a:t>
            </a:r>
            <a:endParaRPr lang="nl-BE"/>
          </a:p>
        </p:txBody>
      </p:sp>
      <p:sp>
        <p:nvSpPr>
          <p:cNvPr id="22" name="Tijdelijke aanduiding voor tekst 9">
            <a:extLst>
              <a:ext uri="{FF2B5EF4-FFF2-40B4-BE49-F238E27FC236}">
                <a16:creationId xmlns:a16="http://schemas.microsoft.com/office/drawing/2014/main" id="{CC9879FD-0861-47BA-AB16-D81A3B7D1A0F}"/>
              </a:ext>
            </a:extLst>
          </p:cNvPr>
          <p:cNvSpPr>
            <a:spLocks noGrp="1"/>
          </p:cNvSpPr>
          <p:nvPr>
            <p:ph type="body" sz="quarter" idx="13" hasCustomPrompt="1"/>
          </p:nvPr>
        </p:nvSpPr>
        <p:spPr>
          <a:xfrm>
            <a:off x="836613"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
        <p:nvSpPr>
          <p:cNvPr id="23" name="Text Placeholder 16">
            <a:extLst>
              <a:ext uri="{FF2B5EF4-FFF2-40B4-BE49-F238E27FC236}">
                <a16:creationId xmlns:a16="http://schemas.microsoft.com/office/drawing/2014/main" id="{8BB1C6CA-135A-4AE9-9AB0-7B207BD8378D}"/>
              </a:ext>
            </a:extLst>
          </p:cNvPr>
          <p:cNvSpPr>
            <a:spLocks noGrp="1"/>
          </p:cNvSpPr>
          <p:nvPr>
            <p:ph type="body" sz="quarter" idx="14"/>
          </p:nvPr>
        </p:nvSpPr>
        <p:spPr>
          <a:xfrm>
            <a:off x="999988" y="2618716"/>
            <a:ext cx="2919600" cy="778234"/>
          </a:xfrm>
        </p:spPr>
        <p:txBody>
          <a:bodyPr anchor="b">
            <a:normAutofit/>
          </a:bodyPr>
          <a:lstStyle>
            <a:lvl1pPr marL="0" algn="ctr" defTabSz="914363"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24" name="Rectangle 23">
            <a:extLst>
              <a:ext uri="{FF2B5EF4-FFF2-40B4-BE49-F238E27FC236}">
                <a16:creationId xmlns:a16="http://schemas.microsoft.com/office/drawing/2014/main" id="{45BCF47F-37A5-4B7C-9485-7519277ADFCA}"/>
              </a:ext>
            </a:extLst>
          </p:cNvPr>
          <p:cNvSpPr/>
          <p:nvPr userDrawn="1"/>
        </p:nvSpPr>
        <p:spPr>
          <a:xfrm>
            <a:off x="2305177"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latin typeface="+mj-lt"/>
            </a:endParaRPr>
          </a:p>
        </p:txBody>
      </p:sp>
      <p:sp>
        <p:nvSpPr>
          <p:cNvPr id="25" name="Text Placeholder 20">
            <a:extLst>
              <a:ext uri="{FF2B5EF4-FFF2-40B4-BE49-F238E27FC236}">
                <a16:creationId xmlns:a16="http://schemas.microsoft.com/office/drawing/2014/main" id="{3728EF24-9EE6-4CEE-969E-B8B7446DDC0C}"/>
              </a:ext>
            </a:extLst>
          </p:cNvPr>
          <p:cNvSpPr>
            <a:spLocks noGrp="1"/>
          </p:cNvSpPr>
          <p:nvPr>
            <p:ph type="body" sz="quarter" idx="20"/>
          </p:nvPr>
        </p:nvSpPr>
        <p:spPr>
          <a:xfrm>
            <a:off x="999988" y="3773906"/>
            <a:ext cx="2919600" cy="2110395"/>
          </a:xfrm>
        </p:spPr>
        <p:txBody>
          <a:bodyPr>
            <a:noAutofit/>
          </a:bodyPr>
          <a:lstStyle>
            <a:lvl1pPr marL="230391" indent="-230391">
              <a:buFont typeface="Wingdings" panose="05000000000000000000" pitchFamily="2" charset="2"/>
              <a:buChar char="§"/>
              <a:defRPr sz="2000">
                <a:latin typeface="+mn-lt"/>
              </a:defRPr>
            </a:lvl1pPr>
            <a:lvl2pPr marL="460782">
              <a:defRPr/>
            </a:lvl2pPr>
            <a:lvl3pPr marL="691172">
              <a:defRPr/>
            </a:lvl3pPr>
            <a:lvl4pPr marL="921563">
              <a:defRPr/>
            </a:lvl4pPr>
            <a:lvl5pPr marL="1151954">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28" name="Online Image Placeholder 16">
            <a:extLst>
              <a:ext uri="{FF2B5EF4-FFF2-40B4-BE49-F238E27FC236}">
                <a16:creationId xmlns:a16="http://schemas.microsoft.com/office/drawing/2014/main" id="{41F57AC2-0925-47D8-847C-E565727DA574}"/>
              </a:ext>
            </a:extLst>
          </p:cNvPr>
          <p:cNvSpPr>
            <a:spLocks noGrp="1"/>
          </p:cNvSpPr>
          <p:nvPr>
            <p:ph type="clipArt" sz="quarter" idx="27" hasCustomPrompt="1"/>
          </p:nvPr>
        </p:nvSpPr>
        <p:spPr>
          <a:xfrm>
            <a:off x="2009788" y="1714500"/>
            <a:ext cx="900000" cy="900000"/>
          </a:xfrm>
        </p:spPr>
        <p:txBody>
          <a:bodyPr/>
          <a:lstStyle/>
          <a:p>
            <a:r>
              <a:rPr lang="nl-BE"/>
              <a:t> </a:t>
            </a:r>
          </a:p>
        </p:txBody>
      </p:sp>
      <p:sp>
        <p:nvSpPr>
          <p:cNvPr id="34" name="Text Placeholder 16">
            <a:extLst>
              <a:ext uri="{FF2B5EF4-FFF2-40B4-BE49-F238E27FC236}">
                <a16:creationId xmlns:a16="http://schemas.microsoft.com/office/drawing/2014/main" id="{CC3F4D00-33C0-47BA-AD68-A90C140F0634}"/>
              </a:ext>
            </a:extLst>
          </p:cNvPr>
          <p:cNvSpPr>
            <a:spLocks noGrp="1"/>
          </p:cNvSpPr>
          <p:nvPr>
            <p:ph type="body" sz="quarter" idx="28"/>
          </p:nvPr>
        </p:nvSpPr>
        <p:spPr>
          <a:xfrm>
            <a:off x="4636200" y="2618716"/>
            <a:ext cx="2919600" cy="778234"/>
          </a:xfrm>
        </p:spPr>
        <p:txBody>
          <a:bodyPr anchor="b">
            <a:normAutofit/>
          </a:bodyPr>
          <a:lstStyle>
            <a:lvl1pPr marL="0" algn="ctr" defTabSz="914363"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35" name="Rectangle 34">
            <a:extLst>
              <a:ext uri="{FF2B5EF4-FFF2-40B4-BE49-F238E27FC236}">
                <a16:creationId xmlns:a16="http://schemas.microsoft.com/office/drawing/2014/main" id="{BDC197F4-EA06-4DDA-A29E-0EF637FFFEBE}"/>
              </a:ext>
            </a:extLst>
          </p:cNvPr>
          <p:cNvSpPr/>
          <p:nvPr userDrawn="1"/>
        </p:nvSpPr>
        <p:spPr>
          <a:xfrm>
            <a:off x="5941389"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latin typeface="+mj-lt"/>
            </a:endParaRPr>
          </a:p>
        </p:txBody>
      </p:sp>
      <p:sp>
        <p:nvSpPr>
          <p:cNvPr id="36" name="Text Placeholder 20">
            <a:extLst>
              <a:ext uri="{FF2B5EF4-FFF2-40B4-BE49-F238E27FC236}">
                <a16:creationId xmlns:a16="http://schemas.microsoft.com/office/drawing/2014/main" id="{526EC123-0D03-4949-A8C0-A22D37532819}"/>
              </a:ext>
            </a:extLst>
          </p:cNvPr>
          <p:cNvSpPr>
            <a:spLocks noGrp="1"/>
          </p:cNvSpPr>
          <p:nvPr>
            <p:ph type="body" sz="quarter" idx="29"/>
          </p:nvPr>
        </p:nvSpPr>
        <p:spPr>
          <a:xfrm>
            <a:off x="4636200" y="3773906"/>
            <a:ext cx="2919600" cy="2110395"/>
          </a:xfrm>
        </p:spPr>
        <p:txBody>
          <a:bodyPr>
            <a:noAutofit/>
          </a:bodyPr>
          <a:lstStyle>
            <a:lvl1pPr marL="230391" indent="-230391">
              <a:buFont typeface="Wingdings" panose="05000000000000000000" pitchFamily="2" charset="2"/>
              <a:buChar char="§"/>
              <a:defRPr sz="2000">
                <a:latin typeface="+mn-lt"/>
              </a:defRPr>
            </a:lvl1pPr>
            <a:lvl2pPr marL="460782">
              <a:defRPr/>
            </a:lvl2pPr>
            <a:lvl3pPr marL="691172">
              <a:defRPr/>
            </a:lvl3pPr>
            <a:lvl4pPr marL="921563">
              <a:defRPr/>
            </a:lvl4pPr>
            <a:lvl5pPr marL="1151954">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37" name="Online Image Placeholder 16">
            <a:extLst>
              <a:ext uri="{FF2B5EF4-FFF2-40B4-BE49-F238E27FC236}">
                <a16:creationId xmlns:a16="http://schemas.microsoft.com/office/drawing/2014/main" id="{7A3AC853-2F98-4ED6-ADBA-F4C35BA5391D}"/>
              </a:ext>
            </a:extLst>
          </p:cNvPr>
          <p:cNvSpPr>
            <a:spLocks noGrp="1"/>
          </p:cNvSpPr>
          <p:nvPr>
            <p:ph type="clipArt" sz="quarter" idx="30" hasCustomPrompt="1"/>
          </p:nvPr>
        </p:nvSpPr>
        <p:spPr>
          <a:xfrm>
            <a:off x="5646000" y="1714500"/>
            <a:ext cx="900000" cy="900000"/>
          </a:xfrm>
        </p:spPr>
        <p:txBody>
          <a:bodyPr/>
          <a:lstStyle/>
          <a:p>
            <a:r>
              <a:rPr lang="nl-BE"/>
              <a:t> </a:t>
            </a:r>
          </a:p>
        </p:txBody>
      </p:sp>
      <p:sp>
        <p:nvSpPr>
          <p:cNvPr id="38" name="Text Placeholder 16">
            <a:extLst>
              <a:ext uri="{FF2B5EF4-FFF2-40B4-BE49-F238E27FC236}">
                <a16:creationId xmlns:a16="http://schemas.microsoft.com/office/drawing/2014/main" id="{77D2E02D-03FC-4B46-B861-DCDEDEC131FF}"/>
              </a:ext>
            </a:extLst>
          </p:cNvPr>
          <p:cNvSpPr>
            <a:spLocks noGrp="1"/>
          </p:cNvSpPr>
          <p:nvPr>
            <p:ph type="body" sz="quarter" idx="31"/>
          </p:nvPr>
        </p:nvSpPr>
        <p:spPr>
          <a:xfrm>
            <a:off x="8272412" y="2618716"/>
            <a:ext cx="2919600" cy="778234"/>
          </a:xfrm>
        </p:spPr>
        <p:txBody>
          <a:bodyPr anchor="b">
            <a:normAutofit/>
          </a:bodyPr>
          <a:lstStyle>
            <a:lvl1pPr marL="0" algn="ctr" defTabSz="914363"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39" name="Rectangle 38">
            <a:extLst>
              <a:ext uri="{FF2B5EF4-FFF2-40B4-BE49-F238E27FC236}">
                <a16:creationId xmlns:a16="http://schemas.microsoft.com/office/drawing/2014/main" id="{35FF3416-302A-4EBD-90C7-F5A5EF8E3A87}"/>
              </a:ext>
            </a:extLst>
          </p:cNvPr>
          <p:cNvSpPr/>
          <p:nvPr userDrawn="1"/>
        </p:nvSpPr>
        <p:spPr>
          <a:xfrm>
            <a:off x="9577601"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latin typeface="+mj-lt"/>
            </a:endParaRPr>
          </a:p>
        </p:txBody>
      </p:sp>
      <p:sp>
        <p:nvSpPr>
          <p:cNvPr id="40" name="Text Placeholder 20">
            <a:extLst>
              <a:ext uri="{FF2B5EF4-FFF2-40B4-BE49-F238E27FC236}">
                <a16:creationId xmlns:a16="http://schemas.microsoft.com/office/drawing/2014/main" id="{674B1754-672D-4B67-A177-16D8B34DD396}"/>
              </a:ext>
            </a:extLst>
          </p:cNvPr>
          <p:cNvSpPr>
            <a:spLocks noGrp="1"/>
          </p:cNvSpPr>
          <p:nvPr>
            <p:ph type="body" sz="quarter" idx="32"/>
          </p:nvPr>
        </p:nvSpPr>
        <p:spPr>
          <a:xfrm>
            <a:off x="8272412" y="3773906"/>
            <a:ext cx="2919600" cy="2110395"/>
          </a:xfrm>
        </p:spPr>
        <p:txBody>
          <a:bodyPr>
            <a:noAutofit/>
          </a:bodyPr>
          <a:lstStyle>
            <a:lvl1pPr marL="230391" indent="-230391">
              <a:buFont typeface="Wingdings" panose="05000000000000000000" pitchFamily="2" charset="2"/>
              <a:buChar char="§"/>
              <a:defRPr sz="2000">
                <a:latin typeface="+mn-lt"/>
              </a:defRPr>
            </a:lvl1pPr>
            <a:lvl2pPr marL="460782">
              <a:defRPr/>
            </a:lvl2pPr>
            <a:lvl3pPr marL="691172">
              <a:defRPr/>
            </a:lvl3pPr>
            <a:lvl4pPr marL="921563">
              <a:defRPr/>
            </a:lvl4pPr>
            <a:lvl5pPr marL="1151954">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41" name="Online Image Placeholder 16">
            <a:extLst>
              <a:ext uri="{FF2B5EF4-FFF2-40B4-BE49-F238E27FC236}">
                <a16:creationId xmlns:a16="http://schemas.microsoft.com/office/drawing/2014/main" id="{21C369DB-296F-4ECC-B095-94B0855D5BF5}"/>
              </a:ext>
            </a:extLst>
          </p:cNvPr>
          <p:cNvSpPr>
            <a:spLocks noGrp="1"/>
          </p:cNvSpPr>
          <p:nvPr>
            <p:ph type="clipArt" sz="quarter" idx="33" hasCustomPrompt="1"/>
          </p:nvPr>
        </p:nvSpPr>
        <p:spPr>
          <a:xfrm>
            <a:off x="9282212" y="1714500"/>
            <a:ext cx="900000" cy="900000"/>
          </a:xfrm>
        </p:spPr>
        <p:txBody>
          <a:bodyPr/>
          <a:lstStyle/>
          <a:p>
            <a:r>
              <a:rPr lang="nl-BE"/>
              <a:t> </a:t>
            </a:r>
          </a:p>
        </p:txBody>
      </p:sp>
    </p:spTree>
    <p:extLst>
      <p:ext uri="{BB962C8B-B14F-4D97-AF65-F5344CB8AC3E}">
        <p14:creationId xmlns:p14="http://schemas.microsoft.com/office/powerpoint/2010/main" val="9084347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Titel + Tussentitel + 4 Inhoud/Pictogram">
    <p:spTree>
      <p:nvGrpSpPr>
        <p:cNvPr id="1" name=""/>
        <p:cNvGrpSpPr/>
        <p:nvPr/>
      </p:nvGrpSpPr>
      <p:grpSpPr>
        <a:xfrm>
          <a:off x="0" y="0"/>
          <a:ext cx="0" cy="0"/>
          <a:chOff x="0" y="0"/>
          <a:chExt cx="0" cy="0"/>
        </a:xfrm>
      </p:grpSpPr>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p>
        </p:txBody>
      </p:sp>
      <p:sp>
        <p:nvSpPr>
          <p:cNvPr id="8" name="Rechthoek 3">
            <a:extLst>
              <a:ext uri="{FF2B5EF4-FFF2-40B4-BE49-F238E27FC236}">
                <a16:creationId xmlns:a16="http://schemas.microsoft.com/office/drawing/2014/main" id="{23AF26AC-5CFB-4F6D-8A70-31DC3394C2C5}"/>
              </a:ext>
            </a:extLst>
          </p:cNvPr>
          <p:cNvSpPr/>
          <p:nvPr userDrawn="1"/>
        </p:nvSpPr>
        <p:spPr>
          <a:xfrm>
            <a:off x="839788"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11" name="Text Placeholder 16">
            <a:extLst>
              <a:ext uri="{FF2B5EF4-FFF2-40B4-BE49-F238E27FC236}">
                <a16:creationId xmlns:a16="http://schemas.microsoft.com/office/drawing/2014/main" id="{B516FA6D-8E9F-4C9C-BA50-CC09DCED4072}"/>
              </a:ext>
            </a:extLst>
          </p:cNvPr>
          <p:cNvSpPr>
            <a:spLocks noGrp="1"/>
          </p:cNvSpPr>
          <p:nvPr>
            <p:ph type="body" sz="quarter" idx="14"/>
          </p:nvPr>
        </p:nvSpPr>
        <p:spPr>
          <a:xfrm>
            <a:off x="966060" y="2618716"/>
            <a:ext cx="2273512" cy="778234"/>
          </a:xfrm>
        </p:spPr>
        <p:txBody>
          <a:bodyPr anchor="b">
            <a:normAutofit/>
          </a:bodyPr>
          <a:lstStyle>
            <a:lvl1pPr marL="0" algn="ctr" defTabSz="914363"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15" name="Rectangle 14">
            <a:extLst>
              <a:ext uri="{FF2B5EF4-FFF2-40B4-BE49-F238E27FC236}">
                <a16:creationId xmlns:a16="http://schemas.microsoft.com/office/drawing/2014/main" id="{D870A25B-699D-4D15-BC83-0201815D2734}"/>
              </a:ext>
            </a:extLst>
          </p:cNvPr>
          <p:cNvSpPr/>
          <p:nvPr userDrawn="1"/>
        </p:nvSpPr>
        <p:spPr>
          <a:xfrm>
            <a:off x="1958011"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latin typeface="+mj-lt"/>
            </a:endParaRPr>
          </a:p>
        </p:txBody>
      </p:sp>
      <p:sp>
        <p:nvSpPr>
          <p:cNvPr id="21" name="Text Placeholder 20">
            <a:extLst>
              <a:ext uri="{FF2B5EF4-FFF2-40B4-BE49-F238E27FC236}">
                <a16:creationId xmlns:a16="http://schemas.microsoft.com/office/drawing/2014/main" id="{E566FEB3-9583-4476-870F-897012632146}"/>
              </a:ext>
            </a:extLst>
          </p:cNvPr>
          <p:cNvSpPr>
            <a:spLocks noGrp="1"/>
          </p:cNvSpPr>
          <p:nvPr>
            <p:ph type="body" sz="quarter" idx="20"/>
          </p:nvPr>
        </p:nvSpPr>
        <p:spPr>
          <a:xfrm>
            <a:off x="965657" y="3773906"/>
            <a:ext cx="2274311" cy="2110395"/>
          </a:xfrm>
        </p:spPr>
        <p:txBody>
          <a:bodyPr>
            <a:noAutofit/>
          </a:bodyPr>
          <a:lstStyle>
            <a:lvl1pPr marL="230391" indent="-230391">
              <a:buFont typeface="Wingdings" panose="05000000000000000000" pitchFamily="2" charset="2"/>
              <a:buChar char="§"/>
              <a:defRPr sz="2000">
                <a:latin typeface="+mn-lt"/>
              </a:defRPr>
            </a:lvl1pPr>
            <a:lvl2pPr marL="460782">
              <a:defRPr/>
            </a:lvl2pPr>
            <a:lvl3pPr marL="691172">
              <a:defRPr/>
            </a:lvl3pPr>
            <a:lvl4pPr marL="921563">
              <a:defRPr/>
            </a:lvl4pPr>
            <a:lvl5pPr marL="1151954">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71" name="Rechthoek 3">
            <a:extLst>
              <a:ext uri="{FF2B5EF4-FFF2-40B4-BE49-F238E27FC236}">
                <a16:creationId xmlns:a16="http://schemas.microsoft.com/office/drawing/2014/main" id="{D42E061E-4CC4-43FD-8005-B1BD5D905DC0}"/>
              </a:ext>
            </a:extLst>
          </p:cNvPr>
          <p:cNvSpPr/>
          <p:nvPr userDrawn="1"/>
        </p:nvSpPr>
        <p:spPr>
          <a:xfrm>
            <a:off x="3502632"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72" name="Text Placeholder 16">
            <a:extLst>
              <a:ext uri="{FF2B5EF4-FFF2-40B4-BE49-F238E27FC236}">
                <a16:creationId xmlns:a16="http://schemas.microsoft.com/office/drawing/2014/main" id="{4E3C6674-DD01-47E9-A10E-D853334741CF}"/>
              </a:ext>
            </a:extLst>
          </p:cNvPr>
          <p:cNvSpPr>
            <a:spLocks noGrp="1"/>
          </p:cNvSpPr>
          <p:nvPr>
            <p:ph type="body" sz="quarter" idx="21"/>
          </p:nvPr>
        </p:nvSpPr>
        <p:spPr>
          <a:xfrm>
            <a:off x="3628903" y="2618716"/>
            <a:ext cx="2273512" cy="778234"/>
          </a:xfrm>
        </p:spPr>
        <p:txBody>
          <a:bodyPr anchor="b">
            <a:normAutofit/>
          </a:bodyPr>
          <a:lstStyle>
            <a:lvl1pPr marL="0" algn="ctr" defTabSz="914363"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73" name="Rectangle 72">
            <a:extLst>
              <a:ext uri="{FF2B5EF4-FFF2-40B4-BE49-F238E27FC236}">
                <a16:creationId xmlns:a16="http://schemas.microsoft.com/office/drawing/2014/main" id="{7B184C01-EC21-4F1C-A40F-CE7D84CD102F}"/>
              </a:ext>
            </a:extLst>
          </p:cNvPr>
          <p:cNvSpPr/>
          <p:nvPr userDrawn="1"/>
        </p:nvSpPr>
        <p:spPr>
          <a:xfrm>
            <a:off x="4620854"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latin typeface="+mj-lt"/>
            </a:endParaRPr>
          </a:p>
        </p:txBody>
      </p:sp>
      <p:sp>
        <p:nvSpPr>
          <p:cNvPr id="74" name="Text Placeholder 20">
            <a:extLst>
              <a:ext uri="{FF2B5EF4-FFF2-40B4-BE49-F238E27FC236}">
                <a16:creationId xmlns:a16="http://schemas.microsoft.com/office/drawing/2014/main" id="{55EDD25B-4655-4241-B02F-A9D898AFDAC2}"/>
              </a:ext>
            </a:extLst>
          </p:cNvPr>
          <p:cNvSpPr>
            <a:spLocks noGrp="1"/>
          </p:cNvSpPr>
          <p:nvPr>
            <p:ph type="body" sz="quarter" idx="22"/>
          </p:nvPr>
        </p:nvSpPr>
        <p:spPr>
          <a:xfrm>
            <a:off x="3628500" y="3773906"/>
            <a:ext cx="2274311" cy="2110395"/>
          </a:xfrm>
        </p:spPr>
        <p:txBody>
          <a:bodyPr>
            <a:noAutofit/>
          </a:bodyPr>
          <a:lstStyle>
            <a:lvl1pPr marL="230391" indent="-230391">
              <a:buFont typeface="Wingdings" panose="05000000000000000000" pitchFamily="2" charset="2"/>
              <a:buChar char="§"/>
              <a:defRPr sz="2000">
                <a:latin typeface="+mn-lt"/>
              </a:defRPr>
            </a:lvl1pPr>
            <a:lvl2pPr marL="460782">
              <a:defRPr/>
            </a:lvl2pPr>
            <a:lvl3pPr marL="691172">
              <a:defRPr/>
            </a:lvl3pPr>
            <a:lvl4pPr marL="921563">
              <a:defRPr/>
            </a:lvl4pPr>
            <a:lvl5pPr marL="1151954">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75" name="Rechthoek 3">
            <a:extLst>
              <a:ext uri="{FF2B5EF4-FFF2-40B4-BE49-F238E27FC236}">
                <a16:creationId xmlns:a16="http://schemas.microsoft.com/office/drawing/2014/main" id="{25E21064-3834-4788-B957-C622E24DCF38}"/>
              </a:ext>
            </a:extLst>
          </p:cNvPr>
          <p:cNvSpPr/>
          <p:nvPr userDrawn="1"/>
        </p:nvSpPr>
        <p:spPr>
          <a:xfrm>
            <a:off x="6165475"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76" name="Text Placeholder 16">
            <a:extLst>
              <a:ext uri="{FF2B5EF4-FFF2-40B4-BE49-F238E27FC236}">
                <a16:creationId xmlns:a16="http://schemas.microsoft.com/office/drawing/2014/main" id="{6350B18A-4C7A-4978-BED9-F8CA3F7851C9}"/>
              </a:ext>
            </a:extLst>
          </p:cNvPr>
          <p:cNvSpPr>
            <a:spLocks noGrp="1"/>
          </p:cNvSpPr>
          <p:nvPr>
            <p:ph type="body" sz="quarter" idx="23"/>
          </p:nvPr>
        </p:nvSpPr>
        <p:spPr>
          <a:xfrm>
            <a:off x="6291746" y="2618716"/>
            <a:ext cx="2273512" cy="778234"/>
          </a:xfrm>
        </p:spPr>
        <p:txBody>
          <a:bodyPr anchor="b">
            <a:normAutofit/>
          </a:bodyPr>
          <a:lstStyle>
            <a:lvl1pPr marL="0" algn="ctr" defTabSz="914363"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77" name="Rectangle 76">
            <a:extLst>
              <a:ext uri="{FF2B5EF4-FFF2-40B4-BE49-F238E27FC236}">
                <a16:creationId xmlns:a16="http://schemas.microsoft.com/office/drawing/2014/main" id="{84149926-AEB6-41AF-B225-2B03505D5B8D}"/>
              </a:ext>
            </a:extLst>
          </p:cNvPr>
          <p:cNvSpPr/>
          <p:nvPr userDrawn="1"/>
        </p:nvSpPr>
        <p:spPr>
          <a:xfrm>
            <a:off x="7283697"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latin typeface="+mj-lt"/>
            </a:endParaRPr>
          </a:p>
        </p:txBody>
      </p:sp>
      <p:sp>
        <p:nvSpPr>
          <p:cNvPr id="78" name="Text Placeholder 20">
            <a:extLst>
              <a:ext uri="{FF2B5EF4-FFF2-40B4-BE49-F238E27FC236}">
                <a16:creationId xmlns:a16="http://schemas.microsoft.com/office/drawing/2014/main" id="{CBE57870-6B13-4436-9AB0-B45ACC23401D}"/>
              </a:ext>
            </a:extLst>
          </p:cNvPr>
          <p:cNvSpPr>
            <a:spLocks noGrp="1"/>
          </p:cNvSpPr>
          <p:nvPr>
            <p:ph type="body" sz="quarter" idx="24"/>
          </p:nvPr>
        </p:nvSpPr>
        <p:spPr>
          <a:xfrm>
            <a:off x="6291343" y="3773906"/>
            <a:ext cx="2274311" cy="2110395"/>
          </a:xfrm>
        </p:spPr>
        <p:txBody>
          <a:bodyPr>
            <a:noAutofit/>
          </a:bodyPr>
          <a:lstStyle>
            <a:lvl1pPr marL="230391" indent="-230391">
              <a:buFont typeface="Wingdings" panose="05000000000000000000" pitchFamily="2" charset="2"/>
              <a:buChar char="§"/>
              <a:defRPr sz="2000">
                <a:latin typeface="+mn-lt"/>
              </a:defRPr>
            </a:lvl1pPr>
            <a:lvl2pPr marL="460782">
              <a:defRPr/>
            </a:lvl2pPr>
            <a:lvl3pPr marL="691172">
              <a:defRPr/>
            </a:lvl3pPr>
            <a:lvl4pPr marL="921563">
              <a:defRPr/>
            </a:lvl4pPr>
            <a:lvl5pPr marL="1151954">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79" name="Rechthoek 3">
            <a:extLst>
              <a:ext uri="{FF2B5EF4-FFF2-40B4-BE49-F238E27FC236}">
                <a16:creationId xmlns:a16="http://schemas.microsoft.com/office/drawing/2014/main" id="{8C77416B-B3AD-4D67-B6D2-4ACF2DD6EDD0}"/>
              </a:ext>
            </a:extLst>
          </p:cNvPr>
          <p:cNvSpPr/>
          <p:nvPr userDrawn="1"/>
        </p:nvSpPr>
        <p:spPr>
          <a:xfrm>
            <a:off x="8828317"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80" name="Text Placeholder 16">
            <a:extLst>
              <a:ext uri="{FF2B5EF4-FFF2-40B4-BE49-F238E27FC236}">
                <a16:creationId xmlns:a16="http://schemas.microsoft.com/office/drawing/2014/main" id="{852EF0F1-F093-4E8C-A7D2-5130A61B0E50}"/>
              </a:ext>
            </a:extLst>
          </p:cNvPr>
          <p:cNvSpPr>
            <a:spLocks noGrp="1"/>
          </p:cNvSpPr>
          <p:nvPr>
            <p:ph type="body" sz="quarter" idx="25"/>
          </p:nvPr>
        </p:nvSpPr>
        <p:spPr>
          <a:xfrm>
            <a:off x="8954588" y="2618716"/>
            <a:ext cx="2273512" cy="778234"/>
          </a:xfrm>
        </p:spPr>
        <p:txBody>
          <a:bodyPr anchor="b">
            <a:normAutofit/>
          </a:bodyPr>
          <a:lstStyle>
            <a:lvl1pPr marL="0" algn="ctr" defTabSz="914363"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81" name="Rectangle 80">
            <a:extLst>
              <a:ext uri="{FF2B5EF4-FFF2-40B4-BE49-F238E27FC236}">
                <a16:creationId xmlns:a16="http://schemas.microsoft.com/office/drawing/2014/main" id="{396AA952-17E9-41F2-A71E-4A8199C2B745}"/>
              </a:ext>
            </a:extLst>
          </p:cNvPr>
          <p:cNvSpPr/>
          <p:nvPr userDrawn="1"/>
        </p:nvSpPr>
        <p:spPr>
          <a:xfrm>
            <a:off x="9946539"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latin typeface="+mj-lt"/>
            </a:endParaRPr>
          </a:p>
        </p:txBody>
      </p:sp>
      <p:sp>
        <p:nvSpPr>
          <p:cNvPr id="82" name="Text Placeholder 20">
            <a:extLst>
              <a:ext uri="{FF2B5EF4-FFF2-40B4-BE49-F238E27FC236}">
                <a16:creationId xmlns:a16="http://schemas.microsoft.com/office/drawing/2014/main" id="{6FF71E5F-F651-4629-9C5E-3DE7139EE63D}"/>
              </a:ext>
            </a:extLst>
          </p:cNvPr>
          <p:cNvSpPr>
            <a:spLocks noGrp="1"/>
          </p:cNvSpPr>
          <p:nvPr>
            <p:ph type="body" sz="quarter" idx="26"/>
          </p:nvPr>
        </p:nvSpPr>
        <p:spPr>
          <a:xfrm>
            <a:off x="8954185" y="3773906"/>
            <a:ext cx="2274311" cy="2110395"/>
          </a:xfrm>
        </p:spPr>
        <p:txBody>
          <a:bodyPr>
            <a:noAutofit/>
          </a:bodyPr>
          <a:lstStyle>
            <a:lvl1pPr marL="230391" indent="-230391">
              <a:buFont typeface="Wingdings" panose="05000000000000000000" pitchFamily="2" charset="2"/>
              <a:buChar char="§"/>
              <a:defRPr sz="2000">
                <a:latin typeface="+mn-lt"/>
              </a:defRPr>
            </a:lvl1pPr>
            <a:lvl2pPr marL="460782">
              <a:defRPr/>
            </a:lvl2pPr>
            <a:lvl3pPr marL="691172">
              <a:defRPr/>
            </a:lvl3pPr>
            <a:lvl4pPr marL="921563">
              <a:defRPr/>
            </a:lvl4pPr>
            <a:lvl5pPr marL="1151954">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23" name="Titel 1">
            <a:extLst>
              <a:ext uri="{FF2B5EF4-FFF2-40B4-BE49-F238E27FC236}">
                <a16:creationId xmlns:a16="http://schemas.microsoft.com/office/drawing/2014/main" id="{41E833E3-11DC-491F-9B58-E6B30A34C1E1}"/>
              </a:ext>
            </a:extLst>
          </p:cNvPr>
          <p:cNvSpPr>
            <a:spLocks noGrp="1"/>
          </p:cNvSpPr>
          <p:nvPr>
            <p:ph type="title" hasCustomPrompt="1"/>
          </p:nvPr>
        </p:nvSpPr>
        <p:spPr>
          <a:xfrm>
            <a:off x="836612" y="736353"/>
            <a:ext cx="10515600" cy="703511"/>
          </a:xfrm>
          <a:prstGeom prst="rect">
            <a:avLst/>
          </a:prstGeom>
        </p:spPr>
        <p:txBody>
          <a:bodyPr anchor="t"/>
          <a:lstStyle>
            <a:lvl1pPr>
              <a:defRPr/>
            </a:lvl1pPr>
          </a:lstStyle>
          <a:p>
            <a:r>
              <a:rPr lang="nl-NL"/>
              <a:t>Hoofdtitel</a:t>
            </a:r>
            <a:endParaRPr lang="nl-BE"/>
          </a:p>
        </p:txBody>
      </p:sp>
      <p:sp>
        <p:nvSpPr>
          <p:cNvPr id="24" name="Tijdelijke aanduiding voor tekst 9">
            <a:extLst>
              <a:ext uri="{FF2B5EF4-FFF2-40B4-BE49-F238E27FC236}">
                <a16:creationId xmlns:a16="http://schemas.microsoft.com/office/drawing/2014/main" id="{73F24D1F-09B5-4D12-AAE2-ED1A62D13F3F}"/>
              </a:ext>
            </a:extLst>
          </p:cNvPr>
          <p:cNvSpPr>
            <a:spLocks noGrp="1"/>
          </p:cNvSpPr>
          <p:nvPr>
            <p:ph type="body" sz="quarter" idx="13" hasCustomPrompt="1"/>
          </p:nvPr>
        </p:nvSpPr>
        <p:spPr>
          <a:xfrm>
            <a:off x="836613"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
        <p:nvSpPr>
          <p:cNvPr id="17" name="Online Image Placeholder 16">
            <a:extLst>
              <a:ext uri="{FF2B5EF4-FFF2-40B4-BE49-F238E27FC236}">
                <a16:creationId xmlns:a16="http://schemas.microsoft.com/office/drawing/2014/main" id="{A2B2B6C9-21C8-40FF-8EBE-697189CEC390}"/>
              </a:ext>
            </a:extLst>
          </p:cNvPr>
          <p:cNvSpPr>
            <a:spLocks noGrp="1"/>
          </p:cNvSpPr>
          <p:nvPr>
            <p:ph type="clipArt" sz="quarter" idx="27" hasCustomPrompt="1"/>
          </p:nvPr>
        </p:nvSpPr>
        <p:spPr>
          <a:xfrm>
            <a:off x="1652816" y="1714500"/>
            <a:ext cx="900000" cy="900000"/>
          </a:xfrm>
        </p:spPr>
        <p:txBody>
          <a:bodyPr/>
          <a:lstStyle/>
          <a:p>
            <a:r>
              <a:rPr lang="nl-BE"/>
              <a:t> </a:t>
            </a:r>
          </a:p>
        </p:txBody>
      </p:sp>
      <p:sp>
        <p:nvSpPr>
          <p:cNvPr id="33" name="Online Image Placeholder 16">
            <a:extLst>
              <a:ext uri="{FF2B5EF4-FFF2-40B4-BE49-F238E27FC236}">
                <a16:creationId xmlns:a16="http://schemas.microsoft.com/office/drawing/2014/main" id="{1CDE10C2-BA14-4E9C-AE63-B4D5DF640580}"/>
              </a:ext>
            </a:extLst>
          </p:cNvPr>
          <p:cNvSpPr>
            <a:spLocks noGrp="1"/>
          </p:cNvSpPr>
          <p:nvPr>
            <p:ph type="clipArt" sz="quarter" idx="28" hasCustomPrompt="1"/>
          </p:nvPr>
        </p:nvSpPr>
        <p:spPr>
          <a:xfrm>
            <a:off x="4314579" y="1714500"/>
            <a:ext cx="900000" cy="900000"/>
          </a:xfrm>
        </p:spPr>
        <p:txBody>
          <a:bodyPr/>
          <a:lstStyle/>
          <a:p>
            <a:r>
              <a:rPr lang="nl-BE"/>
              <a:t> </a:t>
            </a:r>
          </a:p>
        </p:txBody>
      </p:sp>
      <p:sp>
        <p:nvSpPr>
          <p:cNvPr id="34" name="Online Image Placeholder 16">
            <a:extLst>
              <a:ext uri="{FF2B5EF4-FFF2-40B4-BE49-F238E27FC236}">
                <a16:creationId xmlns:a16="http://schemas.microsoft.com/office/drawing/2014/main" id="{7C2AD36D-415D-48BE-AB94-91331126AFA1}"/>
              </a:ext>
            </a:extLst>
          </p:cNvPr>
          <p:cNvSpPr>
            <a:spLocks noGrp="1"/>
          </p:cNvSpPr>
          <p:nvPr>
            <p:ph type="clipArt" sz="quarter" idx="29" hasCustomPrompt="1"/>
          </p:nvPr>
        </p:nvSpPr>
        <p:spPr>
          <a:xfrm>
            <a:off x="6976342" y="1714500"/>
            <a:ext cx="900000" cy="900000"/>
          </a:xfrm>
        </p:spPr>
        <p:txBody>
          <a:bodyPr/>
          <a:lstStyle/>
          <a:p>
            <a:r>
              <a:rPr lang="nl-BE"/>
              <a:t> </a:t>
            </a:r>
          </a:p>
        </p:txBody>
      </p:sp>
      <p:sp>
        <p:nvSpPr>
          <p:cNvPr id="35" name="Online Image Placeholder 16">
            <a:extLst>
              <a:ext uri="{FF2B5EF4-FFF2-40B4-BE49-F238E27FC236}">
                <a16:creationId xmlns:a16="http://schemas.microsoft.com/office/drawing/2014/main" id="{EE73A52C-82A9-47E4-B6DA-E7F7D3C8BC8C}"/>
              </a:ext>
            </a:extLst>
          </p:cNvPr>
          <p:cNvSpPr>
            <a:spLocks noGrp="1"/>
          </p:cNvSpPr>
          <p:nvPr>
            <p:ph type="clipArt" sz="quarter" idx="30" hasCustomPrompt="1"/>
          </p:nvPr>
        </p:nvSpPr>
        <p:spPr>
          <a:xfrm>
            <a:off x="9638105" y="1714500"/>
            <a:ext cx="900000" cy="900000"/>
          </a:xfrm>
        </p:spPr>
        <p:txBody>
          <a:bodyPr/>
          <a:lstStyle/>
          <a:p>
            <a:r>
              <a:rPr lang="nl-BE"/>
              <a:t> </a:t>
            </a:r>
          </a:p>
        </p:txBody>
      </p:sp>
    </p:spTree>
    <p:extLst>
      <p:ext uri="{BB962C8B-B14F-4D97-AF65-F5344CB8AC3E}">
        <p14:creationId xmlns:p14="http://schemas.microsoft.com/office/powerpoint/2010/main" val="15205889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Titel + Tussentitel + Inhoud + Tekstvak">
    <p:bg>
      <p:bgRef idx="1001">
        <a:schemeClr val="bg1"/>
      </p:bgRef>
    </p:bg>
    <p:spTree>
      <p:nvGrpSpPr>
        <p:cNvPr id="1" name=""/>
        <p:cNvGrpSpPr/>
        <p:nvPr/>
      </p:nvGrpSpPr>
      <p:grpSpPr>
        <a:xfrm>
          <a:off x="0" y="0"/>
          <a:ext cx="0" cy="0"/>
          <a:chOff x="0" y="0"/>
          <a:chExt cx="0" cy="0"/>
        </a:xfrm>
      </p:grpSpPr>
      <p:sp>
        <p:nvSpPr>
          <p:cNvPr id="4" name="Stroomdiagram: Handmatige invoer 3">
            <a:extLst>
              <a:ext uri="{FF2B5EF4-FFF2-40B4-BE49-F238E27FC236}">
                <a16:creationId xmlns:a16="http://schemas.microsoft.com/office/drawing/2014/main" id="{6F7878C3-37F8-42E2-A6B1-6EE2459B62A5}"/>
              </a:ext>
            </a:extLst>
          </p:cNvPr>
          <p:cNvSpPr/>
          <p:nvPr userDrawn="1"/>
        </p:nvSpPr>
        <p:spPr>
          <a:xfrm rot="16200000">
            <a:off x="5715001" y="380997"/>
            <a:ext cx="6857999" cy="6096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p>
        </p:txBody>
      </p:sp>
      <p:sp>
        <p:nvSpPr>
          <p:cNvPr id="10" name="Tijdelijke aanduiding voor inhoud 2">
            <a:extLst>
              <a:ext uri="{FF2B5EF4-FFF2-40B4-BE49-F238E27FC236}">
                <a16:creationId xmlns:a16="http://schemas.microsoft.com/office/drawing/2014/main" id="{C8CDFBAB-2DE5-4AEE-947D-37C2E4EF0F0A}"/>
              </a:ext>
            </a:extLst>
          </p:cNvPr>
          <p:cNvSpPr>
            <a:spLocks noGrp="1"/>
          </p:cNvSpPr>
          <p:nvPr>
            <p:ph idx="14" hasCustomPrompt="1"/>
          </p:nvPr>
        </p:nvSpPr>
        <p:spPr>
          <a:xfrm>
            <a:off x="839939" y="1592263"/>
            <a:ext cx="4905542" cy="4584700"/>
          </a:xfrm>
        </p:spPr>
        <p:txBody>
          <a:bodyPr/>
          <a:lstStyle>
            <a:lvl1pPr>
              <a:defRPr/>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9" name="Tijdelijke aanduiding voor inhoud 2">
            <a:extLst>
              <a:ext uri="{FF2B5EF4-FFF2-40B4-BE49-F238E27FC236}">
                <a16:creationId xmlns:a16="http://schemas.microsoft.com/office/drawing/2014/main" id="{93691594-47BC-427F-8BBA-D7A1EAF55FFC}"/>
              </a:ext>
            </a:extLst>
          </p:cNvPr>
          <p:cNvSpPr>
            <a:spLocks noGrp="1"/>
          </p:cNvSpPr>
          <p:nvPr>
            <p:ph idx="18" hasCustomPrompt="1"/>
          </p:nvPr>
        </p:nvSpPr>
        <p:spPr>
          <a:xfrm>
            <a:off x="6446839" y="736353"/>
            <a:ext cx="4905542" cy="5440611"/>
          </a:xfrm>
        </p:spPr>
        <p:txBody>
          <a:bodyPr/>
          <a:lstStyle>
            <a:lvl1pPr>
              <a:defRPr/>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11" name="Tijdelijke aanduiding voor tekst 9">
            <a:extLst>
              <a:ext uri="{FF2B5EF4-FFF2-40B4-BE49-F238E27FC236}">
                <a16:creationId xmlns:a16="http://schemas.microsoft.com/office/drawing/2014/main" id="{C5A24CB9-ECD1-4A83-B00E-85A4C4BCB33C}"/>
              </a:ext>
            </a:extLst>
          </p:cNvPr>
          <p:cNvSpPr>
            <a:spLocks noGrp="1"/>
          </p:cNvSpPr>
          <p:nvPr>
            <p:ph type="body" sz="quarter" idx="15" hasCustomPrompt="1"/>
          </p:nvPr>
        </p:nvSpPr>
        <p:spPr>
          <a:xfrm>
            <a:off x="836613" y="368300"/>
            <a:ext cx="4906800" cy="368052"/>
          </a:xfrm>
        </p:spPr>
        <p:txBody>
          <a:bodyPr anchor="ctr">
            <a:normAutofit/>
          </a:bodyPr>
          <a:lstStyle>
            <a:lvl1pPr>
              <a:defRPr sz="2000" b="0" u="none" cap="all" baseline="0">
                <a:solidFill>
                  <a:schemeClr val="tx1"/>
                </a:solidFill>
              </a:defRPr>
            </a:lvl1pPr>
          </a:lstStyle>
          <a:p>
            <a:pPr lvl="0"/>
            <a:r>
              <a:rPr lang="nl-BE"/>
              <a:t>BOVENTITEL</a:t>
            </a:r>
          </a:p>
        </p:txBody>
      </p:sp>
      <p:sp>
        <p:nvSpPr>
          <p:cNvPr id="12" name="Titel 1">
            <a:extLst>
              <a:ext uri="{FF2B5EF4-FFF2-40B4-BE49-F238E27FC236}">
                <a16:creationId xmlns:a16="http://schemas.microsoft.com/office/drawing/2014/main" id="{64EBC0AB-6766-4F5D-A26C-E71B13B6C37A}"/>
              </a:ext>
            </a:extLst>
          </p:cNvPr>
          <p:cNvSpPr>
            <a:spLocks noGrp="1"/>
          </p:cNvSpPr>
          <p:nvPr>
            <p:ph type="title" hasCustomPrompt="1"/>
          </p:nvPr>
        </p:nvSpPr>
        <p:spPr>
          <a:xfrm>
            <a:off x="836612" y="736353"/>
            <a:ext cx="4906800" cy="703511"/>
          </a:xfrm>
          <a:prstGeom prst="rect">
            <a:avLst/>
          </a:prstGeom>
        </p:spPr>
        <p:txBody>
          <a:bodyPr anchor="t"/>
          <a:lstStyle>
            <a:lvl1pPr>
              <a:defRPr/>
            </a:lvl1pPr>
          </a:lstStyle>
          <a:p>
            <a:r>
              <a:rPr lang="nl-NL"/>
              <a:t>Hoofdtitel</a:t>
            </a:r>
            <a:endParaRPr lang="nl-BE"/>
          </a:p>
        </p:txBody>
      </p:sp>
      <p:sp>
        <p:nvSpPr>
          <p:cNvPr id="14" name="Tijdelijke aanduiding voor voettekst 4">
            <a:extLst>
              <a:ext uri="{FF2B5EF4-FFF2-40B4-BE49-F238E27FC236}">
                <a16:creationId xmlns:a16="http://schemas.microsoft.com/office/drawing/2014/main" id="{1A6ED0F1-A7B3-44FA-AED6-57570D85E095}"/>
              </a:ext>
            </a:extLst>
          </p:cNvPr>
          <p:cNvSpPr>
            <a:spLocks noGrp="1"/>
          </p:cNvSpPr>
          <p:nvPr>
            <p:ph type="ftr" sz="quarter" idx="3"/>
          </p:nvPr>
        </p:nvSpPr>
        <p:spPr>
          <a:xfrm>
            <a:off x="839788" y="6344982"/>
            <a:ext cx="4833425" cy="365125"/>
          </a:xfrm>
          <a:prstGeom prst="rect">
            <a:avLst/>
          </a:prstGeom>
        </p:spPr>
        <p:txBody>
          <a:bodyPr vert="horz" lIns="0" tIns="45720" rIns="0" bIns="45720" rtlCol="0" anchor="ctr"/>
          <a:lstStyle>
            <a:lvl1pPr algn="l">
              <a:defRPr sz="1200">
                <a:solidFill>
                  <a:schemeClr val="tx1"/>
                </a:solidFill>
              </a:defRPr>
            </a:lvl1pPr>
          </a:lstStyle>
          <a:p>
            <a:r>
              <a:rPr lang="nl-BE"/>
              <a:t>Digitaal Vlaanderen</a:t>
            </a:r>
          </a:p>
        </p:txBody>
      </p:sp>
      <p:sp>
        <p:nvSpPr>
          <p:cNvPr id="15" name="Tijdelijke aanduiding voor dianummer 5">
            <a:extLst>
              <a:ext uri="{FF2B5EF4-FFF2-40B4-BE49-F238E27FC236}">
                <a16:creationId xmlns:a16="http://schemas.microsoft.com/office/drawing/2014/main" id="{26EDFBB5-F609-4AAD-96D6-7DEBAC131061}"/>
              </a:ext>
            </a:extLst>
          </p:cNvPr>
          <p:cNvSpPr>
            <a:spLocks noGrp="1"/>
          </p:cNvSpPr>
          <p:nvPr>
            <p:ph type="sldNum" sz="quarter" idx="4"/>
          </p:nvPr>
        </p:nvSpPr>
        <p:spPr>
          <a:xfrm>
            <a:off x="10514012" y="6344983"/>
            <a:ext cx="838200" cy="365125"/>
          </a:xfrm>
          <a:prstGeom prst="rect">
            <a:avLst/>
          </a:prstGeom>
        </p:spPr>
        <p:txBody>
          <a:bodyPr vert="horz" lIns="0" tIns="45720" rIns="0" bIns="45720" rtlCol="0" anchor="ctr"/>
          <a:lstStyle>
            <a:lvl1pPr algn="r">
              <a:defRPr sz="1200" b="1">
                <a:solidFill>
                  <a:schemeClr val="tx1"/>
                </a:solid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268413996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Titel + Tussentitel + Foto links">
    <p:bg>
      <p:bgRef idx="1001">
        <a:schemeClr val="bg1"/>
      </p:bgRef>
    </p:bg>
    <p:spTree>
      <p:nvGrpSpPr>
        <p:cNvPr id="1" name=""/>
        <p:cNvGrpSpPr/>
        <p:nvPr/>
      </p:nvGrpSpPr>
      <p:grpSpPr>
        <a:xfrm>
          <a:off x="0" y="0"/>
          <a:ext cx="0" cy="0"/>
          <a:chOff x="0" y="0"/>
          <a:chExt cx="0" cy="0"/>
        </a:xfrm>
      </p:grpSpPr>
      <p:sp>
        <p:nvSpPr>
          <p:cNvPr id="3" name="Tijdelijke aanduiding voor inhoud 2">
            <a:extLst>
              <a:ext uri="{FF2B5EF4-FFF2-40B4-BE49-F238E27FC236}">
                <a16:creationId xmlns:a16="http://schemas.microsoft.com/office/drawing/2014/main" id="{39A00E47-68C0-4DBD-AB0F-CD7342B025EA}"/>
              </a:ext>
            </a:extLst>
          </p:cNvPr>
          <p:cNvSpPr>
            <a:spLocks noGrp="1"/>
          </p:cNvSpPr>
          <p:nvPr>
            <p:ph idx="1" hasCustomPrompt="1"/>
          </p:nvPr>
        </p:nvSpPr>
        <p:spPr>
          <a:xfrm>
            <a:off x="839788" y="1592264"/>
            <a:ext cx="4906800" cy="4604824"/>
          </a:xfrm>
        </p:spPr>
        <p:txBody>
          <a:bodyPr/>
          <a:lstStyle>
            <a:lvl1pPr>
              <a:defRPr/>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p>
        </p:txBody>
      </p:sp>
      <p:sp>
        <p:nvSpPr>
          <p:cNvPr id="9" name="Tijdelijke aanduiding voor afbeelding 8">
            <a:extLst>
              <a:ext uri="{FF2B5EF4-FFF2-40B4-BE49-F238E27FC236}">
                <a16:creationId xmlns:a16="http://schemas.microsoft.com/office/drawing/2014/main" id="{4A6EAFCF-630E-4828-B0AE-F266C9D2C889}"/>
              </a:ext>
            </a:extLst>
          </p:cNvPr>
          <p:cNvSpPr>
            <a:spLocks noGrp="1"/>
          </p:cNvSpPr>
          <p:nvPr>
            <p:ph type="pic" sz="quarter" idx="13" hasCustomPrompt="1"/>
          </p:nvPr>
        </p:nvSpPr>
        <p:spPr>
          <a:xfrm>
            <a:off x="6096001" y="0"/>
            <a:ext cx="6096000" cy="6858000"/>
          </a:xfrm>
        </p:spPr>
        <p:txBody>
          <a:bodyPr>
            <a:normAutofit/>
          </a:bodyPr>
          <a:lstStyle>
            <a:lvl1pPr marL="0" marR="0" indent="0" algn="l" defTabSz="914363" rtl="0" eaLnBrk="1" fontAlgn="auto" latinLnBrk="0" hangingPunct="1">
              <a:lnSpc>
                <a:spcPct val="90000"/>
              </a:lnSpc>
              <a:spcBef>
                <a:spcPts val="1000"/>
              </a:spcBef>
              <a:spcAft>
                <a:spcPts val="0"/>
              </a:spcAft>
              <a:buClrTx/>
              <a:buSzTx/>
              <a:buFont typeface="Arial" panose="020B0604020202020204" pitchFamily="34" charset="0"/>
              <a:buNone/>
              <a:tabLst/>
              <a:defRPr sz="1800">
                <a:solidFill>
                  <a:schemeClr val="accent4">
                    <a:lumMod val="60000"/>
                    <a:lumOff val="40000"/>
                  </a:schemeClr>
                </a:solidFill>
              </a:defRPr>
            </a:lvl1pPr>
          </a:lstStyle>
          <a:p>
            <a:pPr marL="0" marR="0" lvl="0" indent="0" algn="l" defTabSz="91436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sp>
        <p:nvSpPr>
          <p:cNvPr id="12" name="Tijdelijke aanduiding voor tekst 9">
            <a:extLst>
              <a:ext uri="{FF2B5EF4-FFF2-40B4-BE49-F238E27FC236}">
                <a16:creationId xmlns:a16="http://schemas.microsoft.com/office/drawing/2014/main" id="{D2F4A0A4-E99E-4B0A-A8B5-EC694F0B8A10}"/>
              </a:ext>
            </a:extLst>
          </p:cNvPr>
          <p:cNvSpPr>
            <a:spLocks noGrp="1"/>
          </p:cNvSpPr>
          <p:nvPr>
            <p:ph type="body" sz="quarter" idx="15" hasCustomPrompt="1"/>
          </p:nvPr>
        </p:nvSpPr>
        <p:spPr>
          <a:xfrm>
            <a:off x="836613" y="368300"/>
            <a:ext cx="4906800" cy="368052"/>
          </a:xfrm>
        </p:spPr>
        <p:txBody>
          <a:bodyPr anchor="ctr">
            <a:normAutofit/>
          </a:bodyPr>
          <a:lstStyle>
            <a:lvl1pPr>
              <a:defRPr sz="2000" b="0" u="none" cap="all" baseline="0">
                <a:solidFill>
                  <a:schemeClr val="tx1"/>
                </a:solidFill>
              </a:defRPr>
            </a:lvl1pPr>
          </a:lstStyle>
          <a:p>
            <a:pPr lvl="0"/>
            <a:r>
              <a:rPr lang="nl-BE"/>
              <a:t>BOVENTITEL</a:t>
            </a:r>
          </a:p>
        </p:txBody>
      </p:sp>
      <p:sp>
        <p:nvSpPr>
          <p:cNvPr id="13" name="Titel 1">
            <a:extLst>
              <a:ext uri="{FF2B5EF4-FFF2-40B4-BE49-F238E27FC236}">
                <a16:creationId xmlns:a16="http://schemas.microsoft.com/office/drawing/2014/main" id="{2EE646F3-A5C5-40DF-8A05-BBF9145DF41E}"/>
              </a:ext>
            </a:extLst>
          </p:cNvPr>
          <p:cNvSpPr>
            <a:spLocks noGrp="1"/>
          </p:cNvSpPr>
          <p:nvPr>
            <p:ph type="title" hasCustomPrompt="1"/>
          </p:nvPr>
        </p:nvSpPr>
        <p:spPr>
          <a:xfrm>
            <a:off x="836612" y="736353"/>
            <a:ext cx="4906800" cy="703511"/>
          </a:xfrm>
          <a:prstGeom prst="rect">
            <a:avLst/>
          </a:prstGeom>
        </p:spPr>
        <p:txBody>
          <a:bodyPr anchor="t"/>
          <a:lstStyle>
            <a:lvl1pPr>
              <a:defRPr/>
            </a:lvl1pPr>
          </a:lstStyle>
          <a:p>
            <a:r>
              <a:rPr lang="nl-NL"/>
              <a:t>Hoofdtitel</a:t>
            </a:r>
            <a:endParaRPr lang="nl-BE"/>
          </a:p>
        </p:txBody>
      </p:sp>
      <p:sp>
        <p:nvSpPr>
          <p:cNvPr id="14" name="Tijdelijke aanduiding voor voettekst 4">
            <a:extLst>
              <a:ext uri="{FF2B5EF4-FFF2-40B4-BE49-F238E27FC236}">
                <a16:creationId xmlns:a16="http://schemas.microsoft.com/office/drawing/2014/main" id="{327E91DB-C2B6-473A-A20A-A5AE3628EE5F}"/>
              </a:ext>
            </a:extLst>
          </p:cNvPr>
          <p:cNvSpPr>
            <a:spLocks noGrp="1"/>
          </p:cNvSpPr>
          <p:nvPr>
            <p:ph type="ftr" sz="quarter" idx="3"/>
          </p:nvPr>
        </p:nvSpPr>
        <p:spPr>
          <a:xfrm>
            <a:off x="839788" y="6344982"/>
            <a:ext cx="4833425" cy="365125"/>
          </a:xfrm>
          <a:prstGeom prst="rect">
            <a:avLst/>
          </a:prstGeom>
        </p:spPr>
        <p:txBody>
          <a:bodyPr vert="horz" lIns="0" tIns="45720" rIns="0" bIns="45720" rtlCol="0" anchor="ctr"/>
          <a:lstStyle>
            <a:lvl1pPr algn="l">
              <a:defRPr sz="1200">
                <a:solidFill>
                  <a:schemeClr val="tx1"/>
                </a:solidFill>
              </a:defRPr>
            </a:lvl1pPr>
          </a:lstStyle>
          <a:p>
            <a:r>
              <a:rPr lang="nl-BE"/>
              <a:t>Digitaal Vlaanderen</a:t>
            </a:r>
          </a:p>
        </p:txBody>
      </p:sp>
      <p:sp>
        <p:nvSpPr>
          <p:cNvPr id="15" name="Tijdelijke aanduiding voor dianummer 5">
            <a:extLst>
              <a:ext uri="{FF2B5EF4-FFF2-40B4-BE49-F238E27FC236}">
                <a16:creationId xmlns:a16="http://schemas.microsoft.com/office/drawing/2014/main" id="{F3DF618A-F0A4-4257-977E-9370603816BB}"/>
              </a:ext>
            </a:extLst>
          </p:cNvPr>
          <p:cNvSpPr>
            <a:spLocks noGrp="1"/>
          </p:cNvSpPr>
          <p:nvPr>
            <p:ph type="sldNum" sz="quarter" idx="4"/>
          </p:nvPr>
        </p:nvSpPr>
        <p:spPr>
          <a:xfrm>
            <a:off x="10514012" y="6344983"/>
            <a:ext cx="838200" cy="365125"/>
          </a:xfrm>
          <a:prstGeom prst="rect">
            <a:avLst/>
          </a:prstGeom>
        </p:spPr>
        <p:txBody>
          <a:bodyPr vert="horz" lIns="0" tIns="45720" rIns="0" bIns="45720" rtlCol="0" anchor="ctr"/>
          <a:lstStyle>
            <a:lvl1pPr algn="r">
              <a:defRPr sz="1200" b="1">
                <a:solidFill>
                  <a:schemeClr val="tx1"/>
                </a:solid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269294255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Highlight">
    <p:bg>
      <p:bgPr>
        <a:solidFill>
          <a:srgbClr val="FFEB00"/>
        </a:solidFill>
        <a:effectLst/>
      </p:bgPr>
    </p:bg>
    <p:spTree>
      <p:nvGrpSpPr>
        <p:cNvPr id="1" name=""/>
        <p:cNvGrpSpPr/>
        <p:nvPr/>
      </p:nvGrpSpPr>
      <p:grpSpPr>
        <a:xfrm>
          <a:off x="0" y="0"/>
          <a:ext cx="0" cy="0"/>
          <a:chOff x="0" y="0"/>
          <a:chExt cx="0" cy="0"/>
        </a:xfrm>
      </p:grpSpPr>
      <p:sp>
        <p:nvSpPr>
          <p:cNvPr id="17" name="Tijdelijke aanduiding voor tekst 3">
            <a:extLst>
              <a:ext uri="{FF2B5EF4-FFF2-40B4-BE49-F238E27FC236}">
                <a16:creationId xmlns:a16="http://schemas.microsoft.com/office/drawing/2014/main" id="{656B493A-0700-4CB6-9422-17D80DF1F120}"/>
              </a:ext>
            </a:extLst>
          </p:cNvPr>
          <p:cNvSpPr>
            <a:spLocks noGrp="1"/>
          </p:cNvSpPr>
          <p:nvPr>
            <p:ph type="body" sz="quarter" idx="11" hasCustomPrompt="1"/>
          </p:nvPr>
        </p:nvSpPr>
        <p:spPr>
          <a:xfrm>
            <a:off x="1756699" y="2757196"/>
            <a:ext cx="9595514" cy="1343609"/>
          </a:xfrm>
          <a:solidFill>
            <a:srgbClr val="FFEB00"/>
          </a:solidFill>
        </p:spPr>
        <p:txBody>
          <a:bodyPr anchor="ctr"/>
          <a:lstStyle>
            <a:lvl1pPr marL="0" indent="0" algn="l" defTabSz="914340" rtl="0" eaLnBrk="1" latinLnBrk="0" hangingPunct="1">
              <a:lnSpc>
                <a:spcPct val="100000"/>
              </a:lnSpc>
              <a:buFontTx/>
              <a:buNone/>
              <a:defRPr lang="nl-NL" sz="4800" b="1" kern="1200" dirty="0" smtClean="0">
                <a:solidFill>
                  <a:schemeClr val="tx1"/>
                </a:solidFill>
                <a:latin typeface="+mj-lt"/>
                <a:ea typeface="+mn-ea"/>
                <a:cs typeface="Calibri" panose="020F0502020204030204" pitchFamily="34" charset="0"/>
              </a:defRPr>
            </a:lvl1pPr>
            <a:lvl2pPr marL="0" indent="0" algn="l" defTabSz="914340" rtl="0" eaLnBrk="1" latinLnBrk="0" hangingPunct="1">
              <a:buFontTx/>
              <a:buNone/>
              <a:defRPr lang="nl-NL" sz="3733" b="1" kern="1200" dirty="0" smtClean="0">
                <a:solidFill>
                  <a:schemeClr val="tx1"/>
                </a:solidFill>
                <a:latin typeface="+mn-lt"/>
                <a:ea typeface="+mn-ea"/>
                <a:cs typeface="+mn-cs"/>
              </a:defRPr>
            </a:lvl2pPr>
            <a:lvl3pPr marL="0" indent="0" algn="l" defTabSz="914340" rtl="0" eaLnBrk="1" latinLnBrk="0" hangingPunct="1">
              <a:buFontTx/>
              <a:buNone/>
              <a:defRPr lang="nl-NL" sz="3733" b="1" kern="1200" dirty="0" smtClean="0">
                <a:solidFill>
                  <a:schemeClr val="tx1"/>
                </a:solidFill>
                <a:latin typeface="+mn-lt"/>
                <a:ea typeface="+mn-ea"/>
                <a:cs typeface="+mn-cs"/>
              </a:defRPr>
            </a:lvl3pPr>
            <a:lvl4pPr marL="0" indent="0" algn="l" defTabSz="914340" rtl="0" eaLnBrk="1" latinLnBrk="0" hangingPunct="1">
              <a:buFontTx/>
              <a:buNone/>
              <a:defRPr lang="nl-NL" sz="3733" b="1" kern="1200" dirty="0" smtClean="0">
                <a:solidFill>
                  <a:schemeClr val="tx1"/>
                </a:solidFill>
                <a:latin typeface="+mn-lt"/>
                <a:ea typeface="+mn-ea"/>
                <a:cs typeface="+mn-cs"/>
              </a:defRPr>
            </a:lvl4pPr>
            <a:lvl5pPr marL="0" indent="0" algn="l" defTabSz="914340" rtl="0" eaLnBrk="1" latinLnBrk="0" hangingPunct="1">
              <a:buFontTx/>
              <a:buNone/>
              <a:defRPr lang="nl-BE" sz="3733" b="1" kern="1200" dirty="0">
                <a:solidFill>
                  <a:schemeClr val="tx1"/>
                </a:solidFill>
                <a:latin typeface="+mn-lt"/>
                <a:ea typeface="+mn-ea"/>
                <a:cs typeface="+mn-cs"/>
              </a:defRPr>
            </a:lvl5pPr>
          </a:lstStyle>
          <a:p>
            <a:pPr lvl="0"/>
            <a:r>
              <a:rPr lang="nl-NL"/>
              <a:t>Highlight</a:t>
            </a:r>
            <a:endParaRPr lang="nl-BE"/>
          </a:p>
        </p:txBody>
      </p:sp>
      <p:cxnSp>
        <p:nvCxnSpPr>
          <p:cNvPr id="3" name="Straight Connector 2">
            <a:extLst>
              <a:ext uri="{FF2B5EF4-FFF2-40B4-BE49-F238E27FC236}">
                <a16:creationId xmlns:a16="http://schemas.microsoft.com/office/drawing/2014/main" id="{3F793950-6E94-4C9C-9F08-E5E3DC86771F}"/>
              </a:ext>
            </a:extLst>
          </p:cNvPr>
          <p:cNvCxnSpPr/>
          <p:nvPr userDrawn="1"/>
        </p:nvCxnSpPr>
        <p:spPr>
          <a:xfrm>
            <a:off x="839789" y="2757196"/>
            <a:ext cx="475861" cy="134360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ijdelijke aanduiding voor voettekst 4">
            <a:extLst>
              <a:ext uri="{FF2B5EF4-FFF2-40B4-BE49-F238E27FC236}">
                <a16:creationId xmlns:a16="http://schemas.microsoft.com/office/drawing/2014/main" id="{FEADFD0C-1342-4DBE-BBA6-0F8B8EB404A7}"/>
              </a:ext>
            </a:extLst>
          </p:cNvPr>
          <p:cNvSpPr>
            <a:spLocks noGrp="1"/>
          </p:cNvSpPr>
          <p:nvPr>
            <p:ph type="ftr" sz="quarter" idx="3"/>
          </p:nvPr>
        </p:nvSpPr>
        <p:spPr>
          <a:xfrm>
            <a:off x="839788" y="6344982"/>
            <a:ext cx="4833425" cy="365125"/>
          </a:xfrm>
          <a:prstGeom prst="rect">
            <a:avLst/>
          </a:prstGeom>
        </p:spPr>
        <p:txBody>
          <a:bodyPr vert="horz" lIns="0" tIns="45720" rIns="0" bIns="45720" rtlCol="0" anchor="ctr"/>
          <a:lstStyle>
            <a:lvl1pPr algn="l">
              <a:defRPr sz="1200">
                <a:solidFill>
                  <a:schemeClr val="tx1"/>
                </a:solidFill>
              </a:defRPr>
            </a:lvl1pPr>
          </a:lstStyle>
          <a:p>
            <a:r>
              <a:rPr lang="nl-BE"/>
              <a:t>Digitaal Vlaanderen</a:t>
            </a:r>
          </a:p>
        </p:txBody>
      </p:sp>
      <p:sp>
        <p:nvSpPr>
          <p:cNvPr id="7" name="Tijdelijke aanduiding voor dianummer 5">
            <a:extLst>
              <a:ext uri="{FF2B5EF4-FFF2-40B4-BE49-F238E27FC236}">
                <a16:creationId xmlns:a16="http://schemas.microsoft.com/office/drawing/2014/main" id="{05684A5A-EFC0-4F17-B1FF-0499C8B9DB11}"/>
              </a:ext>
            </a:extLst>
          </p:cNvPr>
          <p:cNvSpPr>
            <a:spLocks noGrp="1"/>
          </p:cNvSpPr>
          <p:nvPr>
            <p:ph type="sldNum" sz="quarter" idx="4"/>
          </p:nvPr>
        </p:nvSpPr>
        <p:spPr>
          <a:xfrm>
            <a:off x="10514012" y="6344983"/>
            <a:ext cx="838200" cy="365125"/>
          </a:xfrm>
          <a:prstGeom prst="rect">
            <a:avLst/>
          </a:prstGeom>
        </p:spPr>
        <p:txBody>
          <a:bodyPr vert="horz" lIns="0" tIns="45720" rIns="0" bIns="45720" rtlCol="0" anchor="ctr"/>
          <a:lstStyle>
            <a:lvl1pPr algn="r">
              <a:defRPr sz="1200" b="1">
                <a:solidFill>
                  <a:schemeClr val="tx1"/>
                </a:solid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4509814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Algemeen_B03">
    <p:bg>
      <p:bgPr>
        <a:solidFill>
          <a:schemeClr val="tx1"/>
        </a:solidFill>
        <a:effectLst/>
      </p:bgPr>
    </p:bg>
    <p:spTree>
      <p:nvGrpSpPr>
        <p:cNvPr id="1" name=""/>
        <p:cNvGrpSpPr/>
        <p:nvPr/>
      </p:nvGrpSpPr>
      <p:grpSpPr>
        <a:xfrm>
          <a:off x="0" y="0"/>
          <a:ext cx="0" cy="0"/>
          <a:chOff x="0" y="0"/>
          <a:chExt cx="0" cy="0"/>
        </a:xfrm>
      </p:grpSpPr>
      <p:sp>
        <p:nvSpPr>
          <p:cNvPr id="4" name="Stroomdiagram: Handmatige invoer 3">
            <a:extLst>
              <a:ext uri="{FF2B5EF4-FFF2-40B4-BE49-F238E27FC236}">
                <a16:creationId xmlns:a16="http://schemas.microsoft.com/office/drawing/2014/main" id="{6F7878C3-37F8-42E2-A6B1-6EE2459B62A5}"/>
              </a:ext>
            </a:extLst>
          </p:cNvPr>
          <p:cNvSpPr/>
          <p:nvPr userDrawn="1"/>
        </p:nvSpPr>
        <p:spPr>
          <a:xfrm rot="16200000">
            <a:off x="5327910" y="-6099"/>
            <a:ext cx="6857999" cy="6870197"/>
          </a:xfrm>
          <a:prstGeom prst="flowChartManualInpu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400"/>
          </a:p>
        </p:txBody>
      </p:sp>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lvl1pPr>
              <a:defRPr/>
            </a:lvl1p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lvl1pPr>
              <a:defRPr/>
            </a:lvl1pPr>
          </a:lstStyle>
          <a:p>
            <a:fld id="{1EABE038-A425-4CC0-917A-1DC3ED725B2E}" type="slidenum">
              <a:rPr lang="nl-BE" smtClean="0"/>
              <a:pPr/>
              <a:t>‹nr.›</a:t>
            </a:fld>
            <a:endParaRPr lang="nl-BE"/>
          </a:p>
        </p:txBody>
      </p:sp>
      <p:sp>
        <p:nvSpPr>
          <p:cNvPr id="10" name="Tijdelijke aanduiding voor inhoud 2">
            <a:extLst>
              <a:ext uri="{FF2B5EF4-FFF2-40B4-BE49-F238E27FC236}">
                <a16:creationId xmlns:a16="http://schemas.microsoft.com/office/drawing/2014/main" id="{C8CDFBAB-2DE5-4AEE-947D-37C2E4EF0F0A}"/>
              </a:ext>
            </a:extLst>
          </p:cNvPr>
          <p:cNvSpPr>
            <a:spLocks noGrp="1"/>
          </p:cNvSpPr>
          <p:nvPr>
            <p:ph idx="14" hasCustomPrompt="1"/>
          </p:nvPr>
        </p:nvSpPr>
        <p:spPr>
          <a:xfrm>
            <a:off x="657383" y="1879101"/>
            <a:ext cx="5088099" cy="4297862"/>
          </a:xfrm>
        </p:spPr>
        <p:txBody>
          <a:bodyPr/>
          <a:lstStyle>
            <a:lvl1pPr>
              <a:defRPr>
                <a:solidFill>
                  <a:schemeClr val="bg1"/>
                </a:solidFill>
              </a:defRPr>
            </a:lvl1pPr>
            <a:lvl2pPr>
              <a:buClr>
                <a:schemeClr val="bg1"/>
              </a:buClr>
              <a:defRPr>
                <a:solidFill>
                  <a:schemeClr val="bg1"/>
                </a:solidFill>
              </a:defRPr>
            </a:lvl2pPr>
            <a:lvl3pPr>
              <a:buClr>
                <a:schemeClr val="accent1"/>
              </a:buClr>
              <a:defRPr>
                <a:solidFill>
                  <a:schemeClr val="accent1"/>
                </a:solidFill>
              </a:defRPr>
            </a:lvl3pPr>
            <a:lvl4pPr>
              <a:buClr>
                <a:schemeClr val="bg1"/>
              </a:buClr>
              <a:defRPr>
                <a:solidFill>
                  <a:schemeClr val="bg1"/>
                </a:solidFill>
              </a:defRPr>
            </a:lvl4pPr>
            <a:lvl5pPr>
              <a:buClr>
                <a:schemeClr val="accent1"/>
              </a:buClr>
              <a:defRPr>
                <a:solidFill>
                  <a:schemeClr val="accent1"/>
                </a:solidFill>
              </a:defRPr>
            </a:lvl5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13" name="Tijdelijke aanduiding voor tekst 9">
            <a:extLst>
              <a:ext uri="{FF2B5EF4-FFF2-40B4-BE49-F238E27FC236}">
                <a16:creationId xmlns:a16="http://schemas.microsoft.com/office/drawing/2014/main" id="{25168376-D6BD-4400-8E73-049054984029}"/>
              </a:ext>
            </a:extLst>
          </p:cNvPr>
          <p:cNvSpPr>
            <a:spLocks noGrp="1"/>
          </p:cNvSpPr>
          <p:nvPr>
            <p:ph type="body" sz="quarter" idx="15" hasCustomPrompt="1"/>
          </p:nvPr>
        </p:nvSpPr>
        <p:spPr>
          <a:xfrm>
            <a:off x="657384" y="1241551"/>
            <a:ext cx="5088099" cy="464637"/>
          </a:xfrm>
        </p:spPr>
        <p:txBody>
          <a:bodyPr anchor="ctr"/>
          <a:lstStyle>
            <a:lvl1pPr>
              <a:defRPr sz="2400" b="1" cap="all" baseline="0">
                <a:solidFill>
                  <a:schemeClr val="accent6"/>
                </a:solidFill>
              </a:defRPr>
            </a:lvl1pPr>
          </a:lstStyle>
          <a:p>
            <a:pPr lvl="0"/>
            <a:r>
              <a:rPr lang="nl-BE"/>
              <a:t>TUSSENTITEL</a:t>
            </a:r>
          </a:p>
        </p:txBody>
      </p:sp>
      <p:sp>
        <p:nvSpPr>
          <p:cNvPr id="17" name="Tijdelijke aanduiding voor tekst 16">
            <a:extLst>
              <a:ext uri="{FF2B5EF4-FFF2-40B4-BE49-F238E27FC236}">
                <a16:creationId xmlns:a16="http://schemas.microsoft.com/office/drawing/2014/main" id="{09B268E9-FCE8-4419-8F3B-C6C9FC3862A2}"/>
              </a:ext>
            </a:extLst>
          </p:cNvPr>
          <p:cNvSpPr>
            <a:spLocks noGrp="1"/>
          </p:cNvSpPr>
          <p:nvPr>
            <p:ph type="body" sz="quarter" idx="16" hasCustomPrompt="1"/>
          </p:nvPr>
        </p:nvSpPr>
        <p:spPr>
          <a:xfrm>
            <a:off x="657225" y="365126"/>
            <a:ext cx="5088258" cy="703511"/>
          </a:xfrm>
        </p:spPr>
        <p:txBody>
          <a:bodyPr anchor="ctr">
            <a:noAutofit/>
          </a:bodyPr>
          <a:lstStyle>
            <a:lvl1pPr>
              <a:defRPr sz="3600">
                <a:solidFill>
                  <a:schemeClr val="bg1"/>
                </a:solidFill>
                <a:latin typeface="+mj-lt"/>
              </a:defRPr>
            </a:lvl1pPr>
          </a:lstStyle>
          <a:p>
            <a:pPr lvl="0"/>
            <a:r>
              <a:rPr lang="nl-BE"/>
              <a:t>Hoofdtitel</a:t>
            </a:r>
          </a:p>
        </p:txBody>
      </p:sp>
      <p:sp>
        <p:nvSpPr>
          <p:cNvPr id="8" name="Text Placeholder 7">
            <a:extLst>
              <a:ext uri="{FF2B5EF4-FFF2-40B4-BE49-F238E27FC236}">
                <a16:creationId xmlns:a16="http://schemas.microsoft.com/office/drawing/2014/main" id="{AD20A3D5-2385-43F4-83E9-45A9CE457DBE}"/>
              </a:ext>
            </a:extLst>
          </p:cNvPr>
          <p:cNvSpPr>
            <a:spLocks noGrp="1"/>
          </p:cNvSpPr>
          <p:nvPr>
            <p:ph type="body" sz="quarter" idx="17" hasCustomPrompt="1"/>
          </p:nvPr>
        </p:nvSpPr>
        <p:spPr>
          <a:xfrm>
            <a:off x="6446838" y="365125"/>
            <a:ext cx="5087937" cy="5811838"/>
          </a:xfrm>
        </p:spPr>
        <p:txBody>
          <a:bodyPr/>
          <a:lstStyle>
            <a:lvl1pPr>
              <a:defRPr/>
            </a:lvl1pPr>
          </a:lstStyle>
          <a:p>
            <a:pPr lvl="0"/>
            <a:r>
              <a:rPr lang="en-US" err="1"/>
              <a:t>Eerste</a:t>
            </a:r>
            <a:r>
              <a:rPr lang="en-US"/>
              <a:t> </a:t>
            </a:r>
            <a:r>
              <a:rPr lang="en-US" err="1"/>
              <a:t>niveau</a:t>
            </a:r>
            <a:endParaRPr lang="en-US"/>
          </a:p>
          <a:p>
            <a:pPr lvl="1"/>
            <a:r>
              <a:rPr lang="nl-NL"/>
              <a:t>Tweede niveau</a:t>
            </a:r>
          </a:p>
          <a:p>
            <a:pPr lvl="2"/>
            <a:r>
              <a:rPr lang="nl-NL"/>
              <a:t>Derde niveau</a:t>
            </a:r>
          </a:p>
          <a:p>
            <a:pPr lvl="3"/>
            <a:r>
              <a:rPr lang="nl-NL"/>
              <a:t>Vierde niveau</a:t>
            </a:r>
          </a:p>
          <a:p>
            <a:pPr lvl="4"/>
            <a:r>
              <a:rPr lang="nl-NL"/>
              <a:t>Vijfde niveau</a:t>
            </a:r>
            <a:endParaRPr lang="nl-BE"/>
          </a:p>
        </p:txBody>
      </p:sp>
    </p:spTree>
    <p:extLst>
      <p:ext uri="{BB962C8B-B14F-4D97-AF65-F5344CB8AC3E}">
        <p14:creationId xmlns:p14="http://schemas.microsoft.com/office/powerpoint/2010/main" val="17354953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Quote 1">
    <p:spTree>
      <p:nvGrpSpPr>
        <p:cNvPr id="1" name=""/>
        <p:cNvGrpSpPr/>
        <p:nvPr/>
      </p:nvGrpSpPr>
      <p:grpSpPr>
        <a:xfrm>
          <a:off x="0" y="0"/>
          <a:ext cx="0" cy="0"/>
          <a:chOff x="0" y="0"/>
          <a:chExt cx="0" cy="0"/>
        </a:xfrm>
      </p:grpSpPr>
      <p:sp>
        <p:nvSpPr>
          <p:cNvPr id="7" name="Rechthoek 6">
            <a:extLst>
              <a:ext uri="{FF2B5EF4-FFF2-40B4-BE49-F238E27FC236}">
                <a16:creationId xmlns:a16="http://schemas.microsoft.com/office/drawing/2014/main" id="{0880DB12-4075-4207-B6AA-7800E4F122E2}"/>
              </a:ext>
            </a:extLst>
          </p:cNvPr>
          <p:cNvSpPr/>
          <p:nvPr userDrawn="1"/>
        </p:nvSpPr>
        <p:spPr>
          <a:xfrm>
            <a:off x="2148290" y="1872867"/>
            <a:ext cx="10043711" cy="27165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1800">
              <a:solidFill>
                <a:schemeClr val="tx1"/>
              </a:solidFill>
              <a:latin typeface="Flanders Art Sans" panose="00000500000000000000" pitchFamily="50" charset="0"/>
              <a:cs typeface="Calibri" panose="020F0502020204030204" pitchFamily="34" charset="0"/>
            </a:endParaRPr>
          </a:p>
        </p:txBody>
      </p:sp>
      <p:sp>
        <p:nvSpPr>
          <p:cNvPr id="3" name="Tijdelijke aanduiding voor tekst 2">
            <a:extLst>
              <a:ext uri="{FF2B5EF4-FFF2-40B4-BE49-F238E27FC236}">
                <a16:creationId xmlns:a16="http://schemas.microsoft.com/office/drawing/2014/main" id="{40CF25B6-16E2-4E2C-A3F5-C4E831274950}"/>
              </a:ext>
            </a:extLst>
          </p:cNvPr>
          <p:cNvSpPr>
            <a:spLocks noGrp="1"/>
          </p:cNvSpPr>
          <p:nvPr>
            <p:ph type="body" idx="1" hasCustomPrompt="1"/>
          </p:nvPr>
        </p:nvSpPr>
        <p:spPr>
          <a:xfrm>
            <a:off x="2467897" y="2192357"/>
            <a:ext cx="8884317" cy="2104220"/>
          </a:xfrm>
        </p:spPr>
        <p:txBody>
          <a:bodyPr anchor="ctr" anchorCtr="0">
            <a:normAutofit/>
          </a:bodyPr>
          <a:lstStyle>
            <a:lvl1pPr marL="0" marR="0" indent="0" algn="l" defTabSz="914363" rtl="0" eaLnBrk="1" fontAlgn="auto" latinLnBrk="0" hangingPunct="1">
              <a:lnSpc>
                <a:spcPct val="100000"/>
              </a:lnSpc>
              <a:spcBef>
                <a:spcPts val="1000"/>
              </a:spcBef>
              <a:spcAft>
                <a:spcPts val="0"/>
              </a:spcAft>
              <a:buClrTx/>
              <a:buSzTx/>
              <a:buFont typeface="Arial" panose="020B0604020202020204" pitchFamily="34" charset="0"/>
              <a:buNone/>
              <a:tabLst/>
              <a:defRPr sz="4400" b="1">
                <a:solidFill>
                  <a:schemeClr val="tx1"/>
                </a:solidFill>
                <a:latin typeface="+mj-lt"/>
              </a:defRPr>
            </a:lvl1pPr>
            <a:lvl2pPr marL="457182" indent="0">
              <a:buNone/>
              <a:defRPr sz="2000">
                <a:solidFill>
                  <a:schemeClr val="tx1">
                    <a:tint val="75000"/>
                  </a:schemeClr>
                </a:solidFill>
              </a:defRPr>
            </a:lvl2pPr>
            <a:lvl3pPr marL="914363" indent="0">
              <a:buNone/>
              <a:defRPr sz="1800">
                <a:solidFill>
                  <a:schemeClr val="tx1">
                    <a:tint val="75000"/>
                  </a:schemeClr>
                </a:solidFill>
              </a:defRPr>
            </a:lvl3pPr>
            <a:lvl4pPr marL="1371545" indent="0">
              <a:buNone/>
              <a:defRPr sz="1600">
                <a:solidFill>
                  <a:schemeClr val="tx1">
                    <a:tint val="75000"/>
                  </a:schemeClr>
                </a:solidFill>
              </a:defRPr>
            </a:lvl4pPr>
            <a:lvl5pPr marL="1828727" indent="0">
              <a:buNone/>
              <a:defRPr sz="1600">
                <a:solidFill>
                  <a:schemeClr val="tx1">
                    <a:tint val="75000"/>
                  </a:schemeClr>
                </a:solidFill>
              </a:defRPr>
            </a:lvl5pPr>
            <a:lvl6pPr marL="2285909" indent="0">
              <a:buNone/>
              <a:defRPr sz="1600">
                <a:solidFill>
                  <a:schemeClr val="tx1">
                    <a:tint val="75000"/>
                  </a:schemeClr>
                </a:solidFill>
              </a:defRPr>
            </a:lvl6pPr>
            <a:lvl7pPr marL="2743090" indent="0">
              <a:buNone/>
              <a:defRPr sz="1600">
                <a:solidFill>
                  <a:schemeClr val="tx1">
                    <a:tint val="75000"/>
                  </a:schemeClr>
                </a:solidFill>
              </a:defRPr>
            </a:lvl7pPr>
            <a:lvl8pPr marL="3200272" indent="0">
              <a:buNone/>
              <a:defRPr sz="1600">
                <a:solidFill>
                  <a:schemeClr val="tx1">
                    <a:tint val="75000"/>
                  </a:schemeClr>
                </a:solidFill>
              </a:defRPr>
            </a:lvl8pPr>
            <a:lvl9pPr marL="3657454" indent="0">
              <a:buNone/>
              <a:defRPr sz="1600">
                <a:solidFill>
                  <a:schemeClr val="tx1">
                    <a:tint val="75000"/>
                  </a:schemeClr>
                </a:solidFill>
              </a:defRPr>
            </a:lvl9pPr>
          </a:lstStyle>
          <a:p>
            <a:pPr marL="0" marR="0" lvl="0" indent="0" algn="l" defTabSz="914363" rtl="0" eaLnBrk="1" fontAlgn="auto" latinLnBrk="0" hangingPunct="1">
              <a:lnSpc>
                <a:spcPct val="90000"/>
              </a:lnSpc>
              <a:spcBef>
                <a:spcPts val="1000"/>
              </a:spcBef>
              <a:spcAft>
                <a:spcPts val="0"/>
              </a:spcAft>
              <a:buClrTx/>
              <a:buSzTx/>
              <a:buFont typeface="Arial" panose="020B0604020202020204" pitchFamily="34" charset="0"/>
              <a:buNone/>
              <a:tabLst/>
              <a:defRPr/>
            </a:pPr>
            <a:r>
              <a:rPr lang="nl-NL"/>
              <a:t>Quote</a:t>
            </a:r>
          </a:p>
        </p:txBody>
      </p:sp>
      <p:sp>
        <p:nvSpPr>
          <p:cNvPr id="5" name="Tijdelijke aanduiding voor voettekst 4">
            <a:extLst>
              <a:ext uri="{FF2B5EF4-FFF2-40B4-BE49-F238E27FC236}">
                <a16:creationId xmlns:a16="http://schemas.microsoft.com/office/drawing/2014/main" id="{428D9E02-34B7-4AA9-A820-3BFB70B95D1B}"/>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CC43F41A-8FBB-4AE1-9593-E17E909EE6E4}"/>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8" name="Freeform: Shape 7">
            <a:extLst>
              <a:ext uri="{FF2B5EF4-FFF2-40B4-BE49-F238E27FC236}">
                <a16:creationId xmlns:a16="http://schemas.microsoft.com/office/drawing/2014/main" id="{9554821F-9E1A-4BA4-9134-CC73E4409158}"/>
              </a:ext>
            </a:extLst>
          </p:cNvPr>
          <p:cNvSpPr/>
          <p:nvPr userDrawn="1"/>
        </p:nvSpPr>
        <p:spPr>
          <a:xfrm>
            <a:off x="839789" y="1389235"/>
            <a:ext cx="1037844" cy="749726"/>
          </a:xfrm>
          <a:custGeom>
            <a:avLst/>
            <a:gdLst/>
            <a:ahLst/>
            <a:cxnLst/>
            <a:rect l="l" t="t" r="r" b="b"/>
            <a:pathLst>
              <a:path w="1037844" h="749726">
                <a:moveTo>
                  <a:pt x="959709" y="0"/>
                </a:moveTo>
                <a:lnTo>
                  <a:pt x="1037844" y="100459"/>
                </a:lnTo>
                <a:cubicBezTo>
                  <a:pt x="1008815" y="149138"/>
                  <a:pt x="986413" y="192702"/>
                  <a:pt x="970639" y="231149"/>
                </a:cubicBezTo>
                <a:cubicBezTo>
                  <a:pt x="954865" y="269596"/>
                  <a:pt x="946881" y="306648"/>
                  <a:pt x="946687" y="342305"/>
                </a:cubicBezTo>
                <a:cubicBezTo>
                  <a:pt x="946571" y="372458"/>
                  <a:pt x="953314" y="403309"/>
                  <a:pt x="966918" y="434857"/>
                </a:cubicBezTo>
                <a:cubicBezTo>
                  <a:pt x="980522" y="466406"/>
                  <a:pt x="1001684" y="501908"/>
                  <a:pt x="1030403" y="541363"/>
                </a:cubicBezTo>
                <a:cubicBezTo>
                  <a:pt x="1030170" y="570392"/>
                  <a:pt x="1024589" y="597444"/>
                  <a:pt x="1013660" y="622520"/>
                </a:cubicBezTo>
                <a:cubicBezTo>
                  <a:pt x="1002730" y="647596"/>
                  <a:pt x="987847" y="669533"/>
                  <a:pt x="969011" y="688330"/>
                </a:cubicBezTo>
                <a:cubicBezTo>
                  <a:pt x="950214" y="707166"/>
                  <a:pt x="928277" y="722049"/>
                  <a:pt x="903201" y="732979"/>
                </a:cubicBezTo>
                <a:cubicBezTo>
                  <a:pt x="878125" y="743909"/>
                  <a:pt x="851073" y="749490"/>
                  <a:pt x="822043" y="749722"/>
                </a:cubicBezTo>
                <a:cubicBezTo>
                  <a:pt x="799370" y="749877"/>
                  <a:pt x="775883" y="745846"/>
                  <a:pt x="751583" y="737630"/>
                </a:cubicBezTo>
                <a:cubicBezTo>
                  <a:pt x="727282" y="729413"/>
                  <a:pt x="704260" y="716081"/>
                  <a:pt x="682517" y="697632"/>
                </a:cubicBezTo>
                <a:cubicBezTo>
                  <a:pt x="659883" y="680036"/>
                  <a:pt x="641899" y="656627"/>
                  <a:pt x="628567" y="627404"/>
                </a:cubicBezTo>
                <a:cubicBezTo>
                  <a:pt x="615234" y="598181"/>
                  <a:pt x="608413" y="562679"/>
                  <a:pt x="608103" y="520899"/>
                </a:cubicBezTo>
                <a:cubicBezTo>
                  <a:pt x="608684" y="467452"/>
                  <a:pt x="619614" y="414355"/>
                  <a:pt x="640892" y="361606"/>
                </a:cubicBezTo>
                <a:cubicBezTo>
                  <a:pt x="662169" y="308857"/>
                  <a:pt x="690307" y="259015"/>
                  <a:pt x="725305" y="212080"/>
                </a:cubicBezTo>
                <a:cubicBezTo>
                  <a:pt x="760187" y="165223"/>
                  <a:pt x="797859" y="123597"/>
                  <a:pt x="838321" y="87204"/>
                </a:cubicBezTo>
                <a:cubicBezTo>
                  <a:pt x="878784" y="50811"/>
                  <a:pt x="919247" y="21743"/>
                  <a:pt x="959709" y="0"/>
                </a:cubicBezTo>
                <a:close/>
                <a:moveTo>
                  <a:pt x="349747" y="0"/>
                </a:moveTo>
                <a:lnTo>
                  <a:pt x="429730" y="100459"/>
                </a:lnTo>
                <a:cubicBezTo>
                  <a:pt x="399893" y="149138"/>
                  <a:pt x="377262" y="192702"/>
                  <a:pt x="361837" y="231149"/>
                </a:cubicBezTo>
                <a:cubicBezTo>
                  <a:pt x="346413" y="269596"/>
                  <a:pt x="338662" y="306648"/>
                  <a:pt x="338584" y="342305"/>
                </a:cubicBezTo>
                <a:cubicBezTo>
                  <a:pt x="338391" y="372458"/>
                  <a:pt x="344824" y="403309"/>
                  <a:pt x="357886" y="434857"/>
                </a:cubicBezTo>
                <a:cubicBezTo>
                  <a:pt x="370947" y="466406"/>
                  <a:pt x="391798" y="501908"/>
                  <a:pt x="420440" y="541363"/>
                </a:cubicBezTo>
                <a:cubicBezTo>
                  <a:pt x="420207" y="570392"/>
                  <a:pt x="414626" y="597444"/>
                  <a:pt x="403697" y="622520"/>
                </a:cubicBezTo>
                <a:cubicBezTo>
                  <a:pt x="392767" y="647596"/>
                  <a:pt x="377884" y="669533"/>
                  <a:pt x="359048" y="688330"/>
                </a:cubicBezTo>
                <a:cubicBezTo>
                  <a:pt x="340251" y="707166"/>
                  <a:pt x="318314" y="722049"/>
                  <a:pt x="293238" y="732979"/>
                </a:cubicBezTo>
                <a:cubicBezTo>
                  <a:pt x="268162" y="743909"/>
                  <a:pt x="241110" y="749490"/>
                  <a:pt x="212081" y="749722"/>
                </a:cubicBezTo>
                <a:cubicBezTo>
                  <a:pt x="189408" y="749877"/>
                  <a:pt x="165921" y="745846"/>
                  <a:pt x="141620" y="737630"/>
                </a:cubicBezTo>
                <a:cubicBezTo>
                  <a:pt x="117319" y="729413"/>
                  <a:pt x="94297" y="716081"/>
                  <a:pt x="72554" y="697632"/>
                </a:cubicBezTo>
                <a:cubicBezTo>
                  <a:pt x="50811" y="680036"/>
                  <a:pt x="33371" y="656627"/>
                  <a:pt x="20232" y="627404"/>
                </a:cubicBezTo>
                <a:cubicBezTo>
                  <a:pt x="7093" y="598181"/>
                  <a:pt x="349" y="562679"/>
                  <a:pt x="0" y="520899"/>
                </a:cubicBezTo>
                <a:cubicBezTo>
                  <a:pt x="582" y="467452"/>
                  <a:pt x="11511" y="414355"/>
                  <a:pt x="32789" y="361606"/>
                </a:cubicBezTo>
                <a:cubicBezTo>
                  <a:pt x="54067" y="308857"/>
                  <a:pt x="82205" y="259015"/>
                  <a:pt x="117203" y="212080"/>
                </a:cubicBezTo>
                <a:cubicBezTo>
                  <a:pt x="151193" y="165223"/>
                  <a:pt x="188322" y="123597"/>
                  <a:pt x="228591" y="87204"/>
                </a:cubicBezTo>
                <a:cubicBezTo>
                  <a:pt x="268860" y="50811"/>
                  <a:pt x="309245" y="21743"/>
                  <a:pt x="349747" y="0"/>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l-BE" sz="2880">
              <a:solidFill>
                <a:schemeClr val="tx1"/>
              </a:solidFill>
            </a:endParaRPr>
          </a:p>
        </p:txBody>
      </p:sp>
    </p:spTree>
    <p:extLst>
      <p:ext uri="{BB962C8B-B14F-4D97-AF65-F5344CB8AC3E}">
        <p14:creationId xmlns:p14="http://schemas.microsoft.com/office/powerpoint/2010/main" val="11006824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Quote 2">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76102AC0-F19C-45A3-9A9D-B0D64DB004C2}"/>
              </a:ext>
            </a:extLst>
          </p:cNvPr>
          <p:cNvSpPr>
            <a:spLocks noGrp="1"/>
          </p:cNvSpPr>
          <p:nvPr>
            <p:ph type="pic" sz="quarter" idx="10" hasCustomPrompt="1"/>
          </p:nvPr>
        </p:nvSpPr>
        <p:spPr>
          <a:xfrm>
            <a:off x="217714" y="1"/>
            <a:ext cx="8015140" cy="6857999"/>
          </a:xfrm>
          <a:custGeom>
            <a:avLst/>
            <a:gdLst>
              <a:gd name="connsiteX0" fmla="*/ 0 w 8232854"/>
              <a:gd name="connsiteY0" fmla="*/ 0 h 6857999"/>
              <a:gd name="connsiteX1" fmla="*/ 5883438 w 8232854"/>
              <a:gd name="connsiteY1" fmla="*/ 0 h 6857999"/>
              <a:gd name="connsiteX2" fmla="*/ 8232854 w 8232854"/>
              <a:gd name="connsiteY2" fmla="*/ 6844108 h 6857999"/>
              <a:gd name="connsiteX3" fmla="*/ 607 w 8232854"/>
              <a:gd name="connsiteY3" fmla="*/ 6857999 h 6857999"/>
              <a:gd name="connsiteX4" fmla="*/ 0 w 8232854"/>
              <a:gd name="connsiteY4" fmla="*/ 6857999 h 685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2854" h="6857999">
                <a:moveTo>
                  <a:pt x="0" y="0"/>
                </a:moveTo>
                <a:lnTo>
                  <a:pt x="5883438" y="0"/>
                </a:lnTo>
                <a:lnTo>
                  <a:pt x="8232854" y="6844108"/>
                </a:lnTo>
                <a:lnTo>
                  <a:pt x="607" y="6857999"/>
                </a:lnTo>
                <a:lnTo>
                  <a:pt x="0" y="6857999"/>
                </a:lnTo>
                <a:close/>
              </a:path>
            </a:pathLst>
          </a:custGeom>
          <a:solidFill>
            <a:schemeClr val="accent5"/>
          </a:solidFill>
        </p:spPr>
        <p:txBody>
          <a:bodyPr wrap="square">
            <a:noAutofit/>
          </a:bodyPr>
          <a:lstStyle>
            <a:lvl1pPr marL="0" marR="0" indent="0" algn="l" defTabSz="914363" rtl="0" eaLnBrk="1" fontAlgn="auto" latinLnBrk="0" hangingPunct="1">
              <a:lnSpc>
                <a:spcPct val="90000"/>
              </a:lnSpc>
              <a:spcBef>
                <a:spcPts val="1000"/>
              </a:spcBef>
              <a:spcAft>
                <a:spcPts val="0"/>
              </a:spcAft>
              <a:buClrTx/>
              <a:buSzTx/>
              <a:buFont typeface="Arial" panose="020B0604020202020204" pitchFamily="34" charset="0"/>
              <a:buNone/>
              <a:tabLst/>
              <a:defRPr sz="2133">
                <a:solidFill>
                  <a:schemeClr val="accent4">
                    <a:lumMod val="60000"/>
                    <a:lumOff val="40000"/>
                  </a:schemeClr>
                </a:solidFill>
              </a:defRPr>
            </a:lvl1pPr>
          </a:lstStyle>
          <a:p>
            <a:pPr marL="0" marR="0" lvl="0" indent="0" algn="l" defTabSz="91436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sp>
        <p:nvSpPr>
          <p:cNvPr id="5" name="Tijdelijke aanduiding voor voettekst 4">
            <a:extLst>
              <a:ext uri="{FF2B5EF4-FFF2-40B4-BE49-F238E27FC236}">
                <a16:creationId xmlns:a16="http://schemas.microsoft.com/office/drawing/2014/main" id="{428D9E02-34B7-4AA9-A820-3BFB70B95D1B}"/>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CC43F41A-8FBB-4AE1-9593-E17E909EE6E4}"/>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4" name="Tijdelijke aanduiding voor tekst 3">
            <a:extLst>
              <a:ext uri="{FF2B5EF4-FFF2-40B4-BE49-F238E27FC236}">
                <a16:creationId xmlns:a16="http://schemas.microsoft.com/office/drawing/2014/main" id="{938A7250-1A84-484F-8ED9-8FAD13CC72E9}"/>
              </a:ext>
            </a:extLst>
          </p:cNvPr>
          <p:cNvSpPr>
            <a:spLocks noGrp="1"/>
          </p:cNvSpPr>
          <p:nvPr>
            <p:ph type="body" sz="quarter" idx="13" hasCustomPrompt="1"/>
          </p:nvPr>
        </p:nvSpPr>
        <p:spPr>
          <a:xfrm>
            <a:off x="8309771" y="731520"/>
            <a:ext cx="3042442" cy="5469256"/>
          </a:xfrm>
        </p:spPr>
        <p:txBody>
          <a:bodyPr anchor="ctr" anchorCtr="0">
            <a:normAutofit/>
          </a:bodyPr>
          <a:lstStyle>
            <a:lvl1pPr algn="r">
              <a:lnSpc>
                <a:spcPct val="100000"/>
              </a:lnSpc>
              <a:defRPr sz="4400" b="1">
                <a:latin typeface="+mj-lt"/>
              </a:defRPr>
            </a:lvl1pPr>
            <a:lvl2pPr algn="r">
              <a:defRPr/>
            </a:lvl2pPr>
            <a:lvl3pPr algn="r">
              <a:defRPr/>
            </a:lvl3pPr>
            <a:lvl4pPr algn="r">
              <a:defRPr/>
            </a:lvl4pPr>
            <a:lvl5pPr algn="r">
              <a:defRPr/>
            </a:lvl5pPr>
          </a:lstStyle>
          <a:p>
            <a:pPr lvl="0"/>
            <a:r>
              <a:rPr lang="nl-NL"/>
              <a:t>Quote</a:t>
            </a:r>
            <a:endParaRPr lang="nl-BE"/>
          </a:p>
        </p:txBody>
      </p:sp>
      <p:sp>
        <p:nvSpPr>
          <p:cNvPr id="7" name="Freeform: Shape 6">
            <a:extLst>
              <a:ext uri="{FF2B5EF4-FFF2-40B4-BE49-F238E27FC236}">
                <a16:creationId xmlns:a16="http://schemas.microsoft.com/office/drawing/2014/main" id="{52B16C0A-8A9F-4770-8F4E-140648204FC1}"/>
              </a:ext>
            </a:extLst>
          </p:cNvPr>
          <p:cNvSpPr/>
          <p:nvPr userDrawn="1"/>
        </p:nvSpPr>
        <p:spPr>
          <a:xfrm>
            <a:off x="7195011" y="731520"/>
            <a:ext cx="1037844" cy="749726"/>
          </a:xfrm>
          <a:custGeom>
            <a:avLst/>
            <a:gdLst/>
            <a:ahLst/>
            <a:cxnLst/>
            <a:rect l="l" t="t" r="r" b="b"/>
            <a:pathLst>
              <a:path w="1037844" h="749726">
                <a:moveTo>
                  <a:pt x="959709" y="0"/>
                </a:moveTo>
                <a:lnTo>
                  <a:pt x="1037844" y="100459"/>
                </a:lnTo>
                <a:cubicBezTo>
                  <a:pt x="1008815" y="149138"/>
                  <a:pt x="986413" y="192702"/>
                  <a:pt x="970639" y="231149"/>
                </a:cubicBezTo>
                <a:cubicBezTo>
                  <a:pt x="954865" y="269596"/>
                  <a:pt x="946881" y="306648"/>
                  <a:pt x="946687" y="342305"/>
                </a:cubicBezTo>
                <a:cubicBezTo>
                  <a:pt x="946571" y="372458"/>
                  <a:pt x="953314" y="403309"/>
                  <a:pt x="966918" y="434857"/>
                </a:cubicBezTo>
                <a:cubicBezTo>
                  <a:pt x="980522" y="466406"/>
                  <a:pt x="1001684" y="501908"/>
                  <a:pt x="1030403" y="541363"/>
                </a:cubicBezTo>
                <a:cubicBezTo>
                  <a:pt x="1030170" y="570392"/>
                  <a:pt x="1024589" y="597444"/>
                  <a:pt x="1013660" y="622520"/>
                </a:cubicBezTo>
                <a:cubicBezTo>
                  <a:pt x="1002730" y="647596"/>
                  <a:pt x="987847" y="669533"/>
                  <a:pt x="969011" y="688330"/>
                </a:cubicBezTo>
                <a:cubicBezTo>
                  <a:pt x="950214" y="707166"/>
                  <a:pt x="928277" y="722049"/>
                  <a:pt x="903201" y="732979"/>
                </a:cubicBezTo>
                <a:cubicBezTo>
                  <a:pt x="878125" y="743909"/>
                  <a:pt x="851073" y="749490"/>
                  <a:pt x="822043" y="749722"/>
                </a:cubicBezTo>
                <a:cubicBezTo>
                  <a:pt x="799370" y="749877"/>
                  <a:pt x="775883" y="745846"/>
                  <a:pt x="751583" y="737630"/>
                </a:cubicBezTo>
                <a:cubicBezTo>
                  <a:pt x="727282" y="729413"/>
                  <a:pt x="704260" y="716081"/>
                  <a:pt x="682517" y="697632"/>
                </a:cubicBezTo>
                <a:cubicBezTo>
                  <a:pt x="659883" y="680036"/>
                  <a:pt x="641899" y="656627"/>
                  <a:pt x="628567" y="627404"/>
                </a:cubicBezTo>
                <a:cubicBezTo>
                  <a:pt x="615234" y="598181"/>
                  <a:pt x="608413" y="562679"/>
                  <a:pt x="608103" y="520899"/>
                </a:cubicBezTo>
                <a:cubicBezTo>
                  <a:pt x="608684" y="467452"/>
                  <a:pt x="619614" y="414355"/>
                  <a:pt x="640892" y="361606"/>
                </a:cubicBezTo>
                <a:cubicBezTo>
                  <a:pt x="662169" y="308857"/>
                  <a:pt x="690307" y="259015"/>
                  <a:pt x="725305" y="212080"/>
                </a:cubicBezTo>
                <a:cubicBezTo>
                  <a:pt x="760187" y="165223"/>
                  <a:pt x="797859" y="123597"/>
                  <a:pt x="838321" y="87204"/>
                </a:cubicBezTo>
                <a:cubicBezTo>
                  <a:pt x="878784" y="50811"/>
                  <a:pt x="919247" y="21743"/>
                  <a:pt x="959709" y="0"/>
                </a:cubicBezTo>
                <a:close/>
                <a:moveTo>
                  <a:pt x="349747" y="0"/>
                </a:moveTo>
                <a:lnTo>
                  <a:pt x="429730" y="100459"/>
                </a:lnTo>
                <a:cubicBezTo>
                  <a:pt x="399893" y="149138"/>
                  <a:pt x="377262" y="192702"/>
                  <a:pt x="361837" y="231149"/>
                </a:cubicBezTo>
                <a:cubicBezTo>
                  <a:pt x="346413" y="269596"/>
                  <a:pt x="338662" y="306648"/>
                  <a:pt x="338584" y="342305"/>
                </a:cubicBezTo>
                <a:cubicBezTo>
                  <a:pt x="338391" y="372458"/>
                  <a:pt x="344824" y="403309"/>
                  <a:pt x="357886" y="434857"/>
                </a:cubicBezTo>
                <a:cubicBezTo>
                  <a:pt x="370947" y="466406"/>
                  <a:pt x="391798" y="501908"/>
                  <a:pt x="420440" y="541363"/>
                </a:cubicBezTo>
                <a:cubicBezTo>
                  <a:pt x="420207" y="570392"/>
                  <a:pt x="414626" y="597444"/>
                  <a:pt x="403697" y="622520"/>
                </a:cubicBezTo>
                <a:cubicBezTo>
                  <a:pt x="392767" y="647596"/>
                  <a:pt x="377884" y="669533"/>
                  <a:pt x="359048" y="688330"/>
                </a:cubicBezTo>
                <a:cubicBezTo>
                  <a:pt x="340251" y="707166"/>
                  <a:pt x="318314" y="722049"/>
                  <a:pt x="293238" y="732979"/>
                </a:cubicBezTo>
                <a:cubicBezTo>
                  <a:pt x="268162" y="743909"/>
                  <a:pt x="241110" y="749490"/>
                  <a:pt x="212081" y="749722"/>
                </a:cubicBezTo>
                <a:cubicBezTo>
                  <a:pt x="189408" y="749877"/>
                  <a:pt x="165921" y="745846"/>
                  <a:pt x="141620" y="737630"/>
                </a:cubicBezTo>
                <a:cubicBezTo>
                  <a:pt x="117319" y="729413"/>
                  <a:pt x="94297" y="716081"/>
                  <a:pt x="72554" y="697632"/>
                </a:cubicBezTo>
                <a:cubicBezTo>
                  <a:pt x="50811" y="680036"/>
                  <a:pt x="33371" y="656627"/>
                  <a:pt x="20232" y="627404"/>
                </a:cubicBezTo>
                <a:cubicBezTo>
                  <a:pt x="7093" y="598181"/>
                  <a:pt x="349" y="562679"/>
                  <a:pt x="0" y="520899"/>
                </a:cubicBezTo>
                <a:cubicBezTo>
                  <a:pt x="582" y="467452"/>
                  <a:pt x="11511" y="414355"/>
                  <a:pt x="32789" y="361606"/>
                </a:cubicBezTo>
                <a:cubicBezTo>
                  <a:pt x="54067" y="308857"/>
                  <a:pt x="82205" y="259015"/>
                  <a:pt x="117203" y="212080"/>
                </a:cubicBezTo>
                <a:cubicBezTo>
                  <a:pt x="151193" y="165223"/>
                  <a:pt x="188322" y="123597"/>
                  <a:pt x="228591" y="87204"/>
                </a:cubicBezTo>
                <a:cubicBezTo>
                  <a:pt x="268860" y="50811"/>
                  <a:pt x="309245" y="21743"/>
                  <a:pt x="349747"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l-BE" sz="2880"/>
          </a:p>
        </p:txBody>
      </p:sp>
    </p:spTree>
    <p:extLst>
      <p:ext uri="{BB962C8B-B14F-4D97-AF65-F5344CB8AC3E}">
        <p14:creationId xmlns:p14="http://schemas.microsoft.com/office/powerpoint/2010/main" val="660413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Lee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21A646AE-525C-4E05-AC23-070AEB611B82}"/>
              </a:ext>
            </a:extLst>
          </p:cNvPr>
          <p:cNvSpPr>
            <a:spLocks noGrp="1"/>
          </p:cNvSpPr>
          <p:nvPr>
            <p:ph type="ftr" sz="quarter" idx="10"/>
          </p:nvPr>
        </p:nvSpPr>
        <p:spPr/>
        <p:txBody>
          <a:bodyPr/>
          <a:lstStyle/>
          <a:p>
            <a:r>
              <a:rPr lang="nl-BE"/>
              <a:t>Digitaal Vlaanderen</a:t>
            </a:r>
          </a:p>
        </p:txBody>
      </p:sp>
      <p:sp>
        <p:nvSpPr>
          <p:cNvPr id="4" name="Slide Number Placeholder 3">
            <a:extLst>
              <a:ext uri="{FF2B5EF4-FFF2-40B4-BE49-F238E27FC236}">
                <a16:creationId xmlns:a16="http://schemas.microsoft.com/office/drawing/2014/main" id="{78AA4E71-19A2-489E-A860-0F722BD39634}"/>
              </a:ext>
            </a:extLst>
          </p:cNvPr>
          <p:cNvSpPr>
            <a:spLocks noGrp="1"/>
          </p:cNvSpPr>
          <p:nvPr>
            <p:ph type="sldNum" sz="quarter" idx="11"/>
          </p:nvPr>
        </p:nvSpPr>
        <p:spPr/>
        <p:txBody>
          <a:bodyPr/>
          <a:lstStyle/>
          <a:p>
            <a:fld id="{1EABE038-A425-4CC0-917A-1DC3ED725B2E}" type="slidenum">
              <a:rPr lang="nl-BE" smtClean="0"/>
              <a:pPr/>
              <a:t>‹nr.›</a:t>
            </a:fld>
            <a:endParaRPr lang="nl-BE"/>
          </a:p>
        </p:txBody>
      </p:sp>
    </p:spTree>
    <p:extLst>
      <p:ext uri="{BB962C8B-B14F-4D97-AF65-F5344CB8AC3E}">
        <p14:creationId xmlns:p14="http://schemas.microsoft.com/office/powerpoint/2010/main" val="4734309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pic>
        <p:nvPicPr>
          <p:cNvPr id="12" name="Picture 11">
            <a:extLst>
              <a:ext uri="{FF2B5EF4-FFF2-40B4-BE49-F238E27FC236}">
                <a16:creationId xmlns:a16="http://schemas.microsoft.com/office/drawing/2014/main" id="{5B578C3A-70B1-4CC3-B6DF-285E9460333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203201" y="0"/>
            <a:ext cx="11988800" cy="6858000"/>
          </a:xfrm>
          <a:prstGeom prst="rect">
            <a:avLst/>
          </a:prstGeom>
        </p:spPr>
      </p:pic>
      <p:sp>
        <p:nvSpPr>
          <p:cNvPr id="2" name="Title 1">
            <a:extLst>
              <a:ext uri="{FF2B5EF4-FFF2-40B4-BE49-F238E27FC236}">
                <a16:creationId xmlns:a16="http://schemas.microsoft.com/office/drawing/2014/main" id="{254BF960-82A5-4285-8E8D-3D38ABFF4350}"/>
              </a:ext>
            </a:extLst>
          </p:cNvPr>
          <p:cNvSpPr>
            <a:spLocks noGrp="1"/>
          </p:cNvSpPr>
          <p:nvPr>
            <p:ph type="title"/>
          </p:nvPr>
        </p:nvSpPr>
        <p:spPr/>
        <p:txBody>
          <a:bodyPr/>
          <a:lstStyle/>
          <a:p>
            <a:r>
              <a:rPr lang="nl-NL"/>
              <a:t>Klik om stijl te bewerken</a:t>
            </a:r>
            <a:endParaRPr lang="nl-BE"/>
          </a:p>
        </p:txBody>
      </p:sp>
      <p:sp>
        <p:nvSpPr>
          <p:cNvPr id="3" name="Footer Placeholder 2">
            <a:extLst>
              <a:ext uri="{FF2B5EF4-FFF2-40B4-BE49-F238E27FC236}">
                <a16:creationId xmlns:a16="http://schemas.microsoft.com/office/drawing/2014/main" id="{2D42BFD9-E786-4CE8-B808-F14E6DDBFF8F}"/>
              </a:ext>
            </a:extLst>
          </p:cNvPr>
          <p:cNvSpPr>
            <a:spLocks noGrp="1"/>
          </p:cNvSpPr>
          <p:nvPr>
            <p:ph type="ftr" sz="quarter" idx="10"/>
          </p:nvPr>
        </p:nvSpPr>
        <p:spPr/>
        <p:txBody>
          <a:bodyPr/>
          <a:lstStyle/>
          <a:p>
            <a:r>
              <a:rPr lang="nl-BE"/>
              <a:t>Digitaal Vlaanderen</a:t>
            </a:r>
          </a:p>
        </p:txBody>
      </p:sp>
      <p:sp>
        <p:nvSpPr>
          <p:cNvPr id="4" name="Slide Number Placeholder 3">
            <a:extLst>
              <a:ext uri="{FF2B5EF4-FFF2-40B4-BE49-F238E27FC236}">
                <a16:creationId xmlns:a16="http://schemas.microsoft.com/office/drawing/2014/main" id="{0A744FAA-B041-4107-9B51-26A8D1A19D29}"/>
              </a:ext>
            </a:extLst>
          </p:cNvPr>
          <p:cNvSpPr>
            <a:spLocks noGrp="1"/>
          </p:cNvSpPr>
          <p:nvPr>
            <p:ph type="sldNum" sz="quarter" idx="11"/>
          </p:nvPr>
        </p:nvSpPr>
        <p:spPr/>
        <p:txBody>
          <a:bodyPr/>
          <a:lstStyle/>
          <a:p>
            <a:fld id="{1EABE038-A425-4CC0-917A-1DC3ED725B2E}" type="slidenum">
              <a:rPr lang="nl-BE" smtClean="0"/>
              <a:pPr/>
              <a:t>‹nr.›</a:t>
            </a:fld>
            <a:endParaRPr lang="nl-BE"/>
          </a:p>
        </p:txBody>
      </p:sp>
      <p:sp>
        <p:nvSpPr>
          <p:cNvPr id="14" name="Rechthoek 6">
            <a:extLst>
              <a:ext uri="{FF2B5EF4-FFF2-40B4-BE49-F238E27FC236}">
                <a16:creationId xmlns:a16="http://schemas.microsoft.com/office/drawing/2014/main" id="{18BD1D03-02DC-41F4-B683-DD75602FC23A}"/>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p>
        </p:txBody>
      </p:sp>
      <p:sp>
        <p:nvSpPr>
          <p:cNvPr id="8" name="Text Placeholder 8">
            <a:extLst>
              <a:ext uri="{FF2B5EF4-FFF2-40B4-BE49-F238E27FC236}">
                <a16:creationId xmlns:a16="http://schemas.microsoft.com/office/drawing/2014/main" id="{097A97DD-ACFA-4032-B2B4-DE6E6DE74FF6}"/>
              </a:ext>
            </a:extLst>
          </p:cNvPr>
          <p:cNvSpPr>
            <a:spLocks noGrp="1"/>
          </p:cNvSpPr>
          <p:nvPr>
            <p:ph type="body" sz="quarter" idx="12"/>
          </p:nvPr>
        </p:nvSpPr>
        <p:spPr>
          <a:xfrm>
            <a:off x="838200" y="1592264"/>
            <a:ext cx="10514013" cy="4608513"/>
          </a:xfrm>
        </p:spPr>
        <p:txBody>
          <a:bodyPr numCol="2" spcCol="720000"/>
          <a:lstStyle>
            <a:lvl1pPr marL="413983" indent="-413983">
              <a:spcBef>
                <a:spcPts val="2400"/>
              </a:spcBef>
              <a:buClr>
                <a:schemeClr val="accent4"/>
              </a:buClr>
              <a:buSzPct val="100000"/>
              <a:buFont typeface="+mj-lt"/>
              <a:buAutoNum type="arabicPeriod"/>
              <a:defRPr sz="2800" b="1">
                <a:latin typeface="+mj-lt"/>
              </a:defRPr>
            </a:lvl1pPr>
            <a:lvl2pPr marL="647974">
              <a:defRPr/>
            </a:lvl2pPr>
            <a:lvl3pPr marL="863965">
              <a:defRPr/>
            </a:lvl3pPr>
            <a:lvl4pPr marL="1079957">
              <a:defRPr/>
            </a:lvl4pPr>
            <a:lvl5pPr marL="1295948">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en-US"/>
          </a:p>
        </p:txBody>
      </p:sp>
    </p:spTree>
    <p:extLst>
      <p:ext uri="{BB962C8B-B14F-4D97-AF65-F5344CB8AC3E}">
        <p14:creationId xmlns:p14="http://schemas.microsoft.com/office/powerpoint/2010/main" val="25231684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3840">
          <p15:clr>
            <a:srgbClr val="FBAE40"/>
          </p15:clr>
        </p15:guide>
      </p15:sldGuideLst>
    </p:ext>
  </p:extLst>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Tijdslijn">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F0DF5271-02F7-4C8C-AC86-45A1A87C4A62}"/>
              </a:ext>
            </a:extLst>
          </p:cNvPr>
          <p:cNvSpPr/>
          <p:nvPr userDrawn="1"/>
        </p:nvSpPr>
        <p:spPr>
          <a:xfrm>
            <a:off x="838200" y="1592265"/>
            <a:ext cx="10514013" cy="460851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b="1">
              <a:solidFill>
                <a:schemeClr val="tx1"/>
              </a:solidFill>
              <a:latin typeface="+mj-lt"/>
            </a:endParaRPr>
          </a:p>
        </p:txBody>
      </p:sp>
      <p:sp>
        <p:nvSpPr>
          <p:cNvPr id="2" name="Title 1">
            <a:extLst>
              <a:ext uri="{FF2B5EF4-FFF2-40B4-BE49-F238E27FC236}">
                <a16:creationId xmlns:a16="http://schemas.microsoft.com/office/drawing/2014/main" id="{64A222AB-A6A7-4BBD-AC26-A44C50272742}"/>
              </a:ext>
            </a:extLst>
          </p:cNvPr>
          <p:cNvSpPr>
            <a:spLocks noGrp="1"/>
          </p:cNvSpPr>
          <p:nvPr>
            <p:ph type="title"/>
          </p:nvPr>
        </p:nvSpPr>
        <p:spPr/>
        <p:txBody>
          <a:bodyPr/>
          <a:lstStyle/>
          <a:p>
            <a:r>
              <a:rPr lang="nl-NL"/>
              <a:t>Klik om stijl te bewerken</a:t>
            </a:r>
            <a:endParaRPr lang="nl-BE"/>
          </a:p>
        </p:txBody>
      </p:sp>
      <p:sp>
        <p:nvSpPr>
          <p:cNvPr id="3" name="Footer Placeholder 2">
            <a:extLst>
              <a:ext uri="{FF2B5EF4-FFF2-40B4-BE49-F238E27FC236}">
                <a16:creationId xmlns:a16="http://schemas.microsoft.com/office/drawing/2014/main" id="{326B1B38-DEA4-4A55-809D-15E9FB606827}"/>
              </a:ext>
            </a:extLst>
          </p:cNvPr>
          <p:cNvSpPr>
            <a:spLocks noGrp="1"/>
          </p:cNvSpPr>
          <p:nvPr>
            <p:ph type="ftr" sz="quarter" idx="10"/>
          </p:nvPr>
        </p:nvSpPr>
        <p:spPr/>
        <p:txBody>
          <a:bodyPr/>
          <a:lstStyle/>
          <a:p>
            <a:r>
              <a:rPr lang="nl-BE"/>
              <a:t>Digitaal Vlaanderen</a:t>
            </a:r>
          </a:p>
        </p:txBody>
      </p:sp>
      <p:sp>
        <p:nvSpPr>
          <p:cNvPr id="4" name="Slide Number Placeholder 3">
            <a:extLst>
              <a:ext uri="{FF2B5EF4-FFF2-40B4-BE49-F238E27FC236}">
                <a16:creationId xmlns:a16="http://schemas.microsoft.com/office/drawing/2014/main" id="{7F30AB6F-A9C9-4374-960A-E309A5EFDE7C}"/>
              </a:ext>
            </a:extLst>
          </p:cNvPr>
          <p:cNvSpPr>
            <a:spLocks noGrp="1"/>
          </p:cNvSpPr>
          <p:nvPr>
            <p:ph type="sldNum" sz="quarter" idx="11"/>
          </p:nvPr>
        </p:nvSpPr>
        <p:spPr/>
        <p:txBody>
          <a:bodyPr/>
          <a:lstStyle/>
          <a:p>
            <a:fld id="{1EABE038-A425-4CC0-917A-1DC3ED725B2E}" type="slidenum">
              <a:rPr lang="nl-BE" smtClean="0"/>
              <a:pPr/>
              <a:t>‹nr.›</a:t>
            </a:fld>
            <a:endParaRPr lang="nl-BE"/>
          </a:p>
        </p:txBody>
      </p:sp>
      <p:sp>
        <p:nvSpPr>
          <p:cNvPr id="12" name="SmartArt Placeholder 11">
            <a:extLst>
              <a:ext uri="{FF2B5EF4-FFF2-40B4-BE49-F238E27FC236}">
                <a16:creationId xmlns:a16="http://schemas.microsoft.com/office/drawing/2014/main" id="{CA428AEB-76E8-4F1F-A696-CC90A0005457}"/>
              </a:ext>
            </a:extLst>
          </p:cNvPr>
          <p:cNvSpPr>
            <a:spLocks noGrp="1"/>
          </p:cNvSpPr>
          <p:nvPr>
            <p:ph type="dgm" sz="quarter" idx="12"/>
          </p:nvPr>
        </p:nvSpPr>
        <p:spPr>
          <a:xfrm>
            <a:off x="2394408" y="1978735"/>
            <a:ext cx="8766928" cy="288000"/>
          </a:xfrm>
        </p:spPr>
        <p:txBody>
          <a:bodyPr/>
          <a:lstStyle/>
          <a:p>
            <a:r>
              <a:rPr lang="nl-NL"/>
              <a:t>Klik op het pictogram om een SmartArt-graphic toe te voegen</a:t>
            </a:r>
            <a:endParaRPr lang="nl-BE"/>
          </a:p>
        </p:txBody>
      </p:sp>
      <p:sp>
        <p:nvSpPr>
          <p:cNvPr id="15" name="Table Placeholder 14">
            <a:extLst>
              <a:ext uri="{FF2B5EF4-FFF2-40B4-BE49-F238E27FC236}">
                <a16:creationId xmlns:a16="http://schemas.microsoft.com/office/drawing/2014/main" id="{B6F23DDE-9419-4249-A153-DC47F37D8CEF}"/>
              </a:ext>
            </a:extLst>
          </p:cNvPr>
          <p:cNvSpPr>
            <a:spLocks noGrp="1"/>
          </p:cNvSpPr>
          <p:nvPr>
            <p:ph type="tbl" sz="quarter" idx="13"/>
          </p:nvPr>
        </p:nvSpPr>
        <p:spPr>
          <a:xfrm>
            <a:off x="962341" y="2361005"/>
            <a:ext cx="10267321" cy="3723272"/>
          </a:xfrm>
        </p:spPr>
        <p:txBody>
          <a:bodyPr/>
          <a:lstStyle/>
          <a:p>
            <a:r>
              <a:rPr lang="nl-NL"/>
              <a:t>Klik op het pictogram als u een tabel wilt toevoegen</a:t>
            </a:r>
            <a:endParaRPr lang="nl-BE"/>
          </a:p>
        </p:txBody>
      </p:sp>
      <p:sp>
        <p:nvSpPr>
          <p:cNvPr id="17" name="Text Placeholder 16">
            <a:extLst>
              <a:ext uri="{FF2B5EF4-FFF2-40B4-BE49-F238E27FC236}">
                <a16:creationId xmlns:a16="http://schemas.microsoft.com/office/drawing/2014/main" id="{141A74B6-DD02-4BC3-A81B-F28A17EBC5C5}"/>
              </a:ext>
            </a:extLst>
          </p:cNvPr>
          <p:cNvSpPr>
            <a:spLocks noGrp="1"/>
          </p:cNvSpPr>
          <p:nvPr>
            <p:ph type="body" sz="quarter" idx="14"/>
          </p:nvPr>
        </p:nvSpPr>
        <p:spPr>
          <a:xfrm>
            <a:off x="2394409" y="2840846"/>
            <a:ext cx="1063624" cy="288000"/>
          </a:xfrm>
          <a:prstGeom prst="roundRect">
            <a:avLst>
              <a:gd name="adj" fmla="val 9167"/>
            </a:avLst>
          </a:prstGeom>
          <a:solidFill>
            <a:schemeClr val="accent4"/>
          </a:solidFill>
        </p:spPr>
        <p:txBody>
          <a:bodyPr wrap="square" lIns="72000" tIns="72000" rIns="72000" bIns="72000" anchor="ctr">
            <a:noAutofit/>
          </a:bodyPr>
          <a:lstStyle>
            <a:lvl1pPr algn="ctr">
              <a:defRPr sz="14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nl-NL"/>
              <a:t>Klikken om de tekststijl van het model te bewerken</a:t>
            </a:r>
          </a:p>
        </p:txBody>
      </p:sp>
      <p:sp>
        <p:nvSpPr>
          <p:cNvPr id="37" name="Text Placeholder 16">
            <a:extLst>
              <a:ext uri="{FF2B5EF4-FFF2-40B4-BE49-F238E27FC236}">
                <a16:creationId xmlns:a16="http://schemas.microsoft.com/office/drawing/2014/main" id="{388766CC-1C6B-4250-BC09-5F5E195A8701}"/>
              </a:ext>
            </a:extLst>
          </p:cNvPr>
          <p:cNvSpPr>
            <a:spLocks noGrp="1"/>
          </p:cNvSpPr>
          <p:nvPr>
            <p:ph type="body" sz="quarter" idx="15"/>
          </p:nvPr>
        </p:nvSpPr>
        <p:spPr>
          <a:xfrm>
            <a:off x="2394409" y="4108605"/>
            <a:ext cx="1063624" cy="288000"/>
          </a:xfrm>
          <a:prstGeom prst="roundRect">
            <a:avLst>
              <a:gd name="adj" fmla="val 9167"/>
            </a:avLst>
          </a:prstGeom>
          <a:solidFill>
            <a:schemeClr val="accent2"/>
          </a:solidFill>
        </p:spPr>
        <p:txBody>
          <a:bodyPr wrap="square" lIns="72000" tIns="72000" rIns="72000" bIns="72000" anchor="ctr">
            <a:noAutofit/>
          </a:bodyPr>
          <a:lstStyle>
            <a:lvl1pPr algn="ctr">
              <a:defRPr sz="14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nl-NL"/>
              <a:t>Klikken om de tekststijl van het model te bewerken</a:t>
            </a:r>
          </a:p>
        </p:txBody>
      </p:sp>
      <p:sp>
        <p:nvSpPr>
          <p:cNvPr id="38" name="Text Placeholder 16">
            <a:extLst>
              <a:ext uri="{FF2B5EF4-FFF2-40B4-BE49-F238E27FC236}">
                <a16:creationId xmlns:a16="http://schemas.microsoft.com/office/drawing/2014/main" id="{8441DAEC-D24A-4E24-A402-1CC471080885}"/>
              </a:ext>
            </a:extLst>
          </p:cNvPr>
          <p:cNvSpPr>
            <a:spLocks noGrp="1"/>
          </p:cNvSpPr>
          <p:nvPr>
            <p:ph type="body" sz="quarter" idx="16"/>
          </p:nvPr>
        </p:nvSpPr>
        <p:spPr>
          <a:xfrm>
            <a:off x="2394409" y="5339805"/>
            <a:ext cx="1063624" cy="288000"/>
          </a:xfrm>
          <a:prstGeom prst="roundRect">
            <a:avLst>
              <a:gd name="adj" fmla="val 9167"/>
            </a:avLst>
          </a:prstGeom>
          <a:solidFill>
            <a:schemeClr val="accent1"/>
          </a:solidFill>
        </p:spPr>
        <p:txBody>
          <a:bodyPr wrap="square" lIns="72000" tIns="72000" rIns="72000" bIns="72000" anchor="ctr">
            <a:noAutofit/>
          </a:bodyPr>
          <a:lstStyle>
            <a:lvl1pPr algn="ctr">
              <a:defRPr sz="140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nl-NL"/>
              <a:t>Klikken om de tekststijl van het model te bewerken</a:t>
            </a:r>
          </a:p>
        </p:txBody>
      </p:sp>
      <p:sp>
        <p:nvSpPr>
          <p:cNvPr id="42" name="Text Placeholder 41">
            <a:extLst>
              <a:ext uri="{FF2B5EF4-FFF2-40B4-BE49-F238E27FC236}">
                <a16:creationId xmlns:a16="http://schemas.microsoft.com/office/drawing/2014/main" id="{C6C7B9BF-9096-4141-900E-0C07FD04B63E}"/>
              </a:ext>
            </a:extLst>
          </p:cNvPr>
          <p:cNvSpPr>
            <a:spLocks noGrp="1" noChangeAspect="1"/>
          </p:cNvSpPr>
          <p:nvPr>
            <p:ph type="body" sz="quarter" idx="17"/>
          </p:nvPr>
        </p:nvSpPr>
        <p:spPr>
          <a:xfrm>
            <a:off x="4890100" y="2473081"/>
            <a:ext cx="894556" cy="1023530"/>
          </a:xfrm>
          <a:custGeom>
            <a:avLst/>
            <a:gdLst>
              <a:gd name="connsiteX0" fmla="*/ 162767 w 889104"/>
              <a:gd name="connsiteY0" fmla="*/ 0 h 1017292"/>
              <a:gd name="connsiteX1" fmla="*/ 889104 w 889104"/>
              <a:gd name="connsiteY1" fmla="*/ 508168 h 1017292"/>
              <a:gd name="connsiteX2" fmla="*/ 160857 w 889104"/>
              <a:gd name="connsiteY2" fmla="*/ 1017292 h 1017292"/>
              <a:gd name="connsiteX3" fmla="*/ 0 w 889104"/>
              <a:gd name="connsiteY3" fmla="*/ 790908 h 1017292"/>
              <a:gd name="connsiteX4" fmla="*/ 403670 w 889104"/>
              <a:gd name="connsiteY4" fmla="*/ 508168 h 1017292"/>
              <a:gd name="connsiteX5" fmla="*/ 956 w 889104"/>
              <a:gd name="connsiteY5" fmla="*/ 226383 h 101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104" h="1017292">
                <a:moveTo>
                  <a:pt x="162767" y="0"/>
                </a:moveTo>
                <a:lnTo>
                  <a:pt x="889104" y="508168"/>
                </a:lnTo>
                <a:lnTo>
                  <a:pt x="160857" y="1017292"/>
                </a:lnTo>
                <a:lnTo>
                  <a:pt x="0" y="790908"/>
                </a:lnTo>
                <a:lnTo>
                  <a:pt x="403670" y="508168"/>
                </a:lnTo>
                <a:lnTo>
                  <a:pt x="956" y="226383"/>
                </a:lnTo>
                <a:close/>
              </a:path>
            </a:pathLst>
          </a:custGeom>
          <a:solidFill>
            <a:schemeClr val="accent1"/>
          </a:solidFill>
        </p:spPr>
        <p:txBody>
          <a:bodyPr wrap="none" lIns="72000" tIns="72000" rIns="72000" bIns="72000" anchor="ctr">
            <a:noAutofit/>
          </a:bodyPr>
          <a:lstStyle>
            <a:lvl1pPr algn="ctr">
              <a:defRPr sz="1400" b="1">
                <a:solidFill>
                  <a:schemeClr val="tx1"/>
                </a:solidFill>
                <a:latin typeface="+mj-lt"/>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nl-NL"/>
              <a:t>Klikken om de tekststijl van het model te bewerken</a:t>
            </a:r>
          </a:p>
        </p:txBody>
      </p:sp>
      <p:sp>
        <p:nvSpPr>
          <p:cNvPr id="14" name="Text Placeholder 16">
            <a:extLst>
              <a:ext uri="{FF2B5EF4-FFF2-40B4-BE49-F238E27FC236}">
                <a16:creationId xmlns:a16="http://schemas.microsoft.com/office/drawing/2014/main" id="{B6A5EC07-BCB1-49B4-8C03-DA027A35A7EF}"/>
              </a:ext>
            </a:extLst>
          </p:cNvPr>
          <p:cNvSpPr>
            <a:spLocks noGrp="1"/>
          </p:cNvSpPr>
          <p:nvPr>
            <p:ph type="body" sz="quarter" idx="18" hasCustomPrompt="1"/>
          </p:nvPr>
        </p:nvSpPr>
        <p:spPr>
          <a:xfrm>
            <a:off x="2394408" y="1678599"/>
            <a:ext cx="522000" cy="245419"/>
          </a:xfrm>
          <a:prstGeom prst="roundRect">
            <a:avLst>
              <a:gd name="adj" fmla="val 9167"/>
            </a:avLst>
          </a:prstGeom>
          <a:solidFill>
            <a:schemeClr val="accent1"/>
          </a:solidFill>
        </p:spPr>
        <p:txBody>
          <a:bodyPr wrap="square" lIns="72000" tIns="72000" rIns="72000" bIns="72000" anchor="ctr">
            <a:noAutofit/>
          </a:bodyPr>
          <a:lstStyle>
            <a:lvl1pPr algn="ctr">
              <a:defRPr sz="1400" b="1">
                <a:solidFill>
                  <a:schemeClr val="tx1"/>
                </a:solidFill>
                <a:latin typeface="+mj-lt"/>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err="1"/>
              <a:t>jaar</a:t>
            </a:r>
            <a:endParaRPr lang="nl-BE"/>
          </a:p>
        </p:txBody>
      </p:sp>
    </p:spTree>
    <p:extLst>
      <p:ext uri="{BB962C8B-B14F-4D97-AF65-F5344CB8AC3E}">
        <p14:creationId xmlns:p14="http://schemas.microsoft.com/office/powerpoint/2010/main" val="36698577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Conclusi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268E365-9778-4C40-AA58-C17DCFF706A7}"/>
              </a:ext>
            </a:extLst>
          </p:cNvPr>
          <p:cNvSpPr>
            <a:spLocks noGrp="1"/>
          </p:cNvSpPr>
          <p:nvPr>
            <p:ph type="title"/>
          </p:nvPr>
        </p:nvSpPr>
        <p:spPr/>
        <p:txBody>
          <a:bodyPr/>
          <a:lstStyle/>
          <a:p>
            <a:r>
              <a:rPr lang="nl-NL"/>
              <a:t>Klik om stijl te bewerken</a:t>
            </a:r>
            <a:endParaRPr lang="nl-BE"/>
          </a:p>
        </p:txBody>
      </p:sp>
      <p:sp>
        <p:nvSpPr>
          <p:cNvPr id="3" name="Footer Placeholder 2">
            <a:extLst>
              <a:ext uri="{FF2B5EF4-FFF2-40B4-BE49-F238E27FC236}">
                <a16:creationId xmlns:a16="http://schemas.microsoft.com/office/drawing/2014/main" id="{457A015D-CC98-4ECA-BDBA-F0297C2169B8}"/>
              </a:ext>
            </a:extLst>
          </p:cNvPr>
          <p:cNvSpPr>
            <a:spLocks noGrp="1"/>
          </p:cNvSpPr>
          <p:nvPr>
            <p:ph type="ftr" sz="quarter" idx="10"/>
          </p:nvPr>
        </p:nvSpPr>
        <p:spPr/>
        <p:txBody>
          <a:bodyPr/>
          <a:lstStyle/>
          <a:p>
            <a:r>
              <a:rPr lang="nl-BE"/>
              <a:t>Digitaal Vlaanderen</a:t>
            </a:r>
          </a:p>
        </p:txBody>
      </p:sp>
      <p:sp>
        <p:nvSpPr>
          <p:cNvPr id="4" name="Slide Number Placeholder 3">
            <a:extLst>
              <a:ext uri="{FF2B5EF4-FFF2-40B4-BE49-F238E27FC236}">
                <a16:creationId xmlns:a16="http://schemas.microsoft.com/office/drawing/2014/main" id="{8416A5E5-BDF0-4E7D-803E-FE61AE47C41E}"/>
              </a:ext>
            </a:extLst>
          </p:cNvPr>
          <p:cNvSpPr>
            <a:spLocks noGrp="1"/>
          </p:cNvSpPr>
          <p:nvPr>
            <p:ph type="sldNum" sz="quarter" idx="11"/>
          </p:nvPr>
        </p:nvSpPr>
        <p:spPr/>
        <p:txBody>
          <a:bodyPr/>
          <a:lstStyle/>
          <a:p>
            <a:fld id="{1EABE038-A425-4CC0-917A-1DC3ED725B2E}" type="slidenum">
              <a:rPr lang="nl-BE" smtClean="0"/>
              <a:pPr/>
              <a:t>‹nr.›</a:t>
            </a:fld>
            <a:endParaRPr lang="nl-BE"/>
          </a:p>
        </p:txBody>
      </p:sp>
      <p:sp>
        <p:nvSpPr>
          <p:cNvPr id="9" name="Text Placeholder 8">
            <a:extLst>
              <a:ext uri="{FF2B5EF4-FFF2-40B4-BE49-F238E27FC236}">
                <a16:creationId xmlns:a16="http://schemas.microsoft.com/office/drawing/2014/main" id="{83D95701-A0B9-4CE4-8280-12966CBFBB4E}"/>
              </a:ext>
            </a:extLst>
          </p:cNvPr>
          <p:cNvSpPr>
            <a:spLocks noGrp="1"/>
          </p:cNvSpPr>
          <p:nvPr>
            <p:ph type="body" sz="quarter" idx="12"/>
          </p:nvPr>
        </p:nvSpPr>
        <p:spPr>
          <a:xfrm>
            <a:off x="838200" y="1592264"/>
            <a:ext cx="10514013" cy="4608513"/>
          </a:xfrm>
        </p:spPr>
        <p:txBody>
          <a:bodyPr/>
          <a:lstStyle>
            <a:lvl1pPr marL="395984" indent="-395984">
              <a:buSzPct val="114000"/>
              <a:buFontTx/>
              <a:buBlip>
                <a:blip r:embed="rId2"/>
              </a:buBlip>
              <a:defRPr sz="2800"/>
            </a:lvl1pPr>
            <a:lvl2pPr marL="647974">
              <a:defRPr/>
            </a:lvl2pPr>
            <a:lvl3pPr marL="863965">
              <a:defRPr/>
            </a:lvl3pPr>
            <a:lvl4pPr marL="1079957">
              <a:defRPr/>
            </a:lvl4pPr>
            <a:lvl5pPr marL="1295948">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en-US"/>
          </a:p>
        </p:txBody>
      </p:sp>
    </p:spTree>
    <p:extLst>
      <p:ext uri="{BB962C8B-B14F-4D97-AF65-F5344CB8AC3E}">
        <p14:creationId xmlns:p14="http://schemas.microsoft.com/office/powerpoint/2010/main" val="38778758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Titel + Tussentitel + Foto Code Shape">
    <p:bg>
      <p:bgRef idx="1001">
        <a:schemeClr val="bg1"/>
      </p:bgRef>
    </p:bg>
    <p:spTree>
      <p:nvGrpSpPr>
        <p:cNvPr id="1" name=""/>
        <p:cNvGrpSpPr/>
        <p:nvPr/>
      </p:nvGrpSpPr>
      <p:grpSpPr>
        <a:xfrm>
          <a:off x="0" y="0"/>
          <a:ext cx="0" cy="0"/>
          <a:chOff x="0" y="0"/>
          <a:chExt cx="0" cy="0"/>
        </a:xfrm>
      </p:grpSpPr>
      <p:grpSp>
        <p:nvGrpSpPr>
          <p:cNvPr id="21" name="Group 20">
            <a:extLst>
              <a:ext uri="{FF2B5EF4-FFF2-40B4-BE49-F238E27FC236}">
                <a16:creationId xmlns:a16="http://schemas.microsoft.com/office/drawing/2014/main" id="{7FA0B71D-8A8D-4470-A5F4-C62381A5019F}"/>
              </a:ext>
            </a:extLst>
          </p:cNvPr>
          <p:cNvGrpSpPr>
            <a:grpSpLocks noChangeAspect="1"/>
          </p:cNvGrpSpPr>
          <p:nvPr userDrawn="1"/>
        </p:nvGrpSpPr>
        <p:grpSpPr>
          <a:xfrm>
            <a:off x="6707983" y="2009391"/>
            <a:ext cx="4644231" cy="2506662"/>
            <a:chOff x="5283199" y="2561298"/>
            <a:chExt cx="4282210" cy="2311266"/>
          </a:xfrm>
          <a:solidFill>
            <a:schemeClr val="accent1"/>
          </a:solidFill>
        </p:grpSpPr>
        <p:sp>
          <p:nvSpPr>
            <p:cNvPr id="22" name="Freeform: Shape 21">
              <a:extLst>
                <a:ext uri="{FF2B5EF4-FFF2-40B4-BE49-F238E27FC236}">
                  <a16:creationId xmlns:a16="http://schemas.microsoft.com/office/drawing/2014/main" id="{7D9E1058-C866-4C03-AF09-B64706C4C549}"/>
                </a:ext>
              </a:extLst>
            </p:cNvPr>
            <p:cNvSpPr/>
            <p:nvPr/>
          </p:nvSpPr>
          <p:spPr>
            <a:xfrm>
              <a:off x="5283199" y="2561298"/>
              <a:ext cx="2773520" cy="2311266"/>
            </a:xfrm>
            <a:custGeom>
              <a:avLst/>
              <a:gdLst>
                <a:gd name="connsiteX0" fmla="*/ 2773520 w 2773520"/>
                <a:gd name="connsiteY0" fmla="*/ 141189 h 2311266"/>
                <a:gd name="connsiteX1" fmla="*/ 1983425 w 2773520"/>
                <a:gd name="connsiteY1" fmla="*/ 2311266 h 2311266"/>
                <a:gd name="connsiteX2" fmla="*/ 1596567 w 2773520"/>
                <a:gd name="connsiteY2" fmla="*/ 2170077 h 2311266"/>
                <a:gd name="connsiteX3" fmla="*/ 2386380 w 2773520"/>
                <a:gd name="connsiteY3" fmla="*/ 0 h 2311266"/>
                <a:gd name="connsiteX4" fmla="*/ 2773520 w 2773520"/>
                <a:gd name="connsiteY4" fmla="*/ 141189 h 2311266"/>
                <a:gd name="connsiteX5" fmla="*/ 1073603 w 2773520"/>
                <a:gd name="connsiteY5" fmla="*/ 497268 h 2311266"/>
                <a:gd name="connsiteX6" fmla="*/ 1312777 w 2773520"/>
                <a:gd name="connsiteY6" fmla="*/ 831886 h 2311266"/>
                <a:gd name="connsiteX7" fmla="*/ 717523 w 2773520"/>
                <a:gd name="connsiteY7" fmla="*/ 1248394 h 2311266"/>
                <a:gd name="connsiteX8" fmla="*/ 1314189 w 2773520"/>
                <a:gd name="connsiteY8" fmla="*/ 1666314 h 2311266"/>
                <a:gd name="connsiteX9" fmla="*/ 1076426 w 2773520"/>
                <a:gd name="connsiteY9" fmla="*/ 2000933 h 2311266"/>
                <a:gd name="connsiteX10" fmla="*/ 0 w 2773520"/>
                <a:gd name="connsiteY10" fmla="*/ 1248394 h 2311266"/>
                <a:gd name="connsiteX11" fmla="*/ 1073603 w 2773520"/>
                <a:gd name="connsiteY11" fmla="*/ 497268 h 231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73520" h="2311266">
                  <a:moveTo>
                    <a:pt x="2773520" y="141189"/>
                  </a:moveTo>
                  <a:lnTo>
                    <a:pt x="1983425" y="2311266"/>
                  </a:lnTo>
                  <a:lnTo>
                    <a:pt x="1596567" y="2170077"/>
                  </a:lnTo>
                  <a:lnTo>
                    <a:pt x="2386380" y="0"/>
                  </a:lnTo>
                  <a:lnTo>
                    <a:pt x="2773520" y="141189"/>
                  </a:lnTo>
                  <a:close/>
                  <a:moveTo>
                    <a:pt x="1073603" y="497268"/>
                  </a:moveTo>
                  <a:lnTo>
                    <a:pt x="1312777" y="831886"/>
                  </a:lnTo>
                  <a:lnTo>
                    <a:pt x="717523" y="1248394"/>
                  </a:lnTo>
                  <a:lnTo>
                    <a:pt x="1314189" y="1666314"/>
                  </a:lnTo>
                  <a:lnTo>
                    <a:pt x="1076426" y="2000933"/>
                  </a:lnTo>
                  <a:lnTo>
                    <a:pt x="0" y="1248394"/>
                  </a:lnTo>
                  <a:lnTo>
                    <a:pt x="1073603" y="497268"/>
                  </a:lnTo>
                  <a:close/>
                </a:path>
              </a:pathLst>
            </a:custGeom>
            <a:grpFill/>
            <a:ln w="28210" cap="flat">
              <a:noFill/>
              <a:prstDash val="solid"/>
              <a:miter/>
            </a:ln>
          </p:spPr>
          <p:txBody>
            <a:bodyPr rtlCol="0" anchor="ctr"/>
            <a:lstStyle/>
            <a:p>
              <a:pPr marL="0" marR="0" lvl="0" indent="0" algn="l" defTabSz="914363"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panose="00000500000000000000" pitchFamily="50" charset="0"/>
                <a:ea typeface="+mn-ea"/>
                <a:cs typeface="+mn-cs"/>
              </a:endParaRPr>
            </a:p>
          </p:txBody>
        </p:sp>
        <p:sp>
          <p:nvSpPr>
            <p:cNvPr id="23" name="Freeform: Shape 22">
              <a:extLst>
                <a:ext uri="{FF2B5EF4-FFF2-40B4-BE49-F238E27FC236}">
                  <a16:creationId xmlns:a16="http://schemas.microsoft.com/office/drawing/2014/main" id="{B58E1EB3-419F-4F98-AF8B-5CC9CE565401}"/>
                </a:ext>
              </a:extLst>
            </p:cNvPr>
            <p:cNvSpPr/>
            <p:nvPr/>
          </p:nvSpPr>
          <p:spPr>
            <a:xfrm>
              <a:off x="8251220" y="3044141"/>
              <a:ext cx="1314189" cy="1503664"/>
            </a:xfrm>
            <a:custGeom>
              <a:avLst/>
              <a:gdLst>
                <a:gd name="connsiteX0" fmla="*/ 0 w 1314189"/>
                <a:gd name="connsiteY0" fmla="*/ 1169046 h 1503664"/>
                <a:gd name="connsiteX1" fmla="*/ 596666 w 1314189"/>
                <a:gd name="connsiteY1" fmla="*/ 751126 h 1503664"/>
                <a:gd name="connsiteX2" fmla="*/ 1412 w 1314189"/>
                <a:gd name="connsiteY2" fmla="*/ 334618 h 1503664"/>
                <a:gd name="connsiteX3" fmla="*/ 240586 w 1314189"/>
                <a:gd name="connsiteY3" fmla="*/ 0 h 1503664"/>
                <a:gd name="connsiteX4" fmla="*/ 1314189 w 1314189"/>
                <a:gd name="connsiteY4" fmla="*/ 751126 h 1503664"/>
                <a:gd name="connsiteX5" fmla="*/ 237763 w 1314189"/>
                <a:gd name="connsiteY5" fmla="*/ 1503665 h 15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4189" h="1503664">
                  <a:moveTo>
                    <a:pt x="0" y="1169046"/>
                  </a:moveTo>
                  <a:lnTo>
                    <a:pt x="596666" y="751126"/>
                  </a:lnTo>
                  <a:lnTo>
                    <a:pt x="1412" y="334618"/>
                  </a:lnTo>
                  <a:lnTo>
                    <a:pt x="240586" y="0"/>
                  </a:lnTo>
                  <a:lnTo>
                    <a:pt x="1314189" y="751126"/>
                  </a:lnTo>
                  <a:lnTo>
                    <a:pt x="237763" y="1503665"/>
                  </a:lnTo>
                  <a:close/>
                </a:path>
              </a:pathLst>
            </a:custGeom>
            <a:grpFill/>
            <a:ln w="28210" cap="flat">
              <a:noFill/>
              <a:prstDash val="solid"/>
              <a:miter/>
            </a:ln>
          </p:spPr>
          <p:txBody>
            <a:bodyPr rtlCol="0" anchor="ctr"/>
            <a:lstStyle/>
            <a:p>
              <a:pPr marL="0" marR="0" lvl="0" indent="0" algn="l" defTabSz="914363"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panose="00000500000000000000" pitchFamily="50" charset="0"/>
                <a:ea typeface="+mn-ea"/>
                <a:cs typeface="+mn-cs"/>
              </a:endParaRPr>
            </a:p>
          </p:txBody>
        </p:sp>
      </p:gr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p>
        </p:txBody>
      </p:sp>
      <p:sp>
        <p:nvSpPr>
          <p:cNvPr id="25" name="Picture Placeholder 24">
            <a:extLst>
              <a:ext uri="{FF2B5EF4-FFF2-40B4-BE49-F238E27FC236}">
                <a16:creationId xmlns:a16="http://schemas.microsoft.com/office/drawing/2014/main" id="{1FFC41D3-74EC-4786-913E-170737D7DD29}"/>
              </a:ext>
            </a:extLst>
          </p:cNvPr>
          <p:cNvSpPr>
            <a:spLocks noGrp="1"/>
          </p:cNvSpPr>
          <p:nvPr>
            <p:ph type="pic" sz="quarter" idx="13" hasCustomPrompt="1"/>
          </p:nvPr>
        </p:nvSpPr>
        <p:spPr>
          <a:xfrm>
            <a:off x="6715699" y="1049957"/>
            <a:ext cx="3858332" cy="4562935"/>
          </a:xfrm>
          <a:custGeom>
            <a:avLst/>
            <a:gdLst>
              <a:gd name="connsiteX0" fmla="*/ 730069 w 3858332"/>
              <a:gd name="connsiteY0" fmla="*/ 0 h 4562935"/>
              <a:gd name="connsiteX1" fmla="*/ 2483194 w 3858332"/>
              <a:gd name="connsiteY1" fmla="*/ 1226541 h 4562935"/>
              <a:gd name="connsiteX2" fmla="*/ 1723825 w 3858332"/>
              <a:gd name="connsiteY2" fmla="*/ 3312972 h 4562935"/>
              <a:gd name="connsiteX3" fmla="*/ 2143388 w 3858332"/>
              <a:gd name="connsiteY3" fmla="*/ 3466097 h 4562935"/>
              <a:gd name="connsiteX4" fmla="*/ 2862229 w 3858332"/>
              <a:gd name="connsiteY4" fmla="*/ 1491726 h 4562935"/>
              <a:gd name="connsiteX5" fmla="*/ 3264711 w 3858332"/>
              <a:gd name="connsiteY5" fmla="*/ 1773315 h 4562935"/>
              <a:gd name="connsiteX6" fmla="*/ 3212754 w 3858332"/>
              <a:gd name="connsiteY6" fmla="*/ 1846005 h 4562935"/>
              <a:gd name="connsiteX7" fmla="*/ 3858332 w 3858332"/>
              <a:gd name="connsiteY7" fmla="*/ 2297725 h 4562935"/>
              <a:gd name="connsiteX8" fmla="*/ 3211223 w 3858332"/>
              <a:gd name="connsiteY8" fmla="*/ 2750976 h 4562935"/>
              <a:gd name="connsiteX9" fmla="*/ 3245106 w 3858332"/>
              <a:gd name="connsiteY9" fmla="*/ 2798662 h 4562935"/>
              <a:gd name="connsiteX10" fmla="*/ 721502 w 3858332"/>
              <a:gd name="connsiteY10" fmla="*/ 4562935 h 4562935"/>
              <a:gd name="connsiteX11" fmla="*/ 0 w 3858332"/>
              <a:gd name="connsiteY11" fmla="*/ 3547520 h 4562935"/>
              <a:gd name="connsiteX12" fmla="*/ 877975 w 3858332"/>
              <a:gd name="connsiteY12" fmla="*/ 2932564 h 4562935"/>
              <a:gd name="connsiteX13" fmla="*/ 1159711 w 3858332"/>
              <a:gd name="connsiteY13" fmla="*/ 3129528 h 4562935"/>
              <a:gd name="connsiteX14" fmla="*/ 1417574 w 3858332"/>
              <a:gd name="connsiteY14" fmla="*/ 2766621 h 4562935"/>
              <a:gd name="connsiteX15" fmla="*/ 1266234 w 3858332"/>
              <a:gd name="connsiteY15" fmla="*/ 2660618 h 4562935"/>
              <a:gd name="connsiteX16" fmla="*/ 1810608 w 3858332"/>
              <a:gd name="connsiteY16" fmla="*/ 2279324 h 4562935"/>
              <a:gd name="connsiteX17" fmla="*/ 1314865 w 3858332"/>
              <a:gd name="connsiteY17" fmla="*/ 1932445 h 4562935"/>
              <a:gd name="connsiteX18" fmla="*/ 1416043 w 3858332"/>
              <a:gd name="connsiteY18" fmla="*/ 1861649 h 4562935"/>
              <a:gd name="connsiteX19" fmla="*/ 1156649 w 3858332"/>
              <a:gd name="connsiteY19" fmla="*/ 1498743 h 4562935"/>
              <a:gd name="connsiteX20" fmla="*/ 925829 w 3858332"/>
              <a:gd name="connsiteY20" fmla="*/ 1660231 h 4562935"/>
              <a:gd name="connsiteX21" fmla="*/ 4285 w 3858332"/>
              <a:gd name="connsiteY21" fmla="*/ 1015413 h 456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58332" h="4562935">
                <a:moveTo>
                  <a:pt x="730069" y="0"/>
                </a:moveTo>
                <a:lnTo>
                  <a:pt x="2483194" y="1226541"/>
                </a:lnTo>
                <a:lnTo>
                  <a:pt x="1723825" y="3312972"/>
                </a:lnTo>
                <a:lnTo>
                  <a:pt x="2143388" y="3466097"/>
                </a:lnTo>
                <a:lnTo>
                  <a:pt x="2862229" y="1491726"/>
                </a:lnTo>
                <a:lnTo>
                  <a:pt x="3264711" y="1773315"/>
                </a:lnTo>
                <a:lnTo>
                  <a:pt x="3212754" y="1846005"/>
                </a:lnTo>
                <a:lnTo>
                  <a:pt x="3858332" y="2297725"/>
                </a:lnTo>
                <a:lnTo>
                  <a:pt x="3211223" y="2750976"/>
                </a:lnTo>
                <a:lnTo>
                  <a:pt x="3245106" y="2798662"/>
                </a:lnTo>
                <a:lnTo>
                  <a:pt x="721502" y="4562935"/>
                </a:lnTo>
                <a:lnTo>
                  <a:pt x="0" y="3547520"/>
                </a:lnTo>
                <a:lnTo>
                  <a:pt x="877975" y="2932564"/>
                </a:lnTo>
                <a:lnTo>
                  <a:pt x="1159711" y="3129528"/>
                </a:lnTo>
                <a:lnTo>
                  <a:pt x="1417574" y="2766621"/>
                </a:lnTo>
                <a:lnTo>
                  <a:pt x="1266234" y="2660618"/>
                </a:lnTo>
                <a:lnTo>
                  <a:pt x="1810608" y="2279324"/>
                </a:lnTo>
                <a:lnTo>
                  <a:pt x="1314865" y="1932445"/>
                </a:lnTo>
                <a:lnTo>
                  <a:pt x="1416043" y="1861649"/>
                </a:lnTo>
                <a:lnTo>
                  <a:pt x="1156649" y="1498743"/>
                </a:lnTo>
                <a:lnTo>
                  <a:pt x="925829" y="1660231"/>
                </a:lnTo>
                <a:lnTo>
                  <a:pt x="4285" y="1015413"/>
                </a:lnTo>
                <a:close/>
              </a:path>
            </a:pathLst>
          </a:custGeom>
          <a:solidFill>
            <a:schemeClr val="bg1">
              <a:lumMod val="95000"/>
            </a:schemeClr>
          </a:solidFill>
        </p:spPr>
        <p:txBody>
          <a:bodyPr wrap="square">
            <a:noAutofit/>
          </a:bodyPr>
          <a:lstStyle>
            <a:lvl1pPr marL="0" marR="0" indent="0" algn="l" defTabSz="914363" rtl="0" eaLnBrk="1" fontAlgn="auto" latinLnBrk="0" hangingPunct="1">
              <a:lnSpc>
                <a:spcPct val="90000"/>
              </a:lnSpc>
              <a:spcBef>
                <a:spcPts val="1000"/>
              </a:spcBef>
              <a:spcAft>
                <a:spcPts val="0"/>
              </a:spcAft>
              <a:buClrTx/>
              <a:buSzTx/>
              <a:buFont typeface="Arial" panose="020B0604020202020204" pitchFamily="34" charset="0"/>
              <a:buNone/>
              <a:tabLst/>
              <a:defRPr sz="1800">
                <a:solidFill>
                  <a:schemeClr val="accent4">
                    <a:lumMod val="60000"/>
                    <a:lumOff val="40000"/>
                  </a:schemeClr>
                </a:solidFill>
              </a:defRPr>
            </a:lvl1pPr>
          </a:lstStyle>
          <a:p>
            <a:pPr marL="0" marR="0" lvl="0" indent="0" algn="l" defTabSz="91436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pic>
        <p:nvPicPr>
          <p:cNvPr id="8" name="Picture 7" hidden="1">
            <a:extLst>
              <a:ext uri="{FF2B5EF4-FFF2-40B4-BE49-F238E27FC236}">
                <a16:creationId xmlns:a16="http://schemas.microsoft.com/office/drawing/2014/main" id="{58B05817-F3FA-46BB-B9B1-0872F0D69BEA}"/>
              </a:ext>
            </a:extLst>
          </p:cNvPr>
          <p:cNvPicPr>
            <a:picLocks noChangeAspect="1"/>
          </p:cNvPicPr>
          <p:nvPr userDrawn="1"/>
        </p:nvPicPr>
        <p:blipFill>
          <a:blip r:embed="rId3"/>
          <a:stretch>
            <a:fillRect/>
          </a:stretch>
        </p:blipFill>
        <p:spPr>
          <a:xfrm>
            <a:off x="-195852" y="995914"/>
            <a:ext cx="6895292" cy="5862086"/>
          </a:xfrm>
          <a:prstGeom prst="rect">
            <a:avLst/>
          </a:prstGeom>
        </p:spPr>
      </p:pic>
      <p:sp>
        <p:nvSpPr>
          <p:cNvPr id="13" name="Tijdelijke aanduiding voor inhoud 2">
            <a:extLst>
              <a:ext uri="{FF2B5EF4-FFF2-40B4-BE49-F238E27FC236}">
                <a16:creationId xmlns:a16="http://schemas.microsoft.com/office/drawing/2014/main" id="{75AB06CC-800E-4C2D-A84E-6F1C3E1F246F}"/>
              </a:ext>
            </a:extLst>
          </p:cNvPr>
          <p:cNvSpPr>
            <a:spLocks noGrp="1"/>
          </p:cNvSpPr>
          <p:nvPr>
            <p:ph idx="14" hasCustomPrompt="1"/>
          </p:nvPr>
        </p:nvSpPr>
        <p:spPr>
          <a:xfrm>
            <a:off x="839939" y="1592263"/>
            <a:ext cx="4905542" cy="4584700"/>
          </a:xfrm>
        </p:spPr>
        <p:txBody>
          <a:bodyPr/>
          <a:lstStyle>
            <a:lvl1pPr>
              <a:defRPr/>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14" name="Tijdelijke aanduiding voor tekst 9">
            <a:extLst>
              <a:ext uri="{FF2B5EF4-FFF2-40B4-BE49-F238E27FC236}">
                <a16:creationId xmlns:a16="http://schemas.microsoft.com/office/drawing/2014/main" id="{6697E777-8604-42A9-8F0B-02333D626B5A}"/>
              </a:ext>
            </a:extLst>
          </p:cNvPr>
          <p:cNvSpPr>
            <a:spLocks noGrp="1"/>
          </p:cNvSpPr>
          <p:nvPr>
            <p:ph type="body" sz="quarter" idx="15" hasCustomPrompt="1"/>
          </p:nvPr>
        </p:nvSpPr>
        <p:spPr>
          <a:xfrm>
            <a:off x="836613" y="368300"/>
            <a:ext cx="4906800" cy="368052"/>
          </a:xfrm>
        </p:spPr>
        <p:txBody>
          <a:bodyPr anchor="ctr">
            <a:normAutofit/>
          </a:bodyPr>
          <a:lstStyle>
            <a:lvl1pPr>
              <a:defRPr sz="2000" b="0" u="none" cap="all" baseline="0">
                <a:solidFill>
                  <a:schemeClr val="tx1"/>
                </a:solidFill>
              </a:defRPr>
            </a:lvl1pPr>
          </a:lstStyle>
          <a:p>
            <a:pPr lvl="0"/>
            <a:r>
              <a:rPr lang="nl-BE"/>
              <a:t>BOVENTITEL</a:t>
            </a:r>
          </a:p>
        </p:txBody>
      </p:sp>
      <p:sp>
        <p:nvSpPr>
          <p:cNvPr id="15" name="Titel 1">
            <a:extLst>
              <a:ext uri="{FF2B5EF4-FFF2-40B4-BE49-F238E27FC236}">
                <a16:creationId xmlns:a16="http://schemas.microsoft.com/office/drawing/2014/main" id="{B8F964ED-5909-49F8-8F47-BD3F0E493C3F}"/>
              </a:ext>
            </a:extLst>
          </p:cNvPr>
          <p:cNvSpPr>
            <a:spLocks noGrp="1"/>
          </p:cNvSpPr>
          <p:nvPr>
            <p:ph type="title" hasCustomPrompt="1"/>
          </p:nvPr>
        </p:nvSpPr>
        <p:spPr>
          <a:xfrm>
            <a:off x="836612" y="736353"/>
            <a:ext cx="4906800" cy="703511"/>
          </a:xfrm>
          <a:prstGeom prst="rect">
            <a:avLst/>
          </a:prstGeom>
        </p:spPr>
        <p:txBody>
          <a:bodyPr anchor="t"/>
          <a:lstStyle>
            <a:lvl1pPr>
              <a:defRPr/>
            </a:lvl1pPr>
          </a:lstStyle>
          <a:p>
            <a:r>
              <a:rPr lang="nl-NL"/>
              <a:t>Hoofdtitel</a:t>
            </a:r>
            <a:endParaRPr lang="nl-BE"/>
          </a:p>
        </p:txBody>
      </p:sp>
      <p:sp>
        <p:nvSpPr>
          <p:cNvPr id="16" name="Tijdelijke aanduiding voor voettekst 4">
            <a:extLst>
              <a:ext uri="{FF2B5EF4-FFF2-40B4-BE49-F238E27FC236}">
                <a16:creationId xmlns:a16="http://schemas.microsoft.com/office/drawing/2014/main" id="{3732EE75-B596-422D-B820-F77A1E69438D}"/>
              </a:ext>
            </a:extLst>
          </p:cNvPr>
          <p:cNvSpPr>
            <a:spLocks noGrp="1"/>
          </p:cNvSpPr>
          <p:nvPr>
            <p:ph type="ftr" sz="quarter" idx="3"/>
          </p:nvPr>
        </p:nvSpPr>
        <p:spPr>
          <a:xfrm>
            <a:off x="839788" y="6344982"/>
            <a:ext cx="4833425" cy="365125"/>
          </a:xfrm>
          <a:prstGeom prst="rect">
            <a:avLst/>
          </a:prstGeom>
        </p:spPr>
        <p:txBody>
          <a:bodyPr vert="horz" lIns="0" tIns="45720" rIns="0" bIns="45720" rtlCol="0" anchor="ctr"/>
          <a:lstStyle>
            <a:lvl1pPr algn="l">
              <a:defRPr sz="1200">
                <a:solidFill>
                  <a:schemeClr val="tx1"/>
                </a:solidFill>
              </a:defRPr>
            </a:lvl1pPr>
          </a:lstStyle>
          <a:p>
            <a:r>
              <a:rPr lang="nl-BE"/>
              <a:t>Digitaal Vlaanderen</a:t>
            </a:r>
          </a:p>
        </p:txBody>
      </p:sp>
      <p:sp>
        <p:nvSpPr>
          <p:cNvPr id="17" name="Tijdelijke aanduiding voor dianummer 5">
            <a:extLst>
              <a:ext uri="{FF2B5EF4-FFF2-40B4-BE49-F238E27FC236}">
                <a16:creationId xmlns:a16="http://schemas.microsoft.com/office/drawing/2014/main" id="{6C3ACB0A-EF63-4EFC-8237-EC902A9AB21D}"/>
              </a:ext>
            </a:extLst>
          </p:cNvPr>
          <p:cNvSpPr>
            <a:spLocks noGrp="1"/>
          </p:cNvSpPr>
          <p:nvPr>
            <p:ph type="sldNum" sz="quarter" idx="4"/>
          </p:nvPr>
        </p:nvSpPr>
        <p:spPr>
          <a:xfrm>
            <a:off x="10514012" y="6344983"/>
            <a:ext cx="838200" cy="365125"/>
          </a:xfrm>
          <a:prstGeom prst="rect">
            <a:avLst/>
          </a:prstGeom>
        </p:spPr>
        <p:txBody>
          <a:bodyPr vert="horz" lIns="0" tIns="45720" rIns="0" bIns="45720" rtlCol="0" anchor="ctr"/>
          <a:lstStyle>
            <a:lvl1pPr algn="r">
              <a:defRPr sz="1200" b="1">
                <a:solidFill>
                  <a:schemeClr val="tx1"/>
                </a:solid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97090248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7.xml><?xml version="1.0" encoding="utf-8"?>
<p:sldLayout xmlns:a="http://schemas.openxmlformats.org/drawingml/2006/main" xmlns:r="http://schemas.openxmlformats.org/officeDocument/2006/relationships" xmlns:p="http://schemas.openxmlformats.org/presentationml/2006/main" showMasterSp="0" preserve="1" userDrawn="1">
  <p:cSld name="Slotslide 1">
    <p:spTree>
      <p:nvGrpSpPr>
        <p:cNvPr id="1" name=""/>
        <p:cNvGrpSpPr/>
        <p:nvPr/>
      </p:nvGrpSpPr>
      <p:grpSpPr>
        <a:xfrm>
          <a:off x="0" y="0"/>
          <a:ext cx="0" cy="0"/>
          <a:chOff x="0" y="0"/>
          <a:chExt cx="0" cy="0"/>
        </a:xfrm>
      </p:grpSpPr>
      <p:pic>
        <p:nvPicPr>
          <p:cNvPr id="16" name="Picture 15" descr="A picture containing floor&#10;&#10;Description automatically generated">
            <a:extLst>
              <a:ext uri="{FF2B5EF4-FFF2-40B4-BE49-F238E27FC236}">
                <a16:creationId xmlns:a16="http://schemas.microsoft.com/office/drawing/2014/main" id="{683ED076-46D5-42D9-91B0-E0C40ECCFCBA}"/>
              </a:ext>
            </a:extLst>
          </p:cNvPr>
          <p:cNvPicPr>
            <a:picLocks noChangeAspect="1"/>
          </p:cNvPicPr>
          <p:nvPr userDrawn="1"/>
        </p:nvPicPr>
        <p:blipFill rotWithShape="1">
          <a:blip r:embed="rId2" cstate="screen">
            <a:alphaModFix/>
            <a:extLst>
              <a:ext uri="{28A0092B-C50C-407E-A947-70E740481C1C}">
                <a14:useLocalDpi xmlns:a14="http://schemas.microsoft.com/office/drawing/2010/main"/>
              </a:ext>
            </a:extLst>
          </a:blip>
          <a:srcRect/>
          <a:stretch/>
        </p:blipFill>
        <p:spPr>
          <a:xfrm flipH="1">
            <a:off x="219456" y="1"/>
            <a:ext cx="12003104" cy="6858000"/>
          </a:xfrm>
          <a:prstGeom prst="rect">
            <a:avLst/>
          </a:prstGeom>
        </p:spPr>
      </p:pic>
      <p:grpSp>
        <p:nvGrpSpPr>
          <p:cNvPr id="9" name="Group 8">
            <a:extLst>
              <a:ext uri="{FF2B5EF4-FFF2-40B4-BE49-F238E27FC236}">
                <a16:creationId xmlns:a16="http://schemas.microsoft.com/office/drawing/2014/main" id="{C52542C1-CDF9-42AF-9ED9-D440E3D3E803}"/>
              </a:ext>
            </a:extLst>
          </p:cNvPr>
          <p:cNvGrpSpPr>
            <a:grpSpLocks noChangeAspect="1"/>
          </p:cNvGrpSpPr>
          <p:nvPr userDrawn="1"/>
        </p:nvGrpSpPr>
        <p:grpSpPr>
          <a:xfrm>
            <a:off x="5190603" y="2561299"/>
            <a:ext cx="5764429" cy="2311266"/>
            <a:chOff x="5283199" y="2561298"/>
            <a:chExt cx="5764429" cy="2311266"/>
          </a:xfrm>
        </p:grpSpPr>
        <p:sp>
          <p:nvSpPr>
            <p:cNvPr id="11" name="Freeform: Shape 10">
              <a:extLst>
                <a:ext uri="{FF2B5EF4-FFF2-40B4-BE49-F238E27FC236}">
                  <a16:creationId xmlns:a16="http://schemas.microsoft.com/office/drawing/2014/main" id="{142D1342-C18C-40BB-912C-F86D1E706C6F}"/>
                </a:ext>
              </a:extLst>
            </p:cNvPr>
            <p:cNvSpPr/>
            <p:nvPr/>
          </p:nvSpPr>
          <p:spPr>
            <a:xfrm>
              <a:off x="5283199" y="2561298"/>
              <a:ext cx="2773520" cy="2311266"/>
            </a:xfrm>
            <a:custGeom>
              <a:avLst/>
              <a:gdLst>
                <a:gd name="connsiteX0" fmla="*/ 2773520 w 2773520"/>
                <a:gd name="connsiteY0" fmla="*/ 141189 h 2311266"/>
                <a:gd name="connsiteX1" fmla="*/ 1983425 w 2773520"/>
                <a:gd name="connsiteY1" fmla="*/ 2311266 h 2311266"/>
                <a:gd name="connsiteX2" fmla="*/ 1596567 w 2773520"/>
                <a:gd name="connsiteY2" fmla="*/ 2170077 h 2311266"/>
                <a:gd name="connsiteX3" fmla="*/ 2386380 w 2773520"/>
                <a:gd name="connsiteY3" fmla="*/ 0 h 2311266"/>
                <a:gd name="connsiteX4" fmla="*/ 2773520 w 2773520"/>
                <a:gd name="connsiteY4" fmla="*/ 141189 h 2311266"/>
                <a:gd name="connsiteX5" fmla="*/ 1073603 w 2773520"/>
                <a:gd name="connsiteY5" fmla="*/ 497268 h 2311266"/>
                <a:gd name="connsiteX6" fmla="*/ 1312777 w 2773520"/>
                <a:gd name="connsiteY6" fmla="*/ 831886 h 2311266"/>
                <a:gd name="connsiteX7" fmla="*/ 717523 w 2773520"/>
                <a:gd name="connsiteY7" fmla="*/ 1248394 h 2311266"/>
                <a:gd name="connsiteX8" fmla="*/ 1314189 w 2773520"/>
                <a:gd name="connsiteY8" fmla="*/ 1666314 h 2311266"/>
                <a:gd name="connsiteX9" fmla="*/ 1076426 w 2773520"/>
                <a:gd name="connsiteY9" fmla="*/ 2000933 h 2311266"/>
                <a:gd name="connsiteX10" fmla="*/ 0 w 2773520"/>
                <a:gd name="connsiteY10" fmla="*/ 1248394 h 2311266"/>
                <a:gd name="connsiteX11" fmla="*/ 1073603 w 2773520"/>
                <a:gd name="connsiteY11" fmla="*/ 497268 h 231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73520" h="2311266">
                  <a:moveTo>
                    <a:pt x="2773520" y="141189"/>
                  </a:moveTo>
                  <a:lnTo>
                    <a:pt x="1983425" y="2311266"/>
                  </a:lnTo>
                  <a:lnTo>
                    <a:pt x="1596567" y="2170077"/>
                  </a:lnTo>
                  <a:lnTo>
                    <a:pt x="2386380" y="0"/>
                  </a:lnTo>
                  <a:lnTo>
                    <a:pt x="2773520" y="141189"/>
                  </a:lnTo>
                  <a:close/>
                  <a:moveTo>
                    <a:pt x="1073603" y="497268"/>
                  </a:moveTo>
                  <a:lnTo>
                    <a:pt x="1312777" y="831886"/>
                  </a:lnTo>
                  <a:lnTo>
                    <a:pt x="717523" y="1248394"/>
                  </a:lnTo>
                  <a:lnTo>
                    <a:pt x="1314189" y="1666314"/>
                  </a:lnTo>
                  <a:lnTo>
                    <a:pt x="1076426" y="2000933"/>
                  </a:lnTo>
                  <a:lnTo>
                    <a:pt x="0" y="1248394"/>
                  </a:lnTo>
                  <a:lnTo>
                    <a:pt x="1073603" y="497268"/>
                  </a:lnTo>
                  <a:close/>
                </a:path>
              </a:pathLst>
            </a:custGeom>
            <a:solidFill>
              <a:srgbClr val="FFF000"/>
            </a:solidFill>
            <a:ln w="28210" cap="flat">
              <a:noFill/>
              <a:prstDash val="solid"/>
              <a:miter/>
            </a:ln>
          </p:spPr>
          <p:txBody>
            <a:bodyPr rtlCol="0" anchor="ctr"/>
            <a:lstStyle/>
            <a:p>
              <a:pPr marL="0" marR="0" lvl="0" indent="0" algn="l" defTabSz="914363"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panose="00000500000000000000" pitchFamily="50" charset="0"/>
                <a:ea typeface="+mn-ea"/>
                <a:cs typeface="+mn-cs"/>
              </a:endParaRPr>
            </a:p>
          </p:txBody>
        </p:sp>
        <p:sp>
          <p:nvSpPr>
            <p:cNvPr id="12" name="Freeform: Shape 11">
              <a:extLst>
                <a:ext uri="{FF2B5EF4-FFF2-40B4-BE49-F238E27FC236}">
                  <a16:creationId xmlns:a16="http://schemas.microsoft.com/office/drawing/2014/main" id="{E1405EE2-60D1-4C7A-A4B5-697C34C849EF}"/>
                </a:ext>
              </a:extLst>
            </p:cNvPr>
            <p:cNvSpPr/>
            <p:nvPr/>
          </p:nvSpPr>
          <p:spPr>
            <a:xfrm>
              <a:off x="9733439" y="2965098"/>
              <a:ext cx="1314189" cy="1503664"/>
            </a:xfrm>
            <a:custGeom>
              <a:avLst/>
              <a:gdLst>
                <a:gd name="connsiteX0" fmla="*/ 0 w 1314189"/>
                <a:gd name="connsiteY0" fmla="*/ 1169046 h 1503664"/>
                <a:gd name="connsiteX1" fmla="*/ 596666 w 1314189"/>
                <a:gd name="connsiteY1" fmla="*/ 751126 h 1503664"/>
                <a:gd name="connsiteX2" fmla="*/ 1412 w 1314189"/>
                <a:gd name="connsiteY2" fmla="*/ 334618 h 1503664"/>
                <a:gd name="connsiteX3" fmla="*/ 240586 w 1314189"/>
                <a:gd name="connsiteY3" fmla="*/ 0 h 1503664"/>
                <a:gd name="connsiteX4" fmla="*/ 1314189 w 1314189"/>
                <a:gd name="connsiteY4" fmla="*/ 751126 h 1503664"/>
                <a:gd name="connsiteX5" fmla="*/ 237763 w 1314189"/>
                <a:gd name="connsiteY5" fmla="*/ 1503665 h 15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4189" h="1503664">
                  <a:moveTo>
                    <a:pt x="0" y="1169046"/>
                  </a:moveTo>
                  <a:lnTo>
                    <a:pt x="596666" y="751126"/>
                  </a:lnTo>
                  <a:lnTo>
                    <a:pt x="1412" y="334618"/>
                  </a:lnTo>
                  <a:lnTo>
                    <a:pt x="240586" y="0"/>
                  </a:lnTo>
                  <a:lnTo>
                    <a:pt x="1314189" y="751126"/>
                  </a:lnTo>
                  <a:lnTo>
                    <a:pt x="237763" y="1503665"/>
                  </a:lnTo>
                  <a:close/>
                </a:path>
              </a:pathLst>
            </a:custGeom>
            <a:solidFill>
              <a:srgbClr val="FFF000"/>
            </a:solidFill>
            <a:ln w="28210" cap="flat">
              <a:noFill/>
              <a:prstDash val="solid"/>
              <a:miter/>
            </a:ln>
          </p:spPr>
          <p:txBody>
            <a:bodyPr rtlCol="0" anchor="ctr"/>
            <a:lstStyle/>
            <a:p>
              <a:pPr marL="0" marR="0" lvl="0" indent="0" algn="l" defTabSz="914363"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panose="00000500000000000000" pitchFamily="50" charset="0"/>
                <a:ea typeface="+mn-ea"/>
                <a:cs typeface="+mn-cs"/>
              </a:endParaRPr>
            </a:p>
          </p:txBody>
        </p:sp>
      </p:grpSp>
      <p:sp>
        <p:nvSpPr>
          <p:cNvPr id="14" name="Rechthoek 6">
            <a:extLst>
              <a:ext uri="{FF2B5EF4-FFF2-40B4-BE49-F238E27FC236}">
                <a16:creationId xmlns:a16="http://schemas.microsoft.com/office/drawing/2014/main" id="{46866368-110F-436E-9B2D-DE05977BE19D}"/>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p>
        </p:txBody>
      </p:sp>
      <p:sp>
        <p:nvSpPr>
          <p:cNvPr id="2" name="Titel 1">
            <a:extLst>
              <a:ext uri="{FF2B5EF4-FFF2-40B4-BE49-F238E27FC236}">
                <a16:creationId xmlns:a16="http://schemas.microsoft.com/office/drawing/2014/main" id="{5BD7A1FC-C9B7-4EF4-8B3E-1788213793E2}"/>
              </a:ext>
            </a:extLst>
          </p:cNvPr>
          <p:cNvSpPr>
            <a:spLocks noGrp="1"/>
          </p:cNvSpPr>
          <p:nvPr>
            <p:ph type="ctrTitle"/>
          </p:nvPr>
        </p:nvSpPr>
        <p:spPr>
          <a:xfrm>
            <a:off x="839790" y="1258113"/>
            <a:ext cx="4200297" cy="2071868"/>
          </a:xfrm>
          <a:prstGeom prst="rect">
            <a:avLst/>
          </a:prstGeom>
        </p:spPr>
        <p:txBody>
          <a:bodyPr anchor="b" anchorCtr="0">
            <a:normAutofit/>
          </a:bodyPr>
          <a:lstStyle>
            <a:lvl1pPr algn="l">
              <a:defRPr sz="4800" b="1">
                <a:solidFill>
                  <a:schemeClr val="tx1"/>
                </a:solidFill>
              </a:defRPr>
            </a:lvl1pPr>
          </a:lstStyle>
          <a:p>
            <a:r>
              <a:rPr lang="nl-NL"/>
              <a:t>Klik om stijl te bewerken</a:t>
            </a:r>
            <a:endParaRPr lang="nl-BE"/>
          </a:p>
        </p:txBody>
      </p:sp>
      <p:pic>
        <p:nvPicPr>
          <p:cNvPr id="4" name="Picture 3" descr="A picture containing text&#10;&#10;Description automatically generated">
            <a:extLst>
              <a:ext uri="{FF2B5EF4-FFF2-40B4-BE49-F238E27FC236}">
                <a16:creationId xmlns:a16="http://schemas.microsoft.com/office/drawing/2014/main" id="{6C235BE3-1A57-42B0-A76A-CBCC5A5CB636}"/>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891298" y="5156523"/>
            <a:ext cx="4148788" cy="1044253"/>
          </a:xfrm>
          <a:prstGeom prst="rect">
            <a:avLst/>
          </a:prstGeom>
        </p:spPr>
      </p:pic>
      <p:sp>
        <p:nvSpPr>
          <p:cNvPr id="13" name="Text Placeholder 12">
            <a:extLst>
              <a:ext uri="{FF2B5EF4-FFF2-40B4-BE49-F238E27FC236}">
                <a16:creationId xmlns:a16="http://schemas.microsoft.com/office/drawing/2014/main" id="{F3EF43F9-C1BE-4A9F-B44B-5A3FC35C4C68}"/>
              </a:ext>
            </a:extLst>
          </p:cNvPr>
          <p:cNvSpPr>
            <a:spLocks noGrp="1"/>
          </p:cNvSpPr>
          <p:nvPr>
            <p:ph type="body" sz="quarter" idx="10"/>
          </p:nvPr>
        </p:nvSpPr>
        <p:spPr>
          <a:xfrm>
            <a:off x="839790" y="3354606"/>
            <a:ext cx="4200297" cy="1455738"/>
          </a:xfrm>
        </p:spPr>
        <p:txBody>
          <a:bodyPr>
            <a:normAutofit/>
          </a:bodyPr>
          <a:lstStyle>
            <a:lvl1pPr>
              <a:defRPr sz="2400"/>
            </a:lvl1pPr>
          </a:lstStyle>
          <a:p>
            <a:pPr lvl="0"/>
            <a:r>
              <a:rPr lang="nl-NL"/>
              <a:t>Klikken om de tekststijl van het model te bewerken</a:t>
            </a:r>
          </a:p>
        </p:txBody>
      </p:sp>
      <p:sp>
        <p:nvSpPr>
          <p:cNvPr id="15" name="Tijdelijke aanduiding voor dianummer 5">
            <a:extLst>
              <a:ext uri="{FF2B5EF4-FFF2-40B4-BE49-F238E27FC236}">
                <a16:creationId xmlns:a16="http://schemas.microsoft.com/office/drawing/2014/main" id="{4F5F55EB-E944-4493-A42E-018FBF0C7616}"/>
              </a:ext>
            </a:extLst>
          </p:cNvPr>
          <p:cNvSpPr>
            <a:spLocks noGrp="1"/>
          </p:cNvSpPr>
          <p:nvPr>
            <p:ph type="sldNum" sz="quarter" idx="4"/>
          </p:nvPr>
        </p:nvSpPr>
        <p:spPr>
          <a:xfrm>
            <a:off x="10514012" y="6344983"/>
            <a:ext cx="838200" cy="365125"/>
          </a:xfrm>
          <a:prstGeom prst="rect">
            <a:avLst/>
          </a:prstGeom>
        </p:spPr>
        <p:txBody>
          <a:bodyPr vert="horz" lIns="0" tIns="45720" rIns="0" bIns="45720" rtlCol="0" anchor="ctr"/>
          <a:lstStyle>
            <a:lvl1pPr algn="r">
              <a:defRPr sz="1200" b="1">
                <a:no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29176761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18.xml><?xml version="1.0" encoding="utf-8"?>
<p:sldLayout xmlns:a="http://schemas.openxmlformats.org/drawingml/2006/main" xmlns:r="http://schemas.openxmlformats.org/officeDocument/2006/relationships" xmlns:p="http://schemas.openxmlformats.org/presentationml/2006/main" showMasterSp="0" preserve="1" userDrawn="1">
  <p:cSld name="Slotslide 2">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F18B8AE1-9A59-46A6-B320-FCC9A259273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219456" y="0"/>
            <a:ext cx="11972544" cy="6858000"/>
          </a:xfrm>
          <a:prstGeom prst="rect">
            <a:avLst/>
          </a:prstGeom>
        </p:spPr>
      </p:pic>
      <p:sp>
        <p:nvSpPr>
          <p:cNvPr id="14" name="Rechthoek 6">
            <a:extLst>
              <a:ext uri="{FF2B5EF4-FFF2-40B4-BE49-F238E27FC236}">
                <a16:creationId xmlns:a16="http://schemas.microsoft.com/office/drawing/2014/main" id="{46866368-110F-436E-9B2D-DE05977BE19D}"/>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p>
        </p:txBody>
      </p:sp>
      <p:sp>
        <p:nvSpPr>
          <p:cNvPr id="2" name="Titel 1">
            <a:extLst>
              <a:ext uri="{FF2B5EF4-FFF2-40B4-BE49-F238E27FC236}">
                <a16:creationId xmlns:a16="http://schemas.microsoft.com/office/drawing/2014/main" id="{5BD7A1FC-C9B7-4EF4-8B3E-1788213793E2}"/>
              </a:ext>
            </a:extLst>
          </p:cNvPr>
          <p:cNvSpPr>
            <a:spLocks noGrp="1"/>
          </p:cNvSpPr>
          <p:nvPr>
            <p:ph type="ctrTitle"/>
          </p:nvPr>
        </p:nvSpPr>
        <p:spPr>
          <a:xfrm>
            <a:off x="4597400" y="1258113"/>
            <a:ext cx="6754813" cy="3898410"/>
          </a:xfrm>
          <a:prstGeom prst="rect">
            <a:avLst/>
          </a:prstGeom>
        </p:spPr>
        <p:txBody>
          <a:bodyPr anchor="ctr" anchorCtr="0">
            <a:normAutofit/>
          </a:bodyPr>
          <a:lstStyle>
            <a:lvl1pPr algn="r">
              <a:lnSpc>
                <a:spcPct val="100000"/>
              </a:lnSpc>
              <a:defRPr sz="4000" b="1">
                <a:solidFill>
                  <a:schemeClr val="tx1"/>
                </a:solidFill>
              </a:defRPr>
            </a:lvl1pPr>
          </a:lstStyle>
          <a:p>
            <a:r>
              <a:rPr lang="nl-NL"/>
              <a:t>Klik om stijl te bewerken</a:t>
            </a:r>
            <a:endParaRPr lang="nl-BE"/>
          </a:p>
        </p:txBody>
      </p:sp>
      <p:pic>
        <p:nvPicPr>
          <p:cNvPr id="18" name="Picture 3" descr="A picture containing text&#10;&#10;Description automatically generated">
            <a:extLst>
              <a:ext uri="{FF2B5EF4-FFF2-40B4-BE49-F238E27FC236}">
                <a16:creationId xmlns:a16="http://schemas.microsoft.com/office/drawing/2014/main" id="{24D4B9F4-C9B4-4C0C-B2A0-4661A88B7132}"/>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8747035" y="5599888"/>
            <a:ext cx="2605178" cy="655725"/>
          </a:xfrm>
          <a:prstGeom prst="rect">
            <a:avLst/>
          </a:prstGeom>
        </p:spPr>
      </p:pic>
      <p:sp>
        <p:nvSpPr>
          <p:cNvPr id="8" name="Tijdelijke aanduiding voor dianummer 5">
            <a:extLst>
              <a:ext uri="{FF2B5EF4-FFF2-40B4-BE49-F238E27FC236}">
                <a16:creationId xmlns:a16="http://schemas.microsoft.com/office/drawing/2014/main" id="{55FA1061-F3D8-483D-9603-1D6EF08151FB}"/>
              </a:ext>
            </a:extLst>
          </p:cNvPr>
          <p:cNvSpPr>
            <a:spLocks noGrp="1"/>
          </p:cNvSpPr>
          <p:nvPr>
            <p:ph type="sldNum" sz="quarter" idx="4"/>
          </p:nvPr>
        </p:nvSpPr>
        <p:spPr>
          <a:xfrm>
            <a:off x="10514012" y="6344983"/>
            <a:ext cx="838200" cy="365125"/>
          </a:xfrm>
          <a:prstGeom prst="rect">
            <a:avLst/>
          </a:prstGeom>
        </p:spPr>
        <p:txBody>
          <a:bodyPr vert="horz" lIns="0" tIns="45720" rIns="0" bIns="45720" rtlCol="0" anchor="ctr"/>
          <a:lstStyle>
            <a:lvl1pPr algn="r">
              <a:defRPr sz="1200" b="1">
                <a:no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9894198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9.xml><?xml version="1.0" encoding="utf-8"?>
<p:sldLayout xmlns:a="http://schemas.openxmlformats.org/drawingml/2006/main" xmlns:r="http://schemas.openxmlformats.org/officeDocument/2006/relationships" xmlns:p="http://schemas.openxmlformats.org/presentationml/2006/main" userDrawn="1">
  <p:cSld name="Algemeen_01">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A0088BA-50E3-453A-B4A0-8CCF8ED49B02}"/>
              </a:ext>
            </a:extLst>
          </p:cNvPr>
          <p:cNvSpPr>
            <a:spLocks noGrp="1"/>
          </p:cNvSpPr>
          <p:nvPr>
            <p:ph type="title" hasCustomPrompt="1"/>
          </p:nvPr>
        </p:nvSpPr>
        <p:spPr>
          <a:xfrm>
            <a:off x="838200" y="365126"/>
            <a:ext cx="10515600" cy="703511"/>
          </a:xfrm>
          <a:prstGeom prst="rect">
            <a:avLst/>
          </a:prstGeom>
        </p:spPr>
        <p:txBody>
          <a:bodyPr/>
          <a:lstStyle>
            <a:lvl1pPr>
              <a:defRPr u="none"/>
            </a:lvl1pPr>
          </a:lstStyle>
          <a:p>
            <a:r>
              <a:rPr lang="nl-NL"/>
              <a:t>Hoofdtitel</a:t>
            </a:r>
            <a:endParaRPr lang="nl-BE"/>
          </a:p>
        </p:txBody>
      </p:sp>
      <p:sp>
        <p:nvSpPr>
          <p:cNvPr id="3" name="Tijdelijke aanduiding voor inhoud 2">
            <a:extLst>
              <a:ext uri="{FF2B5EF4-FFF2-40B4-BE49-F238E27FC236}">
                <a16:creationId xmlns:a16="http://schemas.microsoft.com/office/drawing/2014/main" id="{39A00E47-68C0-4DBD-AB0F-CD7342B025EA}"/>
              </a:ext>
            </a:extLst>
          </p:cNvPr>
          <p:cNvSpPr>
            <a:spLocks noGrp="1"/>
          </p:cNvSpPr>
          <p:nvPr>
            <p:ph idx="1" hasCustomPrompt="1"/>
          </p:nvPr>
        </p:nvSpPr>
        <p:spPr>
          <a:xfrm>
            <a:off x="838200" y="1879101"/>
            <a:ext cx="10515600" cy="4297862"/>
          </a:xfrm>
        </p:spPr>
        <p:txBody>
          <a:bodyPr/>
          <a:lstStyle>
            <a:lvl1pPr>
              <a:defRPr/>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p>
        </p:txBody>
      </p:sp>
      <p:sp>
        <p:nvSpPr>
          <p:cNvPr id="12" name="Tijdelijke aanduiding voor tekst 9">
            <a:extLst>
              <a:ext uri="{FF2B5EF4-FFF2-40B4-BE49-F238E27FC236}">
                <a16:creationId xmlns:a16="http://schemas.microsoft.com/office/drawing/2014/main" id="{C8409B7C-6B97-4FAC-AD35-6F8F386B3CAB}"/>
              </a:ext>
            </a:extLst>
          </p:cNvPr>
          <p:cNvSpPr>
            <a:spLocks noGrp="1"/>
          </p:cNvSpPr>
          <p:nvPr>
            <p:ph type="body" sz="quarter" idx="13" hasCustomPrompt="1"/>
          </p:nvPr>
        </p:nvSpPr>
        <p:spPr>
          <a:xfrm>
            <a:off x="838201" y="1241551"/>
            <a:ext cx="10515599" cy="464637"/>
          </a:xfrm>
        </p:spPr>
        <p:txBody>
          <a:bodyPr anchor="ctr"/>
          <a:lstStyle>
            <a:lvl1pPr>
              <a:defRPr sz="2400" b="1" cap="all" baseline="0">
                <a:solidFill>
                  <a:schemeClr val="accent6"/>
                </a:solidFill>
              </a:defRPr>
            </a:lvl1pPr>
          </a:lstStyle>
          <a:p>
            <a:pPr lvl="0"/>
            <a:r>
              <a:rPr lang="nl-BE"/>
              <a:t>TUSSENTITEL</a:t>
            </a:r>
          </a:p>
        </p:txBody>
      </p:sp>
    </p:spTree>
    <p:extLst>
      <p:ext uri="{BB962C8B-B14F-4D97-AF65-F5344CB8AC3E}">
        <p14:creationId xmlns:p14="http://schemas.microsoft.com/office/powerpoint/2010/main" val="5996763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Algemeen_B04">
    <p:bg>
      <p:bgPr>
        <a:solidFill>
          <a:schemeClr val="tx1"/>
        </a:solidFill>
        <a:effectLst/>
      </p:bgPr>
    </p:bg>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A0088BA-50E3-453A-B4A0-8CCF8ED49B02}"/>
              </a:ext>
            </a:extLst>
          </p:cNvPr>
          <p:cNvSpPr>
            <a:spLocks noGrp="1"/>
          </p:cNvSpPr>
          <p:nvPr>
            <p:ph type="title" hasCustomPrompt="1"/>
          </p:nvPr>
        </p:nvSpPr>
        <p:spPr>
          <a:xfrm>
            <a:off x="5706737" y="365126"/>
            <a:ext cx="5647062" cy="703511"/>
          </a:xfrm>
          <a:prstGeom prst="rect">
            <a:avLst/>
          </a:prstGeom>
        </p:spPr>
        <p:txBody>
          <a:bodyPr>
            <a:normAutofit/>
          </a:bodyPr>
          <a:lstStyle>
            <a:lvl1pPr>
              <a:defRPr sz="3600">
                <a:solidFill>
                  <a:schemeClr val="bg1"/>
                </a:solidFill>
              </a:defRPr>
            </a:lvl1pPr>
          </a:lstStyle>
          <a:p>
            <a:r>
              <a:rPr lang="nl-NL"/>
              <a:t>Hoofdtitel</a:t>
            </a:r>
            <a:endParaRPr lang="nl-BE"/>
          </a:p>
        </p:txBody>
      </p:sp>
      <p:sp>
        <p:nvSpPr>
          <p:cNvPr id="3" name="Tijdelijke aanduiding voor inhoud 2">
            <a:extLst>
              <a:ext uri="{FF2B5EF4-FFF2-40B4-BE49-F238E27FC236}">
                <a16:creationId xmlns:a16="http://schemas.microsoft.com/office/drawing/2014/main" id="{39A00E47-68C0-4DBD-AB0F-CD7342B025EA}"/>
              </a:ext>
            </a:extLst>
          </p:cNvPr>
          <p:cNvSpPr>
            <a:spLocks noGrp="1"/>
          </p:cNvSpPr>
          <p:nvPr>
            <p:ph idx="1" hasCustomPrompt="1"/>
          </p:nvPr>
        </p:nvSpPr>
        <p:spPr>
          <a:xfrm>
            <a:off x="5706736" y="1750075"/>
            <a:ext cx="5647063" cy="4551573"/>
          </a:xfrm>
        </p:spPr>
        <p:txBody>
          <a:bodyPr/>
          <a:lstStyle>
            <a:lvl1pPr>
              <a:defRPr>
                <a:solidFill>
                  <a:schemeClr val="bg1"/>
                </a:solidFill>
              </a:defRPr>
            </a:lvl1pPr>
            <a:lvl2pPr>
              <a:buClr>
                <a:schemeClr val="bg1"/>
              </a:buClr>
              <a:defRPr>
                <a:solidFill>
                  <a:schemeClr val="bg1"/>
                </a:solidFill>
              </a:defRPr>
            </a:lvl2pPr>
            <a:lvl3pPr>
              <a:buClr>
                <a:schemeClr val="accent1"/>
              </a:buClr>
              <a:defRPr>
                <a:solidFill>
                  <a:schemeClr val="accent1"/>
                </a:solidFill>
              </a:defRPr>
            </a:lvl3pPr>
            <a:lvl4pPr>
              <a:defRPr>
                <a:solidFill>
                  <a:schemeClr val="bg1"/>
                </a:solidFill>
              </a:defRPr>
            </a:lvl4pPr>
            <a:lvl5pPr>
              <a:buClr>
                <a:schemeClr val="accent1"/>
              </a:buClr>
              <a:defRPr>
                <a:solidFill>
                  <a:schemeClr val="accent1"/>
                </a:solidFill>
              </a:defRPr>
            </a:lvl5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lvl1pPr>
              <a:defRPr/>
            </a:lvl1p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lvl1pPr>
              <a:defRPr/>
            </a:lvl1pPr>
          </a:lstStyle>
          <a:p>
            <a:fld id="{1EABE038-A425-4CC0-917A-1DC3ED725B2E}" type="slidenum">
              <a:rPr lang="nl-BE" smtClean="0"/>
              <a:pPr/>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400"/>
          </a:p>
        </p:txBody>
      </p:sp>
      <p:sp>
        <p:nvSpPr>
          <p:cNvPr id="9" name="Tijdelijke aanduiding voor afbeelding 8">
            <a:extLst>
              <a:ext uri="{FF2B5EF4-FFF2-40B4-BE49-F238E27FC236}">
                <a16:creationId xmlns:a16="http://schemas.microsoft.com/office/drawing/2014/main" id="{4A6EAFCF-630E-4828-B0AE-F266C9D2C889}"/>
              </a:ext>
            </a:extLst>
          </p:cNvPr>
          <p:cNvSpPr>
            <a:spLocks noGrp="1"/>
          </p:cNvSpPr>
          <p:nvPr>
            <p:ph type="pic" sz="quarter" idx="13" hasCustomPrompt="1"/>
          </p:nvPr>
        </p:nvSpPr>
        <p:spPr>
          <a:xfrm>
            <a:off x="219075" y="0"/>
            <a:ext cx="5179190" cy="6858000"/>
          </a:xfrm>
        </p:spPr>
        <p:txBody>
          <a:bodyPr>
            <a:normAutofit/>
          </a:bodyPr>
          <a:lstStyle>
            <a:lvl1pPr marL="0" marR="0" indent="0" algn="l" defTabSz="914353" rtl="0" eaLnBrk="1" fontAlgn="auto" latinLnBrk="0" hangingPunct="1">
              <a:lnSpc>
                <a:spcPct val="90000"/>
              </a:lnSpc>
              <a:spcBef>
                <a:spcPts val="1000"/>
              </a:spcBef>
              <a:spcAft>
                <a:spcPts val="0"/>
              </a:spcAft>
              <a:buClrTx/>
              <a:buSzTx/>
              <a:buFont typeface="Arial" panose="020B0604020202020204" pitchFamily="34" charset="0"/>
              <a:buNone/>
              <a:tabLst/>
              <a:defRPr sz="1800">
                <a:solidFill>
                  <a:schemeClr val="accent4">
                    <a:lumMod val="60000"/>
                    <a:lumOff val="40000"/>
                  </a:schemeClr>
                </a:solidFill>
              </a:defRPr>
            </a:lvl1pPr>
          </a:lstStyle>
          <a:p>
            <a:pPr marL="0" marR="0" lvl="0" indent="0" algn="l" defTabSz="91435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sp>
        <p:nvSpPr>
          <p:cNvPr id="10" name="Tijdelijke aanduiding voor tekst 9">
            <a:extLst>
              <a:ext uri="{FF2B5EF4-FFF2-40B4-BE49-F238E27FC236}">
                <a16:creationId xmlns:a16="http://schemas.microsoft.com/office/drawing/2014/main" id="{1970120B-0A2F-403A-B064-84F9DEFE1424}"/>
              </a:ext>
            </a:extLst>
          </p:cNvPr>
          <p:cNvSpPr>
            <a:spLocks noGrp="1"/>
          </p:cNvSpPr>
          <p:nvPr>
            <p:ph type="body" sz="quarter" idx="14" hasCustomPrompt="1"/>
          </p:nvPr>
        </p:nvSpPr>
        <p:spPr>
          <a:xfrm>
            <a:off x="5706736" y="1177037"/>
            <a:ext cx="5647063" cy="464637"/>
          </a:xfrm>
        </p:spPr>
        <p:txBody>
          <a:bodyPr anchor="ctr"/>
          <a:lstStyle>
            <a:lvl1pPr>
              <a:defRPr sz="2400" b="1" cap="all" baseline="0">
                <a:solidFill>
                  <a:schemeClr val="accent6"/>
                </a:solidFill>
              </a:defRPr>
            </a:lvl1pPr>
          </a:lstStyle>
          <a:p>
            <a:pPr lvl="0"/>
            <a:r>
              <a:rPr lang="nl-BE"/>
              <a:t>TUSSENTITEL</a:t>
            </a:r>
          </a:p>
        </p:txBody>
      </p:sp>
    </p:spTree>
    <p:extLst>
      <p:ext uri="{BB962C8B-B14F-4D97-AF65-F5344CB8AC3E}">
        <p14:creationId xmlns:p14="http://schemas.microsoft.com/office/powerpoint/2010/main" val="37034786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0.xml><?xml version="1.0" encoding="utf-8"?>
<p:sldLayout xmlns:a="http://schemas.openxmlformats.org/drawingml/2006/main" xmlns:r="http://schemas.openxmlformats.org/officeDocument/2006/relationships" xmlns:p="http://schemas.openxmlformats.org/presentationml/2006/main" userDrawn="1">
  <p:cSld name="inhoud_1">
    <p:spTree>
      <p:nvGrpSpPr>
        <p:cNvPr id="1" name=""/>
        <p:cNvGrpSpPr/>
        <p:nvPr/>
      </p:nvGrpSpPr>
      <p:grpSpPr>
        <a:xfrm>
          <a:off x="0" y="0"/>
          <a:ext cx="0" cy="0"/>
          <a:chOff x="0" y="0"/>
          <a:chExt cx="0" cy="0"/>
        </a:xfrm>
      </p:grpSpPr>
      <p:sp>
        <p:nvSpPr>
          <p:cNvPr id="6" name="Tijdelijke aanduiding voor titel 1"/>
          <p:cNvSpPr>
            <a:spLocks noGrp="1"/>
          </p:cNvSpPr>
          <p:nvPr>
            <p:ph type="title"/>
          </p:nvPr>
        </p:nvSpPr>
        <p:spPr>
          <a:xfrm>
            <a:off x="1728000" y="756000"/>
            <a:ext cx="9888000" cy="1116000"/>
          </a:xfrm>
          <a:prstGeom prst="rect">
            <a:avLst/>
          </a:prstGeom>
        </p:spPr>
        <p:txBody>
          <a:bodyPr vert="horz" lIns="0" tIns="0" rIns="0" bIns="0" rtlCol="0" anchor="t" anchorCtr="0">
            <a:noAutofit/>
          </a:bodyPr>
          <a:lstStyle>
            <a:lvl1pPr>
              <a:defRPr b="1">
                <a:solidFill>
                  <a:schemeClr val="tx1"/>
                </a:solidFill>
                <a:latin typeface="Flanders Art Sans Light" panose="020B0604020202020204" charset="0"/>
                <a:cs typeface="Calibri" panose="020F0502020204030204" pitchFamily="34" charset="0"/>
              </a:defRPr>
            </a:lvl1pPr>
          </a:lstStyle>
          <a:p>
            <a:r>
              <a:rPr lang="nl-NL"/>
              <a:t>Klik om een titel toe te voegen</a:t>
            </a:r>
            <a:endParaRPr lang="nl-BE"/>
          </a:p>
        </p:txBody>
      </p:sp>
      <p:sp>
        <p:nvSpPr>
          <p:cNvPr id="7" name="Tijdelijke aanduiding voor tekst 2"/>
          <p:cNvSpPr>
            <a:spLocks noGrp="1"/>
          </p:cNvSpPr>
          <p:nvPr>
            <p:ph idx="1"/>
          </p:nvPr>
        </p:nvSpPr>
        <p:spPr>
          <a:xfrm>
            <a:off x="1728000" y="1916140"/>
            <a:ext cx="9888000" cy="3672000"/>
          </a:xfrm>
          <a:prstGeom prst="rect">
            <a:avLst/>
          </a:prstGeom>
        </p:spPr>
        <p:txBody>
          <a:bodyPr vert="horz" lIns="0" tIns="0" rIns="0" bIns="45720" rtlCol="0">
            <a:noAutofit/>
          </a:bodyPr>
          <a:lstStyle>
            <a:lvl1pPr>
              <a:defRPr lang="nl-NL" sz="2200" b="1" kern="1200" spc="0" baseline="0" dirty="0" smtClean="0">
                <a:solidFill>
                  <a:schemeClr val="tx1"/>
                </a:solidFill>
                <a:latin typeface="Flanders Art Sans Light" panose="020B0604020202020204" charset="0"/>
                <a:ea typeface="+mn-ea"/>
                <a:cs typeface="Calibri" panose="020F0502020204030204" pitchFamily="34" charset="0"/>
              </a:defRPr>
            </a:lvl1pPr>
            <a:lvl2pPr marL="630859" indent="-342877">
              <a:defRPr lang="nl-NL" sz="2200" kern="1200" spc="0" baseline="0" dirty="0" smtClean="0">
                <a:solidFill>
                  <a:srgbClr val="9B9B9B"/>
                </a:solidFill>
                <a:latin typeface="Flanders Art Sans Light" panose="020B0604020202020204" charset="0"/>
                <a:ea typeface="+mn-ea"/>
                <a:cs typeface="Calibri" panose="020F0502020204030204" pitchFamily="34" charset="0"/>
              </a:defRPr>
            </a:lvl2pPr>
            <a:lvl3pPr>
              <a:defRPr lang="nl-NL" sz="2000" kern="1200" spc="0" baseline="0" dirty="0" smtClean="0">
                <a:solidFill>
                  <a:schemeClr val="tx1"/>
                </a:solidFill>
                <a:latin typeface="Flanders Art Sans Light" panose="020B0604020202020204" charset="0"/>
                <a:ea typeface="+mn-ea"/>
                <a:cs typeface="Calibri" panose="020F0502020204030204" pitchFamily="34" charset="0"/>
              </a:defRPr>
            </a:lvl3pPr>
            <a:lvl4pPr>
              <a:defRPr lang="nl-NL" sz="2000" kern="1200" spc="0" baseline="0" dirty="0" smtClean="0">
                <a:solidFill>
                  <a:schemeClr val="tx1"/>
                </a:solidFill>
                <a:latin typeface="Flanders Art Sans Light" panose="020B0604020202020204" charset="0"/>
                <a:ea typeface="+mn-ea"/>
                <a:cs typeface="Calibri" panose="020F0502020204030204" pitchFamily="34" charset="0"/>
              </a:defRPr>
            </a:lvl4pPr>
            <a:lvl5pPr>
              <a:defRPr lang="nl-BE" sz="2000" kern="1200" spc="0" baseline="0" dirty="0" smtClean="0">
                <a:solidFill>
                  <a:schemeClr val="tx1"/>
                </a:solidFill>
                <a:latin typeface="Flanders Art Sans Light" panose="020B0604020202020204" charset="0"/>
                <a:ea typeface="+mn-ea"/>
                <a:cs typeface="Calibri" panose="020F0502020204030204" pitchFamily="34" charset="0"/>
              </a:defRPr>
            </a:lvl5pPr>
          </a:lstStyle>
          <a:p>
            <a:pPr marL="287982" marR="0" lvl="0" indent="-287982" algn="l" defTabSz="914340" rtl="0" eaLnBrk="1" fontAlgn="auto" latinLnBrk="0" hangingPunct="1">
              <a:lnSpc>
                <a:spcPct val="90000"/>
              </a:lnSpc>
              <a:spcBef>
                <a:spcPts val="300"/>
              </a:spcBef>
              <a:spcAft>
                <a:spcPts val="0"/>
              </a:spcAft>
              <a:buClrTx/>
              <a:buSzPct val="90000"/>
              <a:buFontTx/>
              <a:buBlip>
                <a:blip r:embed="rId2"/>
              </a:buBlip>
              <a:tabLst/>
            </a:pPr>
            <a:r>
              <a:rPr lang="nl-NL"/>
              <a:t>KLIK OM TEKST TOE TE VOEGEN</a:t>
            </a:r>
          </a:p>
          <a:p>
            <a:pPr marL="575963" marR="0" lvl="1" indent="-287982" algn="l" defTabSz="914340" rtl="0" eaLnBrk="1" fontAlgn="auto" latinLnBrk="0" hangingPunct="1">
              <a:lnSpc>
                <a:spcPct val="90000"/>
              </a:lnSpc>
              <a:spcBef>
                <a:spcPts val="300"/>
              </a:spcBef>
              <a:spcAft>
                <a:spcPts val="0"/>
              </a:spcAft>
              <a:buClrTx/>
              <a:buSzPct val="75000"/>
              <a:buFontTx/>
              <a:buBlip>
                <a:blip r:embed="rId3"/>
              </a:buBlip>
              <a:tabLst/>
            </a:pPr>
            <a:r>
              <a:rPr lang="nl-NL"/>
              <a:t>Tweede niveau</a:t>
            </a:r>
          </a:p>
          <a:p>
            <a:pPr marL="863944" marR="0" lvl="2" indent="-287982" algn="l" defTabSz="914340" rtl="0" eaLnBrk="1" fontAlgn="auto" latinLnBrk="0" hangingPunct="1">
              <a:lnSpc>
                <a:spcPct val="90000"/>
              </a:lnSpc>
              <a:spcBef>
                <a:spcPts val="300"/>
              </a:spcBef>
              <a:spcAft>
                <a:spcPts val="0"/>
              </a:spcAft>
              <a:buClrTx/>
              <a:buSzPct val="85000"/>
              <a:buFontTx/>
              <a:buBlip>
                <a:blip r:embed="rId4"/>
              </a:buBlip>
              <a:tabLst/>
            </a:pPr>
            <a:r>
              <a:rPr lang="nl-NL"/>
              <a:t>Derde niveau</a:t>
            </a:r>
          </a:p>
          <a:p>
            <a:pPr marL="1151925" marR="0" lvl="3" indent="-287982" algn="l" defTabSz="914340" rtl="0" eaLnBrk="1" fontAlgn="auto" latinLnBrk="0" hangingPunct="1">
              <a:lnSpc>
                <a:spcPct val="90000"/>
              </a:lnSpc>
              <a:spcBef>
                <a:spcPts val="300"/>
              </a:spcBef>
              <a:spcAft>
                <a:spcPts val="0"/>
              </a:spcAft>
              <a:buClrTx/>
              <a:buSzPct val="75000"/>
              <a:buFontTx/>
              <a:buBlip>
                <a:blip r:embed="rId5"/>
              </a:buBlip>
              <a:tabLst/>
            </a:pPr>
            <a:r>
              <a:rPr lang="nl-NL"/>
              <a:t>Vierde niveau</a:t>
            </a:r>
          </a:p>
          <a:p>
            <a:pPr marL="1439907" marR="0" lvl="4" indent="-287982" algn="l" defTabSz="914340" rtl="0" eaLnBrk="1" fontAlgn="auto" latinLnBrk="0" hangingPunct="1">
              <a:lnSpc>
                <a:spcPct val="90000"/>
              </a:lnSpc>
              <a:spcBef>
                <a:spcPts val="300"/>
              </a:spcBef>
              <a:spcAft>
                <a:spcPts val="0"/>
              </a:spcAft>
              <a:buClrTx/>
              <a:buSzPct val="90000"/>
              <a:buFontTx/>
              <a:buBlip>
                <a:blip r:embed="rId2"/>
              </a:buBlip>
              <a:tabLst/>
            </a:pPr>
            <a:r>
              <a:rPr lang="nl-NL"/>
              <a:t>Vijfde niveau </a:t>
            </a:r>
            <a:endParaRPr lang="nl-BE"/>
          </a:p>
          <a:p>
            <a:pPr lvl="4"/>
            <a:endParaRPr lang="nl-BE"/>
          </a:p>
        </p:txBody>
      </p:sp>
      <p:pic>
        <p:nvPicPr>
          <p:cNvPr id="5" name="Afbeelding 4">
            <a:extLst>
              <a:ext uri="{FF2B5EF4-FFF2-40B4-BE49-F238E27FC236}">
                <a16:creationId xmlns:a16="http://schemas.microsoft.com/office/drawing/2014/main" id="{70D2A777-7C1D-470E-AD5B-11A7BE4F1DD3}"/>
              </a:ext>
            </a:extLst>
          </p:cNvPr>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a:off x="642846" y="5907287"/>
            <a:ext cx="1848751" cy="720000"/>
          </a:xfrm>
          <a:prstGeom prst="rect">
            <a:avLst/>
          </a:prstGeom>
        </p:spPr>
      </p:pic>
    </p:spTree>
    <p:extLst>
      <p:ext uri="{BB962C8B-B14F-4D97-AF65-F5344CB8AC3E}">
        <p14:creationId xmlns:p14="http://schemas.microsoft.com/office/powerpoint/2010/main" val="228218213"/>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userDrawn="1">
  <p:cSld name="5_Leeg_rechte lijn">
    <p:spTree>
      <p:nvGrpSpPr>
        <p:cNvPr id="1" name=""/>
        <p:cNvGrpSpPr/>
        <p:nvPr/>
      </p:nvGrpSpPr>
      <p:grpSpPr>
        <a:xfrm>
          <a:off x="0" y="0"/>
          <a:ext cx="0" cy="0"/>
          <a:chOff x="0" y="0"/>
          <a:chExt cx="0" cy="0"/>
        </a:xfrm>
      </p:grpSpPr>
      <p:sp>
        <p:nvSpPr>
          <p:cNvPr id="17" name="Tijdelijke aanduiding voor tekst 3">
            <a:extLst>
              <a:ext uri="{FF2B5EF4-FFF2-40B4-BE49-F238E27FC236}">
                <a16:creationId xmlns:a16="http://schemas.microsoft.com/office/drawing/2014/main" id="{656B493A-0700-4CB6-9422-17D80DF1F120}"/>
              </a:ext>
            </a:extLst>
          </p:cNvPr>
          <p:cNvSpPr>
            <a:spLocks noGrp="1"/>
          </p:cNvSpPr>
          <p:nvPr>
            <p:ph type="body" sz="quarter" idx="11" hasCustomPrompt="1"/>
          </p:nvPr>
        </p:nvSpPr>
        <p:spPr>
          <a:xfrm>
            <a:off x="839789" y="283612"/>
            <a:ext cx="10512426" cy="1174797"/>
          </a:xfrm>
        </p:spPr>
        <p:txBody>
          <a:bodyPr>
            <a:normAutofit/>
          </a:bodyPr>
          <a:lstStyle>
            <a:lvl1pPr marL="0" indent="0" algn="l" defTabSz="914340" rtl="0" eaLnBrk="1" latinLnBrk="0" hangingPunct="1">
              <a:buFontTx/>
              <a:buNone/>
              <a:defRPr lang="nl-NL" sz="3600" b="1" kern="1200" dirty="0" smtClean="0">
                <a:solidFill>
                  <a:schemeClr val="tx1"/>
                </a:solidFill>
                <a:latin typeface="+mj-lt"/>
                <a:ea typeface="+mn-ea"/>
                <a:cs typeface="Calibri" panose="020F0502020204030204" pitchFamily="34" charset="0"/>
              </a:defRPr>
            </a:lvl1pPr>
            <a:lvl2pPr marL="0" indent="0" algn="l" defTabSz="914340" rtl="0" eaLnBrk="1" latinLnBrk="0" hangingPunct="1">
              <a:buFontTx/>
              <a:buNone/>
              <a:defRPr lang="nl-NL" sz="3733" b="1" kern="1200" dirty="0" smtClean="0">
                <a:solidFill>
                  <a:schemeClr val="tx1"/>
                </a:solidFill>
                <a:latin typeface="+mn-lt"/>
                <a:ea typeface="+mn-ea"/>
                <a:cs typeface="+mn-cs"/>
              </a:defRPr>
            </a:lvl2pPr>
            <a:lvl3pPr marL="0" indent="0" algn="l" defTabSz="914340" rtl="0" eaLnBrk="1" latinLnBrk="0" hangingPunct="1">
              <a:buFontTx/>
              <a:buNone/>
              <a:defRPr lang="nl-NL" sz="3733" b="1" kern="1200" dirty="0" smtClean="0">
                <a:solidFill>
                  <a:schemeClr val="tx1"/>
                </a:solidFill>
                <a:latin typeface="+mn-lt"/>
                <a:ea typeface="+mn-ea"/>
                <a:cs typeface="+mn-cs"/>
              </a:defRPr>
            </a:lvl3pPr>
            <a:lvl4pPr marL="0" indent="0" algn="l" defTabSz="914340" rtl="0" eaLnBrk="1" latinLnBrk="0" hangingPunct="1">
              <a:buFontTx/>
              <a:buNone/>
              <a:defRPr lang="nl-NL" sz="3733" b="1" kern="1200" dirty="0" smtClean="0">
                <a:solidFill>
                  <a:schemeClr val="tx1"/>
                </a:solidFill>
                <a:latin typeface="+mn-lt"/>
                <a:ea typeface="+mn-ea"/>
                <a:cs typeface="+mn-cs"/>
              </a:defRPr>
            </a:lvl4pPr>
            <a:lvl5pPr marL="0" indent="0" algn="l" defTabSz="914340" rtl="0" eaLnBrk="1" latinLnBrk="0" hangingPunct="1">
              <a:buFontTx/>
              <a:buNone/>
              <a:defRPr lang="nl-BE" sz="3733" b="1" kern="1200" dirty="0">
                <a:solidFill>
                  <a:schemeClr val="tx1"/>
                </a:solidFill>
                <a:latin typeface="+mn-lt"/>
                <a:ea typeface="+mn-ea"/>
                <a:cs typeface="+mn-cs"/>
              </a:defRPr>
            </a:lvl5pPr>
          </a:lstStyle>
          <a:p>
            <a:pPr lvl="0"/>
            <a:r>
              <a:rPr lang="nl-NL"/>
              <a:t>Klik hier om een hoofdtitel toe te voegen</a:t>
            </a:r>
            <a:endParaRPr lang="nl-BE"/>
          </a:p>
        </p:txBody>
      </p:sp>
      <p:sp>
        <p:nvSpPr>
          <p:cNvPr id="2" name="Rechthoek 1">
            <a:extLst>
              <a:ext uri="{FF2B5EF4-FFF2-40B4-BE49-F238E27FC236}">
                <a16:creationId xmlns:a16="http://schemas.microsoft.com/office/drawing/2014/main" id="{D23BBC9E-493B-482C-A802-4EE81445416A}"/>
              </a:ext>
            </a:extLst>
          </p:cNvPr>
          <p:cNvSpPr/>
          <p:nvPr userDrawn="1"/>
        </p:nvSpPr>
        <p:spPr>
          <a:xfrm>
            <a:off x="2" y="0"/>
            <a:ext cx="239059"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400"/>
          </a:p>
        </p:txBody>
      </p:sp>
    </p:spTree>
    <p:extLst>
      <p:ext uri="{BB962C8B-B14F-4D97-AF65-F5344CB8AC3E}">
        <p14:creationId xmlns:p14="http://schemas.microsoft.com/office/powerpoint/2010/main" val="3423701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2.xml><?xml version="1.0" encoding="utf-8"?>
<p:sldLayout xmlns:a="http://schemas.openxmlformats.org/drawingml/2006/main" xmlns:r="http://schemas.openxmlformats.org/officeDocument/2006/relationships" xmlns:p="http://schemas.openxmlformats.org/presentationml/2006/main" userDrawn="1">
  <p:cSld name="Lege_dia">
    <p:spTree>
      <p:nvGrpSpPr>
        <p:cNvPr id="1" name=""/>
        <p:cNvGrpSpPr/>
        <p:nvPr/>
      </p:nvGrpSpPr>
      <p:grpSpPr>
        <a:xfrm>
          <a:off x="0" y="0"/>
          <a:ext cx="0" cy="0"/>
          <a:chOff x="0" y="0"/>
          <a:chExt cx="0" cy="0"/>
        </a:xfrm>
      </p:grpSpPr>
      <p:sp>
        <p:nvSpPr>
          <p:cNvPr id="13" name="Tekstvak 12">
            <a:extLst>
              <a:ext uri="{FF2B5EF4-FFF2-40B4-BE49-F238E27FC236}">
                <a16:creationId xmlns:a16="http://schemas.microsoft.com/office/drawing/2014/main" id="{D2D0B913-E767-4049-8970-190B360C2899}"/>
              </a:ext>
            </a:extLst>
          </p:cNvPr>
          <p:cNvSpPr txBox="1"/>
          <p:nvPr userDrawn="1"/>
        </p:nvSpPr>
        <p:spPr>
          <a:xfrm>
            <a:off x="642376" y="1240869"/>
            <a:ext cx="8298425" cy="584775"/>
          </a:xfrm>
          <a:prstGeom prst="rect">
            <a:avLst/>
          </a:prstGeom>
          <a:noFill/>
        </p:spPr>
        <p:txBody>
          <a:bodyPr wrap="square" rtlCol="0">
            <a:spAutoFit/>
          </a:bodyPr>
          <a:lstStyle/>
          <a:p>
            <a:endParaRPr lang="nl-BE" sz="3200"/>
          </a:p>
        </p:txBody>
      </p:sp>
      <p:sp>
        <p:nvSpPr>
          <p:cNvPr id="17" name="Tijdelijke aanduiding voor tekst 3">
            <a:extLst>
              <a:ext uri="{FF2B5EF4-FFF2-40B4-BE49-F238E27FC236}">
                <a16:creationId xmlns:a16="http://schemas.microsoft.com/office/drawing/2014/main" id="{656B493A-0700-4CB6-9422-17D80DF1F120}"/>
              </a:ext>
            </a:extLst>
          </p:cNvPr>
          <p:cNvSpPr>
            <a:spLocks noGrp="1"/>
          </p:cNvSpPr>
          <p:nvPr>
            <p:ph type="body" sz="quarter" idx="11" hasCustomPrompt="1"/>
          </p:nvPr>
        </p:nvSpPr>
        <p:spPr>
          <a:xfrm>
            <a:off x="642375" y="283613"/>
            <a:ext cx="11161280" cy="788176"/>
          </a:xfrm>
        </p:spPr>
        <p:txBody>
          <a:bodyPr/>
          <a:lstStyle>
            <a:lvl1pPr marL="0" indent="0" algn="l" defTabSz="914370" rtl="0" eaLnBrk="1" latinLnBrk="0" hangingPunct="1">
              <a:buFontTx/>
              <a:buNone/>
              <a:defRPr lang="nl-NL" sz="3733" b="0" kern="1200" dirty="0" smtClean="0">
                <a:solidFill>
                  <a:schemeClr val="tx1"/>
                </a:solidFill>
                <a:latin typeface="Flanders Art Sans Light" panose="020B0604020202020204" charset="0"/>
                <a:ea typeface="+mn-ea"/>
                <a:cs typeface="Calibri" panose="020F0502020204030204" pitchFamily="34" charset="0"/>
              </a:defRPr>
            </a:lvl1pPr>
            <a:lvl2pPr marL="0" indent="0" algn="l" defTabSz="914370" rtl="0" eaLnBrk="1" latinLnBrk="0" hangingPunct="1">
              <a:buFontTx/>
              <a:buNone/>
              <a:defRPr lang="nl-NL" sz="3733" b="1" kern="1200" dirty="0" smtClean="0">
                <a:solidFill>
                  <a:schemeClr val="tx1"/>
                </a:solidFill>
                <a:latin typeface="+mn-lt"/>
                <a:ea typeface="+mn-ea"/>
                <a:cs typeface="+mn-cs"/>
              </a:defRPr>
            </a:lvl2pPr>
            <a:lvl3pPr marL="0" indent="0" algn="l" defTabSz="914370" rtl="0" eaLnBrk="1" latinLnBrk="0" hangingPunct="1">
              <a:buFontTx/>
              <a:buNone/>
              <a:defRPr lang="nl-NL" sz="3733" b="1" kern="1200" dirty="0" smtClean="0">
                <a:solidFill>
                  <a:schemeClr val="tx1"/>
                </a:solidFill>
                <a:latin typeface="+mn-lt"/>
                <a:ea typeface="+mn-ea"/>
                <a:cs typeface="+mn-cs"/>
              </a:defRPr>
            </a:lvl3pPr>
            <a:lvl4pPr marL="0" indent="0" algn="l" defTabSz="914370" rtl="0" eaLnBrk="1" latinLnBrk="0" hangingPunct="1">
              <a:buFontTx/>
              <a:buNone/>
              <a:defRPr lang="nl-NL" sz="3733" b="1" kern="1200" dirty="0" smtClean="0">
                <a:solidFill>
                  <a:schemeClr val="tx1"/>
                </a:solidFill>
                <a:latin typeface="+mn-lt"/>
                <a:ea typeface="+mn-ea"/>
                <a:cs typeface="+mn-cs"/>
              </a:defRPr>
            </a:lvl4pPr>
            <a:lvl5pPr marL="0" indent="0" algn="l" defTabSz="914370" rtl="0" eaLnBrk="1" latinLnBrk="0" hangingPunct="1">
              <a:buFontTx/>
              <a:buNone/>
              <a:defRPr lang="nl-BE" sz="3733" b="1" kern="1200" dirty="0">
                <a:solidFill>
                  <a:schemeClr val="tx1"/>
                </a:solidFill>
                <a:latin typeface="+mn-lt"/>
                <a:ea typeface="+mn-ea"/>
                <a:cs typeface="+mn-cs"/>
              </a:defRPr>
            </a:lvl5pPr>
          </a:lstStyle>
          <a:p>
            <a:pPr lvl="0"/>
            <a:r>
              <a:rPr lang="nl-NL"/>
              <a:t>Klik hier om een hoofdtitel toe te voegen</a:t>
            </a:r>
            <a:endParaRPr lang="nl-BE"/>
          </a:p>
        </p:txBody>
      </p:sp>
      <p:sp>
        <p:nvSpPr>
          <p:cNvPr id="21" name="Tijdelijke aanduiding voor tekst 4">
            <a:extLst>
              <a:ext uri="{FF2B5EF4-FFF2-40B4-BE49-F238E27FC236}">
                <a16:creationId xmlns:a16="http://schemas.microsoft.com/office/drawing/2014/main" id="{AC8800A1-9F07-4BC4-9148-EA8040EB3476}"/>
              </a:ext>
            </a:extLst>
          </p:cNvPr>
          <p:cNvSpPr>
            <a:spLocks noGrp="1"/>
          </p:cNvSpPr>
          <p:nvPr>
            <p:ph type="body" sz="quarter" idx="13"/>
          </p:nvPr>
        </p:nvSpPr>
        <p:spPr>
          <a:xfrm>
            <a:off x="642375" y="2439399"/>
            <a:ext cx="11161280" cy="3533754"/>
          </a:xfrm>
        </p:spPr>
        <p:txBody>
          <a:bodyPr/>
          <a:lstStyle>
            <a:lvl1pPr>
              <a:defRPr sz="2400">
                <a:latin typeface="Flanders Art Sans Light" panose="020B0604020202020204" charset="0"/>
              </a:defRPr>
            </a:lvl1pPr>
            <a:lvl2pPr>
              <a:defRPr sz="2133">
                <a:latin typeface="Flanders Art Sans Light" panose="020B0604020202020204" charset="0"/>
              </a:defRPr>
            </a:lvl2pPr>
            <a:lvl3pPr>
              <a:defRPr sz="2133">
                <a:latin typeface="Flanders Art Sans Light" panose="020B0604020202020204" charset="0"/>
              </a:defRPr>
            </a:lvl3pPr>
            <a:lvl4pPr>
              <a:defRPr sz="2133">
                <a:latin typeface="Flanders Art Sans Light" panose="020B0604020202020204" charset="0"/>
              </a:defRPr>
            </a:lvl4pPr>
            <a:lvl5pPr>
              <a:defRPr sz="2133">
                <a:latin typeface="Flanders Art Sans Light" panose="020B0604020202020204" charset="0"/>
              </a:defRPr>
            </a:lvl5pPr>
          </a:lstStyle>
          <a:p>
            <a:pPr lvl="0"/>
            <a:r>
              <a:rPr lang="nl-NL"/>
              <a:t>Tekststijl van het model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22" name="Text Placeholder 14">
            <a:extLst>
              <a:ext uri="{FF2B5EF4-FFF2-40B4-BE49-F238E27FC236}">
                <a16:creationId xmlns:a16="http://schemas.microsoft.com/office/drawing/2014/main" id="{7EEE85B2-FCE7-4734-AF6A-950BD05C77C6}"/>
              </a:ext>
            </a:extLst>
          </p:cNvPr>
          <p:cNvSpPr>
            <a:spLocks noGrp="1"/>
          </p:cNvSpPr>
          <p:nvPr>
            <p:ph type="body" sz="quarter" idx="15" hasCustomPrompt="1"/>
          </p:nvPr>
        </p:nvSpPr>
        <p:spPr>
          <a:xfrm>
            <a:off x="642376" y="1421316"/>
            <a:ext cx="11161278" cy="393458"/>
          </a:xfrm>
        </p:spPr>
        <p:txBody>
          <a:bodyPr/>
          <a:lstStyle>
            <a:lvl1pPr marL="0" indent="0">
              <a:buFontTx/>
              <a:buNone/>
              <a:defRPr sz="2667">
                <a:latin typeface="Flanders Art Sans Light" panose="020B0604020202020204" charset="0"/>
              </a:defRPr>
            </a:lvl1pPr>
          </a:lstStyle>
          <a:p>
            <a:pPr lvl="0"/>
            <a:r>
              <a:rPr lang="en-US"/>
              <a:t>KLIK HIER OM EVENTUEEL EEN TUSSENTITEL TOE TE VOEGEN</a:t>
            </a:r>
          </a:p>
        </p:txBody>
      </p:sp>
      <p:sp>
        <p:nvSpPr>
          <p:cNvPr id="2" name="Rechthoek 1">
            <a:extLst>
              <a:ext uri="{FF2B5EF4-FFF2-40B4-BE49-F238E27FC236}">
                <a16:creationId xmlns:a16="http://schemas.microsoft.com/office/drawing/2014/main" id="{D23BBC9E-493B-482C-A802-4EE81445416A}"/>
              </a:ext>
            </a:extLst>
          </p:cNvPr>
          <p:cNvSpPr/>
          <p:nvPr userDrawn="1"/>
        </p:nvSpPr>
        <p:spPr>
          <a:xfrm>
            <a:off x="2" y="0"/>
            <a:ext cx="239059"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3200"/>
          </a:p>
        </p:txBody>
      </p:sp>
    </p:spTree>
    <p:extLst>
      <p:ext uri="{BB962C8B-B14F-4D97-AF65-F5344CB8AC3E}">
        <p14:creationId xmlns:p14="http://schemas.microsoft.com/office/powerpoint/2010/main" val="24233433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3.xml><?xml version="1.0" encoding="utf-8"?>
<p:sldLayout xmlns:a="http://schemas.openxmlformats.org/drawingml/2006/main" xmlns:r="http://schemas.openxmlformats.org/officeDocument/2006/relationships" xmlns:p="http://schemas.openxmlformats.org/presentationml/2006/main" showMasterSp="0" preserve="1" userDrawn="1">
  <p:cSld name="Cover">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5BD7A1FC-C9B7-4EF4-8B3E-1788213793E2}"/>
              </a:ext>
            </a:extLst>
          </p:cNvPr>
          <p:cNvSpPr>
            <a:spLocks noGrp="1"/>
          </p:cNvSpPr>
          <p:nvPr>
            <p:ph type="ctrTitle" hasCustomPrompt="1"/>
          </p:nvPr>
        </p:nvSpPr>
        <p:spPr>
          <a:xfrm>
            <a:off x="839787" y="1466457"/>
            <a:ext cx="4137327" cy="2071868"/>
          </a:xfrm>
          <a:prstGeom prst="rect">
            <a:avLst/>
          </a:prstGeom>
        </p:spPr>
        <p:txBody>
          <a:bodyPr anchor="b" anchorCtr="0">
            <a:normAutofit/>
          </a:bodyPr>
          <a:lstStyle>
            <a:lvl1pPr algn="l">
              <a:defRPr sz="4800" b="1">
                <a:solidFill>
                  <a:schemeClr val="tx1"/>
                </a:solidFill>
              </a:defRPr>
            </a:lvl1pPr>
          </a:lstStyle>
          <a:p>
            <a:r>
              <a:rPr lang="nl-NL"/>
              <a:t>Titel</a:t>
            </a:r>
            <a:endParaRPr lang="nl-BE"/>
          </a:p>
        </p:txBody>
      </p:sp>
      <p:sp>
        <p:nvSpPr>
          <p:cNvPr id="13" name="Text Placeholder 12">
            <a:extLst>
              <a:ext uri="{FF2B5EF4-FFF2-40B4-BE49-F238E27FC236}">
                <a16:creationId xmlns:a16="http://schemas.microsoft.com/office/drawing/2014/main" id="{F3EF43F9-C1BE-4A9F-B44B-5A3FC35C4C68}"/>
              </a:ext>
            </a:extLst>
          </p:cNvPr>
          <p:cNvSpPr>
            <a:spLocks noGrp="1"/>
          </p:cNvSpPr>
          <p:nvPr>
            <p:ph type="body" sz="quarter" idx="10" hasCustomPrompt="1"/>
          </p:nvPr>
        </p:nvSpPr>
        <p:spPr>
          <a:xfrm>
            <a:off x="839787" y="3562950"/>
            <a:ext cx="4137327" cy="1455738"/>
          </a:xfrm>
        </p:spPr>
        <p:txBody>
          <a:bodyPr>
            <a:normAutofit/>
          </a:bodyPr>
          <a:lstStyle>
            <a:lvl1pPr>
              <a:defRPr sz="2400"/>
            </a:lvl1pPr>
          </a:lstStyle>
          <a:p>
            <a:pPr lvl="0"/>
            <a:r>
              <a:rPr lang="en-US"/>
              <a:t>ONDERTITEL</a:t>
            </a:r>
          </a:p>
        </p:txBody>
      </p:sp>
      <p:sp>
        <p:nvSpPr>
          <p:cNvPr id="17" name="Tijdelijke aanduiding voor dianummer 5">
            <a:extLst>
              <a:ext uri="{FF2B5EF4-FFF2-40B4-BE49-F238E27FC236}">
                <a16:creationId xmlns:a16="http://schemas.microsoft.com/office/drawing/2014/main" id="{30DBCDA1-1C65-4A71-BA42-55F5DD4C5826}"/>
              </a:ext>
            </a:extLst>
          </p:cNvPr>
          <p:cNvSpPr>
            <a:spLocks noGrp="1"/>
          </p:cNvSpPr>
          <p:nvPr>
            <p:ph type="sldNum" sz="quarter" idx="4"/>
          </p:nvPr>
        </p:nvSpPr>
        <p:spPr>
          <a:xfrm>
            <a:off x="10514012" y="6344983"/>
            <a:ext cx="838200" cy="365125"/>
          </a:xfrm>
          <a:prstGeom prst="rect">
            <a:avLst/>
          </a:prstGeom>
        </p:spPr>
        <p:txBody>
          <a:bodyPr vert="horz" lIns="0" tIns="45720" rIns="0" bIns="45720" rtlCol="0" anchor="ctr"/>
          <a:lstStyle>
            <a:lvl1pPr algn="r">
              <a:defRPr sz="1200" b="1">
                <a:no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16092982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4.xml><?xml version="1.0" encoding="utf-8"?>
<p:sldLayout xmlns:a="http://schemas.openxmlformats.org/drawingml/2006/main" xmlns:r="http://schemas.openxmlformats.org/officeDocument/2006/relationships" xmlns:p="http://schemas.openxmlformats.org/presentationml/2006/main" showMasterSp="0" preserve="1" userDrawn="1">
  <p:cSld name="1_Cover">
    <p:spTree>
      <p:nvGrpSpPr>
        <p:cNvPr id="1" name=""/>
        <p:cNvGrpSpPr/>
        <p:nvPr/>
      </p:nvGrpSpPr>
      <p:grpSpPr>
        <a:xfrm>
          <a:off x="0" y="0"/>
          <a:ext cx="0" cy="0"/>
          <a:chOff x="0" y="0"/>
          <a:chExt cx="0" cy="0"/>
        </a:xfrm>
      </p:grpSpPr>
      <p:sp>
        <p:nvSpPr>
          <p:cNvPr id="18" name="Picture Placeholder 17">
            <a:extLst>
              <a:ext uri="{FF2B5EF4-FFF2-40B4-BE49-F238E27FC236}">
                <a16:creationId xmlns:a16="http://schemas.microsoft.com/office/drawing/2014/main" id="{81AF5F86-7557-4EB3-B860-8DAC55C23C75}"/>
              </a:ext>
            </a:extLst>
          </p:cNvPr>
          <p:cNvSpPr>
            <a:spLocks noGrp="1"/>
          </p:cNvSpPr>
          <p:nvPr>
            <p:ph type="pic" sz="quarter" idx="11"/>
          </p:nvPr>
        </p:nvSpPr>
        <p:spPr>
          <a:xfrm>
            <a:off x="3198976" y="0"/>
            <a:ext cx="8993024" cy="6858000"/>
          </a:xfrm>
          <a:custGeom>
            <a:avLst/>
            <a:gdLst>
              <a:gd name="connsiteX0" fmla="*/ 7067804 w 8993024"/>
              <a:gd name="connsiteY0" fmla="*/ 2668882 h 6858000"/>
              <a:gd name="connsiteX1" fmla="*/ 6825995 w 8993024"/>
              <a:gd name="connsiteY1" fmla="*/ 3007187 h 6858000"/>
              <a:gd name="connsiteX2" fmla="*/ 7427808 w 8993024"/>
              <a:gd name="connsiteY2" fmla="*/ 3428285 h 6858000"/>
              <a:gd name="connsiteX3" fmla="*/ 6824567 w 8993024"/>
              <a:gd name="connsiteY3" fmla="*/ 3850809 h 6858000"/>
              <a:gd name="connsiteX4" fmla="*/ 7064950 w 8993024"/>
              <a:gd name="connsiteY4" fmla="*/ 4189115 h 6858000"/>
              <a:gd name="connsiteX5" fmla="*/ 8153237 w 8993024"/>
              <a:gd name="connsiteY5" fmla="*/ 3428285 h 6858000"/>
              <a:gd name="connsiteX6" fmla="*/ 13151 w 8993024"/>
              <a:gd name="connsiteY6" fmla="*/ 0 h 6858000"/>
              <a:gd name="connsiteX7" fmla="*/ 6458768 w 8993024"/>
              <a:gd name="connsiteY7" fmla="*/ 0 h 6858000"/>
              <a:gd name="connsiteX8" fmla="*/ 8993024 w 8993024"/>
              <a:gd name="connsiteY8" fmla="*/ 1773045 h 6858000"/>
              <a:gd name="connsiteX9" fmla="*/ 8993024 w 8993024"/>
              <a:gd name="connsiteY9" fmla="*/ 5071039 h 6858000"/>
              <a:gd name="connsiteX10" fmla="*/ 6436968 w 8993024"/>
              <a:gd name="connsiteY10" fmla="*/ 6858000 h 6858000"/>
              <a:gd name="connsiteX11" fmla="*/ 0 w 8993024"/>
              <a:gd name="connsiteY11" fmla="*/ 6858000 h 6858000"/>
              <a:gd name="connsiteX12" fmla="*/ 4113308 w 8993024"/>
              <a:gd name="connsiteY12" fmla="*/ 3976936 h 6858000"/>
              <a:gd name="connsiteX13" fmla="*/ 3939451 w 8993024"/>
              <a:gd name="connsiteY13" fmla="*/ 4454621 h 6858000"/>
              <a:gd name="connsiteX14" fmla="*/ 4330572 w 8993024"/>
              <a:gd name="connsiteY14" fmla="*/ 4597366 h 6858000"/>
              <a:gd name="connsiteX15" fmla="*/ 4708157 w 8993024"/>
              <a:gd name="connsiteY15" fmla="*/ 3560289 h 6858000"/>
              <a:gd name="connsiteX16" fmla="*/ 4904654 w 8993024"/>
              <a:gd name="connsiteY16" fmla="*/ 3422658 h 6858000"/>
              <a:gd name="connsiteX17" fmla="*/ 4787988 w 8993024"/>
              <a:gd name="connsiteY17" fmla="*/ 3341024 h 6858000"/>
              <a:gd name="connsiteX18" fmla="*/ 5129372 w 8993024"/>
              <a:gd name="connsiteY18" fmla="*/ 2403378 h 6858000"/>
              <a:gd name="connsiteX19" fmla="*/ 4737966 w 8993024"/>
              <a:gd name="connsiteY19" fmla="*/ 2260633 h 6858000"/>
              <a:gd name="connsiteX20" fmla="*/ 4434717 w 8993024"/>
              <a:gd name="connsiteY20" fmla="*/ 309383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993024" h="6858000">
                <a:moveTo>
                  <a:pt x="7067804" y="2668882"/>
                </a:moveTo>
                <a:lnTo>
                  <a:pt x="6825995" y="3007187"/>
                </a:lnTo>
                <a:lnTo>
                  <a:pt x="7427808" y="3428285"/>
                </a:lnTo>
                <a:lnTo>
                  <a:pt x="6824567" y="3850809"/>
                </a:lnTo>
                <a:lnTo>
                  <a:pt x="7064950" y="4189115"/>
                </a:lnTo>
                <a:lnTo>
                  <a:pt x="8153237" y="3428285"/>
                </a:lnTo>
                <a:close/>
                <a:moveTo>
                  <a:pt x="13151" y="0"/>
                </a:moveTo>
                <a:lnTo>
                  <a:pt x="6458768" y="0"/>
                </a:lnTo>
                <a:lnTo>
                  <a:pt x="8993024" y="1773045"/>
                </a:lnTo>
                <a:lnTo>
                  <a:pt x="8993024" y="5071039"/>
                </a:lnTo>
                <a:lnTo>
                  <a:pt x="6436968" y="6858000"/>
                </a:lnTo>
                <a:lnTo>
                  <a:pt x="0" y="6858000"/>
                </a:lnTo>
                <a:lnTo>
                  <a:pt x="4113308" y="3976936"/>
                </a:lnTo>
                <a:lnTo>
                  <a:pt x="3939451" y="4454621"/>
                </a:lnTo>
                <a:lnTo>
                  <a:pt x="4330572" y="4597366"/>
                </a:lnTo>
                <a:lnTo>
                  <a:pt x="4708157" y="3560289"/>
                </a:lnTo>
                <a:lnTo>
                  <a:pt x="4904654" y="3422658"/>
                </a:lnTo>
                <a:lnTo>
                  <a:pt x="4787988" y="3341024"/>
                </a:lnTo>
                <a:lnTo>
                  <a:pt x="5129372" y="2403378"/>
                </a:lnTo>
                <a:lnTo>
                  <a:pt x="4737966" y="2260633"/>
                </a:lnTo>
                <a:lnTo>
                  <a:pt x="4434717" y="3093836"/>
                </a:lnTo>
                <a:close/>
              </a:path>
            </a:pathLst>
          </a:custGeom>
          <a:solidFill>
            <a:schemeClr val="bg2"/>
          </a:solidFill>
        </p:spPr>
        <p:txBody>
          <a:bodyPr wrap="square">
            <a:noAutofit/>
          </a:bodyPr>
          <a:lstStyle/>
          <a:p>
            <a:r>
              <a:rPr lang="en-US"/>
              <a:t>Click icon to add picture</a:t>
            </a:r>
            <a:endParaRPr lang="nl-BE"/>
          </a:p>
        </p:txBody>
      </p:sp>
      <p:sp>
        <p:nvSpPr>
          <p:cNvPr id="6" name="Text Placeholder 5">
            <a:extLst>
              <a:ext uri="{FF2B5EF4-FFF2-40B4-BE49-F238E27FC236}">
                <a16:creationId xmlns:a16="http://schemas.microsoft.com/office/drawing/2014/main" id="{986D4B86-8480-40A8-8A0F-71E1A4A7D5CF}"/>
              </a:ext>
            </a:extLst>
          </p:cNvPr>
          <p:cNvSpPr>
            <a:spLocks noGrp="1"/>
          </p:cNvSpPr>
          <p:nvPr>
            <p:ph type="body" sz="quarter" idx="12" hasCustomPrompt="1"/>
          </p:nvPr>
        </p:nvSpPr>
        <p:spPr>
          <a:xfrm>
            <a:off x="6096000" y="5568265"/>
            <a:ext cx="3452400" cy="867600"/>
          </a:xfrm>
          <a:blipFill>
            <a:blip r:embed="rId2" cstate="screen">
              <a:extLst>
                <a:ext uri="{28A0092B-C50C-407E-A947-70E740481C1C}">
                  <a14:useLocalDpi xmlns:a14="http://schemas.microsoft.com/office/drawing/2010/main"/>
                </a:ext>
              </a:extLst>
            </a:blip>
            <a:stretch>
              <a:fillRect/>
            </a:stretch>
          </a:blipFill>
        </p:spPr>
        <p:txBody>
          <a:bodyPr/>
          <a:lstStyle/>
          <a:p>
            <a:pPr lvl="0"/>
            <a:r>
              <a:rPr lang="nl-BE"/>
              <a:t> </a:t>
            </a:r>
          </a:p>
        </p:txBody>
      </p:sp>
      <p:sp>
        <p:nvSpPr>
          <p:cNvPr id="2" name="Titel 1">
            <a:extLst>
              <a:ext uri="{FF2B5EF4-FFF2-40B4-BE49-F238E27FC236}">
                <a16:creationId xmlns:a16="http://schemas.microsoft.com/office/drawing/2014/main" id="{5BD7A1FC-C9B7-4EF4-8B3E-1788213793E2}"/>
              </a:ext>
            </a:extLst>
          </p:cNvPr>
          <p:cNvSpPr>
            <a:spLocks noGrp="1"/>
          </p:cNvSpPr>
          <p:nvPr userDrawn="1">
            <p:ph type="ctrTitle" hasCustomPrompt="1"/>
          </p:nvPr>
        </p:nvSpPr>
        <p:spPr>
          <a:xfrm>
            <a:off x="839787" y="1466457"/>
            <a:ext cx="4137327" cy="2071868"/>
          </a:xfrm>
          <a:prstGeom prst="rect">
            <a:avLst/>
          </a:prstGeom>
        </p:spPr>
        <p:txBody>
          <a:bodyPr anchor="b" anchorCtr="0">
            <a:normAutofit/>
          </a:bodyPr>
          <a:lstStyle>
            <a:lvl1pPr algn="l">
              <a:defRPr sz="4800" b="1">
                <a:solidFill>
                  <a:schemeClr val="tx1"/>
                </a:solidFill>
              </a:defRPr>
            </a:lvl1pPr>
          </a:lstStyle>
          <a:p>
            <a:r>
              <a:rPr lang="nl-NL"/>
              <a:t>Titel</a:t>
            </a:r>
            <a:endParaRPr lang="nl-BE"/>
          </a:p>
        </p:txBody>
      </p:sp>
      <p:sp>
        <p:nvSpPr>
          <p:cNvPr id="13" name="Text Placeholder 12">
            <a:extLst>
              <a:ext uri="{FF2B5EF4-FFF2-40B4-BE49-F238E27FC236}">
                <a16:creationId xmlns:a16="http://schemas.microsoft.com/office/drawing/2014/main" id="{F3EF43F9-C1BE-4A9F-B44B-5A3FC35C4C68}"/>
              </a:ext>
            </a:extLst>
          </p:cNvPr>
          <p:cNvSpPr>
            <a:spLocks noGrp="1"/>
          </p:cNvSpPr>
          <p:nvPr userDrawn="1">
            <p:ph type="body" sz="quarter" idx="10" hasCustomPrompt="1"/>
          </p:nvPr>
        </p:nvSpPr>
        <p:spPr>
          <a:xfrm>
            <a:off x="839787" y="3562950"/>
            <a:ext cx="4137327" cy="1455738"/>
          </a:xfrm>
        </p:spPr>
        <p:txBody>
          <a:bodyPr>
            <a:normAutofit/>
          </a:bodyPr>
          <a:lstStyle>
            <a:lvl1pPr>
              <a:defRPr sz="2400"/>
            </a:lvl1pPr>
          </a:lstStyle>
          <a:p>
            <a:pPr lvl="0"/>
            <a:r>
              <a:rPr lang="en-US"/>
              <a:t>ONDERTITEL</a:t>
            </a:r>
          </a:p>
        </p:txBody>
      </p:sp>
      <p:sp>
        <p:nvSpPr>
          <p:cNvPr id="17" name="Tijdelijke aanduiding voor dianummer 5">
            <a:extLst>
              <a:ext uri="{FF2B5EF4-FFF2-40B4-BE49-F238E27FC236}">
                <a16:creationId xmlns:a16="http://schemas.microsoft.com/office/drawing/2014/main" id="{30DBCDA1-1C65-4A71-BA42-55F5DD4C5826}"/>
              </a:ext>
            </a:extLst>
          </p:cNvPr>
          <p:cNvSpPr>
            <a:spLocks noGrp="1"/>
          </p:cNvSpPr>
          <p:nvPr userDrawn="1">
            <p:ph type="sldNum" sz="quarter" idx="4"/>
          </p:nvPr>
        </p:nvSpPr>
        <p:spPr>
          <a:xfrm>
            <a:off x="10514012" y="6344983"/>
            <a:ext cx="838200" cy="365125"/>
          </a:xfrm>
          <a:prstGeom prst="rect">
            <a:avLst/>
          </a:prstGeom>
        </p:spPr>
        <p:txBody>
          <a:bodyPr vert="horz" lIns="0" tIns="45720" rIns="0" bIns="45720" rtlCol="0" anchor="ctr"/>
          <a:lstStyle>
            <a:lvl1pPr algn="r">
              <a:defRPr sz="1200" b="1">
                <a:noFill/>
                <a:latin typeface="+mj-lt"/>
              </a:defRPr>
            </a:lvl1pPr>
          </a:lstStyle>
          <a:p>
            <a:fld id="{1EABE038-A425-4CC0-917A-1DC3ED725B2E}" type="slidenum">
              <a:rPr lang="nl-BE" smtClean="0"/>
              <a:pPr/>
              <a:t>‹nr.›</a:t>
            </a:fld>
            <a:endParaRPr lang="nl-BE"/>
          </a:p>
        </p:txBody>
      </p:sp>
      <p:grpSp>
        <p:nvGrpSpPr>
          <p:cNvPr id="19" name="Group 18">
            <a:extLst>
              <a:ext uri="{FF2B5EF4-FFF2-40B4-BE49-F238E27FC236}">
                <a16:creationId xmlns:a16="http://schemas.microsoft.com/office/drawing/2014/main" id="{FCF89028-B8A9-432B-AEE4-522BF6615467}"/>
              </a:ext>
            </a:extLst>
          </p:cNvPr>
          <p:cNvGrpSpPr>
            <a:grpSpLocks noChangeAspect="1"/>
          </p:cNvGrpSpPr>
          <p:nvPr userDrawn="1"/>
        </p:nvGrpSpPr>
        <p:grpSpPr>
          <a:xfrm>
            <a:off x="5524268" y="2260634"/>
            <a:ext cx="5827945" cy="2336733"/>
            <a:chOff x="5283199" y="2561298"/>
            <a:chExt cx="5764429" cy="2311266"/>
          </a:xfrm>
          <a:solidFill>
            <a:schemeClr val="accent1"/>
          </a:solidFill>
        </p:grpSpPr>
        <p:sp>
          <p:nvSpPr>
            <p:cNvPr id="20" name="Freeform: Shape 19">
              <a:extLst>
                <a:ext uri="{FF2B5EF4-FFF2-40B4-BE49-F238E27FC236}">
                  <a16:creationId xmlns:a16="http://schemas.microsoft.com/office/drawing/2014/main" id="{3944ABF9-A922-41DB-B40E-FBED7DDC28D8}"/>
                </a:ext>
              </a:extLst>
            </p:cNvPr>
            <p:cNvSpPr/>
            <p:nvPr/>
          </p:nvSpPr>
          <p:spPr>
            <a:xfrm>
              <a:off x="5283199" y="2561298"/>
              <a:ext cx="2773520" cy="2311266"/>
            </a:xfrm>
            <a:custGeom>
              <a:avLst/>
              <a:gdLst>
                <a:gd name="connsiteX0" fmla="*/ 2773520 w 2773520"/>
                <a:gd name="connsiteY0" fmla="*/ 141189 h 2311266"/>
                <a:gd name="connsiteX1" fmla="*/ 1983425 w 2773520"/>
                <a:gd name="connsiteY1" fmla="*/ 2311266 h 2311266"/>
                <a:gd name="connsiteX2" fmla="*/ 1596567 w 2773520"/>
                <a:gd name="connsiteY2" fmla="*/ 2170077 h 2311266"/>
                <a:gd name="connsiteX3" fmla="*/ 2386380 w 2773520"/>
                <a:gd name="connsiteY3" fmla="*/ 0 h 2311266"/>
                <a:gd name="connsiteX4" fmla="*/ 2773520 w 2773520"/>
                <a:gd name="connsiteY4" fmla="*/ 141189 h 2311266"/>
                <a:gd name="connsiteX5" fmla="*/ 1073603 w 2773520"/>
                <a:gd name="connsiteY5" fmla="*/ 497268 h 2311266"/>
                <a:gd name="connsiteX6" fmla="*/ 1312777 w 2773520"/>
                <a:gd name="connsiteY6" fmla="*/ 831886 h 2311266"/>
                <a:gd name="connsiteX7" fmla="*/ 717523 w 2773520"/>
                <a:gd name="connsiteY7" fmla="*/ 1248394 h 2311266"/>
                <a:gd name="connsiteX8" fmla="*/ 1314189 w 2773520"/>
                <a:gd name="connsiteY8" fmla="*/ 1666314 h 2311266"/>
                <a:gd name="connsiteX9" fmla="*/ 1076426 w 2773520"/>
                <a:gd name="connsiteY9" fmla="*/ 2000933 h 2311266"/>
                <a:gd name="connsiteX10" fmla="*/ 0 w 2773520"/>
                <a:gd name="connsiteY10" fmla="*/ 1248394 h 2311266"/>
                <a:gd name="connsiteX11" fmla="*/ 1073603 w 2773520"/>
                <a:gd name="connsiteY11" fmla="*/ 497268 h 231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73520" h="2311266">
                  <a:moveTo>
                    <a:pt x="2773520" y="141189"/>
                  </a:moveTo>
                  <a:lnTo>
                    <a:pt x="1983425" y="2311266"/>
                  </a:lnTo>
                  <a:lnTo>
                    <a:pt x="1596567" y="2170077"/>
                  </a:lnTo>
                  <a:lnTo>
                    <a:pt x="2386380" y="0"/>
                  </a:lnTo>
                  <a:lnTo>
                    <a:pt x="2773520" y="141189"/>
                  </a:lnTo>
                  <a:close/>
                  <a:moveTo>
                    <a:pt x="1073603" y="497268"/>
                  </a:moveTo>
                  <a:lnTo>
                    <a:pt x="1312777" y="831886"/>
                  </a:lnTo>
                  <a:lnTo>
                    <a:pt x="717523" y="1248394"/>
                  </a:lnTo>
                  <a:lnTo>
                    <a:pt x="1314189" y="1666314"/>
                  </a:lnTo>
                  <a:lnTo>
                    <a:pt x="1076426" y="2000933"/>
                  </a:lnTo>
                  <a:lnTo>
                    <a:pt x="0" y="1248394"/>
                  </a:lnTo>
                  <a:lnTo>
                    <a:pt x="1073603" y="497268"/>
                  </a:lnTo>
                  <a:close/>
                </a:path>
              </a:pathLst>
            </a:custGeom>
            <a:grpFill/>
            <a:ln w="28210" cap="flat">
              <a:noFill/>
              <a:prstDash val="solid"/>
              <a:miter/>
            </a:ln>
          </p:spPr>
          <p:txBody>
            <a:bodyPr rtlCol="0" anchor="ctr"/>
            <a:lstStyle/>
            <a:p>
              <a:pPr marL="0" marR="0" lvl="0" indent="0" algn="l" defTabSz="914363"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panose="00000500000000000000" pitchFamily="50" charset="0"/>
                <a:ea typeface="+mn-ea"/>
                <a:cs typeface="+mn-cs"/>
              </a:endParaRPr>
            </a:p>
          </p:txBody>
        </p:sp>
        <p:sp>
          <p:nvSpPr>
            <p:cNvPr id="21" name="Freeform: Shape 20">
              <a:extLst>
                <a:ext uri="{FF2B5EF4-FFF2-40B4-BE49-F238E27FC236}">
                  <a16:creationId xmlns:a16="http://schemas.microsoft.com/office/drawing/2014/main" id="{8BDB72BE-4888-426D-ADA2-4D09ADA71B98}"/>
                </a:ext>
              </a:extLst>
            </p:cNvPr>
            <p:cNvSpPr/>
            <p:nvPr/>
          </p:nvSpPr>
          <p:spPr>
            <a:xfrm>
              <a:off x="9733439" y="2965098"/>
              <a:ext cx="1314189" cy="1503664"/>
            </a:xfrm>
            <a:custGeom>
              <a:avLst/>
              <a:gdLst>
                <a:gd name="connsiteX0" fmla="*/ 0 w 1314189"/>
                <a:gd name="connsiteY0" fmla="*/ 1169046 h 1503664"/>
                <a:gd name="connsiteX1" fmla="*/ 596666 w 1314189"/>
                <a:gd name="connsiteY1" fmla="*/ 751126 h 1503664"/>
                <a:gd name="connsiteX2" fmla="*/ 1412 w 1314189"/>
                <a:gd name="connsiteY2" fmla="*/ 334618 h 1503664"/>
                <a:gd name="connsiteX3" fmla="*/ 240586 w 1314189"/>
                <a:gd name="connsiteY3" fmla="*/ 0 h 1503664"/>
                <a:gd name="connsiteX4" fmla="*/ 1314189 w 1314189"/>
                <a:gd name="connsiteY4" fmla="*/ 751126 h 1503664"/>
                <a:gd name="connsiteX5" fmla="*/ 237763 w 1314189"/>
                <a:gd name="connsiteY5" fmla="*/ 1503665 h 15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4189" h="1503664">
                  <a:moveTo>
                    <a:pt x="0" y="1169046"/>
                  </a:moveTo>
                  <a:lnTo>
                    <a:pt x="596666" y="751126"/>
                  </a:lnTo>
                  <a:lnTo>
                    <a:pt x="1412" y="334618"/>
                  </a:lnTo>
                  <a:lnTo>
                    <a:pt x="240586" y="0"/>
                  </a:lnTo>
                  <a:lnTo>
                    <a:pt x="1314189" y="751126"/>
                  </a:lnTo>
                  <a:lnTo>
                    <a:pt x="237763" y="1503665"/>
                  </a:lnTo>
                  <a:close/>
                </a:path>
              </a:pathLst>
            </a:custGeom>
            <a:grpFill/>
            <a:ln w="28210" cap="flat">
              <a:noFill/>
              <a:prstDash val="solid"/>
              <a:miter/>
            </a:ln>
          </p:spPr>
          <p:txBody>
            <a:bodyPr rtlCol="0" anchor="ctr"/>
            <a:lstStyle/>
            <a:p>
              <a:pPr marL="0" marR="0" lvl="0" indent="0" algn="l" defTabSz="914363"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panose="00000500000000000000" pitchFamily="50" charset="0"/>
                <a:ea typeface="+mn-ea"/>
                <a:cs typeface="+mn-cs"/>
              </a:endParaRPr>
            </a:p>
          </p:txBody>
        </p:sp>
      </p:grpSp>
    </p:spTree>
    <p:extLst>
      <p:ext uri="{BB962C8B-B14F-4D97-AF65-F5344CB8AC3E}">
        <p14:creationId xmlns:p14="http://schemas.microsoft.com/office/powerpoint/2010/main" val="27446231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5.xml><?xml version="1.0" encoding="utf-8"?>
<p:sldLayout xmlns:a="http://schemas.openxmlformats.org/drawingml/2006/main" xmlns:r="http://schemas.openxmlformats.org/officeDocument/2006/relationships" xmlns:p="http://schemas.openxmlformats.org/presentationml/2006/main" showMasterSp="0" preserve="1" userDrawn="1">
  <p:cSld name="2_Cover">
    <p:spTree>
      <p:nvGrpSpPr>
        <p:cNvPr id="1" name=""/>
        <p:cNvGrpSpPr/>
        <p:nvPr/>
      </p:nvGrpSpPr>
      <p:grpSpPr>
        <a:xfrm>
          <a:off x="0" y="0"/>
          <a:ext cx="0" cy="0"/>
          <a:chOff x="0" y="0"/>
          <a:chExt cx="0" cy="0"/>
        </a:xfrm>
      </p:grpSpPr>
      <p:sp>
        <p:nvSpPr>
          <p:cNvPr id="18" name="Picture Placeholder 17">
            <a:extLst>
              <a:ext uri="{FF2B5EF4-FFF2-40B4-BE49-F238E27FC236}">
                <a16:creationId xmlns:a16="http://schemas.microsoft.com/office/drawing/2014/main" id="{81AF5F86-7557-4EB3-B860-8DAC55C23C75}"/>
              </a:ext>
            </a:extLst>
          </p:cNvPr>
          <p:cNvSpPr>
            <a:spLocks noGrp="1"/>
          </p:cNvSpPr>
          <p:nvPr>
            <p:ph type="pic" sz="quarter" idx="11"/>
          </p:nvPr>
        </p:nvSpPr>
        <p:spPr>
          <a:xfrm>
            <a:off x="3198976" y="0"/>
            <a:ext cx="8993024" cy="6858000"/>
          </a:xfrm>
          <a:custGeom>
            <a:avLst/>
            <a:gdLst>
              <a:gd name="connsiteX0" fmla="*/ 7067804 w 8993024"/>
              <a:gd name="connsiteY0" fmla="*/ 2668882 h 6858000"/>
              <a:gd name="connsiteX1" fmla="*/ 6825995 w 8993024"/>
              <a:gd name="connsiteY1" fmla="*/ 3007187 h 6858000"/>
              <a:gd name="connsiteX2" fmla="*/ 7427808 w 8993024"/>
              <a:gd name="connsiteY2" fmla="*/ 3428285 h 6858000"/>
              <a:gd name="connsiteX3" fmla="*/ 6824567 w 8993024"/>
              <a:gd name="connsiteY3" fmla="*/ 3850809 h 6858000"/>
              <a:gd name="connsiteX4" fmla="*/ 7064950 w 8993024"/>
              <a:gd name="connsiteY4" fmla="*/ 4189115 h 6858000"/>
              <a:gd name="connsiteX5" fmla="*/ 8153237 w 8993024"/>
              <a:gd name="connsiteY5" fmla="*/ 3428285 h 6858000"/>
              <a:gd name="connsiteX6" fmla="*/ 13151 w 8993024"/>
              <a:gd name="connsiteY6" fmla="*/ 0 h 6858000"/>
              <a:gd name="connsiteX7" fmla="*/ 6458768 w 8993024"/>
              <a:gd name="connsiteY7" fmla="*/ 0 h 6858000"/>
              <a:gd name="connsiteX8" fmla="*/ 8993024 w 8993024"/>
              <a:gd name="connsiteY8" fmla="*/ 1773045 h 6858000"/>
              <a:gd name="connsiteX9" fmla="*/ 8993024 w 8993024"/>
              <a:gd name="connsiteY9" fmla="*/ 5071039 h 6858000"/>
              <a:gd name="connsiteX10" fmla="*/ 6436968 w 8993024"/>
              <a:gd name="connsiteY10" fmla="*/ 6858000 h 6858000"/>
              <a:gd name="connsiteX11" fmla="*/ 0 w 8993024"/>
              <a:gd name="connsiteY11" fmla="*/ 6858000 h 6858000"/>
              <a:gd name="connsiteX12" fmla="*/ 4113308 w 8993024"/>
              <a:gd name="connsiteY12" fmla="*/ 3976936 h 6858000"/>
              <a:gd name="connsiteX13" fmla="*/ 3939451 w 8993024"/>
              <a:gd name="connsiteY13" fmla="*/ 4454621 h 6858000"/>
              <a:gd name="connsiteX14" fmla="*/ 4330572 w 8993024"/>
              <a:gd name="connsiteY14" fmla="*/ 4597366 h 6858000"/>
              <a:gd name="connsiteX15" fmla="*/ 4708157 w 8993024"/>
              <a:gd name="connsiteY15" fmla="*/ 3560289 h 6858000"/>
              <a:gd name="connsiteX16" fmla="*/ 4904654 w 8993024"/>
              <a:gd name="connsiteY16" fmla="*/ 3422658 h 6858000"/>
              <a:gd name="connsiteX17" fmla="*/ 4787988 w 8993024"/>
              <a:gd name="connsiteY17" fmla="*/ 3341024 h 6858000"/>
              <a:gd name="connsiteX18" fmla="*/ 5129372 w 8993024"/>
              <a:gd name="connsiteY18" fmla="*/ 2403378 h 6858000"/>
              <a:gd name="connsiteX19" fmla="*/ 4737966 w 8993024"/>
              <a:gd name="connsiteY19" fmla="*/ 2260633 h 6858000"/>
              <a:gd name="connsiteX20" fmla="*/ 4434717 w 8993024"/>
              <a:gd name="connsiteY20" fmla="*/ 309383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993024" h="6858000">
                <a:moveTo>
                  <a:pt x="7067804" y="2668882"/>
                </a:moveTo>
                <a:lnTo>
                  <a:pt x="6825995" y="3007187"/>
                </a:lnTo>
                <a:lnTo>
                  <a:pt x="7427808" y="3428285"/>
                </a:lnTo>
                <a:lnTo>
                  <a:pt x="6824567" y="3850809"/>
                </a:lnTo>
                <a:lnTo>
                  <a:pt x="7064950" y="4189115"/>
                </a:lnTo>
                <a:lnTo>
                  <a:pt x="8153237" y="3428285"/>
                </a:lnTo>
                <a:close/>
                <a:moveTo>
                  <a:pt x="13151" y="0"/>
                </a:moveTo>
                <a:lnTo>
                  <a:pt x="6458768" y="0"/>
                </a:lnTo>
                <a:lnTo>
                  <a:pt x="8993024" y="1773045"/>
                </a:lnTo>
                <a:lnTo>
                  <a:pt x="8993024" y="5071039"/>
                </a:lnTo>
                <a:lnTo>
                  <a:pt x="6436968" y="6858000"/>
                </a:lnTo>
                <a:lnTo>
                  <a:pt x="0" y="6858000"/>
                </a:lnTo>
                <a:lnTo>
                  <a:pt x="4113308" y="3976936"/>
                </a:lnTo>
                <a:lnTo>
                  <a:pt x="3939451" y="4454621"/>
                </a:lnTo>
                <a:lnTo>
                  <a:pt x="4330572" y="4597366"/>
                </a:lnTo>
                <a:lnTo>
                  <a:pt x="4708157" y="3560289"/>
                </a:lnTo>
                <a:lnTo>
                  <a:pt x="4904654" y="3422658"/>
                </a:lnTo>
                <a:lnTo>
                  <a:pt x="4787988" y="3341024"/>
                </a:lnTo>
                <a:lnTo>
                  <a:pt x="5129372" y="2403378"/>
                </a:lnTo>
                <a:lnTo>
                  <a:pt x="4737966" y="2260633"/>
                </a:lnTo>
                <a:lnTo>
                  <a:pt x="4434717" y="3093836"/>
                </a:lnTo>
                <a:close/>
              </a:path>
            </a:pathLst>
          </a:custGeom>
          <a:solidFill>
            <a:schemeClr val="bg2"/>
          </a:solidFill>
        </p:spPr>
        <p:txBody>
          <a:bodyPr wrap="square">
            <a:noAutofit/>
          </a:bodyPr>
          <a:lstStyle/>
          <a:p>
            <a:r>
              <a:rPr lang="nl-NL"/>
              <a:t>Klik op het pictogram als u een afbeelding wilt toevoegen</a:t>
            </a:r>
            <a:endParaRPr lang="nl-BE"/>
          </a:p>
        </p:txBody>
      </p:sp>
      <p:sp>
        <p:nvSpPr>
          <p:cNvPr id="6" name="Text Placeholder 5">
            <a:extLst>
              <a:ext uri="{FF2B5EF4-FFF2-40B4-BE49-F238E27FC236}">
                <a16:creationId xmlns:a16="http://schemas.microsoft.com/office/drawing/2014/main" id="{986D4B86-8480-40A8-8A0F-71E1A4A7D5CF}"/>
              </a:ext>
            </a:extLst>
          </p:cNvPr>
          <p:cNvSpPr>
            <a:spLocks noGrp="1"/>
          </p:cNvSpPr>
          <p:nvPr>
            <p:ph type="body" sz="quarter" idx="12" hasCustomPrompt="1"/>
          </p:nvPr>
        </p:nvSpPr>
        <p:spPr>
          <a:xfrm>
            <a:off x="6096000" y="5568265"/>
            <a:ext cx="3452400" cy="867600"/>
          </a:xfrm>
          <a:blipFill>
            <a:blip r:embed="rId2" cstate="screen">
              <a:extLst>
                <a:ext uri="{28A0092B-C50C-407E-A947-70E740481C1C}">
                  <a14:useLocalDpi xmlns:a14="http://schemas.microsoft.com/office/drawing/2010/main"/>
                </a:ext>
              </a:extLst>
            </a:blip>
            <a:stretch>
              <a:fillRect/>
            </a:stretch>
          </a:blipFill>
        </p:spPr>
        <p:txBody>
          <a:bodyPr/>
          <a:lstStyle/>
          <a:p>
            <a:pPr lvl="0"/>
            <a:r>
              <a:rPr lang="nl-BE"/>
              <a:t> </a:t>
            </a:r>
          </a:p>
        </p:txBody>
      </p:sp>
      <p:sp>
        <p:nvSpPr>
          <p:cNvPr id="2" name="Titel 1">
            <a:extLst>
              <a:ext uri="{FF2B5EF4-FFF2-40B4-BE49-F238E27FC236}">
                <a16:creationId xmlns:a16="http://schemas.microsoft.com/office/drawing/2014/main" id="{5BD7A1FC-C9B7-4EF4-8B3E-1788213793E2}"/>
              </a:ext>
            </a:extLst>
          </p:cNvPr>
          <p:cNvSpPr>
            <a:spLocks noGrp="1"/>
          </p:cNvSpPr>
          <p:nvPr userDrawn="1">
            <p:ph type="ctrTitle" hasCustomPrompt="1"/>
          </p:nvPr>
        </p:nvSpPr>
        <p:spPr>
          <a:xfrm>
            <a:off x="839787" y="1466457"/>
            <a:ext cx="4137327" cy="2071868"/>
          </a:xfrm>
          <a:prstGeom prst="rect">
            <a:avLst/>
          </a:prstGeom>
        </p:spPr>
        <p:txBody>
          <a:bodyPr anchor="b" anchorCtr="0">
            <a:normAutofit/>
          </a:bodyPr>
          <a:lstStyle>
            <a:lvl1pPr algn="l">
              <a:defRPr sz="4800" b="1">
                <a:solidFill>
                  <a:schemeClr val="tx1"/>
                </a:solidFill>
              </a:defRPr>
            </a:lvl1pPr>
          </a:lstStyle>
          <a:p>
            <a:r>
              <a:rPr lang="nl-NL"/>
              <a:t>Titel</a:t>
            </a:r>
            <a:endParaRPr lang="nl-BE"/>
          </a:p>
        </p:txBody>
      </p:sp>
      <p:sp>
        <p:nvSpPr>
          <p:cNvPr id="13" name="Text Placeholder 12">
            <a:extLst>
              <a:ext uri="{FF2B5EF4-FFF2-40B4-BE49-F238E27FC236}">
                <a16:creationId xmlns:a16="http://schemas.microsoft.com/office/drawing/2014/main" id="{F3EF43F9-C1BE-4A9F-B44B-5A3FC35C4C68}"/>
              </a:ext>
            </a:extLst>
          </p:cNvPr>
          <p:cNvSpPr>
            <a:spLocks noGrp="1"/>
          </p:cNvSpPr>
          <p:nvPr userDrawn="1">
            <p:ph type="body" sz="quarter" idx="10" hasCustomPrompt="1"/>
          </p:nvPr>
        </p:nvSpPr>
        <p:spPr>
          <a:xfrm>
            <a:off x="839787" y="3562950"/>
            <a:ext cx="4137327" cy="1455738"/>
          </a:xfrm>
        </p:spPr>
        <p:txBody>
          <a:bodyPr>
            <a:normAutofit/>
          </a:bodyPr>
          <a:lstStyle>
            <a:lvl1pPr>
              <a:defRPr sz="2400"/>
            </a:lvl1pPr>
          </a:lstStyle>
          <a:p>
            <a:pPr lvl="0"/>
            <a:r>
              <a:rPr lang="en-US"/>
              <a:t>ONDERTITEL</a:t>
            </a:r>
          </a:p>
        </p:txBody>
      </p:sp>
      <p:sp>
        <p:nvSpPr>
          <p:cNvPr id="17" name="Tijdelijke aanduiding voor dianummer 5">
            <a:extLst>
              <a:ext uri="{FF2B5EF4-FFF2-40B4-BE49-F238E27FC236}">
                <a16:creationId xmlns:a16="http://schemas.microsoft.com/office/drawing/2014/main" id="{30DBCDA1-1C65-4A71-BA42-55F5DD4C5826}"/>
              </a:ext>
            </a:extLst>
          </p:cNvPr>
          <p:cNvSpPr>
            <a:spLocks noGrp="1"/>
          </p:cNvSpPr>
          <p:nvPr userDrawn="1">
            <p:ph type="sldNum" sz="quarter" idx="4"/>
          </p:nvPr>
        </p:nvSpPr>
        <p:spPr>
          <a:xfrm>
            <a:off x="10514012" y="6344983"/>
            <a:ext cx="838200" cy="365125"/>
          </a:xfrm>
          <a:prstGeom prst="rect">
            <a:avLst/>
          </a:prstGeom>
        </p:spPr>
        <p:txBody>
          <a:bodyPr vert="horz" lIns="0" tIns="45720" rIns="0" bIns="45720" rtlCol="0" anchor="ctr"/>
          <a:lstStyle>
            <a:lvl1pPr algn="r">
              <a:defRPr sz="1200" b="1">
                <a:noFill/>
                <a:latin typeface="+mj-lt"/>
              </a:defRPr>
            </a:lvl1pPr>
          </a:lstStyle>
          <a:p>
            <a:fld id="{1EABE038-A425-4CC0-917A-1DC3ED725B2E}" type="slidenum">
              <a:rPr lang="nl-BE" smtClean="0"/>
              <a:pPr/>
              <a:t>‹nr.›</a:t>
            </a:fld>
            <a:endParaRPr lang="nl-BE"/>
          </a:p>
        </p:txBody>
      </p:sp>
      <p:grpSp>
        <p:nvGrpSpPr>
          <p:cNvPr id="19" name="Group 18">
            <a:extLst>
              <a:ext uri="{FF2B5EF4-FFF2-40B4-BE49-F238E27FC236}">
                <a16:creationId xmlns:a16="http://schemas.microsoft.com/office/drawing/2014/main" id="{FCF89028-B8A9-432B-AEE4-522BF6615467}"/>
              </a:ext>
            </a:extLst>
          </p:cNvPr>
          <p:cNvGrpSpPr>
            <a:grpSpLocks noChangeAspect="1"/>
          </p:cNvGrpSpPr>
          <p:nvPr userDrawn="1"/>
        </p:nvGrpSpPr>
        <p:grpSpPr>
          <a:xfrm>
            <a:off x="5524268" y="2260634"/>
            <a:ext cx="5827945" cy="2336733"/>
            <a:chOff x="5283199" y="2561298"/>
            <a:chExt cx="5764429" cy="2311266"/>
          </a:xfrm>
          <a:solidFill>
            <a:schemeClr val="accent1"/>
          </a:solidFill>
        </p:grpSpPr>
        <p:sp>
          <p:nvSpPr>
            <p:cNvPr id="20" name="Freeform: Shape 19">
              <a:extLst>
                <a:ext uri="{FF2B5EF4-FFF2-40B4-BE49-F238E27FC236}">
                  <a16:creationId xmlns:a16="http://schemas.microsoft.com/office/drawing/2014/main" id="{3944ABF9-A922-41DB-B40E-FBED7DDC28D8}"/>
                </a:ext>
              </a:extLst>
            </p:cNvPr>
            <p:cNvSpPr/>
            <p:nvPr/>
          </p:nvSpPr>
          <p:spPr>
            <a:xfrm>
              <a:off x="5283199" y="2561298"/>
              <a:ext cx="2773520" cy="2311266"/>
            </a:xfrm>
            <a:custGeom>
              <a:avLst/>
              <a:gdLst>
                <a:gd name="connsiteX0" fmla="*/ 2773520 w 2773520"/>
                <a:gd name="connsiteY0" fmla="*/ 141189 h 2311266"/>
                <a:gd name="connsiteX1" fmla="*/ 1983425 w 2773520"/>
                <a:gd name="connsiteY1" fmla="*/ 2311266 h 2311266"/>
                <a:gd name="connsiteX2" fmla="*/ 1596567 w 2773520"/>
                <a:gd name="connsiteY2" fmla="*/ 2170077 h 2311266"/>
                <a:gd name="connsiteX3" fmla="*/ 2386380 w 2773520"/>
                <a:gd name="connsiteY3" fmla="*/ 0 h 2311266"/>
                <a:gd name="connsiteX4" fmla="*/ 2773520 w 2773520"/>
                <a:gd name="connsiteY4" fmla="*/ 141189 h 2311266"/>
                <a:gd name="connsiteX5" fmla="*/ 1073603 w 2773520"/>
                <a:gd name="connsiteY5" fmla="*/ 497268 h 2311266"/>
                <a:gd name="connsiteX6" fmla="*/ 1312777 w 2773520"/>
                <a:gd name="connsiteY6" fmla="*/ 831886 h 2311266"/>
                <a:gd name="connsiteX7" fmla="*/ 717523 w 2773520"/>
                <a:gd name="connsiteY7" fmla="*/ 1248394 h 2311266"/>
                <a:gd name="connsiteX8" fmla="*/ 1314189 w 2773520"/>
                <a:gd name="connsiteY8" fmla="*/ 1666314 h 2311266"/>
                <a:gd name="connsiteX9" fmla="*/ 1076426 w 2773520"/>
                <a:gd name="connsiteY9" fmla="*/ 2000933 h 2311266"/>
                <a:gd name="connsiteX10" fmla="*/ 0 w 2773520"/>
                <a:gd name="connsiteY10" fmla="*/ 1248394 h 2311266"/>
                <a:gd name="connsiteX11" fmla="*/ 1073603 w 2773520"/>
                <a:gd name="connsiteY11" fmla="*/ 497268 h 231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73520" h="2311266">
                  <a:moveTo>
                    <a:pt x="2773520" y="141189"/>
                  </a:moveTo>
                  <a:lnTo>
                    <a:pt x="1983425" y="2311266"/>
                  </a:lnTo>
                  <a:lnTo>
                    <a:pt x="1596567" y="2170077"/>
                  </a:lnTo>
                  <a:lnTo>
                    <a:pt x="2386380" y="0"/>
                  </a:lnTo>
                  <a:lnTo>
                    <a:pt x="2773520" y="141189"/>
                  </a:lnTo>
                  <a:close/>
                  <a:moveTo>
                    <a:pt x="1073603" y="497268"/>
                  </a:moveTo>
                  <a:lnTo>
                    <a:pt x="1312777" y="831886"/>
                  </a:lnTo>
                  <a:lnTo>
                    <a:pt x="717523" y="1248394"/>
                  </a:lnTo>
                  <a:lnTo>
                    <a:pt x="1314189" y="1666314"/>
                  </a:lnTo>
                  <a:lnTo>
                    <a:pt x="1076426" y="2000933"/>
                  </a:lnTo>
                  <a:lnTo>
                    <a:pt x="0" y="1248394"/>
                  </a:lnTo>
                  <a:lnTo>
                    <a:pt x="1073603" y="497268"/>
                  </a:lnTo>
                  <a:close/>
                </a:path>
              </a:pathLst>
            </a:custGeom>
            <a:grpFill/>
            <a:ln w="28210" cap="flat">
              <a:noFill/>
              <a:prstDash val="solid"/>
              <a:miter/>
            </a:ln>
          </p:spPr>
          <p:txBody>
            <a:bodyPr rtlCol="0" anchor="ctr"/>
            <a:lstStyle/>
            <a:p>
              <a:pPr marL="0" marR="0" lvl="0" indent="0" algn="l" defTabSz="914363"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panose="00000500000000000000" pitchFamily="50" charset="0"/>
                <a:ea typeface="+mn-ea"/>
                <a:cs typeface="+mn-cs"/>
              </a:endParaRPr>
            </a:p>
          </p:txBody>
        </p:sp>
        <p:sp>
          <p:nvSpPr>
            <p:cNvPr id="21" name="Freeform: Shape 20">
              <a:extLst>
                <a:ext uri="{FF2B5EF4-FFF2-40B4-BE49-F238E27FC236}">
                  <a16:creationId xmlns:a16="http://schemas.microsoft.com/office/drawing/2014/main" id="{8BDB72BE-4888-426D-ADA2-4D09ADA71B98}"/>
                </a:ext>
              </a:extLst>
            </p:cNvPr>
            <p:cNvSpPr/>
            <p:nvPr/>
          </p:nvSpPr>
          <p:spPr>
            <a:xfrm>
              <a:off x="9733439" y="2965098"/>
              <a:ext cx="1314189" cy="1503664"/>
            </a:xfrm>
            <a:custGeom>
              <a:avLst/>
              <a:gdLst>
                <a:gd name="connsiteX0" fmla="*/ 0 w 1314189"/>
                <a:gd name="connsiteY0" fmla="*/ 1169046 h 1503664"/>
                <a:gd name="connsiteX1" fmla="*/ 596666 w 1314189"/>
                <a:gd name="connsiteY1" fmla="*/ 751126 h 1503664"/>
                <a:gd name="connsiteX2" fmla="*/ 1412 w 1314189"/>
                <a:gd name="connsiteY2" fmla="*/ 334618 h 1503664"/>
                <a:gd name="connsiteX3" fmla="*/ 240586 w 1314189"/>
                <a:gd name="connsiteY3" fmla="*/ 0 h 1503664"/>
                <a:gd name="connsiteX4" fmla="*/ 1314189 w 1314189"/>
                <a:gd name="connsiteY4" fmla="*/ 751126 h 1503664"/>
                <a:gd name="connsiteX5" fmla="*/ 237763 w 1314189"/>
                <a:gd name="connsiteY5" fmla="*/ 1503665 h 15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4189" h="1503664">
                  <a:moveTo>
                    <a:pt x="0" y="1169046"/>
                  </a:moveTo>
                  <a:lnTo>
                    <a:pt x="596666" y="751126"/>
                  </a:lnTo>
                  <a:lnTo>
                    <a:pt x="1412" y="334618"/>
                  </a:lnTo>
                  <a:lnTo>
                    <a:pt x="240586" y="0"/>
                  </a:lnTo>
                  <a:lnTo>
                    <a:pt x="1314189" y="751126"/>
                  </a:lnTo>
                  <a:lnTo>
                    <a:pt x="237763" y="1503665"/>
                  </a:lnTo>
                  <a:close/>
                </a:path>
              </a:pathLst>
            </a:custGeom>
            <a:grpFill/>
            <a:ln w="28210" cap="flat">
              <a:noFill/>
              <a:prstDash val="solid"/>
              <a:miter/>
            </a:ln>
          </p:spPr>
          <p:txBody>
            <a:bodyPr rtlCol="0" anchor="ctr"/>
            <a:lstStyle/>
            <a:p>
              <a:pPr marL="0" marR="0" lvl="0" indent="0" algn="l" defTabSz="914363"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panose="00000500000000000000" pitchFamily="50" charset="0"/>
                <a:ea typeface="+mn-ea"/>
                <a:cs typeface="+mn-cs"/>
              </a:endParaRPr>
            </a:p>
          </p:txBody>
        </p:sp>
      </p:grpSp>
    </p:spTree>
    <p:extLst>
      <p:ext uri="{BB962C8B-B14F-4D97-AF65-F5344CB8AC3E}">
        <p14:creationId xmlns:p14="http://schemas.microsoft.com/office/powerpoint/2010/main" val="25407827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preserve="1" userDrawn="1">
  <p:cSld name="Cover + Foto">
    <p:spTree>
      <p:nvGrpSpPr>
        <p:cNvPr id="1" name=""/>
        <p:cNvGrpSpPr/>
        <p:nvPr/>
      </p:nvGrpSpPr>
      <p:grpSpPr>
        <a:xfrm>
          <a:off x="0" y="0"/>
          <a:ext cx="0" cy="0"/>
          <a:chOff x="0" y="0"/>
          <a:chExt cx="0" cy="0"/>
        </a:xfrm>
      </p:grpSpPr>
      <p:sp>
        <p:nvSpPr>
          <p:cNvPr id="7" name="Tijdelijke aanduiding voor dianummer 5">
            <a:extLst>
              <a:ext uri="{FF2B5EF4-FFF2-40B4-BE49-F238E27FC236}">
                <a16:creationId xmlns:a16="http://schemas.microsoft.com/office/drawing/2014/main" id="{47D6E984-9E7D-4BA3-B3F3-986CC7F1D6E7}"/>
              </a:ext>
            </a:extLst>
          </p:cNvPr>
          <p:cNvSpPr>
            <a:spLocks noGrp="1"/>
          </p:cNvSpPr>
          <p:nvPr>
            <p:ph type="sldNum" sz="quarter" idx="4"/>
          </p:nvPr>
        </p:nvSpPr>
        <p:spPr>
          <a:xfrm>
            <a:off x="10514012" y="6344983"/>
            <a:ext cx="838200" cy="365125"/>
          </a:xfrm>
          <a:prstGeom prst="rect">
            <a:avLst/>
          </a:prstGeom>
        </p:spPr>
        <p:txBody>
          <a:bodyPr vert="horz" lIns="0" tIns="45720" rIns="0" bIns="45720" rtlCol="0" anchor="ctr"/>
          <a:lstStyle>
            <a:lvl1pPr algn="r">
              <a:defRPr sz="1200" b="1">
                <a:noFill/>
                <a:latin typeface="+mj-lt"/>
              </a:defRPr>
            </a:lvl1pPr>
          </a:lstStyle>
          <a:p>
            <a:fld id="{1EABE038-A425-4CC0-917A-1DC3ED725B2E}" type="slidenum">
              <a:rPr lang="nl-BE" smtClean="0"/>
              <a:pPr/>
              <a:t>‹nr.›</a:t>
            </a:fld>
            <a:endParaRPr lang="nl-BE"/>
          </a:p>
        </p:txBody>
      </p:sp>
      <p:sp>
        <p:nvSpPr>
          <p:cNvPr id="12" name="Freeform: Shape 11">
            <a:extLst>
              <a:ext uri="{FF2B5EF4-FFF2-40B4-BE49-F238E27FC236}">
                <a16:creationId xmlns:a16="http://schemas.microsoft.com/office/drawing/2014/main" id="{F869AC77-F5E2-4205-93FD-B5CEDCE245C5}"/>
              </a:ext>
            </a:extLst>
          </p:cNvPr>
          <p:cNvSpPr/>
          <p:nvPr userDrawn="1"/>
        </p:nvSpPr>
        <p:spPr>
          <a:xfrm>
            <a:off x="0" y="1"/>
            <a:ext cx="8237622" cy="6857999"/>
          </a:xfrm>
          <a:custGeom>
            <a:avLst/>
            <a:gdLst>
              <a:gd name="connsiteX0" fmla="*/ 0 w 8237622"/>
              <a:gd name="connsiteY0" fmla="*/ 0 h 6857999"/>
              <a:gd name="connsiteX1" fmla="*/ 5883438 w 8237622"/>
              <a:gd name="connsiteY1" fmla="*/ 0 h 6857999"/>
              <a:gd name="connsiteX2" fmla="*/ 8237622 w 8237622"/>
              <a:gd name="connsiteY2" fmla="*/ 6857999 h 6857999"/>
              <a:gd name="connsiteX3" fmla="*/ 0 w 8237622"/>
              <a:gd name="connsiteY3" fmla="*/ 6857999 h 6857999"/>
            </a:gdLst>
            <a:ahLst/>
            <a:cxnLst>
              <a:cxn ang="0">
                <a:pos x="connsiteX0" y="connsiteY0"/>
              </a:cxn>
              <a:cxn ang="0">
                <a:pos x="connsiteX1" y="connsiteY1"/>
              </a:cxn>
              <a:cxn ang="0">
                <a:pos x="connsiteX2" y="connsiteY2"/>
              </a:cxn>
              <a:cxn ang="0">
                <a:pos x="connsiteX3" y="connsiteY3"/>
              </a:cxn>
            </a:cxnLst>
            <a:rect l="l" t="t" r="r" b="b"/>
            <a:pathLst>
              <a:path w="8237622" h="6857999">
                <a:moveTo>
                  <a:pt x="0" y="0"/>
                </a:moveTo>
                <a:lnTo>
                  <a:pt x="5883438" y="0"/>
                </a:lnTo>
                <a:lnTo>
                  <a:pt x="8237622" y="6857999"/>
                </a:lnTo>
                <a:lnTo>
                  <a:pt x="0" y="6857999"/>
                </a:lnTo>
                <a:close/>
              </a:path>
            </a:pathLst>
          </a:cu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p>
        </p:txBody>
      </p:sp>
      <p:sp>
        <p:nvSpPr>
          <p:cNvPr id="10" name="Picture Placeholder 9">
            <a:extLst>
              <a:ext uri="{FF2B5EF4-FFF2-40B4-BE49-F238E27FC236}">
                <a16:creationId xmlns:a16="http://schemas.microsoft.com/office/drawing/2014/main" id="{B824B98A-4944-4791-8FF5-6261333FFD93}"/>
              </a:ext>
            </a:extLst>
          </p:cNvPr>
          <p:cNvSpPr>
            <a:spLocks noGrp="1"/>
          </p:cNvSpPr>
          <p:nvPr>
            <p:ph type="pic" sz="quarter" idx="10" hasCustomPrompt="1"/>
          </p:nvPr>
        </p:nvSpPr>
        <p:spPr>
          <a:xfrm>
            <a:off x="5883520" y="237"/>
            <a:ext cx="6308480" cy="6857762"/>
          </a:xfrm>
          <a:custGeom>
            <a:avLst/>
            <a:gdLst>
              <a:gd name="connsiteX0" fmla="*/ 0 w 6308480"/>
              <a:gd name="connsiteY0" fmla="*/ 0 h 6857762"/>
              <a:gd name="connsiteX1" fmla="*/ 6300924 w 6308480"/>
              <a:gd name="connsiteY1" fmla="*/ 2727 h 6857762"/>
              <a:gd name="connsiteX2" fmla="*/ 6308480 w 6308480"/>
              <a:gd name="connsiteY2" fmla="*/ 6857762 h 6857762"/>
              <a:gd name="connsiteX3" fmla="*/ 2354102 w 6308480"/>
              <a:gd name="connsiteY3" fmla="*/ 6857762 h 6857762"/>
            </a:gdLst>
            <a:ahLst/>
            <a:cxnLst>
              <a:cxn ang="0">
                <a:pos x="connsiteX0" y="connsiteY0"/>
              </a:cxn>
              <a:cxn ang="0">
                <a:pos x="connsiteX1" y="connsiteY1"/>
              </a:cxn>
              <a:cxn ang="0">
                <a:pos x="connsiteX2" y="connsiteY2"/>
              </a:cxn>
              <a:cxn ang="0">
                <a:pos x="connsiteX3" y="connsiteY3"/>
              </a:cxn>
            </a:cxnLst>
            <a:rect l="l" t="t" r="r" b="b"/>
            <a:pathLst>
              <a:path w="6308480" h="6857762">
                <a:moveTo>
                  <a:pt x="0" y="0"/>
                </a:moveTo>
                <a:lnTo>
                  <a:pt x="6300924" y="2727"/>
                </a:lnTo>
                <a:cubicBezTo>
                  <a:pt x="6303442" y="2283102"/>
                  <a:pt x="6305962" y="4577387"/>
                  <a:pt x="6308480" y="6857762"/>
                </a:cubicBezTo>
                <a:lnTo>
                  <a:pt x="2354102" y="6857762"/>
                </a:lnTo>
                <a:close/>
              </a:path>
            </a:pathLst>
          </a:custGeom>
          <a:noFill/>
        </p:spPr>
        <p:txBody>
          <a:bodyPr wrap="square" anchor="ctr">
            <a:noAutofit/>
          </a:bodyPr>
          <a:lstStyle>
            <a:lvl1pPr marL="0" marR="0" indent="0" algn="r" defTabSz="914363" rtl="0" eaLnBrk="1" fontAlgn="auto" latinLnBrk="0" hangingPunct="1">
              <a:lnSpc>
                <a:spcPct val="90000"/>
              </a:lnSpc>
              <a:spcBef>
                <a:spcPts val="1000"/>
              </a:spcBef>
              <a:spcAft>
                <a:spcPts val="0"/>
              </a:spcAft>
              <a:buClrTx/>
              <a:buSzTx/>
              <a:buFont typeface="Arial" panose="020B0604020202020204" pitchFamily="34" charset="0"/>
              <a:buNone/>
              <a:tabLst/>
              <a:defRPr sz="1600">
                <a:solidFill>
                  <a:schemeClr val="accent4">
                    <a:lumMod val="60000"/>
                    <a:lumOff val="40000"/>
                  </a:schemeClr>
                </a:solidFill>
              </a:defRPr>
            </a:lvl1pPr>
          </a:lstStyle>
          <a:p>
            <a:pPr marL="0" marR="0" lvl="0" indent="0" algn="r" defTabSz="91436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pic>
        <p:nvPicPr>
          <p:cNvPr id="11" name="Picture 10" descr="A picture containing text&#10;&#10;Description automatically generated">
            <a:extLst>
              <a:ext uri="{FF2B5EF4-FFF2-40B4-BE49-F238E27FC236}">
                <a16:creationId xmlns:a16="http://schemas.microsoft.com/office/drawing/2014/main" id="{3901EBF6-9C92-4604-B424-1D155695A706}"/>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891299" y="4981051"/>
            <a:ext cx="5376684" cy="1353315"/>
          </a:xfrm>
          <a:prstGeom prst="rect">
            <a:avLst/>
          </a:prstGeom>
        </p:spPr>
      </p:pic>
      <p:sp>
        <p:nvSpPr>
          <p:cNvPr id="14" name="Titel 1">
            <a:extLst>
              <a:ext uri="{FF2B5EF4-FFF2-40B4-BE49-F238E27FC236}">
                <a16:creationId xmlns:a16="http://schemas.microsoft.com/office/drawing/2014/main" id="{AA6B26EB-8EC5-48E2-BD48-A8DC394BE7AE}"/>
              </a:ext>
            </a:extLst>
          </p:cNvPr>
          <p:cNvSpPr>
            <a:spLocks noGrp="1"/>
          </p:cNvSpPr>
          <p:nvPr>
            <p:ph type="ctrTitle" hasCustomPrompt="1"/>
          </p:nvPr>
        </p:nvSpPr>
        <p:spPr>
          <a:xfrm>
            <a:off x="839789" y="1258113"/>
            <a:ext cx="5256212" cy="2071868"/>
          </a:xfrm>
          <a:prstGeom prst="rect">
            <a:avLst/>
          </a:prstGeom>
        </p:spPr>
        <p:txBody>
          <a:bodyPr anchor="b" anchorCtr="0">
            <a:normAutofit/>
          </a:bodyPr>
          <a:lstStyle>
            <a:lvl1pPr algn="l">
              <a:defRPr sz="4800" b="1">
                <a:solidFill>
                  <a:schemeClr val="tx1"/>
                </a:solidFill>
              </a:defRPr>
            </a:lvl1pPr>
          </a:lstStyle>
          <a:p>
            <a:r>
              <a:rPr lang="nl-NL"/>
              <a:t>Titel</a:t>
            </a:r>
            <a:endParaRPr lang="nl-BE"/>
          </a:p>
        </p:txBody>
      </p:sp>
      <p:sp>
        <p:nvSpPr>
          <p:cNvPr id="15" name="Text Placeholder 12">
            <a:extLst>
              <a:ext uri="{FF2B5EF4-FFF2-40B4-BE49-F238E27FC236}">
                <a16:creationId xmlns:a16="http://schemas.microsoft.com/office/drawing/2014/main" id="{6F182A54-4BEE-4AF0-9435-44D036032676}"/>
              </a:ext>
            </a:extLst>
          </p:cNvPr>
          <p:cNvSpPr>
            <a:spLocks noGrp="1"/>
          </p:cNvSpPr>
          <p:nvPr>
            <p:ph type="body" sz="quarter" idx="11" hasCustomPrompt="1"/>
          </p:nvPr>
        </p:nvSpPr>
        <p:spPr>
          <a:xfrm>
            <a:off x="839789" y="3354606"/>
            <a:ext cx="5256212" cy="1455738"/>
          </a:xfrm>
        </p:spPr>
        <p:txBody>
          <a:bodyPr>
            <a:normAutofit/>
          </a:bodyPr>
          <a:lstStyle>
            <a:lvl1pPr>
              <a:defRPr sz="2400">
                <a:solidFill>
                  <a:schemeClr val="tx1"/>
                </a:solidFill>
              </a:defRPr>
            </a:lvl1pPr>
          </a:lstStyle>
          <a:p>
            <a:pPr lvl="0"/>
            <a:r>
              <a:rPr lang="en-US"/>
              <a:t>ONDERTITEL</a:t>
            </a:r>
          </a:p>
        </p:txBody>
      </p:sp>
    </p:spTree>
    <p:extLst>
      <p:ext uri="{BB962C8B-B14F-4D97-AF65-F5344CB8AC3E}">
        <p14:creationId xmlns:p14="http://schemas.microsoft.com/office/powerpoint/2010/main" val="42601751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TussenTitel + Foto 2">
    <p:spTree>
      <p:nvGrpSpPr>
        <p:cNvPr id="1" name=""/>
        <p:cNvGrpSpPr/>
        <p:nvPr/>
      </p:nvGrpSpPr>
      <p:grpSpPr>
        <a:xfrm>
          <a:off x="0" y="0"/>
          <a:ext cx="0" cy="0"/>
          <a:chOff x="0" y="0"/>
          <a:chExt cx="0" cy="0"/>
        </a:xfrm>
      </p:grpSpPr>
      <p:sp>
        <p:nvSpPr>
          <p:cNvPr id="5" name="Tijdelijke aanduiding voor dianummer 5">
            <a:extLst>
              <a:ext uri="{FF2B5EF4-FFF2-40B4-BE49-F238E27FC236}">
                <a16:creationId xmlns:a16="http://schemas.microsoft.com/office/drawing/2014/main" id="{DFAF4955-2C26-4D99-A507-76ED35E0B5AE}"/>
              </a:ext>
            </a:extLst>
          </p:cNvPr>
          <p:cNvSpPr>
            <a:spLocks noGrp="1"/>
          </p:cNvSpPr>
          <p:nvPr>
            <p:ph type="sldNum" sz="quarter" idx="4"/>
          </p:nvPr>
        </p:nvSpPr>
        <p:spPr>
          <a:xfrm>
            <a:off x="10514012" y="6344983"/>
            <a:ext cx="838200" cy="365125"/>
          </a:xfrm>
          <a:prstGeom prst="rect">
            <a:avLst/>
          </a:prstGeom>
        </p:spPr>
        <p:txBody>
          <a:bodyPr vert="horz" lIns="0" tIns="45720" rIns="0" bIns="45720" rtlCol="0" anchor="ctr"/>
          <a:lstStyle>
            <a:lvl1pPr algn="r">
              <a:defRPr sz="1200" b="1">
                <a:noFill/>
                <a:latin typeface="+mj-lt"/>
              </a:defRPr>
            </a:lvl1pPr>
          </a:lstStyle>
          <a:p>
            <a:fld id="{1EABE038-A425-4CC0-917A-1DC3ED725B2E}" type="slidenum">
              <a:rPr lang="nl-BE" smtClean="0"/>
              <a:pPr/>
              <a:t>‹nr.›</a:t>
            </a:fld>
            <a:endParaRPr lang="nl-BE"/>
          </a:p>
        </p:txBody>
      </p:sp>
      <p:sp>
        <p:nvSpPr>
          <p:cNvPr id="3" name="Tijdelijke aanduiding voor tekst 3">
            <a:extLst>
              <a:ext uri="{FF2B5EF4-FFF2-40B4-BE49-F238E27FC236}">
                <a16:creationId xmlns:a16="http://schemas.microsoft.com/office/drawing/2014/main" id="{C3CEDB31-424E-4E78-B055-9D8DABF57706}"/>
              </a:ext>
            </a:extLst>
          </p:cNvPr>
          <p:cNvSpPr>
            <a:spLocks noGrp="1"/>
          </p:cNvSpPr>
          <p:nvPr>
            <p:ph type="body" sz="quarter" idx="11" hasCustomPrompt="1"/>
          </p:nvPr>
        </p:nvSpPr>
        <p:spPr>
          <a:xfrm>
            <a:off x="5126402" y="4358641"/>
            <a:ext cx="7065601" cy="1372769"/>
          </a:xfrm>
          <a:solidFill>
            <a:srgbClr val="FFEB00"/>
          </a:solidFill>
        </p:spPr>
        <p:txBody>
          <a:bodyPr lIns="216000" tIns="216000" rIns="792000" bIns="216000" anchor="ctr">
            <a:normAutofit/>
          </a:bodyPr>
          <a:lstStyle>
            <a:lvl1pPr marL="0" indent="0" algn="l" defTabSz="914340" rtl="0" eaLnBrk="1" latinLnBrk="0" hangingPunct="1">
              <a:lnSpc>
                <a:spcPct val="100000"/>
              </a:lnSpc>
              <a:buFontTx/>
              <a:buNone/>
              <a:defRPr lang="nl-NL" sz="4800" b="1" kern="1200" dirty="0" smtClean="0">
                <a:solidFill>
                  <a:schemeClr val="tx1"/>
                </a:solidFill>
                <a:latin typeface="+mj-lt"/>
                <a:ea typeface="+mn-ea"/>
                <a:cs typeface="Calibri" panose="020F0502020204030204" pitchFamily="34" charset="0"/>
              </a:defRPr>
            </a:lvl1pPr>
            <a:lvl2pPr marL="0" indent="0" algn="l" defTabSz="914340" rtl="0" eaLnBrk="1" latinLnBrk="0" hangingPunct="1">
              <a:buFontTx/>
              <a:buNone/>
              <a:defRPr lang="nl-NL" sz="3733" b="1" kern="1200" dirty="0" smtClean="0">
                <a:solidFill>
                  <a:schemeClr val="tx1"/>
                </a:solidFill>
                <a:latin typeface="+mn-lt"/>
                <a:ea typeface="+mn-ea"/>
                <a:cs typeface="+mn-cs"/>
              </a:defRPr>
            </a:lvl2pPr>
            <a:lvl3pPr marL="0" indent="0" algn="l" defTabSz="914340" rtl="0" eaLnBrk="1" latinLnBrk="0" hangingPunct="1">
              <a:buFontTx/>
              <a:buNone/>
              <a:defRPr lang="nl-NL" sz="3733" b="1" kern="1200" dirty="0" smtClean="0">
                <a:solidFill>
                  <a:schemeClr val="tx1"/>
                </a:solidFill>
                <a:latin typeface="+mn-lt"/>
                <a:ea typeface="+mn-ea"/>
                <a:cs typeface="+mn-cs"/>
              </a:defRPr>
            </a:lvl3pPr>
            <a:lvl4pPr marL="0" indent="0" algn="l" defTabSz="914340" rtl="0" eaLnBrk="1" latinLnBrk="0" hangingPunct="1">
              <a:buFontTx/>
              <a:buNone/>
              <a:defRPr lang="nl-NL" sz="3733" b="1" kern="1200" dirty="0" smtClean="0">
                <a:solidFill>
                  <a:schemeClr val="tx1"/>
                </a:solidFill>
                <a:latin typeface="+mn-lt"/>
                <a:ea typeface="+mn-ea"/>
                <a:cs typeface="+mn-cs"/>
              </a:defRPr>
            </a:lvl4pPr>
            <a:lvl5pPr marL="0" indent="0" algn="l" defTabSz="914340" rtl="0" eaLnBrk="1" latinLnBrk="0" hangingPunct="1">
              <a:buFontTx/>
              <a:buNone/>
              <a:defRPr lang="nl-BE" sz="3733" b="1" kern="1200" dirty="0">
                <a:solidFill>
                  <a:schemeClr val="tx1"/>
                </a:solidFill>
                <a:latin typeface="+mn-lt"/>
                <a:ea typeface="+mn-ea"/>
                <a:cs typeface="+mn-cs"/>
              </a:defRPr>
            </a:lvl5pPr>
          </a:lstStyle>
          <a:p>
            <a:pPr lvl="0"/>
            <a:r>
              <a:rPr lang="nl-NL"/>
              <a:t>Subtitel</a:t>
            </a:r>
            <a:endParaRPr lang="nl-BE"/>
          </a:p>
        </p:txBody>
      </p:sp>
    </p:spTree>
    <p:extLst>
      <p:ext uri="{BB962C8B-B14F-4D97-AF65-F5344CB8AC3E}">
        <p14:creationId xmlns:p14="http://schemas.microsoft.com/office/powerpoint/2010/main" val="32800305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TussenTitel Patroon">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CBFC7578-D2D4-4FD7-94D4-249E9425DBA7}"/>
              </a:ext>
            </a:extLst>
          </p:cNvPr>
          <p:cNvGrpSpPr>
            <a:grpSpLocks noChangeAspect="1"/>
          </p:cNvGrpSpPr>
          <p:nvPr userDrawn="1"/>
        </p:nvGrpSpPr>
        <p:grpSpPr>
          <a:xfrm>
            <a:off x="-2" y="1"/>
            <a:ext cx="12192003" cy="6858000"/>
            <a:chOff x="705255" y="97277"/>
            <a:chExt cx="5836597" cy="3283085"/>
          </a:xfrm>
          <a:noFill/>
        </p:grpSpPr>
        <p:pic>
          <p:nvPicPr>
            <p:cNvPr id="8" name="Graphic 7">
              <a:extLst>
                <a:ext uri="{FF2B5EF4-FFF2-40B4-BE49-F238E27FC236}">
                  <a16:creationId xmlns:a16="http://schemas.microsoft.com/office/drawing/2014/main" id="{57D20F1A-942E-467D-8FEB-0AB9D32F865C}"/>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l="45731" t="42477" r="51216" b="51808"/>
            <a:stretch/>
          </p:blipFill>
          <p:spPr>
            <a:xfrm>
              <a:off x="705255" y="97277"/>
              <a:ext cx="5836597" cy="3283084"/>
            </a:xfrm>
            <a:prstGeom prst="rect">
              <a:avLst/>
            </a:prstGeom>
          </p:spPr>
        </p:pic>
        <p:pic>
          <p:nvPicPr>
            <p:cNvPr id="9" name="Graphic 8">
              <a:extLst>
                <a:ext uri="{FF2B5EF4-FFF2-40B4-BE49-F238E27FC236}">
                  <a16:creationId xmlns:a16="http://schemas.microsoft.com/office/drawing/2014/main" id="{EF2BBE1E-1590-446B-8050-39CE8A2F4E25}"/>
                </a:ext>
              </a:extLst>
            </p:cNvPr>
            <p:cNvPicPr>
              <a:picLocks noChangeAspect="1"/>
            </p:cNvPicPr>
            <p:nvPr userDrawn="1"/>
          </p:nvPicPr>
          <p:blipFill rotWithShape="1">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rcRect l="48318" t="42477" r="48629" b="51808"/>
            <a:stretch/>
          </p:blipFill>
          <p:spPr>
            <a:xfrm flipH="1">
              <a:off x="705255" y="97277"/>
              <a:ext cx="5836597" cy="3283085"/>
            </a:xfrm>
            <a:prstGeom prst="rect">
              <a:avLst/>
            </a:prstGeom>
          </p:spPr>
        </p:pic>
      </p:grpSp>
      <p:sp>
        <p:nvSpPr>
          <p:cNvPr id="3" name="Tijdelijke aanduiding voor tekst 3">
            <a:extLst>
              <a:ext uri="{FF2B5EF4-FFF2-40B4-BE49-F238E27FC236}">
                <a16:creationId xmlns:a16="http://schemas.microsoft.com/office/drawing/2014/main" id="{C3CEDB31-424E-4E78-B055-9D8DABF57706}"/>
              </a:ext>
            </a:extLst>
          </p:cNvPr>
          <p:cNvSpPr>
            <a:spLocks noGrp="1"/>
          </p:cNvSpPr>
          <p:nvPr>
            <p:ph type="body" sz="quarter" idx="11" hasCustomPrompt="1"/>
          </p:nvPr>
        </p:nvSpPr>
        <p:spPr>
          <a:xfrm>
            <a:off x="5126402" y="4358641"/>
            <a:ext cx="7065601" cy="1372769"/>
          </a:xfrm>
          <a:solidFill>
            <a:srgbClr val="FFEB00"/>
          </a:solidFill>
        </p:spPr>
        <p:txBody>
          <a:bodyPr lIns="216000" tIns="216000" rIns="792000" bIns="216000" anchor="ctr">
            <a:normAutofit/>
          </a:bodyPr>
          <a:lstStyle>
            <a:lvl1pPr marL="0" indent="0" algn="l" defTabSz="914340" rtl="0" eaLnBrk="1" latinLnBrk="0" hangingPunct="1">
              <a:lnSpc>
                <a:spcPct val="100000"/>
              </a:lnSpc>
              <a:buFontTx/>
              <a:buNone/>
              <a:defRPr lang="nl-NL" sz="4800" b="1" kern="1200" dirty="0" smtClean="0">
                <a:solidFill>
                  <a:schemeClr val="tx1"/>
                </a:solidFill>
                <a:latin typeface="+mj-lt"/>
                <a:ea typeface="+mn-ea"/>
                <a:cs typeface="Calibri" panose="020F0502020204030204" pitchFamily="34" charset="0"/>
              </a:defRPr>
            </a:lvl1pPr>
            <a:lvl2pPr marL="0" indent="0" algn="l" defTabSz="914340" rtl="0" eaLnBrk="1" latinLnBrk="0" hangingPunct="1">
              <a:buFontTx/>
              <a:buNone/>
              <a:defRPr lang="nl-NL" sz="3733" b="1" kern="1200" dirty="0" smtClean="0">
                <a:solidFill>
                  <a:schemeClr val="tx1"/>
                </a:solidFill>
                <a:latin typeface="+mn-lt"/>
                <a:ea typeface="+mn-ea"/>
                <a:cs typeface="+mn-cs"/>
              </a:defRPr>
            </a:lvl2pPr>
            <a:lvl3pPr marL="0" indent="0" algn="l" defTabSz="914340" rtl="0" eaLnBrk="1" latinLnBrk="0" hangingPunct="1">
              <a:buFontTx/>
              <a:buNone/>
              <a:defRPr lang="nl-NL" sz="3733" b="1" kern="1200" dirty="0" smtClean="0">
                <a:solidFill>
                  <a:schemeClr val="tx1"/>
                </a:solidFill>
                <a:latin typeface="+mn-lt"/>
                <a:ea typeface="+mn-ea"/>
                <a:cs typeface="+mn-cs"/>
              </a:defRPr>
            </a:lvl3pPr>
            <a:lvl4pPr marL="0" indent="0" algn="l" defTabSz="914340" rtl="0" eaLnBrk="1" latinLnBrk="0" hangingPunct="1">
              <a:buFontTx/>
              <a:buNone/>
              <a:defRPr lang="nl-NL" sz="3733" b="1" kern="1200" dirty="0" smtClean="0">
                <a:solidFill>
                  <a:schemeClr val="tx1"/>
                </a:solidFill>
                <a:latin typeface="+mn-lt"/>
                <a:ea typeface="+mn-ea"/>
                <a:cs typeface="+mn-cs"/>
              </a:defRPr>
            </a:lvl4pPr>
            <a:lvl5pPr marL="0" indent="0" algn="l" defTabSz="914340" rtl="0" eaLnBrk="1" latinLnBrk="0" hangingPunct="1">
              <a:buFontTx/>
              <a:buNone/>
              <a:defRPr lang="nl-BE" sz="3733" b="1" kern="1200" dirty="0">
                <a:solidFill>
                  <a:schemeClr val="tx1"/>
                </a:solidFill>
                <a:latin typeface="+mn-lt"/>
                <a:ea typeface="+mn-ea"/>
                <a:cs typeface="+mn-cs"/>
              </a:defRPr>
            </a:lvl5pPr>
          </a:lstStyle>
          <a:p>
            <a:pPr lvl="0"/>
            <a:r>
              <a:rPr lang="nl-NL"/>
              <a:t>Subtitel</a:t>
            </a:r>
            <a:endParaRPr lang="nl-BE"/>
          </a:p>
        </p:txBody>
      </p:sp>
      <p:sp>
        <p:nvSpPr>
          <p:cNvPr id="6" name="Rechthoek 6">
            <a:extLst>
              <a:ext uri="{FF2B5EF4-FFF2-40B4-BE49-F238E27FC236}">
                <a16:creationId xmlns:a16="http://schemas.microsoft.com/office/drawing/2014/main" id="{E423B54A-434E-4870-B2F2-5857F82B4E2C}"/>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p>
        </p:txBody>
      </p:sp>
      <p:sp>
        <p:nvSpPr>
          <p:cNvPr id="7" name="Tijdelijke aanduiding voor dianummer 5">
            <a:extLst>
              <a:ext uri="{FF2B5EF4-FFF2-40B4-BE49-F238E27FC236}">
                <a16:creationId xmlns:a16="http://schemas.microsoft.com/office/drawing/2014/main" id="{EC89C4FA-B0E4-4823-BF2A-0719B05069F9}"/>
              </a:ext>
            </a:extLst>
          </p:cNvPr>
          <p:cNvSpPr>
            <a:spLocks noGrp="1"/>
          </p:cNvSpPr>
          <p:nvPr>
            <p:ph type="sldNum" sz="quarter" idx="4"/>
          </p:nvPr>
        </p:nvSpPr>
        <p:spPr>
          <a:xfrm>
            <a:off x="10514012" y="6344983"/>
            <a:ext cx="838200" cy="365125"/>
          </a:xfrm>
          <a:prstGeom prst="rect">
            <a:avLst/>
          </a:prstGeom>
        </p:spPr>
        <p:txBody>
          <a:bodyPr vert="horz" lIns="0" tIns="45720" rIns="0" bIns="45720" rtlCol="0" anchor="ctr"/>
          <a:lstStyle>
            <a:lvl1pPr algn="r">
              <a:defRPr sz="1200" b="1">
                <a:no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28495677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Titel + Inhou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D12BA3-1A59-4106-AB0B-121C907F47FB}"/>
              </a:ext>
            </a:extLst>
          </p:cNvPr>
          <p:cNvSpPr>
            <a:spLocks noGrp="1"/>
          </p:cNvSpPr>
          <p:nvPr>
            <p:ph type="title"/>
          </p:nvPr>
        </p:nvSpPr>
        <p:spPr/>
        <p:txBody>
          <a:bodyPr/>
          <a:lstStyle/>
          <a:p>
            <a:r>
              <a:rPr lang="en-US"/>
              <a:t>Click to edit Master title style</a:t>
            </a:r>
            <a:endParaRPr lang="nl-BE"/>
          </a:p>
        </p:txBody>
      </p:sp>
      <p:sp>
        <p:nvSpPr>
          <p:cNvPr id="3" name="Footer Placeholder 2">
            <a:extLst>
              <a:ext uri="{FF2B5EF4-FFF2-40B4-BE49-F238E27FC236}">
                <a16:creationId xmlns:a16="http://schemas.microsoft.com/office/drawing/2014/main" id="{B9C52538-1FF6-4A48-B824-17232198D1BB}"/>
              </a:ext>
            </a:extLst>
          </p:cNvPr>
          <p:cNvSpPr>
            <a:spLocks noGrp="1"/>
          </p:cNvSpPr>
          <p:nvPr>
            <p:ph type="ftr" sz="quarter" idx="10"/>
          </p:nvPr>
        </p:nvSpPr>
        <p:spPr/>
        <p:txBody>
          <a:bodyPr/>
          <a:lstStyle/>
          <a:p>
            <a:r>
              <a:rPr lang="nl-BE"/>
              <a:t>Digitaal Vlaanderen</a:t>
            </a:r>
          </a:p>
        </p:txBody>
      </p:sp>
      <p:sp>
        <p:nvSpPr>
          <p:cNvPr id="4" name="Slide Number Placeholder 3">
            <a:extLst>
              <a:ext uri="{FF2B5EF4-FFF2-40B4-BE49-F238E27FC236}">
                <a16:creationId xmlns:a16="http://schemas.microsoft.com/office/drawing/2014/main" id="{6E447F7F-BD98-45A3-9CB5-738FC09F80F6}"/>
              </a:ext>
            </a:extLst>
          </p:cNvPr>
          <p:cNvSpPr>
            <a:spLocks noGrp="1"/>
          </p:cNvSpPr>
          <p:nvPr>
            <p:ph type="sldNum" sz="quarter" idx="11"/>
          </p:nvPr>
        </p:nvSpPr>
        <p:spPr/>
        <p:txBody>
          <a:bodyPr/>
          <a:lstStyle/>
          <a:p>
            <a:fld id="{1EABE038-A425-4CC0-917A-1DC3ED725B2E}" type="slidenum">
              <a:rPr lang="nl-BE" smtClean="0"/>
              <a:pPr/>
              <a:t>‹nr.›</a:t>
            </a:fld>
            <a:endParaRPr lang="nl-BE"/>
          </a:p>
        </p:txBody>
      </p:sp>
      <p:sp>
        <p:nvSpPr>
          <p:cNvPr id="5" name="Tijdelijke aanduiding voor tekst 2">
            <a:extLst>
              <a:ext uri="{FF2B5EF4-FFF2-40B4-BE49-F238E27FC236}">
                <a16:creationId xmlns:a16="http://schemas.microsoft.com/office/drawing/2014/main" id="{7BE2456B-919F-4C28-B6F2-477203DFDD68}"/>
              </a:ext>
            </a:extLst>
          </p:cNvPr>
          <p:cNvSpPr>
            <a:spLocks noGrp="1"/>
          </p:cNvSpPr>
          <p:nvPr>
            <p:ph idx="1"/>
          </p:nvPr>
        </p:nvSpPr>
        <p:spPr>
          <a:xfrm>
            <a:off x="838200" y="1592263"/>
            <a:ext cx="10515600" cy="4584700"/>
          </a:xfrm>
          <a:prstGeom prst="rect">
            <a:avLst/>
          </a:prstGeom>
        </p:spPr>
        <p:txBody>
          <a:bodyPr vert="horz" lIns="0" tIns="45720" rIns="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nl-BE"/>
          </a:p>
        </p:txBody>
      </p:sp>
    </p:spTree>
    <p:extLst>
      <p:ext uri="{BB962C8B-B14F-4D97-AF65-F5344CB8AC3E}">
        <p14:creationId xmlns:p14="http://schemas.microsoft.com/office/powerpoint/2010/main" val="21544575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Quote_01">
    <p:spTree>
      <p:nvGrpSpPr>
        <p:cNvPr id="1" name=""/>
        <p:cNvGrpSpPr/>
        <p:nvPr/>
      </p:nvGrpSpPr>
      <p:grpSpPr>
        <a:xfrm>
          <a:off x="0" y="0"/>
          <a:ext cx="0" cy="0"/>
          <a:chOff x="0" y="0"/>
          <a:chExt cx="0" cy="0"/>
        </a:xfrm>
      </p:grpSpPr>
      <p:sp>
        <p:nvSpPr>
          <p:cNvPr id="7" name="Rechthoek 6">
            <a:extLst>
              <a:ext uri="{FF2B5EF4-FFF2-40B4-BE49-F238E27FC236}">
                <a16:creationId xmlns:a16="http://schemas.microsoft.com/office/drawing/2014/main" id="{0880DB12-4075-4207-B6AA-7800E4F122E2}"/>
              </a:ext>
            </a:extLst>
          </p:cNvPr>
          <p:cNvSpPr/>
          <p:nvPr userDrawn="1"/>
        </p:nvSpPr>
        <p:spPr>
          <a:xfrm>
            <a:off x="1773716" y="1872866"/>
            <a:ext cx="10418284" cy="27165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1800">
              <a:solidFill>
                <a:schemeClr val="tx1"/>
              </a:solidFill>
              <a:latin typeface="Flanders Art Sans Light" panose="020B0604020202020204" charset="0"/>
              <a:cs typeface="Calibri" panose="020F0502020204030204" pitchFamily="34" charset="0"/>
            </a:endParaRPr>
          </a:p>
        </p:txBody>
      </p:sp>
      <p:sp>
        <p:nvSpPr>
          <p:cNvPr id="3" name="Tijdelijke aanduiding voor tekst 2">
            <a:extLst>
              <a:ext uri="{FF2B5EF4-FFF2-40B4-BE49-F238E27FC236}">
                <a16:creationId xmlns:a16="http://schemas.microsoft.com/office/drawing/2014/main" id="{40CF25B6-16E2-4E2C-A3F5-C4E831274950}"/>
              </a:ext>
            </a:extLst>
          </p:cNvPr>
          <p:cNvSpPr>
            <a:spLocks noGrp="1"/>
          </p:cNvSpPr>
          <p:nvPr>
            <p:ph type="body" idx="1" hasCustomPrompt="1"/>
          </p:nvPr>
        </p:nvSpPr>
        <p:spPr>
          <a:xfrm>
            <a:off x="2148290" y="2192357"/>
            <a:ext cx="9669401" cy="2104220"/>
          </a:xfrm>
        </p:spPr>
        <p:txBody>
          <a:bodyPr anchor="ctr" anchorCtr="0">
            <a:normAutofit/>
          </a:bodyPr>
          <a:lstStyle>
            <a:lvl1pPr marL="0" marR="0" indent="0" algn="l" defTabSz="914353" rtl="0" eaLnBrk="1" fontAlgn="auto" latinLnBrk="0" hangingPunct="1">
              <a:lnSpc>
                <a:spcPct val="90000"/>
              </a:lnSpc>
              <a:spcBef>
                <a:spcPts val="1000"/>
              </a:spcBef>
              <a:spcAft>
                <a:spcPts val="0"/>
              </a:spcAft>
              <a:buClrTx/>
              <a:buSzTx/>
              <a:buFont typeface="Arial" panose="020B0604020202020204" pitchFamily="34" charset="0"/>
              <a:buNone/>
              <a:tabLst/>
              <a:defRPr sz="4400" b="1">
                <a:solidFill>
                  <a:schemeClr val="accent2"/>
                </a:solidFill>
                <a:latin typeface="+mj-lt"/>
              </a:defRPr>
            </a:lvl1pPr>
            <a:lvl2pPr marL="457177" indent="0">
              <a:buNone/>
              <a:defRPr sz="2000">
                <a:solidFill>
                  <a:schemeClr val="tx1">
                    <a:tint val="75000"/>
                  </a:schemeClr>
                </a:solidFill>
              </a:defRPr>
            </a:lvl2pPr>
            <a:lvl3pPr marL="914353" indent="0">
              <a:buNone/>
              <a:defRPr sz="1800">
                <a:solidFill>
                  <a:schemeClr val="tx1">
                    <a:tint val="75000"/>
                  </a:schemeClr>
                </a:solidFill>
              </a:defRPr>
            </a:lvl3pPr>
            <a:lvl4pPr marL="1371530" indent="0">
              <a:buNone/>
              <a:defRPr sz="1600">
                <a:solidFill>
                  <a:schemeClr val="tx1">
                    <a:tint val="75000"/>
                  </a:schemeClr>
                </a:solidFill>
              </a:defRPr>
            </a:lvl4pPr>
            <a:lvl5pPr marL="1828706" indent="0">
              <a:buNone/>
              <a:defRPr sz="1600">
                <a:solidFill>
                  <a:schemeClr val="tx1">
                    <a:tint val="75000"/>
                  </a:schemeClr>
                </a:solidFill>
              </a:defRPr>
            </a:lvl5pPr>
            <a:lvl6pPr marL="2285883" indent="0">
              <a:buNone/>
              <a:defRPr sz="1600">
                <a:solidFill>
                  <a:schemeClr val="tx1">
                    <a:tint val="75000"/>
                  </a:schemeClr>
                </a:solidFill>
              </a:defRPr>
            </a:lvl6pPr>
            <a:lvl7pPr marL="2743060" indent="0">
              <a:buNone/>
              <a:defRPr sz="1600">
                <a:solidFill>
                  <a:schemeClr val="tx1">
                    <a:tint val="75000"/>
                  </a:schemeClr>
                </a:solidFill>
              </a:defRPr>
            </a:lvl7pPr>
            <a:lvl8pPr marL="3200236" indent="0">
              <a:buNone/>
              <a:defRPr sz="1600">
                <a:solidFill>
                  <a:schemeClr val="tx1">
                    <a:tint val="75000"/>
                  </a:schemeClr>
                </a:solidFill>
              </a:defRPr>
            </a:lvl8pPr>
            <a:lvl9pPr marL="3657413" indent="0">
              <a:buNone/>
              <a:defRPr sz="1600">
                <a:solidFill>
                  <a:schemeClr val="tx1">
                    <a:tint val="75000"/>
                  </a:schemeClr>
                </a:solidFill>
              </a:defRPr>
            </a:lvl9pPr>
          </a:lstStyle>
          <a:p>
            <a:pPr marL="0" marR="0" lvl="0" indent="0" algn="l" defTabSz="914353" rtl="0" eaLnBrk="1" fontAlgn="auto" latinLnBrk="0" hangingPunct="1">
              <a:lnSpc>
                <a:spcPct val="90000"/>
              </a:lnSpc>
              <a:spcBef>
                <a:spcPts val="1000"/>
              </a:spcBef>
              <a:spcAft>
                <a:spcPts val="0"/>
              </a:spcAft>
              <a:buClrTx/>
              <a:buSzTx/>
              <a:buFont typeface="Arial" panose="020B0604020202020204" pitchFamily="34" charset="0"/>
              <a:buNone/>
              <a:tabLst/>
              <a:defRPr/>
            </a:pPr>
            <a:r>
              <a:rPr lang="nl-NL"/>
              <a:t>Quote</a:t>
            </a:r>
          </a:p>
        </p:txBody>
      </p:sp>
      <p:sp>
        <p:nvSpPr>
          <p:cNvPr id="5" name="Tijdelijke aanduiding voor voettekst 4">
            <a:extLst>
              <a:ext uri="{FF2B5EF4-FFF2-40B4-BE49-F238E27FC236}">
                <a16:creationId xmlns:a16="http://schemas.microsoft.com/office/drawing/2014/main" id="{428D9E02-34B7-4AA9-A820-3BFB70B95D1B}"/>
              </a:ext>
            </a:extLst>
          </p:cNvPr>
          <p:cNvSpPr>
            <a:spLocks noGrp="1"/>
          </p:cNvSpPr>
          <p:nvPr>
            <p:ph type="ftr" sz="quarter" idx="11"/>
          </p:nvPr>
        </p:nvSpPr>
        <p:spPr/>
        <p:txBody>
          <a:bodyPr/>
          <a:lstStyle>
            <a:lvl1pPr>
              <a:defRPr/>
            </a:lvl1pPr>
          </a:lstStyle>
          <a:p>
            <a:r>
              <a:rPr lang="nl-BE"/>
              <a:t>Digitaal Vlaanderen</a:t>
            </a:r>
          </a:p>
        </p:txBody>
      </p:sp>
      <p:sp>
        <p:nvSpPr>
          <p:cNvPr id="6" name="Tijdelijke aanduiding voor dianummer 5">
            <a:extLst>
              <a:ext uri="{FF2B5EF4-FFF2-40B4-BE49-F238E27FC236}">
                <a16:creationId xmlns:a16="http://schemas.microsoft.com/office/drawing/2014/main" id="{CC43F41A-8FBB-4AE1-9593-E17E909EE6E4}"/>
              </a:ext>
            </a:extLst>
          </p:cNvPr>
          <p:cNvSpPr>
            <a:spLocks noGrp="1"/>
          </p:cNvSpPr>
          <p:nvPr>
            <p:ph type="sldNum" sz="quarter" idx="12"/>
          </p:nvPr>
        </p:nvSpPr>
        <p:spPr/>
        <p:txBody>
          <a:bodyPr/>
          <a:lstStyle>
            <a:lvl1pPr>
              <a:defRPr/>
            </a:lvl1pPr>
          </a:lstStyle>
          <a:p>
            <a:fld id="{1EABE038-A425-4CC0-917A-1DC3ED725B2E}" type="slidenum">
              <a:rPr lang="nl-BE" smtClean="0"/>
              <a:pPr/>
              <a:t>‹nr.›</a:t>
            </a:fld>
            <a:endParaRPr lang="nl-BE"/>
          </a:p>
        </p:txBody>
      </p:sp>
      <p:sp>
        <p:nvSpPr>
          <p:cNvPr id="2" name="TextBox 1">
            <a:extLst>
              <a:ext uri="{FF2B5EF4-FFF2-40B4-BE49-F238E27FC236}">
                <a16:creationId xmlns:a16="http://schemas.microsoft.com/office/drawing/2014/main" id="{5CEF4D7F-BC83-4DFB-AED5-DCA5BEF64B40}"/>
              </a:ext>
            </a:extLst>
          </p:cNvPr>
          <p:cNvSpPr txBox="1"/>
          <p:nvPr userDrawn="1"/>
        </p:nvSpPr>
        <p:spPr>
          <a:xfrm>
            <a:off x="201258" y="417689"/>
            <a:ext cx="1947030" cy="4708661"/>
          </a:xfrm>
          <a:prstGeom prst="rect">
            <a:avLst/>
          </a:prstGeom>
          <a:noFill/>
        </p:spPr>
        <p:txBody>
          <a:bodyPr wrap="square" rtlCol="0">
            <a:spAutoFit/>
          </a:bodyPr>
          <a:lstStyle/>
          <a:p>
            <a:r>
              <a:rPr lang="en-US" sz="29998" b="0" dirty="0">
                <a:latin typeface="+mj-lt"/>
              </a:rPr>
              <a:t>“ </a:t>
            </a:r>
            <a:endParaRPr lang="nl-BE" sz="29998" b="0" dirty="0">
              <a:latin typeface="+mj-lt"/>
            </a:endParaRPr>
          </a:p>
        </p:txBody>
      </p:sp>
    </p:spTree>
    <p:extLst>
      <p:ext uri="{BB962C8B-B14F-4D97-AF65-F5344CB8AC3E}">
        <p14:creationId xmlns:p14="http://schemas.microsoft.com/office/powerpoint/2010/main" val="18931032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1_Titel + Inhou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D12BA3-1A59-4106-AB0B-121C907F47FB}"/>
              </a:ext>
            </a:extLst>
          </p:cNvPr>
          <p:cNvSpPr>
            <a:spLocks noGrp="1"/>
          </p:cNvSpPr>
          <p:nvPr>
            <p:ph type="title"/>
          </p:nvPr>
        </p:nvSpPr>
        <p:spPr/>
        <p:txBody>
          <a:bodyPr/>
          <a:lstStyle/>
          <a:p>
            <a:r>
              <a:rPr lang="nl-NL"/>
              <a:t>Klik om stijl te bewerken</a:t>
            </a:r>
            <a:endParaRPr lang="nl-BE"/>
          </a:p>
        </p:txBody>
      </p:sp>
      <p:sp>
        <p:nvSpPr>
          <p:cNvPr id="3" name="Footer Placeholder 2">
            <a:extLst>
              <a:ext uri="{FF2B5EF4-FFF2-40B4-BE49-F238E27FC236}">
                <a16:creationId xmlns:a16="http://schemas.microsoft.com/office/drawing/2014/main" id="{B9C52538-1FF6-4A48-B824-17232198D1BB}"/>
              </a:ext>
            </a:extLst>
          </p:cNvPr>
          <p:cNvSpPr>
            <a:spLocks noGrp="1"/>
          </p:cNvSpPr>
          <p:nvPr>
            <p:ph type="ftr" sz="quarter" idx="10"/>
          </p:nvPr>
        </p:nvSpPr>
        <p:spPr/>
        <p:txBody>
          <a:bodyPr/>
          <a:lstStyle/>
          <a:p>
            <a:r>
              <a:rPr lang="nl-BE"/>
              <a:t>Digitaal Vlaanderen</a:t>
            </a:r>
          </a:p>
        </p:txBody>
      </p:sp>
      <p:sp>
        <p:nvSpPr>
          <p:cNvPr id="4" name="Slide Number Placeholder 3">
            <a:extLst>
              <a:ext uri="{FF2B5EF4-FFF2-40B4-BE49-F238E27FC236}">
                <a16:creationId xmlns:a16="http://schemas.microsoft.com/office/drawing/2014/main" id="{6E447F7F-BD98-45A3-9CB5-738FC09F80F6}"/>
              </a:ext>
            </a:extLst>
          </p:cNvPr>
          <p:cNvSpPr>
            <a:spLocks noGrp="1"/>
          </p:cNvSpPr>
          <p:nvPr>
            <p:ph type="sldNum" sz="quarter" idx="11"/>
          </p:nvPr>
        </p:nvSpPr>
        <p:spPr/>
        <p:txBody>
          <a:bodyPr/>
          <a:lstStyle/>
          <a:p>
            <a:fld id="{1EABE038-A425-4CC0-917A-1DC3ED725B2E}" type="slidenum">
              <a:rPr lang="nl-BE" smtClean="0"/>
              <a:pPr/>
              <a:t>‹nr.›</a:t>
            </a:fld>
            <a:endParaRPr lang="nl-BE"/>
          </a:p>
        </p:txBody>
      </p:sp>
      <p:sp>
        <p:nvSpPr>
          <p:cNvPr id="5" name="Tijdelijke aanduiding voor tekst 2">
            <a:extLst>
              <a:ext uri="{FF2B5EF4-FFF2-40B4-BE49-F238E27FC236}">
                <a16:creationId xmlns:a16="http://schemas.microsoft.com/office/drawing/2014/main" id="{7BE2456B-919F-4C28-B6F2-477203DFDD68}"/>
              </a:ext>
            </a:extLst>
          </p:cNvPr>
          <p:cNvSpPr>
            <a:spLocks noGrp="1"/>
          </p:cNvSpPr>
          <p:nvPr>
            <p:ph idx="1"/>
          </p:nvPr>
        </p:nvSpPr>
        <p:spPr>
          <a:xfrm>
            <a:off x="838200" y="1592263"/>
            <a:ext cx="10515600" cy="4584700"/>
          </a:xfrm>
          <a:prstGeom prst="rect">
            <a:avLst/>
          </a:prstGeom>
        </p:spPr>
        <p:txBody>
          <a:bodyPr vert="horz" lIns="0" tIns="45720" rIns="0" bIns="45720" rtlCol="0">
            <a:normAutofit/>
          </a:body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Tree>
    <p:extLst>
      <p:ext uri="{BB962C8B-B14F-4D97-AF65-F5344CB8AC3E}">
        <p14:creationId xmlns:p14="http://schemas.microsoft.com/office/powerpoint/2010/main" val="38641139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userDrawn="1">
  <p:cSld name="Titel + Boventitel + Inhou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A0088BA-50E3-453A-B4A0-8CCF8ED49B02}"/>
              </a:ext>
            </a:extLst>
          </p:cNvPr>
          <p:cNvSpPr>
            <a:spLocks noGrp="1"/>
          </p:cNvSpPr>
          <p:nvPr>
            <p:ph type="title" hasCustomPrompt="1"/>
          </p:nvPr>
        </p:nvSpPr>
        <p:spPr>
          <a:xfrm>
            <a:off x="836612" y="736353"/>
            <a:ext cx="10515600" cy="703511"/>
          </a:xfrm>
          <a:prstGeom prst="rect">
            <a:avLst/>
          </a:prstGeom>
        </p:spPr>
        <p:txBody>
          <a:bodyPr anchor="t"/>
          <a:lstStyle>
            <a:lvl1pPr>
              <a:defRPr/>
            </a:lvl1pPr>
          </a:lstStyle>
          <a:p>
            <a:r>
              <a:rPr lang="nl-NL"/>
              <a:t>Hoofdtitel</a:t>
            </a:r>
            <a:endParaRPr lang="nl-BE"/>
          </a:p>
        </p:txBody>
      </p:sp>
      <p:sp>
        <p:nvSpPr>
          <p:cNvPr id="3" name="Tijdelijke aanduiding voor inhoud 2">
            <a:extLst>
              <a:ext uri="{FF2B5EF4-FFF2-40B4-BE49-F238E27FC236}">
                <a16:creationId xmlns:a16="http://schemas.microsoft.com/office/drawing/2014/main" id="{39A00E47-68C0-4DBD-AB0F-CD7342B025EA}"/>
              </a:ext>
            </a:extLst>
          </p:cNvPr>
          <p:cNvSpPr>
            <a:spLocks noGrp="1"/>
          </p:cNvSpPr>
          <p:nvPr>
            <p:ph idx="1" hasCustomPrompt="1"/>
          </p:nvPr>
        </p:nvSpPr>
        <p:spPr>
          <a:xfrm>
            <a:off x="838200" y="1592263"/>
            <a:ext cx="10515600" cy="4584700"/>
          </a:xfrm>
        </p:spPr>
        <p:txBody>
          <a:bodyPr/>
          <a:lstStyle>
            <a:lvl1pPr>
              <a:defRPr u="none"/>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12" name="Tijdelijke aanduiding voor tekst 9">
            <a:extLst>
              <a:ext uri="{FF2B5EF4-FFF2-40B4-BE49-F238E27FC236}">
                <a16:creationId xmlns:a16="http://schemas.microsoft.com/office/drawing/2014/main" id="{C8409B7C-6B97-4FAC-AD35-6F8F386B3CAB}"/>
              </a:ext>
            </a:extLst>
          </p:cNvPr>
          <p:cNvSpPr>
            <a:spLocks noGrp="1"/>
          </p:cNvSpPr>
          <p:nvPr>
            <p:ph type="body" sz="quarter" idx="13" hasCustomPrompt="1"/>
          </p:nvPr>
        </p:nvSpPr>
        <p:spPr>
          <a:xfrm>
            <a:off x="836613"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Tree>
    <p:extLst>
      <p:ext uri="{BB962C8B-B14F-4D97-AF65-F5344CB8AC3E}">
        <p14:creationId xmlns:p14="http://schemas.microsoft.com/office/powerpoint/2010/main" val="6051983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Titel">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7FBACB4-A827-476B-A480-75BFBEF64F94}"/>
              </a:ext>
            </a:extLst>
          </p:cNvPr>
          <p:cNvSpPr>
            <a:spLocks noGrp="1"/>
          </p:cNvSpPr>
          <p:nvPr>
            <p:ph type="title"/>
          </p:nvPr>
        </p:nvSpPr>
        <p:spPr/>
        <p:txBody>
          <a:bodyPr/>
          <a:lstStyle/>
          <a:p>
            <a:r>
              <a:rPr lang="en-US"/>
              <a:t>Click to edit Master title style</a:t>
            </a:r>
            <a:endParaRPr lang="nl-BE"/>
          </a:p>
        </p:txBody>
      </p:sp>
      <p:sp>
        <p:nvSpPr>
          <p:cNvPr id="3" name="Footer Placeholder 2">
            <a:extLst>
              <a:ext uri="{FF2B5EF4-FFF2-40B4-BE49-F238E27FC236}">
                <a16:creationId xmlns:a16="http://schemas.microsoft.com/office/drawing/2014/main" id="{C5C9F335-3273-4667-AD8D-2C4BE24F1488}"/>
              </a:ext>
            </a:extLst>
          </p:cNvPr>
          <p:cNvSpPr>
            <a:spLocks noGrp="1"/>
          </p:cNvSpPr>
          <p:nvPr>
            <p:ph type="ftr" sz="quarter" idx="10"/>
          </p:nvPr>
        </p:nvSpPr>
        <p:spPr/>
        <p:txBody>
          <a:bodyPr/>
          <a:lstStyle/>
          <a:p>
            <a:r>
              <a:rPr lang="nl-BE"/>
              <a:t>Digitaal Vlaanderen</a:t>
            </a:r>
          </a:p>
        </p:txBody>
      </p:sp>
      <p:sp>
        <p:nvSpPr>
          <p:cNvPr id="4" name="Slide Number Placeholder 3">
            <a:extLst>
              <a:ext uri="{FF2B5EF4-FFF2-40B4-BE49-F238E27FC236}">
                <a16:creationId xmlns:a16="http://schemas.microsoft.com/office/drawing/2014/main" id="{EFEB5C17-7629-4682-8F5F-4423A21D776A}"/>
              </a:ext>
            </a:extLst>
          </p:cNvPr>
          <p:cNvSpPr>
            <a:spLocks noGrp="1"/>
          </p:cNvSpPr>
          <p:nvPr>
            <p:ph type="sldNum" sz="quarter" idx="11"/>
          </p:nvPr>
        </p:nvSpPr>
        <p:spPr/>
        <p:txBody>
          <a:bodyPr/>
          <a:lstStyle/>
          <a:p>
            <a:fld id="{1EABE038-A425-4CC0-917A-1DC3ED725B2E}" type="slidenum">
              <a:rPr lang="nl-BE" smtClean="0"/>
              <a:pPr/>
              <a:t>‹nr.›</a:t>
            </a:fld>
            <a:endParaRPr lang="nl-BE"/>
          </a:p>
        </p:txBody>
      </p:sp>
    </p:spTree>
    <p:extLst>
      <p:ext uri="{BB962C8B-B14F-4D97-AF65-F5344CB8AC3E}">
        <p14:creationId xmlns:p14="http://schemas.microsoft.com/office/powerpoint/2010/main" val="41941183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1_Titel">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7FBACB4-A827-476B-A480-75BFBEF64F94}"/>
              </a:ext>
            </a:extLst>
          </p:cNvPr>
          <p:cNvSpPr>
            <a:spLocks noGrp="1"/>
          </p:cNvSpPr>
          <p:nvPr>
            <p:ph type="title"/>
          </p:nvPr>
        </p:nvSpPr>
        <p:spPr/>
        <p:txBody>
          <a:bodyPr/>
          <a:lstStyle/>
          <a:p>
            <a:r>
              <a:rPr lang="nl-NL"/>
              <a:t>Klik om stijl te bewerken</a:t>
            </a:r>
            <a:endParaRPr lang="nl-BE"/>
          </a:p>
        </p:txBody>
      </p:sp>
      <p:sp>
        <p:nvSpPr>
          <p:cNvPr id="3" name="Footer Placeholder 2">
            <a:extLst>
              <a:ext uri="{FF2B5EF4-FFF2-40B4-BE49-F238E27FC236}">
                <a16:creationId xmlns:a16="http://schemas.microsoft.com/office/drawing/2014/main" id="{C5C9F335-3273-4667-AD8D-2C4BE24F1488}"/>
              </a:ext>
            </a:extLst>
          </p:cNvPr>
          <p:cNvSpPr>
            <a:spLocks noGrp="1"/>
          </p:cNvSpPr>
          <p:nvPr>
            <p:ph type="ftr" sz="quarter" idx="10"/>
          </p:nvPr>
        </p:nvSpPr>
        <p:spPr/>
        <p:txBody>
          <a:bodyPr/>
          <a:lstStyle/>
          <a:p>
            <a:r>
              <a:rPr lang="nl-BE"/>
              <a:t>Digitaal Vlaanderen</a:t>
            </a:r>
          </a:p>
        </p:txBody>
      </p:sp>
      <p:sp>
        <p:nvSpPr>
          <p:cNvPr id="4" name="Slide Number Placeholder 3">
            <a:extLst>
              <a:ext uri="{FF2B5EF4-FFF2-40B4-BE49-F238E27FC236}">
                <a16:creationId xmlns:a16="http://schemas.microsoft.com/office/drawing/2014/main" id="{EFEB5C17-7629-4682-8F5F-4423A21D776A}"/>
              </a:ext>
            </a:extLst>
          </p:cNvPr>
          <p:cNvSpPr>
            <a:spLocks noGrp="1"/>
          </p:cNvSpPr>
          <p:nvPr>
            <p:ph type="sldNum" sz="quarter" idx="11"/>
          </p:nvPr>
        </p:nvSpPr>
        <p:spPr/>
        <p:txBody>
          <a:bodyPr/>
          <a:lstStyle/>
          <a:p>
            <a:fld id="{1EABE038-A425-4CC0-917A-1DC3ED725B2E}" type="slidenum">
              <a:rPr lang="nl-BE" smtClean="0"/>
              <a:pPr/>
              <a:t>‹nr.›</a:t>
            </a:fld>
            <a:endParaRPr lang="nl-BE"/>
          </a:p>
        </p:txBody>
      </p:sp>
    </p:spTree>
    <p:extLst>
      <p:ext uri="{BB962C8B-B14F-4D97-AF65-F5344CB8AC3E}">
        <p14:creationId xmlns:p14="http://schemas.microsoft.com/office/powerpoint/2010/main" val="4731749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Titel + Boventitel">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A0088BA-50E3-453A-B4A0-8CCF8ED49B02}"/>
              </a:ext>
            </a:extLst>
          </p:cNvPr>
          <p:cNvSpPr>
            <a:spLocks noGrp="1"/>
          </p:cNvSpPr>
          <p:nvPr>
            <p:ph type="title" hasCustomPrompt="1"/>
          </p:nvPr>
        </p:nvSpPr>
        <p:spPr>
          <a:xfrm>
            <a:off x="836612" y="736353"/>
            <a:ext cx="10515600" cy="703511"/>
          </a:xfrm>
          <a:prstGeom prst="rect">
            <a:avLst/>
          </a:prstGeom>
        </p:spPr>
        <p:txBody>
          <a:bodyPr anchor="t"/>
          <a:lstStyle>
            <a:lvl1pPr>
              <a:defRPr/>
            </a:lvl1pPr>
          </a:lstStyle>
          <a:p>
            <a:r>
              <a:rPr lang="nl-NL"/>
              <a:t>Hoofdtitel</a:t>
            </a:r>
            <a:endParaRPr lang="nl-BE"/>
          </a:p>
        </p:txBody>
      </p:sp>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p>
        </p:txBody>
      </p:sp>
      <p:sp>
        <p:nvSpPr>
          <p:cNvPr id="12" name="Tijdelijke aanduiding voor tekst 9">
            <a:extLst>
              <a:ext uri="{FF2B5EF4-FFF2-40B4-BE49-F238E27FC236}">
                <a16:creationId xmlns:a16="http://schemas.microsoft.com/office/drawing/2014/main" id="{C8409B7C-6B97-4FAC-AD35-6F8F386B3CAB}"/>
              </a:ext>
            </a:extLst>
          </p:cNvPr>
          <p:cNvSpPr>
            <a:spLocks noGrp="1"/>
          </p:cNvSpPr>
          <p:nvPr>
            <p:ph type="body" sz="quarter" idx="13" hasCustomPrompt="1"/>
          </p:nvPr>
        </p:nvSpPr>
        <p:spPr>
          <a:xfrm>
            <a:off x="836613"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Tree>
    <p:extLst>
      <p:ext uri="{BB962C8B-B14F-4D97-AF65-F5344CB8AC3E}">
        <p14:creationId xmlns:p14="http://schemas.microsoft.com/office/powerpoint/2010/main" val="31364821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Titel + Tussentitel + 2 Inhoud ">
    <p:spTree>
      <p:nvGrpSpPr>
        <p:cNvPr id="1" name=""/>
        <p:cNvGrpSpPr/>
        <p:nvPr/>
      </p:nvGrpSpPr>
      <p:grpSpPr>
        <a:xfrm>
          <a:off x="0" y="0"/>
          <a:ext cx="0" cy="0"/>
          <a:chOff x="0" y="0"/>
          <a:chExt cx="0" cy="0"/>
        </a:xfrm>
      </p:grpSpPr>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p>
        </p:txBody>
      </p:sp>
      <p:sp>
        <p:nvSpPr>
          <p:cNvPr id="8" name="Rechthoek 3">
            <a:extLst>
              <a:ext uri="{FF2B5EF4-FFF2-40B4-BE49-F238E27FC236}">
                <a16:creationId xmlns:a16="http://schemas.microsoft.com/office/drawing/2014/main" id="{23AF26AC-5CFB-4F6D-8A70-31DC3394C2C5}"/>
              </a:ext>
            </a:extLst>
          </p:cNvPr>
          <p:cNvSpPr/>
          <p:nvPr userDrawn="1"/>
        </p:nvSpPr>
        <p:spPr>
          <a:xfrm>
            <a:off x="839788" y="1592263"/>
            <a:ext cx="5049383"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11" name="Text Placeholder 16">
            <a:extLst>
              <a:ext uri="{FF2B5EF4-FFF2-40B4-BE49-F238E27FC236}">
                <a16:creationId xmlns:a16="http://schemas.microsoft.com/office/drawing/2014/main" id="{B516FA6D-8E9F-4C9C-BA50-CC09DCED4072}"/>
              </a:ext>
            </a:extLst>
          </p:cNvPr>
          <p:cNvSpPr>
            <a:spLocks noGrp="1"/>
          </p:cNvSpPr>
          <p:nvPr>
            <p:ph type="body" sz="quarter" idx="14"/>
          </p:nvPr>
        </p:nvSpPr>
        <p:spPr>
          <a:xfrm>
            <a:off x="1090250" y="1904790"/>
            <a:ext cx="4548456" cy="778234"/>
          </a:xfrm>
        </p:spPr>
        <p:txBody>
          <a:bodyPr anchor="b">
            <a:noAutofit/>
          </a:bodyPr>
          <a:lstStyle>
            <a:lvl1pPr marL="0" algn="ctr" defTabSz="914363"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Edit Master text styles</a:t>
            </a:r>
          </a:p>
        </p:txBody>
      </p:sp>
      <p:sp>
        <p:nvSpPr>
          <p:cNvPr id="15" name="Rectangle 14">
            <a:extLst>
              <a:ext uri="{FF2B5EF4-FFF2-40B4-BE49-F238E27FC236}">
                <a16:creationId xmlns:a16="http://schemas.microsoft.com/office/drawing/2014/main" id="{D870A25B-699D-4D15-BC83-0201815D2734}"/>
              </a:ext>
            </a:extLst>
          </p:cNvPr>
          <p:cNvSpPr/>
          <p:nvPr userDrawn="1"/>
        </p:nvSpPr>
        <p:spPr>
          <a:xfrm>
            <a:off x="3209867"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latin typeface="+mj-lt"/>
            </a:endParaRPr>
          </a:p>
        </p:txBody>
      </p:sp>
      <p:sp>
        <p:nvSpPr>
          <p:cNvPr id="21" name="Text Placeholder 20">
            <a:extLst>
              <a:ext uri="{FF2B5EF4-FFF2-40B4-BE49-F238E27FC236}">
                <a16:creationId xmlns:a16="http://schemas.microsoft.com/office/drawing/2014/main" id="{E566FEB3-9583-4476-870F-897012632146}"/>
              </a:ext>
            </a:extLst>
          </p:cNvPr>
          <p:cNvSpPr>
            <a:spLocks noGrp="1"/>
          </p:cNvSpPr>
          <p:nvPr>
            <p:ph type="body" sz="quarter" idx="20"/>
          </p:nvPr>
        </p:nvSpPr>
        <p:spPr>
          <a:xfrm>
            <a:off x="1089452" y="3339380"/>
            <a:ext cx="4550055" cy="2656800"/>
          </a:xfrm>
        </p:spPr>
        <p:txBody>
          <a:bodyPr>
            <a:noAutofit/>
          </a:bodyPr>
          <a:lstStyle>
            <a:lvl1pPr marL="230391" indent="-230391">
              <a:buFont typeface="Wingdings" panose="05000000000000000000" pitchFamily="2" charset="2"/>
              <a:buChar char="§"/>
              <a:defRPr sz="2000">
                <a:latin typeface="+mn-lt"/>
              </a:defRPr>
            </a:lvl1pPr>
            <a:lvl2pPr marL="460782">
              <a:defRPr/>
            </a:lvl2pPr>
            <a:lvl3pPr marL="691172">
              <a:defRPr/>
            </a:lvl3pPr>
            <a:lvl4pPr marL="921563">
              <a:defRPr/>
            </a:lvl4pPr>
            <a:lvl5pPr marL="1151954">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28" name="Rechthoek 3">
            <a:extLst>
              <a:ext uri="{FF2B5EF4-FFF2-40B4-BE49-F238E27FC236}">
                <a16:creationId xmlns:a16="http://schemas.microsoft.com/office/drawing/2014/main" id="{18679EBA-25DF-47AF-B66A-ADB4C0B50434}"/>
              </a:ext>
            </a:extLst>
          </p:cNvPr>
          <p:cNvSpPr/>
          <p:nvPr userDrawn="1"/>
        </p:nvSpPr>
        <p:spPr>
          <a:xfrm>
            <a:off x="6302830" y="1592263"/>
            <a:ext cx="5049383"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29" name="Text Placeholder 16">
            <a:extLst>
              <a:ext uri="{FF2B5EF4-FFF2-40B4-BE49-F238E27FC236}">
                <a16:creationId xmlns:a16="http://schemas.microsoft.com/office/drawing/2014/main" id="{7D3C742E-7030-4C09-A4E2-EE5560A92F6F}"/>
              </a:ext>
            </a:extLst>
          </p:cNvPr>
          <p:cNvSpPr>
            <a:spLocks noGrp="1"/>
          </p:cNvSpPr>
          <p:nvPr>
            <p:ph type="body" sz="quarter" idx="21"/>
          </p:nvPr>
        </p:nvSpPr>
        <p:spPr>
          <a:xfrm>
            <a:off x="6553294" y="1904790"/>
            <a:ext cx="4548456" cy="778234"/>
          </a:xfrm>
        </p:spPr>
        <p:txBody>
          <a:bodyPr anchor="b">
            <a:noAutofit/>
          </a:bodyPr>
          <a:lstStyle>
            <a:lvl1pPr marL="0" algn="ctr" defTabSz="914363"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Edit Master text styles</a:t>
            </a:r>
          </a:p>
        </p:txBody>
      </p:sp>
      <p:sp>
        <p:nvSpPr>
          <p:cNvPr id="30" name="Rectangle 29">
            <a:extLst>
              <a:ext uri="{FF2B5EF4-FFF2-40B4-BE49-F238E27FC236}">
                <a16:creationId xmlns:a16="http://schemas.microsoft.com/office/drawing/2014/main" id="{2BCC130F-4C58-4918-8A26-AD95CBCEBBB9}"/>
              </a:ext>
            </a:extLst>
          </p:cNvPr>
          <p:cNvSpPr/>
          <p:nvPr userDrawn="1"/>
        </p:nvSpPr>
        <p:spPr>
          <a:xfrm>
            <a:off x="8672910"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latin typeface="+mj-lt"/>
            </a:endParaRPr>
          </a:p>
        </p:txBody>
      </p:sp>
      <p:sp>
        <p:nvSpPr>
          <p:cNvPr id="31" name="Text Placeholder 20">
            <a:extLst>
              <a:ext uri="{FF2B5EF4-FFF2-40B4-BE49-F238E27FC236}">
                <a16:creationId xmlns:a16="http://schemas.microsoft.com/office/drawing/2014/main" id="{2319D7C0-B552-49BD-9175-92D787A5496B}"/>
              </a:ext>
            </a:extLst>
          </p:cNvPr>
          <p:cNvSpPr>
            <a:spLocks noGrp="1"/>
          </p:cNvSpPr>
          <p:nvPr>
            <p:ph type="body" sz="quarter" idx="22"/>
          </p:nvPr>
        </p:nvSpPr>
        <p:spPr>
          <a:xfrm>
            <a:off x="6552494" y="3339380"/>
            <a:ext cx="4550055" cy="2656800"/>
          </a:xfrm>
        </p:spPr>
        <p:txBody>
          <a:bodyPr>
            <a:noAutofit/>
          </a:bodyPr>
          <a:lstStyle>
            <a:lvl1pPr marL="230391" indent="-230391">
              <a:buFont typeface="Wingdings" panose="05000000000000000000" pitchFamily="2" charset="2"/>
              <a:buChar char="§"/>
              <a:defRPr sz="2000">
                <a:latin typeface="+mn-lt"/>
              </a:defRPr>
            </a:lvl1pPr>
            <a:lvl2pPr marL="460782">
              <a:defRPr/>
            </a:lvl2pPr>
            <a:lvl3pPr marL="691172">
              <a:defRPr/>
            </a:lvl3pPr>
            <a:lvl4pPr marL="921563">
              <a:defRPr/>
            </a:lvl4pPr>
            <a:lvl5pPr marL="1151954">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16" name="Titel 1">
            <a:extLst>
              <a:ext uri="{FF2B5EF4-FFF2-40B4-BE49-F238E27FC236}">
                <a16:creationId xmlns:a16="http://schemas.microsoft.com/office/drawing/2014/main" id="{B402254C-B322-4B4A-8A90-0B23A940D93E}"/>
              </a:ext>
            </a:extLst>
          </p:cNvPr>
          <p:cNvSpPr>
            <a:spLocks noGrp="1"/>
          </p:cNvSpPr>
          <p:nvPr>
            <p:ph type="title" hasCustomPrompt="1"/>
          </p:nvPr>
        </p:nvSpPr>
        <p:spPr>
          <a:xfrm>
            <a:off x="836612" y="736353"/>
            <a:ext cx="10515600" cy="703511"/>
          </a:xfrm>
          <a:prstGeom prst="rect">
            <a:avLst/>
          </a:prstGeom>
        </p:spPr>
        <p:txBody>
          <a:bodyPr anchor="t"/>
          <a:lstStyle>
            <a:lvl1pPr>
              <a:defRPr/>
            </a:lvl1pPr>
          </a:lstStyle>
          <a:p>
            <a:r>
              <a:rPr lang="nl-NL"/>
              <a:t>Hoofdtitel</a:t>
            </a:r>
            <a:endParaRPr lang="nl-BE"/>
          </a:p>
        </p:txBody>
      </p:sp>
      <p:sp>
        <p:nvSpPr>
          <p:cNvPr id="17" name="Tijdelijke aanduiding voor tekst 9">
            <a:extLst>
              <a:ext uri="{FF2B5EF4-FFF2-40B4-BE49-F238E27FC236}">
                <a16:creationId xmlns:a16="http://schemas.microsoft.com/office/drawing/2014/main" id="{59EEA2BC-5754-457F-AE68-3991568A9F54}"/>
              </a:ext>
            </a:extLst>
          </p:cNvPr>
          <p:cNvSpPr>
            <a:spLocks noGrp="1"/>
          </p:cNvSpPr>
          <p:nvPr>
            <p:ph type="body" sz="quarter" idx="13" hasCustomPrompt="1"/>
          </p:nvPr>
        </p:nvSpPr>
        <p:spPr>
          <a:xfrm>
            <a:off x="836613"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Tree>
    <p:extLst>
      <p:ext uri="{BB962C8B-B14F-4D97-AF65-F5344CB8AC3E}">
        <p14:creationId xmlns:p14="http://schemas.microsoft.com/office/powerpoint/2010/main" val="1938933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Titel + Tussentitel + 3 Inhoud ">
    <p:spTree>
      <p:nvGrpSpPr>
        <p:cNvPr id="1" name=""/>
        <p:cNvGrpSpPr/>
        <p:nvPr/>
      </p:nvGrpSpPr>
      <p:grpSpPr>
        <a:xfrm>
          <a:off x="0" y="0"/>
          <a:ext cx="0" cy="0"/>
          <a:chOff x="0" y="0"/>
          <a:chExt cx="0" cy="0"/>
        </a:xfrm>
      </p:grpSpPr>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p>
        </p:txBody>
      </p:sp>
      <p:sp>
        <p:nvSpPr>
          <p:cNvPr id="8" name="Rechthoek 3">
            <a:extLst>
              <a:ext uri="{FF2B5EF4-FFF2-40B4-BE49-F238E27FC236}">
                <a16:creationId xmlns:a16="http://schemas.microsoft.com/office/drawing/2014/main" id="{23AF26AC-5CFB-4F6D-8A70-31DC3394C2C5}"/>
              </a:ext>
            </a:extLst>
          </p:cNvPr>
          <p:cNvSpPr/>
          <p:nvPr userDrawn="1"/>
        </p:nvSpPr>
        <p:spPr>
          <a:xfrm>
            <a:off x="839788" y="1577977"/>
            <a:ext cx="3240000" cy="46227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9" name="Rechthoek 3">
            <a:extLst>
              <a:ext uri="{FF2B5EF4-FFF2-40B4-BE49-F238E27FC236}">
                <a16:creationId xmlns:a16="http://schemas.microsoft.com/office/drawing/2014/main" id="{1786B4DD-87B3-4870-B63C-2B803B4906F0}"/>
              </a:ext>
            </a:extLst>
          </p:cNvPr>
          <p:cNvSpPr/>
          <p:nvPr userDrawn="1"/>
        </p:nvSpPr>
        <p:spPr>
          <a:xfrm>
            <a:off x="4476000" y="1577977"/>
            <a:ext cx="3240000" cy="46227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rgbClr val="373636"/>
              </a:solidFill>
              <a:uFill>
                <a:solidFill>
                  <a:srgbClr val="FFE819"/>
                </a:solidFill>
              </a:uFill>
              <a:latin typeface="+mj-lt"/>
            </a:endParaRPr>
          </a:p>
        </p:txBody>
      </p:sp>
      <p:sp>
        <p:nvSpPr>
          <p:cNvPr id="10" name="Rechthoek 3">
            <a:extLst>
              <a:ext uri="{FF2B5EF4-FFF2-40B4-BE49-F238E27FC236}">
                <a16:creationId xmlns:a16="http://schemas.microsoft.com/office/drawing/2014/main" id="{892CD43D-9369-47DC-A190-4DABB5F648B9}"/>
              </a:ext>
            </a:extLst>
          </p:cNvPr>
          <p:cNvSpPr/>
          <p:nvPr userDrawn="1"/>
        </p:nvSpPr>
        <p:spPr>
          <a:xfrm>
            <a:off x="8112212" y="1592264"/>
            <a:ext cx="3240000" cy="46227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rgbClr val="373636"/>
              </a:solidFill>
              <a:uFill>
                <a:solidFill>
                  <a:srgbClr val="FFE819"/>
                </a:solidFill>
              </a:uFill>
              <a:latin typeface="+mj-lt"/>
            </a:endParaRPr>
          </a:p>
        </p:txBody>
      </p:sp>
      <p:sp>
        <p:nvSpPr>
          <p:cNvPr id="11" name="Text Placeholder 16">
            <a:extLst>
              <a:ext uri="{FF2B5EF4-FFF2-40B4-BE49-F238E27FC236}">
                <a16:creationId xmlns:a16="http://schemas.microsoft.com/office/drawing/2014/main" id="{B516FA6D-8E9F-4C9C-BA50-CC09DCED4072}"/>
              </a:ext>
            </a:extLst>
          </p:cNvPr>
          <p:cNvSpPr>
            <a:spLocks noGrp="1"/>
          </p:cNvSpPr>
          <p:nvPr>
            <p:ph type="body" sz="quarter" idx="14"/>
          </p:nvPr>
        </p:nvSpPr>
        <p:spPr>
          <a:xfrm>
            <a:off x="1000501" y="1904790"/>
            <a:ext cx="2918574" cy="778234"/>
          </a:xfrm>
        </p:spPr>
        <p:txBody>
          <a:bodyPr anchor="b">
            <a:noAutofit/>
          </a:bodyPr>
          <a:lstStyle>
            <a:lvl1pPr marL="0" algn="ctr" defTabSz="914363"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Edit Master text styles</a:t>
            </a:r>
          </a:p>
        </p:txBody>
      </p:sp>
      <p:sp>
        <p:nvSpPr>
          <p:cNvPr id="13" name="Text Placeholder 16">
            <a:extLst>
              <a:ext uri="{FF2B5EF4-FFF2-40B4-BE49-F238E27FC236}">
                <a16:creationId xmlns:a16="http://schemas.microsoft.com/office/drawing/2014/main" id="{4903B434-F0DF-4A38-AD25-1AC6AC8F3084}"/>
              </a:ext>
            </a:extLst>
          </p:cNvPr>
          <p:cNvSpPr>
            <a:spLocks noGrp="1"/>
          </p:cNvSpPr>
          <p:nvPr>
            <p:ph type="body" sz="quarter" idx="15"/>
          </p:nvPr>
        </p:nvSpPr>
        <p:spPr>
          <a:xfrm>
            <a:off x="4636714" y="1904790"/>
            <a:ext cx="2918574" cy="778234"/>
          </a:xfrm>
        </p:spPr>
        <p:txBody>
          <a:bodyPr anchor="b">
            <a:noAutofit/>
          </a:bodyPr>
          <a:lstStyle>
            <a:lvl1pPr marL="0" algn="ctr" defTabSz="914363"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Edit Master text styles</a:t>
            </a:r>
          </a:p>
        </p:txBody>
      </p:sp>
      <p:sp>
        <p:nvSpPr>
          <p:cNvPr id="14" name="Text Placeholder 16">
            <a:extLst>
              <a:ext uri="{FF2B5EF4-FFF2-40B4-BE49-F238E27FC236}">
                <a16:creationId xmlns:a16="http://schemas.microsoft.com/office/drawing/2014/main" id="{4F757132-B6AF-4A2B-9F9B-07AB94E88C17}"/>
              </a:ext>
            </a:extLst>
          </p:cNvPr>
          <p:cNvSpPr>
            <a:spLocks noGrp="1"/>
          </p:cNvSpPr>
          <p:nvPr>
            <p:ph type="body" sz="quarter" idx="16"/>
          </p:nvPr>
        </p:nvSpPr>
        <p:spPr>
          <a:xfrm>
            <a:off x="8272926" y="1919076"/>
            <a:ext cx="2918574" cy="778234"/>
          </a:xfrm>
        </p:spPr>
        <p:txBody>
          <a:bodyPr anchor="b">
            <a:noAutofit/>
          </a:bodyPr>
          <a:lstStyle>
            <a:lvl1pPr marL="0" algn="ctr" defTabSz="914363"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Edit Master text styles</a:t>
            </a:r>
          </a:p>
        </p:txBody>
      </p:sp>
      <p:sp>
        <p:nvSpPr>
          <p:cNvPr id="15" name="Rectangle 14">
            <a:extLst>
              <a:ext uri="{FF2B5EF4-FFF2-40B4-BE49-F238E27FC236}">
                <a16:creationId xmlns:a16="http://schemas.microsoft.com/office/drawing/2014/main" id="{D870A25B-699D-4D15-BC83-0201815D2734}"/>
              </a:ext>
            </a:extLst>
          </p:cNvPr>
          <p:cNvSpPr/>
          <p:nvPr userDrawn="1"/>
        </p:nvSpPr>
        <p:spPr>
          <a:xfrm>
            <a:off x="2304758"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latin typeface="+mj-lt"/>
            </a:endParaRPr>
          </a:p>
        </p:txBody>
      </p:sp>
      <p:sp>
        <p:nvSpPr>
          <p:cNvPr id="17" name="Rectangle 16">
            <a:extLst>
              <a:ext uri="{FF2B5EF4-FFF2-40B4-BE49-F238E27FC236}">
                <a16:creationId xmlns:a16="http://schemas.microsoft.com/office/drawing/2014/main" id="{5A5DD0C0-8DD0-4CF1-A9DC-5F39B9B29250}"/>
              </a:ext>
            </a:extLst>
          </p:cNvPr>
          <p:cNvSpPr/>
          <p:nvPr userDrawn="1"/>
        </p:nvSpPr>
        <p:spPr>
          <a:xfrm>
            <a:off x="5821445"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latin typeface="+mj-lt"/>
            </a:endParaRPr>
          </a:p>
        </p:txBody>
      </p:sp>
      <p:sp>
        <p:nvSpPr>
          <p:cNvPr id="19" name="Rectangle 18">
            <a:extLst>
              <a:ext uri="{FF2B5EF4-FFF2-40B4-BE49-F238E27FC236}">
                <a16:creationId xmlns:a16="http://schemas.microsoft.com/office/drawing/2014/main" id="{6047A5D2-E535-4929-8474-B0DFBDAC3AAA}"/>
              </a:ext>
            </a:extLst>
          </p:cNvPr>
          <p:cNvSpPr/>
          <p:nvPr userDrawn="1"/>
        </p:nvSpPr>
        <p:spPr>
          <a:xfrm>
            <a:off x="9577182" y="2989488"/>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latin typeface="+mj-lt"/>
            </a:endParaRPr>
          </a:p>
        </p:txBody>
      </p:sp>
      <p:sp>
        <p:nvSpPr>
          <p:cNvPr id="21" name="Text Placeholder 20">
            <a:extLst>
              <a:ext uri="{FF2B5EF4-FFF2-40B4-BE49-F238E27FC236}">
                <a16:creationId xmlns:a16="http://schemas.microsoft.com/office/drawing/2014/main" id="{E566FEB3-9583-4476-870F-897012632146}"/>
              </a:ext>
            </a:extLst>
          </p:cNvPr>
          <p:cNvSpPr>
            <a:spLocks noGrp="1"/>
          </p:cNvSpPr>
          <p:nvPr>
            <p:ph type="body" sz="quarter" idx="20"/>
          </p:nvPr>
        </p:nvSpPr>
        <p:spPr>
          <a:xfrm>
            <a:off x="1000501" y="3339380"/>
            <a:ext cx="2919600" cy="2656800"/>
          </a:xfrm>
        </p:spPr>
        <p:txBody>
          <a:bodyPr>
            <a:noAutofit/>
          </a:bodyPr>
          <a:lstStyle>
            <a:lvl1pPr marL="230391" indent="-230391">
              <a:buFont typeface="Wingdings" panose="05000000000000000000" pitchFamily="2" charset="2"/>
              <a:buChar char="§"/>
              <a:defRPr sz="2000">
                <a:latin typeface="+mn-lt"/>
              </a:defRPr>
            </a:lvl1pPr>
            <a:lvl2pPr marL="460782">
              <a:defRPr/>
            </a:lvl2pPr>
            <a:lvl3pPr marL="691172">
              <a:defRPr/>
            </a:lvl3pPr>
            <a:lvl4pPr marL="921563">
              <a:defRPr/>
            </a:lvl4pPr>
            <a:lvl5pPr marL="1151954">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26" name="Text Placeholder 20">
            <a:extLst>
              <a:ext uri="{FF2B5EF4-FFF2-40B4-BE49-F238E27FC236}">
                <a16:creationId xmlns:a16="http://schemas.microsoft.com/office/drawing/2014/main" id="{EB0C5E13-305D-4093-8357-BB356F02F7B9}"/>
              </a:ext>
            </a:extLst>
          </p:cNvPr>
          <p:cNvSpPr>
            <a:spLocks noGrp="1"/>
          </p:cNvSpPr>
          <p:nvPr>
            <p:ph type="body" sz="quarter" idx="21"/>
          </p:nvPr>
        </p:nvSpPr>
        <p:spPr>
          <a:xfrm>
            <a:off x="4635687" y="3339380"/>
            <a:ext cx="2919600" cy="2656800"/>
          </a:xfrm>
        </p:spPr>
        <p:txBody>
          <a:bodyPr>
            <a:noAutofit/>
          </a:bodyPr>
          <a:lstStyle>
            <a:lvl1pPr marL="230391" indent="-230391">
              <a:buFont typeface="Wingdings" panose="05000000000000000000" pitchFamily="2" charset="2"/>
              <a:buChar char="§"/>
              <a:defRPr sz="2000">
                <a:latin typeface="+mn-lt"/>
              </a:defRPr>
            </a:lvl1pPr>
            <a:lvl2pPr marL="460782">
              <a:defRPr/>
            </a:lvl2pPr>
            <a:lvl3pPr marL="691172">
              <a:defRPr/>
            </a:lvl3pPr>
            <a:lvl4pPr marL="921563">
              <a:defRPr/>
            </a:lvl4pPr>
            <a:lvl5pPr marL="1151954">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27" name="Text Placeholder 20">
            <a:extLst>
              <a:ext uri="{FF2B5EF4-FFF2-40B4-BE49-F238E27FC236}">
                <a16:creationId xmlns:a16="http://schemas.microsoft.com/office/drawing/2014/main" id="{A9B79223-F299-4F48-B8EE-17FF3C2046EB}"/>
              </a:ext>
            </a:extLst>
          </p:cNvPr>
          <p:cNvSpPr>
            <a:spLocks noGrp="1"/>
          </p:cNvSpPr>
          <p:nvPr>
            <p:ph type="body" sz="quarter" idx="22"/>
          </p:nvPr>
        </p:nvSpPr>
        <p:spPr>
          <a:xfrm>
            <a:off x="8270873" y="3339380"/>
            <a:ext cx="2919600" cy="2656800"/>
          </a:xfrm>
        </p:spPr>
        <p:txBody>
          <a:bodyPr>
            <a:noAutofit/>
          </a:bodyPr>
          <a:lstStyle>
            <a:lvl1pPr marL="230391" indent="-230391">
              <a:buFont typeface="Wingdings" panose="05000000000000000000" pitchFamily="2" charset="2"/>
              <a:buChar char="§"/>
              <a:defRPr sz="2000">
                <a:latin typeface="+mn-lt"/>
              </a:defRPr>
            </a:lvl1pPr>
            <a:lvl2pPr marL="460782">
              <a:defRPr/>
            </a:lvl2pPr>
            <a:lvl3pPr marL="691172">
              <a:defRPr/>
            </a:lvl3pPr>
            <a:lvl4pPr marL="921563">
              <a:defRPr/>
            </a:lvl4pPr>
            <a:lvl5pPr marL="1151954">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20" name="Titel 1">
            <a:extLst>
              <a:ext uri="{FF2B5EF4-FFF2-40B4-BE49-F238E27FC236}">
                <a16:creationId xmlns:a16="http://schemas.microsoft.com/office/drawing/2014/main" id="{EACFD26D-5C2D-4D4C-BF5B-D87C120620C3}"/>
              </a:ext>
            </a:extLst>
          </p:cNvPr>
          <p:cNvSpPr>
            <a:spLocks noGrp="1"/>
          </p:cNvSpPr>
          <p:nvPr>
            <p:ph type="title" hasCustomPrompt="1"/>
          </p:nvPr>
        </p:nvSpPr>
        <p:spPr>
          <a:xfrm>
            <a:off x="836612" y="736353"/>
            <a:ext cx="10515600" cy="703511"/>
          </a:xfrm>
          <a:prstGeom prst="rect">
            <a:avLst/>
          </a:prstGeom>
        </p:spPr>
        <p:txBody>
          <a:bodyPr anchor="t"/>
          <a:lstStyle>
            <a:lvl1pPr>
              <a:defRPr/>
            </a:lvl1pPr>
          </a:lstStyle>
          <a:p>
            <a:r>
              <a:rPr lang="nl-NL"/>
              <a:t>Hoofdtitel</a:t>
            </a:r>
            <a:endParaRPr lang="nl-BE"/>
          </a:p>
        </p:txBody>
      </p:sp>
      <p:sp>
        <p:nvSpPr>
          <p:cNvPr id="22" name="Tijdelijke aanduiding voor tekst 9">
            <a:extLst>
              <a:ext uri="{FF2B5EF4-FFF2-40B4-BE49-F238E27FC236}">
                <a16:creationId xmlns:a16="http://schemas.microsoft.com/office/drawing/2014/main" id="{CC9879FD-0861-47BA-AB16-D81A3B7D1A0F}"/>
              </a:ext>
            </a:extLst>
          </p:cNvPr>
          <p:cNvSpPr>
            <a:spLocks noGrp="1"/>
          </p:cNvSpPr>
          <p:nvPr>
            <p:ph type="body" sz="quarter" idx="13" hasCustomPrompt="1"/>
          </p:nvPr>
        </p:nvSpPr>
        <p:spPr>
          <a:xfrm>
            <a:off x="836613"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Tree>
    <p:extLst>
      <p:ext uri="{BB962C8B-B14F-4D97-AF65-F5344CB8AC3E}">
        <p14:creationId xmlns:p14="http://schemas.microsoft.com/office/powerpoint/2010/main" val="33996452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Titel + Tussentitel + 4 Inhoud ">
    <p:spTree>
      <p:nvGrpSpPr>
        <p:cNvPr id="1" name=""/>
        <p:cNvGrpSpPr/>
        <p:nvPr/>
      </p:nvGrpSpPr>
      <p:grpSpPr>
        <a:xfrm>
          <a:off x="0" y="0"/>
          <a:ext cx="0" cy="0"/>
          <a:chOff x="0" y="0"/>
          <a:chExt cx="0" cy="0"/>
        </a:xfrm>
      </p:grpSpPr>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p>
        </p:txBody>
      </p:sp>
      <p:sp>
        <p:nvSpPr>
          <p:cNvPr id="8" name="Rechthoek 3">
            <a:extLst>
              <a:ext uri="{FF2B5EF4-FFF2-40B4-BE49-F238E27FC236}">
                <a16:creationId xmlns:a16="http://schemas.microsoft.com/office/drawing/2014/main" id="{23AF26AC-5CFB-4F6D-8A70-31DC3394C2C5}"/>
              </a:ext>
            </a:extLst>
          </p:cNvPr>
          <p:cNvSpPr/>
          <p:nvPr userDrawn="1"/>
        </p:nvSpPr>
        <p:spPr>
          <a:xfrm>
            <a:off x="839788"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11" name="Text Placeholder 16">
            <a:extLst>
              <a:ext uri="{FF2B5EF4-FFF2-40B4-BE49-F238E27FC236}">
                <a16:creationId xmlns:a16="http://schemas.microsoft.com/office/drawing/2014/main" id="{B516FA6D-8E9F-4C9C-BA50-CC09DCED4072}"/>
              </a:ext>
            </a:extLst>
          </p:cNvPr>
          <p:cNvSpPr>
            <a:spLocks noGrp="1"/>
          </p:cNvSpPr>
          <p:nvPr>
            <p:ph type="body" sz="quarter" idx="14"/>
          </p:nvPr>
        </p:nvSpPr>
        <p:spPr>
          <a:xfrm>
            <a:off x="966060" y="1904790"/>
            <a:ext cx="2273512" cy="778234"/>
          </a:xfrm>
        </p:spPr>
        <p:txBody>
          <a:bodyPr anchor="b">
            <a:noAutofit/>
          </a:bodyPr>
          <a:lstStyle>
            <a:lvl1pPr marL="0" algn="ctr" defTabSz="914363"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Edit Master text styles</a:t>
            </a:r>
          </a:p>
        </p:txBody>
      </p:sp>
      <p:sp>
        <p:nvSpPr>
          <p:cNvPr id="15" name="Rectangle 14">
            <a:extLst>
              <a:ext uri="{FF2B5EF4-FFF2-40B4-BE49-F238E27FC236}">
                <a16:creationId xmlns:a16="http://schemas.microsoft.com/office/drawing/2014/main" id="{D870A25B-699D-4D15-BC83-0201815D2734}"/>
              </a:ext>
            </a:extLst>
          </p:cNvPr>
          <p:cNvSpPr/>
          <p:nvPr userDrawn="1"/>
        </p:nvSpPr>
        <p:spPr>
          <a:xfrm>
            <a:off x="1958011"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latin typeface="+mj-lt"/>
            </a:endParaRPr>
          </a:p>
        </p:txBody>
      </p:sp>
      <p:sp>
        <p:nvSpPr>
          <p:cNvPr id="21" name="Text Placeholder 20">
            <a:extLst>
              <a:ext uri="{FF2B5EF4-FFF2-40B4-BE49-F238E27FC236}">
                <a16:creationId xmlns:a16="http://schemas.microsoft.com/office/drawing/2014/main" id="{E566FEB3-9583-4476-870F-897012632146}"/>
              </a:ext>
            </a:extLst>
          </p:cNvPr>
          <p:cNvSpPr>
            <a:spLocks noGrp="1"/>
          </p:cNvSpPr>
          <p:nvPr>
            <p:ph type="body" sz="quarter" idx="20"/>
          </p:nvPr>
        </p:nvSpPr>
        <p:spPr>
          <a:xfrm>
            <a:off x="965657" y="3339380"/>
            <a:ext cx="2274311" cy="2656800"/>
          </a:xfrm>
        </p:spPr>
        <p:txBody>
          <a:bodyPr>
            <a:noAutofit/>
          </a:bodyPr>
          <a:lstStyle>
            <a:lvl1pPr marL="230391" indent="-230391">
              <a:buFont typeface="Wingdings" panose="05000000000000000000" pitchFamily="2" charset="2"/>
              <a:buChar char="§"/>
              <a:defRPr sz="2000">
                <a:latin typeface="+mn-lt"/>
              </a:defRPr>
            </a:lvl1pPr>
            <a:lvl2pPr marL="460782">
              <a:defRPr/>
            </a:lvl2pPr>
            <a:lvl3pPr marL="691172">
              <a:defRPr/>
            </a:lvl3pPr>
            <a:lvl4pPr marL="921563">
              <a:defRPr/>
            </a:lvl4pPr>
            <a:lvl5pPr marL="1151954">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71" name="Rechthoek 3">
            <a:extLst>
              <a:ext uri="{FF2B5EF4-FFF2-40B4-BE49-F238E27FC236}">
                <a16:creationId xmlns:a16="http://schemas.microsoft.com/office/drawing/2014/main" id="{D42E061E-4CC4-43FD-8005-B1BD5D905DC0}"/>
              </a:ext>
            </a:extLst>
          </p:cNvPr>
          <p:cNvSpPr/>
          <p:nvPr userDrawn="1"/>
        </p:nvSpPr>
        <p:spPr>
          <a:xfrm>
            <a:off x="3502632"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72" name="Text Placeholder 16">
            <a:extLst>
              <a:ext uri="{FF2B5EF4-FFF2-40B4-BE49-F238E27FC236}">
                <a16:creationId xmlns:a16="http://schemas.microsoft.com/office/drawing/2014/main" id="{4E3C6674-DD01-47E9-A10E-D853334741CF}"/>
              </a:ext>
            </a:extLst>
          </p:cNvPr>
          <p:cNvSpPr>
            <a:spLocks noGrp="1"/>
          </p:cNvSpPr>
          <p:nvPr>
            <p:ph type="body" sz="quarter" idx="21"/>
          </p:nvPr>
        </p:nvSpPr>
        <p:spPr>
          <a:xfrm>
            <a:off x="3628903" y="1904790"/>
            <a:ext cx="2273512" cy="778234"/>
          </a:xfrm>
        </p:spPr>
        <p:txBody>
          <a:bodyPr anchor="b">
            <a:noAutofit/>
          </a:bodyPr>
          <a:lstStyle>
            <a:lvl1pPr marL="0" algn="ctr" defTabSz="914363"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Edit Master text styles</a:t>
            </a:r>
          </a:p>
        </p:txBody>
      </p:sp>
      <p:sp>
        <p:nvSpPr>
          <p:cNvPr id="73" name="Rectangle 72">
            <a:extLst>
              <a:ext uri="{FF2B5EF4-FFF2-40B4-BE49-F238E27FC236}">
                <a16:creationId xmlns:a16="http://schemas.microsoft.com/office/drawing/2014/main" id="{7B184C01-EC21-4F1C-A40F-CE7D84CD102F}"/>
              </a:ext>
            </a:extLst>
          </p:cNvPr>
          <p:cNvSpPr/>
          <p:nvPr userDrawn="1"/>
        </p:nvSpPr>
        <p:spPr>
          <a:xfrm>
            <a:off x="4620854"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latin typeface="+mj-lt"/>
            </a:endParaRPr>
          </a:p>
        </p:txBody>
      </p:sp>
      <p:sp>
        <p:nvSpPr>
          <p:cNvPr id="74" name="Text Placeholder 20">
            <a:extLst>
              <a:ext uri="{FF2B5EF4-FFF2-40B4-BE49-F238E27FC236}">
                <a16:creationId xmlns:a16="http://schemas.microsoft.com/office/drawing/2014/main" id="{55EDD25B-4655-4241-B02F-A9D898AFDAC2}"/>
              </a:ext>
            </a:extLst>
          </p:cNvPr>
          <p:cNvSpPr>
            <a:spLocks noGrp="1"/>
          </p:cNvSpPr>
          <p:nvPr>
            <p:ph type="body" sz="quarter" idx="22"/>
          </p:nvPr>
        </p:nvSpPr>
        <p:spPr>
          <a:xfrm>
            <a:off x="3628500" y="3339380"/>
            <a:ext cx="2274311" cy="2656800"/>
          </a:xfrm>
        </p:spPr>
        <p:txBody>
          <a:bodyPr>
            <a:noAutofit/>
          </a:bodyPr>
          <a:lstStyle>
            <a:lvl1pPr marL="230391" indent="-230391">
              <a:buFont typeface="Wingdings" panose="05000000000000000000" pitchFamily="2" charset="2"/>
              <a:buChar char="§"/>
              <a:defRPr sz="2000">
                <a:latin typeface="+mn-lt"/>
              </a:defRPr>
            </a:lvl1pPr>
            <a:lvl2pPr marL="460782">
              <a:defRPr/>
            </a:lvl2pPr>
            <a:lvl3pPr marL="691172">
              <a:defRPr/>
            </a:lvl3pPr>
            <a:lvl4pPr marL="921563">
              <a:defRPr/>
            </a:lvl4pPr>
            <a:lvl5pPr marL="1151954">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75" name="Rechthoek 3">
            <a:extLst>
              <a:ext uri="{FF2B5EF4-FFF2-40B4-BE49-F238E27FC236}">
                <a16:creationId xmlns:a16="http://schemas.microsoft.com/office/drawing/2014/main" id="{25E21064-3834-4788-B957-C622E24DCF38}"/>
              </a:ext>
            </a:extLst>
          </p:cNvPr>
          <p:cNvSpPr/>
          <p:nvPr userDrawn="1"/>
        </p:nvSpPr>
        <p:spPr>
          <a:xfrm>
            <a:off x="6165475"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76" name="Text Placeholder 16">
            <a:extLst>
              <a:ext uri="{FF2B5EF4-FFF2-40B4-BE49-F238E27FC236}">
                <a16:creationId xmlns:a16="http://schemas.microsoft.com/office/drawing/2014/main" id="{6350B18A-4C7A-4978-BED9-F8CA3F7851C9}"/>
              </a:ext>
            </a:extLst>
          </p:cNvPr>
          <p:cNvSpPr>
            <a:spLocks noGrp="1"/>
          </p:cNvSpPr>
          <p:nvPr>
            <p:ph type="body" sz="quarter" idx="23"/>
          </p:nvPr>
        </p:nvSpPr>
        <p:spPr>
          <a:xfrm>
            <a:off x="6291746" y="1904790"/>
            <a:ext cx="2273512" cy="778234"/>
          </a:xfrm>
        </p:spPr>
        <p:txBody>
          <a:bodyPr anchor="b">
            <a:noAutofit/>
          </a:bodyPr>
          <a:lstStyle>
            <a:lvl1pPr marL="0" algn="ctr" defTabSz="914363"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Edit Master text styles</a:t>
            </a:r>
          </a:p>
        </p:txBody>
      </p:sp>
      <p:sp>
        <p:nvSpPr>
          <p:cNvPr id="77" name="Rectangle 76">
            <a:extLst>
              <a:ext uri="{FF2B5EF4-FFF2-40B4-BE49-F238E27FC236}">
                <a16:creationId xmlns:a16="http://schemas.microsoft.com/office/drawing/2014/main" id="{84149926-AEB6-41AF-B225-2B03505D5B8D}"/>
              </a:ext>
            </a:extLst>
          </p:cNvPr>
          <p:cNvSpPr/>
          <p:nvPr userDrawn="1"/>
        </p:nvSpPr>
        <p:spPr>
          <a:xfrm>
            <a:off x="7283697"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latin typeface="+mj-lt"/>
            </a:endParaRPr>
          </a:p>
        </p:txBody>
      </p:sp>
      <p:sp>
        <p:nvSpPr>
          <p:cNvPr id="78" name="Text Placeholder 20">
            <a:extLst>
              <a:ext uri="{FF2B5EF4-FFF2-40B4-BE49-F238E27FC236}">
                <a16:creationId xmlns:a16="http://schemas.microsoft.com/office/drawing/2014/main" id="{CBE57870-6B13-4436-9AB0-B45ACC23401D}"/>
              </a:ext>
            </a:extLst>
          </p:cNvPr>
          <p:cNvSpPr>
            <a:spLocks noGrp="1"/>
          </p:cNvSpPr>
          <p:nvPr>
            <p:ph type="body" sz="quarter" idx="24"/>
          </p:nvPr>
        </p:nvSpPr>
        <p:spPr>
          <a:xfrm>
            <a:off x="6291343" y="3339380"/>
            <a:ext cx="2274311" cy="2656800"/>
          </a:xfrm>
        </p:spPr>
        <p:txBody>
          <a:bodyPr>
            <a:noAutofit/>
          </a:bodyPr>
          <a:lstStyle>
            <a:lvl1pPr marL="230391" indent="-230391">
              <a:buFont typeface="Wingdings" panose="05000000000000000000" pitchFamily="2" charset="2"/>
              <a:buChar char="§"/>
              <a:defRPr sz="2000">
                <a:latin typeface="+mn-lt"/>
              </a:defRPr>
            </a:lvl1pPr>
            <a:lvl2pPr marL="460782">
              <a:defRPr/>
            </a:lvl2pPr>
            <a:lvl3pPr marL="691172">
              <a:defRPr/>
            </a:lvl3pPr>
            <a:lvl4pPr marL="921563">
              <a:defRPr/>
            </a:lvl4pPr>
            <a:lvl5pPr marL="1151954">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79" name="Rechthoek 3">
            <a:extLst>
              <a:ext uri="{FF2B5EF4-FFF2-40B4-BE49-F238E27FC236}">
                <a16:creationId xmlns:a16="http://schemas.microsoft.com/office/drawing/2014/main" id="{8C77416B-B3AD-4D67-B6D2-4ACF2DD6EDD0}"/>
              </a:ext>
            </a:extLst>
          </p:cNvPr>
          <p:cNvSpPr/>
          <p:nvPr userDrawn="1"/>
        </p:nvSpPr>
        <p:spPr>
          <a:xfrm>
            <a:off x="8828317"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80" name="Text Placeholder 16">
            <a:extLst>
              <a:ext uri="{FF2B5EF4-FFF2-40B4-BE49-F238E27FC236}">
                <a16:creationId xmlns:a16="http://schemas.microsoft.com/office/drawing/2014/main" id="{852EF0F1-F093-4E8C-A7D2-5130A61B0E50}"/>
              </a:ext>
            </a:extLst>
          </p:cNvPr>
          <p:cNvSpPr>
            <a:spLocks noGrp="1"/>
          </p:cNvSpPr>
          <p:nvPr>
            <p:ph type="body" sz="quarter" idx="25"/>
          </p:nvPr>
        </p:nvSpPr>
        <p:spPr>
          <a:xfrm>
            <a:off x="8954588" y="1904790"/>
            <a:ext cx="2273512" cy="778234"/>
          </a:xfrm>
        </p:spPr>
        <p:txBody>
          <a:bodyPr anchor="b">
            <a:noAutofit/>
          </a:bodyPr>
          <a:lstStyle>
            <a:lvl1pPr marL="0" algn="ctr" defTabSz="914363"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Edit Master text styles</a:t>
            </a:r>
          </a:p>
        </p:txBody>
      </p:sp>
      <p:sp>
        <p:nvSpPr>
          <p:cNvPr id="81" name="Rectangle 80">
            <a:extLst>
              <a:ext uri="{FF2B5EF4-FFF2-40B4-BE49-F238E27FC236}">
                <a16:creationId xmlns:a16="http://schemas.microsoft.com/office/drawing/2014/main" id="{396AA952-17E9-41F2-A71E-4A8199C2B745}"/>
              </a:ext>
            </a:extLst>
          </p:cNvPr>
          <p:cNvSpPr/>
          <p:nvPr userDrawn="1"/>
        </p:nvSpPr>
        <p:spPr>
          <a:xfrm>
            <a:off x="9946539"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latin typeface="+mj-lt"/>
            </a:endParaRPr>
          </a:p>
        </p:txBody>
      </p:sp>
      <p:sp>
        <p:nvSpPr>
          <p:cNvPr id="82" name="Text Placeholder 20">
            <a:extLst>
              <a:ext uri="{FF2B5EF4-FFF2-40B4-BE49-F238E27FC236}">
                <a16:creationId xmlns:a16="http://schemas.microsoft.com/office/drawing/2014/main" id="{6FF71E5F-F651-4629-9C5E-3DE7139EE63D}"/>
              </a:ext>
            </a:extLst>
          </p:cNvPr>
          <p:cNvSpPr>
            <a:spLocks noGrp="1"/>
          </p:cNvSpPr>
          <p:nvPr>
            <p:ph type="body" sz="quarter" idx="26"/>
          </p:nvPr>
        </p:nvSpPr>
        <p:spPr>
          <a:xfrm>
            <a:off x="8954185" y="3339380"/>
            <a:ext cx="2274311" cy="2656800"/>
          </a:xfrm>
        </p:spPr>
        <p:txBody>
          <a:bodyPr>
            <a:noAutofit/>
          </a:bodyPr>
          <a:lstStyle>
            <a:lvl1pPr marL="230391" indent="-230391">
              <a:buFont typeface="Wingdings" panose="05000000000000000000" pitchFamily="2" charset="2"/>
              <a:buChar char="§"/>
              <a:defRPr sz="2000">
                <a:latin typeface="+mn-lt"/>
              </a:defRPr>
            </a:lvl1pPr>
            <a:lvl2pPr marL="460782">
              <a:defRPr/>
            </a:lvl2pPr>
            <a:lvl3pPr marL="691172">
              <a:defRPr/>
            </a:lvl3pPr>
            <a:lvl4pPr marL="921563">
              <a:defRPr/>
            </a:lvl4pPr>
            <a:lvl5pPr marL="1151954">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23" name="Titel 1">
            <a:extLst>
              <a:ext uri="{FF2B5EF4-FFF2-40B4-BE49-F238E27FC236}">
                <a16:creationId xmlns:a16="http://schemas.microsoft.com/office/drawing/2014/main" id="{41E833E3-11DC-491F-9B58-E6B30A34C1E1}"/>
              </a:ext>
            </a:extLst>
          </p:cNvPr>
          <p:cNvSpPr>
            <a:spLocks noGrp="1"/>
          </p:cNvSpPr>
          <p:nvPr>
            <p:ph type="title" hasCustomPrompt="1"/>
          </p:nvPr>
        </p:nvSpPr>
        <p:spPr>
          <a:xfrm>
            <a:off x="836612" y="736353"/>
            <a:ext cx="10515600" cy="703511"/>
          </a:xfrm>
          <a:prstGeom prst="rect">
            <a:avLst/>
          </a:prstGeom>
        </p:spPr>
        <p:txBody>
          <a:bodyPr anchor="t"/>
          <a:lstStyle>
            <a:lvl1pPr>
              <a:defRPr/>
            </a:lvl1pPr>
          </a:lstStyle>
          <a:p>
            <a:r>
              <a:rPr lang="nl-NL"/>
              <a:t>Hoofdtitel</a:t>
            </a:r>
            <a:endParaRPr lang="nl-BE"/>
          </a:p>
        </p:txBody>
      </p:sp>
      <p:sp>
        <p:nvSpPr>
          <p:cNvPr id="24" name="Tijdelijke aanduiding voor tekst 9">
            <a:extLst>
              <a:ext uri="{FF2B5EF4-FFF2-40B4-BE49-F238E27FC236}">
                <a16:creationId xmlns:a16="http://schemas.microsoft.com/office/drawing/2014/main" id="{73F24D1F-09B5-4D12-AAE2-ED1A62D13F3F}"/>
              </a:ext>
            </a:extLst>
          </p:cNvPr>
          <p:cNvSpPr>
            <a:spLocks noGrp="1"/>
          </p:cNvSpPr>
          <p:nvPr>
            <p:ph type="body" sz="quarter" idx="13" hasCustomPrompt="1"/>
          </p:nvPr>
        </p:nvSpPr>
        <p:spPr>
          <a:xfrm>
            <a:off x="836613"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Tree>
    <p:extLst>
      <p:ext uri="{BB962C8B-B14F-4D97-AF65-F5344CB8AC3E}">
        <p14:creationId xmlns:p14="http://schemas.microsoft.com/office/powerpoint/2010/main" val="18677521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Titel + Tussentitel + 2 Inhoud/Pictogram">
    <p:spTree>
      <p:nvGrpSpPr>
        <p:cNvPr id="1" name=""/>
        <p:cNvGrpSpPr/>
        <p:nvPr/>
      </p:nvGrpSpPr>
      <p:grpSpPr>
        <a:xfrm>
          <a:off x="0" y="0"/>
          <a:ext cx="0" cy="0"/>
          <a:chOff x="0" y="0"/>
          <a:chExt cx="0" cy="0"/>
        </a:xfrm>
      </p:grpSpPr>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p>
        </p:txBody>
      </p:sp>
      <p:sp>
        <p:nvSpPr>
          <p:cNvPr id="8" name="Rechthoek 3">
            <a:extLst>
              <a:ext uri="{FF2B5EF4-FFF2-40B4-BE49-F238E27FC236}">
                <a16:creationId xmlns:a16="http://schemas.microsoft.com/office/drawing/2014/main" id="{23AF26AC-5CFB-4F6D-8A70-31DC3394C2C5}"/>
              </a:ext>
            </a:extLst>
          </p:cNvPr>
          <p:cNvSpPr/>
          <p:nvPr userDrawn="1"/>
        </p:nvSpPr>
        <p:spPr>
          <a:xfrm>
            <a:off x="839788" y="1592263"/>
            <a:ext cx="5049383"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28" name="Rechthoek 3">
            <a:extLst>
              <a:ext uri="{FF2B5EF4-FFF2-40B4-BE49-F238E27FC236}">
                <a16:creationId xmlns:a16="http://schemas.microsoft.com/office/drawing/2014/main" id="{18679EBA-25DF-47AF-B66A-ADB4C0B50434}"/>
              </a:ext>
            </a:extLst>
          </p:cNvPr>
          <p:cNvSpPr/>
          <p:nvPr userDrawn="1"/>
        </p:nvSpPr>
        <p:spPr>
          <a:xfrm>
            <a:off x="6302830" y="1592263"/>
            <a:ext cx="5049383"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16" name="Titel 1">
            <a:extLst>
              <a:ext uri="{FF2B5EF4-FFF2-40B4-BE49-F238E27FC236}">
                <a16:creationId xmlns:a16="http://schemas.microsoft.com/office/drawing/2014/main" id="{B402254C-B322-4B4A-8A90-0B23A940D93E}"/>
              </a:ext>
            </a:extLst>
          </p:cNvPr>
          <p:cNvSpPr>
            <a:spLocks noGrp="1"/>
          </p:cNvSpPr>
          <p:nvPr>
            <p:ph type="title" hasCustomPrompt="1"/>
          </p:nvPr>
        </p:nvSpPr>
        <p:spPr>
          <a:xfrm>
            <a:off x="836612" y="736353"/>
            <a:ext cx="10515600" cy="703511"/>
          </a:xfrm>
          <a:prstGeom prst="rect">
            <a:avLst/>
          </a:prstGeom>
        </p:spPr>
        <p:txBody>
          <a:bodyPr anchor="t"/>
          <a:lstStyle>
            <a:lvl1pPr>
              <a:defRPr/>
            </a:lvl1pPr>
          </a:lstStyle>
          <a:p>
            <a:r>
              <a:rPr lang="nl-NL"/>
              <a:t>Hoofdtitel</a:t>
            </a:r>
            <a:endParaRPr lang="nl-BE"/>
          </a:p>
        </p:txBody>
      </p:sp>
      <p:sp>
        <p:nvSpPr>
          <p:cNvPr id="17" name="Tijdelijke aanduiding voor tekst 9">
            <a:extLst>
              <a:ext uri="{FF2B5EF4-FFF2-40B4-BE49-F238E27FC236}">
                <a16:creationId xmlns:a16="http://schemas.microsoft.com/office/drawing/2014/main" id="{59EEA2BC-5754-457F-AE68-3991568A9F54}"/>
              </a:ext>
            </a:extLst>
          </p:cNvPr>
          <p:cNvSpPr>
            <a:spLocks noGrp="1"/>
          </p:cNvSpPr>
          <p:nvPr>
            <p:ph type="body" sz="quarter" idx="13" hasCustomPrompt="1"/>
          </p:nvPr>
        </p:nvSpPr>
        <p:spPr>
          <a:xfrm>
            <a:off x="836613"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
        <p:nvSpPr>
          <p:cNvPr id="18" name="Text Placeholder 16">
            <a:extLst>
              <a:ext uri="{FF2B5EF4-FFF2-40B4-BE49-F238E27FC236}">
                <a16:creationId xmlns:a16="http://schemas.microsoft.com/office/drawing/2014/main" id="{46BDB17C-9B6D-48F9-9348-2AEF34DB3046}"/>
              </a:ext>
            </a:extLst>
          </p:cNvPr>
          <p:cNvSpPr>
            <a:spLocks noGrp="1"/>
          </p:cNvSpPr>
          <p:nvPr>
            <p:ph type="body" sz="quarter" idx="14"/>
          </p:nvPr>
        </p:nvSpPr>
        <p:spPr>
          <a:xfrm>
            <a:off x="1089278" y="2618716"/>
            <a:ext cx="4550400" cy="778234"/>
          </a:xfrm>
        </p:spPr>
        <p:txBody>
          <a:bodyPr anchor="b">
            <a:normAutofit/>
          </a:bodyPr>
          <a:lstStyle>
            <a:lvl1pPr marL="0" algn="ctr" defTabSz="914363"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Edit Master text styles</a:t>
            </a:r>
          </a:p>
        </p:txBody>
      </p:sp>
      <p:sp>
        <p:nvSpPr>
          <p:cNvPr id="19" name="Rectangle 18">
            <a:extLst>
              <a:ext uri="{FF2B5EF4-FFF2-40B4-BE49-F238E27FC236}">
                <a16:creationId xmlns:a16="http://schemas.microsoft.com/office/drawing/2014/main" id="{1DD495D0-3B93-43AE-B288-1723A0705626}"/>
              </a:ext>
            </a:extLst>
          </p:cNvPr>
          <p:cNvSpPr/>
          <p:nvPr userDrawn="1"/>
        </p:nvSpPr>
        <p:spPr>
          <a:xfrm>
            <a:off x="3209867"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latin typeface="+mj-lt"/>
            </a:endParaRPr>
          </a:p>
        </p:txBody>
      </p:sp>
      <p:sp>
        <p:nvSpPr>
          <p:cNvPr id="20" name="Text Placeholder 20">
            <a:extLst>
              <a:ext uri="{FF2B5EF4-FFF2-40B4-BE49-F238E27FC236}">
                <a16:creationId xmlns:a16="http://schemas.microsoft.com/office/drawing/2014/main" id="{A69D1F81-2F1B-47B2-A28E-09C0F783B27E}"/>
              </a:ext>
            </a:extLst>
          </p:cNvPr>
          <p:cNvSpPr>
            <a:spLocks noGrp="1"/>
          </p:cNvSpPr>
          <p:nvPr>
            <p:ph type="body" sz="quarter" idx="20"/>
          </p:nvPr>
        </p:nvSpPr>
        <p:spPr>
          <a:xfrm>
            <a:off x="1089278" y="3773906"/>
            <a:ext cx="4550400" cy="2110395"/>
          </a:xfrm>
        </p:spPr>
        <p:txBody>
          <a:bodyPr>
            <a:noAutofit/>
          </a:bodyPr>
          <a:lstStyle>
            <a:lvl1pPr marL="230391" indent="-230391">
              <a:buFont typeface="Wingdings" panose="05000000000000000000" pitchFamily="2" charset="2"/>
              <a:buChar char="§"/>
              <a:defRPr sz="2000">
                <a:latin typeface="+mn-lt"/>
              </a:defRPr>
            </a:lvl1pPr>
            <a:lvl2pPr marL="460782">
              <a:defRPr/>
            </a:lvl2pPr>
            <a:lvl3pPr marL="691172">
              <a:defRPr/>
            </a:lvl3pPr>
            <a:lvl4pPr marL="921563">
              <a:defRPr/>
            </a:lvl4pPr>
            <a:lvl5pPr marL="1151954">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22" name="Online Image Placeholder 16">
            <a:extLst>
              <a:ext uri="{FF2B5EF4-FFF2-40B4-BE49-F238E27FC236}">
                <a16:creationId xmlns:a16="http://schemas.microsoft.com/office/drawing/2014/main" id="{222CE1EE-23F9-4FCE-86F0-7F96545E4E63}"/>
              </a:ext>
            </a:extLst>
          </p:cNvPr>
          <p:cNvSpPr>
            <a:spLocks noGrp="1"/>
          </p:cNvSpPr>
          <p:nvPr>
            <p:ph type="clipArt" sz="quarter" idx="27" hasCustomPrompt="1"/>
          </p:nvPr>
        </p:nvSpPr>
        <p:spPr>
          <a:xfrm>
            <a:off x="2914478" y="1714500"/>
            <a:ext cx="900000" cy="900000"/>
          </a:xfrm>
        </p:spPr>
        <p:txBody>
          <a:bodyPr/>
          <a:lstStyle/>
          <a:p>
            <a:r>
              <a:rPr lang="nl-BE"/>
              <a:t> </a:t>
            </a:r>
          </a:p>
        </p:txBody>
      </p:sp>
      <p:sp>
        <p:nvSpPr>
          <p:cNvPr id="23" name="Text Placeholder 16">
            <a:extLst>
              <a:ext uri="{FF2B5EF4-FFF2-40B4-BE49-F238E27FC236}">
                <a16:creationId xmlns:a16="http://schemas.microsoft.com/office/drawing/2014/main" id="{30D1A054-6415-47DE-9B16-10035EB53054}"/>
              </a:ext>
            </a:extLst>
          </p:cNvPr>
          <p:cNvSpPr>
            <a:spLocks noGrp="1"/>
          </p:cNvSpPr>
          <p:nvPr>
            <p:ph type="body" sz="quarter" idx="28"/>
          </p:nvPr>
        </p:nvSpPr>
        <p:spPr>
          <a:xfrm>
            <a:off x="6552322" y="2618716"/>
            <a:ext cx="4550400" cy="778234"/>
          </a:xfrm>
        </p:spPr>
        <p:txBody>
          <a:bodyPr anchor="b">
            <a:normAutofit/>
          </a:bodyPr>
          <a:lstStyle>
            <a:lvl1pPr marL="0" algn="ctr" defTabSz="914363"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Edit Master text styles</a:t>
            </a:r>
          </a:p>
        </p:txBody>
      </p:sp>
      <p:sp>
        <p:nvSpPr>
          <p:cNvPr id="24" name="Rectangle 23">
            <a:extLst>
              <a:ext uri="{FF2B5EF4-FFF2-40B4-BE49-F238E27FC236}">
                <a16:creationId xmlns:a16="http://schemas.microsoft.com/office/drawing/2014/main" id="{3E6D2007-47ED-45A4-9F12-A18B0C9ED417}"/>
              </a:ext>
            </a:extLst>
          </p:cNvPr>
          <p:cNvSpPr/>
          <p:nvPr userDrawn="1"/>
        </p:nvSpPr>
        <p:spPr>
          <a:xfrm>
            <a:off x="8672911"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latin typeface="+mj-lt"/>
            </a:endParaRPr>
          </a:p>
        </p:txBody>
      </p:sp>
      <p:sp>
        <p:nvSpPr>
          <p:cNvPr id="25" name="Text Placeholder 20">
            <a:extLst>
              <a:ext uri="{FF2B5EF4-FFF2-40B4-BE49-F238E27FC236}">
                <a16:creationId xmlns:a16="http://schemas.microsoft.com/office/drawing/2014/main" id="{B0A96B7A-60C9-490B-B4EE-D049BC61C564}"/>
              </a:ext>
            </a:extLst>
          </p:cNvPr>
          <p:cNvSpPr>
            <a:spLocks noGrp="1"/>
          </p:cNvSpPr>
          <p:nvPr>
            <p:ph type="body" sz="quarter" idx="29"/>
          </p:nvPr>
        </p:nvSpPr>
        <p:spPr>
          <a:xfrm>
            <a:off x="6552322" y="3773906"/>
            <a:ext cx="4550400" cy="2110395"/>
          </a:xfrm>
        </p:spPr>
        <p:txBody>
          <a:bodyPr>
            <a:noAutofit/>
          </a:bodyPr>
          <a:lstStyle>
            <a:lvl1pPr marL="230391" indent="-230391">
              <a:buFont typeface="Wingdings" panose="05000000000000000000" pitchFamily="2" charset="2"/>
              <a:buChar char="§"/>
              <a:defRPr sz="2000">
                <a:latin typeface="+mn-lt"/>
              </a:defRPr>
            </a:lvl1pPr>
            <a:lvl2pPr marL="460782">
              <a:defRPr/>
            </a:lvl2pPr>
            <a:lvl3pPr marL="691172">
              <a:defRPr/>
            </a:lvl3pPr>
            <a:lvl4pPr marL="921563">
              <a:defRPr/>
            </a:lvl4pPr>
            <a:lvl5pPr marL="1151954">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26" name="Online Image Placeholder 16">
            <a:extLst>
              <a:ext uri="{FF2B5EF4-FFF2-40B4-BE49-F238E27FC236}">
                <a16:creationId xmlns:a16="http://schemas.microsoft.com/office/drawing/2014/main" id="{343900B9-5A27-4A34-9EA3-52EAA216C361}"/>
              </a:ext>
            </a:extLst>
          </p:cNvPr>
          <p:cNvSpPr>
            <a:spLocks noGrp="1"/>
          </p:cNvSpPr>
          <p:nvPr>
            <p:ph type="clipArt" sz="quarter" idx="30" hasCustomPrompt="1"/>
          </p:nvPr>
        </p:nvSpPr>
        <p:spPr>
          <a:xfrm>
            <a:off x="8377522" y="1714500"/>
            <a:ext cx="900000" cy="900000"/>
          </a:xfrm>
        </p:spPr>
        <p:txBody>
          <a:bodyPr/>
          <a:lstStyle/>
          <a:p>
            <a:r>
              <a:rPr lang="nl-BE"/>
              <a:t> </a:t>
            </a:r>
          </a:p>
        </p:txBody>
      </p:sp>
    </p:spTree>
    <p:extLst>
      <p:ext uri="{BB962C8B-B14F-4D97-AF65-F5344CB8AC3E}">
        <p14:creationId xmlns:p14="http://schemas.microsoft.com/office/powerpoint/2010/main" val="20029849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Titel + Tussentitel + 3 Inhoud/Pictogram">
    <p:spTree>
      <p:nvGrpSpPr>
        <p:cNvPr id="1" name=""/>
        <p:cNvGrpSpPr/>
        <p:nvPr/>
      </p:nvGrpSpPr>
      <p:grpSpPr>
        <a:xfrm>
          <a:off x="0" y="0"/>
          <a:ext cx="0" cy="0"/>
          <a:chOff x="0" y="0"/>
          <a:chExt cx="0" cy="0"/>
        </a:xfrm>
      </p:grpSpPr>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p>
        </p:txBody>
      </p:sp>
      <p:sp>
        <p:nvSpPr>
          <p:cNvPr id="8" name="Rechthoek 3">
            <a:extLst>
              <a:ext uri="{FF2B5EF4-FFF2-40B4-BE49-F238E27FC236}">
                <a16:creationId xmlns:a16="http://schemas.microsoft.com/office/drawing/2014/main" id="{23AF26AC-5CFB-4F6D-8A70-31DC3394C2C5}"/>
              </a:ext>
            </a:extLst>
          </p:cNvPr>
          <p:cNvSpPr/>
          <p:nvPr userDrawn="1"/>
        </p:nvSpPr>
        <p:spPr>
          <a:xfrm>
            <a:off x="839788" y="1577977"/>
            <a:ext cx="3240000" cy="46227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9" name="Rechthoek 3">
            <a:extLst>
              <a:ext uri="{FF2B5EF4-FFF2-40B4-BE49-F238E27FC236}">
                <a16:creationId xmlns:a16="http://schemas.microsoft.com/office/drawing/2014/main" id="{1786B4DD-87B3-4870-B63C-2B803B4906F0}"/>
              </a:ext>
            </a:extLst>
          </p:cNvPr>
          <p:cNvSpPr/>
          <p:nvPr userDrawn="1"/>
        </p:nvSpPr>
        <p:spPr>
          <a:xfrm>
            <a:off x="4476000" y="1577977"/>
            <a:ext cx="3240000" cy="46227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rgbClr val="373636"/>
              </a:solidFill>
              <a:uFill>
                <a:solidFill>
                  <a:srgbClr val="FFE819"/>
                </a:solidFill>
              </a:uFill>
              <a:latin typeface="+mj-lt"/>
            </a:endParaRPr>
          </a:p>
        </p:txBody>
      </p:sp>
      <p:sp>
        <p:nvSpPr>
          <p:cNvPr id="10" name="Rechthoek 3">
            <a:extLst>
              <a:ext uri="{FF2B5EF4-FFF2-40B4-BE49-F238E27FC236}">
                <a16:creationId xmlns:a16="http://schemas.microsoft.com/office/drawing/2014/main" id="{892CD43D-9369-47DC-A190-4DABB5F648B9}"/>
              </a:ext>
            </a:extLst>
          </p:cNvPr>
          <p:cNvSpPr/>
          <p:nvPr userDrawn="1"/>
        </p:nvSpPr>
        <p:spPr>
          <a:xfrm>
            <a:off x="8112212" y="1592264"/>
            <a:ext cx="3240000" cy="46227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rgbClr val="373636"/>
              </a:solidFill>
              <a:uFill>
                <a:solidFill>
                  <a:srgbClr val="FFE819"/>
                </a:solidFill>
              </a:uFill>
              <a:latin typeface="+mj-lt"/>
            </a:endParaRPr>
          </a:p>
        </p:txBody>
      </p:sp>
      <p:sp>
        <p:nvSpPr>
          <p:cNvPr id="20" name="Titel 1">
            <a:extLst>
              <a:ext uri="{FF2B5EF4-FFF2-40B4-BE49-F238E27FC236}">
                <a16:creationId xmlns:a16="http://schemas.microsoft.com/office/drawing/2014/main" id="{EACFD26D-5C2D-4D4C-BF5B-D87C120620C3}"/>
              </a:ext>
            </a:extLst>
          </p:cNvPr>
          <p:cNvSpPr>
            <a:spLocks noGrp="1"/>
          </p:cNvSpPr>
          <p:nvPr>
            <p:ph type="title" hasCustomPrompt="1"/>
          </p:nvPr>
        </p:nvSpPr>
        <p:spPr>
          <a:xfrm>
            <a:off x="836612" y="736353"/>
            <a:ext cx="10515600" cy="703511"/>
          </a:xfrm>
          <a:prstGeom prst="rect">
            <a:avLst/>
          </a:prstGeom>
        </p:spPr>
        <p:txBody>
          <a:bodyPr anchor="t"/>
          <a:lstStyle>
            <a:lvl1pPr>
              <a:defRPr/>
            </a:lvl1pPr>
          </a:lstStyle>
          <a:p>
            <a:r>
              <a:rPr lang="nl-NL"/>
              <a:t>Hoofdtitel</a:t>
            </a:r>
            <a:endParaRPr lang="nl-BE"/>
          </a:p>
        </p:txBody>
      </p:sp>
      <p:sp>
        <p:nvSpPr>
          <p:cNvPr id="22" name="Tijdelijke aanduiding voor tekst 9">
            <a:extLst>
              <a:ext uri="{FF2B5EF4-FFF2-40B4-BE49-F238E27FC236}">
                <a16:creationId xmlns:a16="http://schemas.microsoft.com/office/drawing/2014/main" id="{CC9879FD-0861-47BA-AB16-D81A3B7D1A0F}"/>
              </a:ext>
            </a:extLst>
          </p:cNvPr>
          <p:cNvSpPr>
            <a:spLocks noGrp="1"/>
          </p:cNvSpPr>
          <p:nvPr>
            <p:ph type="body" sz="quarter" idx="13" hasCustomPrompt="1"/>
          </p:nvPr>
        </p:nvSpPr>
        <p:spPr>
          <a:xfrm>
            <a:off x="836613"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
        <p:nvSpPr>
          <p:cNvPr id="23" name="Text Placeholder 16">
            <a:extLst>
              <a:ext uri="{FF2B5EF4-FFF2-40B4-BE49-F238E27FC236}">
                <a16:creationId xmlns:a16="http://schemas.microsoft.com/office/drawing/2014/main" id="{8BB1C6CA-135A-4AE9-9AB0-7B207BD8378D}"/>
              </a:ext>
            </a:extLst>
          </p:cNvPr>
          <p:cNvSpPr>
            <a:spLocks noGrp="1"/>
          </p:cNvSpPr>
          <p:nvPr>
            <p:ph type="body" sz="quarter" idx="14"/>
          </p:nvPr>
        </p:nvSpPr>
        <p:spPr>
          <a:xfrm>
            <a:off x="999988" y="2618716"/>
            <a:ext cx="2919600" cy="778234"/>
          </a:xfrm>
        </p:spPr>
        <p:txBody>
          <a:bodyPr anchor="b">
            <a:normAutofit/>
          </a:bodyPr>
          <a:lstStyle>
            <a:lvl1pPr marL="0" algn="ctr" defTabSz="914363"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Edit Master text styles</a:t>
            </a:r>
          </a:p>
        </p:txBody>
      </p:sp>
      <p:sp>
        <p:nvSpPr>
          <p:cNvPr id="24" name="Rectangle 23">
            <a:extLst>
              <a:ext uri="{FF2B5EF4-FFF2-40B4-BE49-F238E27FC236}">
                <a16:creationId xmlns:a16="http://schemas.microsoft.com/office/drawing/2014/main" id="{45BCF47F-37A5-4B7C-9485-7519277ADFCA}"/>
              </a:ext>
            </a:extLst>
          </p:cNvPr>
          <p:cNvSpPr/>
          <p:nvPr userDrawn="1"/>
        </p:nvSpPr>
        <p:spPr>
          <a:xfrm>
            <a:off x="2305177"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latin typeface="+mj-lt"/>
            </a:endParaRPr>
          </a:p>
        </p:txBody>
      </p:sp>
      <p:sp>
        <p:nvSpPr>
          <p:cNvPr id="25" name="Text Placeholder 20">
            <a:extLst>
              <a:ext uri="{FF2B5EF4-FFF2-40B4-BE49-F238E27FC236}">
                <a16:creationId xmlns:a16="http://schemas.microsoft.com/office/drawing/2014/main" id="{3728EF24-9EE6-4CEE-969E-B8B7446DDC0C}"/>
              </a:ext>
            </a:extLst>
          </p:cNvPr>
          <p:cNvSpPr>
            <a:spLocks noGrp="1"/>
          </p:cNvSpPr>
          <p:nvPr>
            <p:ph type="body" sz="quarter" idx="20"/>
          </p:nvPr>
        </p:nvSpPr>
        <p:spPr>
          <a:xfrm>
            <a:off x="999988" y="3773906"/>
            <a:ext cx="2919600" cy="2110395"/>
          </a:xfrm>
        </p:spPr>
        <p:txBody>
          <a:bodyPr>
            <a:noAutofit/>
          </a:bodyPr>
          <a:lstStyle>
            <a:lvl1pPr marL="230391" indent="-230391">
              <a:buFont typeface="Wingdings" panose="05000000000000000000" pitchFamily="2" charset="2"/>
              <a:buChar char="§"/>
              <a:defRPr sz="2000">
                <a:latin typeface="+mn-lt"/>
              </a:defRPr>
            </a:lvl1pPr>
            <a:lvl2pPr marL="460782">
              <a:defRPr/>
            </a:lvl2pPr>
            <a:lvl3pPr marL="691172">
              <a:defRPr/>
            </a:lvl3pPr>
            <a:lvl4pPr marL="921563">
              <a:defRPr/>
            </a:lvl4pPr>
            <a:lvl5pPr marL="1151954">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28" name="Online Image Placeholder 16">
            <a:extLst>
              <a:ext uri="{FF2B5EF4-FFF2-40B4-BE49-F238E27FC236}">
                <a16:creationId xmlns:a16="http://schemas.microsoft.com/office/drawing/2014/main" id="{41F57AC2-0925-47D8-847C-E565727DA574}"/>
              </a:ext>
            </a:extLst>
          </p:cNvPr>
          <p:cNvSpPr>
            <a:spLocks noGrp="1"/>
          </p:cNvSpPr>
          <p:nvPr>
            <p:ph type="clipArt" sz="quarter" idx="27" hasCustomPrompt="1"/>
          </p:nvPr>
        </p:nvSpPr>
        <p:spPr>
          <a:xfrm>
            <a:off x="2009788" y="1714500"/>
            <a:ext cx="900000" cy="900000"/>
          </a:xfrm>
        </p:spPr>
        <p:txBody>
          <a:bodyPr/>
          <a:lstStyle/>
          <a:p>
            <a:r>
              <a:rPr lang="nl-BE"/>
              <a:t> </a:t>
            </a:r>
          </a:p>
        </p:txBody>
      </p:sp>
      <p:sp>
        <p:nvSpPr>
          <p:cNvPr id="34" name="Text Placeholder 16">
            <a:extLst>
              <a:ext uri="{FF2B5EF4-FFF2-40B4-BE49-F238E27FC236}">
                <a16:creationId xmlns:a16="http://schemas.microsoft.com/office/drawing/2014/main" id="{CC3F4D00-33C0-47BA-AD68-A90C140F0634}"/>
              </a:ext>
            </a:extLst>
          </p:cNvPr>
          <p:cNvSpPr>
            <a:spLocks noGrp="1"/>
          </p:cNvSpPr>
          <p:nvPr>
            <p:ph type="body" sz="quarter" idx="28"/>
          </p:nvPr>
        </p:nvSpPr>
        <p:spPr>
          <a:xfrm>
            <a:off x="4636200" y="2618716"/>
            <a:ext cx="2919600" cy="778234"/>
          </a:xfrm>
        </p:spPr>
        <p:txBody>
          <a:bodyPr anchor="b">
            <a:normAutofit/>
          </a:bodyPr>
          <a:lstStyle>
            <a:lvl1pPr marL="0" algn="ctr" defTabSz="914363"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Edit Master text styles</a:t>
            </a:r>
          </a:p>
        </p:txBody>
      </p:sp>
      <p:sp>
        <p:nvSpPr>
          <p:cNvPr id="35" name="Rectangle 34">
            <a:extLst>
              <a:ext uri="{FF2B5EF4-FFF2-40B4-BE49-F238E27FC236}">
                <a16:creationId xmlns:a16="http://schemas.microsoft.com/office/drawing/2014/main" id="{BDC197F4-EA06-4DDA-A29E-0EF637FFFEBE}"/>
              </a:ext>
            </a:extLst>
          </p:cNvPr>
          <p:cNvSpPr/>
          <p:nvPr userDrawn="1"/>
        </p:nvSpPr>
        <p:spPr>
          <a:xfrm>
            <a:off x="5941389"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latin typeface="+mj-lt"/>
            </a:endParaRPr>
          </a:p>
        </p:txBody>
      </p:sp>
      <p:sp>
        <p:nvSpPr>
          <p:cNvPr id="36" name="Text Placeholder 20">
            <a:extLst>
              <a:ext uri="{FF2B5EF4-FFF2-40B4-BE49-F238E27FC236}">
                <a16:creationId xmlns:a16="http://schemas.microsoft.com/office/drawing/2014/main" id="{526EC123-0D03-4949-A8C0-A22D37532819}"/>
              </a:ext>
            </a:extLst>
          </p:cNvPr>
          <p:cNvSpPr>
            <a:spLocks noGrp="1"/>
          </p:cNvSpPr>
          <p:nvPr>
            <p:ph type="body" sz="quarter" idx="29"/>
          </p:nvPr>
        </p:nvSpPr>
        <p:spPr>
          <a:xfrm>
            <a:off x="4636200" y="3773906"/>
            <a:ext cx="2919600" cy="2110395"/>
          </a:xfrm>
        </p:spPr>
        <p:txBody>
          <a:bodyPr>
            <a:noAutofit/>
          </a:bodyPr>
          <a:lstStyle>
            <a:lvl1pPr marL="230391" indent="-230391">
              <a:buFont typeface="Wingdings" panose="05000000000000000000" pitchFamily="2" charset="2"/>
              <a:buChar char="§"/>
              <a:defRPr sz="2000">
                <a:latin typeface="+mn-lt"/>
              </a:defRPr>
            </a:lvl1pPr>
            <a:lvl2pPr marL="460782">
              <a:defRPr/>
            </a:lvl2pPr>
            <a:lvl3pPr marL="691172">
              <a:defRPr/>
            </a:lvl3pPr>
            <a:lvl4pPr marL="921563">
              <a:defRPr/>
            </a:lvl4pPr>
            <a:lvl5pPr marL="1151954">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37" name="Online Image Placeholder 16">
            <a:extLst>
              <a:ext uri="{FF2B5EF4-FFF2-40B4-BE49-F238E27FC236}">
                <a16:creationId xmlns:a16="http://schemas.microsoft.com/office/drawing/2014/main" id="{7A3AC853-2F98-4ED6-ADBA-F4C35BA5391D}"/>
              </a:ext>
            </a:extLst>
          </p:cNvPr>
          <p:cNvSpPr>
            <a:spLocks noGrp="1"/>
          </p:cNvSpPr>
          <p:nvPr>
            <p:ph type="clipArt" sz="quarter" idx="30" hasCustomPrompt="1"/>
          </p:nvPr>
        </p:nvSpPr>
        <p:spPr>
          <a:xfrm>
            <a:off x="5646000" y="1714500"/>
            <a:ext cx="900000" cy="900000"/>
          </a:xfrm>
        </p:spPr>
        <p:txBody>
          <a:bodyPr/>
          <a:lstStyle/>
          <a:p>
            <a:r>
              <a:rPr lang="nl-BE"/>
              <a:t> </a:t>
            </a:r>
          </a:p>
        </p:txBody>
      </p:sp>
      <p:sp>
        <p:nvSpPr>
          <p:cNvPr id="38" name="Text Placeholder 16">
            <a:extLst>
              <a:ext uri="{FF2B5EF4-FFF2-40B4-BE49-F238E27FC236}">
                <a16:creationId xmlns:a16="http://schemas.microsoft.com/office/drawing/2014/main" id="{77D2E02D-03FC-4B46-B861-DCDEDEC131FF}"/>
              </a:ext>
            </a:extLst>
          </p:cNvPr>
          <p:cNvSpPr>
            <a:spLocks noGrp="1"/>
          </p:cNvSpPr>
          <p:nvPr>
            <p:ph type="body" sz="quarter" idx="31"/>
          </p:nvPr>
        </p:nvSpPr>
        <p:spPr>
          <a:xfrm>
            <a:off x="8272412" y="2618716"/>
            <a:ext cx="2919600" cy="778234"/>
          </a:xfrm>
        </p:spPr>
        <p:txBody>
          <a:bodyPr anchor="b">
            <a:normAutofit/>
          </a:bodyPr>
          <a:lstStyle>
            <a:lvl1pPr marL="0" algn="ctr" defTabSz="914363"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Edit Master text styles</a:t>
            </a:r>
          </a:p>
        </p:txBody>
      </p:sp>
      <p:sp>
        <p:nvSpPr>
          <p:cNvPr id="39" name="Rectangle 38">
            <a:extLst>
              <a:ext uri="{FF2B5EF4-FFF2-40B4-BE49-F238E27FC236}">
                <a16:creationId xmlns:a16="http://schemas.microsoft.com/office/drawing/2014/main" id="{35FF3416-302A-4EBD-90C7-F5A5EF8E3A87}"/>
              </a:ext>
            </a:extLst>
          </p:cNvPr>
          <p:cNvSpPr/>
          <p:nvPr userDrawn="1"/>
        </p:nvSpPr>
        <p:spPr>
          <a:xfrm>
            <a:off x="9577601"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latin typeface="+mj-lt"/>
            </a:endParaRPr>
          </a:p>
        </p:txBody>
      </p:sp>
      <p:sp>
        <p:nvSpPr>
          <p:cNvPr id="40" name="Text Placeholder 20">
            <a:extLst>
              <a:ext uri="{FF2B5EF4-FFF2-40B4-BE49-F238E27FC236}">
                <a16:creationId xmlns:a16="http://schemas.microsoft.com/office/drawing/2014/main" id="{674B1754-672D-4B67-A177-16D8B34DD396}"/>
              </a:ext>
            </a:extLst>
          </p:cNvPr>
          <p:cNvSpPr>
            <a:spLocks noGrp="1"/>
          </p:cNvSpPr>
          <p:nvPr>
            <p:ph type="body" sz="quarter" idx="32"/>
          </p:nvPr>
        </p:nvSpPr>
        <p:spPr>
          <a:xfrm>
            <a:off x="8272412" y="3773906"/>
            <a:ext cx="2919600" cy="2110395"/>
          </a:xfrm>
        </p:spPr>
        <p:txBody>
          <a:bodyPr>
            <a:noAutofit/>
          </a:bodyPr>
          <a:lstStyle>
            <a:lvl1pPr marL="230391" indent="-230391">
              <a:buFont typeface="Wingdings" panose="05000000000000000000" pitchFamily="2" charset="2"/>
              <a:buChar char="§"/>
              <a:defRPr sz="2000">
                <a:latin typeface="+mn-lt"/>
              </a:defRPr>
            </a:lvl1pPr>
            <a:lvl2pPr marL="460782">
              <a:defRPr/>
            </a:lvl2pPr>
            <a:lvl3pPr marL="691172">
              <a:defRPr/>
            </a:lvl3pPr>
            <a:lvl4pPr marL="921563">
              <a:defRPr/>
            </a:lvl4pPr>
            <a:lvl5pPr marL="1151954">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41" name="Online Image Placeholder 16">
            <a:extLst>
              <a:ext uri="{FF2B5EF4-FFF2-40B4-BE49-F238E27FC236}">
                <a16:creationId xmlns:a16="http://schemas.microsoft.com/office/drawing/2014/main" id="{21C369DB-296F-4ECC-B095-94B0855D5BF5}"/>
              </a:ext>
            </a:extLst>
          </p:cNvPr>
          <p:cNvSpPr>
            <a:spLocks noGrp="1"/>
          </p:cNvSpPr>
          <p:nvPr>
            <p:ph type="clipArt" sz="quarter" idx="33" hasCustomPrompt="1"/>
          </p:nvPr>
        </p:nvSpPr>
        <p:spPr>
          <a:xfrm>
            <a:off x="9282212" y="1714500"/>
            <a:ext cx="900000" cy="900000"/>
          </a:xfrm>
        </p:spPr>
        <p:txBody>
          <a:bodyPr/>
          <a:lstStyle/>
          <a:p>
            <a:r>
              <a:rPr lang="nl-BE"/>
              <a:t> </a:t>
            </a:r>
          </a:p>
        </p:txBody>
      </p:sp>
    </p:spTree>
    <p:extLst>
      <p:ext uri="{BB962C8B-B14F-4D97-AF65-F5344CB8AC3E}">
        <p14:creationId xmlns:p14="http://schemas.microsoft.com/office/powerpoint/2010/main" val="20438587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Quote_02">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D536B33B-61E0-4EFE-9300-228CD429ED3E}"/>
              </a:ext>
            </a:extLst>
          </p:cNvPr>
          <p:cNvSpPr>
            <a:spLocks noGrp="1"/>
          </p:cNvSpPr>
          <p:nvPr>
            <p:ph type="pic" sz="quarter" idx="10" hasCustomPrompt="1"/>
          </p:nvPr>
        </p:nvSpPr>
        <p:spPr>
          <a:xfrm>
            <a:off x="383119" y="289985"/>
            <a:ext cx="7769327" cy="6263216"/>
          </a:xfrm>
          <a:custGeom>
            <a:avLst/>
            <a:gdLst>
              <a:gd name="connsiteX0" fmla="*/ 0 w 6764337"/>
              <a:gd name="connsiteY0" fmla="*/ 0 h 4697412"/>
              <a:gd name="connsiteX1" fmla="*/ 6764337 w 6764337"/>
              <a:gd name="connsiteY1" fmla="*/ 0 h 4697412"/>
              <a:gd name="connsiteX2" fmla="*/ 6764337 w 6764337"/>
              <a:gd name="connsiteY2" fmla="*/ 4697412 h 4697412"/>
              <a:gd name="connsiteX3" fmla="*/ 0 w 6764337"/>
              <a:gd name="connsiteY3" fmla="*/ 4697412 h 4697412"/>
              <a:gd name="connsiteX4" fmla="*/ 0 w 6764337"/>
              <a:gd name="connsiteY4" fmla="*/ 0 h 4697412"/>
              <a:gd name="connsiteX0" fmla="*/ 0 w 6764337"/>
              <a:gd name="connsiteY0" fmla="*/ 0 h 4697412"/>
              <a:gd name="connsiteX1" fmla="*/ 4224337 w 6764337"/>
              <a:gd name="connsiteY1" fmla="*/ 0 h 4697412"/>
              <a:gd name="connsiteX2" fmla="*/ 6764337 w 6764337"/>
              <a:gd name="connsiteY2" fmla="*/ 4697412 h 4697412"/>
              <a:gd name="connsiteX3" fmla="*/ 0 w 6764337"/>
              <a:gd name="connsiteY3" fmla="*/ 4697412 h 4697412"/>
              <a:gd name="connsiteX4" fmla="*/ 0 w 6764337"/>
              <a:gd name="connsiteY4" fmla="*/ 0 h 4697412"/>
              <a:gd name="connsiteX0" fmla="*/ 0 w 6053137"/>
              <a:gd name="connsiteY0" fmla="*/ 0 h 4697412"/>
              <a:gd name="connsiteX1" fmla="*/ 4224337 w 6053137"/>
              <a:gd name="connsiteY1" fmla="*/ 0 h 4697412"/>
              <a:gd name="connsiteX2" fmla="*/ 6053137 w 6053137"/>
              <a:gd name="connsiteY2" fmla="*/ 4697412 h 4697412"/>
              <a:gd name="connsiteX3" fmla="*/ 0 w 6053137"/>
              <a:gd name="connsiteY3" fmla="*/ 4697412 h 4697412"/>
              <a:gd name="connsiteX4" fmla="*/ 0 w 6053137"/>
              <a:gd name="connsiteY4" fmla="*/ 0 h 4697412"/>
              <a:gd name="connsiteX0" fmla="*/ 0 w 5826995"/>
              <a:gd name="connsiteY0" fmla="*/ 0 h 4697412"/>
              <a:gd name="connsiteX1" fmla="*/ 4224337 w 5826995"/>
              <a:gd name="connsiteY1" fmla="*/ 0 h 4697412"/>
              <a:gd name="connsiteX2" fmla="*/ 5826995 w 5826995"/>
              <a:gd name="connsiteY2" fmla="*/ 4687579 h 4697412"/>
              <a:gd name="connsiteX3" fmla="*/ 0 w 5826995"/>
              <a:gd name="connsiteY3" fmla="*/ 4697412 h 4697412"/>
              <a:gd name="connsiteX4" fmla="*/ 0 w 5826995"/>
              <a:gd name="connsiteY4" fmla="*/ 0 h 4697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6995" h="4697412">
                <a:moveTo>
                  <a:pt x="0" y="0"/>
                </a:moveTo>
                <a:lnTo>
                  <a:pt x="4224337" y="0"/>
                </a:lnTo>
                <a:lnTo>
                  <a:pt x="5826995" y="4687579"/>
                </a:lnTo>
                <a:lnTo>
                  <a:pt x="0" y="4697412"/>
                </a:lnTo>
                <a:lnTo>
                  <a:pt x="0" y="0"/>
                </a:lnTo>
                <a:close/>
              </a:path>
            </a:pathLst>
          </a:custGeom>
          <a:solidFill>
            <a:schemeClr val="accent5"/>
          </a:solidFill>
        </p:spPr>
        <p:txBody>
          <a:bodyPr/>
          <a:lstStyle>
            <a:lvl1pPr marL="0" marR="0" indent="0" algn="l" defTabSz="914353" rtl="0" eaLnBrk="1" fontAlgn="auto" latinLnBrk="0" hangingPunct="1">
              <a:lnSpc>
                <a:spcPct val="90000"/>
              </a:lnSpc>
              <a:spcBef>
                <a:spcPts val="1000"/>
              </a:spcBef>
              <a:spcAft>
                <a:spcPts val="0"/>
              </a:spcAft>
              <a:buClrTx/>
              <a:buSzTx/>
              <a:buFont typeface="Arial" panose="020B0604020202020204" pitchFamily="34" charset="0"/>
              <a:buNone/>
              <a:tabLst/>
              <a:defRPr sz="2133">
                <a:solidFill>
                  <a:schemeClr val="accent4">
                    <a:lumMod val="60000"/>
                    <a:lumOff val="40000"/>
                  </a:schemeClr>
                </a:solidFill>
              </a:defRPr>
            </a:lvl1pPr>
          </a:lstStyle>
          <a:p>
            <a:pPr marL="0" marR="0" lvl="0" indent="0" algn="l" defTabSz="91435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sp>
        <p:nvSpPr>
          <p:cNvPr id="5" name="Tijdelijke aanduiding voor voettekst 4">
            <a:extLst>
              <a:ext uri="{FF2B5EF4-FFF2-40B4-BE49-F238E27FC236}">
                <a16:creationId xmlns:a16="http://schemas.microsoft.com/office/drawing/2014/main" id="{428D9E02-34B7-4AA9-A820-3BFB70B95D1B}"/>
              </a:ext>
            </a:extLst>
          </p:cNvPr>
          <p:cNvSpPr>
            <a:spLocks noGrp="1"/>
          </p:cNvSpPr>
          <p:nvPr>
            <p:ph type="ftr" sz="quarter" idx="11"/>
          </p:nvPr>
        </p:nvSpPr>
        <p:spPr/>
        <p:txBody>
          <a:bodyPr/>
          <a:lstStyle>
            <a:lvl1pPr>
              <a:defRPr/>
            </a:lvl1pPr>
          </a:lstStyle>
          <a:p>
            <a:r>
              <a:rPr lang="nl-BE"/>
              <a:t>Digitaal Vlaanderen</a:t>
            </a:r>
          </a:p>
        </p:txBody>
      </p:sp>
      <p:sp>
        <p:nvSpPr>
          <p:cNvPr id="6" name="Tijdelijke aanduiding voor dianummer 5">
            <a:extLst>
              <a:ext uri="{FF2B5EF4-FFF2-40B4-BE49-F238E27FC236}">
                <a16:creationId xmlns:a16="http://schemas.microsoft.com/office/drawing/2014/main" id="{CC43F41A-8FBB-4AE1-9593-E17E909EE6E4}"/>
              </a:ext>
            </a:extLst>
          </p:cNvPr>
          <p:cNvSpPr>
            <a:spLocks noGrp="1"/>
          </p:cNvSpPr>
          <p:nvPr>
            <p:ph type="sldNum" sz="quarter" idx="12"/>
          </p:nvPr>
        </p:nvSpPr>
        <p:spPr/>
        <p:txBody>
          <a:bodyPr/>
          <a:lstStyle>
            <a:lvl1pPr>
              <a:defRPr/>
            </a:lvl1pPr>
          </a:lstStyle>
          <a:p>
            <a:fld id="{1EABE038-A425-4CC0-917A-1DC3ED725B2E}" type="slidenum">
              <a:rPr lang="nl-BE" smtClean="0"/>
              <a:pPr/>
              <a:t>‹nr.›</a:t>
            </a:fld>
            <a:endParaRPr lang="nl-BE"/>
          </a:p>
        </p:txBody>
      </p:sp>
      <p:sp>
        <p:nvSpPr>
          <p:cNvPr id="4" name="Tijdelijke aanduiding voor tekst 3">
            <a:extLst>
              <a:ext uri="{FF2B5EF4-FFF2-40B4-BE49-F238E27FC236}">
                <a16:creationId xmlns:a16="http://schemas.microsoft.com/office/drawing/2014/main" id="{938A7250-1A84-484F-8ED9-8FAD13CC72E9}"/>
              </a:ext>
            </a:extLst>
          </p:cNvPr>
          <p:cNvSpPr>
            <a:spLocks noGrp="1"/>
          </p:cNvSpPr>
          <p:nvPr>
            <p:ph type="body" sz="quarter" idx="13" hasCustomPrompt="1"/>
          </p:nvPr>
        </p:nvSpPr>
        <p:spPr>
          <a:xfrm>
            <a:off x="7506587" y="291263"/>
            <a:ext cx="4302296" cy="6261937"/>
          </a:xfrm>
        </p:spPr>
        <p:txBody>
          <a:bodyPr anchor="ctr" anchorCtr="0">
            <a:normAutofit/>
          </a:bodyPr>
          <a:lstStyle>
            <a:lvl1pPr algn="r">
              <a:defRPr sz="4400" b="1">
                <a:latin typeface="+mj-lt"/>
              </a:defRPr>
            </a:lvl1pPr>
            <a:lvl2pPr algn="r">
              <a:defRPr/>
            </a:lvl2pPr>
            <a:lvl3pPr algn="r">
              <a:defRPr/>
            </a:lvl3pPr>
            <a:lvl4pPr algn="r">
              <a:defRPr/>
            </a:lvl4pPr>
            <a:lvl5pPr algn="r">
              <a:defRPr/>
            </a:lvl5pPr>
          </a:lstStyle>
          <a:p>
            <a:pPr lvl="0"/>
            <a:r>
              <a:rPr lang="nl-NL"/>
              <a:t>Quote</a:t>
            </a:r>
            <a:endParaRPr lang="nl-BE"/>
          </a:p>
        </p:txBody>
      </p:sp>
      <p:sp>
        <p:nvSpPr>
          <p:cNvPr id="12" name="TextBox 11">
            <a:extLst>
              <a:ext uri="{FF2B5EF4-FFF2-40B4-BE49-F238E27FC236}">
                <a16:creationId xmlns:a16="http://schemas.microsoft.com/office/drawing/2014/main" id="{6702ACDB-1568-40D6-870C-961626CA165E}"/>
              </a:ext>
            </a:extLst>
          </p:cNvPr>
          <p:cNvSpPr txBox="1"/>
          <p:nvPr userDrawn="1"/>
        </p:nvSpPr>
        <p:spPr>
          <a:xfrm>
            <a:off x="6096000" y="-530576"/>
            <a:ext cx="1947030" cy="4708661"/>
          </a:xfrm>
          <a:prstGeom prst="rect">
            <a:avLst/>
          </a:prstGeom>
          <a:noFill/>
        </p:spPr>
        <p:txBody>
          <a:bodyPr wrap="square" rtlCol="0">
            <a:spAutoFit/>
          </a:bodyPr>
          <a:lstStyle/>
          <a:p>
            <a:r>
              <a:rPr lang="en-US" sz="29998" b="0" dirty="0">
                <a:solidFill>
                  <a:schemeClr val="accent1"/>
                </a:solidFill>
                <a:latin typeface="+mj-lt"/>
              </a:rPr>
              <a:t>“ </a:t>
            </a:r>
            <a:endParaRPr lang="nl-BE" sz="29998" b="0" dirty="0">
              <a:solidFill>
                <a:schemeClr val="accent1"/>
              </a:solidFill>
              <a:latin typeface="+mj-lt"/>
            </a:endParaRPr>
          </a:p>
        </p:txBody>
      </p:sp>
    </p:spTree>
    <p:extLst>
      <p:ext uri="{BB962C8B-B14F-4D97-AF65-F5344CB8AC3E}">
        <p14:creationId xmlns:p14="http://schemas.microsoft.com/office/powerpoint/2010/main" val="32806450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Titel + Tussentitel + 4 Inhoud/Pictogram">
    <p:spTree>
      <p:nvGrpSpPr>
        <p:cNvPr id="1" name=""/>
        <p:cNvGrpSpPr/>
        <p:nvPr/>
      </p:nvGrpSpPr>
      <p:grpSpPr>
        <a:xfrm>
          <a:off x="0" y="0"/>
          <a:ext cx="0" cy="0"/>
          <a:chOff x="0" y="0"/>
          <a:chExt cx="0" cy="0"/>
        </a:xfrm>
      </p:grpSpPr>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p>
        </p:txBody>
      </p:sp>
      <p:sp>
        <p:nvSpPr>
          <p:cNvPr id="8" name="Rechthoek 3">
            <a:extLst>
              <a:ext uri="{FF2B5EF4-FFF2-40B4-BE49-F238E27FC236}">
                <a16:creationId xmlns:a16="http://schemas.microsoft.com/office/drawing/2014/main" id="{23AF26AC-5CFB-4F6D-8A70-31DC3394C2C5}"/>
              </a:ext>
            </a:extLst>
          </p:cNvPr>
          <p:cNvSpPr/>
          <p:nvPr userDrawn="1"/>
        </p:nvSpPr>
        <p:spPr>
          <a:xfrm>
            <a:off x="839788"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11" name="Text Placeholder 16">
            <a:extLst>
              <a:ext uri="{FF2B5EF4-FFF2-40B4-BE49-F238E27FC236}">
                <a16:creationId xmlns:a16="http://schemas.microsoft.com/office/drawing/2014/main" id="{B516FA6D-8E9F-4C9C-BA50-CC09DCED4072}"/>
              </a:ext>
            </a:extLst>
          </p:cNvPr>
          <p:cNvSpPr>
            <a:spLocks noGrp="1"/>
          </p:cNvSpPr>
          <p:nvPr>
            <p:ph type="body" sz="quarter" idx="14"/>
          </p:nvPr>
        </p:nvSpPr>
        <p:spPr>
          <a:xfrm>
            <a:off x="966060" y="2618716"/>
            <a:ext cx="2273512" cy="778234"/>
          </a:xfrm>
        </p:spPr>
        <p:txBody>
          <a:bodyPr anchor="b">
            <a:normAutofit/>
          </a:bodyPr>
          <a:lstStyle>
            <a:lvl1pPr marL="0" algn="ctr" defTabSz="914363"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Edit Master text styles</a:t>
            </a:r>
          </a:p>
        </p:txBody>
      </p:sp>
      <p:sp>
        <p:nvSpPr>
          <p:cNvPr id="15" name="Rectangle 14">
            <a:extLst>
              <a:ext uri="{FF2B5EF4-FFF2-40B4-BE49-F238E27FC236}">
                <a16:creationId xmlns:a16="http://schemas.microsoft.com/office/drawing/2014/main" id="{D870A25B-699D-4D15-BC83-0201815D2734}"/>
              </a:ext>
            </a:extLst>
          </p:cNvPr>
          <p:cNvSpPr/>
          <p:nvPr userDrawn="1"/>
        </p:nvSpPr>
        <p:spPr>
          <a:xfrm>
            <a:off x="1958011"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latin typeface="+mj-lt"/>
            </a:endParaRPr>
          </a:p>
        </p:txBody>
      </p:sp>
      <p:sp>
        <p:nvSpPr>
          <p:cNvPr id="21" name="Text Placeholder 20">
            <a:extLst>
              <a:ext uri="{FF2B5EF4-FFF2-40B4-BE49-F238E27FC236}">
                <a16:creationId xmlns:a16="http://schemas.microsoft.com/office/drawing/2014/main" id="{E566FEB3-9583-4476-870F-897012632146}"/>
              </a:ext>
            </a:extLst>
          </p:cNvPr>
          <p:cNvSpPr>
            <a:spLocks noGrp="1"/>
          </p:cNvSpPr>
          <p:nvPr>
            <p:ph type="body" sz="quarter" idx="20"/>
          </p:nvPr>
        </p:nvSpPr>
        <p:spPr>
          <a:xfrm>
            <a:off x="965657" y="3773906"/>
            <a:ext cx="2274311" cy="2110395"/>
          </a:xfrm>
        </p:spPr>
        <p:txBody>
          <a:bodyPr>
            <a:noAutofit/>
          </a:bodyPr>
          <a:lstStyle>
            <a:lvl1pPr marL="230391" indent="-230391">
              <a:buFont typeface="Wingdings" panose="05000000000000000000" pitchFamily="2" charset="2"/>
              <a:buChar char="§"/>
              <a:defRPr sz="2000">
                <a:latin typeface="+mn-lt"/>
              </a:defRPr>
            </a:lvl1pPr>
            <a:lvl2pPr marL="460782">
              <a:defRPr/>
            </a:lvl2pPr>
            <a:lvl3pPr marL="691172">
              <a:defRPr/>
            </a:lvl3pPr>
            <a:lvl4pPr marL="921563">
              <a:defRPr/>
            </a:lvl4pPr>
            <a:lvl5pPr marL="1151954">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71" name="Rechthoek 3">
            <a:extLst>
              <a:ext uri="{FF2B5EF4-FFF2-40B4-BE49-F238E27FC236}">
                <a16:creationId xmlns:a16="http://schemas.microsoft.com/office/drawing/2014/main" id="{D42E061E-4CC4-43FD-8005-B1BD5D905DC0}"/>
              </a:ext>
            </a:extLst>
          </p:cNvPr>
          <p:cNvSpPr/>
          <p:nvPr userDrawn="1"/>
        </p:nvSpPr>
        <p:spPr>
          <a:xfrm>
            <a:off x="3502632"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72" name="Text Placeholder 16">
            <a:extLst>
              <a:ext uri="{FF2B5EF4-FFF2-40B4-BE49-F238E27FC236}">
                <a16:creationId xmlns:a16="http://schemas.microsoft.com/office/drawing/2014/main" id="{4E3C6674-DD01-47E9-A10E-D853334741CF}"/>
              </a:ext>
            </a:extLst>
          </p:cNvPr>
          <p:cNvSpPr>
            <a:spLocks noGrp="1"/>
          </p:cNvSpPr>
          <p:nvPr>
            <p:ph type="body" sz="quarter" idx="21"/>
          </p:nvPr>
        </p:nvSpPr>
        <p:spPr>
          <a:xfrm>
            <a:off x="3628903" y="2618716"/>
            <a:ext cx="2273512" cy="778234"/>
          </a:xfrm>
        </p:spPr>
        <p:txBody>
          <a:bodyPr anchor="b">
            <a:normAutofit/>
          </a:bodyPr>
          <a:lstStyle>
            <a:lvl1pPr marL="0" algn="ctr" defTabSz="914363"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Edit Master text styles</a:t>
            </a:r>
          </a:p>
        </p:txBody>
      </p:sp>
      <p:sp>
        <p:nvSpPr>
          <p:cNvPr id="73" name="Rectangle 72">
            <a:extLst>
              <a:ext uri="{FF2B5EF4-FFF2-40B4-BE49-F238E27FC236}">
                <a16:creationId xmlns:a16="http://schemas.microsoft.com/office/drawing/2014/main" id="{7B184C01-EC21-4F1C-A40F-CE7D84CD102F}"/>
              </a:ext>
            </a:extLst>
          </p:cNvPr>
          <p:cNvSpPr/>
          <p:nvPr userDrawn="1"/>
        </p:nvSpPr>
        <p:spPr>
          <a:xfrm>
            <a:off x="4620854"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latin typeface="+mj-lt"/>
            </a:endParaRPr>
          </a:p>
        </p:txBody>
      </p:sp>
      <p:sp>
        <p:nvSpPr>
          <p:cNvPr id="74" name="Text Placeholder 20">
            <a:extLst>
              <a:ext uri="{FF2B5EF4-FFF2-40B4-BE49-F238E27FC236}">
                <a16:creationId xmlns:a16="http://schemas.microsoft.com/office/drawing/2014/main" id="{55EDD25B-4655-4241-B02F-A9D898AFDAC2}"/>
              </a:ext>
            </a:extLst>
          </p:cNvPr>
          <p:cNvSpPr>
            <a:spLocks noGrp="1"/>
          </p:cNvSpPr>
          <p:nvPr>
            <p:ph type="body" sz="quarter" idx="22"/>
          </p:nvPr>
        </p:nvSpPr>
        <p:spPr>
          <a:xfrm>
            <a:off x="3628500" y="3773906"/>
            <a:ext cx="2274311" cy="2110395"/>
          </a:xfrm>
        </p:spPr>
        <p:txBody>
          <a:bodyPr>
            <a:noAutofit/>
          </a:bodyPr>
          <a:lstStyle>
            <a:lvl1pPr marL="230391" indent="-230391">
              <a:buFont typeface="Wingdings" panose="05000000000000000000" pitchFamily="2" charset="2"/>
              <a:buChar char="§"/>
              <a:defRPr sz="2000">
                <a:latin typeface="+mn-lt"/>
              </a:defRPr>
            </a:lvl1pPr>
            <a:lvl2pPr marL="460782">
              <a:defRPr/>
            </a:lvl2pPr>
            <a:lvl3pPr marL="691172">
              <a:defRPr/>
            </a:lvl3pPr>
            <a:lvl4pPr marL="921563">
              <a:defRPr/>
            </a:lvl4pPr>
            <a:lvl5pPr marL="1151954">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75" name="Rechthoek 3">
            <a:extLst>
              <a:ext uri="{FF2B5EF4-FFF2-40B4-BE49-F238E27FC236}">
                <a16:creationId xmlns:a16="http://schemas.microsoft.com/office/drawing/2014/main" id="{25E21064-3834-4788-B957-C622E24DCF38}"/>
              </a:ext>
            </a:extLst>
          </p:cNvPr>
          <p:cNvSpPr/>
          <p:nvPr userDrawn="1"/>
        </p:nvSpPr>
        <p:spPr>
          <a:xfrm>
            <a:off x="6165475"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76" name="Text Placeholder 16">
            <a:extLst>
              <a:ext uri="{FF2B5EF4-FFF2-40B4-BE49-F238E27FC236}">
                <a16:creationId xmlns:a16="http://schemas.microsoft.com/office/drawing/2014/main" id="{6350B18A-4C7A-4978-BED9-F8CA3F7851C9}"/>
              </a:ext>
            </a:extLst>
          </p:cNvPr>
          <p:cNvSpPr>
            <a:spLocks noGrp="1"/>
          </p:cNvSpPr>
          <p:nvPr>
            <p:ph type="body" sz="quarter" idx="23"/>
          </p:nvPr>
        </p:nvSpPr>
        <p:spPr>
          <a:xfrm>
            <a:off x="6291746" y="2618716"/>
            <a:ext cx="2273512" cy="778234"/>
          </a:xfrm>
        </p:spPr>
        <p:txBody>
          <a:bodyPr anchor="b">
            <a:normAutofit/>
          </a:bodyPr>
          <a:lstStyle>
            <a:lvl1pPr marL="0" algn="ctr" defTabSz="914363"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Edit Master text styles</a:t>
            </a:r>
          </a:p>
        </p:txBody>
      </p:sp>
      <p:sp>
        <p:nvSpPr>
          <p:cNvPr id="77" name="Rectangle 76">
            <a:extLst>
              <a:ext uri="{FF2B5EF4-FFF2-40B4-BE49-F238E27FC236}">
                <a16:creationId xmlns:a16="http://schemas.microsoft.com/office/drawing/2014/main" id="{84149926-AEB6-41AF-B225-2B03505D5B8D}"/>
              </a:ext>
            </a:extLst>
          </p:cNvPr>
          <p:cNvSpPr/>
          <p:nvPr userDrawn="1"/>
        </p:nvSpPr>
        <p:spPr>
          <a:xfrm>
            <a:off x="7283697"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latin typeface="+mj-lt"/>
            </a:endParaRPr>
          </a:p>
        </p:txBody>
      </p:sp>
      <p:sp>
        <p:nvSpPr>
          <p:cNvPr id="78" name="Text Placeholder 20">
            <a:extLst>
              <a:ext uri="{FF2B5EF4-FFF2-40B4-BE49-F238E27FC236}">
                <a16:creationId xmlns:a16="http://schemas.microsoft.com/office/drawing/2014/main" id="{CBE57870-6B13-4436-9AB0-B45ACC23401D}"/>
              </a:ext>
            </a:extLst>
          </p:cNvPr>
          <p:cNvSpPr>
            <a:spLocks noGrp="1"/>
          </p:cNvSpPr>
          <p:nvPr>
            <p:ph type="body" sz="quarter" idx="24"/>
          </p:nvPr>
        </p:nvSpPr>
        <p:spPr>
          <a:xfrm>
            <a:off x="6291343" y="3773906"/>
            <a:ext cx="2274311" cy="2110395"/>
          </a:xfrm>
        </p:spPr>
        <p:txBody>
          <a:bodyPr>
            <a:noAutofit/>
          </a:bodyPr>
          <a:lstStyle>
            <a:lvl1pPr marL="230391" indent="-230391">
              <a:buFont typeface="Wingdings" panose="05000000000000000000" pitchFamily="2" charset="2"/>
              <a:buChar char="§"/>
              <a:defRPr sz="2000">
                <a:latin typeface="+mn-lt"/>
              </a:defRPr>
            </a:lvl1pPr>
            <a:lvl2pPr marL="460782">
              <a:defRPr/>
            </a:lvl2pPr>
            <a:lvl3pPr marL="691172">
              <a:defRPr/>
            </a:lvl3pPr>
            <a:lvl4pPr marL="921563">
              <a:defRPr/>
            </a:lvl4pPr>
            <a:lvl5pPr marL="1151954">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79" name="Rechthoek 3">
            <a:extLst>
              <a:ext uri="{FF2B5EF4-FFF2-40B4-BE49-F238E27FC236}">
                <a16:creationId xmlns:a16="http://schemas.microsoft.com/office/drawing/2014/main" id="{8C77416B-B3AD-4D67-B6D2-4ACF2DD6EDD0}"/>
              </a:ext>
            </a:extLst>
          </p:cNvPr>
          <p:cNvSpPr/>
          <p:nvPr userDrawn="1"/>
        </p:nvSpPr>
        <p:spPr>
          <a:xfrm>
            <a:off x="8828317"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80" name="Text Placeholder 16">
            <a:extLst>
              <a:ext uri="{FF2B5EF4-FFF2-40B4-BE49-F238E27FC236}">
                <a16:creationId xmlns:a16="http://schemas.microsoft.com/office/drawing/2014/main" id="{852EF0F1-F093-4E8C-A7D2-5130A61B0E50}"/>
              </a:ext>
            </a:extLst>
          </p:cNvPr>
          <p:cNvSpPr>
            <a:spLocks noGrp="1"/>
          </p:cNvSpPr>
          <p:nvPr>
            <p:ph type="body" sz="quarter" idx="25"/>
          </p:nvPr>
        </p:nvSpPr>
        <p:spPr>
          <a:xfrm>
            <a:off x="8954588" y="2618716"/>
            <a:ext cx="2273512" cy="778234"/>
          </a:xfrm>
        </p:spPr>
        <p:txBody>
          <a:bodyPr anchor="b">
            <a:normAutofit/>
          </a:bodyPr>
          <a:lstStyle>
            <a:lvl1pPr marL="0" algn="ctr" defTabSz="914363"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Edit Master text styles</a:t>
            </a:r>
          </a:p>
        </p:txBody>
      </p:sp>
      <p:sp>
        <p:nvSpPr>
          <p:cNvPr id="81" name="Rectangle 80">
            <a:extLst>
              <a:ext uri="{FF2B5EF4-FFF2-40B4-BE49-F238E27FC236}">
                <a16:creationId xmlns:a16="http://schemas.microsoft.com/office/drawing/2014/main" id="{396AA952-17E9-41F2-A71E-4A8199C2B745}"/>
              </a:ext>
            </a:extLst>
          </p:cNvPr>
          <p:cNvSpPr/>
          <p:nvPr userDrawn="1"/>
        </p:nvSpPr>
        <p:spPr>
          <a:xfrm>
            <a:off x="9946539"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latin typeface="+mj-lt"/>
            </a:endParaRPr>
          </a:p>
        </p:txBody>
      </p:sp>
      <p:sp>
        <p:nvSpPr>
          <p:cNvPr id="82" name="Text Placeholder 20">
            <a:extLst>
              <a:ext uri="{FF2B5EF4-FFF2-40B4-BE49-F238E27FC236}">
                <a16:creationId xmlns:a16="http://schemas.microsoft.com/office/drawing/2014/main" id="{6FF71E5F-F651-4629-9C5E-3DE7139EE63D}"/>
              </a:ext>
            </a:extLst>
          </p:cNvPr>
          <p:cNvSpPr>
            <a:spLocks noGrp="1"/>
          </p:cNvSpPr>
          <p:nvPr>
            <p:ph type="body" sz="quarter" idx="26"/>
          </p:nvPr>
        </p:nvSpPr>
        <p:spPr>
          <a:xfrm>
            <a:off x="8954185" y="3773906"/>
            <a:ext cx="2274311" cy="2110395"/>
          </a:xfrm>
        </p:spPr>
        <p:txBody>
          <a:bodyPr>
            <a:noAutofit/>
          </a:bodyPr>
          <a:lstStyle>
            <a:lvl1pPr marL="230391" indent="-230391">
              <a:buFont typeface="Wingdings" panose="05000000000000000000" pitchFamily="2" charset="2"/>
              <a:buChar char="§"/>
              <a:defRPr sz="2000">
                <a:latin typeface="+mn-lt"/>
              </a:defRPr>
            </a:lvl1pPr>
            <a:lvl2pPr marL="460782">
              <a:defRPr/>
            </a:lvl2pPr>
            <a:lvl3pPr marL="691172">
              <a:defRPr/>
            </a:lvl3pPr>
            <a:lvl4pPr marL="921563">
              <a:defRPr/>
            </a:lvl4pPr>
            <a:lvl5pPr marL="1151954">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23" name="Titel 1">
            <a:extLst>
              <a:ext uri="{FF2B5EF4-FFF2-40B4-BE49-F238E27FC236}">
                <a16:creationId xmlns:a16="http://schemas.microsoft.com/office/drawing/2014/main" id="{41E833E3-11DC-491F-9B58-E6B30A34C1E1}"/>
              </a:ext>
            </a:extLst>
          </p:cNvPr>
          <p:cNvSpPr>
            <a:spLocks noGrp="1"/>
          </p:cNvSpPr>
          <p:nvPr>
            <p:ph type="title" hasCustomPrompt="1"/>
          </p:nvPr>
        </p:nvSpPr>
        <p:spPr>
          <a:xfrm>
            <a:off x="836612" y="736353"/>
            <a:ext cx="10515600" cy="703511"/>
          </a:xfrm>
          <a:prstGeom prst="rect">
            <a:avLst/>
          </a:prstGeom>
        </p:spPr>
        <p:txBody>
          <a:bodyPr anchor="t"/>
          <a:lstStyle>
            <a:lvl1pPr>
              <a:defRPr/>
            </a:lvl1pPr>
          </a:lstStyle>
          <a:p>
            <a:r>
              <a:rPr lang="nl-NL"/>
              <a:t>Hoofdtitel</a:t>
            </a:r>
            <a:endParaRPr lang="nl-BE"/>
          </a:p>
        </p:txBody>
      </p:sp>
      <p:sp>
        <p:nvSpPr>
          <p:cNvPr id="24" name="Tijdelijke aanduiding voor tekst 9">
            <a:extLst>
              <a:ext uri="{FF2B5EF4-FFF2-40B4-BE49-F238E27FC236}">
                <a16:creationId xmlns:a16="http://schemas.microsoft.com/office/drawing/2014/main" id="{73F24D1F-09B5-4D12-AAE2-ED1A62D13F3F}"/>
              </a:ext>
            </a:extLst>
          </p:cNvPr>
          <p:cNvSpPr>
            <a:spLocks noGrp="1"/>
          </p:cNvSpPr>
          <p:nvPr>
            <p:ph type="body" sz="quarter" idx="13" hasCustomPrompt="1"/>
          </p:nvPr>
        </p:nvSpPr>
        <p:spPr>
          <a:xfrm>
            <a:off x="836613"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
        <p:nvSpPr>
          <p:cNvPr id="17" name="Online Image Placeholder 16">
            <a:extLst>
              <a:ext uri="{FF2B5EF4-FFF2-40B4-BE49-F238E27FC236}">
                <a16:creationId xmlns:a16="http://schemas.microsoft.com/office/drawing/2014/main" id="{A2B2B6C9-21C8-40FF-8EBE-697189CEC390}"/>
              </a:ext>
            </a:extLst>
          </p:cNvPr>
          <p:cNvSpPr>
            <a:spLocks noGrp="1"/>
          </p:cNvSpPr>
          <p:nvPr>
            <p:ph type="clipArt" sz="quarter" idx="27" hasCustomPrompt="1"/>
          </p:nvPr>
        </p:nvSpPr>
        <p:spPr>
          <a:xfrm>
            <a:off x="1652816" y="1714500"/>
            <a:ext cx="900000" cy="900000"/>
          </a:xfrm>
        </p:spPr>
        <p:txBody>
          <a:bodyPr/>
          <a:lstStyle/>
          <a:p>
            <a:r>
              <a:rPr lang="nl-BE"/>
              <a:t> </a:t>
            </a:r>
          </a:p>
        </p:txBody>
      </p:sp>
      <p:sp>
        <p:nvSpPr>
          <p:cNvPr id="33" name="Online Image Placeholder 16">
            <a:extLst>
              <a:ext uri="{FF2B5EF4-FFF2-40B4-BE49-F238E27FC236}">
                <a16:creationId xmlns:a16="http://schemas.microsoft.com/office/drawing/2014/main" id="{1CDE10C2-BA14-4E9C-AE63-B4D5DF640580}"/>
              </a:ext>
            </a:extLst>
          </p:cNvPr>
          <p:cNvSpPr>
            <a:spLocks noGrp="1"/>
          </p:cNvSpPr>
          <p:nvPr>
            <p:ph type="clipArt" sz="quarter" idx="28" hasCustomPrompt="1"/>
          </p:nvPr>
        </p:nvSpPr>
        <p:spPr>
          <a:xfrm>
            <a:off x="4314579" y="1714500"/>
            <a:ext cx="900000" cy="900000"/>
          </a:xfrm>
        </p:spPr>
        <p:txBody>
          <a:bodyPr/>
          <a:lstStyle/>
          <a:p>
            <a:r>
              <a:rPr lang="nl-BE"/>
              <a:t> </a:t>
            </a:r>
          </a:p>
        </p:txBody>
      </p:sp>
      <p:sp>
        <p:nvSpPr>
          <p:cNvPr id="34" name="Online Image Placeholder 16">
            <a:extLst>
              <a:ext uri="{FF2B5EF4-FFF2-40B4-BE49-F238E27FC236}">
                <a16:creationId xmlns:a16="http://schemas.microsoft.com/office/drawing/2014/main" id="{7C2AD36D-415D-48BE-AB94-91331126AFA1}"/>
              </a:ext>
            </a:extLst>
          </p:cNvPr>
          <p:cNvSpPr>
            <a:spLocks noGrp="1"/>
          </p:cNvSpPr>
          <p:nvPr>
            <p:ph type="clipArt" sz="quarter" idx="29" hasCustomPrompt="1"/>
          </p:nvPr>
        </p:nvSpPr>
        <p:spPr>
          <a:xfrm>
            <a:off x="6976342" y="1714500"/>
            <a:ext cx="900000" cy="900000"/>
          </a:xfrm>
        </p:spPr>
        <p:txBody>
          <a:bodyPr/>
          <a:lstStyle/>
          <a:p>
            <a:r>
              <a:rPr lang="nl-BE"/>
              <a:t> </a:t>
            </a:r>
          </a:p>
        </p:txBody>
      </p:sp>
      <p:sp>
        <p:nvSpPr>
          <p:cNvPr id="35" name="Online Image Placeholder 16">
            <a:extLst>
              <a:ext uri="{FF2B5EF4-FFF2-40B4-BE49-F238E27FC236}">
                <a16:creationId xmlns:a16="http://schemas.microsoft.com/office/drawing/2014/main" id="{EE73A52C-82A9-47E4-B6DA-E7F7D3C8BC8C}"/>
              </a:ext>
            </a:extLst>
          </p:cNvPr>
          <p:cNvSpPr>
            <a:spLocks noGrp="1"/>
          </p:cNvSpPr>
          <p:nvPr>
            <p:ph type="clipArt" sz="quarter" idx="30" hasCustomPrompt="1"/>
          </p:nvPr>
        </p:nvSpPr>
        <p:spPr>
          <a:xfrm>
            <a:off x="9638105" y="1714500"/>
            <a:ext cx="900000" cy="900000"/>
          </a:xfrm>
        </p:spPr>
        <p:txBody>
          <a:bodyPr/>
          <a:lstStyle/>
          <a:p>
            <a:r>
              <a:rPr lang="nl-BE"/>
              <a:t> </a:t>
            </a:r>
          </a:p>
        </p:txBody>
      </p:sp>
    </p:spTree>
    <p:extLst>
      <p:ext uri="{BB962C8B-B14F-4D97-AF65-F5344CB8AC3E}">
        <p14:creationId xmlns:p14="http://schemas.microsoft.com/office/powerpoint/2010/main" val="27382316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1_Titel + Tussentitel + 2 Inhoud ">
    <p:spTree>
      <p:nvGrpSpPr>
        <p:cNvPr id="1" name=""/>
        <p:cNvGrpSpPr/>
        <p:nvPr/>
      </p:nvGrpSpPr>
      <p:grpSpPr>
        <a:xfrm>
          <a:off x="0" y="0"/>
          <a:ext cx="0" cy="0"/>
          <a:chOff x="0" y="0"/>
          <a:chExt cx="0" cy="0"/>
        </a:xfrm>
      </p:grpSpPr>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p>
        </p:txBody>
      </p:sp>
      <p:sp>
        <p:nvSpPr>
          <p:cNvPr id="8" name="Rechthoek 3">
            <a:extLst>
              <a:ext uri="{FF2B5EF4-FFF2-40B4-BE49-F238E27FC236}">
                <a16:creationId xmlns:a16="http://schemas.microsoft.com/office/drawing/2014/main" id="{23AF26AC-5CFB-4F6D-8A70-31DC3394C2C5}"/>
              </a:ext>
            </a:extLst>
          </p:cNvPr>
          <p:cNvSpPr/>
          <p:nvPr userDrawn="1"/>
        </p:nvSpPr>
        <p:spPr>
          <a:xfrm>
            <a:off x="839788" y="1592263"/>
            <a:ext cx="5049383"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11" name="Text Placeholder 16">
            <a:extLst>
              <a:ext uri="{FF2B5EF4-FFF2-40B4-BE49-F238E27FC236}">
                <a16:creationId xmlns:a16="http://schemas.microsoft.com/office/drawing/2014/main" id="{B516FA6D-8E9F-4C9C-BA50-CC09DCED4072}"/>
              </a:ext>
            </a:extLst>
          </p:cNvPr>
          <p:cNvSpPr>
            <a:spLocks noGrp="1"/>
          </p:cNvSpPr>
          <p:nvPr>
            <p:ph type="body" sz="quarter" idx="14"/>
          </p:nvPr>
        </p:nvSpPr>
        <p:spPr>
          <a:xfrm>
            <a:off x="1090250" y="1904790"/>
            <a:ext cx="4548456" cy="778234"/>
          </a:xfrm>
        </p:spPr>
        <p:txBody>
          <a:bodyPr anchor="b">
            <a:noAutofit/>
          </a:bodyPr>
          <a:lstStyle>
            <a:lvl1pPr marL="0" algn="ctr" defTabSz="914363"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15" name="Rectangle 14">
            <a:extLst>
              <a:ext uri="{FF2B5EF4-FFF2-40B4-BE49-F238E27FC236}">
                <a16:creationId xmlns:a16="http://schemas.microsoft.com/office/drawing/2014/main" id="{D870A25B-699D-4D15-BC83-0201815D2734}"/>
              </a:ext>
            </a:extLst>
          </p:cNvPr>
          <p:cNvSpPr/>
          <p:nvPr userDrawn="1"/>
        </p:nvSpPr>
        <p:spPr>
          <a:xfrm>
            <a:off x="3209867"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latin typeface="+mj-lt"/>
            </a:endParaRPr>
          </a:p>
        </p:txBody>
      </p:sp>
      <p:sp>
        <p:nvSpPr>
          <p:cNvPr id="21" name="Text Placeholder 20">
            <a:extLst>
              <a:ext uri="{FF2B5EF4-FFF2-40B4-BE49-F238E27FC236}">
                <a16:creationId xmlns:a16="http://schemas.microsoft.com/office/drawing/2014/main" id="{E566FEB3-9583-4476-870F-897012632146}"/>
              </a:ext>
            </a:extLst>
          </p:cNvPr>
          <p:cNvSpPr>
            <a:spLocks noGrp="1"/>
          </p:cNvSpPr>
          <p:nvPr>
            <p:ph type="body" sz="quarter" idx="20"/>
          </p:nvPr>
        </p:nvSpPr>
        <p:spPr>
          <a:xfrm>
            <a:off x="1089452" y="3339380"/>
            <a:ext cx="4550055" cy="2656800"/>
          </a:xfrm>
        </p:spPr>
        <p:txBody>
          <a:bodyPr>
            <a:noAutofit/>
          </a:bodyPr>
          <a:lstStyle>
            <a:lvl1pPr marL="230391" indent="-230391">
              <a:buFont typeface="Wingdings" panose="05000000000000000000" pitchFamily="2" charset="2"/>
              <a:buChar char="§"/>
              <a:defRPr sz="2000">
                <a:latin typeface="+mn-lt"/>
              </a:defRPr>
            </a:lvl1pPr>
            <a:lvl2pPr marL="460782">
              <a:defRPr/>
            </a:lvl2pPr>
            <a:lvl3pPr marL="691172">
              <a:defRPr/>
            </a:lvl3pPr>
            <a:lvl4pPr marL="921563">
              <a:defRPr/>
            </a:lvl4pPr>
            <a:lvl5pPr marL="1151954">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28" name="Rechthoek 3">
            <a:extLst>
              <a:ext uri="{FF2B5EF4-FFF2-40B4-BE49-F238E27FC236}">
                <a16:creationId xmlns:a16="http://schemas.microsoft.com/office/drawing/2014/main" id="{18679EBA-25DF-47AF-B66A-ADB4C0B50434}"/>
              </a:ext>
            </a:extLst>
          </p:cNvPr>
          <p:cNvSpPr/>
          <p:nvPr userDrawn="1"/>
        </p:nvSpPr>
        <p:spPr>
          <a:xfrm>
            <a:off x="6302830" y="1592263"/>
            <a:ext cx="5049383"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29" name="Text Placeholder 16">
            <a:extLst>
              <a:ext uri="{FF2B5EF4-FFF2-40B4-BE49-F238E27FC236}">
                <a16:creationId xmlns:a16="http://schemas.microsoft.com/office/drawing/2014/main" id="{7D3C742E-7030-4C09-A4E2-EE5560A92F6F}"/>
              </a:ext>
            </a:extLst>
          </p:cNvPr>
          <p:cNvSpPr>
            <a:spLocks noGrp="1"/>
          </p:cNvSpPr>
          <p:nvPr>
            <p:ph type="body" sz="quarter" idx="21"/>
          </p:nvPr>
        </p:nvSpPr>
        <p:spPr>
          <a:xfrm>
            <a:off x="6553294" y="1904790"/>
            <a:ext cx="4548456" cy="778234"/>
          </a:xfrm>
        </p:spPr>
        <p:txBody>
          <a:bodyPr anchor="b">
            <a:noAutofit/>
          </a:bodyPr>
          <a:lstStyle>
            <a:lvl1pPr marL="0" algn="ctr" defTabSz="914363"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30" name="Rectangle 29">
            <a:extLst>
              <a:ext uri="{FF2B5EF4-FFF2-40B4-BE49-F238E27FC236}">
                <a16:creationId xmlns:a16="http://schemas.microsoft.com/office/drawing/2014/main" id="{2BCC130F-4C58-4918-8A26-AD95CBCEBBB9}"/>
              </a:ext>
            </a:extLst>
          </p:cNvPr>
          <p:cNvSpPr/>
          <p:nvPr userDrawn="1"/>
        </p:nvSpPr>
        <p:spPr>
          <a:xfrm>
            <a:off x="8672910"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latin typeface="+mj-lt"/>
            </a:endParaRPr>
          </a:p>
        </p:txBody>
      </p:sp>
      <p:sp>
        <p:nvSpPr>
          <p:cNvPr id="31" name="Text Placeholder 20">
            <a:extLst>
              <a:ext uri="{FF2B5EF4-FFF2-40B4-BE49-F238E27FC236}">
                <a16:creationId xmlns:a16="http://schemas.microsoft.com/office/drawing/2014/main" id="{2319D7C0-B552-49BD-9175-92D787A5496B}"/>
              </a:ext>
            </a:extLst>
          </p:cNvPr>
          <p:cNvSpPr>
            <a:spLocks noGrp="1"/>
          </p:cNvSpPr>
          <p:nvPr>
            <p:ph type="body" sz="quarter" idx="22"/>
          </p:nvPr>
        </p:nvSpPr>
        <p:spPr>
          <a:xfrm>
            <a:off x="6552494" y="3339380"/>
            <a:ext cx="4550055" cy="2656800"/>
          </a:xfrm>
        </p:spPr>
        <p:txBody>
          <a:bodyPr>
            <a:noAutofit/>
          </a:bodyPr>
          <a:lstStyle>
            <a:lvl1pPr marL="230391" indent="-230391">
              <a:buFont typeface="Wingdings" panose="05000000000000000000" pitchFamily="2" charset="2"/>
              <a:buChar char="§"/>
              <a:defRPr sz="2000">
                <a:latin typeface="+mn-lt"/>
              </a:defRPr>
            </a:lvl1pPr>
            <a:lvl2pPr marL="460782">
              <a:defRPr/>
            </a:lvl2pPr>
            <a:lvl3pPr marL="691172">
              <a:defRPr/>
            </a:lvl3pPr>
            <a:lvl4pPr marL="921563">
              <a:defRPr/>
            </a:lvl4pPr>
            <a:lvl5pPr marL="1151954">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16" name="Titel 1">
            <a:extLst>
              <a:ext uri="{FF2B5EF4-FFF2-40B4-BE49-F238E27FC236}">
                <a16:creationId xmlns:a16="http://schemas.microsoft.com/office/drawing/2014/main" id="{B402254C-B322-4B4A-8A90-0B23A940D93E}"/>
              </a:ext>
            </a:extLst>
          </p:cNvPr>
          <p:cNvSpPr>
            <a:spLocks noGrp="1"/>
          </p:cNvSpPr>
          <p:nvPr>
            <p:ph type="title" hasCustomPrompt="1"/>
          </p:nvPr>
        </p:nvSpPr>
        <p:spPr>
          <a:xfrm>
            <a:off x="836612" y="736353"/>
            <a:ext cx="10515600" cy="703511"/>
          </a:xfrm>
          <a:prstGeom prst="rect">
            <a:avLst/>
          </a:prstGeom>
        </p:spPr>
        <p:txBody>
          <a:bodyPr anchor="t"/>
          <a:lstStyle>
            <a:lvl1pPr>
              <a:defRPr/>
            </a:lvl1pPr>
          </a:lstStyle>
          <a:p>
            <a:r>
              <a:rPr lang="nl-NL"/>
              <a:t>Hoofdtitel</a:t>
            </a:r>
            <a:endParaRPr lang="nl-BE"/>
          </a:p>
        </p:txBody>
      </p:sp>
      <p:sp>
        <p:nvSpPr>
          <p:cNvPr id="17" name="Tijdelijke aanduiding voor tekst 9">
            <a:extLst>
              <a:ext uri="{FF2B5EF4-FFF2-40B4-BE49-F238E27FC236}">
                <a16:creationId xmlns:a16="http://schemas.microsoft.com/office/drawing/2014/main" id="{59EEA2BC-5754-457F-AE68-3991568A9F54}"/>
              </a:ext>
            </a:extLst>
          </p:cNvPr>
          <p:cNvSpPr>
            <a:spLocks noGrp="1"/>
          </p:cNvSpPr>
          <p:nvPr>
            <p:ph type="body" sz="quarter" idx="13" hasCustomPrompt="1"/>
          </p:nvPr>
        </p:nvSpPr>
        <p:spPr>
          <a:xfrm>
            <a:off x="836613"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Tree>
    <p:extLst>
      <p:ext uri="{BB962C8B-B14F-4D97-AF65-F5344CB8AC3E}">
        <p14:creationId xmlns:p14="http://schemas.microsoft.com/office/powerpoint/2010/main" val="6512805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1_Titel + Tussentitel + 3 Inhoud ">
    <p:spTree>
      <p:nvGrpSpPr>
        <p:cNvPr id="1" name=""/>
        <p:cNvGrpSpPr/>
        <p:nvPr/>
      </p:nvGrpSpPr>
      <p:grpSpPr>
        <a:xfrm>
          <a:off x="0" y="0"/>
          <a:ext cx="0" cy="0"/>
          <a:chOff x="0" y="0"/>
          <a:chExt cx="0" cy="0"/>
        </a:xfrm>
      </p:grpSpPr>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p>
        </p:txBody>
      </p:sp>
      <p:sp>
        <p:nvSpPr>
          <p:cNvPr id="8" name="Rechthoek 3">
            <a:extLst>
              <a:ext uri="{FF2B5EF4-FFF2-40B4-BE49-F238E27FC236}">
                <a16:creationId xmlns:a16="http://schemas.microsoft.com/office/drawing/2014/main" id="{23AF26AC-5CFB-4F6D-8A70-31DC3394C2C5}"/>
              </a:ext>
            </a:extLst>
          </p:cNvPr>
          <p:cNvSpPr/>
          <p:nvPr userDrawn="1"/>
        </p:nvSpPr>
        <p:spPr>
          <a:xfrm>
            <a:off x="839788" y="1577977"/>
            <a:ext cx="3240000" cy="46227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9" name="Rechthoek 3">
            <a:extLst>
              <a:ext uri="{FF2B5EF4-FFF2-40B4-BE49-F238E27FC236}">
                <a16:creationId xmlns:a16="http://schemas.microsoft.com/office/drawing/2014/main" id="{1786B4DD-87B3-4870-B63C-2B803B4906F0}"/>
              </a:ext>
            </a:extLst>
          </p:cNvPr>
          <p:cNvSpPr/>
          <p:nvPr userDrawn="1"/>
        </p:nvSpPr>
        <p:spPr>
          <a:xfrm>
            <a:off x="4476000" y="1577977"/>
            <a:ext cx="3240000" cy="46227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rgbClr val="373636"/>
              </a:solidFill>
              <a:uFill>
                <a:solidFill>
                  <a:srgbClr val="FFE819"/>
                </a:solidFill>
              </a:uFill>
              <a:latin typeface="+mj-lt"/>
            </a:endParaRPr>
          </a:p>
        </p:txBody>
      </p:sp>
      <p:sp>
        <p:nvSpPr>
          <p:cNvPr id="10" name="Rechthoek 3">
            <a:extLst>
              <a:ext uri="{FF2B5EF4-FFF2-40B4-BE49-F238E27FC236}">
                <a16:creationId xmlns:a16="http://schemas.microsoft.com/office/drawing/2014/main" id="{892CD43D-9369-47DC-A190-4DABB5F648B9}"/>
              </a:ext>
            </a:extLst>
          </p:cNvPr>
          <p:cNvSpPr/>
          <p:nvPr userDrawn="1"/>
        </p:nvSpPr>
        <p:spPr>
          <a:xfrm>
            <a:off x="8112212" y="1592264"/>
            <a:ext cx="3240000" cy="46227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rgbClr val="373636"/>
              </a:solidFill>
              <a:uFill>
                <a:solidFill>
                  <a:srgbClr val="FFE819"/>
                </a:solidFill>
              </a:uFill>
              <a:latin typeface="+mj-lt"/>
            </a:endParaRPr>
          </a:p>
        </p:txBody>
      </p:sp>
      <p:sp>
        <p:nvSpPr>
          <p:cNvPr id="11" name="Text Placeholder 16">
            <a:extLst>
              <a:ext uri="{FF2B5EF4-FFF2-40B4-BE49-F238E27FC236}">
                <a16:creationId xmlns:a16="http://schemas.microsoft.com/office/drawing/2014/main" id="{B516FA6D-8E9F-4C9C-BA50-CC09DCED4072}"/>
              </a:ext>
            </a:extLst>
          </p:cNvPr>
          <p:cNvSpPr>
            <a:spLocks noGrp="1"/>
          </p:cNvSpPr>
          <p:nvPr>
            <p:ph type="body" sz="quarter" idx="14"/>
          </p:nvPr>
        </p:nvSpPr>
        <p:spPr>
          <a:xfrm>
            <a:off x="1000501" y="1904790"/>
            <a:ext cx="2918574" cy="778234"/>
          </a:xfrm>
        </p:spPr>
        <p:txBody>
          <a:bodyPr anchor="b">
            <a:noAutofit/>
          </a:bodyPr>
          <a:lstStyle>
            <a:lvl1pPr marL="0" algn="ctr" defTabSz="914363"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13" name="Text Placeholder 16">
            <a:extLst>
              <a:ext uri="{FF2B5EF4-FFF2-40B4-BE49-F238E27FC236}">
                <a16:creationId xmlns:a16="http://schemas.microsoft.com/office/drawing/2014/main" id="{4903B434-F0DF-4A38-AD25-1AC6AC8F3084}"/>
              </a:ext>
            </a:extLst>
          </p:cNvPr>
          <p:cNvSpPr>
            <a:spLocks noGrp="1"/>
          </p:cNvSpPr>
          <p:nvPr>
            <p:ph type="body" sz="quarter" idx="15"/>
          </p:nvPr>
        </p:nvSpPr>
        <p:spPr>
          <a:xfrm>
            <a:off x="4636714" y="1904790"/>
            <a:ext cx="2918574" cy="778234"/>
          </a:xfrm>
        </p:spPr>
        <p:txBody>
          <a:bodyPr anchor="b">
            <a:noAutofit/>
          </a:bodyPr>
          <a:lstStyle>
            <a:lvl1pPr marL="0" algn="ctr" defTabSz="914363"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14" name="Text Placeholder 16">
            <a:extLst>
              <a:ext uri="{FF2B5EF4-FFF2-40B4-BE49-F238E27FC236}">
                <a16:creationId xmlns:a16="http://schemas.microsoft.com/office/drawing/2014/main" id="{4F757132-B6AF-4A2B-9F9B-07AB94E88C17}"/>
              </a:ext>
            </a:extLst>
          </p:cNvPr>
          <p:cNvSpPr>
            <a:spLocks noGrp="1"/>
          </p:cNvSpPr>
          <p:nvPr>
            <p:ph type="body" sz="quarter" idx="16"/>
          </p:nvPr>
        </p:nvSpPr>
        <p:spPr>
          <a:xfrm>
            <a:off x="8272926" y="1919076"/>
            <a:ext cx="2918574" cy="778234"/>
          </a:xfrm>
        </p:spPr>
        <p:txBody>
          <a:bodyPr anchor="b">
            <a:noAutofit/>
          </a:bodyPr>
          <a:lstStyle>
            <a:lvl1pPr marL="0" algn="ctr" defTabSz="914363"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15" name="Rectangle 14">
            <a:extLst>
              <a:ext uri="{FF2B5EF4-FFF2-40B4-BE49-F238E27FC236}">
                <a16:creationId xmlns:a16="http://schemas.microsoft.com/office/drawing/2014/main" id="{D870A25B-699D-4D15-BC83-0201815D2734}"/>
              </a:ext>
            </a:extLst>
          </p:cNvPr>
          <p:cNvSpPr/>
          <p:nvPr userDrawn="1"/>
        </p:nvSpPr>
        <p:spPr>
          <a:xfrm>
            <a:off x="2304758"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latin typeface="+mj-lt"/>
            </a:endParaRPr>
          </a:p>
        </p:txBody>
      </p:sp>
      <p:sp>
        <p:nvSpPr>
          <p:cNvPr id="17" name="Rectangle 16">
            <a:extLst>
              <a:ext uri="{FF2B5EF4-FFF2-40B4-BE49-F238E27FC236}">
                <a16:creationId xmlns:a16="http://schemas.microsoft.com/office/drawing/2014/main" id="{5A5DD0C0-8DD0-4CF1-A9DC-5F39B9B29250}"/>
              </a:ext>
            </a:extLst>
          </p:cNvPr>
          <p:cNvSpPr/>
          <p:nvPr userDrawn="1"/>
        </p:nvSpPr>
        <p:spPr>
          <a:xfrm>
            <a:off x="5821445"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latin typeface="+mj-lt"/>
            </a:endParaRPr>
          </a:p>
        </p:txBody>
      </p:sp>
      <p:sp>
        <p:nvSpPr>
          <p:cNvPr id="19" name="Rectangle 18">
            <a:extLst>
              <a:ext uri="{FF2B5EF4-FFF2-40B4-BE49-F238E27FC236}">
                <a16:creationId xmlns:a16="http://schemas.microsoft.com/office/drawing/2014/main" id="{6047A5D2-E535-4929-8474-B0DFBDAC3AAA}"/>
              </a:ext>
            </a:extLst>
          </p:cNvPr>
          <p:cNvSpPr/>
          <p:nvPr userDrawn="1"/>
        </p:nvSpPr>
        <p:spPr>
          <a:xfrm>
            <a:off x="9577182" y="2989488"/>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latin typeface="+mj-lt"/>
            </a:endParaRPr>
          </a:p>
        </p:txBody>
      </p:sp>
      <p:sp>
        <p:nvSpPr>
          <p:cNvPr id="21" name="Text Placeholder 20">
            <a:extLst>
              <a:ext uri="{FF2B5EF4-FFF2-40B4-BE49-F238E27FC236}">
                <a16:creationId xmlns:a16="http://schemas.microsoft.com/office/drawing/2014/main" id="{E566FEB3-9583-4476-870F-897012632146}"/>
              </a:ext>
            </a:extLst>
          </p:cNvPr>
          <p:cNvSpPr>
            <a:spLocks noGrp="1"/>
          </p:cNvSpPr>
          <p:nvPr>
            <p:ph type="body" sz="quarter" idx="20"/>
          </p:nvPr>
        </p:nvSpPr>
        <p:spPr>
          <a:xfrm>
            <a:off x="1000501" y="3339380"/>
            <a:ext cx="2919600" cy="2656800"/>
          </a:xfrm>
        </p:spPr>
        <p:txBody>
          <a:bodyPr>
            <a:noAutofit/>
          </a:bodyPr>
          <a:lstStyle>
            <a:lvl1pPr marL="230391" indent="-230391">
              <a:buFont typeface="Wingdings" panose="05000000000000000000" pitchFamily="2" charset="2"/>
              <a:buChar char="§"/>
              <a:defRPr sz="2000">
                <a:latin typeface="+mn-lt"/>
              </a:defRPr>
            </a:lvl1pPr>
            <a:lvl2pPr marL="460782">
              <a:defRPr/>
            </a:lvl2pPr>
            <a:lvl3pPr marL="691172">
              <a:defRPr/>
            </a:lvl3pPr>
            <a:lvl4pPr marL="921563">
              <a:defRPr/>
            </a:lvl4pPr>
            <a:lvl5pPr marL="1151954">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26" name="Text Placeholder 20">
            <a:extLst>
              <a:ext uri="{FF2B5EF4-FFF2-40B4-BE49-F238E27FC236}">
                <a16:creationId xmlns:a16="http://schemas.microsoft.com/office/drawing/2014/main" id="{EB0C5E13-305D-4093-8357-BB356F02F7B9}"/>
              </a:ext>
            </a:extLst>
          </p:cNvPr>
          <p:cNvSpPr>
            <a:spLocks noGrp="1"/>
          </p:cNvSpPr>
          <p:nvPr>
            <p:ph type="body" sz="quarter" idx="21"/>
          </p:nvPr>
        </p:nvSpPr>
        <p:spPr>
          <a:xfrm>
            <a:off x="4635687" y="3339380"/>
            <a:ext cx="2919600" cy="2656800"/>
          </a:xfrm>
        </p:spPr>
        <p:txBody>
          <a:bodyPr>
            <a:noAutofit/>
          </a:bodyPr>
          <a:lstStyle>
            <a:lvl1pPr marL="230391" indent="-230391">
              <a:buFont typeface="Wingdings" panose="05000000000000000000" pitchFamily="2" charset="2"/>
              <a:buChar char="§"/>
              <a:defRPr sz="2000">
                <a:latin typeface="+mn-lt"/>
              </a:defRPr>
            </a:lvl1pPr>
            <a:lvl2pPr marL="460782">
              <a:defRPr/>
            </a:lvl2pPr>
            <a:lvl3pPr marL="691172">
              <a:defRPr/>
            </a:lvl3pPr>
            <a:lvl4pPr marL="921563">
              <a:defRPr/>
            </a:lvl4pPr>
            <a:lvl5pPr marL="1151954">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27" name="Text Placeholder 20">
            <a:extLst>
              <a:ext uri="{FF2B5EF4-FFF2-40B4-BE49-F238E27FC236}">
                <a16:creationId xmlns:a16="http://schemas.microsoft.com/office/drawing/2014/main" id="{A9B79223-F299-4F48-B8EE-17FF3C2046EB}"/>
              </a:ext>
            </a:extLst>
          </p:cNvPr>
          <p:cNvSpPr>
            <a:spLocks noGrp="1"/>
          </p:cNvSpPr>
          <p:nvPr>
            <p:ph type="body" sz="quarter" idx="22"/>
          </p:nvPr>
        </p:nvSpPr>
        <p:spPr>
          <a:xfrm>
            <a:off x="8270873" y="3339380"/>
            <a:ext cx="2919600" cy="2656800"/>
          </a:xfrm>
        </p:spPr>
        <p:txBody>
          <a:bodyPr>
            <a:noAutofit/>
          </a:bodyPr>
          <a:lstStyle>
            <a:lvl1pPr marL="230391" indent="-230391">
              <a:buFont typeface="Wingdings" panose="05000000000000000000" pitchFamily="2" charset="2"/>
              <a:buChar char="§"/>
              <a:defRPr sz="2000">
                <a:latin typeface="+mn-lt"/>
              </a:defRPr>
            </a:lvl1pPr>
            <a:lvl2pPr marL="460782">
              <a:defRPr/>
            </a:lvl2pPr>
            <a:lvl3pPr marL="691172">
              <a:defRPr/>
            </a:lvl3pPr>
            <a:lvl4pPr marL="921563">
              <a:defRPr/>
            </a:lvl4pPr>
            <a:lvl5pPr marL="1151954">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20" name="Titel 1">
            <a:extLst>
              <a:ext uri="{FF2B5EF4-FFF2-40B4-BE49-F238E27FC236}">
                <a16:creationId xmlns:a16="http://schemas.microsoft.com/office/drawing/2014/main" id="{EACFD26D-5C2D-4D4C-BF5B-D87C120620C3}"/>
              </a:ext>
            </a:extLst>
          </p:cNvPr>
          <p:cNvSpPr>
            <a:spLocks noGrp="1"/>
          </p:cNvSpPr>
          <p:nvPr>
            <p:ph type="title" hasCustomPrompt="1"/>
          </p:nvPr>
        </p:nvSpPr>
        <p:spPr>
          <a:xfrm>
            <a:off x="836612" y="736353"/>
            <a:ext cx="10515600" cy="703511"/>
          </a:xfrm>
          <a:prstGeom prst="rect">
            <a:avLst/>
          </a:prstGeom>
        </p:spPr>
        <p:txBody>
          <a:bodyPr anchor="t"/>
          <a:lstStyle>
            <a:lvl1pPr>
              <a:defRPr/>
            </a:lvl1pPr>
          </a:lstStyle>
          <a:p>
            <a:r>
              <a:rPr lang="nl-NL"/>
              <a:t>Hoofdtitel</a:t>
            </a:r>
            <a:endParaRPr lang="nl-BE"/>
          </a:p>
        </p:txBody>
      </p:sp>
      <p:sp>
        <p:nvSpPr>
          <p:cNvPr id="22" name="Tijdelijke aanduiding voor tekst 9">
            <a:extLst>
              <a:ext uri="{FF2B5EF4-FFF2-40B4-BE49-F238E27FC236}">
                <a16:creationId xmlns:a16="http://schemas.microsoft.com/office/drawing/2014/main" id="{CC9879FD-0861-47BA-AB16-D81A3B7D1A0F}"/>
              </a:ext>
            </a:extLst>
          </p:cNvPr>
          <p:cNvSpPr>
            <a:spLocks noGrp="1"/>
          </p:cNvSpPr>
          <p:nvPr>
            <p:ph type="body" sz="quarter" idx="13" hasCustomPrompt="1"/>
          </p:nvPr>
        </p:nvSpPr>
        <p:spPr>
          <a:xfrm>
            <a:off x="836613"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Tree>
    <p:extLst>
      <p:ext uri="{BB962C8B-B14F-4D97-AF65-F5344CB8AC3E}">
        <p14:creationId xmlns:p14="http://schemas.microsoft.com/office/powerpoint/2010/main" val="15822638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1_Titel + Tussentitel + 4 Inhoud ">
    <p:spTree>
      <p:nvGrpSpPr>
        <p:cNvPr id="1" name=""/>
        <p:cNvGrpSpPr/>
        <p:nvPr/>
      </p:nvGrpSpPr>
      <p:grpSpPr>
        <a:xfrm>
          <a:off x="0" y="0"/>
          <a:ext cx="0" cy="0"/>
          <a:chOff x="0" y="0"/>
          <a:chExt cx="0" cy="0"/>
        </a:xfrm>
      </p:grpSpPr>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p>
        </p:txBody>
      </p:sp>
      <p:sp>
        <p:nvSpPr>
          <p:cNvPr id="8" name="Rechthoek 3">
            <a:extLst>
              <a:ext uri="{FF2B5EF4-FFF2-40B4-BE49-F238E27FC236}">
                <a16:creationId xmlns:a16="http://schemas.microsoft.com/office/drawing/2014/main" id="{23AF26AC-5CFB-4F6D-8A70-31DC3394C2C5}"/>
              </a:ext>
            </a:extLst>
          </p:cNvPr>
          <p:cNvSpPr/>
          <p:nvPr userDrawn="1"/>
        </p:nvSpPr>
        <p:spPr>
          <a:xfrm>
            <a:off x="839788"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11" name="Text Placeholder 16">
            <a:extLst>
              <a:ext uri="{FF2B5EF4-FFF2-40B4-BE49-F238E27FC236}">
                <a16:creationId xmlns:a16="http://schemas.microsoft.com/office/drawing/2014/main" id="{B516FA6D-8E9F-4C9C-BA50-CC09DCED4072}"/>
              </a:ext>
            </a:extLst>
          </p:cNvPr>
          <p:cNvSpPr>
            <a:spLocks noGrp="1"/>
          </p:cNvSpPr>
          <p:nvPr>
            <p:ph type="body" sz="quarter" idx="14"/>
          </p:nvPr>
        </p:nvSpPr>
        <p:spPr>
          <a:xfrm>
            <a:off x="966060" y="1904790"/>
            <a:ext cx="2273512" cy="778234"/>
          </a:xfrm>
        </p:spPr>
        <p:txBody>
          <a:bodyPr anchor="b">
            <a:noAutofit/>
          </a:bodyPr>
          <a:lstStyle>
            <a:lvl1pPr marL="0" algn="ctr" defTabSz="914363"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15" name="Rectangle 14">
            <a:extLst>
              <a:ext uri="{FF2B5EF4-FFF2-40B4-BE49-F238E27FC236}">
                <a16:creationId xmlns:a16="http://schemas.microsoft.com/office/drawing/2014/main" id="{D870A25B-699D-4D15-BC83-0201815D2734}"/>
              </a:ext>
            </a:extLst>
          </p:cNvPr>
          <p:cNvSpPr/>
          <p:nvPr userDrawn="1"/>
        </p:nvSpPr>
        <p:spPr>
          <a:xfrm>
            <a:off x="1958011"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latin typeface="+mj-lt"/>
            </a:endParaRPr>
          </a:p>
        </p:txBody>
      </p:sp>
      <p:sp>
        <p:nvSpPr>
          <p:cNvPr id="21" name="Text Placeholder 20">
            <a:extLst>
              <a:ext uri="{FF2B5EF4-FFF2-40B4-BE49-F238E27FC236}">
                <a16:creationId xmlns:a16="http://schemas.microsoft.com/office/drawing/2014/main" id="{E566FEB3-9583-4476-870F-897012632146}"/>
              </a:ext>
            </a:extLst>
          </p:cNvPr>
          <p:cNvSpPr>
            <a:spLocks noGrp="1"/>
          </p:cNvSpPr>
          <p:nvPr>
            <p:ph type="body" sz="quarter" idx="20"/>
          </p:nvPr>
        </p:nvSpPr>
        <p:spPr>
          <a:xfrm>
            <a:off x="965657" y="3339380"/>
            <a:ext cx="2274311" cy="2656800"/>
          </a:xfrm>
        </p:spPr>
        <p:txBody>
          <a:bodyPr>
            <a:noAutofit/>
          </a:bodyPr>
          <a:lstStyle>
            <a:lvl1pPr marL="230391" indent="-230391">
              <a:buFont typeface="Wingdings" panose="05000000000000000000" pitchFamily="2" charset="2"/>
              <a:buChar char="§"/>
              <a:defRPr sz="2000">
                <a:latin typeface="+mn-lt"/>
              </a:defRPr>
            </a:lvl1pPr>
            <a:lvl2pPr marL="460782">
              <a:defRPr/>
            </a:lvl2pPr>
            <a:lvl3pPr marL="691172">
              <a:defRPr/>
            </a:lvl3pPr>
            <a:lvl4pPr marL="921563">
              <a:defRPr/>
            </a:lvl4pPr>
            <a:lvl5pPr marL="1151954">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71" name="Rechthoek 3">
            <a:extLst>
              <a:ext uri="{FF2B5EF4-FFF2-40B4-BE49-F238E27FC236}">
                <a16:creationId xmlns:a16="http://schemas.microsoft.com/office/drawing/2014/main" id="{D42E061E-4CC4-43FD-8005-B1BD5D905DC0}"/>
              </a:ext>
            </a:extLst>
          </p:cNvPr>
          <p:cNvSpPr/>
          <p:nvPr userDrawn="1"/>
        </p:nvSpPr>
        <p:spPr>
          <a:xfrm>
            <a:off x="3502632"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72" name="Text Placeholder 16">
            <a:extLst>
              <a:ext uri="{FF2B5EF4-FFF2-40B4-BE49-F238E27FC236}">
                <a16:creationId xmlns:a16="http://schemas.microsoft.com/office/drawing/2014/main" id="{4E3C6674-DD01-47E9-A10E-D853334741CF}"/>
              </a:ext>
            </a:extLst>
          </p:cNvPr>
          <p:cNvSpPr>
            <a:spLocks noGrp="1"/>
          </p:cNvSpPr>
          <p:nvPr>
            <p:ph type="body" sz="quarter" idx="21"/>
          </p:nvPr>
        </p:nvSpPr>
        <p:spPr>
          <a:xfrm>
            <a:off x="3628903" y="1904790"/>
            <a:ext cx="2273512" cy="778234"/>
          </a:xfrm>
        </p:spPr>
        <p:txBody>
          <a:bodyPr anchor="b">
            <a:noAutofit/>
          </a:bodyPr>
          <a:lstStyle>
            <a:lvl1pPr marL="0" algn="ctr" defTabSz="914363"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73" name="Rectangle 72">
            <a:extLst>
              <a:ext uri="{FF2B5EF4-FFF2-40B4-BE49-F238E27FC236}">
                <a16:creationId xmlns:a16="http://schemas.microsoft.com/office/drawing/2014/main" id="{7B184C01-EC21-4F1C-A40F-CE7D84CD102F}"/>
              </a:ext>
            </a:extLst>
          </p:cNvPr>
          <p:cNvSpPr/>
          <p:nvPr userDrawn="1"/>
        </p:nvSpPr>
        <p:spPr>
          <a:xfrm>
            <a:off x="4620854"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latin typeface="+mj-lt"/>
            </a:endParaRPr>
          </a:p>
        </p:txBody>
      </p:sp>
      <p:sp>
        <p:nvSpPr>
          <p:cNvPr id="74" name="Text Placeholder 20">
            <a:extLst>
              <a:ext uri="{FF2B5EF4-FFF2-40B4-BE49-F238E27FC236}">
                <a16:creationId xmlns:a16="http://schemas.microsoft.com/office/drawing/2014/main" id="{55EDD25B-4655-4241-B02F-A9D898AFDAC2}"/>
              </a:ext>
            </a:extLst>
          </p:cNvPr>
          <p:cNvSpPr>
            <a:spLocks noGrp="1"/>
          </p:cNvSpPr>
          <p:nvPr>
            <p:ph type="body" sz="quarter" idx="22"/>
          </p:nvPr>
        </p:nvSpPr>
        <p:spPr>
          <a:xfrm>
            <a:off x="3628500" y="3339380"/>
            <a:ext cx="2274311" cy="2656800"/>
          </a:xfrm>
        </p:spPr>
        <p:txBody>
          <a:bodyPr>
            <a:noAutofit/>
          </a:bodyPr>
          <a:lstStyle>
            <a:lvl1pPr marL="230391" indent="-230391">
              <a:buFont typeface="Wingdings" panose="05000000000000000000" pitchFamily="2" charset="2"/>
              <a:buChar char="§"/>
              <a:defRPr sz="2000">
                <a:latin typeface="+mn-lt"/>
              </a:defRPr>
            </a:lvl1pPr>
            <a:lvl2pPr marL="460782">
              <a:defRPr/>
            </a:lvl2pPr>
            <a:lvl3pPr marL="691172">
              <a:defRPr/>
            </a:lvl3pPr>
            <a:lvl4pPr marL="921563">
              <a:defRPr/>
            </a:lvl4pPr>
            <a:lvl5pPr marL="1151954">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75" name="Rechthoek 3">
            <a:extLst>
              <a:ext uri="{FF2B5EF4-FFF2-40B4-BE49-F238E27FC236}">
                <a16:creationId xmlns:a16="http://schemas.microsoft.com/office/drawing/2014/main" id="{25E21064-3834-4788-B957-C622E24DCF38}"/>
              </a:ext>
            </a:extLst>
          </p:cNvPr>
          <p:cNvSpPr/>
          <p:nvPr userDrawn="1"/>
        </p:nvSpPr>
        <p:spPr>
          <a:xfrm>
            <a:off x="6165475"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76" name="Text Placeholder 16">
            <a:extLst>
              <a:ext uri="{FF2B5EF4-FFF2-40B4-BE49-F238E27FC236}">
                <a16:creationId xmlns:a16="http://schemas.microsoft.com/office/drawing/2014/main" id="{6350B18A-4C7A-4978-BED9-F8CA3F7851C9}"/>
              </a:ext>
            </a:extLst>
          </p:cNvPr>
          <p:cNvSpPr>
            <a:spLocks noGrp="1"/>
          </p:cNvSpPr>
          <p:nvPr>
            <p:ph type="body" sz="quarter" idx="23"/>
          </p:nvPr>
        </p:nvSpPr>
        <p:spPr>
          <a:xfrm>
            <a:off x="6291746" y="1904790"/>
            <a:ext cx="2273512" cy="778234"/>
          </a:xfrm>
        </p:spPr>
        <p:txBody>
          <a:bodyPr anchor="b">
            <a:noAutofit/>
          </a:bodyPr>
          <a:lstStyle>
            <a:lvl1pPr marL="0" algn="ctr" defTabSz="914363"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77" name="Rectangle 76">
            <a:extLst>
              <a:ext uri="{FF2B5EF4-FFF2-40B4-BE49-F238E27FC236}">
                <a16:creationId xmlns:a16="http://schemas.microsoft.com/office/drawing/2014/main" id="{84149926-AEB6-41AF-B225-2B03505D5B8D}"/>
              </a:ext>
            </a:extLst>
          </p:cNvPr>
          <p:cNvSpPr/>
          <p:nvPr userDrawn="1"/>
        </p:nvSpPr>
        <p:spPr>
          <a:xfrm>
            <a:off x="7283697"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latin typeface="+mj-lt"/>
            </a:endParaRPr>
          </a:p>
        </p:txBody>
      </p:sp>
      <p:sp>
        <p:nvSpPr>
          <p:cNvPr id="78" name="Text Placeholder 20">
            <a:extLst>
              <a:ext uri="{FF2B5EF4-FFF2-40B4-BE49-F238E27FC236}">
                <a16:creationId xmlns:a16="http://schemas.microsoft.com/office/drawing/2014/main" id="{CBE57870-6B13-4436-9AB0-B45ACC23401D}"/>
              </a:ext>
            </a:extLst>
          </p:cNvPr>
          <p:cNvSpPr>
            <a:spLocks noGrp="1"/>
          </p:cNvSpPr>
          <p:nvPr>
            <p:ph type="body" sz="quarter" idx="24"/>
          </p:nvPr>
        </p:nvSpPr>
        <p:spPr>
          <a:xfrm>
            <a:off x="6291343" y="3339380"/>
            <a:ext cx="2274311" cy="2656800"/>
          </a:xfrm>
        </p:spPr>
        <p:txBody>
          <a:bodyPr>
            <a:noAutofit/>
          </a:bodyPr>
          <a:lstStyle>
            <a:lvl1pPr marL="230391" indent="-230391">
              <a:buFont typeface="Wingdings" panose="05000000000000000000" pitchFamily="2" charset="2"/>
              <a:buChar char="§"/>
              <a:defRPr sz="2000">
                <a:latin typeface="+mn-lt"/>
              </a:defRPr>
            </a:lvl1pPr>
            <a:lvl2pPr marL="460782">
              <a:defRPr/>
            </a:lvl2pPr>
            <a:lvl3pPr marL="691172">
              <a:defRPr/>
            </a:lvl3pPr>
            <a:lvl4pPr marL="921563">
              <a:defRPr/>
            </a:lvl4pPr>
            <a:lvl5pPr marL="1151954">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79" name="Rechthoek 3">
            <a:extLst>
              <a:ext uri="{FF2B5EF4-FFF2-40B4-BE49-F238E27FC236}">
                <a16:creationId xmlns:a16="http://schemas.microsoft.com/office/drawing/2014/main" id="{8C77416B-B3AD-4D67-B6D2-4ACF2DD6EDD0}"/>
              </a:ext>
            </a:extLst>
          </p:cNvPr>
          <p:cNvSpPr/>
          <p:nvPr userDrawn="1"/>
        </p:nvSpPr>
        <p:spPr>
          <a:xfrm>
            <a:off x="8828317"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80" name="Text Placeholder 16">
            <a:extLst>
              <a:ext uri="{FF2B5EF4-FFF2-40B4-BE49-F238E27FC236}">
                <a16:creationId xmlns:a16="http://schemas.microsoft.com/office/drawing/2014/main" id="{852EF0F1-F093-4E8C-A7D2-5130A61B0E50}"/>
              </a:ext>
            </a:extLst>
          </p:cNvPr>
          <p:cNvSpPr>
            <a:spLocks noGrp="1"/>
          </p:cNvSpPr>
          <p:nvPr>
            <p:ph type="body" sz="quarter" idx="25"/>
          </p:nvPr>
        </p:nvSpPr>
        <p:spPr>
          <a:xfrm>
            <a:off x="8954588" y="1904790"/>
            <a:ext cx="2273512" cy="778234"/>
          </a:xfrm>
        </p:spPr>
        <p:txBody>
          <a:bodyPr anchor="b">
            <a:noAutofit/>
          </a:bodyPr>
          <a:lstStyle>
            <a:lvl1pPr marL="0" algn="ctr" defTabSz="914363"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81" name="Rectangle 80">
            <a:extLst>
              <a:ext uri="{FF2B5EF4-FFF2-40B4-BE49-F238E27FC236}">
                <a16:creationId xmlns:a16="http://schemas.microsoft.com/office/drawing/2014/main" id="{396AA952-17E9-41F2-A71E-4A8199C2B745}"/>
              </a:ext>
            </a:extLst>
          </p:cNvPr>
          <p:cNvSpPr/>
          <p:nvPr userDrawn="1"/>
        </p:nvSpPr>
        <p:spPr>
          <a:xfrm>
            <a:off x="9946539"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latin typeface="+mj-lt"/>
            </a:endParaRPr>
          </a:p>
        </p:txBody>
      </p:sp>
      <p:sp>
        <p:nvSpPr>
          <p:cNvPr id="82" name="Text Placeholder 20">
            <a:extLst>
              <a:ext uri="{FF2B5EF4-FFF2-40B4-BE49-F238E27FC236}">
                <a16:creationId xmlns:a16="http://schemas.microsoft.com/office/drawing/2014/main" id="{6FF71E5F-F651-4629-9C5E-3DE7139EE63D}"/>
              </a:ext>
            </a:extLst>
          </p:cNvPr>
          <p:cNvSpPr>
            <a:spLocks noGrp="1"/>
          </p:cNvSpPr>
          <p:nvPr>
            <p:ph type="body" sz="quarter" idx="26"/>
          </p:nvPr>
        </p:nvSpPr>
        <p:spPr>
          <a:xfrm>
            <a:off x="8954185" y="3339380"/>
            <a:ext cx="2274311" cy="2656800"/>
          </a:xfrm>
        </p:spPr>
        <p:txBody>
          <a:bodyPr>
            <a:noAutofit/>
          </a:bodyPr>
          <a:lstStyle>
            <a:lvl1pPr marL="230391" indent="-230391">
              <a:buFont typeface="Wingdings" panose="05000000000000000000" pitchFamily="2" charset="2"/>
              <a:buChar char="§"/>
              <a:defRPr sz="2000">
                <a:latin typeface="+mn-lt"/>
              </a:defRPr>
            </a:lvl1pPr>
            <a:lvl2pPr marL="460782">
              <a:defRPr/>
            </a:lvl2pPr>
            <a:lvl3pPr marL="691172">
              <a:defRPr/>
            </a:lvl3pPr>
            <a:lvl4pPr marL="921563">
              <a:defRPr/>
            </a:lvl4pPr>
            <a:lvl5pPr marL="1151954">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23" name="Titel 1">
            <a:extLst>
              <a:ext uri="{FF2B5EF4-FFF2-40B4-BE49-F238E27FC236}">
                <a16:creationId xmlns:a16="http://schemas.microsoft.com/office/drawing/2014/main" id="{41E833E3-11DC-491F-9B58-E6B30A34C1E1}"/>
              </a:ext>
            </a:extLst>
          </p:cNvPr>
          <p:cNvSpPr>
            <a:spLocks noGrp="1"/>
          </p:cNvSpPr>
          <p:nvPr>
            <p:ph type="title" hasCustomPrompt="1"/>
          </p:nvPr>
        </p:nvSpPr>
        <p:spPr>
          <a:xfrm>
            <a:off x="836612" y="736353"/>
            <a:ext cx="10515600" cy="703511"/>
          </a:xfrm>
          <a:prstGeom prst="rect">
            <a:avLst/>
          </a:prstGeom>
        </p:spPr>
        <p:txBody>
          <a:bodyPr anchor="t"/>
          <a:lstStyle>
            <a:lvl1pPr>
              <a:defRPr/>
            </a:lvl1pPr>
          </a:lstStyle>
          <a:p>
            <a:r>
              <a:rPr lang="nl-NL"/>
              <a:t>Hoofdtitel</a:t>
            </a:r>
            <a:endParaRPr lang="nl-BE"/>
          </a:p>
        </p:txBody>
      </p:sp>
      <p:sp>
        <p:nvSpPr>
          <p:cNvPr id="24" name="Tijdelijke aanduiding voor tekst 9">
            <a:extLst>
              <a:ext uri="{FF2B5EF4-FFF2-40B4-BE49-F238E27FC236}">
                <a16:creationId xmlns:a16="http://schemas.microsoft.com/office/drawing/2014/main" id="{73F24D1F-09B5-4D12-AAE2-ED1A62D13F3F}"/>
              </a:ext>
            </a:extLst>
          </p:cNvPr>
          <p:cNvSpPr>
            <a:spLocks noGrp="1"/>
          </p:cNvSpPr>
          <p:nvPr>
            <p:ph type="body" sz="quarter" idx="13" hasCustomPrompt="1"/>
          </p:nvPr>
        </p:nvSpPr>
        <p:spPr>
          <a:xfrm>
            <a:off x="836613"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Tree>
    <p:extLst>
      <p:ext uri="{BB962C8B-B14F-4D97-AF65-F5344CB8AC3E}">
        <p14:creationId xmlns:p14="http://schemas.microsoft.com/office/powerpoint/2010/main" val="16914612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1_Titel + Tussentitel + 2 Inhoud/Pictogram">
    <p:spTree>
      <p:nvGrpSpPr>
        <p:cNvPr id="1" name=""/>
        <p:cNvGrpSpPr/>
        <p:nvPr/>
      </p:nvGrpSpPr>
      <p:grpSpPr>
        <a:xfrm>
          <a:off x="0" y="0"/>
          <a:ext cx="0" cy="0"/>
          <a:chOff x="0" y="0"/>
          <a:chExt cx="0" cy="0"/>
        </a:xfrm>
      </p:grpSpPr>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p>
        </p:txBody>
      </p:sp>
      <p:sp>
        <p:nvSpPr>
          <p:cNvPr id="8" name="Rechthoek 3">
            <a:extLst>
              <a:ext uri="{FF2B5EF4-FFF2-40B4-BE49-F238E27FC236}">
                <a16:creationId xmlns:a16="http://schemas.microsoft.com/office/drawing/2014/main" id="{23AF26AC-5CFB-4F6D-8A70-31DC3394C2C5}"/>
              </a:ext>
            </a:extLst>
          </p:cNvPr>
          <p:cNvSpPr/>
          <p:nvPr userDrawn="1"/>
        </p:nvSpPr>
        <p:spPr>
          <a:xfrm>
            <a:off x="839788" y="1592263"/>
            <a:ext cx="5049383"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28" name="Rechthoek 3">
            <a:extLst>
              <a:ext uri="{FF2B5EF4-FFF2-40B4-BE49-F238E27FC236}">
                <a16:creationId xmlns:a16="http://schemas.microsoft.com/office/drawing/2014/main" id="{18679EBA-25DF-47AF-B66A-ADB4C0B50434}"/>
              </a:ext>
            </a:extLst>
          </p:cNvPr>
          <p:cNvSpPr/>
          <p:nvPr userDrawn="1"/>
        </p:nvSpPr>
        <p:spPr>
          <a:xfrm>
            <a:off x="6302830" y="1592263"/>
            <a:ext cx="5049383"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16" name="Titel 1">
            <a:extLst>
              <a:ext uri="{FF2B5EF4-FFF2-40B4-BE49-F238E27FC236}">
                <a16:creationId xmlns:a16="http://schemas.microsoft.com/office/drawing/2014/main" id="{B402254C-B322-4B4A-8A90-0B23A940D93E}"/>
              </a:ext>
            </a:extLst>
          </p:cNvPr>
          <p:cNvSpPr>
            <a:spLocks noGrp="1"/>
          </p:cNvSpPr>
          <p:nvPr>
            <p:ph type="title" hasCustomPrompt="1"/>
          </p:nvPr>
        </p:nvSpPr>
        <p:spPr>
          <a:xfrm>
            <a:off x="836612" y="736353"/>
            <a:ext cx="10515600" cy="703511"/>
          </a:xfrm>
          <a:prstGeom prst="rect">
            <a:avLst/>
          </a:prstGeom>
        </p:spPr>
        <p:txBody>
          <a:bodyPr anchor="t"/>
          <a:lstStyle>
            <a:lvl1pPr>
              <a:defRPr/>
            </a:lvl1pPr>
          </a:lstStyle>
          <a:p>
            <a:r>
              <a:rPr lang="nl-NL"/>
              <a:t>Hoofdtitel</a:t>
            </a:r>
            <a:endParaRPr lang="nl-BE"/>
          </a:p>
        </p:txBody>
      </p:sp>
      <p:sp>
        <p:nvSpPr>
          <p:cNvPr id="17" name="Tijdelijke aanduiding voor tekst 9">
            <a:extLst>
              <a:ext uri="{FF2B5EF4-FFF2-40B4-BE49-F238E27FC236}">
                <a16:creationId xmlns:a16="http://schemas.microsoft.com/office/drawing/2014/main" id="{59EEA2BC-5754-457F-AE68-3991568A9F54}"/>
              </a:ext>
            </a:extLst>
          </p:cNvPr>
          <p:cNvSpPr>
            <a:spLocks noGrp="1"/>
          </p:cNvSpPr>
          <p:nvPr>
            <p:ph type="body" sz="quarter" idx="13" hasCustomPrompt="1"/>
          </p:nvPr>
        </p:nvSpPr>
        <p:spPr>
          <a:xfrm>
            <a:off x="836613"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
        <p:nvSpPr>
          <p:cNvPr id="18" name="Text Placeholder 16">
            <a:extLst>
              <a:ext uri="{FF2B5EF4-FFF2-40B4-BE49-F238E27FC236}">
                <a16:creationId xmlns:a16="http://schemas.microsoft.com/office/drawing/2014/main" id="{46BDB17C-9B6D-48F9-9348-2AEF34DB3046}"/>
              </a:ext>
            </a:extLst>
          </p:cNvPr>
          <p:cNvSpPr>
            <a:spLocks noGrp="1"/>
          </p:cNvSpPr>
          <p:nvPr>
            <p:ph type="body" sz="quarter" idx="14"/>
          </p:nvPr>
        </p:nvSpPr>
        <p:spPr>
          <a:xfrm>
            <a:off x="1089278" y="2618716"/>
            <a:ext cx="4550400" cy="778234"/>
          </a:xfrm>
        </p:spPr>
        <p:txBody>
          <a:bodyPr anchor="b">
            <a:normAutofit/>
          </a:bodyPr>
          <a:lstStyle>
            <a:lvl1pPr marL="0" algn="ctr" defTabSz="914363"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19" name="Rectangle 18">
            <a:extLst>
              <a:ext uri="{FF2B5EF4-FFF2-40B4-BE49-F238E27FC236}">
                <a16:creationId xmlns:a16="http://schemas.microsoft.com/office/drawing/2014/main" id="{1DD495D0-3B93-43AE-B288-1723A0705626}"/>
              </a:ext>
            </a:extLst>
          </p:cNvPr>
          <p:cNvSpPr/>
          <p:nvPr userDrawn="1"/>
        </p:nvSpPr>
        <p:spPr>
          <a:xfrm>
            <a:off x="3209867"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latin typeface="+mj-lt"/>
            </a:endParaRPr>
          </a:p>
        </p:txBody>
      </p:sp>
      <p:sp>
        <p:nvSpPr>
          <p:cNvPr id="20" name="Text Placeholder 20">
            <a:extLst>
              <a:ext uri="{FF2B5EF4-FFF2-40B4-BE49-F238E27FC236}">
                <a16:creationId xmlns:a16="http://schemas.microsoft.com/office/drawing/2014/main" id="{A69D1F81-2F1B-47B2-A28E-09C0F783B27E}"/>
              </a:ext>
            </a:extLst>
          </p:cNvPr>
          <p:cNvSpPr>
            <a:spLocks noGrp="1"/>
          </p:cNvSpPr>
          <p:nvPr>
            <p:ph type="body" sz="quarter" idx="20"/>
          </p:nvPr>
        </p:nvSpPr>
        <p:spPr>
          <a:xfrm>
            <a:off x="1089278" y="3773906"/>
            <a:ext cx="4550400" cy="2110395"/>
          </a:xfrm>
        </p:spPr>
        <p:txBody>
          <a:bodyPr>
            <a:noAutofit/>
          </a:bodyPr>
          <a:lstStyle>
            <a:lvl1pPr marL="230391" indent="-230391">
              <a:buFont typeface="Wingdings" panose="05000000000000000000" pitchFamily="2" charset="2"/>
              <a:buChar char="§"/>
              <a:defRPr sz="2000">
                <a:latin typeface="+mn-lt"/>
              </a:defRPr>
            </a:lvl1pPr>
            <a:lvl2pPr marL="460782">
              <a:defRPr/>
            </a:lvl2pPr>
            <a:lvl3pPr marL="691172">
              <a:defRPr/>
            </a:lvl3pPr>
            <a:lvl4pPr marL="921563">
              <a:defRPr/>
            </a:lvl4pPr>
            <a:lvl5pPr marL="1151954">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22" name="Online Image Placeholder 16">
            <a:extLst>
              <a:ext uri="{FF2B5EF4-FFF2-40B4-BE49-F238E27FC236}">
                <a16:creationId xmlns:a16="http://schemas.microsoft.com/office/drawing/2014/main" id="{222CE1EE-23F9-4FCE-86F0-7F96545E4E63}"/>
              </a:ext>
            </a:extLst>
          </p:cNvPr>
          <p:cNvSpPr>
            <a:spLocks noGrp="1"/>
          </p:cNvSpPr>
          <p:nvPr>
            <p:ph type="clipArt" sz="quarter" idx="27" hasCustomPrompt="1"/>
          </p:nvPr>
        </p:nvSpPr>
        <p:spPr>
          <a:xfrm>
            <a:off x="2914478" y="1714500"/>
            <a:ext cx="900000" cy="900000"/>
          </a:xfrm>
        </p:spPr>
        <p:txBody>
          <a:bodyPr/>
          <a:lstStyle/>
          <a:p>
            <a:r>
              <a:rPr lang="nl-BE"/>
              <a:t> </a:t>
            </a:r>
          </a:p>
        </p:txBody>
      </p:sp>
      <p:sp>
        <p:nvSpPr>
          <p:cNvPr id="23" name="Text Placeholder 16">
            <a:extLst>
              <a:ext uri="{FF2B5EF4-FFF2-40B4-BE49-F238E27FC236}">
                <a16:creationId xmlns:a16="http://schemas.microsoft.com/office/drawing/2014/main" id="{30D1A054-6415-47DE-9B16-10035EB53054}"/>
              </a:ext>
            </a:extLst>
          </p:cNvPr>
          <p:cNvSpPr>
            <a:spLocks noGrp="1"/>
          </p:cNvSpPr>
          <p:nvPr>
            <p:ph type="body" sz="quarter" idx="28"/>
          </p:nvPr>
        </p:nvSpPr>
        <p:spPr>
          <a:xfrm>
            <a:off x="6552322" y="2618716"/>
            <a:ext cx="4550400" cy="778234"/>
          </a:xfrm>
        </p:spPr>
        <p:txBody>
          <a:bodyPr anchor="b">
            <a:normAutofit/>
          </a:bodyPr>
          <a:lstStyle>
            <a:lvl1pPr marL="0" algn="ctr" defTabSz="914363"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24" name="Rectangle 23">
            <a:extLst>
              <a:ext uri="{FF2B5EF4-FFF2-40B4-BE49-F238E27FC236}">
                <a16:creationId xmlns:a16="http://schemas.microsoft.com/office/drawing/2014/main" id="{3E6D2007-47ED-45A4-9F12-A18B0C9ED417}"/>
              </a:ext>
            </a:extLst>
          </p:cNvPr>
          <p:cNvSpPr/>
          <p:nvPr userDrawn="1"/>
        </p:nvSpPr>
        <p:spPr>
          <a:xfrm>
            <a:off x="8672911"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latin typeface="+mj-lt"/>
            </a:endParaRPr>
          </a:p>
        </p:txBody>
      </p:sp>
      <p:sp>
        <p:nvSpPr>
          <p:cNvPr id="25" name="Text Placeholder 20">
            <a:extLst>
              <a:ext uri="{FF2B5EF4-FFF2-40B4-BE49-F238E27FC236}">
                <a16:creationId xmlns:a16="http://schemas.microsoft.com/office/drawing/2014/main" id="{B0A96B7A-60C9-490B-B4EE-D049BC61C564}"/>
              </a:ext>
            </a:extLst>
          </p:cNvPr>
          <p:cNvSpPr>
            <a:spLocks noGrp="1"/>
          </p:cNvSpPr>
          <p:nvPr>
            <p:ph type="body" sz="quarter" idx="29"/>
          </p:nvPr>
        </p:nvSpPr>
        <p:spPr>
          <a:xfrm>
            <a:off x="6552322" y="3773906"/>
            <a:ext cx="4550400" cy="2110395"/>
          </a:xfrm>
        </p:spPr>
        <p:txBody>
          <a:bodyPr>
            <a:noAutofit/>
          </a:bodyPr>
          <a:lstStyle>
            <a:lvl1pPr marL="230391" indent="-230391">
              <a:buFont typeface="Wingdings" panose="05000000000000000000" pitchFamily="2" charset="2"/>
              <a:buChar char="§"/>
              <a:defRPr sz="2000">
                <a:latin typeface="+mn-lt"/>
              </a:defRPr>
            </a:lvl1pPr>
            <a:lvl2pPr marL="460782">
              <a:defRPr/>
            </a:lvl2pPr>
            <a:lvl3pPr marL="691172">
              <a:defRPr/>
            </a:lvl3pPr>
            <a:lvl4pPr marL="921563">
              <a:defRPr/>
            </a:lvl4pPr>
            <a:lvl5pPr marL="1151954">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26" name="Online Image Placeholder 16">
            <a:extLst>
              <a:ext uri="{FF2B5EF4-FFF2-40B4-BE49-F238E27FC236}">
                <a16:creationId xmlns:a16="http://schemas.microsoft.com/office/drawing/2014/main" id="{343900B9-5A27-4A34-9EA3-52EAA216C361}"/>
              </a:ext>
            </a:extLst>
          </p:cNvPr>
          <p:cNvSpPr>
            <a:spLocks noGrp="1"/>
          </p:cNvSpPr>
          <p:nvPr>
            <p:ph type="clipArt" sz="quarter" idx="30" hasCustomPrompt="1"/>
          </p:nvPr>
        </p:nvSpPr>
        <p:spPr>
          <a:xfrm>
            <a:off x="8377522" y="1714500"/>
            <a:ext cx="900000" cy="900000"/>
          </a:xfrm>
        </p:spPr>
        <p:txBody>
          <a:bodyPr/>
          <a:lstStyle/>
          <a:p>
            <a:r>
              <a:rPr lang="nl-BE"/>
              <a:t> </a:t>
            </a:r>
          </a:p>
        </p:txBody>
      </p:sp>
    </p:spTree>
    <p:extLst>
      <p:ext uri="{BB962C8B-B14F-4D97-AF65-F5344CB8AC3E}">
        <p14:creationId xmlns:p14="http://schemas.microsoft.com/office/powerpoint/2010/main" val="12576421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1_Titel + Tussentitel + 3 Inhoud/Pictogram">
    <p:spTree>
      <p:nvGrpSpPr>
        <p:cNvPr id="1" name=""/>
        <p:cNvGrpSpPr/>
        <p:nvPr/>
      </p:nvGrpSpPr>
      <p:grpSpPr>
        <a:xfrm>
          <a:off x="0" y="0"/>
          <a:ext cx="0" cy="0"/>
          <a:chOff x="0" y="0"/>
          <a:chExt cx="0" cy="0"/>
        </a:xfrm>
      </p:grpSpPr>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p>
        </p:txBody>
      </p:sp>
      <p:sp>
        <p:nvSpPr>
          <p:cNvPr id="8" name="Rechthoek 3">
            <a:extLst>
              <a:ext uri="{FF2B5EF4-FFF2-40B4-BE49-F238E27FC236}">
                <a16:creationId xmlns:a16="http://schemas.microsoft.com/office/drawing/2014/main" id="{23AF26AC-5CFB-4F6D-8A70-31DC3394C2C5}"/>
              </a:ext>
            </a:extLst>
          </p:cNvPr>
          <p:cNvSpPr/>
          <p:nvPr userDrawn="1"/>
        </p:nvSpPr>
        <p:spPr>
          <a:xfrm>
            <a:off x="839788" y="1577977"/>
            <a:ext cx="3240000" cy="46227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9" name="Rechthoek 3">
            <a:extLst>
              <a:ext uri="{FF2B5EF4-FFF2-40B4-BE49-F238E27FC236}">
                <a16:creationId xmlns:a16="http://schemas.microsoft.com/office/drawing/2014/main" id="{1786B4DD-87B3-4870-B63C-2B803B4906F0}"/>
              </a:ext>
            </a:extLst>
          </p:cNvPr>
          <p:cNvSpPr/>
          <p:nvPr userDrawn="1"/>
        </p:nvSpPr>
        <p:spPr>
          <a:xfrm>
            <a:off x="4476000" y="1577977"/>
            <a:ext cx="3240000" cy="46227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rgbClr val="373636"/>
              </a:solidFill>
              <a:uFill>
                <a:solidFill>
                  <a:srgbClr val="FFE819"/>
                </a:solidFill>
              </a:uFill>
              <a:latin typeface="+mj-lt"/>
            </a:endParaRPr>
          </a:p>
        </p:txBody>
      </p:sp>
      <p:sp>
        <p:nvSpPr>
          <p:cNvPr id="10" name="Rechthoek 3">
            <a:extLst>
              <a:ext uri="{FF2B5EF4-FFF2-40B4-BE49-F238E27FC236}">
                <a16:creationId xmlns:a16="http://schemas.microsoft.com/office/drawing/2014/main" id="{892CD43D-9369-47DC-A190-4DABB5F648B9}"/>
              </a:ext>
            </a:extLst>
          </p:cNvPr>
          <p:cNvSpPr/>
          <p:nvPr userDrawn="1"/>
        </p:nvSpPr>
        <p:spPr>
          <a:xfrm>
            <a:off x="8112212" y="1592264"/>
            <a:ext cx="3240000" cy="46227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rgbClr val="373636"/>
              </a:solidFill>
              <a:uFill>
                <a:solidFill>
                  <a:srgbClr val="FFE819"/>
                </a:solidFill>
              </a:uFill>
              <a:latin typeface="+mj-lt"/>
            </a:endParaRPr>
          </a:p>
        </p:txBody>
      </p:sp>
      <p:sp>
        <p:nvSpPr>
          <p:cNvPr id="20" name="Titel 1">
            <a:extLst>
              <a:ext uri="{FF2B5EF4-FFF2-40B4-BE49-F238E27FC236}">
                <a16:creationId xmlns:a16="http://schemas.microsoft.com/office/drawing/2014/main" id="{EACFD26D-5C2D-4D4C-BF5B-D87C120620C3}"/>
              </a:ext>
            </a:extLst>
          </p:cNvPr>
          <p:cNvSpPr>
            <a:spLocks noGrp="1"/>
          </p:cNvSpPr>
          <p:nvPr>
            <p:ph type="title" hasCustomPrompt="1"/>
          </p:nvPr>
        </p:nvSpPr>
        <p:spPr>
          <a:xfrm>
            <a:off x="836612" y="736353"/>
            <a:ext cx="10515600" cy="703511"/>
          </a:xfrm>
          <a:prstGeom prst="rect">
            <a:avLst/>
          </a:prstGeom>
        </p:spPr>
        <p:txBody>
          <a:bodyPr anchor="t"/>
          <a:lstStyle>
            <a:lvl1pPr>
              <a:defRPr/>
            </a:lvl1pPr>
          </a:lstStyle>
          <a:p>
            <a:r>
              <a:rPr lang="nl-NL"/>
              <a:t>Hoofdtitel</a:t>
            </a:r>
            <a:endParaRPr lang="nl-BE"/>
          </a:p>
        </p:txBody>
      </p:sp>
      <p:sp>
        <p:nvSpPr>
          <p:cNvPr id="22" name="Tijdelijke aanduiding voor tekst 9">
            <a:extLst>
              <a:ext uri="{FF2B5EF4-FFF2-40B4-BE49-F238E27FC236}">
                <a16:creationId xmlns:a16="http://schemas.microsoft.com/office/drawing/2014/main" id="{CC9879FD-0861-47BA-AB16-D81A3B7D1A0F}"/>
              </a:ext>
            </a:extLst>
          </p:cNvPr>
          <p:cNvSpPr>
            <a:spLocks noGrp="1"/>
          </p:cNvSpPr>
          <p:nvPr>
            <p:ph type="body" sz="quarter" idx="13" hasCustomPrompt="1"/>
          </p:nvPr>
        </p:nvSpPr>
        <p:spPr>
          <a:xfrm>
            <a:off x="836613"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
        <p:nvSpPr>
          <p:cNvPr id="23" name="Text Placeholder 16">
            <a:extLst>
              <a:ext uri="{FF2B5EF4-FFF2-40B4-BE49-F238E27FC236}">
                <a16:creationId xmlns:a16="http://schemas.microsoft.com/office/drawing/2014/main" id="{8BB1C6CA-135A-4AE9-9AB0-7B207BD8378D}"/>
              </a:ext>
            </a:extLst>
          </p:cNvPr>
          <p:cNvSpPr>
            <a:spLocks noGrp="1"/>
          </p:cNvSpPr>
          <p:nvPr>
            <p:ph type="body" sz="quarter" idx="14"/>
          </p:nvPr>
        </p:nvSpPr>
        <p:spPr>
          <a:xfrm>
            <a:off x="999988" y="2618716"/>
            <a:ext cx="2919600" cy="778234"/>
          </a:xfrm>
        </p:spPr>
        <p:txBody>
          <a:bodyPr anchor="b">
            <a:normAutofit/>
          </a:bodyPr>
          <a:lstStyle>
            <a:lvl1pPr marL="0" algn="ctr" defTabSz="914363"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24" name="Rectangle 23">
            <a:extLst>
              <a:ext uri="{FF2B5EF4-FFF2-40B4-BE49-F238E27FC236}">
                <a16:creationId xmlns:a16="http://schemas.microsoft.com/office/drawing/2014/main" id="{45BCF47F-37A5-4B7C-9485-7519277ADFCA}"/>
              </a:ext>
            </a:extLst>
          </p:cNvPr>
          <p:cNvSpPr/>
          <p:nvPr userDrawn="1"/>
        </p:nvSpPr>
        <p:spPr>
          <a:xfrm>
            <a:off x="2305177"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latin typeface="+mj-lt"/>
            </a:endParaRPr>
          </a:p>
        </p:txBody>
      </p:sp>
      <p:sp>
        <p:nvSpPr>
          <p:cNvPr id="25" name="Text Placeholder 20">
            <a:extLst>
              <a:ext uri="{FF2B5EF4-FFF2-40B4-BE49-F238E27FC236}">
                <a16:creationId xmlns:a16="http://schemas.microsoft.com/office/drawing/2014/main" id="{3728EF24-9EE6-4CEE-969E-B8B7446DDC0C}"/>
              </a:ext>
            </a:extLst>
          </p:cNvPr>
          <p:cNvSpPr>
            <a:spLocks noGrp="1"/>
          </p:cNvSpPr>
          <p:nvPr>
            <p:ph type="body" sz="quarter" idx="20"/>
          </p:nvPr>
        </p:nvSpPr>
        <p:spPr>
          <a:xfrm>
            <a:off x="999988" y="3773906"/>
            <a:ext cx="2919600" cy="2110395"/>
          </a:xfrm>
        </p:spPr>
        <p:txBody>
          <a:bodyPr>
            <a:noAutofit/>
          </a:bodyPr>
          <a:lstStyle>
            <a:lvl1pPr marL="230391" indent="-230391">
              <a:buFont typeface="Wingdings" panose="05000000000000000000" pitchFamily="2" charset="2"/>
              <a:buChar char="§"/>
              <a:defRPr sz="2000">
                <a:latin typeface="+mn-lt"/>
              </a:defRPr>
            </a:lvl1pPr>
            <a:lvl2pPr marL="460782">
              <a:defRPr/>
            </a:lvl2pPr>
            <a:lvl3pPr marL="691172">
              <a:defRPr/>
            </a:lvl3pPr>
            <a:lvl4pPr marL="921563">
              <a:defRPr/>
            </a:lvl4pPr>
            <a:lvl5pPr marL="1151954">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28" name="Online Image Placeholder 16">
            <a:extLst>
              <a:ext uri="{FF2B5EF4-FFF2-40B4-BE49-F238E27FC236}">
                <a16:creationId xmlns:a16="http://schemas.microsoft.com/office/drawing/2014/main" id="{41F57AC2-0925-47D8-847C-E565727DA574}"/>
              </a:ext>
            </a:extLst>
          </p:cNvPr>
          <p:cNvSpPr>
            <a:spLocks noGrp="1"/>
          </p:cNvSpPr>
          <p:nvPr>
            <p:ph type="clipArt" sz="quarter" idx="27" hasCustomPrompt="1"/>
          </p:nvPr>
        </p:nvSpPr>
        <p:spPr>
          <a:xfrm>
            <a:off x="2009788" y="1714500"/>
            <a:ext cx="900000" cy="900000"/>
          </a:xfrm>
        </p:spPr>
        <p:txBody>
          <a:bodyPr/>
          <a:lstStyle/>
          <a:p>
            <a:r>
              <a:rPr lang="nl-BE"/>
              <a:t> </a:t>
            </a:r>
          </a:p>
        </p:txBody>
      </p:sp>
      <p:sp>
        <p:nvSpPr>
          <p:cNvPr id="34" name="Text Placeholder 16">
            <a:extLst>
              <a:ext uri="{FF2B5EF4-FFF2-40B4-BE49-F238E27FC236}">
                <a16:creationId xmlns:a16="http://schemas.microsoft.com/office/drawing/2014/main" id="{CC3F4D00-33C0-47BA-AD68-A90C140F0634}"/>
              </a:ext>
            </a:extLst>
          </p:cNvPr>
          <p:cNvSpPr>
            <a:spLocks noGrp="1"/>
          </p:cNvSpPr>
          <p:nvPr>
            <p:ph type="body" sz="quarter" idx="28"/>
          </p:nvPr>
        </p:nvSpPr>
        <p:spPr>
          <a:xfrm>
            <a:off x="4636200" y="2618716"/>
            <a:ext cx="2919600" cy="778234"/>
          </a:xfrm>
        </p:spPr>
        <p:txBody>
          <a:bodyPr anchor="b">
            <a:normAutofit/>
          </a:bodyPr>
          <a:lstStyle>
            <a:lvl1pPr marL="0" algn="ctr" defTabSz="914363"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35" name="Rectangle 34">
            <a:extLst>
              <a:ext uri="{FF2B5EF4-FFF2-40B4-BE49-F238E27FC236}">
                <a16:creationId xmlns:a16="http://schemas.microsoft.com/office/drawing/2014/main" id="{BDC197F4-EA06-4DDA-A29E-0EF637FFFEBE}"/>
              </a:ext>
            </a:extLst>
          </p:cNvPr>
          <p:cNvSpPr/>
          <p:nvPr userDrawn="1"/>
        </p:nvSpPr>
        <p:spPr>
          <a:xfrm>
            <a:off x="5941389"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latin typeface="+mj-lt"/>
            </a:endParaRPr>
          </a:p>
        </p:txBody>
      </p:sp>
      <p:sp>
        <p:nvSpPr>
          <p:cNvPr id="36" name="Text Placeholder 20">
            <a:extLst>
              <a:ext uri="{FF2B5EF4-FFF2-40B4-BE49-F238E27FC236}">
                <a16:creationId xmlns:a16="http://schemas.microsoft.com/office/drawing/2014/main" id="{526EC123-0D03-4949-A8C0-A22D37532819}"/>
              </a:ext>
            </a:extLst>
          </p:cNvPr>
          <p:cNvSpPr>
            <a:spLocks noGrp="1"/>
          </p:cNvSpPr>
          <p:nvPr>
            <p:ph type="body" sz="quarter" idx="29"/>
          </p:nvPr>
        </p:nvSpPr>
        <p:spPr>
          <a:xfrm>
            <a:off x="4636200" y="3773906"/>
            <a:ext cx="2919600" cy="2110395"/>
          </a:xfrm>
        </p:spPr>
        <p:txBody>
          <a:bodyPr>
            <a:noAutofit/>
          </a:bodyPr>
          <a:lstStyle>
            <a:lvl1pPr marL="230391" indent="-230391">
              <a:buFont typeface="Wingdings" panose="05000000000000000000" pitchFamily="2" charset="2"/>
              <a:buChar char="§"/>
              <a:defRPr sz="2000">
                <a:latin typeface="+mn-lt"/>
              </a:defRPr>
            </a:lvl1pPr>
            <a:lvl2pPr marL="460782">
              <a:defRPr/>
            </a:lvl2pPr>
            <a:lvl3pPr marL="691172">
              <a:defRPr/>
            </a:lvl3pPr>
            <a:lvl4pPr marL="921563">
              <a:defRPr/>
            </a:lvl4pPr>
            <a:lvl5pPr marL="1151954">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37" name="Online Image Placeholder 16">
            <a:extLst>
              <a:ext uri="{FF2B5EF4-FFF2-40B4-BE49-F238E27FC236}">
                <a16:creationId xmlns:a16="http://schemas.microsoft.com/office/drawing/2014/main" id="{7A3AC853-2F98-4ED6-ADBA-F4C35BA5391D}"/>
              </a:ext>
            </a:extLst>
          </p:cNvPr>
          <p:cNvSpPr>
            <a:spLocks noGrp="1"/>
          </p:cNvSpPr>
          <p:nvPr>
            <p:ph type="clipArt" sz="quarter" idx="30" hasCustomPrompt="1"/>
          </p:nvPr>
        </p:nvSpPr>
        <p:spPr>
          <a:xfrm>
            <a:off x="5646000" y="1714500"/>
            <a:ext cx="900000" cy="900000"/>
          </a:xfrm>
        </p:spPr>
        <p:txBody>
          <a:bodyPr/>
          <a:lstStyle/>
          <a:p>
            <a:r>
              <a:rPr lang="nl-BE"/>
              <a:t> </a:t>
            </a:r>
          </a:p>
        </p:txBody>
      </p:sp>
      <p:sp>
        <p:nvSpPr>
          <p:cNvPr id="38" name="Text Placeholder 16">
            <a:extLst>
              <a:ext uri="{FF2B5EF4-FFF2-40B4-BE49-F238E27FC236}">
                <a16:creationId xmlns:a16="http://schemas.microsoft.com/office/drawing/2014/main" id="{77D2E02D-03FC-4B46-B861-DCDEDEC131FF}"/>
              </a:ext>
            </a:extLst>
          </p:cNvPr>
          <p:cNvSpPr>
            <a:spLocks noGrp="1"/>
          </p:cNvSpPr>
          <p:nvPr>
            <p:ph type="body" sz="quarter" idx="31"/>
          </p:nvPr>
        </p:nvSpPr>
        <p:spPr>
          <a:xfrm>
            <a:off x="8272412" y="2618716"/>
            <a:ext cx="2919600" cy="778234"/>
          </a:xfrm>
        </p:spPr>
        <p:txBody>
          <a:bodyPr anchor="b">
            <a:normAutofit/>
          </a:bodyPr>
          <a:lstStyle>
            <a:lvl1pPr marL="0" algn="ctr" defTabSz="914363"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39" name="Rectangle 38">
            <a:extLst>
              <a:ext uri="{FF2B5EF4-FFF2-40B4-BE49-F238E27FC236}">
                <a16:creationId xmlns:a16="http://schemas.microsoft.com/office/drawing/2014/main" id="{35FF3416-302A-4EBD-90C7-F5A5EF8E3A87}"/>
              </a:ext>
            </a:extLst>
          </p:cNvPr>
          <p:cNvSpPr/>
          <p:nvPr userDrawn="1"/>
        </p:nvSpPr>
        <p:spPr>
          <a:xfrm>
            <a:off x="9577601"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latin typeface="+mj-lt"/>
            </a:endParaRPr>
          </a:p>
        </p:txBody>
      </p:sp>
      <p:sp>
        <p:nvSpPr>
          <p:cNvPr id="40" name="Text Placeholder 20">
            <a:extLst>
              <a:ext uri="{FF2B5EF4-FFF2-40B4-BE49-F238E27FC236}">
                <a16:creationId xmlns:a16="http://schemas.microsoft.com/office/drawing/2014/main" id="{674B1754-672D-4B67-A177-16D8B34DD396}"/>
              </a:ext>
            </a:extLst>
          </p:cNvPr>
          <p:cNvSpPr>
            <a:spLocks noGrp="1"/>
          </p:cNvSpPr>
          <p:nvPr>
            <p:ph type="body" sz="quarter" idx="32"/>
          </p:nvPr>
        </p:nvSpPr>
        <p:spPr>
          <a:xfrm>
            <a:off x="8272412" y="3773906"/>
            <a:ext cx="2919600" cy="2110395"/>
          </a:xfrm>
        </p:spPr>
        <p:txBody>
          <a:bodyPr>
            <a:noAutofit/>
          </a:bodyPr>
          <a:lstStyle>
            <a:lvl1pPr marL="230391" indent="-230391">
              <a:buFont typeface="Wingdings" panose="05000000000000000000" pitchFamily="2" charset="2"/>
              <a:buChar char="§"/>
              <a:defRPr sz="2000">
                <a:latin typeface="+mn-lt"/>
              </a:defRPr>
            </a:lvl1pPr>
            <a:lvl2pPr marL="460782">
              <a:defRPr/>
            </a:lvl2pPr>
            <a:lvl3pPr marL="691172">
              <a:defRPr/>
            </a:lvl3pPr>
            <a:lvl4pPr marL="921563">
              <a:defRPr/>
            </a:lvl4pPr>
            <a:lvl5pPr marL="1151954">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41" name="Online Image Placeholder 16">
            <a:extLst>
              <a:ext uri="{FF2B5EF4-FFF2-40B4-BE49-F238E27FC236}">
                <a16:creationId xmlns:a16="http://schemas.microsoft.com/office/drawing/2014/main" id="{21C369DB-296F-4ECC-B095-94B0855D5BF5}"/>
              </a:ext>
            </a:extLst>
          </p:cNvPr>
          <p:cNvSpPr>
            <a:spLocks noGrp="1"/>
          </p:cNvSpPr>
          <p:nvPr>
            <p:ph type="clipArt" sz="quarter" idx="33" hasCustomPrompt="1"/>
          </p:nvPr>
        </p:nvSpPr>
        <p:spPr>
          <a:xfrm>
            <a:off x="9282212" y="1714500"/>
            <a:ext cx="900000" cy="900000"/>
          </a:xfrm>
        </p:spPr>
        <p:txBody>
          <a:bodyPr/>
          <a:lstStyle/>
          <a:p>
            <a:r>
              <a:rPr lang="nl-BE"/>
              <a:t> </a:t>
            </a:r>
          </a:p>
        </p:txBody>
      </p:sp>
    </p:spTree>
    <p:extLst>
      <p:ext uri="{BB962C8B-B14F-4D97-AF65-F5344CB8AC3E}">
        <p14:creationId xmlns:p14="http://schemas.microsoft.com/office/powerpoint/2010/main" val="42717160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1_Titel + Tussentitel + 4 Inhoud/Pictogram">
    <p:spTree>
      <p:nvGrpSpPr>
        <p:cNvPr id="1" name=""/>
        <p:cNvGrpSpPr/>
        <p:nvPr/>
      </p:nvGrpSpPr>
      <p:grpSpPr>
        <a:xfrm>
          <a:off x="0" y="0"/>
          <a:ext cx="0" cy="0"/>
          <a:chOff x="0" y="0"/>
          <a:chExt cx="0" cy="0"/>
        </a:xfrm>
      </p:grpSpPr>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p>
        </p:txBody>
      </p:sp>
      <p:sp>
        <p:nvSpPr>
          <p:cNvPr id="8" name="Rechthoek 3">
            <a:extLst>
              <a:ext uri="{FF2B5EF4-FFF2-40B4-BE49-F238E27FC236}">
                <a16:creationId xmlns:a16="http://schemas.microsoft.com/office/drawing/2014/main" id="{23AF26AC-5CFB-4F6D-8A70-31DC3394C2C5}"/>
              </a:ext>
            </a:extLst>
          </p:cNvPr>
          <p:cNvSpPr/>
          <p:nvPr userDrawn="1"/>
        </p:nvSpPr>
        <p:spPr>
          <a:xfrm>
            <a:off x="839788"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11" name="Text Placeholder 16">
            <a:extLst>
              <a:ext uri="{FF2B5EF4-FFF2-40B4-BE49-F238E27FC236}">
                <a16:creationId xmlns:a16="http://schemas.microsoft.com/office/drawing/2014/main" id="{B516FA6D-8E9F-4C9C-BA50-CC09DCED4072}"/>
              </a:ext>
            </a:extLst>
          </p:cNvPr>
          <p:cNvSpPr>
            <a:spLocks noGrp="1"/>
          </p:cNvSpPr>
          <p:nvPr>
            <p:ph type="body" sz="quarter" idx="14"/>
          </p:nvPr>
        </p:nvSpPr>
        <p:spPr>
          <a:xfrm>
            <a:off x="966060" y="2618716"/>
            <a:ext cx="2273512" cy="778234"/>
          </a:xfrm>
        </p:spPr>
        <p:txBody>
          <a:bodyPr anchor="b">
            <a:normAutofit/>
          </a:bodyPr>
          <a:lstStyle>
            <a:lvl1pPr marL="0" algn="ctr" defTabSz="914363"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15" name="Rectangle 14">
            <a:extLst>
              <a:ext uri="{FF2B5EF4-FFF2-40B4-BE49-F238E27FC236}">
                <a16:creationId xmlns:a16="http://schemas.microsoft.com/office/drawing/2014/main" id="{D870A25B-699D-4D15-BC83-0201815D2734}"/>
              </a:ext>
            </a:extLst>
          </p:cNvPr>
          <p:cNvSpPr/>
          <p:nvPr userDrawn="1"/>
        </p:nvSpPr>
        <p:spPr>
          <a:xfrm>
            <a:off x="1958011"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latin typeface="+mj-lt"/>
            </a:endParaRPr>
          </a:p>
        </p:txBody>
      </p:sp>
      <p:sp>
        <p:nvSpPr>
          <p:cNvPr id="21" name="Text Placeholder 20">
            <a:extLst>
              <a:ext uri="{FF2B5EF4-FFF2-40B4-BE49-F238E27FC236}">
                <a16:creationId xmlns:a16="http://schemas.microsoft.com/office/drawing/2014/main" id="{E566FEB3-9583-4476-870F-897012632146}"/>
              </a:ext>
            </a:extLst>
          </p:cNvPr>
          <p:cNvSpPr>
            <a:spLocks noGrp="1"/>
          </p:cNvSpPr>
          <p:nvPr>
            <p:ph type="body" sz="quarter" idx="20"/>
          </p:nvPr>
        </p:nvSpPr>
        <p:spPr>
          <a:xfrm>
            <a:off x="965657" y="3773906"/>
            <a:ext cx="2274311" cy="2110395"/>
          </a:xfrm>
        </p:spPr>
        <p:txBody>
          <a:bodyPr>
            <a:noAutofit/>
          </a:bodyPr>
          <a:lstStyle>
            <a:lvl1pPr marL="230391" indent="-230391">
              <a:buFont typeface="Wingdings" panose="05000000000000000000" pitchFamily="2" charset="2"/>
              <a:buChar char="§"/>
              <a:defRPr sz="2000">
                <a:latin typeface="+mn-lt"/>
              </a:defRPr>
            </a:lvl1pPr>
            <a:lvl2pPr marL="460782">
              <a:defRPr/>
            </a:lvl2pPr>
            <a:lvl3pPr marL="691172">
              <a:defRPr/>
            </a:lvl3pPr>
            <a:lvl4pPr marL="921563">
              <a:defRPr/>
            </a:lvl4pPr>
            <a:lvl5pPr marL="1151954">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71" name="Rechthoek 3">
            <a:extLst>
              <a:ext uri="{FF2B5EF4-FFF2-40B4-BE49-F238E27FC236}">
                <a16:creationId xmlns:a16="http://schemas.microsoft.com/office/drawing/2014/main" id="{D42E061E-4CC4-43FD-8005-B1BD5D905DC0}"/>
              </a:ext>
            </a:extLst>
          </p:cNvPr>
          <p:cNvSpPr/>
          <p:nvPr userDrawn="1"/>
        </p:nvSpPr>
        <p:spPr>
          <a:xfrm>
            <a:off x="3502632"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72" name="Text Placeholder 16">
            <a:extLst>
              <a:ext uri="{FF2B5EF4-FFF2-40B4-BE49-F238E27FC236}">
                <a16:creationId xmlns:a16="http://schemas.microsoft.com/office/drawing/2014/main" id="{4E3C6674-DD01-47E9-A10E-D853334741CF}"/>
              </a:ext>
            </a:extLst>
          </p:cNvPr>
          <p:cNvSpPr>
            <a:spLocks noGrp="1"/>
          </p:cNvSpPr>
          <p:nvPr>
            <p:ph type="body" sz="quarter" idx="21"/>
          </p:nvPr>
        </p:nvSpPr>
        <p:spPr>
          <a:xfrm>
            <a:off x="3628903" y="2618716"/>
            <a:ext cx="2273512" cy="778234"/>
          </a:xfrm>
        </p:spPr>
        <p:txBody>
          <a:bodyPr anchor="b">
            <a:normAutofit/>
          </a:bodyPr>
          <a:lstStyle>
            <a:lvl1pPr marL="0" algn="ctr" defTabSz="914363"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73" name="Rectangle 72">
            <a:extLst>
              <a:ext uri="{FF2B5EF4-FFF2-40B4-BE49-F238E27FC236}">
                <a16:creationId xmlns:a16="http://schemas.microsoft.com/office/drawing/2014/main" id="{7B184C01-EC21-4F1C-A40F-CE7D84CD102F}"/>
              </a:ext>
            </a:extLst>
          </p:cNvPr>
          <p:cNvSpPr/>
          <p:nvPr userDrawn="1"/>
        </p:nvSpPr>
        <p:spPr>
          <a:xfrm>
            <a:off x="4620854"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latin typeface="+mj-lt"/>
            </a:endParaRPr>
          </a:p>
        </p:txBody>
      </p:sp>
      <p:sp>
        <p:nvSpPr>
          <p:cNvPr id="74" name="Text Placeholder 20">
            <a:extLst>
              <a:ext uri="{FF2B5EF4-FFF2-40B4-BE49-F238E27FC236}">
                <a16:creationId xmlns:a16="http://schemas.microsoft.com/office/drawing/2014/main" id="{55EDD25B-4655-4241-B02F-A9D898AFDAC2}"/>
              </a:ext>
            </a:extLst>
          </p:cNvPr>
          <p:cNvSpPr>
            <a:spLocks noGrp="1"/>
          </p:cNvSpPr>
          <p:nvPr>
            <p:ph type="body" sz="quarter" idx="22"/>
          </p:nvPr>
        </p:nvSpPr>
        <p:spPr>
          <a:xfrm>
            <a:off x="3628500" y="3773906"/>
            <a:ext cx="2274311" cy="2110395"/>
          </a:xfrm>
        </p:spPr>
        <p:txBody>
          <a:bodyPr>
            <a:noAutofit/>
          </a:bodyPr>
          <a:lstStyle>
            <a:lvl1pPr marL="230391" indent="-230391">
              <a:buFont typeface="Wingdings" panose="05000000000000000000" pitchFamily="2" charset="2"/>
              <a:buChar char="§"/>
              <a:defRPr sz="2000">
                <a:latin typeface="+mn-lt"/>
              </a:defRPr>
            </a:lvl1pPr>
            <a:lvl2pPr marL="460782">
              <a:defRPr/>
            </a:lvl2pPr>
            <a:lvl3pPr marL="691172">
              <a:defRPr/>
            </a:lvl3pPr>
            <a:lvl4pPr marL="921563">
              <a:defRPr/>
            </a:lvl4pPr>
            <a:lvl5pPr marL="1151954">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75" name="Rechthoek 3">
            <a:extLst>
              <a:ext uri="{FF2B5EF4-FFF2-40B4-BE49-F238E27FC236}">
                <a16:creationId xmlns:a16="http://schemas.microsoft.com/office/drawing/2014/main" id="{25E21064-3834-4788-B957-C622E24DCF38}"/>
              </a:ext>
            </a:extLst>
          </p:cNvPr>
          <p:cNvSpPr/>
          <p:nvPr userDrawn="1"/>
        </p:nvSpPr>
        <p:spPr>
          <a:xfrm>
            <a:off x="6165475"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76" name="Text Placeholder 16">
            <a:extLst>
              <a:ext uri="{FF2B5EF4-FFF2-40B4-BE49-F238E27FC236}">
                <a16:creationId xmlns:a16="http://schemas.microsoft.com/office/drawing/2014/main" id="{6350B18A-4C7A-4978-BED9-F8CA3F7851C9}"/>
              </a:ext>
            </a:extLst>
          </p:cNvPr>
          <p:cNvSpPr>
            <a:spLocks noGrp="1"/>
          </p:cNvSpPr>
          <p:nvPr>
            <p:ph type="body" sz="quarter" idx="23"/>
          </p:nvPr>
        </p:nvSpPr>
        <p:spPr>
          <a:xfrm>
            <a:off x="6291746" y="2618716"/>
            <a:ext cx="2273512" cy="778234"/>
          </a:xfrm>
        </p:spPr>
        <p:txBody>
          <a:bodyPr anchor="b">
            <a:normAutofit/>
          </a:bodyPr>
          <a:lstStyle>
            <a:lvl1pPr marL="0" algn="ctr" defTabSz="914363"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77" name="Rectangle 76">
            <a:extLst>
              <a:ext uri="{FF2B5EF4-FFF2-40B4-BE49-F238E27FC236}">
                <a16:creationId xmlns:a16="http://schemas.microsoft.com/office/drawing/2014/main" id="{84149926-AEB6-41AF-B225-2B03505D5B8D}"/>
              </a:ext>
            </a:extLst>
          </p:cNvPr>
          <p:cNvSpPr/>
          <p:nvPr userDrawn="1"/>
        </p:nvSpPr>
        <p:spPr>
          <a:xfrm>
            <a:off x="7283697"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latin typeface="+mj-lt"/>
            </a:endParaRPr>
          </a:p>
        </p:txBody>
      </p:sp>
      <p:sp>
        <p:nvSpPr>
          <p:cNvPr id="78" name="Text Placeholder 20">
            <a:extLst>
              <a:ext uri="{FF2B5EF4-FFF2-40B4-BE49-F238E27FC236}">
                <a16:creationId xmlns:a16="http://schemas.microsoft.com/office/drawing/2014/main" id="{CBE57870-6B13-4436-9AB0-B45ACC23401D}"/>
              </a:ext>
            </a:extLst>
          </p:cNvPr>
          <p:cNvSpPr>
            <a:spLocks noGrp="1"/>
          </p:cNvSpPr>
          <p:nvPr>
            <p:ph type="body" sz="quarter" idx="24"/>
          </p:nvPr>
        </p:nvSpPr>
        <p:spPr>
          <a:xfrm>
            <a:off x="6291343" y="3773906"/>
            <a:ext cx="2274311" cy="2110395"/>
          </a:xfrm>
        </p:spPr>
        <p:txBody>
          <a:bodyPr>
            <a:noAutofit/>
          </a:bodyPr>
          <a:lstStyle>
            <a:lvl1pPr marL="230391" indent="-230391">
              <a:buFont typeface="Wingdings" panose="05000000000000000000" pitchFamily="2" charset="2"/>
              <a:buChar char="§"/>
              <a:defRPr sz="2000">
                <a:latin typeface="+mn-lt"/>
              </a:defRPr>
            </a:lvl1pPr>
            <a:lvl2pPr marL="460782">
              <a:defRPr/>
            </a:lvl2pPr>
            <a:lvl3pPr marL="691172">
              <a:defRPr/>
            </a:lvl3pPr>
            <a:lvl4pPr marL="921563">
              <a:defRPr/>
            </a:lvl4pPr>
            <a:lvl5pPr marL="1151954">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79" name="Rechthoek 3">
            <a:extLst>
              <a:ext uri="{FF2B5EF4-FFF2-40B4-BE49-F238E27FC236}">
                <a16:creationId xmlns:a16="http://schemas.microsoft.com/office/drawing/2014/main" id="{8C77416B-B3AD-4D67-B6D2-4ACF2DD6EDD0}"/>
              </a:ext>
            </a:extLst>
          </p:cNvPr>
          <p:cNvSpPr/>
          <p:nvPr userDrawn="1"/>
        </p:nvSpPr>
        <p:spPr>
          <a:xfrm>
            <a:off x="8828317"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80" name="Text Placeholder 16">
            <a:extLst>
              <a:ext uri="{FF2B5EF4-FFF2-40B4-BE49-F238E27FC236}">
                <a16:creationId xmlns:a16="http://schemas.microsoft.com/office/drawing/2014/main" id="{852EF0F1-F093-4E8C-A7D2-5130A61B0E50}"/>
              </a:ext>
            </a:extLst>
          </p:cNvPr>
          <p:cNvSpPr>
            <a:spLocks noGrp="1"/>
          </p:cNvSpPr>
          <p:nvPr>
            <p:ph type="body" sz="quarter" idx="25"/>
          </p:nvPr>
        </p:nvSpPr>
        <p:spPr>
          <a:xfrm>
            <a:off x="8954588" y="2618716"/>
            <a:ext cx="2273512" cy="778234"/>
          </a:xfrm>
        </p:spPr>
        <p:txBody>
          <a:bodyPr anchor="b">
            <a:normAutofit/>
          </a:bodyPr>
          <a:lstStyle>
            <a:lvl1pPr marL="0" algn="ctr" defTabSz="914363"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81" name="Rectangle 80">
            <a:extLst>
              <a:ext uri="{FF2B5EF4-FFF2-40B4-BE49-F238E27FC236}">
                <a16:creationId xmlns:a16="http://schemas.microsoft.com/office/drawing/2014/main" id="{396AA952-17E9-41F2-A71E-4A8199C2B745}"/>
              </a:ext>
            </a:extLst>
          </p:cNvPr>
          <p:cNvSpPr/>
          <p:nvPr userDrawn="1"/>
        </p:nvSpPr>
        <p:spPr>
          <a:xfrm>
            <a:off x="9946539"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latin typeface="+mj-lt"/>
            </a:endParaRPr>
          </a:p>
        </p:txBody>
      </p:sp>
      <p:sp>
        <p:nvSpPr>
          <p:cNvPr id="82" name="Text Placeholder 20">
            <a:extLst>
              <a:ext uri="{FF2B5EF4-FFF2-40B4-BE49-F238E27FC236}">
                <a16:creationId xmlns:a16="http://schemas.microsoft.com/office/drawing/2014/main" id="{6FF71E5F-F651-4629-9C5E-3DE7139EE63D}"/>
              </a:ext>
            </a:extLst>
          </p:cNvPr>
          <p:cNvSpPr>
            <a:spLocks noGrp="1"/>
          </p:cNvSpPr>
          <p:nvPr>
            <p:ph type="body" sz="quarter" idx="26"/>
          </p:nvPr>
        </p:nvSpPr>
        <p:spPr>
          <a:xfrm>
            <a:off x="8954185" y="3773906"/>
            <a:ext cx="2274311" cy="2110395"/>
          </a:xfrm>
        </p:spPr>
        <p:txBody>
          <a:bodyPr>
            <a:noAutofit/>
          </a:bodyPr>
          <a:lstStyle>
            <a:lvl1pPr marL="230391" indent="-230391">
              <a:buFont typeface="Wingdings" panose="05000000000000000000" pitchFamily="2" charset="2"/>
              <a:buChar char="§"/>
              <a:defRPr sz="2000">
                <a:latin typeface="+mn-lt"/>
              </a:defRPr>
            </a:lvl1pPr>
            <a:lvl2pPr marL="460782">
              <a:defRPr/>
            </a:lvl2pPr>
            <a:lvl3pPr marL="691172">
              <a:defRPr/>
            </a:lvl3pPr>
            <a:lvl4pPr marL="921563">
              <a:defRPr/>
            </a:lvl4pPr>
            <a:lvl5pPr marL="1151954">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23" name="Titel 1">
            <a:extLst>
              <a:ext uri="{FF2B5EF4-FFF2-40B4-BE49-F238E27FC236}">
                <a16:creationId xmlns:a16="http://schemas.microsoft.com/office/drawing/2014/main" id="{41E833E3-11DC-491F-9B58-E6B30A34C1E1}"/>
              </a:ext>
            </a:extLst>
          </p:cNvPr>
          <p:cNvSpPr>
            <a:spLocks noGrp="1"/>
          </p:cNvSpPr>
          <p:nvPr>
            <p:ph type="title" hasCustomPrompt="1"/>
          </p:nvPr>
        </p:nvSpPr>
        <p:spPr>
          <a:xfrm>
            <a:off x="836612" y="736353"/>
            <a:ext cx="10515600" cy="703511"/>
          </a:xfrm>
          <a:prstGeom prst="rect">
            <a:avLst/>
          </a:prstGeom>
        </p:spPr>
        <p:txBody>
          <a:bodyPr anchor="t"/>
          <a:lstStyle>
            <a:lvl1pPr>
              <a:defRPr/>
            </a:lvl1pPr>
          </a:lstStyle>
          <a:p>
            <a:r>
              <a:rPr lang="nl-NL"/>
              <a:t>Hoofdtitel</a:t>
            </a:r>
            <a:endParaRPr lang="nl-BE"/>
          </a:p>
        </p:txBody>
      </p:sp>
      <p:sp>
        <p:nvSpPr>
          <p:cNvPr id="24" name="Tijdelijke aanduiding voor tekst 9">
            <a:extLst>
              <a:ext uri="{FF2B5EF4-FFF2-40B4-BE49-F238E27FC236}">
                <a16:creationId xmlns:a16="http://schemas.microsoft.com/office/drawing/2014/main" id="{73F24D1F-09B5-4D12-AAE2-ED1A62D13F3F}"/>
              </a:ext>
            </a:extLst>
          </p:cNvPr>
          <p:cNvSpPr>
            <a:spLocks noGrp="1"/>
          </p:cNvSpPr>
          <p:nvPr>
            <p:ph type="body" sz="quarter" idx="13" hasCustomPrompt="1"/>
          </p:nvPr>
        </p:nvSpPr>
        <p:spPr>
          <a:xfrm>
            <a:off x="836613"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
        <p:nvSpPr>
          <p:cNvPr id="17" name="Online Image Placeholder 16">
            <a:extLst>
              <a:ext uri="{FF2B5EF4-FFF2-40B4-BE49-F238E27FC236}">
                <a16:creationId xmlns:a16="http://schemas.microsoft.com/office/drawing/2014/main" id="{A2B2B6C9-21C8-40FF-8EBE-697189CEC390}"/>
              </a:ext>
            </a:extLst>
          </p:cNvPr>
          <p:cNvSpPr>
            <a:spLocks noGrp="1"/>
          </p:cNvSpPr>
          <p:nvPr>
            <p:ph type="clipArt" sz="quarter" idx="27" hasCustomPrompt="1"/>
          </p:nvPr>
        </p:nvSpPr>
        <p:spPr>
          <a:xfrm>
            <a:off x="1652816" y="1714500"/>
            <a:ext cx="900000" cy="900000"/>
          </a:xfrm>
        </p:spPr>
        <p:txBody>
          <a:bodyPr/>
          <a:lstStyle/>
          <a:p>
            <a:r>
              <a:rPr lang="nl-BE"/>
              <a:t> </a:t>
            </a:r>
          </a:p>
        </p:txBody>
      </p:sp>
      <p:sp>
        <p:nvSpPr>
          <p:cNvPr id="33" name="Online Image Placeholder 16">
            <a:extLst>
              <a:ext uri="{FF2B5EF4-FFF2-40B4-BE49-F238E27FC236}">
                <a16:creationId xmlns:a16="http://schemas.microsoft.com/office/drawing/2014/main" id="{1CDE10C2-BA14-4E9C-AE63-B4D5DF640580}"/>
              </a:ext>
            </a:extLst>
          </p:cNvPr>
          <p:cNvSpPr>
            <a:spLocks noGrp="1"/>
          </p:cNvSpPr>
          <p:nvPr>
            <p:ph type="clipArt" sz="quarter" idx="28" hasCustomPrompt="1"/>
          </p:nvPr>
        </p:nvSpPr>
        <p:spPr>
          <a:xfrm>
            <a:off x="4314579" y="1714500"/>
            <a:ext cx="900000" cy="900000"/>
          </a:xfrm>
        </p:spPr>
        <p:txBody>
          <a:bodyPr/>
          <a:lstStyle/>
          <a:p>
            <a:r>
              <a:rPr lang="nl-BE"/>
              <a:t> </a:t>
            </a:r>
          </a:p>
        </p:txBody>
      </p:sp>
      <p:sp>
        <p:nvSpPr>
          <p:cNvPr id="34" name="Online Image Placeholder 16">
            <a:extLst>
              <a:ext uri="{FF2B5EF4-FFF2-40B4-BE49-F238E27FC236}">
                <a16:creationId xmlns:a16="http://schemas.microsoft.com/office/drawing/2014/main" id="{7C2AD36D-415D-48BE-AB94-91331126AFA1}"/>
              </a:ext>
            </a:extLst>
          </p:cNvPr>
          <p:cNvSpPr>
            <a:spLocks noGrp="1"/>
          </p:cNvSpPr>
          <p:nvPr>
            <p:ph type="clipArt" sz="quarter" idx="29" hasCustomPrompt="1"/>
          </p:nvPr>
        </p:nvSpPr>
        <p:spPr>
          <a:xfrm>
            <a:off x="6976342" y="1714500"/>
            <a:ext cx="900000" cy="900000"/>
          </a:xfrm>
        </p:spPr>
        <p:txBody>
          <a:bodyPr/>
          <a:lstStyle/>
          <a:p>
            <a:r>
              <a:rPr lang="nl-BE"/>
              <a:t> </a:t>
            </a:r>
          </a:p>
        </p:txBody>
      </p:sp>
      <p:sp>
        <p:nvSpPr>
          <p:cNvPr id="35" name="Online Image Placeholder 16">
            <a:extLst>
              <a:ext uri="{FF2B5EF4-FFF2-40B4-BE49-F238E27FC236}">
                <a16:creationId xmlns:a16="http://schemas.microsoft.com/office/drawing/2014/main" id="{EE73A52C-82A9-47E4-B6DA-E7F7D3C8BC8C}"/>
              </a:ext>
            </a:extLst>
          </p:cNvPr>
          <p:cNvSpPr>
            <a:spLocks noGrp="1"/>
          </p:cNvSpPr>
          <p:nvPr>
            <p:ph type="clipArt" sz="quarter" idx="30" hasCustomPrompt="1"/>
          </p:nvPr>
        </p:nvSpPr>
        <p:spPr>
          <a:xfrm>
            <a:off x="9638105" y="1714500"/>
            <a:ext cx="900000" cy="900000"/>
          </a:xfrm>
        </p:spPr>
        <p:txBody>
          <a:bodyPr/>
          <a:lstStyle/>
          <a:p>
            <a:r>
              <a:rPr lang="nl-BE"/>
              <a:t> </a:t>
            </a:r>
          </a:p>
        </p:txBody>
      </p:sp>
    </p:spTree>
    <p:extLst>
      <p:ext uri="{BB962C8B-B14F-4D97-AF65-F5344CB8AC3E}">
        <p14:creationId xmlns:p14="http://schemas.microsoft.com/office/powerpoint/2010/main" val="19916130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Titel + Tussentitel + Inhoud + Tekstvak">
    <p:bg>
      <p:bgRef idx="1001">
        <a:schemeClr val="bg1"/>
      </p:bgRef>
    </p:bg>
    <p:spTree>
      <p:nvGrpSpPr>
        <p:cNvPr id="1" name=""/>
        <p:cNvGrpSpPr/>
        <p:nvPr/>
      </p:nvGrpSpPr>
      <p:grpSpPr>
        <a:xfrm>
          <a:off x="0" y="0"/>
          <a:ext cx="0" cy="0"/>
          <a:chOff x="0" y="0"/>
          <a:chExt cx="0" cy="0"/>
        </a:xfrm>
      </p:grpSpPr>
      <p:sp>
        <p:nvSpPr>
          <p:cNvPr id="4" name="Stroomdiagram: Handmatige invoer 3">
            <a:extLst>
              <a:ext uri="{FF2B5EF4-FFF2-40B4-BE49-F238E27FC236}">
                <a16:creationId xmlns:a16="http://schemas.microsoft.com/office/drawing/2014/main" id="{6F7878C3-37F8-42E2-A6B1-6EE2459B62A5}"/>
              </a:ext>
            </a:extLst>
          </p:cNvPr>
          <p:cNvSpPr/>
          <p:nvPr userDrawn="1"/>
        </p:nvSpPr>
        <p:spPr>
          <a:xfrm rot="16200000">
            <a:off x="5715001" y="380997"/>
            <a:ext cx="6857999" cy="6096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p>
        </p:txBody>
      </p:sp>
      <p:sp>
        <p:nvSpPr>
          <p:cNvPr id="10" name="Tijdelijke aanduiding voor inhoud 2">
            <a:extLst>
              <a:ext uri="{FF2B5EF4-FFF2-40B4-BE49-F238E27FC236}">
                <a16:creationId xmlns:a16="http://schemas.microsoft.com/office/drawing/2014/main" id="{C8CDFBAB-2DE5-4AEE-947D-37C2E4EF0F0A}"/>
              </a:ext>
            </a:extLst>
          </p:cNvPr>
          <p:cNvSpPr>
            <a:spLocks noGrp="1"/>
          </p:cNvSpPr>
          <p:nvPr>
            <p:ph idx="14" hasCustomPrompt="1"/>
          </p:nvPr>
        </p:nvSpPr>
        <p:spPr>
          <a:xfrm>
            <a:off x="839939" y="1592263"/>
            <a:ext cx="4905542" cy="4584700"/>
          </a:xfrm>
        </p:spPr>
        <p:txBody>
          <a:bodyPr/>
          <a:lstStyle>
            <a:lvl1pPr>
              <a:defRPr/>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9" name="Tijdelijke aanduiding voor inhoud 2">
            <a:extLst>
              <a:ext uri="{FF2B5EF4-FFF2-40B4-BE49-F238E27FC236}">
                <a16:creationId xmlns:a16="http://schemas.microsoft.com/office/drawing/2014/main" id="{93691594-47BC-427F-8BBA-D7A1EAF55FFC}"/>
              </a:ext>
            </a:extLst>
          </p:cNvPr>
          <p:cNvSpPr>
            <a:spLocks noGrp="1"/>
          </p:cNvSpPr>
          <p:nvPr>
            <p:ph idx="18" hasCustomPrompt="1"/>
          </p:nvPr>
        </p:nvSpPr>
        <p:spPr>
          <a:xfrm>
            <a:off x="6446839" y="736353"/>
            <a:ext cx="4905542" cy="5440611"/>
          </a:xfrm>
        </p:spPr>
        <p:txBody>
          <a:bodyPr/>
          <a:lstStyle>
            <a:lvl1pPr>
              <a:defRPr/>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11" name="Tijdelijke aanduiding voor tekst 9">
            <a:extLst>
              <a:ext uri="{FF2B5EF4-FFF2-40B4-BE49-F238E27FC236}">
                <a16:creationId xmlns:a16="http://schemas.microsoft.com/office/drawing/2014/main" id="{C5A24CB9-ECD1-4A83-B00E-85A4C4BCB33C}"/>
              </a:ext>
            </a:extLst>
          </p:cNvPr>
          <p:cNvSpPr>
            <a:spLocks noGrp="1"/>
          </p:cNvSpPr>
          <p:nvPr>
            <p:ph type="body" sz="quarter" idx="15" hasCustomPrompt="1"/>
          </p:nvPr>
        </p:nvSpPr>
        <p:spPr>
          <a:xfrm>
            <a:off x="836613" y="368300"/>
            <a:ext cx="4906800" cy="368052"/>
          </a:xfrm>
        </p:spPr>
        <p:txBody>
          <a:bodyPr anchor="ctr">
            <a:normAutofit/>
          </a:bodyPr>
          <a:lstStyle>
            <a:lvl1pPr>
              <a:defRPr sz="2000" b="0" u="none" cap="all" baseline="0">
                <a:solidFill>
                  <a:schemeClr val="tx1"/>
                </a:solidFill>
              </a:defRPr>
            </a:lvl1pPr>
          </a:lstStyle>
          <a:p>
            <a:pPr lvl="0"/>
            <a:r>
              <a:rPr lang="nl-BE"/>
              <a:t>BOVENTITEL</a:t>
            </a:r>
          </a:p>
        </p:txBody>
      </p:sp>
      <p:sp>
        <p:nvSpPr>
          <p:cNvPr id="12" name="Titel 1">
            <a:extLst>
              <a:ext uri="{FF2B5EF4-FFF2-40B4-BE49-F238E27FC236}">
                <a16:creationId xmlns:a16="http://schemas.microsoft.com/office/drawing/2014/main" id="{64EBC0AB-6766-4F5D-A26C-E71B13B6C37A}"/>
              </a:ext>
            </a:extLst>
          </p:cNvPr>
          <p:cNvSpPr>
            <a:spLocks noGrp="1"/>
          </p:cNvSpPr>
          <p:nvPr>
            <p:ph type="title" hasCustomPrompt="1"/>
          </p:nvPr>
        </p:nvSpPr>
        <p:spPr>
          <a:xfrm>
            <a:off x="836612" y="736353"/>
            <a:ext cx="4906800" cy="703511"/>
          </a:xfrm>
          <a:prstGeom prst="rect">
            <a:avLst/>
          </a:prstGeom>
        </p:spPr>
        <p:txBody>
          <a:bodyPr anchor="t"/>
          <a:lstStyle>
            <a:lvl1pPr>
              <a:defRPr/>
            </a:lvl1pPr>
          </a:lstStyle>
          <a:p>
            <a:r>
              <a:rPr lang="nl-NL"/>
              <a:t>Hoofdtitel</a:t>
            </a:r>
            <a:endParaRPr lang="nl-BE"/>
          </a:p>
        </p:txBody>
      </p:sp>
      <p:sp>
        <p:nvSpPr>
          <p:cNvPr id="14" name="Tijdelijke aanduiding voor voettekst 4">
            <a:extLst>
              <a:ext uri="{FF2B5EF4-FFF2-40B4-BE49-F238E27FC236}">
                <a16:creationId xmlns:a16="http://schemas.microsoft.com/office/drawing/2014/main" id="{1A6ED0F1-A7B3-44FA-AED6-57570D85E095}"/>
              </a:ext>
            </a:extLst>
          </p:cNvPr>
          <p:cNvSpPr>
            <a:spLocks noGrp="1"/>
          </p:cNvSpPr>
          <p:nvPr>
            <p:ph type="ftr" sz="quarter" idx="3"/>
          </p:nvPr>
        </p:nvSpPr>
        <p:spPr>
          <a:xfrm>
            <a:off x="839788" y="6344982"/>
            <a:ext cx="4833425" cy="365125"/>
          </a:xfrm>
          <a:prstGeom prst="rect">
            <a:avLst/>
          </a:prstGeom>
        </p:spPr>
        <p:txBody>
          <a:bodyPr vert="horz" lIns="0" tIns="45720" rIns="0" bIns="45720" rtlCol="0" anchor="ctr"/>
          <a:lstStyle>
            <a:lvl1pPr algn="l">
              <a:defRPr sz="1200">
                <a:solidFill>
                  <a:schemeClr val="tx1"/>
                </a:solidFill>
              </a:defRPr>
            </a:lvl1pPr>
          </a:lstStyle>
          <a:p>
            <a:r>
              <a:rPr lang="nl-BE"/>
              <a:t>Digitaal Vlaanderen</a:t>
            </a:r>
          </a:p>
        </p:txBody>
      </p:sp>
      <p:sp>
        <p:nvSpPr>
          <p:cNvPr id="15" name="Tijdelijke aanduiding voor dianummer 5">
            <a:extLst>
              <a:ext uri="{FF2B5EF4-FFF2-40B4-BE49-F238E27FC236}">
                <a16:creationId xmlns:a16="http://schemas.microsoft.com/office/drawing/2014/main" id="{26EDFBB5-F609-4AAD-96D6-7DEBAC131061}"/>
              </a:ext>
            </a:extLst>
          </p:cNvPr>
          <p:cNvSpPr>
            <a:spLocks noGrp="1"/>
          </p:cNvSpPr>
          <p:nvPr>
            <p:ph type="sldNum" sz="quarter" idx="4"/>
          </p:nvPr>
        </p:nvSpPr>
        <p:spPr>
          <a:xfrm>
            <a:off x="10514012" y="6344983"/>
            <a:ext cx="838200" cy="365125"/>
          </a:xfrm>
          <a:prstGeom prst="rect">
            <a:avLst/>
          </a:prstGeom>
        </p:spPr>
        <p:txBody>
          <a:bodyPr vert="horz" lIns="0" tIns="45720" rIns="0" bIns="45720" rtlCol="0" anchor="ctr"/>
          <a:lstStyle>
            <a:lvl1pPr algn="r">
              <a:defRPr sz="1200" b="1">
                <a:solidFill>
                  <a:schemeClr val="tx1"/>
                </a:solid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215522309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Titel + Tussentitel + Foto links">
    <p:bg>
      <p:bgRef idx="1001">
        <a:schemeClr val="bg1"/>
      </p:bgRef>
    </p:bg>
    <p:spTree>
      <p:nvGrpSpPr>
        <p:cNvPr id="1" name=""/>
        <p:cNvGrpSpPr/>
        <p:nvPr/>
      </p:nvGrpSpPr>
      <p:grpSpPr>
        <a:xfrm>
          <a:off x="0" y="0"/>
          <a:ext cx="0" cy="0"/>
          <a:chOff x="0" y="0"/>
          <a:chExt cx="0" cy="0"/>
        </a:xfrm>
      </p:grpSpPr>
      <p:sp>
        <p:nvSpPr>
          <p:cNvPr id="3" name="Tijdelijke aanduiding voor inhoud 2">
            <a:extLst>
              <a:ext uri="{FF2B5EF4-FFF2-40B4-BE49-F238E27FC236}">
                <a16:creationId xmlns:a16="http://schemas.microsoft.com/office/drawing/2014/main" id="{39A00E47-68C0-4DBD-AB0F-CD7342B025EA}"/>
              </a:ext>
            </a:extLst>
          </p:cNvPr>
          <p:cNvSpPr>
            <a:spLocks noGrp="1"/>
          </p:cNvSpPr>
          <p:nvPr>
            <p:ph idx="1" hasCustomPrompt="1"/>
          </p:nvPr>
        </p:nvSpPr>
        <p:spPr>
          <a:xfrm>
            <a:off x="839788" y="1592264"/>
            <a:ext cx="4906800" cy="4604824"/>
          </a:xfrm>
        </p:spPr>
        <p:txBody>
          <a:bodyPr/>
          <a:lstStyle>
            <a:lvl1pPr>
              <a:defRPr/>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p>
        </p:txBody>
      </p:sp>
      <p:sp>
        <p:nvSpPr>
          <p:cNvPr id="9" name="Tijdelijke aanduiding voor afbeelding 8">
            <a:extLst>
              <a:ext uri="{FF2B5EF4-FFF2-40B4-BE49-F238E27FC236}">
                <a16:creationId xmlns:a16="http://schemas.microsoft.com/office/drawing/2014/main" id="{4A6EAFCF-630E-4828-B0AE-F266C9D2C889}"/>
              </a:ext>
            </a:extLst>
          </p:cNvPr>
          <p:cNvSpPr>
            <a:spLocks noGrp="1"/>
          </p:cNvSpPr>
          <p:nvPr>
            <p:ph type="pic" sz="quarter" idx="13" hasCustomPrompt="1"/>
          </p:nvPr>
        </p:nvSpPr>
        <p:spPr>
          <a:xfrm>
            <a:off x="6096001" y="0"/>
            <a:ext cx="6096000" cy="6858000"/>
          </a:xfrm>
        </p:spPr>
        <p:txBody>
          <a:bodyPr>
            <a:normAutofit/>
          </a:bodyPr>
          <a:lstStyle>
            <a:lvl1pPr marL="0" marR="0" indent="0" algn="l" defTabSz="914363" rtl="0" eaLnBrk="1" fontAlgn="auto" latinLnBrk="0" hangingPunct="1">
              <a:lnSpc>
                <a:spcPct val="90000"/>
              </a:lnSpc>
              <a:spcBef>
                <a:spcPts val="1000"/>
              </a:spcBef>
              <a:spcAft>
                <a:spcPts val="0"/>
              </a:spcAft>
              <a:buClrTx/>
              <a:buSzTx/>
              <a:buFont typeface="Arial" panose="020B0604020202020204" pitchFamily="34" charset="0"/>
              <a:buNone/>
              <a:tabLst/>
              <a:defRPr sz="1800">
                <a:solidFill>
                  <a:schemeClr val="accent4">
                    <a:lumMod val="60000"/>
                    <a:lumOff val="40000"/>
                  </a:schemeClr>
                </a:solidFill>
              </a:defRPr>
            </a:lvl1pPr>
          </a:lstStyle>
          <a:p>
            <a:pPr marL="0" marR="0" lvl="0" indent="0" algn="l" defTabSz="91436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sp>
        <p:nvSpPr>
          <p:cNvPr id="12" name="Tijdelijke aanduiding voor tekst 9">
            <a:extLst>
              <a:ext uri="{FF2B5EF4-FFF2-40B4-BE49-F238E27FC236}">
                <a16:creationId xmlns:a16="http://schemas.microsoft.com/office/drawing/2014/main" id="{D2F4A0A4-E99E-4B0A-A8B5-EC694F0B8A10}"/>
              </a:ext>
            </a:extLst>
          </p:cNvPr>
          <p:cNvSpPr>
            <a:spLocks noGrp="1"/>
          </p:cNvSpPr>
          <p:nvPr>
            <p:ph type="body" sz="quarter" idx="15" hasCustomPrompt="1"/>
          </p:nvPr>
        </p:nvSpPr>
        <p:spPr>
          <a:xfrm>
            <a:off x="836613" y="368300"/>
            <a:ext cx="4906800" cy="368052"/>
          </a:xfrm>
        </p:spPr>
        <p:txBody>
          <a:bodyPr anchor="ctr">
            <a:normAutofit/>
          </a:bodyPr>
          <a:lstStyle>
            <a:lvl1pPr>
              <a:defRPr sz="2000" b="0" u="none" cap="all" baseline="0">
                <a:solidFill>
                  <a:schemeClr val="tx1"/>
                </a:solidFill>
              </a:defRPr>
            </a:lvl1pPr>
          </a:lstStyle>
          <a:p>
            <a:pPr lvl="0"/>
            <a:r>
              <a:rPr lang="nl-BE"/>
              <a:t>BOVENTITEL</a:t>
            </a:r>
          </a:p>
        </p:txBody>
      </p:sp>
      <p:sp>
        <p:nvSpPr>
          <p:cNvPr id="13" name="Titel 1">
            <a:extLst>
              <a:ext uri="{FF2B5EF4-FFF2-40B4-BE49-F238E27FC236}">
                <a16:creationId xmlns:a16="http://schemas.microsoft.com/office/drawing/2014/main" id="{2EE646F3-A5C5-40DF-8A05-BBF9145DF41E}"/>
              </a:ext>
            </a:extLst>
          </p:cNvPr>
          <p:cNvSpPr>
            <a:spLocks noGrp="1"/>
          </p:cNvSpPr>
          <p:nvPr>
            <p:ph type="title" hasCustomPrompt="1"/>
          </p:nvPr>
        </p:nvSpPr>
        <p:spPr>
          <a:xfrm>
            <a:off x="836612" y="736353"/>
            <a:ext cx="4906800" cy="703511"/>
          </a:xfrm>
          <a:prstGeom prst="rect">
            <a:avLst/>
          </a:prstGeom>
        </p:spPr>
        <p:txBody>
          <a:bodyPr anchor="t"/>
          <a:lstStyle>
            <a:lvl1pPr>
              <a:defRPr/>
            </a:lvl1pPr>
          </a:lstStyle>
          <a:p>
            <a:r>
              <a:rPr lang="nl-NL"/>
              <a:t>Hoofdtitel</a:t>
            </a:r>
            <a:endParaRPr lang="nl-BE"/>
          </a:p>
        </p:txBody>
      </p:sp>
      <p:sp>
        <p:nvSpPr>
          <p:cNvPr id="14" name="Tijdelijke aanduiding voor voettekst 4">
            <a:extLst>
              <a:ext uri="{FF2B5EF4-FFF2-40B4-BE49-F238E27FC236}">
                <a16:creationId xmlns:a16="http://schemas.microsoft.com/office/drawing/2014/main" id="{327E91DB-C2B6-473A-A20A-A5AE3628EE5F}"/>
              </a:ext>
            </a:extLst>
          </p:cNvPr>
          <p:cNvSpPr>
            <a:spLocks noGrp="1"/>
          </p:cNvSpPr>
          <p:nvPr>
            <p:ph type="ftr" sz="quarter" idx="3"/>
          </p:nvPr>
        </p:nvSpPr>
        <p:spPr>
          <a:xfrm>
            <a:off x="839788" y="6344982"/>
            <a:ext cx="4833425" cy="365125"/>
          </a:xfrm>
          <a:prstGeom prst="rect">
            <a:avLst/>
          </a:prstGeom>
        </p:spPr>
        <p:txBody>
          <a:bodyPr vert="horz" lIns="0" tIns="45720" rIns="0" bIns="45720" rtlCol="0" anchor="ctr"/>
          <a:lstStyle>
            <a:lvl1pPr algn="l">
              <a:defRPr sz="1200">
                <a:solidFill>
                  <a:schemeClr val="tx1"/>
                </a:solidFill>
              </a:defRPr>
            </a:lvl1pPr>
          </a:lstStyle>
          <a:p>
            <a:r>
              <a:rPr lang="nl-BE"/>
              <a:t>Digitaal Vlaanderen</a:t>
            </a:r>
          </a:p>
        </p:txBody>
      </p:sp>
      <p:sp>
        <p:nvSpPr>
          <p:cNvPr id="15" name="Tijdelijke aanduiding voor dianummer 5">
            <a:extLst>
              <a:ext uri="{FF2B5EF4-FFF2-40B4-BE49-F238E27FC236}">
                <a16:creationId xmlns:a16="http://schemas.microsoft.com/office/drawing/2014/main" id="{F3DF618A-F0A4-4257-977E-9370603816BB}"/>
              </a:ext>
            </a:extLst>
          </p:cNvPr>
          <p:cNvSpPr>
            <a:spLocks noGrp="1"/>
          </p:cNvSpPr>
          <p:nvPr>
            <p:ph type="sldNum" sz="quarter" idx="4"/>
          </p:nvPr>
        </p:nvSpPr>
        <p:spPr>
          <a:xfrm>
            <a:off x="10514012" y="6344983"/>
            <a:ext cx="838200" cy="365125"/>
          </a:xfrm>
          <a:prstGeom prst="rect">
            <a:avLst/>
          </a:prstGeom>
        </p:spPr>
        <p:txBody>
          <a:bodyPr vert="horz" lIns="0" tIns="45720" rIns="0" bIns="45720" rtlCol="0" anchor="ctr"/>
          <a:lstStyle>
            <a:lvl1pPr algn="r">
              <a:defRPr sz="1200" b="1">
                <a:solidFill>
                  <a:schemeClr val="tx1"/>
                </a:solid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210536376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Highlight">
    <p:bg>
      <p:bgPr>
        <a:solidFill>
          <a:srgbClr val="FFEB00"/>
        </a:solidFill>
        <a:effectLst/>
      </p:bgPr>
    </p:bg>
    <p:spTree>
      <p:nvGrpSpPr>
        <p:cNvPr id="1" name=""/>
        <p:cNvGrpSpPr/>
        <p:nvPr/>
      </p:nvGrpSpPr>
      <p:grpSpPr>
        <a:xfrm>
          <a:off x="0" y="0"/>
          <a:ext cx="0" cy="0"/>
          <a:chOff x="0" y="0"/>
          <a:chExt cx="0" cy="0"/>
        </a:xfrm>
      </p:grpSpPr>
      <p:sp>
        <p:nvSpPr>
          <p:cNvPr id="17" name="Tijdelijke aanduiding voor tekst 3">
            <a:extLst>
              <a:ext uri="{FF2B5EF4-FFF2-40B4-BE49-F238E27FC236}">
                <a16:creationId xmlns:a16="http://schemas.microsoft.com/office/drawing/2014/main" id="{656B493A-0700-4CB6-9422-17D80DF1F120}"/>
              </a:ext>
            </a:extLst>
          </p:cNvPr>
          <p:cNvSpPr>
            <a:spLocks noGrp="1"/>
          </p:cNvSpPr>
          <p:nvPr>
            <p:ph type="body" sz="quarter" idx="11" hasCustomPrompt="1"/>
          </p:nvPr>
        </p:nvSpPr>
        <p:spPr>
          <a:xfrm>
            <a:off x="1756699" y="2757196"/>
            <a:ext cx="9595514" cy="1343609"/>
          </a:xfrm>
          <a:solidFill>
            <a:srgbClr val="FFEB00"/>
          </a:solidFill>
        </p:spPr>
        <p:txBody>
          <a:bodyPr anchor="ctr"/>
          <a:lstStyle>
            <a:lvl1pPr marL="0" indent="0" algn="l" defTabSz="914340" rtl="0" eaLnBrk="1" latinLnBrk="0" hangingPunct="1">
              <a:lnSpc>
                <a:spcPct val="100000"/>
              </a:lnSpc>
              <a:buFontTx/>
              <a:buNone/>
              <a:defRPr lang="nl-NL" sz="4800" b="1" kern="1200" dirty="0" smtClean="0">
                <a:solidFill>
                  <a:schemeClr val="tx1"/>
                </a:solidFill>
                <a:latin typeface="+mj-lt"/>
                <a:ea typeface="+mn-ea"/>
                <a:cs typeface="Calibri" panose="020F0502020204030204" pitchFamily="34" charset="0"/>
              </a:defRPr>
            </a:lvl1pPr>
            <a:lvl2pPr marL="0" indent="0" algn="l" defTabSz="914340" rtl="0" eaLnBrk="1" latinLnBrk="0" hangingPunct="1">
              <a:buFontTx/>
              <a:buNone/>
              <a:defRPr lang="nl-NL" sz="3733" b="1" kern="1200" dirty="0" smtClean="0">
                <a:solidFill>
                  <a:schemeClr val="tx1"/>
                </a:solidFill>
                <a:latin typeface="+mn-lt"/>
                <a:ea typeface="+mn-ea"/>
                <a:cs typeface="+mn-cs"/>
              </a:defRPr>
            </a:lvl2pPr>
            <a:lvl3pPr marL="0" indent="0" algn="l" defTabSz="914340" rtl="0" eaLnBrk="1" latinLnBrk="0" hangingPunct="1">
              <a:buFontTx/>
              <a:buNone/>
              <a:defRPr lang="nl-NL" sz="3733" b="1" kern="1200" dirty="0" smtClean="0">
                <a:solidFill>
                  <a:schemeClr val="tx1"/>
                </a:solidFill>
                <a:latin typeface="+mn-lt"/>
                <a:ea typeface="+mn-ea"/>
                <a:cs typeface="+mn-cs"/>
              </a:defRPr>
            </a:lvl3pPr>
            <a:lvl4pPr marL="0" indent="0" algn="l" defTabSz="914340" rtl="0" eaLnBrk="1" latinLnBrk="0" hangingPunct="1">
              <a:buFontTx/>
              <a:buNone/>
              <a:defRPr lang="nl-NL" sz="3733" b="1" kern="1200" dirty="0" smtClean="0">
                <a:solidFill>
                  <a:schemeClr val="tx1"/>
                </a:solidFill>
                <a:latin typeface="+mn-lt"/>
                <a:ea typeface="+mn-ea"/>
                <a:cs typeface="+mn-cs"/>
              </a:defRPr>
            </a:lvl4pPr>
            <a:lvl5pPr marL="0" indent="0" algn="l" defTabSz="914340" rtl="0" eaLnBrk="1" latinLnBrk="0" hangingPunct="1">
              <a:buFontTx/>
              <a:buNone/>
              <a:defRPr lang="nl-BE" sz="3733" b="1" kern="1200" dirty="0">
                <a:solidFill>
                  <a:schemeClr val="tx1"/>
                </a:solidFill>
                <a:latin typeface="+mn-lt"/>
                <a:ea typeface="+mn-ea"/>
                <a:cs typeface="+mn-cs"/>
              </a:defRPr>
            </a:lvl5pPr>
          </a:lstStyle>
          <a:p>
            <a:pPr lvl="0"/>
            <a:r>
              <a:rPr lang="nl-NL"/>
              <a:t>Highlight</a:t>
            </a:r>
            <a:endParaRPr lang="nl-BE"/>
          </a:p>
        </p:txBody>
      </p:sp>
      <p:cxnSp>
        <p:nvCxnSpPr>
          <p:cNvPr id="3" name="Straight Connector 2">
            <a:extLst>
              <a:ext uri="{FF2B5EF4-FFF2-40B4-BE49-F238E27FC236}">
                <a16:creationId xmlns:a16="http://schemas.microsoft.com/office/drawing/2014/main" id="{3F793950-6E94-4C9C-9F08-E5E3DC86771F}"/>
              </a:ext>
            </a:extLst>
          </p:cNvPr>
          <p:cNvCxnSpPr/>
          <p:nvPr userDrawn="1"/>
        </p:nvCxnSpPr>
        <p:spPr>
          <a:xfrm>
            <a:off x="839789" y="2757196"/>
            <a:ext cx="475861" cy="134360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ijdelijke aanduiding voor voettekst 4">
            <a:extLst>
              <a:ext uri="{FF2B5EF4-FFF2-40B4-BE49-F238E27FC236}">
                <a16:creationId xmlns:a16="http://schemas.microsoft.com/office/drawing/2014/main" id="{FEADFD0C-1342-4DBE-BBA6-0F8B8EB404A7}"/>
              </a:ext>
            </a:extLst>
          </p:cNvPr>
          <p:cNvSpPr>
            <a:spLocks noGrp="1"/>
          </p:cNvSpPr>
          <p:nvPr>
            <p:ph type="ftr" sz="quarter" idx="3"/>
          </p:nvPr>
        </p:nvSpPr>
        <p:spPr>
          <a:xfrm>
            <a:off x="839788" y="6344982"/>
            <a:ext cx="4833425" cy="365125"/>
          </a:xfrm>
          <a:prstGeom prst="rect">
            <a:avLst/>
          </a:prstGeom>
        </p:spPr>
        <p:txBody>
          <a:bodyPr vert="horz" lIns="0" tIns="45720" rIns="0" bIns="45720" rtlCol="0" anchor="ctr"/>
          <a:lstStyle>
            <a:lvl1pPr algn="l">
              <a:defRPr sz="1200">
                <a:solidFill>
                  <a:schemeClr val="tx1"/>
                </a:solidFill>
              </a:defRPr>
            </a:lvl1pPr>
          </a:lstStyle>
          <a:p>
            <a:r>
              <a:rPr lang="nl-BE"/>
              <a:t>Digitaal Vlaanderen</a:t>
            </a:r>
          </a:p>
        </p:txBody>
      </p:sp>
      <p:sp>
        <p:nvSpPr>
          <p:cNvPr id="7" name="Tijdelijke aanduiding voor dianummer 5">
            <a:extLst>
              <a:ext uri="{FF2B5EF4-FFF2-40B4-BE49-F238E27FC236}">
                <a16:creationId xmlns:a16="http://schemas.microsoft.com/office/drawing/2014/main" id="{05684A5A-EFC0-4F17-B1FF-0499C8B9DB11}"/>
              </a:ext>
            </a:extLst>
          </p:cNvPr>
          <p:cNvSpPr>
            <a:spLocks noGrp="1"/>
          </p:cNvSpPr>
          <p:nvPr>
            <p:ph type="sldNum" sz="quarter" idx="4"/>
          </p:nvPr>
        </p:nvSpPr>
        <p:spPr>
          <a:xfrm>
            <a:off x="10514012" y="6344983"/>
            <a:ext cx="838200" cy="365125"/>
          </a:xfrm>
          <a:prstGeom prst="rect">
            <a:avLst/>
          </a:prstGeom>
        </p:spPr>
        <p:txBody>
          <a:bodyPr vert="horz" lIns="0" tIns="45720" rIns="0" bIns="45720" rtlCol="0" anchor="ctr"/>
          <a:lstStyle>
            <a:lvl1pPr algn="r">
              <a:defRPr sz="1200" b="1">
                <a:solidFill>
                  <a:schemeClr val="tx1"/>
                </a:solid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36820789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Tijdslijn">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A0088BA-50E3-453A-B4A0-8CCF8ED49B02}"/>
              </a:ext>
            </a:extLst>
          </p:cNvPr>
          <p:cNvSpPr>
            <a:spLocks noGrp="1"/>
          </p:cNvSpPr>
          <p:nvPr>
            <p:ph type="title" hasCustomPrompt="1"/>
          </p:nvPr>
        </p:nvSpPr>
        <p:spPr>
          <a:xfrm>
            <a:off x="838200" y="365126"/>
            <a:ext cx="10515600" cy="703511"/>
          </a:xfrm>
          <a:prstGeom prst="rect">
            <a:avLst/>
          </a:prstGeom>
        </p:spPr>
        <p:txBody>
          <a:bodyPr/>
          <a:lstStyle>
            <a:lvl1pPr>
              <a:defRPr/>
            </a:lvl1pPr>
          </a:lstStyle>
          <a:p>
            <a:r>
              <a:rPr lang="nl-NL"/>
              <a:t>Hoofdtitel</a:t>
            </a:r>
            <a:endParaRPr lang="nl-BE"/>
          </a:p>
        </p:txBody>
      </p:sp>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lvl1pPr>
              <a:defRPr/>
            </a:lvl1p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lvl1pPr>
              <a:defRPr/>
            </a:lvl1pPr>
          </a:lstStyle>
          <a:p>
            <a:fld id="{1EABE038-A425-4CC0-917A-1DC3ED725B2E}" type="slidenum">
              <a:rPr lang="nl-BE" smtClean="0"/>
              <a:pPr/>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400"/>
          </a:p>
        </p:txBody>
      </p:sp>
      <p:sp>
        <p:nvSpPr>
          <p:cNvPr id="36" name="Tijdelijke aanduiding voor tekst 3">
            <a:extLst>
              <a:ext uri="{FF2B5EF4-FFF2-40B4-BE49-F238E27FC236}">
                <a16:creationId xmlns:a16="http://schemas.microsoft.com/office/drawing/2014/main" id="{59F1918E-2D9A-4682-9C06-02A86885AC86}"/>
              </a:ext>
            </a:extLst>
          </p:cNvPr>
          <p:cNvSpPr>
            <a:spLocks noGrp="1"/>
          </p:cNvSpPr>
          <p:nvPr>
            <p:ph type="body" sz="quarter" idx="59" hasCustomPrompt="1"/>
          </p:nvPr>
        </p:nvSpPr>
        <p:spPr>
          <a:xfrm>
            <a:off x="1072477" y="2632968"/>
            <a:ext cx="1793875" cy="561975"/>
          </a:xfrm>
          <a:prstGeom prst="borderCallout1">
            <a:avLst>
              <a:gd name="adj1" fmla="val 109419"/>
              <a:gd name="adj2" fmla="val 49881"/>
              <a:gd name="adj3" fmla="val 281483"/>
              <a:gd name="adj4" fmla="val 49929"/>
            </a:avLst>
          </a:prstGeom>
          <a:solidFill>
            <a:schemeClr val="accent4"/>
          </a:solidFill>
          <a:ln w="25400">
            <a:solidFill>
              <a:schemeClr val="accent4"/>
            </a:solidFill>
            <a:tailEnd type="triangle" w="lg" len="lg"/>
          </a:ln>
        </p:spPr>
        <p:txBody>
          <a:bodyPr tIns="36000" rtlCol="0" anchor="t"/>
          <a:lstStyle>
            <a:lvl1pPr marL="0" indent="0" algn="ctr">
              <a:buNone/>
              <a:defRPr sz="1600">
                <a:solidFill>
                  <a:schemeClr val="bg1"/>
                </a:solidFill>
              </a:defRPr>
            </a:lvl1pPr>
          </a:lstStyle>
          <a:p>
            <a:pPr lvl="0" rtl="0"/>
            <a:r>
              <a:rPr lang="nl-NL" noProof="0"/>
              <a:t>Titel item lijn</a:t>
            </a:r>
          </a:p>
        </p:txBody>
      </p:sp>
      <p:sp>
        <p:nvSpPr>
          <p:cNvPr id="39" name="Tijdelijke aanduiding voor tekst 38">
            <a:extLst>
              <a:ext uri="{FF2B5EF4-FFF2-40B4-BE49-F238E27FC236}">
                <a16:creationId xmlns:a16="http://schemas.microsoft.com/office/drawing/2014/main" id="{7AB9D9A0-7B32-4859-BC39-A14A1EC604AA}"/>
              </a:ext>
            </a:extLst>
          </p:cNvPr>
          <p:cNvSpPr>
            <a:spLocks noGrp="1"/>
          </p:cNvSpPr>
          <p:nvPr>
            <p:ph type="body" sz="quarter" idx="61" hasCustomPrompt="1"/>
          </p:nvPr>
        </p:nvSpPr>
        <p:spPr>
          <a:xfrm>
            <a:off x="254691" y="4231701"/>
            <a:ext cx="445280" cy="231988"/>
          </a:xfrm>
        </p:spPr>
        <p:txBody>
          <a:bodyPr>
            <a:normAutofit/>
          </a:bodyPr>
          <a:lstStyle>
            <a:lvl1pPr algn="ctr">
              <a:defRPr sz="1000" b="1"/>
            </a:lvl1pPr>
            <a:lvl4pPr>
              <a:defRPr sz="1000"/>
            </a:lvl4pPr>
          </a:lstStyle>
          <a:p>
            <a:pPr lvl="0"/>
            <a:r>
              <a:rPr lang="nl-BE"/>
              <a:t>jan</a:t>
            </a:r>
          </a:p>
        </p:txBody>
      </p:sp>
      <p:sp>
        <p:nvSpPr>
          <p:cNvPr id="63" name="Tijdelijke aanduiding voor tekst 38">
            <a:extLst>
              <a:ext uri="{FF2B5EF4-FFF2-40B4-BE49-F238E27FC236}">
                <a16:creationId xmlns:a16="http://schemas.microsoft.com/office/drawing/2014/main" id="{C0BE439F-A68C-42F7-B4B3-13A3EC0D805A}"/>
              </a:ext>
            </a:extLst>
          </p:cNvPr>
          <p:cNvSpPr>
            <a:spLocks noGrp="1"/>
          </p:cNvSpPr>
          <p:nvPr>
            <p:ph type="body" sz="quarter" idx="62" hasCustomPrompt="1"/>
          </p:nvPr>
        </p:nvSpPr>
        <p:spPr>
          <a:xfrm>
            <a:off x="753728" y="4231701"/>
            <a:ext cx="445280" cy="231988"/>
          </a:xfrm>
        </p:spPr>
        <p:txBody>
          <a:bodyPr>
            <a:normAutofit/>
          </a:bodyPr>
          <a:lstStyle>
            <a:lvl1pPr algn="ctr">
              <a:defRPr sz="1000" b="1"/>
            </a:lvl1pPr>
            <a:lvl4pPr>
              <a:defRPr sz="1000"/>
            </a:lvl4pPr>
          </a:lstStyle>
          <a:p>
            <a:pPr lvl="0"/>
            <a:r>
              <a:rPr lang="nl-BE"/>
              <a:t>feb</a:t>
            </a:r>
          </a:p>
        </p:txBody>
      </p:sp>
      <p:sp>
        <p:nvSpPr>
          <p:cNvPr id="66" name="Tijdelijke aanduiding voor tekst 38">
            <a:extLst>
              <a:ext uri="{FF2B5EF4-FFF2-40B4-BE49-F238E27FC236}">
                <a16:creationId xmlns:a16="http://schemas.microsoft.com/office/drawing/2014/main" id="{39C42931-DDDB-4AE5-A08B-B89D04F15F41}"/>
              </a:ext>
            </a:extLst>
          </p:cNvPr>
          <p:cNvSpPr>
            <a:spLocks noGrp="1"/>
          </p:cNvSpPr>
          <p:nvPr>
            <p:ph type="body" sz="quarter" idx="63" hasCustomPrompt="1"/>
          </p:nvPr>
        </p:nvSpPr>
        <p:spPr>
          <a:xfrm>
            <a:off x="1252765" y="4231701"/>
            <a:ext cx="445280" cy="231988"/>
          </a:xfrm>
        </p:spPr>
        <p:txBody>
          <a:bodyPr>
            <a:normAutofit/>
          </a:bodyPr>
          <a:lstStyle>
            <a:lvl1pPr algn="ctr">
              <a:defRPr sz="1000" b="1"/>
            </a:lvl1pPr>
            <a:lvl4pPr>
              <a:defRPr sz="1000"/>
            </a:lvl4pPr>
          </a:lstStyle>
          <a:p>
            <a:pPr lvl="0"/>
            <a:r>
              <a:rPr lang="nl-BE"/>
              <a:t>mrt</a:t>
            </a:r>
          </a:p>
        </p:txBody>
      </p:sp>
      <p:sp>
        <p:nvSpPr>
          <p:cNvPr id="67" name="Tijdelijke aanduiding voor tekst 38">
            <a:extLst>
              <a:ext uri="{FF2B5EF4-FFF2-40B4-BE49-F238E27FC236}">
                <a16:creationId xmlns:a16="http://schemas.microsoft.com/office/drawing/2014/main" id="{C98792DD-90CB-4010-933D-732FE842AEEF}"/>
              </a:ext>
            </a:extLst>
          </p:cNvPr>
          <p:cNvSpPr>
            <a:spLocks noGrp="1"/>
          </p:cNvSpPr>
          <p:nvPr>
            <p:ph type="body" sz="quarter" idx="64" hasCustomPrompt="1"/>
          </p:nvPr>
        </p:nvSpPr>
        <p:spPr>
          <a:xfrm>
            <a:off x="1751802" y="4231701"/>
            <a:ext cx="445280" cy="231988"/>
          </a:xfrm>
        </p:spPr>
        <p:txBody>
          <a:bodyPr>
            <a:normAutofit/>
          </a:bodyPr>
          <a:lstStyle>
            <a:lvl1pPr algn="ctr">
              <a:defRPr sz="1000" b="1"/>
            </a:lvl1pPr>
            <a:lvl4pPr>
              <a:defRPr sz="1000"/>
            </a:lvl4pPr>
          </a:lstStyle>
          <a:p>
            <a:pPr lvl="0"/>
            <a:r>
              <a:rPr lang="nl-BE"/>
              <a:t>apr</a:t>
            </a:r>
          </a:p>
        </p:txBody>
      </p:sp>
      <p:sp>
        <p:nvSpPr>
          <p:cNvPr id="68" name="Tijdelijke aanduiding voor tekst 38">
            <a:extLst>
              <a:ext uri="{FF2B5EF4-FFF2-40B4-BE49-F238E27FC236}">
                <a16:creationId xmlns:a16="http://schemas.microsoft.com/office/drawing/2014/main" id="{3F27A854-DD8E-4C81-99B4-3EEED625D6B1}"/>
              </a:ext>
            </a:extLst>
          </p:cNvPr>
          <p:cNvSpPr>
            <a:spLocks noGrp="1"/>
          </p:cNvSpPr>
          <p:nvPr>
            <p:ph type="body" sz="quarter" idx="65" hasCustomPrompt="1"/>
          </p:nvPr>
        </p:nvSpPr>
        <p:spPr>
          <a:xfrm>
            <a:off x="2250839" y="4231701"/>
            <a:ext cx="445280" cy="231988"/>
          </a:xfrm>
        </p:spPr>
        <p:txBody>
          <a:bodyPr>
            <a:normAutofit/>
          </a:bodyPr>
          <a:lstStyle>
            <a:lvl1pPr algn="ctr">
              <a:defRPr sz="1000" b="1"/>
            </a:lvl1pPr>
            <a:lvl4pPr>
              <a:defRPr sz="1000"/>
            </a:lvl4pPr>
          </a:lstStyle>
          <a:p>
            <a:pPr lvl="0"/>
            <a:r>
              <a:rPr lang="nl-BE"/>
              <a:t>mei</a:t>
            </a:r>
          </a:p>
        </p:txBody>
      </p:sp>
      <p:sp>
        <p:nvSpPr>
          <p:cNvPr id="69" name="Tijdelijke aanduiding voor tekst 38">
            <a:extLst>
              <a:ext uri="{FF2B5EF4-FFF2-40B4-BE49-F238E27FC236}">
                <a16:creationId xmlns:a16="http://schemas.microsoft.com/office/drawing/2014/main" id="{87EA8B4E-D3FB-481B-86FB-20D1523B0919}"/>
              </a:ext>
            </a:extLst>
          </p:cNvPr>
          <p:cNvSpPr>
            <a:spLocks noGrp="1"/>
          </p:cNvSpPr>
          <p:nvPr>
            <p:ph type="body" sz="quarter" idx="66" hasCustomPrompt="1"/>
          </p:nvPr>
        </p:nvSpPr>
        <p:spPr>
          <a:xfrm>
            <a:off x="2749876" y="4231701"/>
            <a:ext cx="445280" cy="231988"/>
          </a:xfrm>
        </p:spPr>
        <p:txBody>
          <a:bodyPr>
            <a:normAutofit/>
          </a:bodyPr>
          <a:lstStyle>
            <a:lvl1pPr algn="ctr">
              <a:defRPr sz="1000" b="1"/>
            </a:lvl1pPr>
            <a:lvl4pPr>
              <a:defRPr sz="1000"/>
            </a:lvl4pPr>
          </a:lstStyle>
          <a:p>
            <a:pPr lvl="0"/>
            <a:r>
              <a:rPr lang="nl-BE"/>
              <a:t>jun</a:t>
            </a:r>
          </a:p>
        </p:txBody>
      </p:sp>
      <p:sp>
        <p:nvSpPr>
          <p:cNvPr id="70" name="Tijdelijke aanduiding voor tekst 38">
            <a:extLst>
              <a:ext uri="{FF2B5EF4-FFF2-40B4-BE49-F238E27FC236}">
                <a16:creationId xmlns:a16="http://schemas.microsoft.com/office/drawing/2014/main" id="{DD3451E5-6398-49C5-B4F7-FEFFDC08CE67}"/>
              </a:ext>
            </a:extLst>
          </p:cNvPr>
          <p:cNvSpPr>
            <a:spLocks noGrp="1"/>
          </p:cNvSpPr>
          <p:nvPr>
            <p:ph type="body" sz="quarter" idx="67" hasCustomPrompt="1"/>
          </p:nvPr>
        </p:nvSpPr>
        <p:spPr>
          <a:xfrm>
            <a:off x="3248913" y="4231701"/>
            <a:ext cx="445280" cy="231988"/>
          </a:xfrm>
        </p:spPr>
        <p:txBody>
          <a:bodyPr>
            <a:normAutofit/>
          </a:bodyPr>
          <a:lstStyle>
            <a:lvl1pPr algn="ctr">
              <a:defRPr sz="1000" b="1"/>
            </a:lvl1pPr>
            <a:lvl4pPr>
              <a:defRPr sz="1000"/>
            </a:lvl4pPr>
          </a:lstStyle>
          <a:p>
            <a:pPr lvl="0"/>
            <a:r>
              <a:rPr lang="nl-BE"/>
              <a:t>jul</a:t>
            </a:r>
          </a:p>
        </p:txBody>
      </p:sp>
      <p:sp>
        <p:nvSpPr>
          <p:cNvPr id="71" name="Tijdelijke aanduiding voor tekst 38">
            <a:extLst>
              <a:ext uri="{FF2B5EF4-FFF2-40B4-BE49-F238E27FC236}">
                <a16:creationId xmlns:a16="http://schemas.microsoft.com/office/drawing/2014/main" id="{C00E7DE8-5895-4F52-A812-75A45EF18996}"/>
              </a:ext>
            </a:extLst>
          </p:cNvPr>
          <p:cNvSpPr>
            <a:spLocks noGrp="1"/>
          </p:cNvSpPr>
          <p:nvPr>
            <p:ph type="body" sz="quarter" idx="68" hasCustomPrompt="1"/>
          </p:nvPr>
        </p:nvSpPr>
        <p:spPr>
          <a:xfrm>
            <a:off x="3747950" y="4231701"/>
            <a:ext cx="445280" cy="231988"/>
          </a:xfrm>
        </p:spPr>
        <p:txBody>
          <a:bodyPr>
            <a:normAutofit/>
          </a:bodyPr>
          <a:lstStyle>
            <a:lvl1pPr algn="ctr">
              <a:defRPr sz="1000" b="1"/>
            </a:lvl1pPr>
            <a:lvl4pPr>
              <a:defRPr sz="1000"/>
            </a:lvl4pPr>
          </a:lstStyle>
          <a:p>
            <a:pPr lvl="0"/>
            <a:r>
              <a:rPr lang="nl-BE"/>
              <a:t>aug</a:t>
            </a:r>
          </a:p>
        </p:txBody>
      </p:sp>
      <p:sp>
        <p:nvSpPr>
          <p:cNvPr id="72" name="Tijdelijke aanduiding voor tekst 38">
            <a:extLst>
              <a:ext uri="{FF2B5EF4-FFF2-40B4-BE49-F238E27FC236}">
                <a16:creationId xmlns:a16="http://schemas.microsoft.com/office/drawing/2014/main" id="{7B88905F-E9AF-483D-8A85-FCB2D934CC9A}"/>
              </a:ext>
            </a:extLst>
          </p:cNvPr>
          <p:cNvSpPr>
            <a:spLocks noGrp="1"/>
          </p:cNvSpPr>
          <p:nvPr>
            <p:ph type="body" sz="quarter" idx="69" hasCustomPrompt="1"/>
          </p:nvPr>
        </p:nvSpPr>
        <p:spPr>
          <a:xfrm>
            <a:off x="4246987" y="4231701"/>
            <a:ext cx="445280" cy="231988"/>
          </a:xfrm>
        </p:spPr>
        <p:txBody>
          <a:bodyPr>
            <a:normAutofit/>
          </a:bodyPr>
          <a:lstStyle>
            <a:lvl1pPr algn="ctr">
              <a:defRPr sz="1000" b="1"/>
            </a:lvl1pPr>
            <a:lvl4pPr>
              <a:defRPr sz="1000"/>
            </a:lvl4pPr>
          </a:lstStyle>
          <a:p>
            <a:pPr lvl="0"/>
            <a:r>
              <a:rPr lang="nl-BE"/>
              <a:t>sep</a:t>
            </a:r>
          </a:p>
        </p:txBody>
      </p:sp>
      <p:sp>
        <p:nvSpPr>
          <p:cNvPr id="73" name="Tijdelijke aanduiding voor tekst 38">
            <a:extLst>
              <a:ext uri="{FF2B5EF4-FFF2-40B4-BE49-F238E27FC236}">
                <a16:creationId xmlns:a16="http://schemas.microsoft.com/office/drawing/2014/main" id="{CA04EC21-9D3A-4928-A014-54F3133E79B5}"/>
              </a:ext>
            </a:extLst>
          </p:cNvPr>
          <p:cNvSpPr>
            <a:spLocks noGrp="1"/>
          </p:cNvSpPr>
          <p:nvPr>
            <p:ph type="body" sz="quarter" idx="70" hasCustomPrompt="1"/>
          </p:nvPr>
        </p:nvSpPr>
        <p:spPr>
          <a:xfrm>
            <a:off x="4746024" y="4231701"/>
            <a:ext cx="445280" cy="231988"/>
          </a:xfrm>
        </p:spPr>
        <p:txBody>
          <a:bodyPr>
            <a:normAutofit/>
          </a:bodyPr>
          <a:lstStyle>
            <a:lvl1pPr algn="ctr">
              <a:defRPr sz="1000" b="1"/>
            </a:lvl1pPr>
            <a:lvl4pPr>
              <a:defRPr sz="1000"/>
            </a:lvl4pPr>
          </a:lstStyle>
          <a:p>
            <a:pPr lvl="0"/>
            <a:r>
              <a:rPr lang="nl-BE"/>
              <a:t>okt</a:t>
            </a:r>
          </a:p>
        </p:txBody>
      </p:sp>
      <p:sp>
        <p:nvSpPr>
          <p:cNvPr id="74" name="Tijdelijke aanduiding voor tekst 38">
            <a:extLst>
              <a:ext uri="{FF2B5EF4-FFF2-40B4-BE49-F238E27FC236}">
                <a16:creationId xmlns:a16="http://schemas.microsoft.com/office/drawing/2014/main" id="{F4C2F111-474D-479E-B078-4EA530922D1C}"/>
              </a:ext>
            </a:extLst>
          </p:cNvPr>
          <p:cNvSpPr>
            <a:spLocks noGrp="1"/>
          </p:cNvSpPr>
          <p:nvPr>
            <p:ph type="body" sz="quarter" idx="71" hasCustomPrompt="1"/>
          </p:nvPr>
        </p:nvSpPr>
        <p:spPr>
          <a:xfrm>
            <a:off x="5245061" y="4231701"/>
            <a:ext cx="445280" cy="231988"/>
          </a:xfrm>
        </p:spPr>
        <p:txBody>
          <a:bodyPr>
            <a:normAutofit/>
          </a:bodyPr>
          <a:lstStyle>
            <a:lvl1pPr algn="ctr">
              <a:defRPr sz="1000" b="1"/>
            </a:lvl1pPr>
            <a:lvl4pPr>
              <a:defRPr sz="1000"/>
            </a:lvl4pPr>
          </a:lstStyle>
          <a:p>
            <a:pPr lvl="0"/>
            <a:r>
              <a:rPr lang="nl-BE"/>
              <a:t>nov</a:t>
            </a:r>
          </a:p>
        </p:txBody>
      </p:sp>
      <p:sp>
        <p:nvSpPr>
          <p:cNvPr id="75" name="Tijdelijke aanduiding voor tekst 38">
            <a:extLst>
              <a:ext uri="{FF2B5EF4-FFF2-40B4-BE49-F238E27FC236}">
                <a16:creationId xmlns:a16="http://schemas.microsoft.com/office/drawing/2014/main" id="{8BE915FA-1E68-4A62-8DCB-236AF25F895B}"/>
              </a:ext>
            </a:extLst>
          </p:cNvPr>
          <p:cNvSpPr>
            <a:spLocks noGrp="1"/>
          </p:cNvSpPr>
          <p:nvPr>
            <p:ph type="body" sz="quarter" idx="72" hasCustomPrompt="1"/>
          </p:nvPr>
        </p:nvSpPr>
        <p:spPr>
          <a:xfrm>
            <a:off x="5744098" y="4231701"/>
            <a:ext cx="445280" cy="231988"/>
          </a:xfrm>
        </p:spPr>
        <p:txBody>
          <a:bodyPr>
            <a:normAutofit/>
          </a:bodyPr>
          <a:lstStyle>
            <a:lvl1pPr algn="ctr">
              <a:defRPr sz="1000" b="1"/>
            </a:lvl1pPr>
            <a:lvl4pPr>
              <a:defRPr sz="1000"/>
            </a:lvl4pPr>
          </a:lstStyle>
          <a:p>
            <a:pPr lvl="0"/>
            <a:r>
              <a:rPr lang="nl-BE"/>
              <a:t>dec</a:t>
            </a:r>
          </a:p>
        </p:txBody>
      </p:sp>
      <p:sp>
        <p:nvSpPr>
          <p:cNvPr id="76" name="Tijdelijke aanduiding voor tekst 38">
            <a:extLst>
              <a:ext uri="{FF2B5EF4-FFF2-40B4-BE49-F238E27FC236}">
                <a16:creationId xmlns:a16="http://schemas.microsoft.com/office/drawing/2014/main" id="{CD9518E9-B08F-4048-A5A7-A3FB24568D12}"/>
              </a:ext>
            </a:extLst>
          </p:cNvPr>
          <p:cNvSpPr>
            <a:spLocks noGrp="1"/>
          </p:cNvSpPr>
          <p:nvPr>
            <p:ph type="body" sz="quarter" idx="73" hasCustomPrompt="1"/>
          </p:nvPr>
        </p:nvSpPr>
        <p:spPr>
          <a:xfrm>
            <a:off x="6243135" y="4231701"/>
            <a:ext cx="445280" cy="231988"/>
          </a:xfrm>
        </p:spPr>
        <p:txBody>
          <a:bodyPr>
            <a:normAutofit/>
          </a:bodyPr>
          <a:lstStyle>
            <a:lvl1pPr algn="ctr">
              <a:defRPr sz="1000" b="1"/>
            </a:lvl1pPr>
            <a:lvl4pPr>
              <a:defRPr sz="1000"/>
            </a:lvl4pPr>
          </a:lstStyle>
          <a:p>
            <a:pPr lvl="0"/>
            <a:r>
              <a:rPr lang="nl-BE"/>
              <a:t>jan</a:t>
            </a:r>
          </a:p>
        </p:txBody>
      </p:sp>
      <p:sp>
        <p:nvSpPr>
          <p:cNvPr id="77" name="Tijdelijke aanduiding voor tekst 38">
            <a:extLst>
              <a:ext uri="{FF2B5EF4-FFF2-40B4-BE49-F238E27FC236}">
                <a16:creationId xmlns:a16="http://schemas.microsoft.com/office/drawing/2014/main" id="{B783AE82-9304-4D97-9641-7877BA1B7155}"/>
              </a:ext>
            </a:extLst>
          </p:cNvPr>
          <p:cNvSpPr>
            <a:spLocks noGrp="1"/>
          </p:cNvSpPr>
          <p:nvPr>
            <p:ph type="body" sz="quarter" idx="74" hasCustomPrompt="1"/>
          </p:nvPr>
        </p:nvSpPr>
        <p:spPr>
          <a:xfrm>
            <a:off x="6742172" y="4231701"/>
            <a:ext cx="445280" cy="231988"/>
          </a:xfrm>
        </p:spPr>
        <p:txBody>
          <a:bodyPr>
            <a:normAutofit/>
          </a:bodyPr>
          <a:lstStyle>
            <a:lvl1pPr algn="ctr">
              <a:defRPr sz="1000" b="1"/>
            </a:lvl1pPr>
            <a:lvl4pPr>
              <a:defRPr sz="1000"/>
            </a:lvl4pPr>
          </a:lstStyle>
          <a:p>
            <a:pPr lvl="0"/>
            <a:r>
              <a:rPr lang="nl-BE"/>
              <a:t>feb</a:t>
            </a:r>
          </a:p>
        </p:txBody>
      </p:sp>
      <p:sp>
        <p:nvSpPr>
          <p:cNvPr id="78" name="Tijdelijke aanduiding voor tekst 38">
            <a:extLst>
              <a:ext uri="{FF2B5EF4-FFF2-40B4-BE49-F238E27FC236}">
                <a16:creationId xmlns:a16="http://schemas.microsoft.com/office/drawing/2014/main" id="{7DB650D2-ABA6-4D0C-A436-EBEB22057410}"/>
              </a:ext>
            </a:extLst>
          </p:cNvPr>
          <p:cNvSpPr>
            <a:spLocks noGrp="1"/>
          </p:cNvSpPr>
          <p:nvPr>
            <p:ph type="body" sz="quarter" idx="75" hasCustomPrompt="1"/>
          </p:nvPr>
        </p:nvSpPr>
        <p:spPr>
          <a:xfrm>
            <a:off x="7241209" y="4231701"/>
            <a:ext cx="445280" cy="231988"/>
          </a:xfrm>
        </p:spPr>
        <p:txBody>
          <a:bodyPr>
            <a:normAutofit/>
          </a:bodyPr>
          <a:lstStyle>
            <a:lvl1pPr algn="ctr">
              <a:defRPr sz="1000" b="1"/>
            </a:lvl1pPr>
            <a:lvl4pPr>
              <a:defRPr sz="1000"/>
            </a:lvl4pPr>
          </a:lstStyle>
          <a:p>
            <a:pPr lvl="0"/>
            <a:r>
              <a:rPr lang="nl-BE"/>
              <a:t>mrt</a:t>
            </a:r>
          </a:p>
        </p:txBody>
      </p:sp>
      <p:sp>
        <p:nvSpPr>
          <p:cNvPr id="79" name="Tijdelijke aanduiding voor tekst 38">
            <a:extLst>
              <a:ext uri="{FF2B5EF4-FFF2-40B4-BE49-F238E27FC236}">
                <a16:creationId xmlns:a16="http://schemas.microsoft.com/office/drawing/2014/main" id="{9AF9C4A8-9B3F-476A-95A5-4E522EEF2504}"/>
              </a:ext>
            </a:extLst>
          </p:cNvPr>
          <p:cNvSpPr>
            <a:spLocks noGrp="1"/>
          </p:cNvSpPr>
          <p:nvPr>
            <p:ph type="body" sz="quarter" idx="76" hasCustomPrompt="1"/>
          </p:nvPr>
        </p:nvSpPr>
        <p:spPr>
          <a:xfrm>
            <a:off x="7740246" y="4231701"/>
            <a:ext cx="445280" cy="231988"/>
          </a:xfrm>
        </p:spPr>
        <p:txBody>
          <a:bodyPr>
            <a:normAutofit/>
          </a:bodyPr>
          <a:lstStyle>
            <a:lvl1pPr algn="ctr">
              <a:defRPr sz="1000" b="1"/>
            </a:lvl1pPr>
            <a:lvl4pPr>
              <a:defRPr sz="1000"/>
            </a:lvl4pPr>
          </a:lstStyle>
          <a:p>
            <a:pPr lvl="0"/>
            <a:r>
              <a:rPr lang="nl-BE"/>
              <a:t>apr</a:t>
            </a:r>
          </a:p>
        </p:txBody>
      </p:sp>
      <p:sp>
        <p:nvSpPr>
          <p:cNvPr id="80" name="Tijdelijke aanduiding voor tekst 38">
            <a:extLst>
              <a:ext uri="{FF2B5EF4-FFF2-40B4-BE49-F238E27FC236}">
                <a16:creationId xmlns:a16="http://schemas.microsoft.com/office/drawing/2014/main" id="{A798A2B0-846C-4ADB-9381-3AD6F967EFEB}"/>
              </a:ext>
            </a:extLst>
          </p:cNvPr>
          <p:cNvSpPr>
            <a:spLocks noGrp="1"/>
          </p:cNvSpPr>
          <p:nvPr>
            <p:ph type="body" sz="quarter" idx="77" hasCustomPrompt="1"/>
          </p:nvPr>
        </p:nvSpPr>
        <p:spPr>
          <a:xfrm>
            <a:off x="8239283" y="4231701"/>
            <a:ext cx="445280" cy="231988"/>
          </a:xfrm>
        </p:spPr>
        <p:txBody>
          <a:bodyPr>
            <a:normAutofit/>
          </a:bodyPr>
          <a:lstStyle>
            <a:lvl1pPr algn="ctr">
              <a:defRPr sz="1000" b="1"/>
            </a:lvl1pPr>
            <a:lvl4pPr>
              <a:defRPr sz="1000"/>
            </a:lvl4pPr>
          </a:lstStyle>
          <a:p>
            <a:pPr lvl="0"/>
            <a:r>
              <a:rPr lang="nl-BE"/>
              <a:t>mei</a:t>
            </a:r>
          </a:p>
        </p:txBody>
      </p:sp>
      <p:sp>
        <p:nvSpPr>
          <p:cNvPr id="81" name="Tijdelijke aanduiding voor tekst 38">
            <a:extLst>
              <a:ext uri="{FF2B5EF4-FFF2-40B4-BE49-F238E27FC236}">
                <a16:creationId xmlns:a16="http://schemas.microsoft.com/office/drawing/2014/main" id="{13E03CAB-FE4B-4F41-9A1F-5A281CF7702D}"/>
              </a:ext>
            </a:extLst>
          </p:cNvPr>
          <p:cNvSpPr>
            <a:spLocks noGrp="1"/>
          </p:cNvSpPr>
          <p:nvPr>
            <p:ph type="body" sz="quarter" idx="78" hasCustomPrompt="1"/>
          </p:nvPr>
        </p:nvSpPr>
        <p:spPr>
          <a:xfrm>
            <a:off x="8738320" y="4231701"/>
            <a:ext cx="445280" cy="231988"/>
          </a:xfrm>
        </p:spPr>
        <p:txBody>
          <a:bodyPr>
            <a:normAutofit/>
          </a:bodyPr>
          <a:lstStyle>
            <a:lvl1pPr algn="ctr">
              <a:defRPr sz="1000" b="1"/>
            </a:lvl1pPr>
            <a:lvl4pPr>
              <a:defRPr sz="1000"/>
            </a:lvl4pPr>
          </a:lstStyle>
          <a:p>
            <a:pPr lvl="0"/>
            <a:r>
              <a:rPr lang="nl-BE"/>
              <a:t>jun</a:t>
            </a:r>
          </a:p>
        </p:txBody>
      </p:sp>
      <p:sp>
        <p:nvSpPr>
          <p:cNvPr id="82" name="Tijdelijke aanduiding voor tekst 38">
            <a:extLst>
              <a:ext uri="{FF2B5EF4-FFF2-40B4-BE49-F238E27FC236}">
                <a16:creationId xmlns:a16="http://schemas.microsoft.com/office/drawing/2014/main" id="{1C528E84-C793-4F93-9189-DACCC821773A}"/>
              </a:ext>
            </a:extLst>
          </p:cNvPr>
          <p:cNvSpPr>
            <a:spLocks noGrp="1"/>
          </p:cNvSpPr>
          <p:nvPr>
            <p:ph type="body" sz="quarter" idx="79" hasCustomPrompt="1"/>
          </p:nvPr>
        </p:nvSpPr>
        <p:spPr>
          <a:xfrm>
            <a:off x="9237357" y="4231701"/>
            <a:ext cx="445280" cy="231988"/>
          </a:xfrm>
        </p:spPr>
        <p:txBody>
          <a:bodyPr>
            <a:normAutofit/>
          </a:bodyPr>
          <a:lstStyle>
            <a:lvl1pPr algn="ctr">
              <a:defRPr sz="1000" b="1"/>
            </a:lvl1pPr>
            <a:lvl4pPr>
              <a:defRPr sz="1000"/>
            </a:lvl4pPr>
          </a:lstStyle>
          <a:p>
            <a:pPr lvl="0"/>
            <a:r>
              <a:rPr lang="nl-BE"/>
              <a:t>jul</a:t>
            </a:r>
          </a:p>
        </p:txBody>
      </p:sp>
      <p:sp>
        <p:nvSpPr>
          <p:cNvPr id="83" name="Tijdelijke aanduiding voor tekst 38">
            <a:extLst>
              <a:ext uri="{FF2B5EF4-FFF2-40B4-BE49-F238E27FC236}">
                <a16:creationId xmlns:a16="http://schemas.microsoft.com/office/drawing/2014/main" id="{DF0910A1-C04A-4E5D-868D-5C3CBA977C6C}"/>
              </a:ext>
            </a:extLst>
          </p:cNvPr>
          <p:cNvSpPr>
            <a:spLocks noGrp="1"/>
          </p:cNvSpPr>
          <p:nvPr>
            <p:ph type="body" sz="quarter" idx="80" hasCustomPrompt="1"/>
          </p:nvPr>
        </p:nvSpPr>
        <p:spPr>
          <a:xfrm>
            <a:off x="9736394" y="4231701"/>
            <a:ext cx="445280" cy="231988"/>
          </a:xfrm>
        </p:spPr>
        <p:txBody>
          <a:bodyPr>
            <a:normAutofit/>
          </a:bodyPr>
          <a:lstStyle>
            <a:lvl1pPr algn="ctr">
              <a:defRPr sz="1000" b="1"/>
            </a:lvl1pPr>
            <a:lvl4pPr>
              <a:defRPr sz="1000"/>
            </a:lvl4pPr>
          </a:lstStyle>
          <a:p>
            <a:pPr lvl="0"/>
            <a:r>
              <a:rPr lang="nl-BE"/>
              <a:t>aug</a:t>
            </a:r>
          </a:p>
        </p:txBody>
      </p:sp>
      <p:sp>
        <p:nvSpPr>
          <p:cNvPr id="84" name="Tijdelijke aanduiding voor tekst 38">
            <a:extLst>
              <a:ext uri="{FF2B5EF4-FFF2-40B4-BE49-F238E27FC236}">
                <a16:creationId xmlns:a16="http://schemas.microsoft.com/office/drawing/2014/main" id="{7F79CA68-1B19-4CE2-BF1A-F2473B5B981C}"/>
              </a:ext>
            </a:extLst>
          </p:cNvPr>
          <p:cNvSpPr>
            <a:spLocks noGrp="1"/>
          </p:cNvSpPr>
          <p:nvPr>
            <p:ph type="body" sz="quarter" idx="81" hasCustomPrompt="1"/>
          </p:nvPr>
        </p:nvSpPr>
        <p:spPr>
          <a:xfrm>
            <a:off x="10235431" y="4231701"/>
            <a:ext cx="445280" cy="231988"/>
          </a:xfrm>
        </p:spPr>
        <p:txBody>
          <a:bodyPr>
            <a:normAutofit/>
          </a:bodyPr>
          <a:lstStyle>
            <a:lvl1pPr algn="ctr">
              <a:defRPr sz="1000" b="1"/>
            </a:lvl1pPr>
            <a:lvl4pPr>
              <a:defRPr sz="1000"/>
            </a:lvl4pPr>
          </a:lstStyle>
          <a:p>
            <a:pPr lvl="0"/>
            <a:r>
              <a:rPr lang="nl-BE"/>
              <a:t>sep</a:t>
            </a:r>
          </a:p>
        </p:txBody>
      </p:sp>
      <p:sp>
        <p:nvSpPr>
          <p:cNvPr id="85" name="Tijdelijke aanduiding voor tekst 38">
            <a:extLst>
              <a:ext uri="{FF2B5EF4-FFF2-40B4-BE49-F238E27FC236}">
                <a16:creationId xmlns:a16="http://schemas.microsoft.com/office/drawing/2014/main" id="{C1D1927D-7780-49BB-8C4A-8E4B20F3F1AE}"/>
              </a:ext>
            </a:extLst>
          </p:cNvPr>
          <p:cNvSpPr>
            <a:spLocks noGrp="1"/>
          </p:cNvSpPr>
          <p:nvPr>
            <p:ph type="body" sz="quarter" idx="82" hasCustomPrompt="1"/>
          </p:nvPr>
        </p:nvSpPr>
        <p:spPr>
          <a:xfrm>
            <a:off x="10734468" y="4231701"/>
            <a:ext cx="445280" cy="231988"/>
          </a:xfrm>
        </p:spPr>
        <p:txBody>
          <a:bodyPr>
            <a:normAutofit/>
          </a:bodyPr>
          <a:lstStyle>
            <a:lvl1pPr algn="ctr">
              <a:defRPr sz="1000" b="1"/>
            </a:lvl1pPr>
            <a:lvl4pPr>
              <a:defRPr sz="1000"/>
            </a:lvl4pPr>
          </a:lstStyle>
          <a:p>
            <a:pPr lvl="0"/>
            <a:r>
              <a:rPr lang="nl-BE"/>
              <a:t>okt</a:t>
            </a:r>
          </a:p>
        </p:txBody>
      </p:sp>
      <p:sp>
        <p:nvSpPr>
          <p:cNvPr id="86" name="Tijdelijke aanduiding voor tekst 38">
            <a:extLst>
              <a:ext uri="{FF2B5EF4-FFF2-40B4-BE49-F238E27FC236}">
                <a16:creationId xmlns:a16="http://schemas.microsoft.com/office/drawing/2014/main" id="{9BB1EF70-957E-441E-9C69-53308BAD24CA}"/>
              </a:ext>
            </a:extLst>
          </p:cNvPr>
          <p:cNvSpPr>
            <a:spLocks noGrp="1"/>
          </p:cNvSpPr>
          <p:nvPr>
            <p:ph type="body" sz="quarter" idx="83" hasCustomPrompt="1"/>
          </p:nvPr>
        </p:nvSpPr>
        <p:spPr>
          <a:xfrm>
            <a:off x="11233505" y="4231701"/>
            <a:ext cx="445280" cy="231988"/>
          </a:xfrm>
        </p:spPr>
        <p:txBody>
          <a:bodyPr>
            <a:normAutofit/>
          </a:bodyPr>
          <a:lstStyle>
            <a:lvl1pPr algn="ctr">
              <a:defRPr sz="1000" b="1"/>
            </a:lvl1pPr>
            <a:lvl4pPr>
              <a:defRPr sz="1000"/>
            </a:lvl4pPr>
          </a:lstStyle>
          <a:p>
            <a:pPr lvl="0"/>
            <a:r>
              <a:rPr lang="nl-BE"/>
              <a:t>nov</a:t>
            </a:r>
          </a:p>
        </p:txBody>
      </p:sp>
      <p:sp>
        <p:nvSpPr>
          <p:cNvPr id="88" name="Tijdelijke aanduiding voor tekst 38">
            <a:extLst>
              <a:ext uri="{FF2B5EF4-FFF2-40B4-BE49-F238E27FC236}">
                <a16:creationId xmlns:a16="http://schemas.microsoft.com/office/drawing/2014/main" id="{5377F123-0E3C-4A3C-8BB5-4FFC91836089}"/>
              </a:ext>
            </a:extLst>
          </p:cNvPr>
          <p:cNvSpPr>
            <a:spLocks noGrp="1"/>
          </p:cNvSpPr>
          <p:nvPr>
            <p:ph type="body" sz="quarter" idx="84" hasCustomPrompt="1"/>
          </p:nvPr>
        </p:nvSpPr>
        <p:spPr>
          <a:xfrm>
            <a:off x="11732542" y="4231701"/>
            <a:ext cx="445280" cy="231988"/>
          </a:xfrm>
        </p:spPr>
        <p:txBody>
          <a:bodyPr>
            <a:normAutofit/>
          </a:bodyPr>
          <a:lstStyle>
            <a:lvl1pPr algn="ctr">
              <a:defRPr sz="1000" b="1"/>
            </a:lvl1pPr>
            <a:lvl4pPr>
              <a:defRPr sz="1000"/>
            </a:lvl4pPr>
          </a:lstStyle>
          <a:p>
            <a:pPr lvl="0"/>
            <a:r>
              <a:rPr lang="nl-BE"/>
              <a:t>dec</a:t>
            </a:r>
          </a:p>
        </p:txBody>
      </p:sp>
      <p:cxnSp>
        <p:nvCxnSpPr>
          <p:cNvPr id="90" name="Rechte verbindingslijn met pijl 89">
            <a:extLst>
              <a:ext uri="{FF2B5EF4-FFF2-40B4-BE49-F238E27FC236}">
                <a16:creationId xmlns:a16="http://schemas.microsoft.com/office/drawing/2014/main" id="{AB50AF45-24E9-4EB5-9097-17DEABF08CEF}"/>
              </a:ext>
            </a:extLst>
          </p:cNvPr>
          <p:cNvCxnSpPr>
            <a:cxnSpLocks/>
          </p:cNvCxnSpPr>
          <p:nvPr userDrawn="1"/>
        </p:nvCxnSpPr>
        <p:spPr>
          <a:xfrm>
            <a:off x="275958" y="4678322"/>
            <a:ext cx="11916043" cy="36000"/>
          </a:xfrm>
          <a:prstGeom prst="straightConnector1">
            <a:avLst/>
          </a:prstGeom>
          <a:ln w="38100">
            <a:tailEnd type="triangle"/>
          </a:ln>
        </p:spPr>
        <p:style>
          <a:lnRef idx="1">
            <a:schemeClr val="accent3"/>
          </a:lnRef>
          <a:fillRef idx="0">
            <a:schemeClr val="accent3"/>
          </a:fillRef>
          <a:effectRef idx="0">
            <a:schemeClr val="accent3"/>
          </a:effectRef>
          <a:fontRef idx="minor">
            <a:schemeClr val="tx1"/>
          </a:fontRef>
        </p:style>
      </p:cxnSp>
      <p:sp>
        <p:nvSpPr>
          <p:cNvPr id="93" name="Tijdelijke aanduiding voor tekst 92">
            <a:extLst>
              <a:ext uri="{FF2B5EF4-FFF2-40B4-BE49-F238E27FC236}">
                <a16:creationId xmlns:a16="http://schemas.microsoft.com/office/drawing/2014/main" id="{11533602-0534-4EE4-86B2-2D6AC0264F2D}"/>
              </a:ext>
            </a:extLst>
          </p:cNvPr>
          <p:cNvSpPr>
            <a:spLocks noGrp="1"/>
          </p:cNvSpPr>
          <p:nvPr>
            <p:ph type="body" sz="quarter" idx="85" hasCustomPrompt="1"/>
          </p:nvPr>
        </p:nvSpPr>
        <p:spPr>
          <a:xfrm>
            <a:off x="249606" y="4916034"/>
            <a:ext cx="944049" cy="352425"/>
          </a:xfrm>
        </p:spPr>
        <p:txBody>
          <a:bodyPr>
            <a:noAutofit/>
          </a:bodyPr>
          <a:lstStyle>
            <a:lvl1pPr algn="ctr">
              <a:defRPr sz="2000"/>
            </a:lvl1pPr>
          </a:lstStyle>
          <a:p>
            <a:pPr lvl="0"/>
            <a:r>
              <a:rPr lang="nl-BE"/>
              <a:t>jaar</a:t>
            </a:r>
          </a:p>
        </p:txBody>
      </p:sp>
      <p:sp>
        <p:nvSpPr>
          <p:cNvPr id="94" name="Tijdelijke aanduiding voor tekst 92">
            <a:extLst>
              <a:ext uri="{FF2B5EF4-FFF2-40B4-BE49-F238E27FC236}">
                <a16:creationId xmlns:a16="http://schemas.microsoft.com/office/drawing/2014/main" id="{B8C88B26-3701-406C-BCB4-1DAF260FEB9C}"/>
              </a:ext>
            </a:extLst>
          </p:cNvPr>
          <p:cNvSpPr>
            <a:spLocks noGrp="1"/>
          </p:cNvSpPr>
          <p:nvPr>
            <p:ph type="body" sz="quarter" idx="86" hasCustomPrompt="1"/>
          </p:nvPr>
        </p:nvSpPr>
        <p:spPr>
          <a:xfrm>
            <a:off x="6237657" y="4913775"/>
            <a:ext cx="944049" cy="352425"/>
          </a:xfrm>
        </p:spPr>
        <p:txBody>
          <a:bodyPr>
            <a:noAutofit/>
          </a:bodyPr>
          <a:lstStyle>
            <a:lvl1pPr algn="ctr">
              <a:defRPr sz="2000"/>
            </a:lvl1pPr>
          </a:lstStyle>
          <a:p>
            <a:pPr lvl="0"/>
            <a:r>
              <a:rPr lang="nl-BE"/>
              <a:t>jaar</a:t>
            </a:r>
          </a:p>
        </p:txBody>
      </p:sp>
      <p:grpSp>
        <p:nvGrpSpPr>
          <p:cNvPr id="95" name="Groep 94" title="Maandlijnen van tijdlijn">
            <a:extLst>
              <a:ext uri="{FF2B5EF4-FFF2-40B4-BE49-F238E27FC236}">
                <a16:creationId xmlns:a16="http://schemas.microsoft.com/office/drawing/2014/main" id="{A7CAADC8-904F-48EA-8453-9468E91D6AF6}"/>
              </a:ext>
            </a:extLst>
          </p:cNvPr>
          <p:cNvGrpSpPr/>
          <p:nvPr userDrawn="1"/>
        </p:nvGrpSpPr>
        <p:grpSpPr>
          <a:xfrm>
            <a:off x="477332" y="4596485"/>
            <a:ext cx="11438712" cy="181635"/>
            <a:chOff x="620712" y="3799174"/>
            <a:chExt cx="10856346" cy="154901"/>
          </a:xfrm>
        </p:grpSpPr>
        <p:cxnSp>
          <p:nvCxnSpPr>
            <p:cNvPr id="96" name="Rechte verbindingslijn 95">
              <a:extLst>
                <a:ext uri="{FF2B5EF4-FFF2-40B4-BE49-F238E27FC236}">
                  <a16:creationId xmlns:a16="http://schemas.microsoft.com/office/drawing/2014/main" id="{8BDE45B7-8119-49E6-B212-451B8402F84E}"/>
                </a:ext>
              </a:extLst>
            </p:cNvPr>
            <p:cNvCxnSpPr/>
            <p:nvPr/>
          </p:nvCxnSpPr>
          <p:spPr>
            <a:xfrm>
              <a:off x="620712" y="3799174"/>
              <a:ext cx="1" cy="154901"/>
            </a:xfrm>
            <a:prstGeom prst="line">
              <a:avLst/>
            </a:prstGeom>
            <a:ln>
              <a:solidFill>
                <a:schemeClr val="accent3"/>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97" name="Rechte verbindingslijn 96">
              <a:extLst>
                <a:ext uri="{FF2B5EF4-FFF2-40B4-BE49-F238E27FC236}">
                  <a16:creationId xmlns:a16="http://schemas.microsoft.com/office/drawing/2014/main" id="{33FF2C69-2473-45CE-A53F-3010E0D03649}"/>
                </a:ext>
              </a:extLst>
            </p:cNvPr>
            <p:cNvCxnSpPr/>
            <p:nvPr/>
          </p:nvCxnSpPr>
          <p:spPr>
            <a:xfrm>
              <a:off x="1092727" y="3799174"/>
              <a:ext cx="1" cy="154901"/>
            </a:xfrm>
            <a:prstGeom prst="line">
              <a:avLst/>
            </a:prstGeom>
            <a:ln>
              <a:solidFill>
                <a:schemeClr val="accent3"/>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98" name="Rechte verbindingslijn 97">
              <a:extLst>
                <a:ext uri="{FF2B5EF4-FFF2-40B4-BE49-F238E27FC236}">
                  <a16:creationId xmlns:a16="http://schemas.microsoft.com/office/drawing/2014/main" id="{6A4DDD13-968E-4637-9615-D1329CE1F284}"/>
                </a:ext>
              </a:extLst>
            </p:cNvPr>
            <p:cNvCxnSpPr/>
            <p:nvPr/>
          </p:nvCxnSpPr>
          <p:spPr>
            <a:xfrm>
              <a:off x="1564742" y="3799174"/>
              <a:ext cx="1" cy="154901"/>
            </a:xfrm>
            <a:prstGeom prst="line">
              <a:avLst/>
            </a:prstGeom>
            <a:ln>
              <a:solidFill>
                <a:schemeClr val="accent3"/>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99" name="Rechte verbindingslijn 98">
              <a:extLst>
                <a:ext uri="{FF2B5EF4-FFF2-40B4-BE49-F238E27FC236}">
                  <a16:creationId xmlns:a16="http://schemas.microsoft.com/office/drawing/2014/main" id="{CB399D3A-90B7-4D0D-9FC4-A64299BC00B4}"/>
                </a:ext>
              </a:extLst>
            </p:cNvPr>
            <p:cNvCxnSpPr/>
            <p:nvPr/>
          </p:nvCxnSpPr>
          <p:spPr>
            <a:xfrm>
              <a:off x="2036757" y="3799174"/>
              <a:ext cx="1" cy="154901"/>
            </a:xfrm>
            <a:prstGeom prst="line">
              <a:avLst/>
            </a:prstGeom>
            <a:ln>
              <a:solidFill>
                <a:schemeClr val="accent3"/>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00" name="Rechte verbindingslijn 99">
              <a:extLst>
                <a:ext uri="{FF2B5EF4-FFF2-40B4-BE49-F238E27FC236}">
                  <a16:creationId xmlns:a16="http://schemas.microsoft.com/office/drawing/2014/main" id="{77043B2D-A206-4FB9-B7F8-EDA7594C2531}"/>
                </a:ext>
              </a:extLst>
            </p:cNvPr>
            <p:cNvCxnSpPr/>
            <p:nvPr/>
          </p:nvCxnSpPr>
          <p:spPr>
            <a:xfrm>
              <a:off x="2508772" y="3799174"/>
              <a:ext cx="1" cy="154901"/>
            </a:xfrm>
            <a:prstGeom prst="line">
              <a:avLst/>
            </a:prstGeom>
            <a:ln>
              <a:solidFill>
                <a:schemeClr val="accent3"/>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01" name="Rechte verbindingslijn 100">
              <a:extLst>
                <a:ext uri="{FF2B5EF4-FFF2-40B4-BE49-F238E27FC236}">
                  <a16:creationId xmlns:a16="http://schemas.microsoft.com/office/drawing/2014/main" id="{D5C65EAC-6808-4A59-8D69-1EA1FB50C306}"/>
                </a:ext>
              </a:extLst>
            </p:cNvPr>
            <p:cNvCxnSpPr/>
            <p:nvPr/>
          </p:nvCxnSpPr>
          <p:spPr>
            <a:xfrm>
              <a:off x="2980787" y="3799174"/>
              <a:ext cx="1" cy="154901"/>
            </a:xfrm>
            <a:prstGeom prst="line">
              <a:avLst/>
            </a:prstGeom>
            <a:ln>
              <a:solidFill>
                <a:schemeClr val="accent3"/>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02" name="Rechte verbindingslijn 101">
              <a:extLst>
                <a:ext uri="{FF2B5EF4-FFF2-40B4-BE49-F238E27FC236}">
                  <a16:creationId xmlns:a16="http://schemas.microsoft.com/office/drawing/2014/main" id="{A8F8BB0E-271F-4EC8-8EED-9896E45486CB}"/>
                </a:ext>
              </a:extLst>
            </p:cNvPr>
            <p:cNvCxnSpPr/>
            <p:nvPr/>
          </p:nvCxnSpPr>
          <p:spPr>
            <a:xfrm>
              <a:off x="3452802" y="3799174"/>
              <a:ext cx="1" cy="154901"/>
            </a:xfrm>
            <a:prstGeom prst="line">
              <a:avLst/>
            </a:prstGeom>
            <a:ln>
              <a:solidFill>
                <a:schemeClr val="accent3"/>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03" name="Rechte verbindingslijn 102">
              <a:extLst>
                <a:ext uri="{FF2B5EF4-FFF2-40B4-BE49-F238E27FC236}">
                  <a16:creationId xmlns:a16="http://schemas.microsoft.com/office/drawing/2014/main" id="{E63036B4-5878-44BC-AC6D-875BC4CD0284}"/>
                </a:ext>
              </a:extLst>
            </p:cNvPr>
            <p:cNvCxnSpPr/>
            <p:nvPr/>
          </p:nvCxnSpPr>
          <p:spPr>
            <a:xfrm>
              <a:off x="3924817" y="3799174"/>
              <a:ext cx="1" cy="154901"/>
            </a:xfrm>
            <a:prstGeom prst="line">
              <a:avLst/>
            </a:prstGeom>
            <a:ln>
              <a:solidFill>
                <a:schemeClr val="accent3"/>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04" name="Rechte verbindingslijn 103">
              <a:extLst>
                <a:ext uri="{FF2B5EF4-FFF2-40B4-BE49-F238E27FC236}">
                  <a16:creationId xmlns:a16="http://schemas.microsoft.com/office/drawing/2014/main" id="{14CABA9C-F6A9-402D-85FF-5A6126451078}"/>
                </a:ext>
              </a:extLst>
            </p:cNvPr>
            <p:cNvCxnSpPr/>
            <p:nvPr/>
          </p:nvCxnSpPr>
          <p:spPr>
            <a:xfrm>
              <a:off x="4396832" y="3799174"/>
              <a:ext cx="1" cy="154901"/>
            </a:xfrm>
            <a:prstGeom prst="line">
              <a:avLst/>
            </a:prstGeom>
            <a:ln>
              <a:solidFill>
                <a:schemeClr val="accent3"/>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05" name="Rechte verbindingslijn 104">
              <a:extLst>
                <a:ext uri="{FF2B5EF4-FFF2-40B4-BE49-F238E27FC236}">
                  <a16:creationId xmlns:a16="http://schemas.microsoft.com/office/drawing/2014/main" id="{10A8BF00-F3DC-4AEF-A36C-6591C12A915E}"/>
                </a:ext>
              </a:extLst>
            </p:cNvPr>
            <p:cNvCxnSpPr/>
            <p:nvPr/>
          </p:nvCxnSpPr>
          <p:spPr>
            <a:xfrm>
              <a:off x="4868847" y="3799174"/>
              <a:ext cx="1" cy="154901"/>
            </a:xfrm>
            <a:prstGeom prst="line">
              <a:avLst/>
            </a:prstGeom>
            <a:ln>
              <a:solidFill>
                <a:schemeClr val="accent3"/>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06" name="Rechte verbindingslijn 105">
              <a:extLst>
                <a:ext uri="{FF2B5EF4-FFF2-40B4-BE49-F238E27FC236}">
                  <a16:creationId xmlns:a16="http://schemas.microsoft.com/office/drawing/2014/main" id="{4F117B4E-1E52-440A-B7F6-B778345F6584}"/>
                </a:ext>
              </a:extLst>
            </p:cNvPr>
            <p:cNvCxnSpPr/>
            <p:nvPr/>
          </p:nvCxnSpPr>
          <p:spPr>
            <a:xfrm>
              <a:off x="5340862" y="3799174"/>
              <a:ext cx="1" cy="154901"/>
            </a:xfrm>
            <a:prstGeom prst="line">
              <a:avLst/>
            </a:prstGeom>
            <a:ln>
              <a:solidFill>
                <a:schemeClr val="accent3"/>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07" name="Rechte verbindingslijn 106">
              <a:extLst>
                <a:ext uri="{FF2B5EF4-FFF2-40B4-BE49-F238E27FC236}">
                  <a16:creationId xmlns:a16="http://schemas.microsoft.com/office/drawing/2014/main" id="{924057D0-7B23-49D6-9608-E6F16D96D622}"/>
                </a:ext>
              </a:extLst>
            </p:cNvPr>
            <p:cNvCxnSpPr/>
            <p:nvPr/>
          </p:nvCxnSpPr>
          <p:spPr>
            <a:xfrm>
              <a:off x="5812877" y="3799174"/>
              <a:ext cx="1" cy="154901"/>
            </a:xfrm>
            <a:prstGeom prst="line">
              <a:avLst/>
            </a:prstGeom>
            <a:ln>
              <a:solidFill>
                <a:schemeClr val="accent3"/>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08" name="Rechte verbindingslijn 107">
              <a:extLst>
                <a:ext uri="{FF2B5EF4-FFF2-40B4-BE49-F238E27FC236}">
                  <a16:creationId xmlns:a16="http://schemas.microsoft.com/office/drawing/2014/main" id="{2E6DC1B6-45B8-4408-AB37-273905DA3647}"/>
                </a:ext>
              </a:extLst>
            </p:cNvPr>
            <p:cNvCxnSpPr/>
            <p:nvPr/>
          </p:nvCxnSpPr>
          <p:spPr>
            <a:xfrm>
              <a:off x="6284892" y="3799174"/>
              <a:ext cx="1" cy="154901"/>
            </a:xfrm>
            <a:prstGeom prst="line">
              <a:avLst/>
            </a:prstGeom>
            <a:ln w="3175">
              <a:solidFill>
                <a:schemeClr val="accent3"/>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09" name="Rechte verbindingslijn 108">
              <a:extLst>
                <a:ext uri="{FF2B5EF4-FFF2-40B4-BE49-F238E27FC236}">
                  <a16:creationId xmlns:a16="http://schemas.microsoft.com/office/drawing/2014/main" id="{A8E302AF-114F-47C1-95C9-5D335462DF34}"/>
                </a:ext>
              </a:extLst>
            </p:cNvPr>
            <p:cNvCxnSpPr/>
            <p:nvPr/>
          </p:nvCxnSpPr>
          <p:spPr>
            <a:xfrm>
              <a:off x="6756907" y="3799174"/>
              <a:ext cx="1" cy="154901"/>
            </a:xfrm>
            <a:prstGeom prst="line">
              <a:avLst/>
            </a:prstGeom>
            <a:ln w="3175">
              <a:solidFill>
                <a:schemeClr val="accent3"/>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10" name="Rechte verbindingslijn 109">
              <a:extLst>
                <a:ext uri="{FF2B5EF4-FFF2-40B4-BE49-F238E27FC236}">
                  <a16:creationId xmlns:a16="http://schemas.microsoft.com/office/drawing/2014/main" id="{EE00CBE2-9115-4A97-95B7-319CCD3AF686}"/>
                </a:ext>
              </a:extLst>
            </p:cNvPr>
            <p:cNvCxnSpPr/>
            <p:nvPr/>
          </p:nvCxnSpPr>
          <p:spPr>
            <a:xfrm>
              <a:off x="7228922" y="3799174"/>
              <a:ext cx="1" cy="154901"/>
            </a:xfrm>
            <a:prstGeom prst="line">
              <a:avLst/>
            </a:prstGeom>
            <a:ln w="3175">
              <a:solidFill>
                <a:schemeClr val="accent3"/>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11" name="Rechte verbindingslijn 110">
              <a:extLst>
                <a:ext uri="{FF2B5EF4-FFF2-40B4-BE49-F238E27FC236}">
                  <a16:creationId xmlns:a16="http://schemas.microsoft.com/office/drawing/2014/main" id="{A63A34B4-26C7-4C37-B923-7AA522FF311D}"/>
                </a:ext>
              </a:extLst>
            </p:cNvPr>
            <p:cNvCxnSpPr/>
            <p:nvPr/>
          </p:nvCxnSpPr>
          <p:spPr>
            <a:xfrm>
              <a:off x="7700937" y="3799174"/>
              <a:ext cx="1" cy="154901"/>
            </a:xfrm>
            <a:prstGeom prst="line">
              <a:avLst/>
            </a:prstGeom>
            <a:ln w="3175">
              <a:solidFill>
                <a:schemeClr val="accent3"/>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12" name="Rechte verbindingslijn 111">
              <a:extLst>
                <a:ext uri="{FF2B5EF4-FFF2-40B4-BE49-F238E27FC236}">
                  <a16:creationId xmlns:a16="http://schemas.microsoft.com/office/drawing/2014/main" id="{4035CFDE-E465-4E07-9D9A-51F3FB1C3BCD}"/>
                </a:ext>
              </a:extLst>
            </p:cNvPr>
            <p:cNvCxnSpPr/>
            <p:nvPr/>
          </p:nvCxnSpPr>
          <p:spPr>
            <a:xfrm>
              <a:off x="8172952" y="3799174"/>
              <a:ext cx="1" cy="154901"/>
            </a:xfrm>
            <a:prstGeom prst="line">
              <a:avLst/>
            </a:prstGeom>
            <a:ln w="3175">
              <a:solidFill>
                <a:schemeClr val="accent3"/>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13" name="Rechte verbindingslijn 112">
              <a:extLst>
                <a:ext uri="{FF2B5EF4-FFF2-40B4-BE49-F238E27FC236}">
                  <a16:creationId xmlns:a16="http://schemas.microsoft.com/office/drawing/2014/main" id="{DE698563-4D7B-493A-BD5E-621D743785EE}"/>
                </a:ext>
              </a:extLst>
            </p:cNvPr>
            <p:cNvCxnSpPr/>
            <p:nvPr/>
          </p:nvCxnSpPr>
          <p:spPr>
            <a:xfrm>
              <a:off x="8644967" y="3799174"/>
              <a:ext cx="1" cy="154901"/>
            </a:xfrm>
            <a:prstGeom prst="line">
              <a:avLst/>
            </a:prstGeom>
            <a:ln w="3175">
              <a:solidFill>
                <a:schemeClr val="accent3"/>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14" name="Rechte verbindingslijn 113">
              <a:extLst>
                <a:ext uri="{FF2B5EF4-FFF2-40B4-BE49-F238E27FC236}">
                  <a16:creationId xmlns:a16="http://schemas.microsoft.com/office/drawing/2014/main" id="{F6F15F0A-55D9-4D68-A223-A6886DC6E7DE}"/>
                </a:ext>
              </a:extLst>
            </p:cNvPr>
            <p:cNvCxnSpPr/>
            <p:nvPr/>
          </p:nvCxnSpPr>
          <p:spPr>
            <a:xfrm>
              <a:off x="9116982" y="3799174"/>
              <a:ext cx="1" cy="154901"/>
            </a:xfrm>
            <a:prstGeom prst="line">
              <a:avLst/>
            </a:prstGeom>
            <a:ln w="3175">
              <a:solidFill>
                <a:schemeClr val="accent3"/>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15" name="Rechte verbindingslijn 114">
              <a:extLst>
                <a:ext uri="{FF2B5EF4-FFF2-40B4-BE49-F238E27FC236}">
                  <a16:creationId xmlns:a16="http://schemas.microsoft.com/office/drawing/2014/main" id="{FF82399A-1631-41CB-9BBC-B611EBF61D98}"/>
                </a:ext>
              </a:extLst>
            </p:cNvPr>
            <p:cNvCxnSpPr/>
            <p:nvPr/>
          </p:nvCxnSpPr>
          <p:spPr>
            <a:xfrm>
              <a:off x="9588997" y="3799174"/>
              <a:ext cx="1" cy="154901"/>
            </a:xfrm>
            <a:prstGeom prst="line">
              <a:avLst/>
            </a:prstGeom>
            <a:ln w="3175">
              <a:solidFill>
                <a:schemeClr val="accent3"/>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16" name="Rechte verbindingslijn 115">
              <a:extLst>
                <a:ext uri="{FF2B5EF4-FFF2-40B4-BE49-F238E27FC236}">
                  <a16:creationId xmlns:a16="http://schemas.microsoft.com/office/drawing/2014/main" id="{79E3E073-51C4-454B-84C7-CF7AB24079BF}"/>
                </a:ext>
              </a:extLst>
            </p:cNvPr>
            <p:cNvCxnSpPr/>
            <p:nvPr/>
          </p:nvCxnSpPr>
          <p:spPr>
            <a:xfrm>
              <a:off x="10061012" y="3799174"/>
              <a:ext cx="1" cy="154901"/>
            </a:xfrm>
            <a:prstGeom prst="line">
              <a:avLst/>
            </a:prstGeom>
            <a:ln w="3175">
              <a:solidFill>
                <a:schemeClr val="accent3"/>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17" name="Rechte verbindingslijn 116">
              <a:extLst>
                <a:ext uri="{FF2B5EF4-FFF2-40B4-BE49-F238E27FC236}">
                  <a16:creationId xmlns:a16="http://schemas.microsoft.com/office/drawing/2014/main" id="{A51A760C-628D-4AD1-B6DC-B3D3825810C7}"/>
                </a:ext>
              </a:extLst>
            </p:cNvPr>
            <p:cNvCxnSpPr/>
            <p:nvPr/>
          </p:nvCxnSpPr>
          <p:spPr>
            <a:xfrm>
              <a:off x="10533027" y="3799174"/>
              <a:ext cx="1" cy="154901"/>
            </a:xfrm>
            <a:prstGeom prst="line">
              <a:avLst/>
            </a:prstGeom>
            <a:ln w="3175">
              <a:solidFill>
                <a:schemeClr val="accent3"/>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18" name="Rechte verbindingslijn 117">
              <a:extLst>
                <a:ext uri="{FF2B5EF4-FFF2-40B4-BE49-F238E27FC236}">
                  <a16:creationId xmlns:a16="http://schemas.microsoft.com/office/drawing/2014/main" id="{AE15CF89-E156-47A3-867F-7956CC69EA97}"/>
                </a:ext>
              </a:extLst>
            </p:cNvPr>
            <p:cNvCxnSpPr/>
            <p:nvPr/>
          </p:nvCxnSpPr>
          <p:spPr>
            <a:xfrm>
              <a:off x="11005042" y="3799174"/>
              <a:ext cx="1" cy="154901"/>
            </a:xfrm>
            <a:prstGeom prst="line">
              <a:avLst/>
            </a:prstGeom>
            <a:ln w="3175">
              <a:solidFill>
                <a:schemeClr val="accent3"/>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19" name="Rechte verbindingslijn 118">
              <a:extLst>
                <a:ext uri="{FF2B5EF4-FFF2-40B4-BE49-F238E27FC236}">
                  <a16:creationId xmlns:a16="http://schemas.microsoft.com/office/drawing/2014/main" id="{C3694648-29A4-449C-8E57-9D5FEC179DAE}"/>
                </a:ext>
              </a:extLst>
            </p:cNvPr>
            <p:cNvCxnSpPr/>
            <p:nvPr/>
          </p:nvCxnSpPr>
          <p:spPr>
            <a:xfrm>
              <a:off x="11477057" y="3799174"/>
              <a:ext cx="1" cy="154901"/>
            </a:xfrm>
            <a:prstGeom prst="line">
              <a:avLst/>
            </a:prstGeom>
            <a:ln w="3175">
              <a:solidFill>
                <a:schemeClr val="accent3"/>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grpSp>
      <p:sp>
        <p:nvSpPr>
          <p:cNvPr id="121" name="Tijdelijke aanduiding voor tekst 9">
            <a:extLst>
              <a:ext uri="{FF2B5EF4-FFF2-40B4-BE49-F238E27FC236}">
                <a16:creationId xmlns:a16="http://schemas.microsoft.com/office/drawing/2014/main" id="{021ACA3B-4B86-40D2-8567-D04EE3B2C660}"/>
              </a:ext>
            </a:extLst>
          </p:cNvPr>
          <p:cNvSpPr>
            <a:spLocks noGrp="1"/>
          </p:cNvSpPr>
          <p:nvPr>
            <p:ph type="body" sz="quarter" idx="13" hasCustomPrompt="1"/>
          </p:nvPr>
        </p:nvSpPr>
        <p:spPr>
          <a:xfrm>
            <a:off x="838201" y="1241551"/>
            <a:ext cx="10515599" cy="464637"/>
          </a:xfrm>
        </p:spPr>
        <p:txBody>
          <a:bodyPr anchor="ctr"/>
          <a:lstStyle>
            <a:lvl1pPr>
              <a:defRPr sz="2400" b="1" cap="all" baseline="0">
                <a:solidFill>
                  <a:schemeClr val="accent6"/>
                </a:solidFill>
              </a:defRPr>
            </a:lvl1pPr>
          </a:lstStyle>
          <a:p>
            <a:pPr lvl="0"/>
            <a:r>
              <a:rPr lang="nl-BE"/>
              <a:t>TUSSENTITEL</a:t>
            </a:r>
          </a:p>
        </p:txBody>
      </p:sp>
      <p:sp>
        <p:nvSpPr>
          <p:cNvPr id="62" name="Tijdelijke aanduiding voor tekst 3">
            <a:extLst>
              <a:ext uri="{FF2B5EF4-FFF2-40B4-BE49-F238E27FC236}">
                <a16:creationId xmlns:a16="http://schemas.microsoft.com/office/drawing/2014/main" id="{A29ABC88-0EF8-450F-913F-EB585B8B3662}"/>
              </a:ext>
            </a:extLst>
          </p:cNvPr>
          <p:cNvSpPr>
            <a:spLocks noGrp="1"/>
          </p:cNvSpPr>
          <p:nvPr>
            <p:ph type="body" sz="quarter" idx="87" hasCustomPrompt="1"/>
          </p:nvPr>
        </p:nvSpPr>
        <p:spPr>
          <a:xfrm>
            <a:off x="1072477" y="5886090"/>
            <a:ext cx="1793875" cy="561975"/>
          </a:xfrm>
          <a:prstGeom prst="borderCallout1">
            <a:avLst>
              <a:gd name="adj1" fmla="val -9224"/>
              <a:gd name="adj2" fmla="val 50147"/>
              <a:gd name="adj3" fmla="val -178687"/>
              <a:gd name="adj4" fmla="val 50194"/>
            </a:avLst>
          </a:prstGeom>
          <a:solidFill>
            <a:schemeClr val="accent4"/>
          </a:solidFill>
          <a:ln w="25400">
            <a:solidFill>
              <a:schemeClr val="accent4"/>
            </a:solidFill>
            <a:tailEnd type="triangle" w="lg" len="lg"/>
          </a:ln>
        </p:spPr>
        <p:txBody>
          <a:bodyPr tIns="36000" rtlCol="0" anchor="t"/>
          <a:lstStyle>
            <a:lvl1pPr marL="0" indent="0" algn="ctr">
              <a:buNone/>
              <a:defRPr sz="1600">
                <a:solidFill>
                  <a:schemeClr val="bg1"/>
                </a:solidFill>
              </a:defRPr>
            </a:lvl1pPr>
          </a:lstStyle>
          <a:p>
            <a:pPr lvl="0" rtl="0"/>
            <a:r>
              <a:rPr lang="nl-NL" noProof="0"/>
              <a:t>Titel item lijn</a:t>
            </a:r>
          </a:p>
        </p:txBody>
      </p:sp>
      <p:sp>
        <p:nvSpPr>
          <p:cNvPr id="91" name="Tijdelijke aanduiding voor tekst 3">
            <a:extLst>
              <a:ext uri="{FF2B5EF4-FFF2-40B4-BE49-F238E27FC236}">
                <a16:creationId xmlns:a16="http://schemas.microsoft.com/office/drawing/2014/main" id="{980FF19F-4C66-40E4-9BAA-A6D847054D7B}"/>
              </a:ext>
            </a:extLst>
          </p:cNvPr>
          <p:cNvSpPr>
            <a:spLocks noGrp="1"/>
          </p:cNvSpPr>
          <p:nvPr>
            <p:ph type="body" sz="quarter" idx="88" hasCustomPrompt="1"/>
          </p:nvPr>
        </p:nvSpPr>
        <p:spPr>
          <a:xfrm>
            <a:off x="2564406" y="3292820"/>
            <a:ext cx="1793875" cy="561975"/>
          </a:xfrm>
          <a:prstGeom prst="borderCallout1">
            <a:avLst>
              <a:gd name="adj1" fmla="val 109419"/>
              <a:gd name="adj2" fmla="val 49881"/>
              <a:gd name="adj3" fmla="val 164534"/>
              <a:gd name="adj4" fmla="val 49664"/>
            </a:avLst>
          </a:prstGeom>
          <a:solidFill>
            <a:schemeClr val="accent4"/>
          </a:solidFill>
          <a:ln w="25400">
            <a:solidFill>
              <a:schemeClr val="accent4"/>
            </a:solidFill>
            <a:tailEnd type="triangle" w="lg" len="lg"/>
          </a:ln>
        </p:spPr>
        <p:txBody>
          <a:bodyPr tIns="36000" rtlCol="0" anchor="t"/>
          <a:lstStyle>
            <a:lvl1pPr marL="0" indent="0" algn="ctr">
              <a:buNone/>
              <a:defRPr sz="1600">
                <a:solidFill>
                  <a:schemeClr val="bg1"/>
                </a:solidFill>
              </a:defRPr>
            </a:lvl1pPr>
          </a:lstStyle>
          <a:p>
            <a:pPr lvl="0" rtl="0"/>
            <a:r>
              <a:rPr lang="nl-NL" noProof="0"/>
              <a:t>Titel item lijn</a:t>
            </a:r>
          </a:p>
        </p:txBody>
      </p:sp>
      <p:sp>
        <p:nvSpPr>
          <p:cNvPr id="120" name="Tijdelijke aanduiding voor tekst 3">
            <a:extLst>
              <a:ext uri="{FF2B5EF4-FFF2-40B4-BE49-F238E27FC236}">
                <a16:creationId xmlns:a16="http://schemas.microsoft.com/office/drawing/2014/main" id="{7EEEFEA1-DAC9-4EED-AF30-852F5B046843}"/>
              </a:ext>
            </a:extLst>
          </p:cNvPr>
          <p:cNvSpPr>
            <a:spLocks noGrp="1"/>
          </p:cNvSpPr>
          <p:nvPr>
            <p:ph type="body" sz="quarter" idx="90" hasCustomPrompt="1"/>
          </p:nvPr>
        </p:nvSpPr>
        <p:spPr>
          <a:xfrm>
            <a:off x="4061936" y="1977916"/>
            <a:ext cx="1793875" cy="561975"/>
          </a:xfrm>
          <a:prstGeom prst="borderCallout1">
            <a:avLst>
              <a:gd name="adj1" fmla="val 109419"/>
              <a:gd name="adj2" fmla="val 49881"/>
              <a:gd name="adj3" fmla="val 398432"/>
              <a:gd name="adj4" fmla="val 49929"/>
            </a:avLst>
          </a:prstGeom>
          <a:solidFill>
            <a:schemeClr val="accent4"/>
          </a:solidFill>
          <a:ln w="25400">
            <a:solidFill>
              <a:schemeClr val="accent4"/>
            </a:solidFill>
            <a:tailEnd type="triangle" w="lg" len="lg"/>
          </a:ln>
        </p:spPr>
        <p:txBody>
          <a:bodyPr tIns="36000" rtlCol="0" anchor="t"/>
          <a:lstStyle>
            <a:lvl1pPr marL="0" indent="0" algn="ctr">
              <a:buNone/>
              <a:defRPr sz="1600">
                <a:solidFill>
                  <a:schemeClr val="bg1"/>
                </a:solidFill>
              </a:defRPr>
            </a:lvl1pPr>
          </a:lstStyle>
          <a:p>
            <a:pPr lvl="0" rtl="0"/>
            <a:r>
              <a:rPr lang="nl-NL" noProof="0"/>
              <a:t>Titel item lijn</a:t>
            </a:r>
          </a:p>
        </p:txBody>
      </p:sp>
      <p:sp>
        <p:nvSpPr>
          <p:cNvPr id="122" name="Tijdelijke aanduiding voor tekst 3">
            <a:extLst>
              <a:ext uri="{FF2B5EF4-FFF2-40B4-BE49-F238E27FC236}">
                <a16:creationId xmlns:a16="http://schemas.microsoft.com/office/drawing/2014/main" id="{357B9E2D-A6B3-4383-9982-B14737BD23BD}"/>
              </a:ext>
            </a:extLst>
          </p:cNvPr>
          <p:cNvSpPr>
            <a:spLocks noGrp="1"/>
          </p:cNvSpPr>
          <p:nvPr>
            <p:ph type="body" sz="quarter" idx="91" hasCustomPrompt="1"/>
          </p:nvPr>
        </p:nvSpPr>
        <p:spPr>
          <a:xfrm>
            <a:off x="2564405" y="5219461"/>
            <a:ext cx="1793875" cy="561975"/>
          </a:xfrm>
          <a:prstGeom prst="borderCallout1">
            <a:avLst>
              <a:gd name="adj1" fmla="val -9224"/>
              <a:gd name="adj2" fmla="val 50147"/>
              <a:gd name="adj3" fmla="val -59195"/>
              <a:gd name="adj4" fmla="val 50194"/>
            </a:avLst>
          </a:prstGeom>
          <a:solidFill>
            <a:schemeClr val="accent4"/>
          </a:solidFill>
          <a:ln w="25400">
            <a:solidFill>
              <a:schemeClr val="accent4"/>
            </a:solidFill>
            <a:tailEnd type="triangle" w="lg" len="lg"/>
          </a:ln>
        </p:spPr>
        <p:txBody>
          <a:bodyPr tIns="36000" rtlCol="0" anchor="t"/>
          <a:lstStyle>
            <a:lvl1pPr marL="0" indent="0" algn="ctr">
              <a:buNone/>
              <a:defRPr sz="1600">
                <a:solidFill>
                  <a:schemeClr val="bg1"/>
                </a:solidFill>
              </a:defRPr>
            </a:lvl1pPr>
          </a:lstStyle>
          <a:p>
            <a:pPr lvl="0" rtl="0"/>
            <a:r>
              <a:rPr lang="nl-NL" noProof="0"/>
              <a:t>Titel item lijn</a:t>
            </a:r>
          </a:p>
        </p:txBody>
      </p:sp>
    </p:spTree>
    <p:extLst>
      <p:ext uri="{BB962C8B-B14F-4D97-AF65-F5344CB8AC3E}">
        <p14:creationId xmlns:p14="http://schemas.microsoft.com/office/powerpoint/2010/main" val="21922778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1519" userDrawn="1">
          <p15:clr>
            <a:srgbClr val="FBAE40"/>
          </p15:clr>
        </p15:guide>
        <p15:guide id="2" pos="2700" userDrawn="1">
          <p15:clr>
            <a:srgbClr val="FBAE40"/>
          </p15:clr>
        </p15:guide>
      </p15:sldGuideLst>
    </p:ext>
  </p:extLst>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Quote 1">
    <p:spTree>
      <p:nvGrpSpPr>
        <p:cNvPr id="1" name=""/>
        <p:cNvGrpSpPr/>
        <p:nvPr/>
      </p:nvGrpSpPr>
      <p:grpSpPr>
        <a:xfrm>
          <a:off x="0" y="0"/>
          <a:ext cx="0" cy="0"/>
          <a:chOff x="0" y="0"/>
          <a:chExt cx="0" cy="0"/>
        </a:xfrm>
      </p:grpSpPr>
      <p:sp>
        <p:nvSpPr>
          <p:cNvPr id="7" name="Rechthoek 6">
            <a:extLst>
              <a:ext uri="{FF2B5EF4-FFF2-40B4-BE49-F238E27FC236}">
                <a16:creationId xmlns:a16="http://schemas.microsoft.com/office/drawing/2014/main" id="{0880DB12-4075-4207-B6AA-7800E4F122E2}"/>
              </a:ext>
            </a:extLst>
          </p:cNvPr>
          <p:cNvSpPr/>
          <p:nvPr userDrawn="1"/>
        </p:nvSpPr>
        <p:spPr>
          <a:xfrm>
            <a:off x="2148290" y="1872867"/>
            <a:ext cx="10043711" cy="27165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1800">
              <a:solidFill>
                <a:schemeClr val="tx1"/>
              </a:solidFill>
              <a:latin typeface="Flanders Art Sans" panose="00000500000000000000" pitchFamily="50" charset="0"/>
              <a:cs typeface="Calibri" panose="020F0502020204030204" pitchFamily="34" charset="0"/>
            </a:endParaRPr>
          </a:p>
        </p:txBody>
      </p:sp>
      <p:sp>
        <p:nvSpPr>
          <p:cNvPr id="3" name="Tijdelijke aanduiding voor tekst 2">
            <a:extLst>
              <a:ext uri="{FF2B5EF4-FFF2-40B4-BE49-F238E27FC236}">
                <a16:creationId xmlns:a16="http://schemas.microsoft.com/office/drawing/2014/main" id="{40CF25B6-16E2-4E2C-A3F5-C4E831274950}"/>
              </a:ext>
            </a:extLst>
          </p:cNvPr>
          <p:cNvSpPr>
            <a:spLocks noGrp="1"/>
          </p:cNvSpPr>
          <p:nvPr>
            <p:ph type="body" idx="1" hasCustomPrompt="1"/>
          </p:nvPr>
        </p:nvSpPr>
        <p:spPr>
          <a:xfrm>
            <a:off x="2467897" y="2192357"/>
            <a:ext cx="8884317" cy="2104220"/>
          </a:xfrm>
        </p:spPr>
        <p:txBody>
          <a:bodyPr anchor="ctr" anchorCtr="0">
            <a:normAutofit/>
          </a:bodyPr>
          <a:lstStyle>
            <a:lvl1pPr marL="0" marR="0" indent="0" algn="l" defTabSz="914363" rtl="0" eaLnBrk="1" fontAlgn="auto" latinLnBrk="0" hangingPunct="1">
              <a:lnSpc>
                <a:spcPct val="100000"/>
              </a:lnSpc>
              <a:spcBef>
                <a:spcPts val="1000"/>
              </a:spcBef>
              <a:spcAft>
                <a:spcPts val="0"/>
              </a:spcAft>
              <a:buClrTx/>
              <a:buSzTx/>
              <a:buFont typeface="Arial" panose="020B0604020202020204" pitchFamily="34" charset="0"/>
              <a:buNone/>
              <a:tabLst/>
              <a:defRPr sz="4400" b="1">
                <a:solidFill>
                  <a:schemeClr val="tx1"/>
                </a:solidFill>
                <a:latin typeface="+mj-lt"/>
              </a:defRPr>
            </a:lvl1pPr>
            <a:lvl2pPr marL="457182" indent="0">
              <a:buNone/>
              <a:defRPr sz="2000">
                <a:solidFill>
                  <a:schemeClr val="tx1">
                    <a:tint val="75000"/>
                  </a:schemeClr>
                </a:solidFill>
              </a:defRPr>
            </a:lvl2pPr>
            <a:lvl3pPr marL="914363" indent="0">
              <a:buNone/>
              <a:defRPr sz="1800">
                <a:solidFill>
                  <a:schemeClr val="tx1">
                    <a:tint val="75000"/>
                  </a:schemeClr>
                </a:solidFill>
              </a:defRPr>
            </a:lvl3pPr>
            <a:lvl4pPr marL="1371545" indent="0">
              <a:buNone/>
              <a:defRPr sz="1600">
                <a:solidFill>
                  <a:schemeClr val="tx1">
                    <a:tint val="75000"/>
                  </a:schemeClr>
                </a:solidFill>
              </a:defRPr>
            </a:lvl4pPr>
            <a:lvl5pPr marL="1828727" indent="0">
              <a:buNone/>
              <a:defRPr sz="1600">
                <a:solidFill>
                  <a:schemeClr val="tx1">
                    <a:tint val="75000"/>
                  </a:schemeClr>
                </a:solidFill>
              </a:defRPr>
            </a:lvl5pPr>
            <a:lvl6pPr marL="2285909" indent="0">
              <a:buNone/>
              <a:defRPr sz="1600">
                <a:solidFill>
                  <a:schemeClr val="tx1">
                    <a:tint val="75000"/>
                  </a:schemeClr>
                </a:solidFill>
              </a:defRPr>
            </a:lvl6pPr>
            <a:lvl7pPr marL="2743090" indent="0">
              <a:buNone/>
              <a:defRPr sz="1600">
                <a:solidFill>
                  <a:schemeClr val="tx1">
                    <a:tint val="75000"/>
                  </a:schemeClr>
                </a:solidFill>
              </a:defRPr>
            </a:lvl7pPr>
            <a:lvl8pPr marL="3200272" indent="0">
              <a:buNone/>
              <a:defRPr sz="1600">
                <a:solidFill>
                  <a:schemeClr val="tx1">
                    <a:tint val="75000"/>
                  </a:schemeClr>
                </a:solidFill>
              </a:defRPr>
            </a:lvl8pPr>
            <a:lvl9pPr marL="3657454" indent="0">
              <a:buNone/>
              <a:defRPr sz="1600">
                <a:solidFill>
                  <a:schemeClr val="tx1">
                    <a:tint val="75000"/>
                  </a:schemeClr>
                </a:solidFill>
              </a:defRPr>
            </a:lvl9pPr>
          </a:lstStyle>
          <a:p>
            <a:pPr marL="0" marR="0" lvl="0" indent="0" algn="l" defTabSz="914363" rtl="0" eaLnBrk="1" fontAlgn="auto" latinLnBrk="0" hangingPunct="1">
              <a:lnSpc>
                <a:spcPct val="90000"/>
              </a:lnSpc>
              <a:spcBef>
                <a:spcPts val="1000"/>
              </a:spcBef>
              <a:spcAft>
                <a:spcPts val="0"/>
              </a:spcAft>
              <a:buClrTx/>
              <a:buSzTx/>
              <a:buFont typeface="Arial" panose="020B0604020202020204" pitchFamily="34" charset="0"/>
              <a:buNone/>
              <a:tabLst/>
              <a:defRPr/>
            </a:pPr>
            <a:r>
              <a:rPr lang="nl-NL"/>
              <a:t>Quote</a:t>
            </a:r>
          </a:p>
        </p:txBody>
      </p:sp>
      <p:sp>
        <p:nvSpPr>
          <p:cNvPr id="5" name="Tijdelijke aanduiding voor voettekst 4">
            <a:extLst>
              <a:ext uri="{FF2B5EF4-FFF2-40B4-BE49-F238E27FC236}">
                <a16:creationId xmlns:a16="http://schemas.microsoft.com/office/drawing/2014/main" id="{428D9E02-34B7-4AA9-A820-3BFB70B95D1B}"/>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CC43F41A-8FBB-4AE1-9593-E17E909EE6E4}"/>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8" name="Freeform: Shape 7">
            <a:extLst>
              <a:ext uri="{FF2B5EF4-FFF2-40B4-BE49-F238E27FC236}">
                <a16:creationId xmlns:a16="http://schemas.microsoft.com/office/drawing/2014/main" id="{9554821F-9E1A-4BA4-9134-CC73E4409158}"/>
              </a:ext>
            </a:extLst>
          </p:cNvPr>
          <p:cNvSpPr/>
          <p:nvPr userDrawn="1"/>
        </p:nvSpPr>
        <p:spPr>
          <a:xfrm>
            <a:off x="839789" y="1389235"/>
            <a:ext cx="1037844" cy="749726"/>
          </a:xfrm>
          <a:custGeom>
            <a:avLst/>
            <a:gdLst/>
            <a:ahLst/>
            <a:cxnLst/>
            <a:rect l="l" t="t" r="r" b="b"/>
            <a:pathLst>
              <a:path w="1037844" h="749726">
                <a:moveTo>
                  <a:pt x="959709" y="0"/>
                </a:moveTo>
                <a:lnTo>
                  <a:pt x="1037844" y="100459"/>
                </a:lnTo>
                <a:cubicBezTo>
                  <a:pt x="1008815" y="149138"/>
                  <a:pt x="986413" y="192702"/>
                  <a:pt x="970639" y="231149"/>
                </a:cubicBezTo>
                <a:cubicBezTo>
                  <a:pt x="954865" y="269596"/>
                  <a:pt x="946881" y="306648"/>
                  <a:pt x="946687" y="342305"/>
                </a:cubicBezTo>
                <a:cubicBezTo>
                  <a:pt x="946571" y="372458"/>
                  <a:pt x="953314" y="403309"/>
                  <a:pt x="966918" y="434857"/>
                </a:cubicBezTo>
                <a:cubicBezTo>
                  <a:pt x="980522" y="466406"/>
                  <a:pt x="1001684" y="501908"/>
                  <a:pt x="1030403" y="541363"/>
                </a:cubicBezTo>
                <a:cubicBezTo>
                  <a:pt x="1030170" y="570392"/>
                  <a:pt x="1024589" y="597444"/>
                  <a:pt x="1013660" y="622520"/>
                </a:cubicBezTo>
                <a:cubicBezTo>
                  <a:pt x="1002730" y="647596"/>
                  <a:pt x="987847" y="669533"/>
                  <a:pt x="969011" y="688330"/>
                </a:cubicBezTo>
                <a:cubicBezTo>
                  <a:pt x="950214" y="707166"/>
                  <a:pt x="928277" y="722049"/>
                  <a:pt x="903201" y="732979"/>
                </a:cubicBezTo>
                <a:cubicBezTo>
                  <a:pt x="878125" y="743909"/>
                  <a:pt x="851073" y="749490"/>
                  <a:pt x="822043" y="749722"/>
                </a:cubicBezTo>
                <a:cubicBezTo>
                  <a:pt x="799370" y="749877"/>
                  <a:pt x="775883" y="745846"/>
                  <a:pt x="751583" y="737630"/>
                </a:cubicBezTo>
                <a:cubicBezTo>
                  <a:pt x="727282" y="729413"/>
                  <a:pt x="704260" y="716081"/>
                  <a:pt x="682517" y="697632"/>
                </a:cubicBezTo>
                <a:cubicBezTo>
                  <a:pt x="659883" y="680036"/>
                  <a:pt x="641899" y="656627"/>
                  <a:pt x="628567" y="627404"/>
                </a:cubicBezTo>
                <a:cubicBezTo>
                  <a:pt x="615234" y="598181"/>
                  <a:pt x="608413" y="562679"/>
                  <a:pt x="608103" y="520899"/>
                </a:cubicBezTo>
                <a:cubicBezTo>
                  <a:pt x="608684" y="467452"/>
                  <a:pt x="619614" y="414355"/>
                  <a:pt x="640892" y="361606"/>
                </a:cubicBezTo>
                <a:cubicBezTo>
                  <a:pt x="662169" y="308857"/>
                  <a:pt x="690307" y="259015"/>
                  <a:pt x="725305" y="212080"/>
                </a:cubicBezTo>
                <a:cubicBezTo>
                  <a:pt x="760187" y="165223"/>
                  <a:pt x="797859" y="123597"/>
                  <a:pt x="838321" y="87204"/>
                </a:cubicBezTo>
                <a:cubicBezTo>
                  <a:pt x="878784" y="50811"/>
                  <a:pt x="919247" y="21743"/>
                  <a:pt x="959709" y="0"/>
                </a:cubicBezTo>
                <a:close/>
                <a:moveTo>
                  <a:pt x="349747" y="0"/>
                </a:moveTo>
                <a:lnTo>
                  <a:pt x="429730" y="100459"/>
                </a:lnTo>
                <a:cubicBezTo>
                  <a:pt x="399893" y="149138"/>
                  <a:pt x="377262" y="192702"/>
                  <a:pt x="361837" y="231149"/>
                </a:cubicBezTo>
                <a:cubicBezTo>
                  <a:pt x="346413" y="269596"/>
                  <a:pt x="338662" y="306648"/>
                  <a:pt x="338584" y="342305"/>
                </a:cubicBezTo>
                <a:cubicBezTo>
                  <a:pt x="338391" y="372458"/>
                  <a:pt x="344824" y="403309"/>
                  <a:pt x="357886" y="434857"/>
                </a:cubicBezTo>
                <a:cubicBezTo>
                  <a:pt x="370947" y="466406"/>
                  <a:pt x="391798" y="501908"/>
                  <a:pt x="420440" y="541363"/>
                </a:cubicBezTo>
                <a:cubicBezTo>
                  <a:pt x="420207" y="570392"/>
                  <a:pt x="414626" y="597444"/>
                  <a:pt x="403697" y="622520"/>
                </a:cubicBezTo>
                <a:cubicBezTo>
                  <a:pt x="392767" y="647596"/>
                  <a:pt x="377884" y="669533"/>
                  <a:pt x="359048" y="688330"/>
                </a:cubicBezTo>
                <a:cubicBezTo>
                  <a:pt x="340251" y="707166"/>
                  <a:pt x="318314" y="722049"/>
                  <a:pt x="293238" y="732979"/>
                </a:cubicBezTo>
                <a:cubicBezTo>
                  <a:pt x="268162" y="743909"/>
                  <a:pt x="241110" y="749490"/>
                  <a:pt x="212081" y="749722"/>
                </a:cubicBezTo>
                <a:cubicBezTo>
                  <a:pt x="189408" y="749877"/>
                  <a:pt x="165921" y="745846"/>
                  <a:pt x="141620" y="737630"/>
                </a:cubicBezTo>
                <a:cubicBezTo>
                  <a:pt x="117319" y="729413"/>
                  <a:pt x="94297" y="716081"/>
                  <a:pt x="72554" y="697632"/>
                </a:cubicBezTo>
                <a:cubicBezTo>
                  <a:pt x="50811" y="680036"/>
                  <a:pt x="33371" y="656627"/>
                  <a:pt x="20232" y="627404"/>
                </a:cubicBezTo>
                <a:cubicBezTo>
                  <a:pt x="7093" y="598181"/>
                  <a:pt x="349" y="562679"/>
                  <a:pt x="0" y="520899"/>
                </a:cubicBezTo>
                <a:cubicBezTo>
                  <a:pt x="582" y="467452"/>
                  <a:pt x="11511" y="414355"/>
                  <a:pt x="32789" y="361606"/>
                </a:cubicBezTo>
                <a:cubicBezTo>
                  <a:pt x="54067" y="308857"/>
                  <a:pt x="82205" y="259015"/>
                  <a:pt x="117203" y="212080"/>
                </a:cubicBezTo>
                <a:cubicBezTo>
                  <a:pt x="151193" y="165223"/>
                  <a:pt x="188322" y="123597"/>
                  <a:pt x="228591" y="87204"/>
                </a:cubicBezTo>
                <a:cubicBezTo>
                  <a:pt x="268860" y="50811"/>
                  <a:pt x="309245" y="21743"/>
                  <a:pt x="349747" y="0"/>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l-BE" sz="2880">
              <a:solidFill>
                <a:schemeClr val="tx1"/>
              </a:solidFill>
            </a:endParaRPr>
          </a:p>
        </p:txBody>
      </p:sp>
    </p:spTree>
    <p:extLst>
      <p:ext uri="{BB962C8B-B14F-4D97-AF65-F5344CB8AC3E}">
        <p14:creationId xmlns:p14="http://schemas.microsoft.com/office/powerpoint/2010/main" val="19158053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Quote 2">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76102AC0-F19C-45A3-9A9D-B0D64DB004C2}"/>
              </a:ext>
            </a:extLst>
          </p:cNvPr>
          <p:cNvSpPr>
            <a:spLocks noGrp="1"/>
          </p:cNvSpPr>
          <p:nvPr>
            <p:ph type="pic" sz="quarter" idx="10" hasCustomPrompt="1"/>
          </p:nvPr>
        </p:nvSpPr>
        <p:spPr>
          <a:xfrm>
            <a:off x="217714" y="1"/>
            <a:ext cx="8015140" cy="6857999"/>
          </a:xfrm>
          <a:custGeom>
            <a:avLst/>
            <a:gdLst>
              <a:gd name="connsiteX0" fmla="*/ 0 w 8232854"/>
              <a:gd name="connsiteY0" fmla="*/ 0 h 6857999"/>
              <a:gd name="connsiteX1" fmla="*/ 5883438 w 8232854"/>
              <a:gd name="connsiteY1" fmla="*/ 0 h 6857999"/>
              <a:gd name="connsiteX2" fmla="*/ 8232854 w 8232854"/>
              <a:gd name="connsiteY2" fmla="*/ 6844108 h 6857999"/>
              <a:gd name="connsiteX3" fmla="*/ 607 w 8232854"/>
              <a:gd name="connsiteY3" fmla="*/ 6857999 h 6857999"/>
              <a:gd name="connsiteX4" fmla="*/ 0 w 8232854"/>
              <a:gd name="connsiteY4" fmla="*/ 6857999 h 685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2854" h="6857999">
                <a:moveTo>
                  <a:pt x="0" y="0"/>
                </a:moveTo>
                <a:lnTo>
                  <a:pt x="5883438" y="0"/>
                </a:lnTo>
                <a:lnTo>
                  <a:pt x="8232854" y="6844108"/>
                </a:lnTo>
                <a:lnTo>
                  <a:pt x="607" y="6857999"/>
                </a:lnTo>
                <a:lnTo>
                  <a:pt x="0" y="6857999"/>
                </a:lnTo>
                <a:close/>
              </a:path>
            </a:pathLst>
          </a:custGeom>
          <a:solidFill>
            <a:schemeClr val="accent5"/>
          </a:solidFill>
        </p:spPr>
        <p:txBody>
          <a:bodyPr wrap="square">
            <a:noAutofit/>
          </a:bodyPr>
          <a:lstStyle>
            <a:lvl1pPr marL="0" marR="0" indent="0" algn="l" defTabSz="914363" rtl="0" eaLnBrk="1" fontAlgn="auto" latinLnBrk="0" hangingPunct="1">
              <a:lnSpc>
                <a:spcPct val="90000"/>
              </a:lnSpc>
              <a:spcBef>
                <a:spcPts val="1000"/>
              </a:spcBef>
              <a:spcAft>
                <a:spcPts val="0"/>
              </a:spcAft>
              <a:buClrTx/>
              <a:buSzTx/>
              <a:buFont typeface="Arial" panose="020B0604020202020204" pitchFamily="34" charset="0"/>
              <a:buNone/>
              <a:tabLst/>
              <a:defRPr sz="2133">
                <a:solidFill>
                  <a:schemeClr val="accent4">
                    <a:lumMod val="60000"/>
                    <a:lumOff val="40000"/>
                  </a:schemeClr>
                </a:solidFill>
              </a:defRPr>
            </a:lvl1pPr>
          </a:lstStyle>
          <a:p>
            <a:pPr marL="0" marR="0" lvl="0" indent="0" algn="l" defTabSz="91436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sp>
        <p:nvSpPr>
          <p:cNvPr id="5" name="Tijdelijke aanduiding voor voettekst 4">
            <a:extLst>
              <a:ext uri="{FF2B5EF4-FFF2-40B4-BE49-F238E27FC236}">
                <a16:creationId xmlns:a16="http://schemas.microsoft.com/office/drawing/2014/main" id="{428D9E02-34B7-4AA9-A820-3BFB70B95D1B}"/>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CC43F41A-8FBB-4AE1-9593-E17E909EE6E4}"/>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4" name="Tijdelijke aanduiding voor tekst 3">
            <a:extLst>
              <a:ext uri="{FF2B5EF4-FFF2-40B4-BE49-F238E27FC236}">
                <a16:creationId xmlns:a16="http://schemas.microsoft.com/office/drawing/2014/main" id="{938A7250-1A84-484F-8ED9-8FAD13CC72E9}"/>
              </a:ext>
            </a:extLst>
          </p:cNvPr>
          <p:cNvSpPr>
            <a:spLocks noGrp="1"/>
          </p:cNvSpPr>
          <p:nvPr>
            <p:ph type="body" sz="quarter" idx="13" hasCustomPrompt="1"/>
          </p:nvPr>
        </p:nvSpPr>
        <p:spPr>
          <a:xfrm>
            <a:off x="8309771" y="731520"/>
            <a:ext cx="3042442" cy="5469256"/>
          </a:xfrm>
        </p:spPr>
        <p:txBody>
          <a:bodyPr anchor="ctr" anchorCtr="0">
            <a:normAutofit/>
          </a:bodyPr>
          <a:lstStyle>
            <a:lvl1pPr algn="r">
              <a:lnSpc>
                <a:spcPct val="100000"/>
              </a:lnSpc>
              <a:defRPr sz="4400" b="1">
                <a:latin typeface="+mj-lt"/>
              </a:defRPr>
            </a:lvl1pPr>
            <a:lvl2pPr algn="r">
              <a:defRPr/>
            </a:lvl2pPr>
            <a:lvl3pPr algn="r">
              <a:defRPr/>
            </a:lvl3pPr>
            <a:lvl4pPr algn="r">
              <a:defRPr/>
            </a:lvl4pPr>
            <a:lvl5pPr algn="r">
              <a:defRPr/>
            </a:lvl5pPr>
          </a:lstStyle>
          <a:p>
            <a:pPr lvl="0"/>
            <a:r>
              <a:rPr lang="nl-NL"/>
              <a:t>Quote</a:t>
            </a:r>
            <a:endParaRPr lang="nl-BE"/>
          </a:p>
        </p:txBody>
      </p:sp>
      <p:sp>
        <p:nvSpPr>
          <p:cNvPr id="7" name="Freeform: Shape 6">
            <a:extLst>
              <a:ext uri="{FF2B5EF4-FFF2-40B4-BE49-F238E27FC236}">
                <a16:creationId xmlns:a16="http://schemas.microsoft.com/office/drawing/2014/main" id="{52B16C0A-8A9F-4770-8F4E-140648204FC1}"/>
              </a:ext>
            </a:extLst>
          </p:cNvPr>
          <p:cNvSpPr/>
          <p:nvPr userDrawn="1"/>
        </p:nvSpPr>
        <p:spPr>
          <a:xfrm>
            <a:off x="7195011" y="731520"/>
            <a:ext cx="1037844" cy="749726"/>
          </a:xfrm>
          <a:custGeom>
            <a:avLst/>
            <a:gdLst/>
            <a:ahLst/>
            <a:cxnLst/>
            <a:rect l="l" t="t" r="r" b="b"/>
            <a:pathLst>
              <a:path w="1037844" h="749726">
                <a:moveTo>
                  <a:pt x="959709" y="0"/>
                </a:moveTo>
                <a:lnTo>
                  <a:pt x="1037844" y="100459"/>
                </a:lnTo>
                <a:cubicBezTo>
                  <a:pt x="1008815" y="149138"/>
                  <a:pt x="986413" y="192702"/>
                  <a:pt x="970639" y="231149"/>
                </a:cubicBezTo>
                <a:cubicBezTo>
                  <a:pt x="954865" y="269596"/>
                  <a:pt x="946881" y="306648"/>
                  <a:pt x="946687" y="342305"/>
                </a:cubicBezTo>
                <a:cubicBezTo>
                  <a:pt x="946571" y="372458"/>
                  <a:pt x="953314" y="403309"/>
                  <a:pt x="966918" y="434857"/>
                </a:cubicBezTo>
                <a:cubicBezTo>
                  <a:pt x="980522" y="466406"/>
                  <a:pt x="1001684" y="501908"/>
                  <a:pt x="1030403" y="541363"/>
                </a:cubicBezTo>
                <a:cubicBezTo>
                  <a:pt x="1030170" y="570392"/>
                  <a:pt x="1024589" y="597444"/>
                  <a:pt x="1013660" y="622520"/>
                </a:cubicBezTo>
                <a:cubicBezTo>
                  <a:pt x="1002730" y="647596"/>
                  <a:pt x="987847" y="669533"/>
                  <a:pt x="969011" y="688330"/>
                </a:cubicBezTo>
                <a:cubicBezTo>
                  <a:pt x="950214" y="707166"/>
                  <a:pt x="928277" y="722049"/>
                  <a:pt x="903201" y="732979"/>
                </a:cubicBezTo>
                <a:cubicBezTo>
                  <a:pt x="878125" y="743909"/>
                  <a:pt x="851073" y="749490"/>
                  <a:pt x="822043" y="749722"/>
                </a:cubicBezTo>
                <a:cubicBezTo>
                  <a:pt x="799370" y="749877"/>
                  <a:pt x="775883" y="745846"/>
                  <a:pt x="751583" y="737630"/>
                </a:cubicBezTo>
                <a:cubicBezTo>
                  <a:pt x="727282" y="729413"/>
                  <a:pt x="704260" y="716081"/>
                  <a:pt x="682517" y="697632"/>
                </a:cubicBezTo>
                <a:cubicBezTo>
                  <a:pt x="659883" y="680036"/>
                  <a:pt x="641899" y="656627"/>
                  <a:pt x="628567" y="627404"/>
                </a:cubicBezTo>
                <a:cubicBezTo>
                  <a:pt x="615234" y="598181"/>
                  <a:pt x="608413" y="562679"/>
                  <a:pt x="608103" y="520899"/>
                </a:cubicBezTo>
                <a:cubicBezTo>
                  <a:pt x="608684" y="467452"/>
                  <a:pt x="619614" y="414355"/>
                  <a:pt x="640892" y="361606"/>
                </a:cubicBezTo>
                <a:cubicBezTo>
                  <a:pt x="662169" y="308857"/>
                  <a:pt x="690307" y="259015"/>
                  <a:pt x="725305" y="212080"/>
                </a:cubicBezTo>
                <a:cubicBezTo>
                  <a:pt x="760187" y="165223"/>
                  <a:pt x="797859" y="123597"/>
                  <a:pt x="838321" y="87204"/>
                </a:cubicBezTo>
                <a:cubicBezTo>
                  <a:pt x="878784" y="50811"/>
                  <a:pt x="919247" y="21743"/>
                  <a:pt x="959709" y="0"/>
                </a:cubicBezTo>
                <a:close/>
                <a:moveTo>
                  <a:pt x="349747" y="0"/>
                </a:moveTo>
                <a:lnTo>
                  <a:pt x="429730" y="100459"/>
                </a:lnTo>
                <a:cubicBezTo>
                  <a:pt x="399893" y="149138"/>
                  <a:pt x="377262" y="192702"/>
                  <a:pt x="361837" y="231149"/>
                </a:cubicBezTo>
                <a:cubicBezTo>
                  <a:pt x="346413" y="269596"/>
                  <a:pt x="338662" y="306648"/>
                  <a:pt x="338584" y="342305"/>
                </a:cubicBezTo>
                <a:cubicBezTo>
                  <a:pt x="338391" y="372458"/>
                  <a:pt x="344824" y="403309"/>
                  <a:pt x="357886" y="434857"/>
                </a:cubicBezTo>
                <a:cubicBezTo>
                  <a:pt x="370947" y="466406"/>
                  <a:pt x="391798" y="501908"/>
                  <a:pt x="420440" y="541363"/>
                </a:cubicBezTo>
                <a:cubicBezTo>
                  <a:pt x="420207" y="570392"/>
                  <a:pt x="414626" y="597444"/>
                  <a:pt x="403697" y="622520"/>
                </a:cubicBezTo>
                <a:cubicBezTo>
                  <a:pt x="392767" y="647596"/>
                  <a:pt x="377884" y="669533"/>
                  <a:pt x="359048" y="688330"/>
                </a:cubicBezTo>
                <a:cubicBezTo>
                  <a:pt x="340251" y="707166"/>
                  <a:pt x="318314" y="722049"/>
                  <a:pt x="293238" y="732979"/>
                </a:cubicBezTo>
                <a:cubicBezTo>
                  <a:pt x="268162" y="743909"/>
                  <a:pt x="241110" y="749490"/>
                  <a:pt x="212081" y="749722"/>
                </a:cubicBezTo>
                <a:cubicBezTo>
                  <a:pt x="189408" y="749877"/>
                  <a:pt x="165921" y="745846"/>
                  <a:pt x="141620" y="737630"/>
                </a:cubicBezTo>
                <a:cubicBezTo>
                  <a:pt x="117319" y="729413"/>
                  <a:pt x="94297" y="716081"/>
                  <a:pt x="72554" y="697632"/>
                </a:cubicBezTo>
                <a:cubicBezTo>
                  <a:pt x="50811" y="680036"/>
                  <a:pt x="33371" y="656627"/>
                  <a:pt x="20232" y="627404"/>
                </a:cubicBezTo>
                <a:cubicBezTo>
                  <a:pt x="7093" y="598181"/>
                  <a:pt x="349" y="562679"/>
                  <a:pt x="0" y="520899"/>
                </a:cubicBezTo>
                <a:cubicBezTo>
                  <a:pt x="582" y="467452"/>
                  <a:pt x="11511" y="414355"/>
                  <a:pt x="32789" y="361606"/>
                </a:cubicBezTo>
                <a:cubicBezTo>
                  <a:pt x="54067" y="308857"/>
                  <a:pt x="82205" y="259015"/>
                  <a:pt x="117203" y="212080"/>
                </a:cubicBezTo>
                <a:cubicBezTo>
                  <a:pt x="151193" y="165223"/>
                  <a:pt x="188322" y="123597"/>
                  <a:pt x="228591" y="87204"/>
                </a:cubicBezTo>
                <a:cubicBezTo>
                  <a:pt x="268860" y="50811"/>
                  <a:pt x="309245" y="21743"/>
                  <a:pt x="349747"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l-BE" sz="2880"/>
          </a:p>
        </p:txBody>
      </p:sp>
    </p:spTree>
    <p:extLst>
      <p:ext uri="{BB962C8B-B14F-4D97-AF65-F5344CB8AC3E}">
        <p14:creationId xmlns:p14="http://schemas.microsoft.com/office/powerpoint/2010/main" val="285163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21A646AE-525C-4E05-AC23-070AEB611B82}"/>
              </a:ext>
            </a:extLst>
          </p:cNvPr>
          <p:cNvSpPr>
            <a:spLocks noGrp="1"/>
          </p:cNvSpPr>
          <p:nvPr>
            <p:ph type="ftr" sz="quarter" idx="10"/>
          </p:nvPr>
        </p:nvSpPr>
        <p:spPr/>
        <p:txBody>
          <a:bodyPr/>
          <a:lstStyle/>
          <a:p>
            <a:r>
              <a:rPr lang="nl-BE"/>
              <a:t>Digitaal Vlaanderen</a:t>
            </a:r>
          </a:p>
        </p:txBody>
      </p:sp>
      <p:sp>
        <p:nvSpPr>
          <p:cNvPr id="4" name="Slide Number Placeholder 3">
            <a:extLst>
              <a:ext uri="{FF2B5EF4-FFF2-40B4-BE49-F238E27FC236}">
                <a16:creationId xmlns:a16="http://schemas.microsoft.com/office/drawing/2014/main" id="{78AA4E71-19A2-489E-A860-0F722BD39634}"/>
              </a:ext>
            </a:extLst>
          </p:cNvPr>
          <p:cNvSpPr>
            <a:spLocks noGrp="1"/>
          </p:cNvSpPr>
          <p:nvPr>
            <p:ph type="sldNum" sz="quarter" idx="11"/>
          </p:nvPr>
        </p:nvSpPr>
        <p:spPr/>
        <p:txBody>
          <a:bodyPr/>
          <a:lstStyle/>
          <a:p>
            <a:fld id="{1EABE038-A425-4CC0-917A-1DC3ED725B2E}" type="slidenum">
              <a:rPr lang="nl-BE" smtClean="0"/>
              <a:pPr/>
              <a:t>‹nr.›</a:t>
            </a:fld>
            <a:endParaRPr lang="nl-BE"/>
          </a:p>
        </p:txBody>
      </p:sp>
    </p:spTree>
    <p:extLst>
      <p:ext uri="{BB962C8B-B14F-4D97-AF65-F5344CB8AC3E}">
        <p14:creationId xmlns:p14="http://schemas.microsoft.com/office/powerpoint/2010/main" val="18199472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pic>
        <p:nvPicPr>
          <p:cNvPr id="12" name="Picture 11">
            <a:extLst>
              <a:ext uri="{FF2B5EF4-FFF2-40B4-BE49-F238E27FC236}">
                <a16:creationId xmlns:a16="http://schemas.microsoft.com/office/drawing/2014/main" id="{5B578C3A-70B1-4CC3-B6DF-285E9460333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203201" y="0"/>
            <a:ext cx="11988800" cy="6858000"/>
          </a:xfrm>
          <a:prstGeom prst="rect">
            <a:avLst/>
          </a:prstGeom>
        </p:spPr>
      </p:pic>
      <p:sp>
        <p:nvSpPr>
          <p:cNvPr id="2" name="Title 1">
            <a:extLst>
              <a:ext uri="{FF2B5EF4-FFF2-40B4-BE49-F238E27FC236}">
                <a16:creationId xmlns:a16="http://schemas.microsoft.com/office/drawing/2014/main" id="{254BF960-82A5-4285-8E8D-3D38ABFF4350}"/>
              </a:ext>
            </a:extLst>
          </p:cNvPr>
          <p:cNvSpPr>
            <a:spLocks noGrp="1"/>
          </p:cNvSpPr>
          <p:nvPr>
            <p:ph type="title"/>
          </p:nvPr>
        </p:nvSpPr>
        <p:spPr/>
        <p:txBody>
          <a:bodyPr/>
          <a:lstStyle/>
          <a:p>
            <a:r>
              <a:rPr lang="en-US"/>
              <a:t>Click to edit Master title style</a:t>
            </a:r>
            <a:endParaRPr lang="nl-BE"/>
          </a:p>
        </p:txBody>
      </p:sp>
      <p:sp>
        <p:nvSpPr>
          <p:cNvPr id="3" name="Footer Placeholder 2">
            <a:extLst>
              <a:ext uri="{FF2B5EF4-FFF2-40B4-BE49-F238E27FC236}">
                <a16:creationId xmlns:a16="http://schemas.microsoft.com/office/drawing/2014/main" id="{2D42BFD9-E786-4CE8-B808-F14E6DDBFF8F}"/>
              </a:ext>
            </a:extLst>
          </p:cNvPr>
          <p:cNvSpPr>
            <a:spLocks noGrp="1"/>
          </p:cNvSpPr>
          <p:nvPr>
            <p:ph type="ftr" sz="quarter" idx="10"/>
          </p:nvPr>
        </p:nvSpPr>
        <p:spPr/>
        <p:txBody>
          <a:bodyPr/>
          <a:lstStyle/>
          <a:p>
            <a:r>
              <a:rPr lang="nl-BE"/>
              <a:t>Digitaal Vlaanderen</a:t>
            </a:r>
          </a:p>
        </p:txBody>
      </p:sp>
      <p:sp>
        <p:nvSpPr>
          <p:cNvPr id="4" name="Slide Number Placeholder 3">
            <a:extLst>
              <a:ext uri="{FF2B5EF4-FFF2-40B4-BE49-F238E27FC236}">
                <a16:creationId xmlns:a16="http://schemas.microsoft.com/office/drawing/2014/main" id="{0A744FAA-B041-4107-9B51-26A8D1A19D29}"/>
              </a:ext>
            </a:extLst>
          </p:cNvPr>
          <p:cNvSpPr>
            <a:spLocks noGrp="1"/>
          </p:cNvSpPr>
          <p:nvPr>
            <p:ph type="sldNum" sz="quarter" idx="11"/>
          </p:nvPr>
        </p:nvSpPr>
        <p:spPr/>
        <p:txBody>
          <a:bodyPr/>
          <a:lstStyle/>
          <a:p>
            <a:fld id="{1EABE038-A425-4CC0-917A-1DC3ED725B2E}" type="slidenum">
              <a:rPr lang="nl-BE" smtClean="0"/>
              <a:pPr/>
              <a:t>‹nr.›</a:t>
            </a:fld>
            <a:endParaRPr lang="nl-BE"/>
          </a:p>
        </p:txBody>
      </p:sp>
      <p:sp>
        <p:nvSpPr>
          <p:cNvPr id="14" name="Rechthoek 6">
            <a:extLst>
              <a:ext uri="{FF2B5EF4-FFF2-40B4-BE49-F238E27FC236}">
                <a16:creationId xmlns:a16="http://schemas.microsoft.com/office/drawing/2014/main" id="{18BD1D03-02DC-41F4-B683-DD75602FC23A}"/>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p>
        </p:txBody>
      </p:sp>
      <p:sp>
        <p:nvSpPr>
          <p:cNvPr id="8" name="Text Placeholder 8">
            <a:extLst>
              <a:ext uri="{FF2B5EF4-FFF2-40B4-BE49-F238E27FC236}">
                <a16:creationId xmlns:a16="http://schemas.microsoft.com/office/drawing/2014/main" id="{097A97DD-ACFA-4032-B2B4-DE6E6DE74FF6}"/>
              </a:ext>
            </a:extLst>
          </p:cNvPr>
          <p:cNvSpPr>
            <a:spLocks noGrp="1"/>
          </p:cNvSpPr>
          <p:nvPr>
            <p:ph type="body" sz="quarter" idx="12"/>
          </p:nvPr>
        </p:nvSpPr>
        <p:spPr>
          <a:xfrm>
            <a:off x="838200" y="1592264"/>
            <a:ext cx="10514013" cy="4608513"/>
          </a:xfrm>
        </p:spPr>
        <p:txBody>
          <a:bodyPr numCol="2" spcCol="720000"/>
          <a:lstStyle>
            <a:lvl1pPr marL="413983" indent="-413983">
              <a:spcBef>
                <a:spcPts val="2400"/>
              </a:spcBef>
              <a:buClr>
                <a:schemeClr val="accent4"/>
              </a:buClr>
              <a:buSzPct val="100000"/>
              <a:buFont typeface="+mj-lt"/>
              <a:buAutoNum type="arabicPeriod"/>
              <a:defRPr sz="2800" b="1">
                <a:latin typeface="+mj-lt"/>
              </a:defRPr>
            </a:lvl1pPr>
            <a:lvl2pPr marL="647974">
              <a:defRPr/>
            </a:lvl2pPr>
            <a:lvl3pPr marL="863965">
              <a:defRPr/>
            </a:lvl3pPr>
            <a:lvl4pPr marL="1079957">
              <a:defRPr/>
            </a:lvl4pPr>
            <a:lvl5pPr marL="1295948">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801962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3840">
          <p15:clr>
            <a:srgbClr val="FBAE40"/>
          </p15:clr>
        </p15:guide>
      </p15:sldGuideLst>
    </p:ext>
  </p:extLst>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userDrawn="1">
  <p:cSld name="Tijdslijn">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F0DF5271-02F7-4C8C-AC86-45A1A87C4A62}"/>
              </a:ext>
            </a:extLst>
          </p:cNvPr>
          <p:cNvSpPr/>
          <p:nvPr userDrawn="1"/>
        </p:nvSpPr>
        <p:spPr>
          <a:xfrm>
            <a:off x="838200" y="1592265"/>
            <a:ext cx="10514013" cy="460851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b="1">
              <a:solidFill>
                <a:schemeClr val="tx1"/>
              </a:solidFill>
              <a:latin typeface="+mj-lt"/>
            </a:endParaRPr>
          </a:p>
        </p:txBody>
      </p:sp>
      <p:sp>
        <p:nvSpPr>
          <p:cNvPr id="2" name="Title 1">
            <a:extLst>
              <a:ext uri="{FF2B5EF4-FFF2-40B4-BE49-F238E27FC236}">
                <a16:creationId xmlns:a16="http://schemas.microsoft.com/office/drawing/2014/main" id="{64A222AB-A6A7-4BBD-AC26-A44C50272742}"/>
              </a:ext>
            </a:extLst>
          </p:cNvPr>
          <p:cNvSpPr>
            <a:spLocks noGrp="1"/>
          </p:cNvSpPr>
          <p:nvPr>
            <p:ph type="title"/>
          </p:nvPr>
        </p:nvSpPr>
        <p:spPr/>
        <p:txBody>
          <a:bodyPr/>
          <a:lstStyle/>
          <a:p>
            <a:r>
              <a:rPr lang="en-US"/>
              <a:t>Click to edit Master title style</a:t>
            </a:r>
            <a:endParaRPr lang="nl-BE"/>
          </a:p>
        </p:txBody>
      </p:sp>
      <p:sp>
        <p:nvSpPr>
          <p:cNvPr id="3" name="Footer Placeholder 2">
            <a:extLst>
              <a:ext uri="{FF2B5EF4-FFF2-40B4-BE49-F238E27FC236}">
                <a16:creationId xmlns:a16="http://schemas.microsoft.com/office/drawing/2014/main" id="{326B1B38-DEA4-4A55-809D-15E9FB606827}"/>
              </a:ext>
            </a:extLst>
          </p:cNvPr>
          <p:cNvSpPr>
            <a:spLocks noGrp="1"/>
          </p:cNvSpPr>
          <p:nvPr>
            <p:ph type="ftr" sz="quarter" idx="10"/>
          </p:nvPr>
        </p:nvSpPr>
        <p:spPr/>
        <p:txBody>
          <a:bodyPr/>
          <a:lstStyle/>
          <a:p>
            <a:r>
              <a:rPr lang="nl-BE"/>
              <a:t>Digitaal Vlaanderen</a:t>
            </a:r>
          </a:p>
        </p:txBody>
      </p:sp>
      <p:sp>
        <p:nvSpPr>
          <p:cNvPr id="4" name="Slide Number Placeholder 3">
            <a:extLst>
              <a:ext uri="{FF2B5EF4-FFF2-40B4-BE49-F238E27FC236}">
                <a16:creationId xmlns:a16="http://schemas.microsoft.com/office/drawing/2014/main" id="{7F30AB6F-A9C9-4374-960A-E309A5EFDE7C}"/>
              </a:ext>
            </a:extLst>
          </p:cNvPr>
          <p:cNvSpPr>
            <a:spLocks noGrp="1"/>
          </p:cNvSpPr>
          <p:nvPr>
            <p:ph type="sldNum" sz="quarter" idx="11"/>
          </p:nvPr>
        </p:nvSpPr>
        <p:spPr/>
        <p:txBody>
          <a:bodyPr/>
          <a:lstStyle/>
          <a:p>
            <a:fld id="{1EABE038-A425-4CC0-917A-1DC3ED725B2E}" type="slidenum">
              <a:rPr lang="nl-BE" smtClean="0"/>
              <a:pPr/>
              <a:t>‹nr.›</a:t>
            </a:fld>
            <a:endParaRPr lang="nl-BE"/>
          </a:p>
        </p:txBody>
      </p:sp>
      <p:sp>
        <p:nvSpPr>
          <p:cNvPr id="12" name="SmartArt Placeholder 11">
            <a:extLst>
              <a:ext uri="{FF2B5EF4-FFF2-40B4-BE49-F238E27FC236}">
                <a16:creationId xmlns:a16="http://schemas.microsoft.com/office/drawing/2014/main" id="{CA428AEB-76E8-4F1F-A696-CC90A0005457}"/>
              </a:ext>
            </a:extLst>
          </p:cNvPr>
          <p:cNvSpPr>
            <a:spLocks noGrp="1"/>
          </p:cNvSpPr>
          <p:nvPr>
            <p:ph type="dgm" sz="quarter" idx="12"/>
          </p:nvPr>
        </p:nvSpPr>
        <p:spPr>
          <a:xfrm>
            <a:off x="2394408" y="1978735"/>
            <a:ext cx="8766928" cy="288000"/>
          </a:xfrm>
        </p:spPr>
        <p:txBody>
          <a:bodyPr/>
          <a:lstStyle/>
          <a:p>
            <a:r>
              <a:rPr lang="en-US"/>
              <a:t>Click icon to add SmartArt graphic</a:t>
            </a:r>
            <a:endParaRPr lang="nl-BE"/>
          </a:p>
        </p:txBody>
      </p:sp>
      <p:sp>
        <p:nvSpPr>
          <p:cNvPr id="15" name="Table Placeholder 14">
            <a:extLst>
              <a:ext uri="{FF2B5EF4-FFF2-40B4-BE49-F238E27FC236}">
                <a16:creationId xmlns:a16="http://schemas.microsoft.com/office/drawing/2014/main" id="{B6F23DDE-9419-4249-A153-DC47F37D8CEF}"/>
              </a:ext>
            </a:extLst>
          </p:cNvPr>
          <p:cNvSpPr>
            <a:spLocks noGrp="1"/>
          </p:cNvSpPr>
          <p:nvPr>
            <p:ph type="tbl" sz="quarter" idx="13"/>
          </p:nvPr>
        </p:nvSpPr>
        <p:spPr>
          <a:xfrm>
            <a:off x="962341" y="2361005"/>
            <a:ext cx="10267321" cy="3723272"/>
          </a:xfrm>
        </p:spPr>
        <p:txBody>
          <a:bodyPr/>
          <a:lstStyle/>
          <a:p>
            <a:r>
              <a:rPr lang="en-US"/>
              <a:t>Click icon to add table</a:t>
            </a:r>
            <a:endParaRPr lang="nl-BE"/>
          </a:p>
        </p:txBody>
      </p:sp>
      <p:sp>
        <p:nvSpPr>
          <p:cNvPr id="17" name="Text Placeholder 16">
            <a:extLst>
              <a:ext uri="{FF2B5EF4-FFF2-40B4-BE49-F238E27FC236}">
                <a16:creationId xmlns:a16="http://schemas.microsoft.com/office/drawing/2014/main" id="{141A74B6-DD02-4BC3-A81B-F28A17EBC5C5}"/>
              </a:ext>
            </a:extLst>
          </p:cNvPr>
          <p:cNvSpPr>
            <a:spLocks noGrp="1"/>
          </p:cNvSpPr>
          <p:nvPr>
            <p:ph type="body" sz="quarter" idx="14"/>
          </p:nvPr>
        </p:nvSpPr>
        <p:spPr>
          <a:xfrm>
            <a:off x="2394409" y="2840846"/>
            <a:ext cx="1063624" cy="288000"/>
          </a:xfrm>
          <a:prstGeom prst="roundRect">
            <a:avLst>
              <a:gd name="adj" fmla="val 9167"/>
            </a:avLst>
          </a:prstGeom>
          <a:solidFill>
            <a:schemeClr val="accent4"/>
          </a:solidFill>
        </p:spPr>
        <p:txBody>
          <a:bodyPr wrap="square" lIns="72000" tIns="72000" rIns="72000" bIns="72000" anchor="ctr">
            <a:noAutofit/>
          </a:bodyPr>
          <a:lstStyle>
            <a:lvl1pPr algn="ctr">
              <a:defRPr sz="14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Edit Master text styles</a:t>
            </a:r>
          </a:p>
        </p:txBody>
      </p:sp>
      <p:sp>
        <p:nvSpPr>
          <p:cNvPr id="37" name="Text Placeholder 16">
            <a:extLst>
              <a:ext uri="{FF2B5EF4-FFF2-40B4-BE49-F238E27FC236}">
                <a16:creationId xmlns:a16="http://schemas.microsoft.com/office/drawing/2014/main" id="{388766CC-1C6B-4250-BC09-5F5E195A8701}"/>
              </a:ext>
            </a:extLst>
          </p:cNvPr>
          <p:cNvSpPr>
            <a:spLocks noGrp="1"/>
          </p:cNvSpPr>
          <p:nvPr>
            <p:ph type="body" sz="quarter" idx="15"/>
          </p:nvPr>
        </p:nvSpPr>
        <p:spPr>
          <a:xfrm>
            <a:off x="2394409" y="4108605"/>
            <a:ext cx="1063624" cy="288000"/>
          </a:xfrm>
          <a:prstGeom prst="roundRect">
            <a:avLst>
              <a:gd name="adj" fmla="val 9167"/>
            </a:avLst>
          </a:prstGeom>
          <a:solidFill>
            <a:schemeClr val="accent2"/>
          </a:solidFill>
        </p:spPr>
        <p:txBody>
          <a:bodyPr wrap="square" lIns="72000" tIns="72000" rIns="72000" bIns="72000" anchor="ctr">
            <a:noAutofit/>
          </a:bodyPr>
          <a:lstStyle>
            <a:lvl1pPr algn="ctr">
              <a:defRPr sz="14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Edit Master text styles</a:t>
            </a:r>
          </a:p>
        </p:txBody>
      </p:sp>
      <p:sp>
        <p:nvSpPr>
          <p:cNvPr id="38" name="Text Placeholder 16">
            <a:extLst>
              <a:ext uri="{FF2B5EF4-FFF2-40B4-BE49-F238E27FC236}">
                <a16:creationId xmlns:a16="http://schemas.microsoft.com/office/drawing/2014/main" id="{8441DAEC-D24A-4E24-A402-1CC471080885}"/>
              </a:ext>
            </a:extLst>
          </p:cNvPr>
          <p:cNvSpPr>
            <a:spLocks noGrp="1"/>
          </p:cNvSpPr>
          <p:nvPr>
            <p:ph type="body" sz="quarter" idx="16"/>
          </p:nvPr>
        </p:nvSpPr>
        <p:spPr>
          <a:xfrm>
            <a:off x="2394409" y="5339805"/>
            <a:ext cx="1063624" cy="288000"/>
          </a:xfrm>
          <a:prstGeom prst="roundRect">
            <a:avLst>
              <a:gd name="adj" fmla="val 9167"/>
            </a:avLst>
          </a:prstGeom>
          <a:solidFill>
            <a:schemeClr val="accent1"/>
          </a:solidFill>
        </p:spPr>
        <p:txBody>
          <a:bodyPr wrap="square" lIns="72000" tIns="72000" rIns="72000" bIns="72000" anchor="ctr">
            <a:noAutofit/>
          </a:bodyPr>
          <a:lstStyle>
            <a:lvl1pPr algn="ctr">
              <a:defRPr sz="140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Edit Master text styles</a:t>
            </a:r>
          </a:p>
        </p:txBody>
      </p:sp>
      <p:sp>
        <p:nvSpPr>
          <p:cNvPr id="42" name="Text Placeholder 41">
            <a:extLst>
              <a:ext uri="{FF2B5EF4-FFF2-40B4-BE49-F238E27FC236}">
                <a16:creationId xmlns:a16="http://schemas.microsoft.com/office/drawing/2014/main" id="{C6C7B9BF-9096-4141-900E-0C07FD04B63E}"/>
              </a:ext>
            </a:extLst>
          </p:cNvPr>
          <p:cNvSpPr>
            <a:spLocks noGrp="1" noChangeAspect="1"/>
          </p:cNvSpPr>
          <p:nvPr>
            <p:ph type="body" sz="quarter" idx="17"/>
          </p:nvPr>
        </p:nvSpPr>
        <p:spPr>
          <a:xfrm>
            <a:off x="4890100" y="2473081"/>
            <a:ext cx="894556" cy="1023530"/>
          </a:xfrm>
          <a:custGeom>
            <a:avLst/>
            <a:gdLst>
              <a:gd name="connsiteX0" fmla="*/ 162767 w 889104"/>
              <a:gd name="connsiteY0" fmla="*/ 0 h 1017292"/>
              <a:gd name="connsiteX1" fmla="*/ 889104 w 889104"/>
              <a:gd name="connsiteY1" fmla="*/ 508168 h 1017292"/>
              <a:gd name="connsiteX2" fmla="*/ 160857 w 889104"/>
              <a:gd name="connsiteY2" fmla="*/ 1017292 h 1017292"/>
              <a:gd name="connsiteX3" fmla="*/ 0 w 889104"/>
              <a:gd name="connsiteY3" fmla="*/ 790908 h 1017292"/>
              <a:gd name="connsiteX4" fmla="*/ 403670 w 889104"/>
              <a:gd name="connsiteY4" fmla="*/ 508168 h 1017292"/>
              <a:gd name="connsiteX5" fmla="*/ 956 w 889104"/>
              <a:gd name="connsiteY5" fmla="*/ 226383 h 101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104" h="1017292">
                <a:moveTo>
                  <a:pt x="162767" y="0"/>
                </a:moveTo>
                <a:lnTo>
                  <a:pt x="889104" y="508168"/>
                </a:lnTo>
                <a:lnTo>
                  <a:pt x="160857" y="1017292"/>
                </a:lnTo>
                <a:lnTo>
                  <a:pt x="0" y="790908"/>
                </a:lnTo>
                <a:lnTo>
                  <a:pt x="403670" y="508168"/>
                </a:lnTo>
                <a:lnTo>
                  <a:pt x="956" y="226383"/>
                </a:lnTo>
                <a:close/>
              </a:path>
            </a:pathLst>
          </a:custGeom>
          <a:solidFill>
            <a:schemeClr val="accent1"/>
          </a:solidFill>
        </p:spPr>
        <p:txBody>
          <a:bodyPr wrap="none" lIns="72000" tIns="72000" rIns="72000" bIns="72000" anchor="ctr">
            <a:noAutofit/>
          </a:bodyPr>
          <a:lstStyle>
            <a:lvl1pPr algn="ctr">
              <a:defRPr sz="1400" b="1">
                <a:solidFill>
                  <a:schemeClr val="tx1"/>
                </a:solidFill>
                <a:latin typeface="+mj-lt"/>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Edit Master text styles</a:t>
            </a:r>
          </a:p>
        </p:txBody>
      </p:sp>
      <p:sp>
        <p:nvSpPr>
          <p:cNvPr id="14" name="Text Placeholder 16">
            <a:extLst>
              <a:ext uri="{FF2B5EF4-FFF2-40B4-BE49-F238E27FC236}">
                <a16:creationId xmlns:a16="http://schemas.microsoft.com/office/drawing/2014/main" id="{B6A5EC07-BCB1-49B4-8C03-DA027A35A7EF}"/>
              </a:ext>
            </a:extLst>
          </p:cNvPr>
          <p:cNvSpPr>
            <a:spLocks noGrp="1"/>
          </p:cNvSpPr>
          <p:nvPr>
            <p:ph type="body" sz="quarter" idx="18" hasCustomPrompt="1"/>
          </p:nvPr>
        </p:nvSpPr>
        <p:spPr>
          <a:xfrm>
            <a:off x="2394408" y="1678599"/>
            <a:ext cx="522000" cy="245419"/>
          </a:xfrm>
          <a:prstGeom prst="roundRect">
            <a:avLst>
              <a:gd name="adj" fmla="val 9167"/>
            </a:avLst>
          </a:prstGeom>
          <a:solidFill>
            <a:schemeClr val="accent1"/>
          </a:solidFill>
        </p:spPr>
        <p:txBody>
          <a:bodyPr wrap="square" lIns="72000" tIns="72000" rIns="72000" bIns="72000" anchor="ctr">
            <a:noAutofit/>
          </a:bodyPr>
          <a:lstStyle>
            <a:lvl1pPr algn="ctr">
              <a:defRPr sz="1400" b="1">
                <a:solidFill>
                  <a:schemeClr val="tx1"/>
                </a:solidFill>
                <a:latin typeface="+mj-lt"/>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err="1"/>
              <a:t>jaar</a:t>
            </a:r>
            <a:endParaRPr lang="nl-BE"/>
          </a:p>
        </p:txBody>
      </p:sp>
    </p:spTree>
    <p:extLst>
      <p:ext uri="{BB962C8B-B14F-4D97-AF65-F5344CB8AC3E}">
        <p14:creationId xmlns:p14="http://schemas.microsoft.com/office/powerpoint/2010/main" val="25668668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Conclusi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268E365-9778-4C40-AA58-C17DCFF706A7}"/>
              </a:ext>
            </a:extLst>
          </p:cNvPr>
          <p:cNvSpPr>
            <a:spLocks noGrp="1"/>
          </p:cNvSpPr>
          <p:nvPr>
            <p:ph type="title"/>
          </p:nvPr>
        </p:nvSpPr>
        <p:spPr/>
        <p:txBody>
          <a:bodyPr/>
          <a:lstStyle/>
          <a:p>
            <a:r>
              <a:rPr lang="en-US"/>
              <a:t>Click to edit Master title style</a:t>
            </a:r>
            <a:endParaRPr lang="nl-BE"/>
          </a:p>
        </p:txBody>
      </p:sp>
      <p:sp>
        <p:nvSpPr>
          <p:cNvPr id="3" name="Footer Placeholder 2">
            <a:extLst>
              <a:ext uri="{FF2B5EF4-FFF2-40B4-BE49-F238E27FC236}">
                <a16:creationId xmlns:a16="http://schemas.microsoft.com/office/drawing/2014/main" id="{457A015D-CC98-4ECA-BDBA-F0297C2169B8}"/>
              </a:ext>
            </a:extLst>
          </p:cNvPr>
          <p:cNvSpPr>
            <a:spLocks noGrp="1"/>
          </p:cNvSpPr>
          <p:nvPr>
            <p:ph type="ftr" sz="quarter" idx="10"/>
          </p:nvPr>
        </p:nvSpPr>
        <p:spPr/>
        <p:txBody>
          <a:bodyPr/>
          <a:lstStyle/>
          <a:p>
            <a:r>
              <a:rPr lang="nl-BE"/>
              <a:t>Digitaal Vlaanderen</a:t>
            </a:r>
          </a:p>
        </p:txBody>
      </p:sp>
      <p:sp>
        <p:nvSpPr>
          <p:cNvPr id="4" name="Slide Number Placeholder 3">
            <a:extLst>
              <a:ext uri="{FF2B5EF4-FFF2-40B4-BE49-F238E27FC236}">
                <a16:creationId xmlns:a16="http://schemas.microsoft.com/office/drawing/2014/main" id="{8416A5E5-BDF0-4E7D-803E-FE61AE47C41E}"/>
              </a:ext>
            </a:extLst>
          </p:cNvPr>
          <p:cNvSpPr>
            <a:spLocks noGrp="1"/>
          </p:cNvSpPr>
          <p:nvPr>
            <p:ph type="sldNum" sz="quarter" idx="11"/>
          </p:nvPr>
        </p:nvSpPr>
        <p:spPr/>
        <p:txBody>
          <a:bodyPr/>
          <a:lstStyle/>
          <a:p>
            <a:fld id="{1EABE038-A425-4CC0-917A-1DC3ED725B2E}" type="slidenum">
              <a:rPr lang="nl-BE" smtClean="0"/>
              <a:pPr/>
              <a:t>‹nr.›</a:t>
            </a:fld>
            <a:endParaRPr lang="nl-BE"/>
          </a:p>
        </p:txBody>
      </p:sp>
      <p:sp>
        <p:nvSpPr>
          <p:cNvPr id="9" name="Text Placeholder 8">
            <a:extLst>
              <a:ext uri="{FF2B5EF4-FFF2-40B4-BE49-F238E27FC236}">
                <a16:creationId xmlns:a16="http://schemas.microsoft.com/office/drawing/2014/main" id="{83D95701-A0B9-4CE4-8280-12966CBFBB4E}"/>
              </a:ext>
            </a:extLst>
          </p:cNvPr>
          <p:cNvSpPr>
            <a:spLocks noGrp="1"/>
          </p:cNvSpPr>
          <p:nvPr>
            <p:ph type="body" sz="quarter" idx="12"/>
          </p:nvPr>
        </p:nvSpPr>
        <p:spPr>
          <a:xfrm>
            <a:off x="838200" y="1592264"/>
            <a:ext cx="10514013" cy="4608513"/>
          </a:xfrm>
        </p:spPr>
        <p:txBody>
          <a:bodyPr/>
          <a:lstStyle>
            <a:lvl1pPr marL="395984" indent="-395984">
              <a:buSzPct val="114000"/>
              <a:buFontTx/>
              <a:buBlip>
                <a:blip r:embed="rId2"/>
              </a:buBlip>
              <a:defRPr sz="2800"/>
            </a:lvl1pPr>
            <a:lvl2pPr marL="647974">
              <a:defRPr/>
            </a:lvl2pPr>
            <a:lvl3pPr marL="863965">
              <a:defRPr/>
            </a:lvl3pPr>
            <a:lvl4pPr marL="1079957">
              <a:defRPr/>
            </a:lvl4pPr>
            <a:lvl5pPr marL="1295948">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495490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Lee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21A646AE-525C-4E05-AC23-070AEB611B82}"/>
              </a:ext>
            </a:extLst>
          </p:cNvPr>
          <p:cNvSpPr>
            <a:spLocks noGrp="1"/>
          </p:cNvSpPr>
          <p:nvPr>
            <p:ph type="ftr" sz="quarter" idx="10"/>
          </p:nvPr>
        </p:nvSpPr>
        <p:spPr/>
        <p:txBody>
          <a:bodyPr/>
          <a:lstStyle/>
          <a:p>
            <a:r>
              <a:rPr lang="nl-BE"/>
              <a:t>Digitaal Vlaanderen</a:t>
            </a:r>
          </a:p>
        </p:txBody>
      </p:sp>
      <p:sp>
        <p:nvSpPr>
          <p:cNvPr id="4" name="Slide Number Placeholder 3">
            <a:extLst>
              <a:ext uri="{FF2B5EF4-FFF2-40B4-BE49-F238E27FC236}">
                <a16:creationId xmlns:a16="http://schemas.microsoft.com/office/drawing/2014/main" id="{78AA4E71-19A2-489E-A860-0F722BD39634}"/>
              </a:ext>
            </a:extLst>
          </p:cNvPr>
          <p:cNvSpPr>
            <a:spLocks noGrp="1"/>
          </p:cNvSpPr>
          <p:nvPr>
            <p:ph type="sldNum" sz="quarter" idx="11"/>
          </p:nvPr>
        </p:nvSpPr>
        <p:spPr/>
        <p:txBody>
          <a:bodyPr/>
          <a:lstStyle/>
          <a:p>
            <a:fld id="{1EABE038-A425-4CC0-917A-1DC3ED725B2E}" type="slidenum">
              <a:rPr lang="nl-BE" smtClean="0"/>
              <a:pPr/>
              <a:t>‹nr.›</a:t>
            </a:fld>
            <a:endParaRPr lang="nl-BE"/>
          </a:p>
        </p:txBody>
      </p:sp>
    </p:spTree>
    <p:extLst>
      <p:ext uri="{BB962C8B-B14F-4D97-AF65-F5344CB8AC3E}">
        <p14:creationId xmlns:p14="http://schemas.microsoft.com/office/powerpoint/2010/main" val="20193332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userDrawn="1">
  <p:cSld name="1_Agenda">
    <p:spTree>
      <p:nvGrpSpPr>
        <p:cNvPr id="1" name=""/>
        <p:cNvGrpSpPr/>
        <p:nvPr/>
      </p:nvGrpSpPr>
      <p:grpSpPr>
        <a:xfrm>
          <a:off x="0" y="0"/>
          <a:ext cx="0" cy="0"/>
          <a:chOff x="0" y="0"/>
          <a:chExt cx="0" cy="0"/>
        </a:xfrm>
      </p:grpSpPr>
      <p:pic>
        <p:nvPicPr>
          <p:cNvPr id="12" name="Picture 11">
            <a:extLst>
              <a:ext uri="{FF2B5EF4-FFF2-40B4-BE49-F238E27FC236}">
                <a16:creationId xmlns:a16="http://schemas.microsoft.com/office/drawing/2014/main" id="{5B578C3A-70B1-4CC3-B6DF-285E9460333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203201" y="0"/>
            <a:ext cx="11988800" cy="6858000"/>
          </a:xfrm>
          <a:prstGeom prst="rect">
            <a:avLst/>
          </a:prstGeom>
        </p:spPr>
      </p:pic>
      <p:sp>
        <p:nvSpPr>
          <p:cNvPr id="2" name="Title 1">
            <a:extLst>
              <a:ext uri="{FF2B5EF4-FFF2-40B4-BE49-F238E27FC236}">
                <a16:creationId xmlns:a16="http://schemas.microsoft.com/office/drawing/2014/main" id="{254BF960-82A5-4285-8E8D-3D38ABFF4350}"/>
              </a:ext>
            </a:extLst>
          </p:cNvPr>
          <p:cNvSpPr>
            <a:spLocks noGrp="1"/>
          </p:cNvSpPr>
          <p:nvPr>
            <p:ph type="title"/>
          </p:nvPr>
        </p:nvSpPr>
        <p:spPr/>
        <p:txBody>
          <a:bodyPr/>
          <a:lstStyle/>
          <a:p>
            <a:r>
              <a:rPr lang="nl-NL"/>
              <a:t>Klik om stijl te bewerken</a:t>
            </a:r>
            <a:endParaRPr lang="nl-BE"/>
          </a:p>
        </p:txBody>
      </p:sp>
      <p:sp>
        <p:nvSpPr>
          <p:cNvPr id="3" name="Footer Placeholder 2">
            <a:extLst>
              <a:ext uri="{FF2B5EF4-FFF2-40B4-BE49-F238E27FC236}">
                <a16:creationId xmlns:a16="http://schemas.microsoft.com/office/drawing/2014/main" id="{2D42BFD9-E786-4CE8-B808-F14E6DDBFF8F}"/>
              </a:ext>
            </a:extLst>
          </p:cNvPr>
          <p:cNvSpPr>
            <a:spLocks noGrp="1"/>
          </p:cNvSpPr>
          <p:nvPr>
            <p:ph type="ftr" sz="quarter" idx="10"/>
          </p:nvPr>
        </p:nvSpPr>
        <p:spPr/>
        <p:txBody>
          <a:bodyPr/>
          <a:lstStyle/>
          <a:p>
            <a:r>
              <a:rPr lang="nl-BE"/>
              <a:t>Digitaal Vlaanderen</a:t>
            </a:r>
          </a:p>
        </p:txBody>
      </p:sp>
      <p:sp>
        <p:nvSpPr>
          <p:cNvPr id="4" name="Slide Number Placeholder 3">
            <a:extLst>
              <a:ext uri="{FF2B5EF4-FFF2-40B4-BE49-F238E27FC236}">
                <a16:creationId xmlns:a16="http://schemas.microsoft.com/office/drawing/2014/main" id="{0A744FAA-B041-4107-9B51-26A8D1A19D29}"/>
              </a:ext>
            </a:extLst>
          </p:cNvPr>
          <p:cNvSpPr>
            <a:spLocks noGrp="1"/>
          </p:cNvSpPr>
          <p:nvPr>
            <p:ph type="sldNum" sz="quarter" idx="11"/>
          </p:nvPr>
        </p:nvSpPr>
        <p:spPr/>
        <p:txBody>
          <a:bodyPr/>
          <a:lstStyle/>
          <a:p>
            <a:fld id="{1EABE038-A425-4CC0-917A-1DC3ED725B2E}" type="slidenum">
              <a:rPr lang="nl-BE" smtClean="0"/>
              <a:pPr/>
              <a:t>‹nr.›</a:t>
            </a:fld>
            <a:endParaRPr lang="nl-BE"/>
          </a:p>
        </p:txBody>
      </p:sp>
      <p:sp>
        <p:nvSpPr>
          <p:cNvPr id="14" name="Rechthoek 6">
            <a:extLst>
              <a:ext uri="{FF2B5EF4-FFF2-40B4-BE49-F238E27FC236}">
                <a16:creationId xmlns:a16="http://schemas.microsoft.com/office/drawing/2014/main" id="{18BD1D03-02DC-41F4-B683-DD75602FC23A}"/>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p>
        </p:txBody>
      </p:sp>
      <p:sp>
        <p:nvSpPr>
          <p:cNvPr id="8" name="Text Placeholder 8">
            <a:extLst>
              <a:ext uri="{FF2B5EF4-FFF2-40B4-BE49-F238E27FC236}">
                <a16:creationId xmlns:a16="http://schemas.microsoft.com/office/drawing/2014/main" id="{097A97DD-ACFA-4032-B2B4-DE6E6DE74FF6}"/>
              </a:ext>
            </a:extLst>
          </p:cNvPr>
          <p:cNvSpPr>
            <a:spLocks noGrp="1"/>
          </p:cNvSpPr>
          <p:nvPr>
            <p:ph type="body" sz="quarter" idx="12"/>
          </p:nvPr>
        </p:nvSpPr>
        <p:spPr>
          <a:xfrm>
            <a:off x="838200" y="1592264"/>
            <a:ext cx="10514013" cy="4608513"/>
          </a:xfrm>
        </p:spPr>
        <p:txBody>
          <a:bodyPr numCol="2" spcCol="720000"/>
          <a:lstStyle>
            <a:lvl1pPr marL="413983" indent="-413983">
              <a:spcBef>
                <a:spcPts val="2400"/>
              </a:spcBef>
              <a:buClr>
                <a:schemeClr val="accent4"/>
              </a:buClr>
              <a:buSzPct val="100000"/>
              <a:buFont typeface="+mj-lt"/>
              <a:buAutoNum type="arabicPeriod"/>
              <a:defRPr sz="2800" b="1">
                <a:latin typeface="+mj-lt"/>
              </a:defRPr>
            </a:lvl1pPr>
            <a:lvl2pPr marL="647974">
              <a:defRPr/>
            </a:lvl2pPr>
            <a:lvl3pPr marL="863965">
              <a:defRPr/>
            </a:lvl3pPr>
            <a:lvl4pPr marL="1079957">
              <a:defRPr/>
            </a:lvl4pPr>
            <a:lvl5pPr marL="1295948">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en-US"/>
          </a:p>
        </p:txBody>
      </p:sp>
    </p:spTree>
    <p:extLst>
      <p:ext uri="{BB962C8B-B14F-4D97-AF65-F5344CB8AC3E}">
        <p14:creationId xmlns:p14="http://schemas.microsoft.com/office/powerpoint/2010/main" val="20120211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3840">
          <p15:clr>
            <a:srgbClr val="FBAE40"/>
          </p15:clr>
        </p15:guide>
      </p15:sldGuideLst>
    </p:ext>
  </p:extLst>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1_Tijdslijn">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F0DF5271-02F7-4C8C-AC86-45A1A87C4A62}"/>
              </a:ext>
            </a:extLst>
          </p:cNvPr>
          <p:cNvSpPr/>
          <p:nvPr userDrawn="1"/>
        </p:nvSpPr>
        <p:spPr>
          <a:xfrm>
            <a:off x="838200" y="1592265"/>
            <a:ext cx="10514013" cy="460851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b="1">
              <a:solidFill>
                <a:schemeClr val="tx1"/>
              </a:solidFill>
              <a:latin typeface="+mj-lt"/>
            </a:endParaRPr>
          </a:p>
        </p:txBody>
      </p:sp>
      <p:sp>
        <p:nvSpPr>
          <p:cNvPr id="2" name="Title 1">
            <a:extLst>
              <a:ext uri="{FF2B5EF4-FFF2-40B4-BE49-F238E27FC236}">
                <a16:creationId xmlns:a16="http://schemas.microsoft.com/office/drawing/2014/main" id="{64A222AB-A6A7-4BBD-AC26-A44C50272742}"/>
              </a:ext>
            </a:extLst>
          </p:cNvPr>
          <p:cNvSpPr>
            <a:spLocks noGrp="1"/>
          </p:cNvSpPr>
          <p:nvPr>
            <p:ph type="title"/>
          </p:nvPr>
        </p:nvSpPr>
        <p:spPr/>
        <p:txBody>
          <a:bodyPr/>
          <a:lstStyle/>
          <a:p>
            <a:r>
              <a:rPr lang="nl-NL"/>
              <a:t>Klik om stijl te bewerken</a:t>
            </a:r>
            <a:endParaRPr lang="nl-BE"/>
          </a:p>
        </p:txBody>
      </p:sp>
      <p:sp>
        <p:nvSpPr>
          <p:cNvPr id="3" name="Footer Placeholder 2">
            <a:extLst>
              <a:ext uri="{FF2B5EF4-FFF2-40B4-BE49-F238E27FC236}">
                <a16:creationId xmlns:a16="http://schemas.microsoft.com/office/drawing/2014/main" id="{326B1B38-DEA4-4A55-809D-15E9FB606827}"/>
              </a:ext>
            </a:extLst>
          </p:cNvPr>
          <p:cNvSpPr>
            <a:spLocks noGrp="1"/>
          </p:cNvSpPr>
          <p:nvPr>
            <p:ph type="ftr" sz="quarter" idx="10"/>
          </p:nvPr>
        </p:nvSpPr>
        <p:spPr/>
        <p:txBody>
          <a:bodyPr/>
          <a:lstStyle/>
          <a:p>
            <a:r>
              <a:rPr lang="nl-BE"/>
              <a:t>Digitaal Vlaanderen</a:t>
            </a:r>
          </a:p>
        </p:txBody>
      </p:sp>
      <p:sp>
        <p:nvSpPr>
          <p:cNvPr id="4" name="Slide Number Placeholder 3">
            <a:extLst>
              <a:ext uri="{FF2B5EF4-FFF2-40B4-BE49-F238E27FC236}">
                <a16:creationId xmlns:a16="http://schemas.microsoft.com/office/drawing/2014/main" id="{7F30AB6F-A9C9-4374-960A-E309A5EFDE7C}"/>
              </a:ext>
            </a:extLst>
          </p:cNvPr>
          <p:cNvSpPr>
            <a:spLocks noGrp="1"/>
          </p:cNvSpPr>
          <p:nvPr>
            <p:ph type="sldNum" sz="quarter" idx="11"/>
          </p:nvPr>
        </p:nvSpPr>
        <p:spPr/>
        <p:txBody>
          <a:bodyPr/>
          <a:lstStyle/>
          <a:p>
            <a:fld id="{1EABE038-A425-4CC0-917A-1DC3ED725B2E}" type="slidenum">
              <a:rPr lang="nl-BE" smtClean="0"/>
              <a:pPr/>
              <a:t>‹nr.›</a:t>
            </a:fld>
            <a:endParaRPr lang="nl-BE"/>
          </a:p>
        </p:txBody>
      </p:sp>
      <p:sp>
        <p:nvSpPr>
          <p:cNvPr id="12" name="SmartArt Placeholder 11">
            <a:extLst>
              <a:ext uri="{FF2B5EF4-FFF2-40B4-BE49-F238E27FC236}">
                <a16:creationId xmlns:a16="http://schemas.microsoft.com/office/drawing/2014/main" id="{CA428AEB-76E8-4F1F-A696-CC90A0005457}"/>
              </a:ext>
            </a:extLst>
          </p:cNvPr>
          <p:cNvSpPr>
            <a:spLocks noGrp="1"/>
          </p:cNvSpPr>
          <p:nvPr>
            <p:ph type="dgm" sz="quarter" idx="12"/>
          </p:nvPr>
        </p:nvSpPr>
        <p:spPr>
          <a:xfrm>
            <a:off x="2394408" y="1978735"/>
            <a:ext cx="8766928" cy="288000"/>
          </a:xfrm>
        </p:spPr>
        <p:txBody>
          <a:bodyPr/>
          <a:lstStyle/>
          <a:p>
            <a:r>
              <a:rPr lang="nl-NL"/>
              <a:t>Klik op het pictogram om een SmartArt-graphic toe te voegen</a:t>
            </a:r>
            <a:endParaRPr lang="nl-BE"/>
          </a:p>
        </p:txBody>
      </p:sp>
      <p:sp>
        <p:nvSpPr>
          <p:cNvPr id="15" name="Table Placeholder 14">
            <a:extLst>
              <a:ext uri="{FF2B5EF4-FFF2-40B4-BE49-F238E27FC236}">
                <a16:creationId xmlns:a16="http://schemas.microsoft.com/office/drawing/2014/main" id="{B6F23DDE-9419-4249-A153-DC47F37D8CEF}"/>
              </a:ext>
            </a:extLst>
          </p:cNvPr>
          <p:cNvSpPr>
            <a:spLocks noGrp="1"/>
          </p:cNvSpPr>
          <p:nvPr>
            <p:ph type="tbl" sz="quarter" idx="13"/>
          </p:nvPr>
        </p:nvSpPr>
        <p:spPr>
          <a:xfrm>
            <a:off x="962341" y="2361005"/>
            <a:ext cx="10267321" cy="3723272"/>
          </a:xfrm>
        </p:spPr>
        <p:txBody>
          <a:bodyPr/>
          <a:lstStyle/>
          <a:p>
            <a:r>
              <a:rPr lang="nl-NL"/>
              <a:t>Klik op het pictogram als u een tabel wilt toevoegen</a:t>
            </a:r>
            <a:endParaRPr lang="nl-BE"/>
          </a:p>
        </p:txBody>
      </p:sp>
      <p:sp>
        <p:nvSpPr>
          <p:cNvPr id="17" name="Text Placeholder 16">
            <a:extLst>
              <a:ext uri="{FF2B5EF4-FFF2-40B4-BE49-F238E27FC236}">
                <a16:creationId xmlns:a16="http://schemas.microsoft.com/office/drawing/2014/main" id="{141A74B6-DD02-4BC3-A81B-F28A17EBC5C5}"/>
              </a:ext>
            </a:extLst>
          </p:cNvPr>
          <p:cNvSpPr>
            <a:spLocks noGrp="1"/>
          </p:cNvSpPr>
          <p:nvPr>
            <p:ph type="body" sz="quarter" idx="14"/>
          </p:nvPr>
        </p:nvSpPr>
        <p:spPr>
          <a:xfrm>
            <a:off x="2394409" y="2840846"/>
            <a:ext cx="1063624" cy="288000"/>
          </a:xfrm>
          <a:prstGeom prst="roundRect">
            <a:avLst>
              <a:gd name="adj" fmla="val 9167"/>
            </a:avLst>
          </a:prstGeom>
          <a:solidFill>
            <a:schemeClr val="accent4"/>
          </a:solidFill>
        </p:spPr>
        <p:txBody>
          <a:bodyPr wrap="square" lIns="72000" tIns="72000" rIns="72000" bIns="72000" anchor="ctr">
            <a:noAutofit/>
          </a:bodyPr>
          <a:lstStyle>
            <a:lvl1pPr algn="ctr">
              <a:defRPr sz="14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nl-NL"/>
              <a:t>Klikken om de tekststijl van het model te bewerken</a:t>
            </a:r>
          </a:p>
        </p:txBody>
      </p:sp>
      <p:sp>
        <p:nvSpPr>
          <p:cNvPr id="37" name="Text Placeholder 16">
            <a:extLst>
              <a:ext uri="{FF2B5EF4-FFF2-40B4-BE49-F238E27FC236}">
                <a16:creationId xmlns:a16="http://schemas.microsoft.com/office/drawing/2014/main" id="{388766CC-1C6B-4250-BC09-5F5E195A8701}"/>
              </a:ext>
            </a:extLst>
          </p:cNvPr>
          <p:cNvSpPr>
            <a:spLocks noGrp="1"/>
          </p:cNvSpPr>
          <p:nvPr>
            <p:ph type="body" sz="quarter" idx="15"/>
          </p:nvPr>
        </p:nvSpPr>
        <p:spPr>
          <a:xfrm>
            <a:off x="2394409" y="4108605"/>
            <a:ext cx="1063624" cy="288000"/>
          </a:xfrm>
          <a:prstGeom prst="roundRect">
            <a:avLst>
              <a:gd name="adj" fmla="val 9167"/>
            </a:avLst>
          </a:prstGeom>
          <a:solidFill>
            <a:schemeClr val="accent2"/>
          </a:solidFill>
        </p:spPr>
        <p:txBody>
          <a:bodyPr wrap="square" lIns="72000" tIns="72000" rIns="72000" bIns="72000" anchor="ctr">
            <a:noAutofit/>
          </a:bodyPr>
          <a:lstStyle>
            <a:lvl1pPr algn="ctr">
              <a:defRPr sz="14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nl-NL"/>
              <a:t>Klikken om de tekststijl van het model te bewerken</a:t>
            </a:r>
          </a:p>
        </p:txBody>
      </p:sp>
      <p:sp>
        <p:nvSpPr>
          <p:cNvPr id="38" name="Text Placeholder 16">
            <a:extLst>
              <a:ext uri="{FF2B5EF4-FFF2-40B4-BE49-F238E27FC236}">
                <a16:creationId xmlns:a16="http://schemas.microsoft.com/office/drawing/2014/main" id="{8441DAEC-D24A-4E24-A402-1CC471080885}"/>
              </a:ext>
            </a:extLst>
          </p:cNvPr>
          <p:cNvSpPr>
            <a:spLocks noGrp="1"/>
          </p:cNvSpPr>
          <p:nvPr>
            <p:ph type="body" sz="quarter" idx="16"/>
          </p:nvPr>
        </p:nvSpPr>
        <p:spPr>
          <a:xfrm>
            <a:off x="2394409" y="5339805"/>
            <a:ext cx="1063624" cy="288000"/>
          </a:xfrm>
          <a:prstGeom prst="roundRect">
            <a:avLst>
              <a:gd name="adj" fmla="val 9167"/>
            </a:avLst>
          </a:prstGeom>
          <a:solidFill>
            <a:schemeClr val="accent1"/>
          </a:solidFill>
        </p:spPr>
        <p:txBody>
          <a:bodyPr wrap="square" lIns="72000" tIns="72000" rIns="72000" bIns="72000" anchor="ctr">
            <a:noAutofit/>
          </a:bodyPr>
          <a:lstStyle>
            <a:lvl1pPr algn="ctr">
              <a:defRPr sz="140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nl-NL"/>
              <a:t>Klikken om de tekststijl van het model te bewerken</a:t>
            </a:r>
          </a:p>
        </p:txBody>
      </p:sp>
      <p:sp>
        <p:nvSpPr>
          <p:cNvPr id="42" name="Text Placeholder 41">
            <a:extLst>
              <a:ext uri="{FF2B5EF4-FFF2-40B4-BE49-F238E27FC236}">
                <a16:creationId xmlns:a16="http://schemas.microsoft.com/office/drawing/2014/main" id="{C6C7B9BF-9096-4141-900E-0C07FD04B63E}"/>
              </a:ext>
            </a:extLst>
          </p:cNvPr>
          <p:cNvSpPr>
            <a:spLocks noGrp="1" noChangeAspect="1"/>
          </p:cNvSpPr>
          <p:nvPr>
            <p:ph type="body" sz="quarter" idx="17"/>
          </p:nvPr>
        </p:nvSpPr>
        <p:spPr>
          <a:xfrm>
            <a:off x="4890100" y="2473081"/>
            <a:ext cx="894556" cy="1023530"/>
          </a:xfrm>
          <a:custGeom>
            <a:avLst/>
            <a:gdLst>
              <a:gd name="connsiteX0" fmla="*/ 162767 w 889104"/>
              <a:gd name="connsiteY0" fmla="*/ 0 h 1017292"/>
              <a:gd name="connsiteX1" fmla="*/ 889104 w 889104"/>
              <a:gd name="connsiteY1" fmla="*/ 508168 h 1017292"/>
              <a:gd name="connsiteX2" fmla="*/ 160857 w 889104"/>
              <a:gd name="connsiteY2" fmla="*/ 1017292 h 1017292"/>
              <a:gd name="connsiteX3" fmla="*/ 0 w 889104"/>
              <a:gd name="connsiteY3" fmla="*/ 790908 h 1017292"/>
              <a:gd name="connsiteX4" fmla="*/ 403670 w 889104"/>
              <a:gd name="connsiteY4" fmla="*/ 508168 h 1017292"/>
              <a:gd name="connsiteX5" fmla="*/ 956 w 889104"/>
              <a:gd name="connsiteY5" fmla="*/ 226383 h 101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104" h="1017292">
                <a:moveTo>
                  <a:pt x="162767" y="0"/>
                </a:moveTo>
                <a:lnTo>
                  <a:pt x="889104" y="508168"/>
                </a:lnTo>
                <a:lnTo>
                  <a:pt x="160857" y="1017292"/>
                </a:lnTo>
                <a:lnTo>
                  <a:pt x="0" y="790908"/>
                </a:lnTo>
                <a:lnTo>
                  <a:pt x="403670" y="508168"/>
                </a:lnTo>
                <a:lnTo>
                  <a:pt x="956" y="226383"/>
                </a:lnTo>
                <a:close/>
              </a:path>
            </a:pathLst>
          </a:custGeom>
          <a:solidFill>
            <a:schemeClr val="accent1"/>
          </a:solidFill>
        </p:spPr>
        <p:txBody>
          <a:bodyPr wrap="none" lIns="72000" tIns="72000" rIns="72000" bIns="72000" anchor="ctr">
            <a:noAutofit/>
          </a:bodyPr>
          <a:lstStyle>
            <a:lvl1pPr algn="ctr">
              <a:defRPr sz="1400" b="1">
                <a:solidFill>
                  <a:schemeClr val="tx1"/>
                </a:solidFill>
                <a:latin typeface="+mj-lt"/>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nl-NL"/>
              <a:t>Klikken om de tekststijl van het model te bewerken</a:t>
            </a:r>
          </a:p>
        </p:txBody>
      </p:sp>
      <p:sp>
        <p:nvSpPr>
          <p:cNvPr id="14" name="Text Placeholder 16">
            <a:extLst>
              <a:ext uri="{FF2B5EF4-FFF2-40B4-BE49-F238E27FC236}">
                <a16:creationId xmlns:a16="http://schemas.microsoft.com/office/drawing/2014/main" id="{B6A5EC07-BCB1-49B4-8C03-DA027A35A7EF}"/>
              </a:ext>
            </a:extLst>
          </p:cNvPr>
          <p:cNvSpPr>
            <a:spLocks noGrp="1"/>
          </p:cNvSpPr>
          <p:nvPr>
            <p:ph type="body" sz="quarter" idx="18" hasCustomPrompt="1"/>
          </p:nvPr>
        </p:nvSpPr>
        <p:spPr>
          <a:xfrm>
            <a:off x="2394408" y="1678599"/>
            <a:ext cx="522000" cy="245419"/>
          </a:xfrm>
          <a:prstGeom prst="roundRect">
            <a:avLst>
              <a:gd name="adj" fmla="val 9167"/>
            </a:avLst>
          </a:prstGeom>
          <a:solidFill>
            <a:schemeClr val="accent1"/>
          </a:solidFill>
        </p:spPr>
        <p:txBody>
          <a:bodyPr wrap="square" lIns="72000" tIns="72000" rIns="72000" bIns="72000" anchor="ctr">
            <a:noAutofit/>
          </a:bodyPr>
          <a:lstStyle>
            <a:lvl1pPr algn="ctr">
              <a:defRPr sz="1400" b="1">
                <a:solidFill>
                  <a:schemeClr val="tx1"/>
                </a:solidFill>
                <a:latin typeface="+mj-lt"/>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err="1"/>
              <a:t>jaar</a:t>
            </a:r>
            <a:endParaRPr lang="nl-BE"/>
          </a:p>
        </p:txBody>
      </p:sp>
    </p:spTree>
    <p:extLst>
      <p:ext uri="{BB962C8B-B14F-4D97-AF65-F5344CB8AC3E}">
        <p14:creationId xmlns:p14="http://schemas.microsoft.com/office/powerpoint/2010/main" val="12842826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userDrawn="1">
  <p:cSld name="1_Conclusi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268E365-9778-4C40-AA58-C17DCFF706A7}"/>
              </a:ext>
            </a:extLst>
          </p:cNvPr>
          <p:cNvSpPr>
            <a:spLocks noGrp="1"/>
          </p:cNvSpPr>
          <p:nvPr>
            <p:ph type="title"/>
          </p:nvPr>
        </p:nvSpPr>
        <p:spPr/>
        <p:txBody>
          <a:bodyPr/>
          <a:lstStyle/>
          <a:p>
            <a:r>
              <a:rPr lang="nl-NL"/>
              <a:t>Klik om stijl te bewerken</a:t>
            </a:r>
            <a:endParaRPr lang="nl-BE"/>
          </a:p>
        </p:txBody>
      </p:sp>
      <p:sp>
        <p:nvSpPr>
          <p:cNvPr id="3" name="Footer Placeholder 2">
            <a:extLst>
              <a:ext uri="{FF2B5EF4-FFF2-40B4-BE49-F238E27FC236}">
                <a16:creationId xmlns:a16="http://schemas.microsoft.com/office/drawing/2014/main" id="{457A015D-CC98-4ECA-BDBA-F0297C2169B8}"/>
              </a:ext>
            </a:extLst>
          </p:cNvPr>
          <p:cNvSpPr>
            <a:spLocks noGrp="1"/>
          </p:cNvSpPr>
          <p:nvPr>
            <p:ph type="ftr" sz="quarter" idx="10"/>
          </p:nvPr>
        </p:nvSpPr>
        <p:spPr/>
        <p:txBody>
          <a:bodyPr/>
          <a:lstStyle/>
          <a:p>
            <a:r>
              <a:rPr lang="nl-BE"/>
              <a:t>Digitaal Vlaanderen</a:t>
            </a:r>
          </a:p>
        </p:txBody>
      </p:sp>
      <p:sp>
        <p:nvSpPr>
          <p:cNvPr id="4" name="Slide Number Placeholder 3">
            <a:extLst>
              <a:ext uri="{FF2B5EF4-FFF2-40B4-BE49-F238E27FC236}">
                <a16:creationId xmlns:a16="http://schemas.microsoft.com/office/drawing/2014/main" id="{8416A5E5-BDF0-4E7D-803E-FE61AE47C41E}"/>
              </a:ext>
            </a:extLst>
          </p:cNvPr>
          <p:cNvSpPr>
            <a:spLocks noGrp="1"/>
          </p:cNvSpPr>
          <p:nvPr>
            <p:ph type="sldNum" sz="quarter" idx="11"/>
          </p:nvPr>
        </p:nvSpPr>
        <p:spPr/>
        <p:txBody>
          <a:bodyPr/>
          <a:lstStyle/>
          <a:p>
            <a:fld id="{1EABE038-A425-4CC0-917A-1DC3ED725B2E}" type="slidenum">
              <a:rPr lang="nl-BE" smtClean="0"/>
              <a:pPr/>
              <a:t>‹nr.›</a:t>
            </a:fld>
            <a:endParaRPr lang="nl-BE"/>
          </a:p>
        </p:txBody>
      </p:sp>
      <p:sp>
        <p:nvSpPr>
          <p:cNvPr id="9" name="Text Placeholder 8">
            <a:extLst>
              <a:ext uri="{FF2B5EF4-FFF2-40B4-BE49-F238E27FC236}">
                <a16:creationId xmlns:a16="http://schemas.microsoft.com/office/drawing/2014/main" id="{83D95701-A0B9-4CE4-8280-12966CBFBB4E}"/>
              </a:ext>
            </a:extLst>
          </p:cNvPr>
          <p:cNvSpPr>
            <a:spLocks noGrp="1"/>
          </p:cNvSpPr>
          <p:nvPr>
            <p:ph type="body" sz="quarter" idx="12"/>
          </p:nvPr>
        </p:nvSpPr>
        <p:spPr>
          <a:xfrm>
            <a:off x="838200" y="1592264"/>
            <a:ext cx="10514013" cy="4608513"/>
          </a:xfrm>
        </p:spPr>
        <p:txBody>
          <a:bodyPr/>
          <a:lstStyle>
            <a:lvl1pPr marL="395984" indent="-395984">
              <a:buSzPct val="114000"/>
              <a:buFontTx/>
              <a:buBlip>
                <a:blip r:embed="rId2"/>
              </a:buBlip>
              <a:defRPr sz="2800"/>
            </a:lvl1pPr>
            <a:lvl2pPr marL="647974">
              <a:defRPr/>
            </a:lvl2pPr>
            <a:lvl3pPr marL="863965">
              <a:defRPr/>
            </a:lvl3pPr>
            <a:lvl4pPr marL="1079957">
              <a:defRPr/>
            </a:lvl4pPr>
            <a:lvl5pPr marL="1295948">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en-US"/>
          </a:p>
        </p:txBody>
      </p:sp>
    </p:spTree>
    <p:extLst>
      <p:ext uri="{BB962C8B-B14F-4D97-AF65-F5344CB8AC3E}">
        <p14:creationId xmlns:p14="http://schemas.microsoft.com/office/powerpoint/2010/main" val="900249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Stappen_01">
    <p:spTree>
      <p:nvGrpSpPr>
        <p:cNvPr id="1" name=""/>
        <p:cNvGrpSpPr/>
        <p:nvPr/>
      </p:nvGrpSpPr>
      <p:grpSpPr>
        <a:xfrm>
          <a:off x="0" y="0"/>
          <a:ext cx="0" cy="0"/>
          <a:chOff x="0" y="0"/>
          <a:chExt cx="0" cy="0"/>
        </a:xfrm>
      </p:grpSpPr>
      <p:pic>
        <p:nvPicPr>
          <p:cNvPr id="10" name="image1.png">
            <a:extLst>
              <a:ext uri="{FF2B5EF4-FFF2-40B4-BE49-F238E27FC236}">
                <a16:creationId xmlns:a16="http://schemas.microsoft.com/office/drawing/2014/main" id="{DB962CC7-22F4-4B97-8F7A-432C84F78205}"/>
              </a:ext>
            </a:extLst>
          </p:cNvPr>
          <p:cNvPicPr/>
          <p:nvPr userDrawn="1"/>
        </p:nvPicPr>
        <p:blipFill>
          <a:blip r:embed="rId2">
            <a:duotone>
              <a:schemeClr val="bg2">
                <a:shade val="45000"/>
                <a:satMod val="135000"/>
              </a:schemeClr>
              <a:prstClr val="white"/>
            </a:duotone>
          </a:blip>
          <a:srcRect l="763" t="1399" r="6439" b="3435"/>
          <a:stretch>
            <a:fillRect/>
          </a:stretch>
        </p:blipFill>
        <p:spPr>
          <a:xfrm>
            <a:off x="2" y="-31017"/>
            <a:ext cx="12191999" cy="6858001"/>
          </a:xfrm>
          <a:prstGeom prst="rect">
            <a:avLst/>
          </a:prstGeom>
          <a:ln w="12700">
            <a:miter lim="400000"/>
          </a:ln>
        </p:spPr>
      </p:pic>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lvl1pPr>
              <a:defRPr/>
            </a:lvl1p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lvl1pPr>
              <a:defRPr/>
            </a:lvl1pPr>
          </a:lstStyle>
          <a:p>
            <a:fld id="{1EABE038-A425-4CC0-917A-1DC3ED725B2E}" type="slidenum">
              <a:rPr lang="nl-BE" smtClean="0"/>
              <a:pPr/>
              <a:t>‹nr.›</a:t>
            </a:fld>
            <a:endParaRPr lang="nl-BE"/>
          </a:p>
        </p:txBody>
      </p:sp>
      <p:sp>
        <p:nvSpPr>
          <p:cNvPr id="11" name="Titel 1">
            <a:extLst>
              <a:ext uri="{FF2B5EF4-FFF2-40B4-BE49-F238E27FC236}">
                <a16:creationId xmlns:a16="http://schemas.microsoft.com/office/drawing/2014/main" id="{05C4B4E7-29A5-4D21-BAB1-4903AD7D4499}"/>
              </a:ext>
            </a:extLst>
          </p:cNvPr>
          <p:cNvSpPr>
            <a:spLocks noGrp="1"/>
          </p:cNvSpPr>
          <p:nvPr>
            <p:ph type="title" hasCustomPrompt="1"/>
          </p:nvPr>
        </p:nvSpPr>
        <p:spPr>
          <a:xfrm>
            <a:off x="838200" y="365126"/>
            <a:ext cx="10515600" cy="703511"/>
          </a:xfrm>
          <a:prstGeom prst="rect">
            <a:avLst/>
          </a:prstGeom>
        </p:spPr>
        <p:txBody>
          <a:bodyPr/>
          <a:lstStyle>
            <a:lvl1pPr>
              <a:defRPr/>
            </a:lvl1pPr>
          </a:lstStyle>
          <a:p>
            <a:r>
              <a:rPr lang="nl-NL"/>
              <a:t>Hoofdtitel</a:t>
            </a:r>
            <a:endParaRPr lang="nl-BE"/>
          </a:p>
        </p:txBody>
      </p:sp>
      <p:sp>
        <p:nvSpPr>
          <p:cNvPr id="16" name="Tijdelijke aanduiding voor afbeelding 4">
            <a:extLst>
              <a:ext uri="{FF2B5EF4-FFF2-40B4-BE49-F238E27FC236}">
                <a16:creationId xmlns:a16="http://schemas.microsoft.com/office/drawing/2014/main" id="{B8CE9CF7-7108-4FD5-B262-BF0DA45AB0E1}"/>
              </a:ext>
            </a:extLst>
          </p:cNvPr>
          <p:cNvSpPr>
            <a:spLocks noGrp="1"/>
          </p:cNvSpPr>
          <p:nvPr>
            <p:ph type="pic" sz="quarter" idx="10" hasCustomPrompt="1"/>
          </p:nvPr>
        </p:nvSpPr>
        <p:spPr>
          <a:xfrm>
            <a:off x="800274" y="2453017"/>
            <a:ext cx="2410883" cy="2712659"/>
          </a:xfrm>
          <a:ln w="12700">
            <a:noFill/>
          </a:ln>
        </p:spPr>
        <p:txBody>
          <a:bodyPr/>
          <a:lstStyle>
            <a:lvl1pPr marL="0" marR="0" indent="0" algn="l" defTabSz="914353" rtl="0" eaLnBrk="1" fontAlgn="auto" latinLnBrk="0" hangingPunct="1">
              <a:lnSpc>
                <a:spcPct val="90000"/>
              </a:lnSpc>
              <a:spcBef>
                <a:spcPts val="1000"/>
              </a:spcBef>
              <a:spcAft>
                <a:spcPts val="0"/>
              </a:spcAft>
              <a:buClrTx/>
              <a:buSzTx/>
              <a:buFont typeface="Arial" panose="020B0604020202020204" pitchFamily="34" charset="0"/>
              <a:buNone/>
              <a:tabLst/>
              <a:defRPr sz="1600">
                <a:solidFill>
                  <a:schemeClr val="accent4">
                    <a:lumMod val="60000"/>
                    <a:lumOff val="40000"/>
                  </a:schemeClr>
                </a:solidFill>
              </a:defRPr>
            </a:lvl1pPr>
          </a:lstStyle>
          <a:p>
            <a:pPr marL="0" marR="0" lvl="0" indent="0" algn="l" defTabSz="91435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sp>
        <p:nvSpPr>
          <p:cNvPr id="17" name="Tijdelijke aanduiding voor tekst 12">
            <a:extLst>
              <a:ext uri="{FF2B5EF4-FFF2-40B4-BE49-F238E27FC236}">
                <a16:creationId xmlns:a16="http://schemas.microsoft.com/office/drawing/2014/main" id="{E6C7248D-8CF0-4282-A4F6-037171CC5E75}"/>
              </a:ext>
            </a:extLst>
          </p:cNvPr>
          <p:cNvSpPr>
            <a:spLocks noGrp="1"/>
          </p:cNvSpPr>
          <p:nvPr>
            <p:ph type="body" sz="quarter" idx="13" hasCustomPrompt="1"/>
          </p:nvPr>
        </p:nvSpPr>
        <p:spPr>
          <a:xfrm>
            <a:off x="800274" y="5337125"/>
            <a:ext cx="2410883" cy="730233"/>
          </a:xfrm>
          <a:solidFill>
            <a:schemeClr val="accent1"/>
          </a:solidFill>
        </p:spPr>
        <p:txBody>
          <a:bodyPr>
            <a:normAutofit/>
          </a:bodyPr>
          <a:lstStyle>
            <a:lvl1pPr algn="ctr">
              <a:defRPr sz="1600"/>
            </a:lvl1pPr>
          </a:lstStyle>
          <a:p>
            <a:pPr lvl="0"/>
            <a:r>
              <a:rPr lang="nl-NL"/>
              <a:t>Beschrijving</a:t>
            </a:r>
          </a:p>
        </p:txBody>
      </p:sp>
      <p:sp>
        <p:nvSpPr>
          <p:cNvPr id="18" name="Tijdelijke aanduiding voor tekst 14">
            <a:extLst>
              <a:ext uri="{FF2B5EF4-FFF2-40B4-BE49-F238E27FC236}">
                <a16:creationId xmlns:a16="http://schemas.microsoft.com/office/drawing/2014/main" id="{8423D5C9-344D-4A8C-BEFD-E77AFB4F00C6}"/>
              </a:ext>
            </a:extLst>
          </p:cNvPr>
          <p:cNvSpPr>
            <a:spLocks noGrp="1"/>
          </p:cNvSpPr>
          <p:nvPr>
            <p:ph type="body" sz="quarter" idx="14" hasCustomPrompt="1"/>
          </p:nvPr>
        </p:nvSpPr>
        <p:spPr>
          <a:xfrm>
            <a:off x="800274" y="2020916"/>
            <a:ext cx="2410884" cy="432100"/>
          </a:xfrm>
        </p:spPr>
        <p:txBody>
          <a:bodyPr>
            <a:normAutofit/>
          </a:bodyPr>
          <a:lstStyle>
            <a:lvl1pPr algn="ctr">
              <a:defRPr sz="2000" b="1">
                <a:solidFill>
                  <a:schemeClr val="accent4"/>
                </a:solidFill>
              </a:defRPr>
            </a:lvl1pPr>
            <a:lvl2pPr marL="383971" indent="0">
              <a:buNone/>
              <a:defRPr/>
            </a:lvl2pPr>
          </a:lstStyle>
          <a:p>
            <a:pPr lvl="0"/>
            <a:r>
              <a:rPr lang="nl-NL"/>
              <a:t>Titel</a:t>
            </a:r>
          </a:p>
        </p:txBody>
      </p:sp>
      <p:sp>
        <p:nvSpPr>
          <p:cNvPr id="19" name="Tijdelijke aanduiding voor afbeelding 4">
            <a:extLst>
              <a:ext uri="{FF2B5EF4-FFF2-40B4-BE49-F238E27FC236}">
                <a16:creationId xmlns:a16="http://schemas.microsoft.com/office/drawing/2014/main" id="{E19C59EC-55A7-46F2-9BBA-3CBA70A948CA}"/>
              </a:ext>
            </a:extLst>
          </p:cNvPr>
          <p:cNvSpPr>
            <a:spLocks noGrp="1"/>
          </p:cNvSpPr>
          <p:nvPr>
            <p:ph type="pic" sz="quarter" idx="15" hasCustomPrompt="1"/>
          </p:nvPr>
        </p:nvSpPr>
        <p:spPr>
          <a:xfrm>
            <a:off x="3585874" y="2453017"/>
            <a:ext cx="2410883" cy="2712659"/>
          </a:xfrm>
          <a:ln w="12700" cap="sq">
            <a:noFill/>
            <a:round/>
          </a:ln>
        </p:spPr>
        <p:txBody>
          <a:bodyPr/>
          <a:lstStyle>
            <a:lvl1pPr marL="0" marR="0" indent="0" algn="l" defTabSz="914353" rtl="0" eaLnBrk="1" fontAlgn="auto" latinLnBrk="0" hangingPunct="1">
              <a:lnSpc>
                <a:spcPct val="90000"/>
              </a:lnSpc>
              <a:spcBef>
                <a:spcPts val="1000"/>
              </a:spcBef>
              <a:spcAft>
                <a:spcPts val="0"/>
              </a:spcAft>
              <a:buClrTx/>
              <a:buSzTx/>
              <a:buFont typeface="Arial" panose="020B0604020202020204" pitchFamily="34" charset="0"/>
              <a:buNone/>
              <a:tabLst/>
              <a:defRPr sz="1600">
                <a:solidFill>
                  <a:schemeClr val="accent4">
                    <a:lumMod val="60000"/>
                    <a:lumOff val="40000"/>
                  </a:schemeClr>
                </a:solidFill>
              </a:defRPr>
            </a:lvl1pPr>
          </a:lstStyle>
          <a:p>
            <a:pPr marL="0" marR="0" lvl="0" indent="0" algn="l" defTabSz="91435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sp>
        <p:nvSpPr>
          <p:cNvPr id="20" name="Tijdelijke aanduiding voor tekst 12">
            <a:extLst>
              <a:ext uri="{FF2B5EF4-FFF2-40B4-BE49-F238E27FC236}">
                <a16:creationId xmlns:a16="http://schemas.microsoft.com/office/drawing/2014/main" id="{8E50422C-46C0-4060-AE2B-C2875FD9FD22}"/>
              </a:ext>
            </a:extLst>
          </p:cNvPr>
          <p:cNvSpPr>
            <a:spLocks noGrp="1"/>
          </p:cNvSpPr>
          <p:nvPr>
            <p:ph type="body" sz="quarter" idx="16" hasCustomPrompt="1"/>
          </p:nvPr>
        </p:nvSpPr>
        <p:spPr>
          <a:xfrm>
            <a:off x="3585874" y="5337125"/>
            <a:ext cx="2410883" cy="730233"/>
          </a:xfrm>
          <a:solidFill>
            <a:schemeClr val="accent1"/>
          </a:solidFill>
        </p:spPr>
        <p:txBody>
          <a:bodyPr>
            <a:normAutofit/>
          </a:bodyPr>
          <a:lstStyle>
            <a:lvl1pPr algn="ctr">
              <a:defRPr sz="1600"/>
            </a:lvl1pPr>
          </a:lstStyle>
          <a:p>
            <a:pPr lvl="0"/>
            <a:r>
              <a:rPr lang="nl-NL"/>
              <a:t>Beschrijving</a:t>
            </a:r>
          </a:p>
        </p:txBody>
      </p:sp>
      <p:sp>
        <p:nvSpPr>
          <p:cNvPr id="21" name="Tijdelijke aanduiding voor tekst 14">
            <a:extLst>
              <a:ext uri="{FF2B5EF4-FFF2-40B4-BE49-F238E27FC236}">
                <a16:creationId xmlns:a16="http://schemas.microsoft.com/office/drawing/2014/main" id="{97A0DC2F-301A-4571-AC89-D1D43F777DF1}"/>
              </a:ext>
            </a:extLst>
          </p:cNvPr>
          <p:cNvSpPr>
            <a:spLocks noGrp="1"/>
          </p:cNvSpPr>
          <p:nvPr>
            <p:ph type="body" sz="quarter" idx="17" hasCustomPrompt="1"/>
          </p:nvPr>
        </p:nvSpPr>
        <p:spPr>
          <a:xfrm>
            <a:off x="3585874" y="2020916"/>
            <a:ext cx="2410884" cy="432100"/>
          </a:xfrm>
        </p:spPr>
        <p:txBody>
          <a:bodyPr/>
          <a:lstStyle>
            <a:lvl1pPr algn="ctr">
              <a:defRPr sz="2000" b="1">
                <a:solidFill>
                  <a:schemeClr val="accent4"/>
                </a:solidFill>
              </a:defRPr>
            </a:lvl1pPr>
            <a:lvl2pPr marL="383971" indent="0">
              <a:buNone/>
              <a:defRPr/>
            </a:lvl2pPr>
          </a:lstStyle>
          <a:p>
            <a:pPr lvl="0"/>
            <a:r>
              <a:rPr lang="nl-NL"/>
              <a:t>Titel</a:t>
            </a:r>
          </a:p>
        </p:txBody>
      </p:sp>
      <p:sp>
        <p:nvSpPr>
          <p:cNvPr id="22" name="Tijdelijke aanduiding voor afbeelding 4">
            <a:extLst>
              <a:ext uri="{FF2B5EF4-FFF2-40B4-BE49-F238E27FC236}">
                <a16:creationId xmlns:a16="http://schemas.microsoft.com/office/drawing/2014/main" id="{7334CCB8-0687-4DCF-8FC6-27A90E27A084}"/>
              </a:ext>
            </a:extLst>
          </p:cNvPr>
          <p:cNvSpPr>
            <a:spLocks noGrp="1"/>
          </p:cNvSpPr>
          <p:nvPr>
            <p:ph type="pic" sz="quarter" idx="18" hasCustomPrompt="1"/>
          </p:nvPr>
        </p:nvSpPr>
        <p:spPr>
          <a:xfrm>
            <a:off x="6371473" y="2453017"/>
            <a:ext cx="2410883" cy="2712659"/>
          </a:xfrm>
          <a:ln w="12700">
            <a:noFill/>
          </a:ln>
        </p:spPr>
        <p:txBody>
          <a:bodyPr/>
          <a:lstStyle>
            <a:lvl1pPr marL="0" marR="0" indent="0" algn="l" defTabSz="914353" rtl="0" eaLnBrk="1" fontAlgn="auto" latinLnBrk="0" hangingPunct="1">
              <a:lnSpc>
                <a:spcPct val="90000"/>
              </a:lnSpc>
              <a:spcBef>
                <a:spcPts val="1000"/>
              </a:spcBef>
              <a:spcAft>
                <a:spcPts val="0"/>
              </a:spcAft>
              <a:buClrTx/>
              <a:buSzTx/>
              <a:buFont typeface="Arial" panose="020B0604020202020204" pitchFamily="34" charset="0"/>
              <a:buNone/>
              <a:tabLst/>
              <a:defRPr sz="1600">
                <a:solidFill>
                  <a:schemeClr val="accent4">
                    <a:lumMod val="60000"/>
                    <a:lumOff val="40000"/>
                  </a:schemeClr>
                </a:solidFill>
              </a:defRPr>
            </a:lvl1pPr>
          </a:lstStyle>
          <a:p>
            <a:pPr marL="0" marR="0" lvl="0" indent="0" algn="l" defTabSz="91435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sp>
        <p:nvSpPr>
          <p:cNvPr id="23" name="Tijdelijke aanduiding voor tekst 12">
            <a:extLst>
              <a:ext uri="{FF2B5EF4-FFF2-40B4-BE49-F238E27FC236}">
                <a16:creationId xmlns:a16="http://schemas.microsoft.com/office/drawing/2014/main" id="{534159E6-F05A-447A-AC89-843C29DDC490}"/>
              </a:ext>
            </a:extLst>
          </p:cNvPr>
          <p:cNvSpPr>
            <a:spLocks noGrp="1"/>
          </p:cNvSpPr>
          <p:nvPr>
            <p:ph type="body" sz="quarter" idx="19" hasCustomPrompt="1"/>
          </p:nvPr>
        </p:nvSpPr>
        <p:spPr>
          <a:xfrm>
            <a:off x="6371473" y="5337125"/>
            <a:ext cx="2410883" cy="730233"/>
          </a:xfrm>
          <a:solidFill>
            <a:schemeClr val="accent1"/>
          </a:solidFill>
        </p:spPr>
        <p:txBody>
          <a:bodyPr>
            <a:normAutofit/>
          </a:bodyPr>
          <a:lstStyle>
            <a:lvl1pPr algn="ctr">
              <a:defRPr sz="1600"/>
            </a:lvl1pPr>
          </a:lstStyle>
          <a:p>
            <a:pPr lvl="0"/>
            <a:r>
              <a:rPr lang="nl-NL"/>
              <a:t>Beschrijving</a:t>
            </a:r>
          </a:p>
        </p:txBody>
      </p:sp>
      <p:sp>
        <p:nvSpPr>
          <p:cNvPr id="24" name="Tijdelijke aanduiding voor tekst 14">
            <a:extLst>
              <a:ext uri="{FF2B5EF4-FFF2-40B4-BE49-F238E27FC236}">
                <a16:creationId xmlns:a16="http://schemas.microsoft.com/office/drawing/2014/main" id="{92FFC08C-5508-4AFB-8601-62122951FB8E}"/>
              </a:ext>
            </a:extLst>
          </p:cNvPr>
          <p:cNvSpPr>
            <a:spLocks noGrp="1"/>
          </p:cNvSpPr>
          <p:nvPr>
            <p:ph type="body" sz="quarter" idx="20" hasCustomPrompt="1"/>
          </p:nvPr>
        </p:nvSpPr>
        <p:spPr>
          <a:xfrm>
            <a:off x="6371472" y="2020916"/>
            <a:ext cx="2410884" cy="432100"/>
          </a:xfrm>
        </p:spPr>
        <p:txBody>
          <a:bodyPr/>
          <a:lstStyle>
            <a:lvl1pPr algn="ctr">
              <a:defRPr sz="2000" b="1">
                <a:solidFill>
                  <a:schemeClr val="accent4"/>
                </a:solidFill>
              </a:defRPr>
            </a:lvl1pPr>
            <a:lvl2pPr marL="383971" indent="0">
              <a:buNone/>
              <a:defRPr/>
            </a:lvl2pPr>
          </a:lstStyle>
          <a:p>
            <a:pPr lvl="0"/>
            <a:r>
              <a:rPr lang="nl-NL"/>
              <a:t>Titel</a:t>
            </a:r>
          </a:p>
        </p:txBody>
      </p:sp>
      <p:sp>
        <p:nvSpPr>
          <p:cNvPr id="25" name="Tijdelijke aanduiding voor afbeelding 4">
            <a:extLst>
              <a:ext uri="{FF2B5EF4-FFF2-40B4-BE49-F238E27FC236}">
                <a16:creationId xmlns:a16="http://schemas.microsoft.com/office/drawing/2014/main" id="{73BD6EAF-136F-45CF-BAF7-EE9F1A9D0515}"/>
              </a:ext>
            </a:extLst>
          </p:cNvPr>
          <p:cNvSpPr>
            <a:spLocks noGrp="1"/>
          </p:cNvSpPr>
          <p:nvPr>
            <p:ph type="pic" sz="quarter" idx="21" hasCustomPrompt="1"/>
          </p:nvPr>
        </p:nvSpPr>
        <p:spPr>
          <a:xfrm>
            <a:off x="9157073" y="2453017"/>
            <a:ext cx="2410883" cy="2712659"/>
          </a:xfrm>
          <a:ln w="12700">
            <a:noFill/>
          </a:ln>
        </p:spPr>
        <p:txBody>
          <a:bodyPr/>
          <a:lstStyle>
            <a:lvl1pPr marL="0" marR="0" indent="0" algn="l" defTabSz="914353" rtl="0" eaLnBrk="1" fontAlgn="auto" latinLnBrk="0" hangingPunct="1">
              <a:lnSpc>
                <a:spcPct val="90000"/>
              </a:lnSpc>
              <a:spcBef>
                <a:spcPts val="1000"/>
              </a:spcBef>
              <a:spcAft>
                <a:spcPts val="0"/>
              </a:spcAft>
              <a:buClrTx/>
              <a:buSzTx/>
              <a:buFont typeface="Arial" panose="020B0604020202020204" pitchFamily="34" charset="0"/>
              <a:buNone/>
              <a:tabLst/>
              <a:defRPr sz="1600">
                <a:solidFill>
                  <a:schemeClr val="accent4">
                    <a:lumMod val="60000"/>
                    <a:lumOff val="40000"/>
                  </a:schemeClr>
                </a:solidFill>
              </a:defRPr>
            </a:lvl1pPr>
          </a:lstStyle>
          <a:p>
            <a:pPr marL="0" marR="0" lvl="0" indent="0" algn="l" defTabSz="91435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sp>
        <p:nvSpPr>
          <p:cNvPr id="26" name="Tijdelijke aanduiding voor tekst 12">
            <a:extLst>
              <a:ext uri="{FF2B5EF4-FFF2-40B4-BE49-F238E27FC236}">
                <a16:creationId xmlns:a16="http://schemas.microsoft.com/office/drawing/2014/main" id="{E4404208-F45F-4F80-B589-1ECB7E401065}"/>
              </a:ext>
            </a:extLst>
          </p:cNvPr>
          <p:cNvSpPr>
            <a:spLocks noGrp="1"/>
          </p:cNvSpPr>
          <p:nvPr>
            <p:ph type="body" sz="quarter" idx="22" hasCustomPrompt="1"/>
          </p:nvPr>
        </p:nvSpPr>
        <p:spPr>
          <a:xfrm>
            <a:off x="9157073" y="5337125"/>
            <a:ext cx="2410883" cy="730233"/>
          </a:xfrm>
          <a:solidFill>
            <a:schemeClr val="accent1"/>
          </a:solidFill>
        </p:spPr>
        <p:txBody>
          <a:bodyPr>
            <a:normAutofit/>
          </a:bodyPr>
          <a:lstStyle>
            <a:lvl1pPr algn="ctr">
              <a:defRPr sz="1600"/>
            </a:lvl1pPr>
          </a:lstStyle>
          <a:p>
            <a:pPr lvl="0"/>
            <a:r>
              <a:rPr lang="nl-NL"/>
              <a:t>Beschrijving</a:t>
            </a:r>
          </a:p>
        </p:txBody>
      </p:sp>
      <p:sp>
        <p:nvSpPr>
          <p:cNvPr id="27" name="Tijdelijke aanduiding voor tekst 14">
            <a:extLst>
              <a:ext uri="{FF2B5EF4-FFF2-40B4-BE49-F238E27FC236}">
                <a16:creationId xmlns:a16="http://schemas.microsoft.com/office/drawing/2014/main" id="{00215735-84C6-4FBB-8E1B-DB9F5787CEC9}"/>
              </a:ext>
            </a:extLst>
          </p:cNvPr>
          <p:cNvSpPr>
            <a:spLocks noGrp="1"/>
          </p:cNvSpPr>
          <p:nvPr>
            <p:ph type="body" sz="quarter" idx="23" hasCustomPrompt="1"/>
          </p:nvPr>
        </p:nvSpPr>
        <p:spPr>
          <a:xfrm>
            <a:off x="9157071" y="2020916"/>
            <a:ext cx="2410884" cy="432100"/>
          </a:xfrm>
        </p:spPr>
        <p:txBody>
          <a:bodyPr/>
          <a:lstStyle>
            <a:lvl1pPr algn="ctr">
              <a:defRPr sz="2000" b="1">
                <a:solidFill>
                  <a:schemeClr val="accent4"/>
                </a:solidFill>
              </a:defRPr>
            </a:lvl1pPr>
            <a:lvl2pPr marL="383971" indent="0">
              <a:buNone/>
              <a:defRPr/>
            </a:lvl2pPr>
          </a:lstStyle>
          <a:p>
            <a:pPr lvl="0"/>
            <a:r>
              <a:rPr lang="nl-NL"/>
              <a:t>Titel</a:t>
            </a:r>
          </a:p>
        </p:txBody>
      </p:sp>
      <p:sp>
        <p:nvSpPr>
          <p:cNvPr id="28" name="Tijdelijke aanduiding voor tekst 9">
            <a:extLst>
              <a:ext uri="{FF2B5EF4-FFF2-40B4-BE49-F238E27FC236}">
                <a16:creationId xmlns:a16="http://schemas.microsoft.com/office/drawing/2014/main" id="{7A2E56C2-3B25-4C18-8EDD-DDE7C0ED537A}"/>
              </a:ext>
            </a:extLst>
          </p:cNvPr>
          <p:cNvSpPr>
            <a:spLocks noGrp="1"/>
          </p:cNvSpPr>
          <p:nvPr>
            <p:ph type="body" sz="quarter" idx="24" hasCustomPrompt="1"/>
          </p:nvPr>
        </p:nvSpPr>
        <p:spPr>
          <a:xfrm>
            <a:off x="838201" y="1241551"/>
            <a:ext cx="10515599" cy="464637"/>
          </a:xfrm>
        </p:spPr>
        <p:txBody>
          <a:bodyPr anchor="ctr"/>
          <a:lstStyle>
            <a:lvl1pPr>
              <a:defRPr sz="2400" b="1" cap="all" baseline="0">
                <a:solidFill>
                  <a:schemeClr val="accent6"/>
                </a:solidFill>
              </a:defRPr>
            </a:lvl1pPr>
          </a:lstStyle>
          <a:p>
            <a:pPr lvl="0"/>
            <a:r>
              <a:rPr lang="nl-BE"/>
              <a:t>TUSSENTITEL</a:t>
            </a:r>
          </a:p>
        </p:txBody>
      </p:sp>
    </p:spTree>
    <p:extLst>
      <p:ext uri="{BB962C8B-B14F-4D97-AF65-F5344CB8AC3E}">
        <p14:creationId xmlns:p14="http://schemas.microsoft.com/office/powerpoint/2010/main" val="42065704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userDrawn="1">
  <p:cSld name="Titel + Tussentitel + Foto Code Shape">
    <p:bg>
      <p:bgRef idx="1001">
        <a:schemeClr val="bg1"/>
      </p:bgRef>
    </p:bg>
    <p:spTree>
      <p:nvGrpSpPr>
        <p:cNvPr id="1" name=""/>
        <p:cNvGrpSpPr/>
        <p:nvPr/>
      </p:nvGrpSpPr>
      <p:grpSpPr>
        <a:xfrm>
          <a:off x="0" y="0"/>
          <a:ext cx="0" cy="0"/>
          <a:chOff x="0" y="0"/>
          <a:chExt cx="0" cy="0"/>
        </a:xfrm>
      </p:grpSpPr>
      <p:grpSp>
        <p:nvGrpSpPr>
          <p:cNvPr id="21" name="Group 20">
            <a:extLst>
              <a:ext uri="{FF2B5EF4-FFF2-40B4-BE49-F238E27FC236}">
                <a16:creationId xmlns:a16="http://schemas.microsoft.com/office/drawing/2014/main" id="{7FA0B71D-8A8D-4470-A5F4-C62381A5019F}"/>
              </a:ext>
            </a:extLst>
          </p:cNvPr>
          <p:cNvGrpSpPr>
            <a:grpSpLocks noChangeAspect="1"/>
          </p:cNvGrpSpPr>
          <p:nvPr userDrawn="1"/>
        </p:nvGrpSpPr>
        <p:grpSpPr>
          <a:xfrm>
            <a:off x="6707983" y="2009391"/>
            <a:ext cx="4644231" cy="2506662"/>
            <a:chOff x="5283199" y="2561298"/>
            <a:chExt cx="4282210" cy="2311266"/>
          </a:xfrm>
          <a:solidFill>
            <a:schemeClr val="accent1"/>
          </a:solidFill>
        </p:grpSpPr>
        <p:sp>
          <p:nvSpPr>
            <p:cNvPr id="22" name="Freeform: Shape 21">
              <a:extLst>
                <a:ext uri="{FF2B5EF4-FFF2-40B4-BE49-F238E27FC236}">
                  <a16:creationId xmlns:a16="http://schemas.microsoft.com/office/drawing/2014/main" id="{7D9E1058-C866-4C03-AF09-B64706C4C549}"/>
                </a:ext>
              </a:extLst>
            </p:cNvPr>
            <p:cNvSpPr/>
            <p:nvPr/>
          </p:nvSpPr>
          <p:spPr>
            <a:xfrm>
              <a:off x="5283199" y="2561298"/>
              <a:ext cx="2773520" cy="2311266"/>
            </a:xfrm>
            <a:custGeom>
              <a:avLst/>
              <a:gdLst>
                <a:gd name="connsiteX0" fmla="*/ 2773520 w 2773520"/>
                <a:gd name="connsiteY0" fmla="*/ 141189 h 2311266"/>
                <a:gd name="connsiteX1" fmla="*/ 1983425 w 2773520"/>
                <a:gd name="connsiteY1" fmla="*/ 2311266 h 2311266"/>
                <a:gd name="connsiteX2" fmla="*/ 1596567 w 2773520"/>
                <a:gd name="connsiteY2" fmla="*/ 2170077 h 2311266"/>
                <a:gd name="connsiteX3" fmla="*/ 2386380 w 2773520"/>
                <a:gd name="connsiteY3" fmla="*/ 0 h 2311266"/>
                <a:gd name="connsiteX4" fmla="*/ 2773520 w 2773520"/>
                <a:gd name="connsiteY4" fmla="*/ 141189 h 2311266"/>
                <a:gd name="connsiteX5" fmla="*/ 1073603 w 2773520"/>
                <a:gd name="connsiteY5" fmla="*/ 497268 h 2311266"/>
                <a:gd name="connsiteX6" fmla="*/ 1312777 w 2773520"/>
                <a:gd name="connsiteY6" fmla="*/ 831886 h 2311266"/>
                <a:gd name="connsiteX7" fmla="*/ 717523 w 2773520"/>
                <a:gd name="connsiteY7" fmla="*/ 1248394 h 2311266"/>
                <a:gd name="connsiteX8" fmla="*/ 1314189 w 2773520"/>
                <a:gd name="connsiteY8" fmla="*/ 1666314 h 2311266"/>
                <a:gd name="connsiteX9" fmla="*/ 1076426 w 2773520"/>
                <a:gd name="connsiteY9" fmla="*/ 2000933 h 2311266"/>
                <a:gd name="connsiteX10" fmla="*/ 0 w 2773520"/>
                <a:gd name="connsiteY10" fmla="*/ 1248394 h 2311266"/>
                <a:gd name="connsiteX11" fmla="*/ 1073603 w 2773520"/>
                <a:gd name="connsiteY11" fmla="*/ 497268 h 231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73520" h="2311266">
                  <a:moveTo>
                    <a:pt x="2773520" y="141189"/>
                  </a:moveTo>
                  <a:lnTo>
                    <a:pt x="1983425" y="2311266"/>
                  </a:lnTo>
                  <a:lnTo>
                    <a:pt x="1596567" y="2170077"/>
                  </a:lnTo>
                  <a:lnTo>
                    <a:pt x="2386380" y="0"/>
                  </a:lnTo>
                  <a:lnTo>
                    <a:pt x="2773520" y="141189"/>
                  </a:lnTo>
                  <a:close/>
                  <a:moveTo>
                    <a:pt x="1073603" y="497268"/>
                  </a:moveTo>
                  <a:lnTo>
                    <a:pt x="1312777" y="831886"/>
                  </a:lnTo>
                  <a:lnTo>
                    <a:pt x="717523" y="1248394"/>
                  </a:lnTo>
                  <a:lnTo>
                    <a:pt x="1314189" y="1666314"/>
                  </a:lnTo>
                  <a:lnTo>
                    <a:pt x="1076426" y="2000933"/>
                  </a:lnTo>
                  <a:lnTo>
                    <a:pt x="0" y="1248394"/>
                  </a:lnTo>
                  <a:lnTo>
                    <a:pt x="1073603" y="497268"/>
                  </a:lnTo>
                  <a:close/>
                </a:path>
              </a:pathLst>
            </a:custGeom>
            <a:grpFill/>
            <a:ln w="28210" cap="flat">
              <a:noFill/>
              <a:prstDash val="solid"/>
              <a:miter/>
            </a:ln>
          </p:spPr>
          <p:txBody>
            <a:bodyPr rtlCol="0" anchor="ctr"/>
            <a:lstStyle/>
            <a:p>
              <a:pPr marL="0" marR="0" lvl="0" indent="0" algn="l" defTabSz="914363"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panose="00000500000000000000" pitchFamily="50" charset="0"/>
                <a:ea typeface="+mn-ea"/>
                <a:cs typeface="+mn-cs"/>
              </a:endParaRPr>
            </a:p>
          </p:txBody>
        </p:sp>
        <p:sp>
          <p:nvSpPr>
            <p:cNvPr id="23" name="Freeform: Shape 22">
              <a:extLst>
                <a:ext uri="{FF2B5EF4-FFF2-40B4-BE49-F238E27FC236}">
                  <a16:creationId xmlns:a16="http://schemas.microsoft.com/office/drawing/2014/main" id="{B58E1EB3-419F-4F98-AF8B-5CC9CE565401}"/>
                </a:ext>
              </a:extLst>
            </p:cNvPr>
            <p:cNvSpPr/>
            <p:nvPr/>
          </p:nvSpPr>
          <p:spPr>
            <a:xfrm>
              <a:off x="8251220" y="3044141"/>
              <a:ext cx="1314189" cy="1503664"/>
            </a:xfrm>
            <a:custGeom>
              <a:avLst/>
              <a:gdLst>
                <a:gd name="connsiteX0" fmla="*/ 0 w 1314189"/>
                <a:gd name="connsiteY0" fmla="*/ 1169046 h 1503664"/>
                <a:gd name="connsiteX1" fmla="*/ 596666 w 1314189"/>
                <a:gd name="connsiteY1" fmla="*/ 751126 h 1503664"/>
                <a:gd name="connsiteX2" fmla="*/ 1412 w 1314189"/>
                <a:gd name="connsiteY2" fmla="*/ 334618 h 1503664"/>
                <a:gd name="connsiteX3" fmla="*/ 240586 w 1314189"/>
                <a:gd name="connsiteY3" fmla="*/ 0 h 1503664"/>
                <a:gd name="connsiteX4" fmla="*/ 1314189 w 1314189"/>
                <a:gd name="connsiteY4" fmla="*/ 751126 h 1503664"/>
                <a:gd name="connsiteX5" fmla="*/ 237763 w 1314189"/>
                <a:gd name="connsiteY5" fmla="*/ 1503665 h 15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4189" h="1503664">
                  <a:moveTo>
                    <a:pt x="0" y="1169046"/>
                  </a:moveTo>
                  <a:lnTo>
                    <a:pt x="596666" y="751126"/>
                  </a:lnTo>
                  <a:lnTo>
                    <a:pt x="1412" y="334618"/>
                  </a:lnTo>
                  <a:lnTo>
                    <a:pt x="240586" y="0"/>
                  </a:lnTo>
                  <a:lnTo>
                    <a:pt x="1314189" y="751126"/>
                  </a:lnTo>
                  <a:lnTo>
                    <a:pt x="237763" y="1503665"/>
                  </a:lnTo>
                  <a:close/>
                </a:path>
              </a:pathLst>
            </a:custGeom>
            <a:grpFill/>
            <a:ln w="28210" cap="flat">
              <a:noFill/>
              <a:prstDash val="solid"/>
              <a:miter/>
            </a:ln>
          </p:spPr>
          <p:txBody>
            <a:bodyPr rtlCol="0" anchor="ctr"/>
            <a:lstStyle/>
            <a:p>
              <a:pPr marL="0" marR="0" lvl="0" indent="0" algn="l" defTabSz="914363"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panose="00000500000000000000" pitchFamily="50" charset="0"/>
                <a:ea typeface="+mn-ea"/>
                <a:cs typeface="+mn-cs"/>
              </a:endParaRPr>
            </a:p>
          </p:txBody>
        </p:sp>
      </p:gr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p>
        </p:txBody>
      </p:sp>
      <p:sp>
        <p:nvSpPr>
          <p:cNvPr id="25" name="Picture Placeholder 24">
            <a:extLst>
              <a:ext uri="{FF2B5EF4-FFF2-40B4-BE49-F238E27FC236}">
                <a16:creationId xmlns:a16="http://schemas.microsoft.com/office/drawing/2014/main" id="{1FFC41D3-74EC-4786-913E-170737D7DD29}"/>
              </a:ext>
            </a:extLst>
          </p:cNvPr>
          <p:cNvSpPr>
            <a:spLocks noGrp="1"/>
          </p:cNvSpPr>
          <p:nvPr>
            <p:ph type="pic" sz="quarter" idx="13" hasCustomPrompt="1"/>
          </p:nvPr>
        </p:nvSpPr>
        <p:spPr>
          <a:xfrm>
            <a:off x="6715699" y="1049957"/>
            <a:ext cx="3858332" cy="4562935"/>
          </a:xfrm>
          <a:custGeom>
            <a:avLst/>
            <a:gdLst>
              <a:gd name="connsiteX0" fmla="*/ 730069 w 3858332"/>
              <a:gd name="connsiteY0" fmla="*/ 0 h 4562935"/>
              <a:gd name="connsiteX1" fmla="*/ 2483194 w 3858332"/>
              <a:gd name="connsiteY1" fmla="*/ 1226541 h 4562935"/>
              <a:gd name="connsiteX2" fmla="*/ 1723825 w 3858332"/>
              <a:gd name="connsiteY2" fmla="*/ 3312972 h 4562935"/>
              <a:gd name="connsiteX3" fmla="*/ 2143388 w 3858332"/>
              <a:gd name="connsiteY3" fmla="*/ 3466097 h 4562935"/>
              <a:gd name="connsiteX4" fmla="*/ 2862229 w 3858332"/>
              <a:gd name="connsiteY4" fmla="*/ 1491726 h 4562935"/>
              <a:gd name="connsiteX5" fmla="*/ 3264711 w 3858332"/>
              <a:gd name="connsiteY5" fmla="*/ 1773315 h 4562935"/>
              <a:gd name="connsiteX6" fmla="*/ 3212754 w 3858332"/>
              <a:gd name="connsiteY6" fmla="*/ 1846005 h 4562935"/>
              <a:gd name="connsiteX7" fmla="*/ 3858332 w 3858332"/>
              <a:gd name="connsiteY7" fmla="*/ 2297725 h 4562935"/>
              <a:gd name="connsiteX8" fmla="*/ 3211223 w 3858332"/>
              <a:gd name="connsiteY8" fmla="*/ 2750976 h 4562935"/>
              <a:gd name="connsiteX9" fmla="*/ 3245106 w 3858332"/>
              <a:gd name="connsiteY9" fmla="*/ 2798662 h 4562935"/>
              <a:gd name="connsiteX10" fmla="*/ 721502 w 3858332"/>
              <a:gd name="connsiteY10" fmla="*/ 4562935 h 4562935"/>
              <a:gd name="connsiteX11" fmla="*/ 0 w 3858332"/>
              <a:gd name="connsiteY11" fmla="*/ 3547520 h 4562935"/>
              <a:gd name="connsiteX12" fmla="*/ 877975 w 3858332"/>
              <a:gd name="connsiteY12" fmla="*/ 2932564 h 4562935"/>
              <a:gd name="connsiteX13" fmla="*/ 1159711 w 3858332"/>
              <a:gd name="connsiteY13" fmla="*/ 3129528 h 4562935"/>
              <a:gd name="connsiteX14" fmla="*/ 1417574 w 3858332"/>
              <a:gd name="connsiteY14" fmla="*/ 2766621 h 4562935"/>
              <a:gd name="connsiteX15" fmla="*/ 1266234 w 3858332"/>
              <a:gd name="connsiteY15" fmla="*/ 2660618 h 4562935"/>
              <a:gd name="connsiteX16" fmla="*/ 1810608 w 3858332"/>
              <a:gd name="connsiteY16" fmla="*/ 2279324 h 4562935"/>
              <a:gd name="connsiteX17" fmla="*/ 1314865 w 3858332"/>
              <a:gd name="connsiteY17" fmla="*/ 1932445 h 4562935"/>
              <a:gd name="connsiteX18" fmla="*/ 1416043 w 3858332"/>
              <a:gd name="connsiteY18" fmla="*/ 1861649 h 4562935"/>
              <a:gd name="connsiteX19" fmla="*/ 1156649 w 3858332"/>
              <a:gd name="connsiteY19" fmla="*/ 1498743 h 4562935"/>
              <a:gd name="connsiteX20" fmla="*/ 925829 w 3858332"/>
              <a:gd name="connsiteY20" fmla="*/ 1660231 h 4562935"/>
              <a:gd name="connsiteX21" fmla="*/ 4285 w 3858332"/>
              <a:gd name="connsiteY21" fmla="*/ 1015413 h 456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58332" h="4562935">
                <a:moveTo>
                  <a:pt x="730069" y="0"/>
                </a:moveTo>
                <a:lnTo>
                  <a:pt x="2483194" y="1226541"/>
                </a:lnTo>
                <a:lnTo>
                  <a:pt x="1723825" y="3312972"/>
                </a:lnTo>
                <a:lnTo>
                  <a:pt x="2143388" y="3466097"/>
                </a:lnTo>
                <a:lnTo>
                  <a:pt x="2862229" y="1491726"/>
                </a:lnTo>
                <a:lnTo>
                  <a:pt x="3264711" y="1773315"/>
                </a:lnTo>
                <a:lnTo>
                  <a:pt x="3212754" y="1846005"/>
                </a:lnTo>
                <a:lnTo>
                  <a:pt x="3858332" y="2297725"/>
                </a:lnTo>
                <a:lnTo>
                  <a:pt x="3211223" y="2750976"/>
                </a:lnTo>
                <a:lnTo>
                  <a:pt x="3245106" y="2798662"/>
                </a:lnTo>
                <a:lnTo>
                  <a:pt x="721502" y="4562935"/>
                </a:lnTo>
                <a:lnTo>
                  <a:pt x="0" y="3547520"/>
                </a:lnTo>
                <a:lnTo>
                  <a:pt x="877975" y="2932564"/>
                </a:lnTo>
                <a:lnTo>
                  <a:pt x="1159711" y="3129528"/>
                </a:lnTo>
                <a:lnTo>
                  <a:pt x="1417574" y="2766621"/>
                </a:lnTo>
                <a:lnTo>
                  <a:pt x="1266234" y="2660618"/>
                </a:lnTo>
                <a:lnTo>
                  <a:pt x="1810608" y="2279324"/>
                </a:lnTo>
                <a:lnTo>
                  <a:pt x="1314865" y="1932445"/>
                </a:lnTo>
                <a:lnTo>
                  <a:pt x="1416043" y="1861649"/>
                </a:lnTo>
                <a:lnTo>
                  <a:pt x="1156649" y="1498743"/>
                </a:lnTo>
                <a:lnTo>
                  <a:pt x="925829" y="1660231"/>
                </a:lnTo>
                <a:lnTo>
                  <a:pt x="4285" y="1015413"/>
                </a:lnTo>
                <a:close/>
              </a:path>
            </a:pathLst>
          </a:custGeom>
          <a:solidFill>
            <a:schemeClr val="bg1">
              <a:lumMod val="95000"/>
            </a:schemeClr>
          </a:solidFill>
        </p:spPr>
        <p:txBody>
          <a:bodyPr wrap="square">
            <a:noAutofit/>
          </a:bodyPr>
          <a:lstStyle>
            <a:lvl1pPr marL="0" marR="0" indent="0" algn="l" defTabSz="914363" rtl="0" eaLnBrk="1" fontAlgn="auto" latinLnBrk="0" hangingPunct="1">
              <a:lnSpc>
                <a:spcPct val="90000"/>
              </a:lnSpc>
              <a:spcBef>
                <a:spcPts val="1000"/>
              </a:spcBef>
              <a:spcAft>
                <a:spcPts val="0"/>
              </a:spcAft>
              <a:buClrTx/>
              <a:buSzTx/>
              <a:buFont typeface="Arial" panose="020B0604020202020204" pitchFamily="34" charset="0"/>
              <a:buNone/>
              <a:tabLst/>
              <a:defRPr sz="1800">
                <a:solidFill>
                  <a:schemeClr val="accent4">
                    <a:lumMod val="60000"/>
                    <a:lumOff val="40000"/>
                  </a:schemeClr>
                </a:solidFill>
              </a:defRPr>
            </a:lvl1pPr>
          </a:lstStyle>
          <a:p>
            <a:pPr marL="0" marR="0" lvl="0" indent="0" algn="l" defTabSz="91436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pic>
        <p:nvPicPr>
          <p:cNvPr id="8" name="Picture 7" hidden="1">
            <a:extLst>
              <a:ext uri="{FF2B5EF4-FFF2-40B4-BE49-F238E27FC236}">
                <a16:creationId xmlns:a16="http://schemas.microsoft.com/office/drawing/2014/main" id="{58B05817-F3FA-46BB-B9B1-0872F0D69BEA}"/>
              </a:ext>
            </a:extLst>
          </p:cNvPr>
          <p:cNvPicPr>
            <a:picLocks noChangeAspect="1"/>
          </p:cNvPicPr>
          <p:nvPr userDrawn="1"/>
        </p:nvPicPr>
        <p:blipFill>
          <a:blip r:embed="rId3"/>
          <a:stretch>
            <a:fillRect/>
          </a:stretch>
        </p:blipFill>
        <p:spPr>
          <a:xfrm>
            <a:off x="-195852" y="995914"/>
            <a:ext cx="6895292" cy="5862086"/>
          </a:xfrm>
          <a:prstGeom prst="rect">
            <a:avLst/>
          </a:prstGeom>
        </p:spPr>
      </p:pic>
      <p:sp>
        <p:nvSpPr>
          <p:cNvPr id="13" name="Tijdelijke aanduiding voor inhoud 2">
            <a:extLst>
              <a:ext uri="{FF2B5EF4-FFF2-40B4-BE49-F238E27FC236}">
                <a16:creationId xmlns:a16="http://schemas.microsoft.com/office/drawing/2014/main" id="{75AB06CC-800E-4C2D-A84E-6F1C3E1F246F}"/>
              </a:ext>
            </a:extLst>
          </p:cNvPr>
          <p:cNvSpPr>
            <a:spLocks noGrp="1"/>
          </p:cNvSpPr>
          <p:nvPr>
            <p:ph idx="14" hasCustomPrompt="1"/>
          </p:nvPr>
        </p:nvSpPr>
        <p:spPr>
          <a:xfrm>
            <a:off x="839939" y="1592263"/>
            <a:ext cx="4905542" cy="4584700"/>
          </a:xfrm>
        </p:spPr>
        <p:txBody>
          <a:bodyPr/>
          <a:lstStyle>
            <a:lvl1pPr>
              <a:defRPr/>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14" name="Tijdelijke aanduiding voor tekst 9">
            <a:extLst>
              <a:ext uri="{FF2B5EF4-FFF2-40B4-BE49-F238E27FC236}">
                <a16:creationId xmlns:a16="http://schemas.microsoft.com/office/drawing/2014/main" id="{6697E777-8604-42A9-8F0B-02333D626B5A}"/>
              </a:ext>
            </a:extLst>
          </p:cNvPr>
          <p:cNvSpPr>
            <a:spLocks noGrp="1"/>
          </p:cNvSpPr>
          <p:nvPr>
            <p:ph type="body" sz="quarter" idx="15" hasCustomPrompt="1"/>
          </p:nvPr>
        </p:nvSpPr>
        <p:spPr>
          <a:xfrm>
            <a:off x="836613" y="368300"/>
            <a:ext cx="4906800" cy="368052"/>
          </a:xfrm>
        </p:spPr>
        <p:txBody>
          <a:bodyPr anchor="ctr">
            <a:normAutofit/>
          </a:bodyPr>
          <a:lstStyle>
            <a:lvl1pPr>
              <a:defRPr sz="2000" b="0" u="none" cap="all" baseline="0">
                <a:solidFill>
                  <a:schemeClr val="tx1"/>
                </a:solidFill>
              </a:defRPr>
            </a:lvl1pPr>
          </a:lstStyle>
          <a:p>
            <a:pPr lvl="0"/>
            <a:r>
              <a:rPr lang="nl-BE"/>
              <a:t>BOVENTITEL</a:t>
            </a:r>
          </a:p>
        </p:txBody>
      </p:sp>
      <p:sp>
        <p:nvSpPr>
          <p:cNvPr id="15" name="Titel 1">
            <a:extLst>
              <a:ext uri="{FF2B5EF4-FFF2-40B4-BE49-F238E27FC236}">
                <a16:creationId xmlns:a16="http://schemas.microsoft.com/office/drawing/2014/main" id="{B8F964ED-5909-49F8-8F47-BD3F0E493C3F}"/>
              </a:ext>
            </a:extLst>
          </p:cNvPr>
          <p:cNvSpPr>
            <a:spLocks noGrp="1"/>
          </p:cNvSpPr>
          <p:nvPr>
            <p:ph type="title" hasCustomPrompt="1"/>
          </p:nvPr>
        </p:nvSpPr>
        <p:spPr>
          <a:xfrm>
            <a:off x="836612" y="736353"/>
            <a:ext cx="4906800" cy="703511"/>
          </a:xfrm>
          <a:prstGeom prst="rect">
            <a:avLst/>
          </a:prstGeom>
        </p:spPr>
        <p:txBody>
          <a:bodyPr anchor="t"/>
          <a:lstStyle>
            <a:lvl1pPr>
              <a:defRPr/>
            </a:lvl1pPr>
          </a:lstStyle>
          <a:p>
            <a:r>
              <a:rPr lang="nl-NL"/>
              <a:t>Hoofdtitel</a:t>
            </a:r>
            <a:endParaRPr lang="nl-BE"/>
          </a:p>
        </p:txBody>
      </p:sp>
      <p:sp>
        <p:nvSpPr>
          <p:cNvPr id="16" name="Tijdelijke aanduiding voor voettekst 4">
            <a:extLst>
              <a:ext uri="{FF2B5EF4-FFF2-40B4-BE49-F238E27FC236}">
                <a16:creationId xmlns:a16="http://schemas.microsoft.com/office/drawing/2014/main" id="{3732EE75-B596-422D-B820-F77A1E69438D}"/>
              </a:ext>
            </a:extLst>
          </p:cNvPr>
          <p:cNvSpPr>
            <a:spLocks noGrp="1"/>
          </p:cNvSpPr>
          <p:nvPr>
            <p:ph type="ftr" sz="quarter" idx="3"/>
          </p:nvPr>
        </p:nvSpPr>
        <p:spPr>
          <a:xfrm>
            <a:off x="839788" y="6344982"/>
            <a:ext cx="4833425" cy="365125"/>
          </a:xfrm>
          <a:prstGeom prst="rect">
            <a:avLst/>
          </a:prstGeom>
        </p:spPr>
        <p:txBody>
          <a:bodyPr vert="horz" lIns="0" tIns="45720" rIns="0" bIns="45720" rtlCol="0" anchor="ctr"/>
          <a:lstStyle>
            <a:lvl1pPr algn="l">
              <a:defRPr sz="1200">
                <a:solidFill>
                  <a:schemeClr val="tx1"/>
                </a:solidFill>
              </a:defRPr>
            </a:lvl1pPr>
          </a:lstStyle>
          <a:p>
            <a:r>
              <a:rPr lang="nl-BE"/>
              <a:t>Digitaal Vlaanderen</a:t>
            </a:r>
          </a:p>
        </p:txBody>
      </p:sp>
      <p:sp>
        <p:nvSpPr>
          <p:cNvPr id="17" name="Tijdelijke aanduiding voor dianummer 5">
            <a:extLst>
              <a:ext uri="{FF2B5EF4-FFF2-40B4-BE49-F238E27FC236}">
                <a16:creationId xmlns:a16="http://schemas.microsoft.com/office/drawing/2014/main" id="{6C3ACB0A-EF63-4EFC-8237-EC902A9AB21D}"/>
              </a:ext>
            </a:extLst>
          </p:cNvPr>
          <p:cNvSpPr>
            <a:spLocks noGrp="1"/>
          </p:cNvSpPr>
          <p:nvPr>
            <p:ph type="sldNum" sz="quarter" idx="4"/>
          </p:nvPr>
        </p:nvSpPr>
        <p:spPr>
          <a:xfrm>
            <a:off x="10514012" y="6344983"/>
            <a:ext cx="838200" cy="365125"/>
          </a:xfrm>
          <a:prstGeom prst="rect">
            <a:avLst/>
          </a:prstGeom>
        </p:spPr>
        <p:txBody>
          <a:bodyPr vert="horz" lIns="0" tIns="45720" rIns="0" bIns="45720" rtlCol="0" anchor="ctr"/>
          <a:lstStyle>
            <a:lvl1pPr algn="r">
              <a:defRPr sz="1200" b="1">
                <a:solidFill>
                  <a:schemeClr val="tx1"/>
                </a:solid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367681589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1.xml><?xml version="1.0" encoding="utf-8"?>
<p:sldLayout xmlns:a="http://schemas.openxmlformats.org/drawingml/2006/main" xmlns:r="http://schemas.openxmlformats.org/officeDocument/2006/relationships" xmlns:p="http://schemas.openxmlformats.org/presentationml/2006/main" showMasterSp="0" preserve="1" userDrawn="1">
  <p:cSld name="Slotslide 1">
    <p:spTree>
      <p:nvGrpSpPr>
        <p:cNvPr id="1" name=""/>
        <p:cNvGrpSpPr/>
        <p:nvPr/>
      </p:nvGrpSpPr>
      <p:grpSpPr>
        <a:xfrm>
          <a:off x="0" y="0"/>
          <a:ext cx="0" cy="0"/>
          <a:chOff x="0" y="0"/>
          <a:chExt cx="0" cy="0"/>
        </a:xfrm>
      </p:grpSpPr>
      <p:pic>
        <p:nvPicPr>
          <p:cNvPr id="16" name="Picture 15" descr="A picture containing floor&#10;&#10;Description automatically generated">
            <a:extLst>
              <a:ext uri="{FF2B5EF4-FFF2-40B4-BE49-F238E27FC236}">
                <a16:creationId xmlns:a16="http://schemas.microsoft.com/office/drawing/2014/main" id="{683ED076-46D5-42D9-91B0-E0C40ECCFCBA}"/>
              </a:ext>
            </a:extLst>
          </p:cNvPr>
          <p:cNvPicPr>
            <a:picLocks noChangeAspect="1"/>
          </p:cNvPicPr>
          <p:nvPr userDrawn="1"/>
        </p:nvPicPr>
        <p:blipFill rotWithShape="1">
          <a:blip r:embed="rId2" cstate="screen">
            <a:alphaModFix/>
            <a:extLst>
              <a:ext uri="{28A0092B-C50C-407E-A947-70E740481C1C}">
                <a14:useLocalDpi xmlns:a14="http://schemas.microsoft.com/office/drawing/2010/main"/>
              </a:ext>
            </a:extLst>
          </a:blip>
          <a:srcRect/>
          <a:stretch/>
        </p:blipFill>
        <p:spPr>
          <a:xfrm flipH="1">
            <a:off x="219456" y="1"/>
            <a:ext cx="12003104" cy="6858000"/>
          </a:xfrm>
          <a:prstGeom prst="rect">
            <a:avLst/>
          </a:prstGeom>
        </p:spPr>
      </p:pic>
      <p:grpSp>
        <p:nvGrpSpPr>
          <p:cNvPr id="9" name="Group 8">
            <a:extLst>
              <a:ext uri="{FF2B5EF4-FFF2-40B4-BE49-F238E27FC236}">
                <a16:creationId xmlns:a16="http://schemas.microsoft.com/office/drawing/2014/main" id="{C52542C1-CDF9-42AF-9ED9-D440E3D3E803}"/>
              </a:ext>
            </a:extLst>
          </p:cNvPr>
          <p:cNvGrpSpPr>
            <a:grpSpLocks noChangeAspect="1"/>
          </p:cNvGrpSpPr>
          <p:nvPr userDrawn="1"/>
        </p:nvGrpSpPr>
        <p:grpSpPr>
          <a:xfrm>
            <a:off x="5190603" y="2561299"/>
            <a:ext cx="5764429" cy="2311266"/>
            <a:chOff x="5283199" y="2561298"/>
            <a:chExt cx="5764429" cy="2311266"/>
          </a:xfrm>
        </p:grpSpPr>
        <p:sp>
          <p:nvSpPr>
            <p:cNvPr id="11" name="Freeform: Shape 10">
              <a:extLst>
                <a:ext uri="{FF2B5EF4-FFF2-40B4-BE49-F238E27FC236}">
                  <a16:creationId xmlns:a16="http://schemas.microsoft.com/office/drawing/2014/main" id="{142D1342-C18C-40BB-912C-F86D1E706C6F}"/>
                </a:ext>
              </a:extLst>
            </p:cNvPr>
            <p:cNvSpPr/>
            <p:nvPr/>
          </p:nvSpPr>
          <p:spPr>
            <a:xfrm>
              <a:off x="5283199" y="2561298"/>
              <a:ext cx="2773520" cy="2311266"/>
            </a:xfrm>
            <a:custGeom>
              <a:avLst/>
              <a:gdLst>
                <a:gd name="connsiteX0" fmla="*/ 2773520 w 2773520"/>
                <a:gd name="connsiteY0" fmla="*/ 141189 h 2311266"/>
                <a:gd name="connsiteX1" fmla="*/ 1983425 w 2773520"/>
                <a:gd name="connsiteY1" fmla="*/ 2311266 h 2311266"/>
                <a:gd name="connsiteX2" fmla="*/ 1596567 w 2773520"/>
                <a:gd name="connsiteY2" fmla="*/ 2170077 h 2311266"/>
                <a:gd name="connsiteX3" fmla="*/ 2386380 w 2773520"/>
                <a:gd name="connsiteY3" fmla="*/ 0 h 2311266"/>
                <a:gd name="connsiteX4" fmla="*/ 2773520 w 2773520"/>
                <a:gd name="connsiteY4" fmla="*/ 141189 h 2311266"/>
                <a:gd name="connsiteX5" fmla="*/ 1073603 w 2773520"/>
                <a:gd name="connsiteY5" fmla="*/ 497268 h 2311266"/>
                <a:gd name="connsiteX6" fmla="*/ 1312777 w 2773520"/>
                <a:gd name="connsiteY6" fmla="*/ 831886 h 2311266"/>
                <a:gd name="connsiteX7" fmla="*/ 717523 w 2773520"/>
                <a:gd name="connsiteY7" fmla="*/ 1248394 h 2311266"/>
                <a:gd name="connsiteX8" fmla="*/ 1314189 w 2773520"/>
                <a:gd name="connsiteY8" fmla="*/ 1666314 h 2311266"/>
                <a:gd name="connsiteX9" fmla="*/ 1076426 w 2773520"/>
                <a:gd name="connsiteY9" fmla="*/ 2000933 h 2311266"/>
                <a:gd name="connsiteX10" fmla="*/ 0 w 2773520"/>
                <a:gd name="connsiteY10" fmla="*/ 1248394 h 2311266"/>
                <a:gd name="connsiteX11" fmla="*/ 1073603 w 2773520"/>
                <a:gd name="connsiteY11" fmla="*/ 497268 h 231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73520" h="2311266">
                  <a:moveTo>
                    <a:pt x="2773520" y="141189"/>
                  </a:moveTo>
                  <a:lnTo>
                    <a:pt x="1983425" y="2311266"/>
                  </a:lnTo>
                  <a:lnTo>
                    <a:pt x="1596567" y="2170077"/>
                  </a:lnTo>
                  <a:lnTo>
                    <a:pt x="2386380" y="0"/>
                  </a:lnTo>
                  <a:lnTo>
                    <a:pt x="2773520" y="141189"/>
                  </a:lnTo>
                  <a:close/>
                  <a:moveTo>
                    <a:pt x="1073603" y="497268"/>
                  </a:moveTo>
                  <a:lnTo>
                    <a:pt x="1312777" y="831886"/>
                  </a:lnTo>
                  <a:lnTo>
                    <a:pt x="717523" y="1248394"/>
                  </a:lnTo>
                  <a:lnTo>
                    <a:pt x="1314189" y="1666314"/>
                  </a:lnTo>
                  <a:lnTo>
                    <a:pt x="1076426" y="2000933"/>
                  </a:lnTo>
                  <a:lnTo>
                    <a:pt x="0" y="1248394"/>
                  </a:lnTo>
                  <a:lnTo>
                    <a:pt x="1073603" y="497268"/>
                  </a:lnTo>
                  <a:close/>
                </a:path>
              </a:pathLst>
            </a:custGeom>
            <a:solidFill>
              <a:srgbClr val="FFF000"/>
            </a:solidFill>
            <a:ln w="28210" cap="flat">
              <a:noFill/>
              <a:prstDash val="solid"/>
              <a:miter/>
            </a:ln>
          </p:spPr>
          <p:txBody>
            <a:bodyPr rtlCol="0" anchor="ctr"/>
            <a:lstStyle/>
            <a:p>
              <a:pPr marL="0" marR="0" lvl="0" indent="0" algn="l" defTabSz="914363"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panose="00000500000000000000" pitchFamily="50" charset="0"/>
                <a:ea typeface="+mn-ea"/>
                <a:cs typeface="+mn-cs"/>
              </a:endParaRPr>
            </a:p>
          </p:txBody>
        </p:sp>
        <p:sp>
          <p:nvSpPr>
            <p:cNvPr id="12" name="Freeform: Shape 11">
              <a:extLst>
                <a:ext uri="{FF2B5EF4-FFF2-40B4-BE49-F238E27FC236}">
                  <a16:creationId xmlns:a16="http://schemas.microsoft.com/office/drawing/2014/main" id="{E1405EE2-60D1-4C7A-A4B5-697C34C849EF}"/>
                </a:ext>
              </a:extLst>
            </p:cNvPr>
            <p:cNvSpPr/>
            <p:nvPr/>
          </p:nvSpPr>
          <p:spPr>
            <a:xfrm>
              <a:off x="9733439" y="2965098"/>
              <a:ext cx="1314189" cy="1503664"/>
            </a:xfrm>
            <a:custGeom>
              <a:avLst/>
              <a:gdLst>
                <a:gd name="connsiteX0" fmla="*/ 0 w 1314189"/>
                <a:gd name="connsiteY0" fmla="*/ 1169046 h 1503664"/>
                <a:gd name="connsiteX1" fmla="*/ 596666 w 1314189"/>
                <a:gd name="connsiteY1" fmla="*/ 751126 h 1503664"/>
                <a:gd name="connsiteX2" fmla="*/ 1412 w 1314189"/>
                <a:gd name="connsiteY2" fmla="*/ 334618 h 1503664"/>
                <a:gd name="connsiteX3" fmla="*/ 240586 w 1314189"/>
                <a:gd name="connsiteY3" fmla="*/ 0 h 1503664"/>
                <a:gd name="connsiteX4" fmla="*/ 1314189 w 1314189"/>
                <a:gd name="connsiteY4" fmla="*/ 751126 h 1503664"/>
                <a:gd name="connsiteX5" fmla="*/ 237763 w 1314189"/>
                <a:gd name="connsiteY5" fmla="*/ 1503665 h 15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4189" h="1503664">
                  <a:moveTo>
                    <a:pt x="0" y="1169046"/>
                  </a:moveTo>
                  <a:lnTo>
                    <a:pt x="596666" y="751126"/>
                  </a:lnTo>
                  <a:lnTo>
                    <a:pt x="1412" y="334618"/>
                  </a:lnTo>
                  <a:lnTo>
                    <a:pt x="240586" y="0"/>
                  </a:lnTo>
                  <a:lnTo>
                    <a:pt x="1314189" y="751126"/>
                  </a:lnTo>
                  <a:lnTo>
                    <a:pt x="237763" y="1503665"/>
                  </a:lnTo>
                  <a:close/>
                </a:path>
              </a:pathLst>
            </a:custGeom>
            <a:solidFill>
              <a:srgbClr val="FFF000"/>
            </a:solidFill>
            <a:ln w="28210" cap="flat">
              <a:noFill/>
              <a:prstDash val="solid"/>
              <a:miter/>
            </a:ln>
          </p:spPr>
          <p:txBody>
            <a:bodyPr rtlCol="0" anchor="ctr"/>
            <a:lstStyle/>
            <a:p>
              <a:pPr marL="0" marR="0" lvl="0" indent="0" algn="l" defTabSz="914363"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panose="00000500000000000000" pitchFamily="50" charset="0"/>
                <a:ea typeface="+mn-ea"/>
                <a:cs typeface="+mn-cs"/>
              </a:endParaRPr>
            </a:p>
          </p:txBody>
        </p:sp>
      </p:grpSp>
      <p:sp>
        <p:nvSpPr>
          <p:cNvPr id="14" name="Rechthoek 6">
            <a:extLst>
              <a:ext uri="{FF2B5EF4-FFF2-40B4-BE49-F238E27FC236}">
                <a16:creationId xmlns:a16="http://schemas.microsoft.com/office/drawing/2014/main" id="{46866368-110F-436E-9B2D-DE05977BE19D}"/>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p>
        </p:txBody>
      </p:sp>
      <p:sp>
        <p:nvSpPr>
          <p:cNvPr id="2" name="Titel 1">
            <a:extLst>
              <a:ext uri="{FF2B5EF4-FFF2-40B4-BE49-F238E27FC236}">
                <a16:creationId xmlns:a16="http://schemas.microsoft.com/office/drawing/2014/main" id="{5BD7A1FC-C9B7-4EF4-8B3E-1788213793E2}"/>
              </a:ext>
            </a:extLst>
          </p:cNvPr>
          <p:cNvSpPr>
            <a:spLocks noGrp="1"/>
          </p:cNvSpPr>
          <p:nvPr>
            <p:ph type="ctrTitle"/>
          </p:nvPr>
        </p:nvSpPr>
        <p:spPr>
          <a:xfrm>
            <a:off x="839790" y="1258113"/>
            <a:ext cx="4200297" cy="2071868"/>
          </a:xfrm>
          <a:prstGeom prst="rect">
            <a:avLst/>
          </a:prstGeom>
        </p:spPr>
        <p:txBody>
          <a:bodyPr anchor="b" anchorCtr="0">
            <a:normAutofit/>
          </a:bodyPr>
          <a:lstStyle>
            <a:lvl1pPr algn="l">
              <a:defRPr sz="4800" b="1">
                <a:solidFill>
                  <a:schemeClr val="tx1"/>
                </a:solidFill>
              </a:defRPr>
            </a:lvl1pPr>
          </a:lstStyle>
          <a:p>
            <a:r>
              <a:rPr lang="en-US"/>
              <a:t>Click to edit Master title style</a:t>
            </a:r>
            <a:endParaRPr lang="nl-BE"/>
          </a:p>
        </p:txBody>
      </p:sp>
      <p:pic>
        <p:nvPicPr>
          <p:cNvPr id="4" name="Picture 3" descr="A picture containing text&#10;&#10;Description automatically generated">
            <a:extLst>
              <a:ext uri="{FF2B5EF4-FFF2-40B4-BE49-F238E27FC236}">
                <a16:creationId xmlns:a16="http://schemas.microsoft.com/office/drawing/2014/main" id="{6C235BE3-1A57-42B0-A76A-CBCC5A5CB636}"/>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891298" y="5156523"/>
            <a:ext cx="4148788" cy="1044253"/>
          </a:xfrm>
          <a:prstGeom prst="rect">
            <a:avLst/>
          </a:prstGeom>
        </p:spPr>
      </p:pic>
      <p:sp>
        <p:nvSpPr>
          <p:cNvPr id="13" name="Text Placeholder 12">
            <a:extLst>
              <a:ext uri="{FF2B5EF4-FFF2-40B4-BE49-F238E27FC236}">
                <a16:creationId xmlns:a16="http://schemas.microsoft.com/office/drawing/2014/main" id="{F3EF43F9-C1BE-4A9F-B44B-5A3FC35C4C68}"/>
              </a:ext>
            </a:extLst>
          </p:cNvPr>
          <p:cNvSpPr>
            <a:spLocks noGrp="1"/>
          </p:cNvSpPr>
          <p:nvPr>
            <p:ph type="body" sz="quarter" idx="10"/>
          </p:nvPr>
        </p:nvSpPr>
        <p:spPr>
          <a:xfrm>
            <a:off x="839790" y="3354606"/>
            <a:ext cx="4200297" cy="1455738"/>
          </a:xfrm>
        </p:spPr>
        <p:txBody>
          <a:bodyPr>
            <a:normAutofit/>
          </a:bodyPr>
          <a:lstStyle>
            <a:lvl1pPr>
              <a:defRPr sz="2400"/>
            </a:lvl1pPr>
          </a:lstStyle>
          <a:p>
            <a:pPr lvl="0"/>
            <a:r>
              <a:rPr lang="en-US"/>
              <a:t>Edit Master text styles</a:t>
            </a:r>
          </a:p>
        </p:txBody>
      </p:sp>
      <p:sp>
        <p:nvSpPr>
          <p:cNvPr id="15" name="Tijdelijke aanduiding voor dianummer 5">
            <a:extLst>
              <a:ext uri="{FF2B5EF4-FFF2-40B4-BE49-F238E27FC236}">
                <a16:creationId xmlns:a16="http://schemas.microsoft.com/office/drawing/2014/main" id="{4F5F55EB-E944-4493-A42E-018FBF0C7616}"/>
              </a:ext>
            </a:extLst>
          </p:cNvPr>
          <p:cNvSpPr>
            <a:spLocks noGrp="1"/>
          </p:cNvSpPr>
          <p:nvPr>
            <p:ph type="sldNum" sz="quarter" idx="4"/>
          </p:nvPr>
        </p:nvSpPr>
        <p:spPr>
          <a:xfrm>
            <a:off x="10514012" y="6344983"/>
            <a:ext cx="838200" cy="365125"/>
          </a:xfrm>
          <a:prstGeom prst="rect">
            <a:avLst/>
          </a:prstGeom>
        </p:spPr>
        <p:txBody>
          <a:bodyPr vert="horz" lIns="0" tIns="45720" rIns="0" bIns="45720" rtlCol="0" anchor="ctr"/>
          <a:lstStyle>
            <a:lvl1pPr algn="r">
              <a:defRPr sz="1200" b="1">
                <a:no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15529248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62.xml><?xml version="1.0" encoding="utf-8"?>
<p:sldLayout xmlns:a="http://schemas.openxmlformats.org/drawingml/2006/main" xmlns:r="http://schemas.openxmlformats.org/officeDocument/2006/relationships" xmlns:p="http://schemas.openxmlformats.org/presentationml/2006/main" showMasterSp="0" preserve="1" userDrawn="1">
  <p:cSld name="Slotslide 2">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F18B8AE1-9A59-46A6-B320-FCC9A259273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219456" y="0"/>
            <a:ext cx="11972544" cy="6858000"/>
          </a:xfrm>
          <a:prstGeom prst="rect">
            <a:avLst/>
          </a:prstGeom>
        </p:spPr>
      </p:pic>
      <p:sp>
        <p:nvSpPr>
          <p:cNvPr id="14" name="Rechthoek 6">
            <a:extLst>
              <a:ext uri="{FF2B5EF4-FFF2-40B4-BE49-F238E27FC236}">
                <a16:creationId xmlns:a16="http://schemas.microsoft.com/office/drawing/2014/main" id="{46866368-110F-436E-9B2D-DE05977BE19D}"/>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p>
        </p:txBody>
      </p:sp>
      <p:sp>
        <p:nvSpPr>
          <p:cNvPr id="2" name="Titel 1">
            <a:extLst>
              <a:ext uri="{FF2B5EF4-FFF2-40B4-BE49-F238E27FC236}">
                <a16:creationId xmlns:a16="http://schemas.microsoft.com/office/drawing/2014/main" id="{5BD7A1FC-C9B7-4EF4-8B3E-1788213793E2}"/>
              </a:ext>
            </a:extLst>
          </p:cNvPr>
          <p:cNvSpPr>
            <a:spLocks noGrp="1"/>
          </p:cNvSpPr>
          <p:nvPr>
            <p:ph type="ctrTitle"/>
          </p:nvPr>
        </p:nvSpPr>
        <p:spPr>
          <a:xfrm>
            <a:off x="4597400" y="1258113"/>
            <a:ext cx="6754813" cy="3898410"/>
          </a:xfrm>
          <a:prstGeom prst="rect">
            <a:avLst/>
          </a:prstGeom>
        </p:spPr>
        <p:txBody>
          <a:bodyPr anchor="ctr" anchorCtr="0">
            <a:normAutofit/>
          </a:bodyPr>
          <a:lstStyle>
            <a:lvl1pPr algn="r">
              <a:lnSpc>
                <a:spcPct val="100000"/>
              </a:lnSpc>
              <a:defRPr sz="4000" b="1">
                <a:solidFill>
                  <a:schemeClr val="tx1"/>
                </a:solidFill>
              </a:defRPr>
            </a:lvl1pPr>
          </a:lstStyle>
          <a:p>
            <a:r>
              <a:rPr lang="en-US"/>
              <a:t>Click to edit Master title style</a:t>
            </a:r>
            <a:endParaRPr lang="nl-BE"/>
          </a:p>
        </p:txBody>
      </p:sp>
      <p:pic>
        <p:nvPicPr>
          <p:cNvPr id="18" name="Picture 3" descr="A picture containing text&#10;&#10;Description automatically generated">
            <a:extLst>
              <a:ext uri="{FF2B5EF4-FFF2-40B4-BE49-F238E27FC236}">
                <a16:creationId xmlns:a16="http://schemas.microsoft.com/office/drawing/2014/main" id="{24D4B9F4-C9B4-4C0C-B2A0-4661A88B7132}"/>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8747035" y="5599888"/>
            <a:ext cx="2605178" cy="655725"/>
          </a:xfrm>
          <a:prstGeom prst="rect">
            <a:avLst/>
          </a:prstGeom>
        </p:spPr>
      </p:pic>
      <p:sp>
        <p:nvSpPr>
          <p:cNvPr id="8" name="Tijdelijke aanduiding voor dianummer 5">
            <a:extLst>
              <a:ext uri="{FF2B5EF4-FFF2-40B4-BE49-F238E27FC236}">
                <a16:creationId xmlns:a16="http://schemas.microsoft.com/office/drawing/2014/main" id="{55FA1061-F3D8-483D-9603-1D6EF08151FB}"/>
              </a:ext>
            </a:extLst>
          </p:cNvPr>
          <p:cNvSpPr>
            <a:spLocks noGrp="1"/>
          </p:cNvSpPr>
          <p:nvPr>
            <p:ph type="sldNum" sz="quarter" idx="4"/>
          </p:nvPr>
        </p:nvSpPr>
        <p:spPr>
          <a:xfrm>
            <a:off x="10514012" y="6344983"/>
            <a:ext cx="838200" cy="365125"/>
          </a:xfrm>
          <a:prstGeom prst="rect">
            <a:avLst/>
          </a:prstGeom>
        </p:spPr>
        <p:txBody>
          <a:bodyPr vert="horz" lIns="0" tIns="45720" rIns="0" bIns="45720" rtlCol="0" anchor="ctr"/>
          <a:lstStyle>
            <a:lvl1pPr algn="r">
              <a:defRPr sz="1200" b="1">
                <a:no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31029090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3.xml><?xml version="1.0" encoding="utf-8"?>
<p:sldLayout xmlns:a="http://schemas.openxmlformats.org/drawingml/2006/main" xmlns:r="http://schemas.openxmlformats.org/officeDocument/2006/relationships" xmlns:p="http://schemas.openxmlformats.org/presentationml/2006/main" showMasterSp="0" preserve="1" userDrawn="1">
  <p:cSld name="1_Slotslide 1">
    <p:spTree>
      <p:nvGrpSpPr>
        <p:cNvPr id="1" name=""/>
        <p:cNvGrpSpPr/>
        <p:nvPr/>
      </p:nvGrpSpPr>
      <p:grpSpPr>
        <a:xfrm>
          <a:off x="0" y="0"/>
          <a:ext cx="0" cy="0"/>
          <a:chOff x="0" y="0"/>
          <a:chExt cx="0" cy="0"/>
        </a:xfrm>
      </p:grpSpPr>
      <p:pic>
        <p:nvPicPr>
          <p:cNvPr id="16" name="Picture 15" descr="A picture containing floor&#10;&#10;Description automatically generated">
            <a:extLst>
              <a:ext uri="{FF2B5EF4-FFF2-40B4-BE49-F238E27FC236}">
                <a16:creationId xmlns:a16="http://schemas.microsoft.com/office/drawing/2014/main" id="{683ED076-46D5-42D9-91B0-E0C40ECCFCBA}"/>
              </a:ext>
            </a:extLst>
          </p:cNvPr>
          <p:cNvPicPr>
            <a:picLocks noChangeAspect="1"/>
          </p:cNvPicPr>
          <p:nvPr userDrawn="1"/>
        </p:nvPicPr>
        <p:blipFill rotWithShape="1">
          <a:blip r:embed="rId2" cstate="screen">
            <a:alphaModFix/>
            <a:extLst>
              <a:ext uri="{28A0092B-C50C-407E-A947-70E740481C1C}">
                <a14:useLocalDpi xmlns:a14="http://schemas.microsoft.com/office/drawing/2010/main"/>
              </a:ext>
            </a:extLst>
          </a:blip>
          <a:srcRect/>
          <a:stretch/>
        </p:blipFill>
        <p:spPr>
          <a:xfrm flipH="1">
            <a:off x="219456" y="1"/>
            <a:ext cx="12003104" cy="6858000"/>
          </a:xfrm>
          <a:prstGeom prst="rect">
            <a:avLst/>
          </a:prstGeom>
        </p:spPr>
      </p:pic>
      <p:grpSp>
        <p:nvGrpSpPr>
          <p:cNvPr id="9" name="Group 8">
            <a:extLst>
              <a:ext uri="{FF2B5EF4-FFF2-40B4-BE49-F238E27FC236}">
                <a16:creationId xmlns:a16="http://schemas.microsoft.com/office/drawing/2014/main" id="{C52542C1-CDF9-42AF-9ED9-D440E3D3E803}"/>
              </a:ext>
            </a:extLst>
          </p:cNvPr>
          <p:cNvGrpSpPr>
            <a:grpSpLocks noChangeAspect="1"/>
          </p:cNvGrpSpPr>
          <p:nvPr userDrawn="1"/>
        </p:nvGrpSpPr>
        <p:grpSpPr>
          <a:xfrm>
            <a:off x="5190603" y="2561299"/>
            <a:ext cx="5764429" cy="2311266"/>
            <a:chOff x="5283199" y="2561298"/>
            <a:chExt cx="5764429" cy="2311266"/>
          </a:xfrm>
        </p:grpSpPr>
        <p:sp>
          <p:nvSpPr>
            <p:cNvPr id="11" name="Freeform: Shape 10">
              <a:extLst>
                <a:ext uri="{FF2B5EF4-FFF2-40B4-BE49-F238E27FC236}">
                  <a16:creationId xmlns:a16="http://schemas.microsoft.com/office/drawing/2014/main" id="{142D1342-C18C-40BB-912C-F86D1E706C6F}"/>
                </a:ext>
              </a:extLst>
            </p:cNvPr>
            <p:cNvSpPr/>
            <p:nvPr/>
          </p:nvSpPr>
          <p:spPr>
            <a:xfrm>
              <a:off x="5283199" y="2561298"/>
              <a:ext cx="2773520" cy="2311266"/>
            </a:xfrm>
            <a:custGeom>
              <a:avLst/>
              <a:gdLst>
                <a:gd name="connsiteX0" fmla="*/ 2773520 w 2773520"/>
                <a:gd name="connsiteY0" fmla="*/ 141189 h 2311266"/>
                <a:gd name="connsiteX1" fmla="*/ 1983425 w 2773520"/>
                <a:gd name="connsiteY1" fmla="*/ 2311266 h 2311266"/>
                <a:gd name="connsiteX2" fmla="*/ 1596567 w 2773520"/>
                <a:gd name="connsiteY2" fmla="*/ 2170077 h 2311266"/>
                <a:gd name="connsiteX3" fmla="*/ 2386380 w 2773520"/>
                <a:gd name="connsiteY3" fmla="*/ 0 h 2311266"/>
                <a:gd name="connsiteX4" fmla="*/ 2773520 w 2773520"/>
                <a:gd name="connsiteY4" fmla="*/ 141189 h 2311266"/>
                <a:gd name="connsiteX5" fmla="*/ 1073603 w 2773520"/>
                <a:gd name="connsiteY5" fmla="*/ 497268 h 2311266"/>
                <a:gd name="connsiteX6" fmla="*/ 1312777 w 2773520"/>
                <a:gd name="connsiteY6" fmla="*/ 831886 h 2311266"/>
                <a:gd name="connsiteX7" fmla="*/ 717523 w 2773520"/>
                <a:gd name="connsiteY7" fmla="*/ 1248394 h 2311266"/>
                <a:gd name="connsiteX8" fmla="*/ 1314189 w 2773520"/>
                <a:gd name="connsiteY8" fmla="*/ 1666314 h 2311266"/>
                <a:gd name="connsiteX9" fmla="*/ 1076426 w 2773520"/>
                <a:gd name="connsiteY9" fmla="*/ 2000933 h 2311266"/>
                <a:gd name="connsiteX10" fmla="*/ 0 w 2773520"/>
                <a:gd name="connsiteY10" fmla="*/ 1248394 h 2311266"/>
                <a:gd name="connsiteX11" fmla="*/ 1073603 w 2773520"/>
                <a:gd name="connsiteY11" fmla="*/ 497268 h 231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73520" h="2311266">
                  <a:moveTo>
                    <a:pt x="2773520" y="141189"/>
                  </a:moveTo>
                  <a:lnTo>
                    <a:pt x="1983425" y="2311266"/>
                  </a:lnTo>
                  <a:lnTo>
                    <a:pt x="1596567" y="2170077"/>
                  </a:lnTo>
                  <a:lnTo>
                    <a:pt x="2386380" y="0"/>
                  </a:lnTo>
                  <a:lnTo>
                    <a:pt x="2773520" y="141189"/>
                  </a:lnTo>
                  <a:close/>
                  <a:moveTo>
                    <a:pt x="1073603" y="497268"/>
                  </a:moveTo>
                  <a:lnTo>
                    <a:pt x="1312777" y="831886"/>
                  </a:lnTo>
                  <a:lnTo>
                    <a:pt x="717523" y="1248394"/>
                  </a:lnTo>
                  <a:lnTo>
                    <a:pt x="1314189" y="1666314"/>
                  </a:lnTo>
                  <a:lnTo>
                    <a:pt x="1076426" y="2000933"/>
                  </a:lnTo>
                  <a:lnTo>
                    <a:pt x="0" y="1248394"/>
                  </a:lnTo>
                  <a:lnTo>
                    <a:pt x="1073603" y="497268"/>
                  </a:lnTo>
                  <a:close/>
                </a:path>
              </a:pathLst>
            </a:custGeom>
            <a:solidFill>
              <a:srgbClr val="FFF000"/>
            </a:solidFill>
            <a:ln w="28210" cap="flat">
              <a:noFill/>
              <a:prstDash val="solid"/>
              <a:miter/>
            </a:ln>
          </p:spPr>
          <p:txBody>
            <a:bodyPr rtlCol="0" anchor="ctr"/>
            <a:lstStyle/>
            <a:p>
              <a:pPr marL="0" marR="0" lvl="0" indent="0" algn="l" defTabSz="914363"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panose="00000500000000000000" pitchFamily="50" charset="0"/>
                <a:ea typeface="+mn-ea"/>
                <a:cs typeface="+mn-cs"/>
              </a:endParaRPr>
            </a:p>
          </p:txBody>
        </p:sp>
        <p:sp>
          <p:nvSpPr>
            <p:cNvPr id="12" name="Freeform: Shape 11">
              <a:extLst>
                <a:ext uri="{FF2B5EF4-FFF2-40B4-BE49-F238E27FC236}">
                  <a16:creationId xmlns:a16="http://schemas.microsoft.com/office/drawing/2014/main" id="{E1405EE2-60D1-4C7A-A4B5-697C34C849EF}"/>
                </a:ext>
              </a:extLst>
            </p:cNvPr>
            <p:cNvSpPr/>
            <p:nvPr/>
          </p:nvSpPr>
          <p:spPr>
            <a:xfrm>
              <a:off x="9733439" y="2965098"/>
              <a:ext cx="1314189" cy="1503664"/>
            </a:xfrm>
            <a:custGeom>
              <a:avLst/>
              <a:gdLst>
                <a:gd name="connsiteX0" fmla="*/ 0 w 1314189"/>
                <a:gd name="connsiteY0" fmla="*/ 1169046 h 1503664"/>
                <a:gd name="connsiteX1" fmla="*/ 596666 w 1314189"/>
                <a:gd name="connsiteY1" fmla="*/ 751126 h 1503664"/>
                <a:gd name="connsiteX2" fmla="*/ 1412 w 1314189"/>
                <a:gd name="connsiteY2" fmla="*/ 334618 h 1503664"/>
                <a:gd name="connsiteX3" fmla="*/ 240586 w 1314189"/>
                <a:gd name="connsiteY3" fmla="*/ 0 h 1503664"/>
                <a:gd name="connsiteX4" fmla="*/ 1314189 w 1314189"/>
                <a:gd name="connsiteY4" fmla="*/ 751126 h 1503664"/>
                <a:gd name="connsiteX5" fmla="*/ 237763 w 1314189"/>
                <a:gd name="connsiteY5" fmla="*/ 1503665 h 15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4189" h="1503664">
                  <a:moveTo>
                    <a:pt x="0" y="1169046"/>
                  </a:moveTo>
                  <a:lnTo>
                    <a:pt x="596666" y="751126"/>
                  </a:lnTo>
                  <a:lnTo>
                    <a:pt x="1412" y="334618"/>
                  </a:lnTo>
                  <a:lnTo>
                    <a:pt x="240586" y="0"/>
                  </a:lnTo>
                  <a:lnTo>
                    <a:pt x="1314189" y="751126"/>
                  </a:lnTo>
                  <a:lnTo>
                    <a:pt x="237763" y="1503665"/>
                  </a:lnTo>
                  <a:close/>
                </a:path>
              </a:pathLst>
            </a:custGeom>
            <a:solidFill>
              <a:srgbClr val="FFF000"/>
            </a:solidFill>
            <a:ln w="28210" cap="flat">
              <a:noFill/>
              <a:prstDash val="solid"/>
              <a:miter/>
            </a:ln>
          </p:spPr>
          <p:txBody>
            <a:bodyPr rtlCol="0" anchor="ctr"/>
            <a:lstStyle/>
            <a:p>
              <a:pPr marL="0" marR="0" lvl="0" indent="0" algn="l" defTabSz="914363"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panose="00000500000000000000" pitchFamily="50" charset="0"/>
                <a:ea typeface="+mn-ea"/>
                <a:cs typeface="+mn-cs"/>
              </a:endParaRPr>
            </a:p>
          </p:txBody>
        </p:sp>
      </p:grpSp>
      <p:sp>
        <p:nvSpPr>
          <p:cNvPr id="14" name="Rechthoek 6">
            <a:extLst>
              <a:ext uri="{FF2B5EF4-FFF2-40B4-BE49-F238E27FC236}">
                <a16:creationId xmlns:a16="http://schemas.microsoft.com/office/drawing/2014/main" id="{46866368-110F-436E-9B2D-DE05977BE19D}"/>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p>
        </p:txBody>
      </p:sp>
      <p:sp>
        <p:nvSpPr>
          <p:cNvPr id="2" name="Titel 1">
            <a:extLst>
              <a:ext uri="{FF2B5EF4-FFF2-40B4-BE49-F238E27FC236}">
                <a16:creationId xmlns:a16="http://schemas.microsoft.com/office/drawing/2014/main" id="{5BD7A1FC-C9B7-4EF4-8B3E-1788213793E2}"/>
              </a:ext>
            </a:extLst>
          </p:cNvPr>
          <p:cNvSpPr>
            <a:spLocks noGrp="1"/>
          </p:cNvSpPr>
          <p:nvPr>
            <p:ph type="ctrTitle"/>
          </p:nvPr>
        </p:nvSpPr>
        <p:spPr>
          <a:xfrm>
            <a:off x="839790" y="1258113"/>
            <a:ext cx="4200297" cy="2071868"/>
          </a:xfrm>
          <a:prstGeom prst="rect">
            <a:avLst/>
          </a:prstGeom>
        </p:spPr>
        <p:txBody>
          <a:bodyPr anchor="b" anchorCtr="0">
            <a:normAutofit/>
          </a:bodyPr>
          <a:lstStyle>
            <a:lvl1pPr algn="l">
              <a:defRPr sz="4800" b="1">
                <a:solidFill>
                  <a:schemeClr val="tx1"/>
                </a:solidFill>
              </a:defRPr>
            </a:lvl1pPr>
          </a:lstStyle>
          <a:p>
            <a:r>
              <a:rPr lang="nl-NL"/>
              <a:t>Klik om stijl te bewerken</a:t>
            </a:r>
            <a:endParaRPr lang="nl-BE"/>
          </a:p>
        </p:txBody>
      </p:sp>
      <p:pic>
        <p:nvPicPr>
          <p:cNvPr id="4" name="Picture 3" descr="A picture containing text&#10;&#10;Description automatically generated">
            <a:extLst>
              <a:ext uri="{FF2B5EF4-FFF2-40B4-BE49-F238E27FC236}">
                <a16:creationId xmlns:a16="http://schemas.microsoft.com/office/drawing/2014/main" id="{6C235BE3-1A57-42B0-A76A-CBCC5A5CB636}"/>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891298" y="5156523"/>
            <a:ext cx="4148788" cy="1044253"/>
          </a:xfrm>
          <a:prstGeom prst="rect">
            <a:avLst/>
          </a:prstGeom>
        </p:spPr>
      </p:pic>
      <p:sp>
        <p:nvSpPr>
          <p:cNvPr id="13" name="Text Placeholder 12">
            <a:extLst>
              <a:ext uri="{FF2B5EF4-FFF2-40B4-BE49-F238E27FC236}">
                <a16:creationId xmlns:a16="http://schemas.microsoft.com/office/drawing/2014/main" id="{F3EF43F9-C1BE-4A9F-B44B-5A3FC35C4C68}"/>
              </a:ext>
            </a:extLst>
          </p:cNvPr>
          <p:cNvSpPr>
            <a:spLocks noGrp="1"/>
          </p:cNvSpPr>
          <p:nvPr>
            <p:ph type="body" sz="quarter" idx="10"/>
          </p:nvPr>
        </p:nvSpPr>
        <p:spPr>
          <a:xfrm>
            <a:off x="839790" y="3354606"/>
            <a:ext cx="4200297" cy="1455738"/>
          </a:xfrm>
        </p:spPr>
        <p:txBody>
          <a:bodyPr>
            <a:normAutofit/>
          </a:bodyPr>
          <a:lstStyle>
            <a:lvl1pPr>
              <a:defRPr sz="2400"/>
            </a:lvl1pPr>
          </a:lstStyle>
          <a:p>
            <a:pPr lvl="0"/>
            <a:r>
              <a:rPr lang="nl-NL"/>
              <a:t>Klikken om de tekststijl van het model te bewerken</a:t>
            </a:r>
          </a:p>
        </p:txBody>
      </p:sp>
      <p:sp>
        <p:nvSpPr>
          <p:cNvPr id="15" name="Tijdelijke aanduiding voor dianummer 5">
            <a:extLst>
              <a:ext uri="{FF2B5EF4-FFF2-40B4-BE49-F238E27FC236}">
                <a16:creationId xmlns:a16="http://schemas.microsoft.com/office/drawing/2014/main" id="{4F5F55EB-E944-4493-A42E-018FBF0C7616}"/>
              </a:ext>
            </a:extLst>
          </p:cNvPr>
          <p:cNvSpPr>
            <a:spLocks noGrp="1"/>
          </p:cNvSpPr>
          <p:nvPr>
            <p:ph type="sldNum" sz="quarter" idx="4"/>
          </p:nvPr>
        </p:nvSpPr>
        <p:spPr>
          <a:xfrm>
            <a:off x="10514012" y="6344983"/>
            <a:ext cx="838200" cy="365125"/>
          </a:xfrm>
          <a:prstGeom prst="rect">
            <a:avLst/>
          </a:prstGeom>
        </p:spPr>
        <p:txBody>
          <a:bodyPr vert="horz" lIns="0" tIns="45720" rIns="0" bIns="45720" rtlCol="0" anchor="ctr"/>
          <a:lstStyle>
            <a:lvl1pPr algn="r">
              <a:defRPr sz="1200" b="1">
                <a:no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11521482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64.xml><?xml version="1.0" encoding="utf-8"?>
<p:sldLayout xmlns:a="http://schemas.openxmlformats.org/drawingml/2006/main" xmlns:r="http://schemas.openxmlformats.org/officeDocument/2006/relationships" xmlns:p="http://schemas.openxmlformats.org/presentationml/2006/main" showMasterSp="0" preserve="1" userDrawn="1">
  <p:cSld name="1_Slotslide 2">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F18B8AE1-9A59-46A6-B320-FCC9A259273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219456" y="0"/>
            <a:ext cx="11972544" cy="6858000"/>
          </a:xfrm>
          <a:prstGeom prst="rect">
            <a:avLst/>
          </a:prstGeom>
        </p:spPr>
      </p:pic>
      <p:sp>
        <p:nvSpPr>
          <p:cNvPr id="14" name="Rechthoek 6">
            <a:extLst>
              <a:ext uri="{FF2B5EF4-FFF2-40B4-BE49-F238E27FC236}">
                <a16:creationId xmlns:a16="http://schemas.microsoft.com/office/drawing/2014/main" id="{46866368-110F-436E-9B2D-DE05977BE19D}"/>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880"/>
          </a:p>
        </p:txBody>
      </p:sp>
      <p:sp>
        <p:nvSpPr>
          <p:cNvPr id="2" name="Titel 1">
            <a:extLst>
              <a:ext uri="{FF2B5EF4-FFF2-40B4-BE49-F238E27FC236}">
                <a16:creationId xmlns:a16="http://schemas.microsoft.com/office/drawing/2014/main" id="{5BD7A1FC-C9B7-4EF4-8B3E-1788213793E2}"/>
              </a:ext>
            </a:extLst>
          </p:cNvPr>
          <p:cNvSpPr>
            <a:spLocks noGrp="1"/>
          </p:cNvSpPr>
          <p:nvPr>
            <p:ph type="ctrTitle"/>
          </p:nvPr>
        </p:nvSpPr>
        <p:spPr>
          <a:xfrm>
            <a:off x="4597400" y="1258113"/>
            <a:ext cx="6754813" cy="3898410"/>
          </a:xfrm>
          <a:prstGeom prst="rect">
            <a:avLst/>
          </a:prstGeom>
        </p:spPr>
        <p:txBody>
          <a:bodyPr anchor="ctr" anchorCtr="0">
            <a:normAutofit/>
          </a:bodyPr>
          <a:lstStyle>
            <a:lvl1pPr algn="r">
              <a:lnSpc>
                <a:spcPct val="100000"/>
              </a:lnSpc>
              <a:defRPr sz="4000" b="1">
                <a:solidFill>
                  <a:schemeClr val="tx1"/>
                </a:solidFill>
              </a:defRPr>
            </a:lvl1pPr>
          </a:lstStyle>
          <a:p>
            <a:r>
              <a:rPr lang="nl-NL"/>
              <a:t>Klik om stijl te bewerken</a:t>
            </a:r>
            <a:endParaRPr lang="nl-BE"/>
          </a:p>
        </p:txBody>
      </p:sp>
      <p:pic>
        <p:nvPicPr>
          <p:cNvPr id="18" name="Picture 3" descr="A picture containing text&#10;&#10;Description automatically generated">
            <a:extLst>
              <a:ext uri="{FF2B5EF4-FFF2-40B4-BE49-F238E27FC236}">
                <a16:creationId xmlns:a16="http://schemas.microsoft.com/office/drawing/2014/main" id="{24D4B9F4-C9B4-4C0C-B2A0-4661A88B7132}"/>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8747035" y="5599888"/>
            <a:ext cx="2605178" cy="655725"/>
          </a:xfrm>
          <a:prstGeom prst="rect">
            <a:avLst/>
          </a:prstGeom>
        </p:spPr>
      </p:pic>
      <p:sp>
        <p:nvSpPr>
          <p:cNvPr id="8" name="Tijdelijke aanduiding voor dianummer 5">
            <a:extLst>
              <a:ext uri="{FF2B5EF4-FFF2-40B4-BE49-F238E27FC236}">
                <a16:creationId xmlns:a16="http://schemas.microsoft.com/office/drawing/2014/main" id="{55FA1061-F3D8-483D-9603-1D6EF08151FB}"/>
              </a:ext>
            </a:extLst>
          </p:cNvPr>
          <p:cNvSpPr>
            <a:spLocks noGrp="1"/>
          </p:cNvSpPr>
          <p:nvPr>
            <p:ph type="sldNum" sz="quarter" idx="4"/>
          </p:nvPr>
        </p:nvSpPr>
        <p:spPr>
          <a:xfrm>
            <a:off x="10514012" y="6344983"/>
            <a:ext cx="838200" cy="365125"/>
          </a:xfrm>
          <a:prstGeom prst="rect">
            <a:avLst/>
          </a:prstGeom>
        </p:spPr>
        <p:txBody>
          <a:bodyPr vert="horz" lIns="0" tIns="45720" rIns="0" bIns="45720" rtlCol="0" anchor="ctr"/>
          <a:lstStyle>
            <a:lvl1pPr algn="r">
              <a:defRPr sz="1200" b="1">
                <a:no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13457650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5.xml><?xml version="1.0" encoding="utf-8"?>
<p:sldLayout xmlns:a="http://schemas.openxmlformats.org/drawingml/2006/main" xmlns:r="http://schemas.openxmlformats.org/officeDocument/2006/relationships" xmlns:p="http://schemas.openxmlformats.org/presentationml/2006/main" userDrawn="1">
  <p:cSld name="Algemeen_01">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A0088BA-50E3-453A-B4A0-8CCF8ED49B02}"/>
              </a:ext>
            </a:extLst>
          </p:cNvPr>
          <p:cNvSpPr>
            <a:spLocks noGrp="1"/>
          </p:cNvSpPr>
          <p:nvPr>
            <p:ph type="title" hasCustomPrompt="1"/>
          </p:nvPr>
        </p:nvSpPr>
        <p:spPr>
          <a:xfrm>
            <a:off x="838200" y="365125"/>
            <a:ext cx="10515600" cy="703511"/>
          </a:xfrm>
          <a:prstGeom prst="rect">
            <a:avLst/>
          </a:prstGeom>
        </p:spPr>
        <p:txBody>
          <a:bodyPr/>
          <a:lstStyle>
            <a:lvl1pPr>
              <a:defRPr u="none"/>
            </a:lvl1pPr>
          </a:lstStyle>
          <a:p>
            <a:r>
              <a:rPr lang="nl-NL"/>
              <a:t>Hoofdtitel</a:t>
            </a:r>
            <a:endParaRPr lang="nl-BE"/>
          </a:p>
        </p:txBody>
      </p:sp>
      <p:sp>
        <p:nvSpPr>
          <p:cNvPr id="3" name="Tijdelijke aanduiding voor inhoud 2">
            <a:extLst>
              <a:ext uri="{FF2B5EF4-FFF2-40B4-BE49-F238E27FC236}">
                <a16:creationId xmlns:a16="http://schemas.microsoft.com/office/drawing/2014/main" id="{39A00E47-68C0-4DBD-AB0F-CD7342B025EA}"/>
              </a:ext>
            </a:extLst>
          </p:cNvPr>
          <p:cNvSpPr>
            <a:spLocks noGrp="1"/>
          </p:cNvSpPr>
          <p:nvPr>
            <p:ph idx="1" hasCustomPrompt="1"/>
          </p:nvPr>
        </p:nvSpPr>
        <p:spPr>
          <a:xfrm>
            <a:off x="838200" y="1879101"/>
            <a:ext cx="10515600" cy="4297862"/>
          </a:xfrm>
        </p:spPr>
        <p:txBody>
          <a:bodyPr/>
          <a:lstStyle>
            <a:lvl1pPr>
              <a:defRPr/>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12" name="Tijdelijke aanduiding voor tekst 9">
            <a:extLst>
              <a:ext uri="{FF2B5EF4-FFF2-40B4-BE49-F238E27FC236}">
                <a16:creationId xmlns:a16="http://schemas.microsoft.com/office/drawing/2014/main" id="{C8409B7C-6B97-4FAC-AD35-6F8F386B3CAB}"/>
              </a:ext>
            </a:extLst>
          </p:cNvPr>
          <p:cNvSpPr>
            <a:spLocks noGrp="1"/>
          </p:cNvSpPr>
          <p:nvPr>
            <p:ph type="body" sz="quarter" idx="13" hasCustomPrompt="1"/>
          </p:nvPr>
        </p:nvSpPr>
        <p:spPr>
          <a:xfrm>
            <a:off x="838200" y="1241550"/>
            <a:ext cx="10515599" cy="464637"/>
          </a:xfrm>
        </p:spPr>
        <p:txBody>
          <a:bodyPr anchor="ctr"/>
          <a:lstStyle>
            <a:lvl1pPr>
              <a:defRPr sz="2400" b="1" cap="all" baseline="0">
                <a:solidFill>
                  <a:schemeClr val="accent6"/>
                </a:solidFill>
              </a:defRPr>
            </a:lvl1pPr>
          </a:lstStyle>
          <a:p>
            <a:pPr lvl="0"/>
            <a:r>
              <a:rPr lang="nl-BE"/>
              <a:t>TUSSENTITEL</a:t>
            </a:r>
          </a:p>
        </p:txBody>
      </p:sp>
    </p:spTree>
    <p:extLst>
      <p:ext uri="{BB962C8B-B14F-4D97-AF65-F5344CB8AC3E}">
        <p14:creationId xmlns:p14="http://schemas.microsoft.com/office/powerpoint/2010/main" val="34157642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6.xml><?xml version="1.0" encoding="utf-8"?>
<p:sldLayout xmlns:a="http://schemas.openxmlformats.org/drawingml/2006/main" xmlns:r="http://schemas.openxmlformats.org/officeDocument/2006/relationships" xmlns:p="http://schemas.openxmlformats.org/presentationml/2006/main" showMasterSp="0" preserve="1" userDrawn="1">
  <p:cSld name="Cover">
    <p:spTree>
      <p:nvGrpSpPr>
        <p:cNvPr id="1" name=""/>
        <p:cNvGrpSpPr/>
        <p:nvPr/>
      </p:nvGrpSpPr>
      <p:grpSpPr>
        <a:xfrm>
          <a:off x="0" y="0"/>
          <a:ext cx="0" cy="0"/>
          <a:chOff x="0" y="0"/>
          <a:chExt cx="0" cy="0"/>
        </a:xfrm>
      </p:grpSpPr>
      <p:pic>
        <p:nvPicPr>
          <p:cNvPr id="7" name="Picture 6" descr="A picture containing floor&#10;&#10;Description automatically generated">
            <a:extLst>
              <a:ext uri="{FF2B5EF4-FFF2-40B4-BE49-F238E27FC236}">
                <a16:creationId xmlns:a16="http://schemas.microsoft.com/office/drawing/2014/main" id="{F2C842EB-D9EC-439C-A5B7-A754E29D35FD}"/>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l="5761" t="8299" r="43440" b="33548"/>
          <a:stretch/>
        </p:blipFill>
        <p:spPr>
          <a:xfrm>
            <a:off x="3192146" y="-13980"/>
            <a:ext cx="8999854" cy="6871980"/>
          </a:xfrm>
          <a:custGeom>
            <a:avLst/>
            <a:gdLst>
              <a:gd name="connsiteX0" fmla="*/ 0 w 8999854"/>
              <a:gd name="connsiteY0" fmla="*/ 0 h 6871980"/>
              <a:gd name="connsiteX1" fmla="*/ 6445616 w 8999854"/>
              <a:gd name="connsiteY1" fmla="*/ 0 h 6871980"/>
              <a:gd name="connsiteX2" fmla="*/ 8999854 w 8999854"/>
              <a:gd name="connsiteY2" fmla="*/ 1787025 h 6871980"/>
              <a:gd name="connsiteX3" fmla="*/ 8999854 w 8999854"/>
              <a:gd name="connsiteY3" fmla="*/ 5085019 h 6871980"/>
              <a:gd name="connsiteX4" fmla="*/ 6443798 w 8999854"/>
              <a:gd name="connsiteY4" fmla="*/ 6871980 h 6871980"/>
              <a:gd name="connsiteX5" fmla="*/ 6830 w 8999854"/>
              <a:gd name="connsiteY5" fmla="*/ 6871980 h 6871980"/>
              <a:gd name="connsiteX6" fmla="*/ 4911483 w 8999854"/>
              <a:gd name="connsiteY6" fmla="*/ 3436637 h 6871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99854" h="6871980">
                <a:moveTo>
                  <a:pt x="0" y="0"/>
                </a:moveTo>
                <a:lnTo>
                  <a:pt x="6445616" y="0"/>
                </a:lnTo>
                <a:lnTo>
                  <a:pt x="8999854" y="1787025"/>
                </a:lnTo>
                <a:lnTo>
                  <a:pt x="8999854" y="5085019"/>
                </a:lnTo>
                <a:lnTo>
                  <a:pt x="6443798" y="6871980"/>
                </a:lnTo>
                <a:lnTo>
                  <a:pt x="6830" y="6871980"/>
                </a:lnTo>
                <a:lnTo>
                  <a:pt x="4911483" y="3436637"/>
                </a:lnTo>
                <a:close/>
              </a:path>
            </a:pathLst>
          </a:custGeom>
        </p:spPr>
      </p:pic>
      <p:grpSp>
        <p:nvGrpSpPr>
          <p:cNvPr id="9" name="Group 8">
            <a:extLst>
              <a:ext uri="{FF2B5EF4-FFF2-40B4-BE49-F238E27FC236}">
                <a16:creationId xmlns:a16="http://schemas.microsoft.com/office/drawing/2014/main" id="{D3318853-BD0A-4D4E-A23C-6F522A624193}"/>
              </a:ext>
            </a:extLst>
          </p:cNvPr>
          <p:cNvGrpSpPr>
            <a:grpSpLocks noChangeAspect="1"/>
          </p:cNvGrpSpPr>
          <p:nvPr userDrawn="1"/>
        </p:nvGrpSpPr>
        <p:grpSpPr>
          <a:xfrm>
            <a:off x="5524268" y="2260633"/>
            <a:ext cx="5827945" cy="2336733"/>
            <a:chOff x="5283199" y="2561298"/>
            <a:chExt cx="5764429" cy="2311266"/>
          </a:xfrm>
          <a:solidFill>
            <a:schemeClr val="accent1"/>
          </a:solidFill>
        </p:grpSpPr>
        <p:sp>
          <p:nvSpPr>
            <p:cNvPr id="11" name="Freeform: Shape 10">
              <a:extLst>
                <a:ext uri="{FF2B5EF4-FFF2-40B4-BE49-F238E27FC236}">
                  <a16:creationId xmlns:a16="http://schemas.microsoft.com/office/drawing/2014/main" id="{1A10232D-0449-4823-B949-BB1487F93B15}"/>
                </a:ext>
              </a:extLst>
            </p:cNvPr>
            <p:cNvSpPr/>
            <p:nvPr/>
          </p:nvSpPr>
          <p:spPr>
            <a:xfrm>
              <a:off x="5283199" y="2561298"/>
              <a:ext cx="2773520" cy="2311266"/>
            </a:xfrm>
            <a:custGeom>
              <a:avLst/>
              <a:gdLst>
                <a:gd name="connsiteX0" fmla="*/ 2773520 w 2773520"/>
                <a:gd name="connsiteY0" fmla="*/ 141189 h 2311266"/>
                <a:gd name="connsiteX1" fmla="*/ 1983425 w 2773520"/>
                <a:gd name="connsiteY1" fmla="*/ 2311266 h 2311266"/>
                <a:gd name="connsiteX2" fmla="*/ 1596567 w 2773520"/>
                <a:gd name="connsiteY2" fmla="*/ 2170077 h 2311266"/>
                <a:gd name="connsiteX3" fmla="*/ 2386380 w 2773520"/>
                <a:gd name="connsiteY3" fmla="*/ 0 h 2311266"/>
                <a:gd name="connsiteX4" fmla="*/ 2773520 w 2773520"/>
                <a:gd name="connsiteY4" fmla="*/ 141189 h 2311266"/>
                <a:gd name="connsiteX5" fmla="*/ 1073603 w 2773520"/>
                <a:gd name="connsiteY5" fmla="*/ 497268 h 2311266"/>
                <a:gd name="connsiteX6" fmla="*/ 1312777 w 2773520"/>
                <a:gd name="connsiteY6" fmla="*/ 831886 h 2311266"/>
                <a:gd name="connsiteX7" fmla="*/ 717523 w 2773520"/>
                <a:gd name="connsiteY7" fmla="*/ 1248394 h 2311266"/>
                <a:gd name="connsiteX8" fmla="*/ 1314189 w 2773520"/>
                <a:gd name="connsiteY8" fmla="*/ 1666314 h 2311266"/>
                <a:gd name="connsiteX9" fmla="*/ 1076426 w 2773520"/>
                <a:gd name="connsiteY9" fmla="*/ 2000933 h 2311266"/>
                <a:gd name="connsiteX10" fmla="*/ 0 w 2773520"/>
                <a:gd name="connsiteY10" fmla="*/ 1248394 h 2311266"/>
                <a:gd name="connsiteX11" fmla="*/ 1073603 w 2773520"/>
                <a:gd name="connsiteY11" fmla="*/ 497268 h 231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73520" h="2311266">
                  <a:moveTo>
                    <a:pt x="2773520" y="141189"/>
                  </a:moveTo>
                  <a:lnTo>
                    <a:pt x="1983425" y="2311266"/>
                  </a:lnTo>
                  <a:lnTo>
                    <a:pt x="1596567" y="2170077"/>
                  </a:lnTo>
                  <a:lnTo>
                    <a:pt x="2386380" y="0"/>
                  </a:lnTo>
                  <a:lnTo>
                    <a:pt x="2773520" y="141189"/>
                  </a:lnTo>
                  <a:close/>
                  <a:moveTo>
                    <a:pt x="1073603" y="497268"/>
                  </a:moveTo>
                  <a:lnTo>
                    <a:pt x="1312777" y="831886"/>
                  </a:lnTo>
                  <a:lnTo>
                    <a:pt x="717523" y="1248394"/>
                  </a:lnTo>
                  <a:lnTo>
                    <a:pt x="1314189" y="1666314"/>
                  </a:lnTo>
                  <a:lnTo>
                    <a:pt x="1076426" y="2000933"/>
                  </a:lnTo>
                  <a:lnTo>
                    <a:pt x="0" y="1248394"/>
                  </a:lnTo>
                  <a:lnTo>
                    <a:pt x="1073603" y="497268"/>
                  </a:lnTo>
                  <a:close/>
                </a:path>
              </a:pathLst>
            </a:custGeom>
            <a:grpFill/>
            <a:ln w="2821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Light" panose="020B0604020202020204" charset="0"/>
                <a:ea typeface="+mn-ea"/>
                <a:cs typeface="+mn-cs"/>
              </a:endParaRPr>
            </a:p>
          </p:txBody>
        </p:sp>
        <p:sp>
          <p:nvSpPr>
            <p:cNvPr id="12" name="Freeform: Shape 11">
              <a:extLst>
                <a:ext uri="{FF2B5EF4-FFF2-40B4-BE49-F238E27FC236}">
                  <a16:creationId xmlns:a16="http://schemas.microsoft.com/office/drawing/2014/main" id="{26AFAFFD-068B-411B-9924-4347AE8245BE}"/>
                </a:ext>
              </a:extLst>
            </p:cNvPr>
            <p:cNvSpPr/>
            <p:nvPr/>
          </p:nvSpPr>
          <p:spPr>
            <a:xfrm>
              <a:off x="9733439" y="2965098"/>
              <a:ext cx="1314189" cy="1503664"/>
            </a:xfrm>
            <a:custGeom>
              <a:avLst/>
              <a:gdLst>
                <a:gd name="connsiteX0" fmla="*/ 0 w 1314189"/>
                <a:gd name="connsiteY0" fmla="*/ 1169046 h 1503664"/>
                <a:gd name="connsiteX1" fmla="*/ 596666 w 1314189"/>
                <a:gd name="connsiteY1" fmla="*/ 751126 h 1503664"/>
                <a:gd name="connsiteX2" fmla="*/ 1412 w 1314189"/>
                <a:gd name="connsiteY2" fmla="*/ 334618 h 1503664"/>
                <a:gd name="connsiteX3" fmla="*/ 240586 w 1314189"/>
                <a:gd name="connsiteY3" fmla="*/ 0 h 1503664"/>
                <a:gd name="connsiteX4" fmla="*/ 1314189 w 1314189"/>
                <a:gd name="connsiteY4" fmla="*/ 751126 h 1503664"/>
                <a:gd name="connsiteX5" fmla="*/ 237763 w 1314189"/>
                <a:gd name="connsiteY5" fmla="*/ 1503665 h 15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4189" h="1503664">
                  <a:moveTo>
                    <a:pt x="0" y="1169046"/>
                  </a:moveTo>
                  <a:lnTo>
                    <a:pt x="596666" y="751126"/>
                  </a:lnTo>
                  <a:lnTo>
                    <a:pt x="1412" y="334618"/>
                  </a:lnTo>
                  <a:lnTo>
                    <a:pt x="240586" y="0"/>
                  </a:lnTo>
                  <a:lnTo>
                    <a:pt x="1314189" y="751126"/>
                  </a:lnTo>
                  <a:lnTo>
                    <a:pt x="237763" y="1503665"/>
                  </a:lnTo>
                  <a:close/>
                </a:path>
              </a:pathLst>
            </a:custGeom>
            <a:grpFill/>
            <a:ln w="2821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Light" panose="020B0604020202020204" charset="0"/>
                <a:ea typeface="+mn-ea"/>
                <a:cs typeface="+mn-cs"/>
              </a:endParaRPr>
            </a:p>
          </p:txBody>
        </p:sp>
      </p:grpSp>
      <p:pic>
        <p:nvPicPr>
          <p:cNvPr id="14" name="Picture 13" descr="A picture containing text&#10;&#10;Description automatically generated">
            <a:extLst>
              <a:ext uri="{FF2B5EF4-FFF2-40B4-BE49-F238E27FC236}">
                <a16:creationId xmlns:a16="http://schemas.microsoft.com/office/drawing/2014/main" id="{1EC1DC95-204C-4D90-AE62-E3AD462DE1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6096000" y="5566969"/>
            <a:ext cx="3452102" cy="868896"/>
          </a:xfrm>
          <a:prstGeom prst="rect">
            <a:avLst/>
          </a:prstGeom>
        </p:spPr>
      </p:pic>
      <p:sp>
        <p:nvSpPr>
          <p:cNvPr id="2" name="Titel 1">
            <a:extLst>
              <a:ext uri="{FF2B5EF4-FFF2-40B4-BE49-F238E27FC236}">
                <a16:creationId xmlns:a16="http://schemas.microsoft.com/office/drawing/2014/main" id="{5BD7A1FC-C9B7-4EF4-8B3E-1788213793E2}"/>
              </a:ext>
            </a:extLst>
          </p:cNvPr>
          <p:cNvSpPr>
            <a:spLocks noGrp="1"/>
          </p:cNvSpPr>
          <p:nvPr>
            <p:ph type="ctrTitle" hasCustomPrompt="1"/>
          </p:nvPr>
        </p:nvSpPr>
        <p:spPr>
          <a:xfrm>
            <a:off x="839787" y="1466457"/>
            <a:ext cx="4137327" cy="2071868"/>
          </a:xfrm>
          <a:prstGeom prst="rect">
            <a:avLst/>
          </a:prstGeom>
        </p:spPr>
        <p:txBody>
          <a:bodyPr anchor="b" anchorCtr="0">
            <a:normAutofit/>
          </a:bodyPr>
          <a:lstStyle>
            <a:lvl1pPr algn="l">
              <a:defRPr sz="4800" b="1">
                <a:solidFill>
                  <a:schemeClr val="tx1"/>
                </a:solidFill>
              </a:defRPr>
            </a:lvl1pPr>
          </a:lstStyle>
          <a:p>
            <a:r>
              <a:rPr lang="nl-NL"/>
              <a:t>Titel</a:t>
            </a:r>
            <a:endParaRPr lang="nl-BE"/>
          </a:p>
        </p:txBody>
      </p:sp>
      <p:sp>
        <p:nvSpPr>
          <p:cNvPr id="13" name="Text Placeholder 12">
            <a:extLst>
              <a:ext uri="{FF2B5EF4-FFF2-40B4-BE49-F238E27FC236}">
                <a16:creationId xmlns:a16="http://schemas.microsoft.com/office/drawing/2014/main" id="{F3EF43F9-C1BE-4A9F-B44B-5A3FC35C4C68}"/>
              </a:ext>
            </a:extLst>
          </p:cNvPr>
          <p:cNvSpPr>
            <a:spLocks noGrp="1"/>
          </p:cNvSpPr>
          <p:nvPr>
            <p:ph type="body" sz="quarter" idx="10" hasCustomPrompt="1"/>
          </p:nvPr>
        </p:nvSpPr>
        <p:spPr>
          <a:xfrm>
            <a:off x="839787" y="3562950"/>
            <a:ext cx="4137327" cy="1455738"/>
          </a:xfrm>
        </p:spPr>
        <p:txBody>
          <a:bodyPr>
            <a:normAutofit/>
          </a:bodyPr>
          <a:lstStyle>
            <a:lvl1pPr>
              <a:defRPr sz="2400"/>
            </a:lvl1pPr>
          </a:lstStyle>
          <a:p>
            <a:pPr lvl="0"/>
            <a:r>
              <a:rPr lang="en-US"/>
              <a:t>ONDERTITEL</a:t>
            </a:r>
          </a:p>
        </p:txBody>
      </p:sp>
    </p:spTree>
    <p:extLst>
      <p:ext uri="{BB962C8B-B14F-4D97-AF65-F5344CB8AC3E}">
        <p14:creationId xmlns:p14="http://schemas.microsoft.com/office/powerpoint/2010/main" val="29892630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67.xml><?xml version="1.0" encoding="utf-8"?>
<p:sldLayout xmlns:a="http://schemas.openxmlformats.org/drawingml/2006/main" xmlns:r="http://schemas.openxmlformats.org/officeDocument/2006/relationships" xmlns:p="http://schemas.openxmlformats.org/presentationml/2006/main" showMasterSp="0" preserve="1" userDrawn="1">
  <p:cSld name="Cover + Foto">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F869AC77-F5E2-4205-93FD-B5CEDCE245C5}"/>
              </a:ext>
            </a:extLst>
          </p:cNvPr>
          <p:cNvSpPr/>
          <p:nvPr userDrawn="1"/>
        </p:nvSpPr>
        <p:spPr>
          <a:xfrm>
            <a:off x="0" y="0"/>
            <a:ext cx="8237622" cy="6857999"/>
          </a:xfrm>
          <a:custGeom>
            <a:avLst/>
            <a:gdLst>
              <a:gd name="connsiteX0" fmla="*/ 0 w 8237622"/>
              <a:gd name="connsiteY0" fmla="*/ 0 h 6857999"/>
              <a:gd name="connsiteX1" fmla="*/ 5883438 w 8237622"/>
              <a:gd name="connsiteY1" fmla="*/ 0 h 6857999"/>
              <a:gd name="connsiteX2" fmla="*/ 8237622 w 8237622"/>
              <a:gd name="connsiteY2" fmla="*/ 6857999 h 6857999"/>
              <a:gd name="connsiteX3" fmla="*/ 0 w 8237622"/>
              <a:gd name="connsiteY3" fmla="*/ 6857999 h 6857999"/>
            </a:gdLst>
            <a:ahLst/>
            <a:cxnLst>
              <a:cxn ang="0">
                <a:pos x="connsiteX0" y="connsiteY0"/>
              </a:cxn>
              <a:cxn ang="0">
                <a:pos x="connsiteX1" y="connsiteY1"/>
              </a:cxn>
              <a:cxn ang="0">
                <a:pos x="connsiteX2" y="connsiteY2"/>
              </a:cxn>
              <a:cxn ang="0">
                <a:pos x="connsiteX3" y="connsiteY3"/>
              </a:cxn>
            </a:cxnLst>
            <a:rect l="l" t="t" r="r" b="b"/>
            <a:pathLst>
              <a:path w="8237622" h="6857999">
                <a:moveTo>
                  <a:pt x="0" y="0"/>
                </a:moveTo>
                <a:lnTo>
                  <a:pt x="5883438" y="0"/>
                </a:lnTo>
                <a:lnTo>
                  <a:pt x="8237622" y="6857999"/>
                </a:lnTo>
                <a:lnTo>
                  <a:pt x="0" y="6857999"/>
                </a:lnTo>
                <a:close/>
              </a:path>
            </a:pathLst>
          </a:cu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p>
        </p:txBody>
      </p:sp>
      <p:sp>
        <p:nvSpPr>
          <p:cNvPr id="10" name="Picture Placeholder 9">
            <a:extLst>
              <a:ext uri="{FF2B5EF4-FFF2-40B4-BE49-F238E27FC236}">
                <a16:creationId xmlns:a16="http://schemas.microsoft.com/office/drawing/2014/main" id="{B824B98A-4944-4791-8FF5-6261333FFD93}"/>
              </a:ext>
            </a:extLst>
          </p:cNvPr>
          <p:cNvSpPr>
            <a:spLocks noGrp="1"/>
          </p:cNvSpPr>
          <p:nvPr>
            <p:ph type="pic" sz="quarter" idx="10" hasCustomPrompt="1"/>
          </p:nvPr>
        </p:nvSpPr>
        <p:spPr>
          <a:xfrm>
            <a:off x="5883520" y="237"/>
            <a:ext cx="6308480" cy="6857762"/>
          </a:xfrm>
          <a:custGeom>
            <a:avLst/>
            <a:gdLst>
              <a:gd name="connsiteX0" fmla="*/ 0 w 6308480"/>
              <a:gd name="connsiteY0" fmla="*/ 0 h 6857762"/>
              <a:gd name="connsiteX1" fmla="*/ 6300924 w 6308480"/>
              <a:gd name="connsiteY1" fmla="*/ 2727 h 6857762"/>
              <a:gd name="connsiteX2" fmla="*/ 6308480 w 6308480"/>
              <a:gd name="connsiteY2" fmla="*/ 6857762 h 6857762"/>
              <a:gd name="connsiteX3" fmla="*/ 2354102 w 6308480"/>
              <a:gd name="connsiteY3" fmla="*/ 6857762 h 6857762"/>
            </a:gdLst>
            <a:ahLst/>
            <a:cxnLst>
              <a:cxn ang="0">
                <a:pos x="connsiteX0" y="connsiteY0"/>
              </a:cxn>
              <a:cxn ang="0">
                <a:pos x="connsiteX1" y="connsiteY1"/>
              </a:cxn>
              <a:cxn ang="0">
                <a:pos x="connsiteX2" y="connsiteY2"/>
              </a:cxn>
              <a:cxn ang="0">
                <a:pos x="connsiteX3" y="connsiteY3"/>
              </a:cxn>
            </a:cxnLst>
            <a:rect l="l" t="t" r="r" b="b"/>
            <a:pathLst>
              <a:path w="6308480" h="6857762">
                <a:moveTo>
                  <a:pt x="0" y="0"/>
                </a:moveTo>
                <a:lnTo>
                  <a:pt x="6300924" y="2727"/>
                </a:lnTo>
                <a:cubicBezTo>
                  <a:pt x="6303442" y="2283102"/>
                  <a:pt x="6305962" y="4577387"/>
                  <a:pt x="6308480" y="6857762"/>
                </a:cubicBezTo>
                <a:lnTo>
                  <a:pt x="2354102" y="6857762"/>
                </a:lnTo>
                <a:close/>
              </a:path>
            </a:pathLst>
          </a:custGeom>
          <a:noFill/>
        </p:spPr>
        <p:txBody>
          <a:bodyPr wrap="square" anchor="ctr">
            <a:noAutofit/>
          </a:bodyPr>
          <a:lstStyle>
            <a:lvl1pPr marL="0" marR="0" indent="0" algn="r" defTabSz="914400" rtl="0" eaLnBrk="1" fontAlgn="auto" latinLnBrk="0" hangingPunct="1">
              <a:lnSpc>
                <a:spcPct val="90000"/>
              </a:lnSpc>
              <a:spcBef>
                <a:spcPts val="1000"/>
              </a:spcBef>
              <a:spcAft>
                <a:spcPts val="0"/>
              </a:spcAft>
              <a:buClrTx/>
              <a:buSzTx/>
              <a:buFont typeface="Arial" panose="020B0604020202020204" pitchFamily="34" charset="0"/>
              <a:buNone/>
              <a:tabLst/>
              <a:defRPr sz="1600">
                <a:solidFill>
                  <a:schemeClr val="accent4">
                    <a:lumMod val="60000"/>
                    <a:lumOff val="40000"/>
                  </a:schemeClr>
                </a:solidFill>
              </a:defRPr>
            </a:lvl1pPr>
          </a:lstStyle>
          <a:p>
            <a:pPr marL="0" marR="0" lvl="0" indent="0" algn="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pic>
        <p:nvPicPr>
          <p:cNvPr id="11" name="Picture 10" descr="A picture containing text&#10;&#10;Description automatically generated">
            <a:extLst>
              <a:ext uri="{FF2B5EF4-FFF2-40B4-BE49-F238E27FC236}">
                <a16:creationId xmlns:a16="http://schemas.microsoft.com/office/drawing/2014/main" id="{3901EBF6-9C92-4604-B424-1D155695A706}"/>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891298" y="4981050"/>
            <a:ext cx="5376684" cy="1353315"/>
          </a:xfrm>
          <a:prstGeom prst="rect">
            <a:avLst/>
          </a:prstGeom>
        </p:spPr>
      </p:pic>
      <p:sp>
        <p:nvSpPr>
          <p:cNvPr id="14" name="Titel 1">
            <a:extLst>
              <a:ext uri="{FF2B5EF4-FFF2-40B4-BE49-F238E27FC236}">
                <a16:creationId xmlns:a16="http://schemas.microsoft.com/office/drawing/2014/main" id="{AA6B26EB-8EC5-48E2-BD48-A8DC394BE7AE}"/>
              </a:ext>
            </a:extLst>
          </p:cNvPr>
          <p:cNvSpPr>
            <a:spLocks noGrp="1"/>
          </p:cNvSpPr>
          <p:nvPr>
            <p:ph type="ctrTitle" hasCustomPrompt="1"/>
          </p:nvPr>
        </p:nvSpPr>
        <p:spPr>
          <a:xfrm>
            <a:off x="839789" y="1258113"/>
            <a:ext cx="5256212" cy="2071868"/>
          </a:xfrm>
          <a:prstGeom prst="rect">
            <a:avLst/>
          </a:prstGeom>
        </p:spPr>
        <p:txBody>
          <a:bodyPr anchor="b" anchorCtr="0">
            <a:normAutofit/>
          </a:bodyPr>
          <a:lstStyle>
            <a:lvl1pPr algn="l">
              <a:defRPr sz="4800" b="1">
                <a:solidFill>
                  <a:schemeClr val="tx1"/>
                </a:solidFill>
              </a:defRPr>
            </a:lvl1pPr>
          </a:lstStyle>
          <a:p>
            <a:r>
              <a:rPr lang="nl-NL"/>
              <a:t>Titel</a:t>
            </a:r>
            <a:endParaRPr lang="nl-BE"/>
          </a:p>
        </p:txBody>
      </p:sp>
      <p:sp>
        <p:nvSpPr>
          <p:cNvPr id="15" name="Text Placeholder 12">
            <a:extLst>
              <a:ext uri="{FF2B5EF4-FFF2-40B4-BE49-F238E27FC236}">
                <a16:creationId xmlns:a16="http://schemas.microsoft.com/office/drawing/2014/main" id="{6F182A54-4BEE-4AF0-9435-44D036032676}"/>
              </a:ext>
            </a:extLst>
          </p:cNvPr>
          <p:cNvSpPr>
            <a:spLocks noGrp="1"/>
          </p:cNvSpPr>
          <p:nvPr>
            <p:ph type="body" sz="quarter" idx="11" hasCustomPrompt="1"/>
          </p:nvPr>
        </p:nvSpPr>
        <p:spPr>
          <a:xfrm>
            <a:off x="839789" y="3354606"/>
            <a:ext cx="5256212" cy="1455738"/>
          </a:xfrm>
        </p:spPr>
        <p:txBody>
          <a:bodyPr>
            <a:normAutofit/>
          </a:bodyPr>
          <a:lstStyle>
            <a:lvl1pPr>
              <a:defRPr sz="2400">
                <a:solidFill>
                  <a:schemeClr val="tx1"/>
                </a:solidFill>
              </a:defRPr>
            </a:lvl1pPr>
          </a:lstStyle>
          <a:p>
            <a:pPr lvl="0"/>
            <a:r>
              <a:rPr lang="en-US"/>
              <a:t>ONDERTITEL</a:t>
            </a:r>
          </a:p>
        </p:txBody>
      </p:sp>
    </p:spTree>
    <p:extLst>
      <p:ext uri="{BB962C8B-B14F-4D97-AF65-F5344CB8AC3E}">
        <p14:creationId xmlns:p14="http://schemas.microsoft.com/office/powerpoint/2010/main" val="34185151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TussenTitel + Foto 2">
    <p:spTree>
      <p:nvGrpSpPr>
        <p:cNvPr id="1" name=""/>
        <p:cNvGrpSpPr/>
        <p:nvPr/>
      </p:nvGrpSpPr>
      <p:grpSpPr>
        <a:xfrm>
          <a:off x="0" y="0"/>
          <a:ext cx="0" cy="0"/>
          <a:chOff x="0" y="0"/>
          <a:chExt cx="0" cy="0"/>
        </a:xfrm>
      </p:grpSpPr>
      <p:sp>
        <p:nvSpPr>
          <p:cNvPr id="6" name="Tijdelijke aanduiding voor afbeelding 5">
            <a:extLst>
              <a:ext uri="{FF2B5EF4-FFF2-40B4-BE49-F238E27FC236}">
                <a16:creationId xmlns:a16="http://schemas.microsoft.com/office/drawing/2014/main" id="{CB5FAE03-95F2-4223-8FC6-421130D44356}"/>
              </a:ext>
            </a:extLst>
          </p:cNvPr>
          <p:cNvSpPr>
            <a:spLocks noGrp="1"/>
          </p:cNvSpPr>
          <p:nvPr>
            <p:ph type="pic" sz="quarter" idx="12" hasCustomPrompt="1"/>
          </p:nvPr>
        </p:nvSpPr>
        <p:spPr>
          <a:xfrm>
            <a:off x="239061" y="0"/>
            <a:ext cx="11952939" cy="6858000"/>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67">
                <a:solidFill>
                  <a:schemeClr val="accent4">
                    <a:lumMod val="60000"/>
                    <a:lumOff val="40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sp>
        <p:nvSpPr>
          <p:cNvPr id="3" name="Tijdelijke aanduiding voor tekst 3">
            <a:extLst>
              <a:ext uri="{FF2B5EF4-FFF2-40B4-BE49-F238E27FC236}">
                <a16:creationId xmlns:a16="http://schemas.microsoft.com/office/drawing/2014/main" id="{C3CEDB31-424E-4E78-B055-9D8DABF57706}"/>
              </a:ext>
            </a:extLst>
          </p:cNvPr>
          <p:cNvSpPr>
            <a:spLocks noGrp="1"/>
          </p:cNvSpPr>
          <p:nvPr>
            <p:ph type="body" sz="quarter" idx="11" hasCustomPrompt="1"/>
          </p:nvPr>
        </p:nvSpPr>
        <p:spPr>
          <a:xfrm>
            <a:off x="5126401" y="4358640"/>
            <a:ext cx="7065601" cy="1372769"/>
          </a:xfrm>
          <a:solidFill>
            <a:srgbClr val="FFEB00"/>
          </a:solidFill>
        </p:spPr>
        <p:txBody>
          <a:bodyPr lIns="216000" tIns="216000" rIns="792000" bIns="216000" anchor="ctr">
            <a:normAutofit/>
          </a:bodyPr>
          <a:lstStyle>
            <a:lvl1pPr marL="0" indent="0" algn="l" defTabSz="914377" rtl="0" eaLnBrk="1" latinLnBrk="0" hangingPunct="1">
              <a:buFontTx/>
              <a:buNone/>
              <a:defRPr lang="nl-NL" sz="4800" b="1" kern="1200" dirty="0" smtClean="0">
                <a:solidFill>
                  <a:schemeClr val="tx1"/>
                </a:solidFill>
                <a:latin typeface="Flanders Art Sans Light" panose="020B0604020202020204" charset="0"/>
                <a:ea typeface="+mn-ea"/>
                <a:cs typeface="Calibri" panose="020F0502020204030204" pitchFamily="34" charset="0"/>
              </a:defRPr>
            </a:lvl1pPr>
            <a:lvl2pPr marL="0" indent="0" algn="l" defTabSz="914377" rtl="0" eaLnBrk="1" latinLnBrk="0" hangingPunct="1">
              <a:buFontTx/>
              <a:buNone/>
              <a:defRPr lang="nl-NL" sz="3733" b="1" kern="1200" dirty="0" smtClean="0">
                <a:solidFill>
                  <a:schemeClr val="tx1"/>
                </a:solidFill>
                <a:latin typeface="+mn-lt"/>
                <a:ea typeface="+mn-ea"/>
                <a:cs typeface="+mn-cs"/>
              </a:defRPr>
            </a:lvl2pPr>
            <a:lvl3pPr marL="0" indent="0" algn="l" defTabSz="914377" rtl="0" eaLnBrk="1" latinLnBrk="0" hangingPunct="1">
              <a:buFontTx/>
              <a:buNone/>
              <a:defRPr lang="nl-NL" sz="3733" b="1" kern="1200" dirty="0" smtClean="0">
                <a:solidFill>
                  <a:schemeClr val="tx1"/>
                </a:solidFill>
                <a:latin typeface="+mn-lt"/>
                <a:ea typeface="+mn-ea"/>
                <a:cs typeface="+mn-cs"/>
              </a:defRPr>
            </a:lvl3pPr>
            <a:lvl4pPr marL="0" indent="0" algn="l" defTabSz="914377" rtl="0" eaLnBrk="1" latinLnBrk="0" hangingPunct="1">
              <a:buFontTx/>
              <a:buNone/>
              <a:defRPr lang="nl-NL" sz="3733" b="1" kern="1200" dirty="0" smtClean="0">
                <a:solidFill>
                  <a:schemeClr val="tx1"/>
                </a:solidFill>
                <a:latin typeface="+mn-lt"/>
                <a:ea typeface="+mn-ea"/>
                <a:cs typeface="+mn-cs"/>
              </a:defRPr>
            </a:lvl4pPr>
            <a:lvl5pPr marL="0" indent="0" algn="l" defTabSz="914377" rtl="0" eaLnBrk="1" latinLnBrk="0" hangingPunct="1">
              <a:buFontTx/>
              <a:buNone/>
              <a:defRPr lang="nl-BE" sz="3733" b="1" kern="1200" dirty="0">
                <a:solidFill>
                  <a:schemeClr val="tx1"/>
                </a:solidFill>
                <a:latin typeface="+mn-lt"/>
                <a:ea typeface="+mn-ea"/>
                <a:cs typeface="+mn-cs"/>
              </a:defRPr>
            </a:lvl5pPr>
          </a:lstStyle>
          <a:p>
            <a:pPr lvl="0"/>
            <a:r>
              <a:rPr lang="nl-NL"/>
              <a:t>Subtitel</a:t>
            </a:r>
            <a:endParaRPr lang="nl-BE"/>
          </a:p>
        </p:txBody>
      </p:sp>
      <p:sp>
        <p:nvSpPr>
          <p:cNvPr id="7" name="Rechthoek 6">
            <a:extLst>
              <a:ext uri="{FF2B5EF4-FFF2-40B4-BE49-F238E27FC236}">
                <a16:creationId xmlns:a16="http://schemas.microsoft.com/office/drawing/2014/main" id="{9BFD846F-A868-446F-BAFF-61F80655D1C2}"/>
              </a:ext>
            </a:extLst>
          </p:cNvPr>
          <p:cNvSpPr/>
          <p:nvPr userDrawn="1"/>
        </p:nvSpPr>
        <p:spPr>
          <a:xfrm>
            <a:off x="1" y="0"/>
            <a:ext cx="239059"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400"/>
          </a:p>
        </p:txBody>
      </p:sp>
    </p:spTree>
    <p:extLst>
      <p:ext uri="{BB962C8B-B14F-4D97-AF65-F5344CB8AC3E}">
        <p14:creationId xmlns:p14="http://schemas.microsoft.com/office/powerpoint/2010/main" val="86449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userDrawn="1">
  <p:cSld name="TussenTitel Patroon">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CBFC7578-D2D4-4FD7-94D4-249E9425DBA7}"/>
              </a:ext>
            </a:extLst>
          </p:cNvPr>
          <p:cNvGrpSpPr>
            <a:grpSpLocks noChangeAspect="1"/>
          </p:cNvGrpSpPr>
          <p:nvPr userDrawn="1"/>
        </p:nvGrpSpPr>
        <p:grpSpPr>
          <a:xfrm>
            <a:off x="-2" y="1"/>
            <a:ext cx="12192003" cy="6858000"/>
            <a:chOff x="705255" y="97277"/>
            <a:chExt cx="5836597" cy="3283085"/>
          </a:xfrm>
          <a:noFill/>
        </p:grpSpPr>
        <p:pic>
          <p:nvPicPr>
            <p:cNvPr id="8" name="Graphic 7">
              <a:extLst>
                <a:ext uri="{FF2B5EF4-FFF2-40B4-BE49-F238E27FC236}">
                  <a16:creationId xmlns:a16="http://schemas.microsoft.com/office/drawing/2014/main" id="{57D20F1A-942E-467D-8FEB-0AB9D32F865C}"/>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l="45731" t="42477" r="51216" b="51808"/>
            <a:stretch/>
          </p:blipFill>
          <p:spPr>
            <a:xfrm>
              <a:off x="705255" y="97277"/>
              <a:ext cx="5836597" cy="3283084"/>
            </a:xfrm>
            <a:prstGeom prst="rect">
              <a:avLst/>
            </a:prstGeom>
          </p:spPr>
        </p:pic>
        <p:pic>
          <p:nvPicPr>
            <p:cNvPr id="9" name="Graphic 8">
              <a:extLst>
                <a:ext uri="{FF2B5EF4-FFF2-40B4-BE49-F238E27FC236}">
                  <a16:creationId xmlns:a16="http://schemas.microsoft.com/office/drawing/2014/main" id="{EF2BBE1E-1590-446B-8050-39CE8A2F4E25}"/>
                </a:ext>
              </a:extLst>
            </p:cNvPr>
            <p:cNvPicPr>
              <a:picLocks noChangeAspect="1"/>
            </p:cNvPicPr>
            <p:nvPr userDrawn="1"/>
          </p:nvPicPr>
          <p:blipFill rotWithShape="1">
            <a:blip r:embed="rId4">
              <a:extLst>
                <a:ext uri="{96DAC541-7B7A-43D3-8B79-37D633B846F1}">
                  <asvg:svgBlip xmlns:asvg="http://schemas.microsoft.com/office/drawing/2016/SVG/main" r:embed="rId5"/>
                </a:ext>
              </a:extLst>
            </a:blip>
            <a:srcRect l="48318" t="42477" r="48629" b="51808"/>
            <a:stretch/>
          </p:blipFill>
          <p:spPr>
            <a:xfrm flipH="1">
              <a:off x="705255" y="97277"/>
              <a:ext cx="5836597" cy="3283085"/>
            </a:xfrm>
            <a:prstGeom prst="rect">
              <a:avLst/>
            </a:prstGeom>
          </p:spPr>
        </p:pic>
      </p:grpSp>
      <p:sp>
        <p:nvSpPr>
          <p:cNvPr id="3" name="Tijdelijke aanduiding voor tekst 3">
            <a:extLst>
              <a:ext uri="{FF2B5EF4-FFF2-40B4-BE49-F238E27FC236}">
                <a16:creationId xmlns:a16="http://schemas.microsoft.com/office/drawing/2014/main" id="{C3CEDB31-424E-4E78-B055-9D8DABF57706}"/>
              </a:ext>
            </a:extLst>
          </p:cNvPr>
          <p:cNvSpPr>
            <a:spLocks noGrp="1"/>
          </p:cNvSpPr>
          <p:nvPr>
            <p:ph type="body" sz="quarter" idx="11" hasCustomPrompt="1"/>
          </p:nvPr>
        </p:nvSpPr>
        <p:spPr>
          <a:xfrm>
            <a:off x="5126401" y="4358640"/>
            <a:ext cx="7065601" cy="1372769"/>
          </a:xfrm>
          <a:solidFill>
            <a:srgbClr val="FFEB00"/>
          </a:solidFill>
        </p:spPr>
        <p:txBody>
          <a:bodyPr lIns="216000" tIns="216000" rIns="792000" bIns="216000" anchor="ctr">
            <a:normAutofit/>
          </a:bodyPr>
          <a:lstStyle>
            <a:lvl1pPr marL="0" indent="0" algn="l" defTabSz="914377" rtl="0" eaLnBrk="1" latinLnBrk="0" hangingPunct="1">
              <a:buFontTx/>
              <a:buNone/>
              <a:defRPr lang="nl-NL" sz="4800" b="1" kern="1200" dirty="0" smtClean="0">
                <a:solidFill>
                  <a:schemeClr val="tx1"/>
                </a:solidFill>
                <a:latin typeface="Flanders Art Sans Light" panose="020B0604020202020204" charset="0"/>
                <a:ea typeface="+mn-ea"/>
                <a:cs typeface="Calibri" panose="020F0502020204030204" pitchFamily="34" charset="0"/>
              </a:defRPr>
            </a:lvl1pPr>
            <a:lvl2pPr marL="0" indent="0" algn="l" defTabSz="914377" rtl="0" eaLnBrk="1" latinLnBrk="0" hangingPunct="1">
              <a:buFontTx/>
              <a:buNone/>
              <a:defRPr lang="nl-NL" sz="3733" b="1" kern="1200" dirty="0" smtClean="0">
                <a:solidFill>
                  <a:schemeClr val="tx1"/>
                </a:solidFill>
                <a:latin typeface="+mn-lt"/>
                <a:ea typeface="+mn-ea"/>
                <a:cs typeface="+mn-cs"/>
              </a:defRPr>
            </a:lvl2pPr>
            <a:lvl3pPr marL="0" indent="0" algn="l" defTabSz="914377" rtl="0" eaLnBrk="1" latinLnBrk="0" hangingPunct="1">
              <a:buFontTx/>
              <a:buNone/>
              <a:defRPr lang="nl-NL" sz="3733" b="1" kern="1200" dirty="0" smtClean="0">
                <a:solidFill>
                  <a:schemeClr val="tx1"/>
                </a:solidFill>
                <a:latin typeface="+mn-lt"/>
                <a:ea typeface="+mn-ea"/>
                <a:cs typeface="+mn-cs"/>
              </a:defRPr>
            </a:lvl3pPr>
            <a:lvl4pPr marL="0" indent="0" algn="l" defTabSz="914377" rtl="0" eaLnBrk="1" latinLnBrk="0" hangingPunct="1">
              <a:buFontTx/>
              <a:buNone/>
              <a:defRPr lang="nl-NL" sz="3733" b="1" kern="1200" dirty="0" smtClean="0">
                <a:solidFill>
                  <a:schemeClr val="tx1"/>
                </a:solidFill>
                <a:latin typeface="+mn-lt"/>
                <a:ea typeface="+mn-ea"/>
                <a:cs typeface="+mn-cs"/>
              </a:defRPr>
            </a:lvl4pPr>
            <a:lvl5pPr marL="0" indent="0" algn="l" defTabSz="914377" rtl="0" eaLnBrk="1" latinLnBrk="0" hangingPunct="1">
              <a:buFontTx/>
              <a:buNone/>
              <a:defRPr lang="nl-BE" sz="3733" b="1" kern="1200" dirty="0">
                <a:solidFill>
                  <a:schemeClr val="tx1"/>
                </a:solidFill>
                <a:latin typeface="+mn-lt"/>
                <a:ea typeface="+mn-ea"/>
                <a:cs typeface="+mn-cs"/>
              </a:defRPr>
            </a:lvl5pPr>
          </a:lstStyle>
          <a:p>
            <a:pPr lvl="0"/>
            <a:r>
              <a:rPr lang="nl-NL"/>
              <a:t>Subtitel</a:t>
            </a:r>
            <a:endParaRPr lang="nl-BE"/>
          </a:p>
        </p:txBody>
      </p:sp>
      <p:sp>
        <p:nvSpPr>
          <p:cNvPr id="6" name="Rechthoek 6">
            <a:extLst>
              <a:ext uri="{FF2B5EF4-FFF2-40B4-BE49-F238E27FC236}">
                <a16:creationId xmlns:a16="http://schemas.microsoft.com/office/drawing/2014/main" id="{E423B54A-434E-4870-B2F2-5857F82B4E2C}"/>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Tree>
    <p:extLst>
      <p:ext uri="{BB962C8B-B14F-4D97-AF65-F5344CB8AC3E}">
        <p14:creationId xmlns:p14="http://schemas.microsoft.com/office/powerpoint/2010/main" val="33214421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Stappen_02">
    <p:bg>
      <p:bgPr>
        <a:solidFill>
          <a:schemeClr val="accent2"/>
        </a:solidFill>
        <a:effectLst/>
      </p:bgPr>
    </p:bg>
    <p:spTree>
      <p:nvGrpSpPr>
        <p:cNvPr id="1" name=""/>
        <p:cNvGrpSpPr/>
        <p:nvPr/>
      </p:nvGrpSpPr>
      <p:grpSpPr>
        <a:xfrm>
          <a:off x="0" y="0"/>
          <a:ext cx="0" cy="0"/>
          <a:chOff x="0" y="0"/>
          <a:chExt cx="0" cy="0"/>
        </a:xfrm>
      </p:grpSpPr>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lvl1pPr>
              <a:defRPr>
                <a:solidFill>
                  <a:schemeClr val="bg1"/>
                </a:solidFill>
              </a:defRPr>
            </a:lvl1p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lvl1pPr>
              <a:defRPr>
                <a:solidFill>
                  <a:schemeClr val="bg1"/>
                </a:solidFill>
              </a:defRPr>
            </a:lvl1pPr>
          </a:lstStyle>
          <a:p>
            <a:fld id="{1EABE038-A425-4CC0-917A-1DC3ED725B2E}" type="slidenum">
              <a:rPr lang="nl-BE" smtClean="0"/>
              <a:pPr/>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400"/>
          </a:p>
        </p:txBody>
      </p:sp>
      <p:sp>
        <p:nvSpPr>
          <p:cNvPr id="8" name="Tijdelijke aanduiding voor SmartArt 7">
            <a:extLst>
              <a:ext uri="{FF2B5EF4-FFF2-40B4-BE49-F238E27FC236}">
                <a16:creationId xmlns:a16="http://schemas.microsoft.com/office/drawing/2014/main" id="{6606E614-68FA-4940-96B9-FF1EC025281B}"/>
              </a:ext>
            </a:extLst>
          </p:cNvPr>
          <p:cNvSpPr>
            <a:spLocks noGrp="1"/>
          </p:cNvSpPr>
          <p:nvPr>
            <p:ph type="dgm" sz="quarter" idx="14"/>
          </p:nvPr>
        </p:nvSpPr>
        <p:spPr>
          <a:xfrm>
            <a:off x="795675" y="2059516"/>
            <a:ext cx="2511056" cy="2232413"/>
          </a:xfrm>
        </p:spPr>
        <p:txBody>
          <a:bodyPr/>
          <a:lstStyle/>
          <a:p>
            <a:r>
              <a:rPr lang="en-US"/>
              <a:t>Click icon to add SmartArt graphic</a:t>
            </a:r>
            <a:endParaRPr lang="nl-BE"/>
          </a:p>
        </p:txBody>
      </p:sp>
      <p:sp>
        <p:nvSpPr>
          <p:cNvPr id="10" name="Tijdelijke aanduiding voor SmartArt 7">
            <a:extLst>
              <a:ext uri="{FF2B5EF4-FFF2-40B4-BE49-F238E27FC236}">
                <a16:creationId xmlns:a16="http://schemas.microsoft.com/office/drawing/2014/main" id="{9123AE56-F6FF-4E82-854F-0B1C87D769C1}"/>
              </a:ext>
            </a:extLst>
          </p:cNvPr>
          <p:cNvSpPr>
            <a:spLocks noGrp="1"/>
          </p:cNvSpPr>
          <p:nvPr>
            <p:ph type="dgm" sz="quarter" idx="15"/>
          </p:nvPr>
        </p:nvSpPr>
        <p:spPr>
          <a:xfrm>
            <a:off x="3603555" y="2059515"/>
            <a:ext cx="2511056" cy="2232413"/>
          </a:xfrm>
        </p:spPr>
        <p:txBody>
          <a:bodyPr/>
          <a:lstStyle/>
          <a:p>
            <a:r>
              <a:rPr lang="en-US"/>
              <a:t>Click icon to add SmartArt graphic</a:t>
            </a:r>
            <a:endParaRPr lang="nl-BE"/>
          </a:p>
        </p:txBody>
      </p:sp>
      <p:sp>
        <p:nvSpPr>
          <p:cNvPr id="11" name="Tijdelijke aanduiding voor SmartArt 7">
            <a:extLst>
              <a:ext uri="{FF2B5EF4-FFF2-40B4-BE49-F238E27FC236}">
                <a16:creationId xmlns:a16="http://schemas.microsoft.com/office/drawing/2014/main" id="{1F554A6C-5F84-46F9-86E5-F7F900272FA2}"/>
              </a:ext>
            </a:extLst>
          </p:cNvPr>
          <p:cNvSpPr>
            <a:spLocks noGrp="1"/>
          </p:cNvSpPr>
          <p:nvPr>
            <p:ph type="dgm" sz="quarter" idx="16"/>
          </p:nvPr>
        </p:nvSpPr>
        <p:spPr>
          <a:xfrm>
            <a:off x="6411436" y="2059514"/>
            <a:ext cx="2511056" cy="2232413"/>
          </a:xfrm>
        </p:spPr>
        <p:txBody>
          <a:bodyPr/>
          <a:lstStyle/>
          <a:p>
            <a:r>
              <a:rPr lang="en-US"/>
              <a:t>Click icon to add SmartArt graphic</a:t>
            </a:r>
            <a:endParaRPr lang="nl-BE"/>
          </a:p>
        </p:txBody>
      </p:sp>
      <p:sp>
        <p:nvSpPr>
          <p:cNvPr id="12" name="Tijdelijke aanduiding voor SmartArt 7">
            <a:extLst>
              <a:ext uri="{FF2B5EF4-FFF2-40B4-BE49-F238E27FC236}">
                <a16:creationId xmlns:a16="http://schemas.microsoft.com/office/drawing/2014/main" id="{852C178A-F6B4-4FA5-8D8C-2F92F24C5912}"/>
              </a:ext>
            </a:extLst>
          </p:cNvPr>
          <p:cNvSpPr>
            <a:spLocks noGrp="1"/>
          </p:cNvSpPr>
          <p:nvPr>
            <p:ph type="dgm" sz="quarter" idx="17"/>
          </p:nvPr>
        </p:nvSpPr>
        <p:spPr>
          <a:xfrm>
            <a:off x="9219318" y="2059513"/>
            <a:ext cx="2511056" cy="2232413"/>
          </a:xfrm>
        </p:spPr>
        <p:txBody>
          <a:bodyPr/>
          <a:lstStyle/>
          <a:p>
            <a:r>
              <a:rPr lang="en-US"/>
              <a:t>Click icon to add SmartArt graphic</a:t>
            </a:r>
            <a:endParaRPr lang="nl-BE"/>
          </a:p>
        </p:txBody>
      </p:sp>
      <p:sp>
        <p:nvSpPr>
          <p:cNvPr id="14" name="Tijdelijke aanduiding voor tekst 13">
            <a:extLst>
              <a:ext uri="{FF2B5EF4-FFF2-40B4-BE49-F238E27FC236}">
                <a16:creationId xmlns:a16="http://schemas.microsoft.com/office/drawing/2014/main" id="{3C1FA0C0-E371-4595-8FD5-C89E30572E42}"/>
              </a:ext>
            </a:extLst>
          </p:cNvPr>
          <p:cNvSpPr>
            <a:spLocks noGrp="1"/>
          </p:cNvSpPr>
          <p:nvPr>
            <p:ph type="body" sz="quarter" idx="18" hasCustomPrompt="1"/>
          </p:nvPr>
        </p:nvSpPr>
        <p:spPr>
          <a:xfrm>
            <a:off x="795674" y="4408223"/>
            <a:ext cx="2511425" cy="464637"/>
          </a:xfrm>
        </p:spPr>
        <p:txBody>
          <a:bodyPr anchor="ctr">
            <a:normAutofit/>
          </a:bodyPr>
          <a:lstStyle>
            <a:lvl1pPr algn="ctr">
              <a:defRPr sz="1600" b="1">
                <a:solidFill>
                  <a:schemeClr val="accent1"/>
                </a:solidFill>
              </a:defRPr>
            </a:lvl1pPr>
          </a:lstStyle>
          <a:p>
            <a:pPr lvl="0"/>
            <a:r>
              <a:rPr lang="nl-BE"/>
              <a:t>Stap</a:t>
            </a:r>
          </a:p>
        </p:txBody>
      </p:sp>
      <p:sp>
        <p:nvSpPr>
          <p:cNvPr id="15" name="Tijdelijke aanduiding voor tekst 13">
            <a:extLst>
              <a:ext uri="{FF2B5EF4-FFF2-40B4-BE49-F238E27FC236}">
                <a16:creationId xmlns:a16="http://schemas.microsoft.com/office/drawing/2014/main" id="{563F2F40-62FB-4717-A7EF-C75E53C200E5}"/>
              </a:ext>
            </a:extLst>
          </p:cNvPr>
          <p:cNvSpPr>
            <a:spLocks noGrp="1"/>
          </p:cNvSpPr>
          <p:nvPr>
            <p:ph type="body" sz="quarter" idx="19" hasCustomPrompt="1"/>
          </p:nvPr>
        </p:nvSpPr>
        <p:spPr>
          <a:xfrm>
            <a:off x="3603186" y="4408223"/>
            <a:ext cx="2511425" cy="464637"/>
          </a:xfrm>
        </p:spPr>
        <p:txBody>
          <a:bodyPr anchor="ctr">
            <a:normAutofit/>
          </a:bodyPr>
          <a:lstStyle>
            <a:lvl1pPr algn="ctr">
              <a:defRPr sz="1600" b="1">
                <a:solidFill>
                  <a:schemeClr val="accent1"/>
                </a:solidFill>
              </a:defRPr>
            </a:lvl1pPr>
          </a:lstStyle>
          <a:p>
            <a:pPr lvl="0"/>
            <a:r>
              <a:rPr lang="nl-BE"/>
              <a:t>Stap</a:t>
            </a:r>
          </a:p>
        </p:txBody>
      </p:sp>
      <p:sp>
        <p:nvSpPr>
          <p:cNvPr id="16" name="Tijdelijke aanduiding voor tekst 13">
            <a:extLst>
              <a:ext uri="{FF2B5EF4-FFF2-40B4-BE49-F238E27FC236}">
                <a16:creationId xmlns:a16="http://schemas.microsoft.com/office/drawing/2014/main" id="{6D399A35-1204-46F6-9E30-3E96BDAFF115}"/>
              </a:ext>
            </a:extLst>
          </p:cNvPr>
          <p:cNvSpPr>
            <a:spLocks noGrp="1"/>
          </p:cNvSpPr>
          <p:nvPr>
            <p:ph type="body" sz="quarter" idx="20" hasCustomPrompt="1"/>
          </p:nvPr>
        </p:nvSpPr>
        <p:spPr>
          <a:xfrm>
            <a:off x="6410698" y="4408223"/>
            <a:ext cx="2511425" cy="464637"/>
          </a:xfrm>
        </p:spPr>
        <p:txBody>
          <a:bodyPr anchor="ctr">
            <a:normAutofit/>
          </a:bodyPr>
          <a:lstStyle>
            <a:lvl1pPr algn="ctr">
              <a:defRPr sz="1600" b="1">
                <a:solidFill>
                  <a:schemeClr val="accent1"/>
                </a:solidFill>
              </a:defRPr>
            </a:lvl1pPr>
          </a:lstStyle>
          <a:p>
            <a:pPr lvl="0"/>
            <a:r>
              <a:rPr lang="nl-BE"/>
              <a:t>Stap</a:t>
            </a:r>
          </a:p>
        </p:txBody>
      </p:sp>
      <p:sp>
        <p:nvSpPr>
          <p:cNvPr id="17" name="Tijdelijke aanduiding voor tekst 13">
            <a:extLst>
              <a:ext uri="{FF2B5EF4-FFF2-40B4-BE49-F238E27FC236}">
                <a16:creationId xmlns:a16="http://schemas.microsoft.com/office/drawing/2014/main" id="{AFD76959-1537-4BE1-99BC-35DD3D89606F}"/>
              </a:ext>
            </a:extLst>
          </p:cNvPr>
          <p:cNvSpPr>
            <a:spLocks noGrp="1"/>
          </p:cNvSpPr>
          <p:nvPr>
            <p:ph type="body" sz="quarter" idx="21" hasCustomPrompt="1"/>
          </p:nvPr>
        </p:nvSpPr>
        <p:spPr>
          <a:xfrm>
            <a:off x="9218210" y="4408223"/>
            <a:ext cx="2511425" cy="464637"/>
          </a:xfrm>
        </p:spPr>
        <p:txBody>
          <a:bodyPr anchor="ctr">
            <a:normAutofit/>
          </a:bodyPr>
          <a:lstStyle>
            <a:lvl1pPr algn="ctr">
              <a:defRPr sz="1600" b="1">
                <a:solidFill>
                  <a:schemeClr val="accent1"/>
                </a:solidFill>
              </a:defRPr>
            </a:lvl1pPr>
          </a:lstStyle>
          <a:p>
            <a:pPr lvl="0"/>
            <a:r>
              <a:rPr lang="nl-BE"/>
              <a:t>Stap</a:t>
            </a:r>
          </a:p>
        </p:txBody>
      </p:sp>
      <p:sp>
        <p:nvSpPr>
          <p:cNvPr id="19" name="Tijdelijke aanduiding voor tekst 18">
            <a:extLst>
              <a:ext uri="{FF2B5EF4-FFF2-40B4-BE49-F238E27FC236}">
                <a16:creationId xmlns:a16="http://schemas.microsoft.com/office/drawing/2014/main" id="{9D526378-51B4-40C3-B48E-C2077020B86D}"/>
              </a:ext>
            </a:extLst>
          </p:cNvPr>
          <p:cNvSpPr>
            <a:spLocks noGrp="1"/>
          </p:cNvSpPr>
          <p:nvPr>
            <p:ph type="body" sz="quarter" idx="22" hasCustomPrompt="1"/>
          </p:nvPr>
        </p:nvSpPr>
        <p:spPr>
          <a:xfrm>
            <a:off x="795674" y="4989153"/>
            <a:ext cx="2511425" cy="1486702"/>
          </a:xfrm>
        </p:spPr>
        <p:txBody>
          <a:bodyPr>
            <a:noAutofit/>
          </a:bodyPr>
          <a:lstStyle>
            <a:lvl1pPr>
              <a:defRPr sz="1600">
                <a:solidFill>
                  <a:schemeClr val="accent5"/>
                </a:solidFill>
                <a:latin typeface="+mn-lt"/>
              </a:defRPr>
            </a:lvl1pPr>
          </a:lstStyle>
          <a:p>
            <a:pPr lvl="0"/>
            <a:r>
              <a:rPr lang="en-US" err="1"/>
              <a:t>Beschrijving</a:t>
            </a:r>
            <a:endParaRPr lang="nl-BE"/>
          </a:p>
        </p:txBody>
      </p:sp>
      <p:sp>
        <p:nvSpPr>
          <p:cNvPr id="23" name="Tijdelijke aanduiding voor tekst 18">
            <a:extLst>
              <a:ext uri="{FF2B5EF4-FFF2-40B4-BE49-F238E27FC236}">
                <a16:creationId xmlns:a16="http://schemas.microsoft.com/office/drawing/2014/main" id="{A8581B78-049D-4170-BF69-24D2FA5C5A40}"/>
              </a:ext>
            </a:extLst>
          </p:cNvPr>
          <p:cNvSpPr>
            <a:spLocks noGrp="1"/>
          </p:cNvSpPr>
          <p:nvPr>
            <p:ph type="body" sz="quarter" idx="23" hasCustomPrompt="1"/>
          </p:nvPr>
        </p:nvSpPr>
        <p:spPr>
          <a:xfrm>
            <a:off x="3597708" y="4989153"/>
            <a:ext cx="2511425" cy="1486702"/>
          </a:xfrm>
        </p:spPr>
        <p:txBody>
          <a:bodyPr>
            <a:noAutofit/>
          </a:bodyPr>
          <a:lstStyle>
            <a:lvl1pPr>
              <a:defRPr sz="1600">
                <a:solidFill>
                  <a:schemeClr val="accent5"/>
                </a:solidFill>
                <a:latin typeface="+mn-lt"/>
              </a:defRPr>
            </a:lvl1pPr>
          </a:lstStyle>
          <a:p>
            <a:pPr lvl="0"/>
            <a:r>
              <a:rPr lang="en-US" err="1"/>
              <a:t>Beschrijving</a:t>
            </a:r>
            <a:endParaRPr lang="nl-BE"/>
          </a:p>
        </p:txBody>
      </p:sp>
      <p:sp>
        <p:nvSpPr>
          <p:cNvPr id="24" name="Tijdelijke aanduiding voor tekst 18">
            <a:extLst>
              <a:ext uri="{FF2B5EF4-FFF2-40B4-BE49-F238E27FC236}">
                <a16:creationId xmlns:a16="http://schemas.microsoft.com/office/drawing/2014/main" id="{6768F3EE-41ED-45DE-BE9C-49720547740C}"/>
              </a:ext>
            </a:extLst>
          </p:cNvPr>
          <p:cNvSpPr>
            <a:spLocks noGrp="1"/>
          </p:cNvSpPr>
          <p:nvPr>
            <p:ph type="body" sz="quarter" idx="24" hasCustomPrompt="1"/>
          </p:nvPr>
        </p:nvSpPr>
        <p:spPr>
          <a:xfrm>
            <a:off x="6410698" y="4989153"/>
            <a:ext cx="2511425" cy="1486702"/>
          </a:xfrm>
        </p:spPr>
        <p:txBody>
          <a:bodyPr>
            <a:noAutofit/>
          </a:bodyPr>
          <a:lstStyle>
            <a:lvl1pPr>
              <a:defRPr sz="1600">
                <a:solidFill>
                  <a:schemeClr val="accent5"/>
                </a:solidFill>
                <a:latin typeface="+mn-lt"/>
              </a:defRPr>
            </a:lvl1pPr>
          </a:lstStyle>
          <a:p>
            <a:pPr lvl="0"/>
            <a:r>
              <a:rPr lang="en-US" err="1"/>
              <a:t>Beschrijving</a:t>
            </a:r>
            <a:endParaRPr lang="nl-BE"/>
          </a:p>
        </p:txBody>
      </p:sp>
      <p:sp>
        <p:nvSpPr>
          <p:cNvPr id="25" name="Tijdelijke aanduiding voor tekst 18">
            <a:extLst>
              <a:ext uri="{FF2B5EF4-FFF2-40B4-BE49-F238E27FC236}">
                <a16:creationId xmlns:a16="http://schemas.microsoft.com/office/drawing/2014/main" id="{20F4AA97-0FB5-403B-88B6-5360EEBF4ADD}"/>
              </a:ext>
            </a:extLst>
          </p:cNvPr>
          <p:cNvSpPr>
            <a:spLocks noGrp="1"/>
          </p:cNvSpPr>
          <p:nvPr>
            <p:ph type="body" sz="quarter" idx="25" hasCustomPrompt="1"/>
          </p:nvPr>
        </p:nvSpPr>
        <p:spPr>
          <a:xfrm>
            <a:off x="9212731" y="4989153"/>
            <a:ext cx="2511425" cy="1486702"/>
          </a:xfrm>
        </p:spPr>
        <p:txBody>
          <a:bodyPr>
            <a:noAutofit/>
          </a:bodyPr>
          <a:lstStyle>
            <a:lvl1pPr>
              <a:defRPr sz="1600">
                <a:solidFill>
                  <a:schemeClr val="accent5"/>
                </a:solidFill>
                <a:latin typeface="+mn-lt"/>
              </a:defRPr>
            </a:lvl1pPr>
          </a:lstStyle>
          <a:p>
            <a:pPr lvl="0"/>
            <a:r>
              <a:rPr lang="en-US" err="1"/>
              <a:t>Beschrijving</a:t>
            </a:r>
            <a:endParaRPr lang="nl-BE"/>
          </a:p>
        </p:txBody>
      </p:sp>
      <p:sp>
        <p:nvSpPr>
          <p:cNvPr id="26" name="Titel 1">
            <a:extLst>
              <a:ext uri="{FF2B5EF4-FFF2-40B4-BE49-F238E27FC236}">
                <a16:creationId xmlns:a16="http://schemas.microsoft.com/office/drawing/2014/main" id="{6A7E79D6-FDC8-4E54-A438-8CCA927AA96E}"/>
              </a:ext>
            </a:extLst>
          </p:cNvPr>
          <p:cNvSpPr>
            <a:spLocks noGrp="1"/>
          </p:cNvSpPr>
          <p:nvPr>
            <p:ph type="title" hasCustomPrompt="1"/>
          </p:nvPr>
        </p:nvSpPr>
        <p:spPr>
          <a:xfrm>
            <a:off x="838200" y="365126"/>
            <a:ext cx="10515600" cy="703511"/>
          </a:xfrm>
          <a:prstGeom prst="rect">
            <a:avLst/>
          </a:prstGeom>
        </p:spPr>
        <p:txBody>
          <a:bodyPr/>
          <a:lstStyle>
            <a:lvl1pPr>
              <a:defRPr>
                <a:solidFill>
                  <a:schemeClr val="bg1"/>
                </a:solidFill>
              </a:defRPr>
            </a:lvl1pPr>
          </a:lstStyle>
          <a:p>
            <a:r>
              <a:rPr lang="nl-NL"/>
              <a:t>Hoofdtitel</a:t>
            </a:r>
            <a:endParaRPr lang="nl-BE"/>
          </a:p>
        </p:txBody>
      </p:sp>
      <p:sp>
        <p:nvSpPr>
          <p:cNvPr id="27" name="Tijdelijke aanduiding voor tekst 9">
            <a:extLst>
              <a:ext uri="{FF2B5EF4-FFF2-40B4-BE49-F238E27FC236}">
                <a16:creationId xmlns:a16="http://schemas.microsoft.com/office/drawing/2014/main" id="{853AADD6-E4C6-4009-8DF2-D7F9DE4AFAFF}"/>
              </a:ext>
            </a:extLst>
          </p:cNvPr>
          <p:cNvSpPr>
            <a:spLocks noGrp="1"/>
          </p:cNvSpPr>
          <p:nvPr>
            <p:ph type="body" sz="quarter" idx="13" hasCustomPrompt="1"/>
          </p:nvPr>
        </p:nvSpPr>
        <p:spPr>
          <a:xfrm>
            <a:off x="838201" y="1241551"/>
            <a:ext cx="10515599" cy="464637"/>
          </a:xfrm>
        </p:spPr>
        <p:txBody>
          <a:bodyPr anchor="ctr"/>
          <a:lstStyle>
            <a:lvl1pPr>
              <a:defRPr sz="2400" b="1" cap="all" baseline="0">
                <a:solidFill>
                  <a:schemeClr val="accent5"/>
                </a:solidFill>
              </a:defRPr>
            </a:lvl1pPr>
          </a:lstStyle>
          <a:p>
            <a:pPr lvl="0"/>
            <a:r>
              <a:rPr lang="nl-BE"/>
              <a:t>TUSSENTITEL</a:t>
            </a:r>
          </a:p>
        </p:txBody>
      </p:sp>
      <p:sp>
        <p:nvSpPr>
          <p:cNvPr id="21" name="Text Placeholder 20">
            <a:extLst>
              <a:ext uri="{FF2B5EF4-FFF2-40B4-BE49-F238E27FC236}">
                <a16:creationId xmlns:a16="http://schemas.microsoft.com/office/drawing/2014/main" id="{DA473E50-7B16-463E-993C-D92A71A9F929}"/>
              </a:ext>
            </a:extLst>
          </p:cNvPr>
          <p:cNvSpPr>
            <a:spLocks noGrp="1"/>
          </p:cNvSpPr>
          <p:nvPr>
            <p:ph type="body" sz="quarter" idx="30" hasCustomPrompt="1"/>
          </p:nvPr>
        </p:nvSpPr>
        <p:spPr>
          <a:xfrm>
            <a:off x="355937" y="1619775"/>
            <a:ext cx="879475" cy="879475"/>
          </a:xfrm>
          <a:prstGeom prst="ellipse">
            <a:avLst/>
          </a:prstGeom>
          <a:solidFill>
            <a:schemeClr val="accent1"/>
          </a:solidFill>
        </p:spPr>
        <p:txBody>
          <a:bodyPr>
            <a:normAutofit/>
          </a:bodyPr>
          <a:lstStyle>
            <a:lvl1pPr>
              <a:defRPr sz="1600">
                <a:solidFill>
                  <a:schemeClr val="accent4">
                    <a:lumMod val="60000"/>
                    <a:lumOff val="40000"/>
                  </a:schemeClr>
                </a:solidFill>
              </a:defRPr>
            </a:lvl1pPr>
          </a:lstStyle>
          <a:p>
            <a:pPr lvl="0"/>
            <a:r>
              <a:rPr lang="nl-BE" sz="1600"/>
              <a:t>Icon</a:t>
            </a:r>
            <a:endParaRPr lang="nl-BE"/>
          </a:p>
        </p:txBody>
      </p:sp>
      <p:sp>
        <p:nvSpPr>
          <p:cNvPr id="36" name="Text Placeholder 20">
            <a:extLst>
              <a:ext uri="{FF2B5EF4-FFF2-40B4-BE49-F238E27FC236}">
                <a16:creationId xmlns:a16="http://schemas.microsoft.com/office/drawing/2014/main" id="{FD12FDA0-6BA0-43B7-8AB2-38FA0AF87C6D}"/>
              </a:ext>
            </a:extLst>
          </p:cNvPr>
          <p:cNvSpPr>
            <a:spLocks noGrp="1"/>
          </p:cNvSpPr>
          <p:nvPr>
            <p:ph type="body" sz="quarter" idx="31" hasCustomPrompt="1"/>
          </p:nvPr>
        </p:nvSpPr>
        <p:spPr>
          <a:xfrm>
            <a:off x="3168928" y="1617934"/>
            <a:ext cx="879475" cy="879475"/>
          </a:xfrm>
          <a:prstGeom prst="ellipse">
            <a:avLst/>
          </a:prstGeom>
          <a:solidFill>
            <a:schemeClr val="accent1"/>
          </a:solidFill>
        </p:spPr>
        <p:txBody>
          <a:bodyPr>
            <a:normAutofit/>
          </a:bodyPr>
          <a:lstStyle>
            <a:lvl1pPr>
              <a:defRPr sz="1600">
                <a:solidFill>
                  <a:schemeClr val="accent4">
                    <a:lumMod val="60000"/>
                    <a:lumOff val="40000"/>
                  </a:schemeClr>
                </a:solidFill>
              </a:defRPr>
            </a:lvl1pPr>
          </a:lstStyle>
          <a:p>
            <a:pPr lvl="0"/>
            <a:r>
              <a:rPr lang="nl-BE" sz="1600"/>
              <a:t>Icon</a:t>
            </a:r>
            <a:endParaRPr lang="nl-BE"/>
          </a:p>
        </p:txBody>
      </p:sp>
      <p:sp>
        <p:nvSpPr>
          <p:cNvPr id="37" name="Text Placeholder 20">
            <a:extLst>
              <a:ext uri="{FF2B5EF4-FFF2-40B4-BE49-F238E27FC236}">
                <a16:creationId xmlns:a16="http://schemas.microsoft.com/office/drawing/2014/main" id="{6FDD6301-BBE9-473F-9107-CAA19129166D}"/>
              </a:ext>
            </a:extLst>
          </p:cNvPr>
          <p:cNvSpPr>
            <a:spLocks noGrp="1"/>
          </p:cNvSpPr>
          <p:nvPr>
            <p:ph type="body" sz="quarter" idx="32" hasCustomPrompt="1"/>
          </p:nvPr>
        </p:nvSpPr>
        <p:spPr>
          <a:xfrm>
            <a:off x="5981919" y="1625984"/>
            <a:ext cx="879475" cy="879475"/>
          </a:xfrm>
          <a:prstGeom prst="ellipse">
            <a:avLst/>
          </a:prstGeom>
          <a:solidFill>
            <a:schemeClr val="accent1"/>
          </a:solidFill>
        </p:spPr>
        <p:txBody>
          <a:bodyPr>
            <a:normAutofit/>
          </a:bodyPr>
          <a:lstStyle>
            <a:lvl1pPr>
              <a:defRPr sz="1600">
                <a:solidFill>
                  <a:schemeClr val="accent4">
                    <a:lumMod val="60000"/>
                    <a:lumOff val="40000"/>
                  </a:schemeClr>
                </a:solidFill>
              </a:defRPr>
            </a:lvl1pPr>
          </a:lstStyle>
          <a:p>
            <a:pPr lvl="0"/>
            <a:r>
              <a:rPr lang="nl-BE" sz="1600"/>
              <a:t>Icon</a:t>
            </a:r>
            <a:endParaRPr lang="nl-BE"/>
          </a:p>
        </p:txBody>
      </p:sp>
      <p:sp>
        <p:nvSpPr>
          <p:cNvPr id="39" name="Text Placeholder 20">
            <a:extLst>
              <a:ext uri="{FF2B5EF4-FFF2-40B4-BE49-F238E27FC236}">
                <a16:creationId xmlns:a16="http://schemas.microsoft.com/office/drawing/2014/main" id="{5CF3AE65-94BA-4E1A-B700-B6DA841791AB}"/>
              </a:ext>
            </a:extLst>
          </p:cNvPr>
          <p:cNvSpPr>
            <a:spLocks noGrp="1"/>
          </p:cNvSpPr>
          <p:nvPr>
            <p:ph type="body" sz="quarter" idx="33" hasCustomPrompt="1"/>
          </p:nvPr>
        </p:nvSpPr>
        <p:spPr>
          <a:xfrm>
            <a:off x="8800019" y="1625984"/>
            <a:ext cx="879475" cy="879475"/>
          </a:xfrm>
          <a:prstGeom prst="ellipse">
            <a:avLst/>
          </a:prstGeom>
          <a:solidFill>
            <a:schemeClr val="accent1"/>
          </a:solidFill>
        </p:spPr>
        <p:txBody>
          <a:bodyPr>
            <a:normAutofit/>
          </a:bodyPr>
          <a:lstStyle>
            <a:lvl1pPr>
              <a:defRPr sz="1600">
                <a:solidFill>
                  <a:schemeClr val="accent4">
                    <a:lumMod val="60000"/>
                    <a:lumOff val="40000"/>
                  </a:schemeClr>
                </a:solidFill>
              </a:defRPr>
            </a:lvl1pPr>
          </a:lstStyle>
          <a:p>
            <a:pPr lvl="0"/>
            <a:r>
              <a:rPr lang="nl-BE" sz="1600"/>
              <a:t>Icon</a:t>
            </a:r>
            <a:endParaRPr lang="nl-BE"/>
          </a:p>
        </p:txBody>
      </p:sp>
    </p:spTree>
    <p:extLst>
      <p:ext uri="{BB962C8B-B14F-4D97-AF65-F5344CB8AC3E}">
        <p14:creationId xmlns:p14="http://schemas.microsoft.com/office/powerpoint/2010/main" val="9535506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Titel + Inhou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D12BA3-1A59-4106-AB0B-121C907F47FB}"/>
              </a:ext>
            </a:extLst>
          </p:cNvPr>
          <p:cNvSpPr>
            <a:spLocks noGrp="1"/>
          </p:cNvSpPr>
          <p:nvPr>
            <p:ph type="title"/>
          </p:nvPr>
        </p:nvSpPr>
        <p:spPr/>
        <p:txBody>
          <a:bodyPr/>
          <a:lstStyle/>
          <a:p>
            <a:r>
              <a:rPr lang="en-US"/>
              <a:t>Click to edit Master title style</a:t>
            </a:r>
            <a:endParaRPr lang="nl-BE"/>
          </a:p>
        </p:txBody>
      </p:sp>
      <p:sp>
        <p:nvSpPr>
          <p:cNvPr id="3" name="Footer Placeholder 2">
            <a:extLst>
              <a:ext uri="{FF2B5EF4-FFF2-40B4-BE49-F238E27FC236}">
                <a16:creationId xmlns:a16="http://schemas.microsoft.com/office/drawing/2014/main" id="{B9C52538-1FF6-4A48-B824-17232198D1BB}"/>
              </a:ext>
            </a:extLst>
          </p:cNvPr>
          <p:cNvSpPr>
            <a:spLocks noGrp="1"/>
          </p:cNvSpPr>
          <p:nvPr>
            <p:ph type="ftr" sz="quarter" idx="10"/>
          </p:nvPr>
        </p:nvSpPr>
        <p:spPr>
          <a:xfrm>
            <a:off x="839788" y="6344981"/>
            <a:ext cx="4833425" cy="365125"/>
          </a:xfrm>
          <a:prstGeom prst="rect">
            <a:avLst/>
          </a:prstGeom>
        </p:spPr>
        <p:txBody>
          <a:bodyPr/>
          <a:lstStyle/>
          <a:p>
            <a:r>
              <a:rPr lang="nl-BE"/>
              <a:t>Digitaal Vlaanderen</a:t>
            </a:r>
          </a:p>
        </p:txBody>
      </p:sp>
      <p:sp>
        <p:nvSpPr>
          <p:cNvPr id="4" name="Slide Number Placeholder 3">
            <a:extLst>
              <a:ext uri="{FF2B5EF4-FFF2-40B4-BE49-F238E27FC236}">
                <a16:creationId xmlns:a16="http://schemas.microsoft.com/office/drawing/2014/main" id="{6E447F7F-BD98-45A3-9CB5-738FC09F80F6}"/>
              </a:ext>
            </a:extLst>
          </p:cNvPr>
          <p:cNvSpPr>
            <a:spLocks noGrp="1"/>
          </p:cNvSpPr>
          <p:nvPr>
            <p:ph type="sldNum" sz="quarter" idx="11"/>
          </p:nvPr>
        </p:nvSpPr>
        <p:spPr>
          <a:xfrm>
            <a:off x="10514012" y="6344982"/>
            <a:ext cx="838200" cy="365125"/>
          </a:xfrm>
          <a:prstGeom prst="rect">
            <a:avLst/>
          </a:prstGeom>
        </p:spPr>
        <p:txBody>
          <a:bodyPr/>
          <a:lstStyle/>
          <a:p>
            <a:fld id="{1EABE038-A425-4CC0-917A-1DC3ED725B2E}" type="slidenum">
              <a:rPr lang="nl-BE" smtClean="0"/>
              <a:pPr/>
              <a:t>‹nr.›</a:t>
            </a:fld>
            <a:endParaRPr lang="nl-BE"/>
          </a:p>
        </p:txBody>
      </p:sp>
      <p:sp>
        <p:nvSpPr>
          <p:cNvPr id="5" name="Tijdelijke aanduiding voor tekst 2">
            <a:extLst>
              <a:ext uri="{FF2B5EF4-FFF2-40B4-BE49-F238E27FC236}">
                <a16:creationId xmlns:a16="http://schemas.microsoft.com/office/drawing/2014/main" id="{7BE2456B-919F-4C28-B6F2-477203DFDD68}"/>
              </a:ext>
            </a:extLst>
          </p:cNvPr>
          <p:cNvSpPr>
            <a:spLocks noGrp="1"/>
          </p:cNvSpPr>
          <p:nvPr>
            <p:ph idx="1"/>
          </p:nvPr>
        </p:nvSpPr>
        <p:spPr>
          <a:xfrm>
            <a:off x="838200" y="1592263"/>
            <a:ext cx="10515600" cy="4584700"/>
          </a:xfrm>
          <a:prstGeom prst="rect">
            <a:avLst/>
          </a:prstGeom>
        </p:spPr>
        <p:txBody>
          <a:bodyPr vert="horz" lIns="0" tIns="45720" rIns="0" bIns="45720" rtlCol="0">
            <a:normAutofit/>
          </a:body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Tree>
    <p:extLst>
      <p:ext uri="{BB962C8B-B14F-4D97-AF65-F5344CB8AC3E}">
        <p14:creationId xmlns:p14="http://schemas.microsoft.com/office/powerpoint/2010/main" val="39501902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Titel + Boventitel + Inhou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A0088BA-50E3-453A-B4A0-8CCF8ED49B02}"/>
              </a:ext>
            </a:extLst>
          </p:cNvPr>
          <p:cNvSpPr>
            <a:spLocks noGrp="1"/>
          </p:cNvSpPr>
          <p:nvPr>
            <p:ph type="title" hasCustomPrompt="1"/>
          </p:nvPr>
        </p:nvSpPr>
        <p:spPr>
          <a:xfrm>
            <a:off x="836612" y="736352"/>
            <a:ext cx="10515600" cy="703511"/>
          </a:xfrm>
          <a:prstGeom prst="rect">
            <a:avLst/>
          </a:prstGeom>
        </p:spPr>
        <p:txBody>
          <a:bodyPr anchor="t"/>
          <a:lstStyle>
            <a:lvl1pPr>
              <a:defRPr/>
            </a:lvl1pPr>
          </a:lstStyle>
          <a:p>
            <a:r>
              <a:rPr lang="nl-NL"/>
              <a:t>Hoofdtitel</a:t>
            </a:r>
            <a:endParaRPr lang="nl-BE"/>
          </a:p>
        </p:txBody>
      </p:sp>
      <p:sp>
        <p:nvSpPr>
          <p:cNvPr id="3" name="Tijdelijke aanduiding voor inhoud 2">
            <a:extLst>
              <a:ext uri="{FF2B5EF4-FFF2-40B4-BE49-F238E27FC236}">
                <a16:creationId xmlns:a16="http://schemas.microsoft.com/office/drawing/2014/main" id="{39A00E47-68C0-4DBD-AB0F-CD7342B025EA}"/>
              </a:ext>
            </a:extLst>
          </p:cNvPr>
          <p:cNvSpPr>
            <a:spLocks noGrp="1"/>
          </p:cNvSpPr>
          <p:nvPr>
            <p:ph idx="1" hasCustomPrompt="1"/>
          </p:nvPr>
        </p:nvSpPr>
        <p:spPr>
          <a:xfrm>
            <a:off x="838200" y="1592263"/>
            <a:ext cx="10515600" cy="4584700"/>
          </a:xfrm>
        </p:spPr>
        <p:txBody>
          <a:bodyPr/>
          <a:lstStyle>
            <a:lvl1pPr>
              <a:defRPr u="none"/>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a:xfrm>
            <a:off x="839788" y="6344981"/>
            <a:ext cx="4833425" cy="365125"/>
          </a:xfrm>
          <a:prstGeom prst="rect">
            <a:avLst/>
          </a:prstGeom>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a:xfrm>
            <a:off x="10514012" y="6344982"/>
            <a:ext cx="838200" cy="365125"/>
          </a:xfrm>
          <a:prstGeom prst="rect">
            <a:avLst/>
          </a:prstGeom>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12" name="Tijdelijke aanduiding voor tekst 9">
            <a:extLst>
              <a:ext uri="{FF2B5EF4-FFF2-40B4-BE49-F238E27FC236}">
                <a16:creationId xmlns:a16="http://schemas.microsoft.com/office/drawing/2014/main" id="{C8409B7C-6B97-4FAC-AD35-6F8F386B3CAB}"/>
              </a:ext>
            </a:extLst>
          </p:cNvPr>
          <p:cNvSpPr>
            <a:spLocks noGrp="1"/>
          </p:cNvSpPr>
          <p:nvPr>
            <p:ph type="body" sz="quarter" idx="13" hasCustomPrompt="1"/>
          </p:nvPr>
        </p:nvSpPr>
        <p:spPr>
          <a:xfrm>
            <a:off x="836612"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Tree>
    <p:extLst>
      <p:ext uri="{BB962C8B-B14F-4D97-AF65-F5344CB8AC3E}">
        <p14:creationId xmlns:p14="http://schemas.microsoft.com/office/powerpoint/2010/main" val="28993547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userDrawn="1">
  <p:cSld name="Titel">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7FBACB4-A827-476B-A480-75BFBEF64F94}"/>
              </a:ext>
            </a:extLst>
          </p:cNvPr>
          <p:cNvSpPr>
            <a:spLocks noGrp="1"/>
          </p:cNvSpPr>
          <p:nvPr>
            <p:ph type="title"/>
          </p:nvPr>
        </p:nvSpPr>
        <p:spPr/>
        <p:txBody>
          <a:bodyPr/>
          <a:lstStyle/>
          <a:p>
            <a:r>
              <a:rPr lang="en-US"/>
              <a:t>Click to edit Master title style</a:t>
            </a:r>
            <a:endParaRPr lang="nl-BE"/>
          </a:p>
        </p:txBody>
      </p:sp>
      <p:sp>
        <p:nvSpPr>
          <p:cNvPr id="3" name="Footer Placeholder 2">
            <a:extLst>
              <a:ext uri="{FF2B5EF4-FFF2-40B4-BE49-F238E27FC236}">
                <a16:creationId xmlns:a16="http://schemas.microsoft.com/office/drawing/2014/main" id="{C5C9F335-3273-4667-AD8D-2C4BE24F1488}"/>
              </a:ext>
            </a:extLst>
          </p:cNvPr>
          <p:cNvSpPr>
            <a:spLocks noGrp="1"/>
          </p:cNvSpPr>
          <p:nvPr>
            <p:ph type="ftr" sz="quarter" idx="10"/>
          </p:nvPr>
        </p:nvSpPr>
        <p:spPr>
          <a:xfrm>
            <a:off x="839788" y="6344981"/>
            <a:ext cx="4833425" cy="365125"/>
          </a:xfrm>
          <a:prstGeom prst="rect">
            <a:avLst/>
          </a:prstGeom>
        </p:spPr>
        <p:txBody>
          <a:bodyPr/>
          <a:lstStyle/>
          <a:p>
            <a:r>
              <a:rPr lang="nl-BE"/>
              <a:t>Digitaal Vlaanderen</a:t>
            </a:r>
          </a:p>
        </p:txBody>
      </p:sp>
      <p:sp>
        <p:nvSpPr>
          <p:cNvPr id="4" name="Slide Number Placeholder 3">
            <a:extLst>
              <a:ext uri="{FF2B5EF4-FFF2-40B4-BE49-F238E27FC236}">
                <a16:creationId xmlns:a16="http://schemas.microsoft.com/office/drawing/2014/main" id="{EFEB5C17-7629-4682-8F5F-4423A21D776A}"/>
              </a:ext>
            </a:extLst>
          </p:cNvPr>
          <p:cNvSpPr>
            <a:spLocks noGrp="1"/>
          </p:cNvSpPr>
          <p:nvPr>
            <p:ph type="sldNum" sz="quarter" idx="11"/>
          </p:nvPr>
        </p:nvSpPr>
        <p:spPr>
          <a:xfrm>
            <a:off x="10514012" y="6344982"/>
            <a:ext cx="838200" cy="365125"/>
          </a:xfrm>
          <a:prstGeom prst="rect">
            <a:avLst/>
          </a:prstGeom>
        </p:spPr>
        <p:txBody>
          <a:bodyPr/>
          <a:lstStyle/>
          <a:p>
            <a:fld id="{1EABE038-A425-4CC0-917A-1DC3ED725B2E}" type="slidenum">
              <a:rPr lang="nl-BE" smtClean="0"/>
              <a:pPr/>
              <a:t>‹nr.›</a:t>
            </a:fld>
            <a:endParaRPr lang="nl-BE"/>
          </a:p>
        </p:txBody>
      </p:sp>
    </p:spTree>
    <p:extLst>
      <p:ext uri="{BB962C8B-B14F-4D97-AF65-F5344CB8AC3E}">
        <p14:creationId xmlns:p14="http://schemas.microsoft.com/office/powerpoint/2010/main" val="33502357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Titel + Boventitel">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A0088BA-50E3-453A-B4A0-8CCF8ED49B02}"/>
              </a:ext>
            </a:extLst>
          </p:cNvPr>
          <p:cNvSpPr>
            <a:spLocks noGrp="1"/>
          </p:cNvSpPr>
          <p:nvPr>
            <p:ph type="title" hasCustomPrompt="1"/>
          </p:nvPr>
        </p:nvSpPr>
        <p:spPr>
          <a:xfrm>
            <a:off x="836612" y="736352"/>
            <a:ext cx="10515600" cy="703511"/>
          </a:xfrm>
          <a:prstGeom prst="rect">
            <a:avLst/>
          </a:prstGeom>
        </p:spPr>
        <p:txBody>
          <a:bodyPr anchor="t"/>
          <a:lstStyle>
            <a:lvl1pPr>
              <a:defRPr/>
            </a:lvl1pPr>
          </a:lstStyle>
          <a:p>
            <a:r>
              <a:rPr lang="nl-NL"/>
              <a:t>Hoofdtitel</a:t>
            </a:r>
            <a:endParaRPr lang="nl-BE"/>
          </a:p>
        </p:txBody>
      </p:sp>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a:xfrm>
            <a:off x="839788" y="6344981"/>
            <a:ext cx="4833425" cy="365125"/>
          </a:xfrm>
          <a:prstGeom prst="rect">
            <a:avLst/>
          </a:prstGeom>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a:xfrm>
            <a:off x="10514012" y="6344982"/>
            <a:ext cx="838200" cy="365125"/>
          </a:xfrm>
          <a:prstGeom prst="rect">
            <a:avLst/>
          </a:prstGeom>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12" name="Tijdelijke aanduiding voor tekst 9">
            <a:extLst>
              <a:ext uri="{FF2B5EF4-FFF2-40B4-BE49-F238E27FC236}">
                <a16:creationId xmlns:a16="http://schemas.microsoft.com/office/drawing/2014/main" id="{C8409B7C-6B97-4FAC-AD35-6F8F386B3CAB}"/>
              </a:ext>
            </a:extLst>
          </p:cNvPr>
          <p:cNvSpPr>
            <a:spLocks noGrp="1"/>
          </p:cNvSpPr>
          <p:nvPr>
            <p:ph type="body" sz="quarter" idx="13" hasCustomPrompt="1"/>
          </p:nvPr>
        </p:nvSpPr>
        <p:spPr>
          <a:xfrm>
            <a:off x="836612"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Tree>
    <p:extLst>
      <p:ext uri="{BB962C8B-B14F-4D97-AF65-F5344CB8AC3E}">
        <p14:creationId xmlns:p14="http://schemas.microsoft.com/office/powerpoint/2010/main" val="19974869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Titel + Tussentitel + 2 Inhoud ">
    <p:spTree>
      <p:nvGrpSpPr>
        <p:cNvPr id="1" name=""/>
        <p:cNvGrpSpPr/>
        <p:nvPr/>
      </p:nvGrpSpPr>
      <p:grpSpPr>
        <a:xfrm>
          <a:off x="0" y="0"/>
          <a:ext cx="0" cy="0"/>
          <a:chOff x="0" y="0"/>
          <a:chExt cx="0" cy="0"/>
        </a:xfrm>
      </p:grpSpPr>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a:xfrm>
            <a:off x="839788" y="6344981"/>
            <a:ext cx="4833425" cy="365125"/>
          </a:xfrm>
          <a:prstGeom prst="rect">
            <a:avLst/>
          </a:prstGeom>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a:xfrm>
            <a:off x="10514012" y="6344982"/>
            <a:ext cx="838200" cy="365125"/>
          </a:xfrm>
          <a:prstGeom prst="rect">
            <a:avLst/>
          </a:prstGeom>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8" name="Rechthoek 3">
            <a:extLst>
              <a:ext uri="{FF2B5EF4-FFF2-40B4-BE49-F238E27FC236}">
                <a16:creationId xmlns:a16="http://schemas.microsoft.com/office/drawing/2014/main" id="{23AF26AC-5CFB-4F6D-8A70-31DC3394C2C5}"/>
              </a:ext>
            </a:extLst>
          </p:cNvPr>
          <p:cNvSpPr/>
          <p:nvPr userDrawn="1"/>
        </p:nvSpPr>
        <p:spPr>
          <a:xfrm>
            <a:off x="839787" y="1592263"/>
            <a:ext cx="5049383"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Flanders Art Sans Light" panose="020B0604020202020204" charset="0"/>
            </a:endParaRPr>
          </a:p>
        </p:txBody>
      </p:sp>
      <p:sp>
        <p:nvSpPr>
          <p:cNvPr id="11" name="Text Placeholder 16">
            <a:extLst>
              <a:ext uri="{FF2B5EF4-FFF2-40B4-BE49-F238E27FC236}">
                <a16:creationId xmlns:a16="http://schemas.microsoft.com/office/drawing/2014/main" id="{B516FA6D-8E9F-4C9C-BA50-CC09DCED4072}"/>
              </a:ext>
            </a:extLst>
          </p:cNvPr>
          <p:cNvSpPr>
            <a:spLocks noGrp="1"/>
          </p:cNvSpPr>
          <p:nvPr>
            <p:ph type="body" sz="quarter" idx="14"/>
          </p:nvPr>
        </p:nvSpPr>
        <p:spPr>
          <a:xfrm>
            <a:off x="1090250" y="1904789"/>
            <a:ext cx="4548456" cy="778234"/>
          </a:xfrm>
        </p:spPr>
        <p:txBody>
          <a:bodyPr anchor="b">
            <a:noAutofit/>
          </a:bodyPr>
          <a:lstStyle>
            <a:lvl1pPr marL="0" algn="ctr" defTabSz="914400" rtl="0" eaLnBrk="1" latinLnBrk="0" hangingPunct="1">
              <a:defRPr lang="en-US" sz="2400" b="1" kern="1200" dirty="0" smtClean="0">
                <a:solidFill>
                  <a:schemeClr val="tx2"/>
                </a:solidFill>
                <a:uFill>
                  <a:solidFill>
                    <a:srgbClr val="FFE819"/>
                  </a:solidFill>
                </a:uFill>
                <a:latin typeface="Flanders Art Sans Light" panose="020B0604020202020204" charset="0"/>
                <a:ea typeface="+mn-ea"/>
                <a:cs typeface="+mn-cs"/>
              </a:defRPr>
            </a:lvl1pPr>
          </a:lstStyle>
          <a:p>
            <a:pPr lvl="0"/>
            <a:r>
              <a:rPr lang="en-US"/>
              <a:t>Click to edit Master text styles</a:t>
            </a:r>
          </a:p>
        </p:txBody>
      </p:sp>
      <p:sp>
        <p:nvSpPr>
          <p:cNvPr id="15" name="Rectangle 14">
            <a:extLst>
              <a:ext uri="{FF2B5EF4-FFF2-40B4-BE49-F238E27FC236}">
                <a16:creationId xmlns:a16="http://schemas.microsoft.com/office/drawing/2014/main" id="{D870A25B-699D-4D15-BC83-0201815D2734}"/>
              </a:ext>
            </a:extLst>
          </p:cNvPr>
          <p:cNvSpPr/>
          <p:nvPr userDrawn="1"/>
        </p:nvSpPr>
        <p:spPr>
          <a:xfrm>
            <a:off x="3209867"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Flanders Art Sans Light" panose="020B0604020202020204" charset="0"/>
            </a:endParaRPr>
          </a:p>
        </p:txBody>
      </p:sp>
      <p:sp>
        <p:nvSpPr>
          <p:cNvPr id="21" name="Text Placeholder 20">
            <a:extLst>
              <a:ext uri="{FF2B5EF4-FFF2-40B4-BE49-F238E27FC236}">
                <a16:creationId xmlns:a16="http://schemas.microsoft.com/office/drawing/2014/main" id="{E566FEB3-9583-4476-870F-897012632146}"/>
              </a:ext>
            </a:extLst>
          </p:cNvPr>
          <p:cNvSpPr>
            <a:spLocks noGrp="1"/>
          </p:cNvSpPr>
          <p:nvPr>
            <p:ph type="body" sz="quarter" idx="20"/>
          </p:nvPr>
        </p:nvSpPr>
        <p:spPr>
          <a:xfrm>
            <a:off x="1089451" y="3339380"/>
            <a:ext cx="4550055" cy="2656800"/>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28" name="Rechthoek 3">
            <a:extLst>
              <a:ext uri="{FF2B5EF4-FFF2-40B4-BE49-F238E27FC236}">
                <a16:creationId xmlns:a16="http://schemas.microsoft.com/office/drawing/2014/main" id="{18679EBA-25DF-47AF-B66A-ADB4C0B50434}"/>
              </a:ext>
            </a:extLst>
          </p:cNvPr>
          <p:cNvSpPr/>
          <p:nvPr userDrawn="1"/>
        </p:nvSpPr>
        <p:spPr>
          <a:xfrm>
            <a:off x="6302830" y="1592263"/>
            <a:ext cx="5049383"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Flanders Art Sans Light" panose="020B0604020202020204" charset="0"/>
            </a:endParaRPr>
          </a:p>
        </p:txBody>
      </p:sp>
      <p:sp>
        <p:nvSpPr>
          <p:cNvPr id="29" name="Text Placeholder 16">
            <a:extLst>
              <a:ext uri="{FF2B5EF4-FFF2-40B4-BE49-F238E27FC236}">
                <a16:creationId xmlns:a16="http://schemas.microsoft.com/office/drawing/2014/main" id="{7D3C742E-7030-4C09-A4E2-EE5560A92F6F}"/>
              </a:ext>
            </a:extLst>
          </p:cNvPr>
          <p:cNvSpPr>
            <a:spLocks noGrp="1"/>
          </p:cNvSpPr>
          <p:nvPr>
            <p:ph type="body" sz="quarter" idx="21"/>
          </p:nvPr>
        </p:nvSpPr>
        <p:spPr>
          <a:xfrm>
            <a:off x="6553293" y="1904789"/>
            <a:ext cx="4548456" cy="778234"/>
          </a:xfrm>
        </p:spPr>
        <p:txBody>
          <a:bodyPr anchor="b">
            <a:noAutofit/>
          </a:bodyPr>
          <a:lstStyle>
            <a:lvl1pPr marL="0" algn="ctr" defTabSz="914400" rtl="0" eaLnBrk="1" latinLnBrk="0" hangingPunct="1">
              <a:defRPr lang="en-US" sz="2400" b="1" kern="1200" dirty="0" smtClean="0">
                <a:solidFill>
                  <a:schemeClr val="tx2"/>
                </a:solidFill>
                <a:uFill>
                  <a:solidFill>
                    <a:srgbClr val="FFE819"/>
                  </a:solidFill>
                </a:uFill>
                <a:latin typeface="Flanders Art Sans Light" panose="020B0604020202020204" charset="0"/>
                <a:ea typeface="+mn-ea"/>
                <a:cs typeface="+mn-cs"/>
              </a:defRPr>
            </a:lvl1pPr>
          </a:lstStyle>
          <a:p>
            <a:pPr lvl="0"/>
            <a:r>
              <a:rPr lang="en-US"/>
              <a:t>Click to edit Master text styles</a:t>
            </a:r>
          </a:p>
        </p:txBody>
      </p:sp>
      <p:sp>
        <p:nvSpPr>
          <p:cNvPr id="30" name="Rectangle 29">
            <a:extLst>
              <a:ext uri="{FF2B5EF4-FFF2-40B4-BE49-F238E27FC236}">
                <a16:creationId xmlns:a16="http://schemas.microsoft.com/office/drawing/2014/main" id="{2BCC130F-4C58-4918-8A26-AD95CBCEBBB9}"/>
              </a:ext>
            </a:extLst>
          </p:cNvPr>
          <p:cNvSpPr/>
          <p:nvPr userDrawn="1"/>
        </p:nvSpPr>
        <p:spPr>
          <a:xfrm>
            <a:off x="8672910"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Flanders Art Sans Light" panose="020B0604020202020204" charset="0"/>
            </a:endParaRPr>
          </a:p>
        </p:txBody>
      </p:sp>
      <p:sp>
        <p:nvSpPr>
          <p:cNvPr id="31" name="Text Placeholder 20">
            <a:extLst>
              <a:ext uri="{FF2B5EF4-FFF2-40B4-BE49-F238E27FC236}">
                <a16:creationId xmlns:a16="http://schemas.microsoft.com/office/drawing/2014/main" id="{2319D7C0-B552-49BD-9175-92D787A5496B}"/>
              </a:ext>
            </a:extLst>
          </p:cNvPr>
          <p:cNvSpPr>
            <a:spLocks noGrp="1"/>
          </p:cNvSpPr>
          <p:nvPr>
            <p:ph type="body" sz="quarter" idx="22"/>
          </p:nvPr>
        </p:nvSpPr>
        <p:spPr>
          <a:xfrm>
            <a:off x="6552494" y="3339380"/>
            <a:ext cx="4550055" cy="2656800"/>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16" name="Titel 1">
            <a:extLst>
              <a:ext uri="{FF2B5EF4-FFF2-40B4-BE49-F238E27FC236}">
                <a16:creationId xmlns:a16="http://schemas.microsoft.com/office/drawing/2014/main" id="{B402254C-B322-4B4A-8A90-0B23A940D93E}"/>
              </a:ext>
            </a:extLst>
          </p:cNvPr>
          <p:cNvSpPr>
            <a:spLocks noGrp="1"/>
          </p:cNvSpPr>
          <p:nvPr>
            <p:ph type="title" hasCustomPrompt="1"/>
          </p:nvPr>
        </p:nvSpPr>
        <p:spPr>
          <a:xfrm>
            <a:off x="836612" y="736352"/>
            <a:ext cx="10515600" cy="703511"/>
          </a:xfrm>
          <a:prstGeom prst="rect">
            <a:avLst/>
          </a:prstGeom>
        </p:spPr>
        <p:txBody>
          <a:bodyPr anchor="t"/>
          <a:lstStyle>
            <a:lvl1pPr>
              <a:defRPr/>
            </a:lvl1pPr>
          </a:lstStyle>
          <a:p>
            <a:r>
              <a:rPr lang="nl-NL"/>
              <a:t>Hoofdtitel</a:t>
            </a:r>
            <a:endParaRPr lang="nl-BE"/>
          </a:p>
        </p:txBody>
      </p:sp>
      <p:sp>
        <p:nvSpPr>
          <p:cNvPr id="17" name="Tijdelijke aanduiding voor tekst 9">
            <a:extLst>
              <a:ext uri="{FF2B5EF4-FFF2-40B4-BE49-F238E27FC236}">
                <a16:creationId xmlns:a16="http://schemas.microsoft.com/office/drawing/2014/main" id="{59EEA2BC-5754-457F-AE68-3991568A9F54}"/>
              </a:ext>
            </a:extLst>
          </p:cNvPr>
          <p:cNvSpPr>
            <a:spLocks noGrp="1"/>
          </p:cNvSpPr>
          <p:nvPr>
            <p:ph type="body" sz="quarter" idx="13" hasCustomPrompt="1"/>
          </p:nvPr>
        </p:nvSpPr>
        <p:spPr>
          <a:xfrm>
            <a:off x="836612"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Tree>
    <p:extLst>
      <p:ext uri="{BB962C8B-B14F-4D97-AF65-F5344CB8AC3E}">
        <p14:creationId xmlns:p14="http://schemas.microsoft.com/office/powerpoint/2010/main" val="531669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Titel + Tussentitel + 3 Inhoud ">
    <p:spTree>
      <p:nvGrpSpPr>
        <p:cNvPr id="1" name=""/>
        <p:cNvGrpSpPr/>
        <p:nvPr/>
      </p:nvGrpSpPr>
      <p:grpSpPr>
        <a:xfrm>
          <a:off x="0" y="0"/>
          <a:ext cx="0" cy="0"/>
          <a:chOff x="0" y="0"/>
          <a:chExt cx="0" cy="0"/>
        </a:xfrm>
      </p:grpSpPr>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a:xfrm>
            <a:off x="839788" y="6344981"/>
            <a:ext cx="4833425" cy="365125"/>
          </a:xfrm>
          <a:prstGeom prst="rect">
            <a:avLst/>
          </a:prstGeom>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a:xfrm>
            <a:off x="10514012" y="6344982"/>
            <a:ext cx="838200" cy="365125"/>
          </a:xfrm>
          <a:prstGeom prst="rect">
            <a:avLst/>
          </a:prstGeom>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8" name="Rechthoek 3">
            <a:extLst>
              <a:ext uri="{FF2B5EF4-FFF2-40B4-BE49-F238E27FC236}">
                <a16:creationId xmlns:a16="http://schemas.microsoft.com/office/drawing/2014/main" id="{23AF26AC-5CFB-4F6D-8A70-31DC3394C2C5}"/>
              </a:ext>
            </a:extLst>
          </p:cNvPr>
          <p:cNvSpPr/>
          <p:nvPr userDrawn="1"/>
        </p:nvSpPr>
        <p:spPr>
          <a:xfrm>
            <a:off x="839788" y="1577976"/>
            <a:ext cx="3240000" cy="46227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Flanders Art Sans Light" panose="020B0604020202020204" charset="0"/>
            </a:endParaRPr>
          </a:p>
        </p:txBody>
      </p:sp>
      <p:sp>
        <p:nvSpPr>
          <p:cNvPr id="9" name="Rechthoek 3">
            <a:extLst>
              <a:ext uri="{FF2B5EF4-FFF2-40B4-BE49-F238E27FC236}">
                <a16:creationId xmlns:a16="http://schemas.microsoft.com/office/drawing/2014/main" id="{1786B4DD-87B3-4870-B63C-2B803B4906F0}"/>
              </a:ext>
            </a:extLst>
          </p:cNvPr>
          <p:cNvSpPr/>
          <p:nvPr userDrawn="1"/>
        </p:nvSpPr>
        <p:spPr>
          <a:xfrm>
            <a:off x="4476000" y="1577976"/>
            <a:ext cx="3240000" cy="46227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rgbClr val="373636"/>
              </a:solidFill>
              <a:uFill>
                <a:solidFill>
                  <a:srgbClr val="FFE819"/>
                </a:solidFill>
              </a:uFill>
              <a:latin typeface="Flanders Art Sans Light" panose="020B0604020202020204" charset="0"/>
            </a:endParaRPr>
          </a:p>
        </p:txBody>
      </p:sp>
      <p:sp>
        <p:nvSpPr>
          <p:cNvPr id="10" name="Rechthoek 3">
            <a:extLst>
              <a:ext uri="{FF2B5EF4-FFF2-40B4-BE49-F238E27FC236}">
                <a16:creationId xmlns:a16="http://schemas.microsoft.com/office/drawing/2014/main" id="{892CD43D-9369-47DC-A190-4DABB5F648B9}"/>
              </a:ext>
            </a:extLst>
          </p:cNvPr>
          <p:cNvSpPr/>
          <p:nvPr userDrawn="1"/>
        </p:nvSpPr>
        <p:spPr>
          <a:xfrm>
            <a:off x="8112212" y="1592263"/>
            <a:ext cx="3240000" cy="46227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rgbClr val="373636"/>
              </a:solidFill>
              <a:uFill>
                <a:solidFill>
                  <a:srgbClr val="FFE819"/>
                </a:solidFill>
              </a:uFill>
              <a:latin typeface="Flanders Art Sans Light" panose="020B0604020202020204" charset="0"/>
            </a:endParaRPr>
          </a:p>
        </p:txBody>
      </p:sp>
      <p:sp>
        <p:nvSpPr>
          <p:cNvPr id="11" name="Text Placeholder 16">
            <a:extLst>
              <a:ext uri="{FF2B5EF4-FFF2-40B4-BE49-F238E27FC236}">
                <a16:creationId xmlns:a16="http://schemas.microsoft.com/office/drawing/2014/main" id="{B516FA6D-8E9F-4C9C-BA50-CC09DCED4072}"/>
              </a:ext>
            </a:extLst>
          </p:cNvPr>
          <p:cNvSpPr>
            <a:spLocks noGrp="1"/>
          </p:cNvSpPr>
          <p:nvPr>
            <p:ph type="body" sz="quarter" idx="14"/>
          </p:nvPr>
        </p:nvSpPr>
        <p:spPr>
          <a:xfrm>
            <a:off x="1000501" y="1904789"/>
            <a:ext cx="2918574" cy="778234"/>
          </a:xfrm>
        </p:spPr>
        <p:txBody>
          <a:bodyPr anchor="b">
            <a:noAutofit/>
          </a:bodyPr>
          <a:lstStyle>
            <a:lvl1pPr marL="0" algn="ctr" defTabSz="914400" rtl="0" eaLnBrk="1" latinLnBrk="0" hangingPunct="1">
              <a:defRPr lang="en-US" sz="2400" b="1" kern="1200" dirty="0" smtClean="0">
                <a:solidFill>
                  <a:schemeClr val="tx2"/>
                </a:solidFill>
                <a:uFill>
                  <a:solidFill>
                    <a:srgbClr val="FFE819"/>
                  </a:solidFill>
                </a:uFill>
                <a:latin typeface="Flanders Art Sans Light" panose="020B0604020202020204" charset="0"/>
                <a:ea typeface="+mn-ea"/>
                <a:cs typeface="+mn-cs"/>
              </a:defRPr>
            </a:lvl1pPr>
          </a:lstStyle>
          <a:p>
            <a:pPr lvl="0"/>
            <a:r>
              <a:rPr lang="en-US"/>
              <a:t>Click to edit Master text styles</a:t>
            </a:r>
          </a:p>
        </p:txBody>
      </p:sp>
      <p:sp>
        <p:nvSpPr>
          <p:cNvPr id="13" name="Text Placeholder 16">
            <a:extLst>
              <a:ext uri="{FF2B5EF4-FFF2-40B4-BE49-F238E27FC236}">
                <a16:creationId xmlns:a16="http://schemas.microsoft.com/office/drawing/2014/main" id="{4903B434-F0DF-4A38-AD25-1AC6AC8F3084}"/>
              </a:ext>
            </a:extLst>
          </p:cNvPr>
          <p:cNvSpPr>
            <a:spLocks noGrp="1"/>
          </p:cNvSpPr>
          <p:nvPr>
            <p:ph type="body" sz="quarter" idx="15"/>
          </p:nvPr>
        </p:nvSpPr>
        <p:spPr>
          <a:xfrm>
            <a:off x="4636713" y="1904789"/>
            <a:ext cx="2918574" cy="778234"/>
          </a:xfrm>
        </p:spPr>
        <p:txBody>
          <a:bodyPr anchor="b">
            <a:noAutofit/>
          </a:bodyPr>
          <a:lstStyle>
            <a:lvl1pPr marL="0" algn="ctr" defTabSz="914400" rtl="0" eaLnBrk="1" latinLnBrk="0" hangingPunct="1">
              <a:defRPr lang="en-US" sz="2400" b="1" kern="1200" dirty="0" smtClean="0">
                <a:solidFill>
                  <a:schemeClr val="tx2"/>
                </a:solidFill>
                <a:uFill>
                  <a:solidFill>
                    <a:srgbClr val="FFE819"/>
                  </a:solidFill>
                </a:uFill>
                <a:latin typeface="Flanders Art Sans Light" panose="020B0604020202020204" charset="0"/>
                <a:ea typeface="+mn-ea"/>
                <a:cs typeface="+mn-cs"/>
              </a:defRPr>
            </a:lvl1pPr>
          </a:lstStyle>
          <a:p>
            <a:pPr lvl="0"/>
            <a:r>
              <a:rPr lang="en-US"/>
              <a:t>Click to edit Master text styles</a:t>
            </a:r>
          </a:p>
        </p:txBody>
      </p:sp>
      <p:sp>
        <p:nvSpPr>
          <p:cNvPr id="14" name="Text Placeholder 16">
            <a:extLst>
              <a:ext uri="{FF2B5EF4-FFF2-40B4-BE49-F238E27FC236}">
                <a16:creationId xmlns:a16="http://schemas.microsoft.com/office/drawing/2014/main" id="{4F757132-B6AF-4A2B-9F9B-07AB94E88C17}"/>
              </a:ext>
            </a:extLst>
          </p:cNvPr>
          <p:cNvSpPr>
            <a:spLocks noGrp="1"/>
          </p:cNvSpPr>
          <p:nvPr>
            <p:ph type="body" sz="quarter" idx="16"/>
          </p:nvPr>
        </p:nvSpPr>
        <p:spPr>
          <a:xfrm>
            <a:off x="8272925" y="1919076"/>
            <a:ext cx="2918574" cy="778234"/>
          </a:xfrm>
        </p:spPr>
        <p:txBody>
          <a:bodyPr anchor="b">
            <a:noAutofit/>
          </a:bodyPr>
          <a:lstStyle>
            <a:lvl1pPr marL="0" algn="ctr" defTabSz="914400" rtl="0" eaLnBrk="1" latinLnBrk="0" hangingPunct="1">
              <a:defRPr lang="en-US" sz="2400" b="1" kern="1200" dirty="0" smtClean="0">
                <a:solidFill>
                  <a:schemeClr val="tx2"/>
                </a:solidFill>
                <a:uFill>
                  <a:solidFill>
                    <a:srgbClr val="FFE819"/>
                  </a:solidFill>
                </a:uFill>
                <a:latin typeface="Flanders Art Sans Light" panose="020B0604020202020204" charset="0"/>
                <a:ea typeface="+mn-ea"/>
                <a:cs typeface="+mn-cs"/>
              </a:defRPr>
            </a:lvl1pPr>
          </a:lstStyle>
          <a:p>
            <a:pPr lvl="0"/>
            <a:r>
              <a:rPr lang="en-US"/>
              <a:t>Click to edit Master text styles</a:t>
            </a:r>
          </a:p>
        </p:txBody>
      </p:sp>
      <p:sp>
        <p:nvSpPr>
          <p:cNvPr id="15" name="Rectangle 14">
            <a:extLst>
              <a:ext uri="{FF2B5EF4-FFF2-40B4-BE49-F238E27FC236}">
                <a16:creationId xmlns:a16="http://schemas.microsoft.com/office/drawing/2014/main" id="{D870A25B-699D-4D15-BC83-0201815D2734}"/>
              </a:ext>
            </a:extLst>
          </p:cNvPr>
          <p:cNvSpPr/>
          <p:nvPr userDrawn="1"/>
        </p:nvSpPr>
        <p:spPr>
          <a:xfrm>
            <a:off x="2304758"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Flanders Art Sans Light" panose="020B0604020202020204" charset="0"/>
            </a:endParaRPr>
          </a:p>
        </p:txBody>
      </p:sp>
      <p:sp>
        <p:nvSpPr>
          <p:cNvPr id="17" name="Rectangle 16">
            <a:extLst>
              <a:ext uri="{FF2B5EF4-FFF2-40B4-BE49-F238E27FC236}">
                <a16:creationId xmlns:a16="http://schemas.microsoft.com/office/drawing/2014/main" id="{5A5DD0C0-8DD0-4CF1-A9DC-5F39B9B29250}"/>
              </a:ext>
            </a:extLst>
          </p:cNvPr>
          <p:cNvSpPr/>
          <p:nvPr userDrawn="1"/>
        </p:nvSpPr>
        <p:spPr>
          <a:xfrm>
            <a:off x="5821445"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Flanders Art Sans Light" panose="020B0604020202020204" charset="0"/>
            </a:endParaRPr>
          </a:p>
        </p:txBody>
      </p:sp>
      <p:sp>
        <p:nvSpPr>
          <p:cNvPr id="19" name="Rectangle 18">
            <a:extLst>
              <a:ext uri="{FF2B5EF4-FFF2-40B4-BE49-F238E27FC236}">
                <a16:creationId xmlns:a16="http://schemas.microsoft.com/office/drawing/2014/main" id="{6047A5D2-E535-4929-8474-B0DFBDAC3AAA}"/>
              </a:ext>
            </a:extLst>
          </p:cNvPr>
          <p:cNvSpPr/>
          <p:nvPr userDrawn="1"/>
        </p:nvSpPr>
        <p:spPr>
          <a:xfrm>
            <a:off x="9577182" y="2989488"/>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Flanders Art Sans Light" panose="020B0604020202020204" charset="0"/>
            </a:endParaRPr>
          </a:p>
        </p:txBody>
      </p:sp>
      <p:sp>
        <p:nvSpPr>
          <p:cNvPr id="21" name="Text Placeholder 20">
            <a:extLst>
              <a:ext uri="{FF2B5EF4-FFF2-40B4-BE49-F238E27FC236}">
                <a16:creationId xmlns:a16="http://schemas.microsoft.com/office/drawing/2014/main" id="{E566FEB3-9583-4476-870F-897012632146}"/>
              </a:ext>
            </a:extLst>
          </p:cNvPr>
          <p:cNvSpPr>
            <a:spLocks noGrp="1"/>
          </p:cNvSpPr>
          <p:nvPr>
            <p:ph type="body" sz="quarter" idx="20"/>
          </p:nvPr>
        </p:nvSpPr>
        <p:spPr>
          <a:xfrm>
            <a:off x="1000501" y="3339380"/>
            <a:ext cx="2919600" cy="2656800"/>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26" name="Text Placeholder 20">
            <a:extLst>
              <a:ext uri="{FF2B5EF4-FFF2-40B4-BE49-F238E27FC236}">
                <a16:creationId xmlns:a16="http://schemas.microsoft.com/office/drawing/2014/main" id="{EB0C5E13-305D-4093-8357-BB356F02F7B9}"/>
              </a:ext>
            </a:extLst>
          </p:cNvPr>
          <p:cNvSpPr>
            <a:spLocks noGrp="1"/>
          </p:cNvSpPr>
          <p:nvPr>
            <p:ph type="body" sz="quarter" idx="21"/>
          </p:nvPr>
        </p:nvSpPr>
        <p:spPr>
          <a:xfrm>
            <a:off x="4635687" y="3339380"/>
            <a:ext cx="2919600" cy="2656800"/>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27" name="Text Placeholder 20">
            <a:extLst>
              <a:ext uri="{FF2B5EF4-FFF2-40B4-BE49-F238E27FC236}">
                <a16:creationId xmlns:a16="http://schemas.microsoft.com/office/drawing/2014/main" id="{A9B79223-F299-4F48-B8EE-17FF3C2046EB}"/>
              </a:ext>
            </a:extLst>
          </p:cNvPr>
          <p:cNvSpPr>
            <a:spLocks noGrp="1"/>
          </p:cNvSpPr>
          <p:nvPr>
            <p:ph type="body" sz="quarter" idx="22"/>
          </p:nvPr>
        </p:nvSpPr>
        <p:spPr>
          <a:xfrm>
            <a:off x="8270873" y="3339380"/>
            <a:ext cx="2919600" cy="2656800"/>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20" name="Titel 1">
            <a:extLst>
              <a:ext uri="{FF2B5EF4-FFF2-40B4-BE49-F238E27FC236}">
                <a16:creationId xmlns:a16="http://schemas.microsoft.com/office/drawing/2014/main" id="{EACFD26D-5C2D-4D4C-BF5B-D87C120620C3}"/>
              </a:ext>
            </a:extLst>
          </p:cNvPr>
          <p:cNvSpPr>
            <a:spLocks noGrp="1"/>
          </p:cNvSpPr>
          <p:nvPr>
            <p:ph type="title" hasCustomPrompt="1"/>
          </p:nvPr>
        </p:nvSpPr>
        <p:spPr>
          <a:xfrm>
            <a:off x="836612" y="736352"/>
            <a:ext cx="10515600" cy="703511"/>
          </a:xfrm>
          <a:prstGeom prst="rect">
            <a:avLst/>
          </a:prstGeom>
        </p:spPr>
        <p:txBody>
          <a:bodyPr anchor="t"/>
          <a:lstStyle>
            <a:lvl1pPr>
              <a:defRPr/>
            </a:lvl1pPr>
          </a:lstStyle>
          <a:p>
            <a:r>
              <a:rPr lang="nl-NL"/>
              <a:t>Hoofdtitel</a:t>
            </a:r>
            <a:endParaRPr lang="nl-BE"/>
          </a:p>
        </p:txBody>
      </p:sp>
      <p:sp>
        <p:nvSpPr>
          <p:cNvPr id="22" name="Tijdelijke aanduiding voor tekst 9">
            <a:extLst>
              <a:ext uri="{FF2B5EF4-FFF2-40B4-BE49-F238E27FC236}">
                <a16:creationId xmlns:a16="http://schemas.microsoft.com/office/drawing/2014/main" id="{CC9879FD-0861-47BA-AB16-D81A3B7D1A0F}"/>
              </a:ext>
            </a:extLst>
          </p:cNvPr>
          <p:cNvSpPr>
            <a:spLocks noGrp="1"/>
          </p:cNvSpPr>
          <p:nvPr>
            <p:ph type="body" sz="quarter" idx="13" hasCustomPrompt="1"/>
          </p:nvPr>
        </p:nvSpPr>
        <p:spPr>
          <a:xfrm>
            <a:off x="836612"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Tree>
    <p:extLst>
      <p:ext uri="{BB962C8B-B14F-4D97-AF65-F5344CB8AC3E}">
        <p14:creationId xmlns:p14="http://schemas.microsoft.com/office/powerpoint/2010/main" val="2860724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userDrawn="1">
  <p:cSld name="Titel + Tussentitel + 4 Inhoud ">
    <p:spTree>
      <p:nvGrpSpPr>
        <p:cNvPr id="1" name=""/>
        <p:cNvGrpSpPr/>
        <p:nvPr/>
      </p:nvGrpSpPr>
      <p:grpSpPr>
        <a:xfrm>
          <a:off x="0" y="0"/>
          <a:ext cx="0" cy="0"/>
          <a:chOff x="0" y="0"/>
          <a:chExt cx="0" cy="0"/>
        </a:xfrm>
      </p:grpSpPr>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a:xfrm>
            <a:off x="839788" y="6344981"/>
            <a:ext cx="4833425" cy="365125"/>
          </a:xfrm>
          <a:prstGeom prst="rect">
            <a:avLst/>
          </a:prstGeom>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a:xfrm>
            <a:off x="10514012" y="6344982"/>
            <a:ext cx="838200" cy="365125"/>
          </a:xfrm>
          <a:prstGeom prst="rect">
            <a:avLst/>
          </a:prstGeom>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8" name="Rechthoek 3">
            <a:extLst>
              <a:ext uri="{FF2B5EF4-FFF2-40B4-BE49-F238E27FC236}">
                <a16:creationId xmlns:a16="http://schemas.microsoft.com/office/drawing/2014/main" id="{23AF26AC-5CFB-4F6D-8A70-31DC3394C2C5}"/>
              </a:ext>
            </a:extLst>
          </p:cNvPr>
          <p:cNvSpPr/>
          <p:nvPr userDrawn="1"/>
        </p:nvSpPr>
        <p:spPr>
          <a:xfrm>
            <a:off x="839788"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Flanders Art Sans Light" panose="020B0604020202020204" charset="0"/>
            </a:endParaRPr>
          </a:p>
        </p:txBody>
      </p:sp>
      <p:sp>
        <p:nvSpPr>
          <p:cNvPr id="11" name="Text Placeholder 16">
            <a:extLst>
              <a:ext uri="{FF2B5EF4-FFF2-40B4-BE49-F238E27FC236}">
                <a16:creationId xmlns:a16="http://schemas.microsoft.com/office/drawing/2014/main" id="{B516FA6D-8E9F-4C9C-BA50-CC09DCED4072}"/>
              </a:ext>
            </a:extLst>
          </p:cNvPr>
          <p:cNvSpPr>
            <a:spLocks noGrp="1"/>
          </p:cNvSpPr>
          <p:nvPr>
            <p:ph type="body" sz="quarter" idx="14"/>
          </p:nvPr>
        </p:nvSpPr>
        <p:spPr>
          <a:xfrm>
            <a:off x="966060" y="1904789"/>
            <a:ext cx="2273512" cy="778234"/>
          </a:xfrm>
        </p:spPr>
        <p:txBody>
          <a:bodyPr anchor="b">
            <a:noAutofit/>
          </a:bodyPr>
          <a:lstStyle>
            <a:lvl1pPr marL="0" algn="ctr" defTabSz="914400" rtl="0" eaLnBrk="1" latinLnBrk="0" hangingPunct="1">
              <a:defRPr lang="en-US" sz="2400" b="1" kern="1200" dirty="0" smtClean="0">
                <a:solidFill>
                  <a:schemeClr val="tx2"/>
                </a:solidFill>
                <a:uFill>
                  <a:solidFill>
                    <a:srgbClr val="FFE819"/>
                  </a:solidFill>
                </a:uFill>
                <a:latin typeface="Flanders Art Sans Light" panose="020B0604020202020204" charset="0"/>
                <a:ea typeface="+mn-ea"/>
                <a:cs typeface="+mn-cs"/>
              </a:defRPr>
            </a:lvl1pPr>
          </a:lstStyle>
          <a:p>
            <a:pPr lvl="0"/>
            <a:r>
              <a:rPr lang="en-US"/>
              <a:t>Click to edit Master text styles</a:t>
            </a:r>
          </a:p>
        </p:txBody>
      </p:sp>
      <p:sp>
        <p:nvSpPr>
          <p:cNvPr id="15" name="Rectangle 14">
            <a:extLst>
              <a:ext uri="{FF2B5EF4-FFF2-40B4-BE49-F238E27FC236}">
                <a16:creationId xmlns:a16="http://schemas.microsoft.com/office/drawing/2014/main" id="{D870A25B-699D-4D15-BC83-0201815D2734}"/>
              </a:ext>
            </a:extLst>
          </p:cNvPr>
          <p:cNvSpPr/>
          <p:nvPr userDrawn="1"/>
        </p:nvSpPr>
        <p:spPr>
          <a:xfrm>
            <a:off x="1958011"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Flanders Art Sans Light" panose="020B0604020202020204" charset="0"/>
            </a:endParaRPr>
          </a:p>
        </p:txBody>
      </p:sp>
      <p:sp>
        <p:nvSpPr>
          <p:cNvPr id="21" name="Text Placeholder 20">
            <a:extLst>
              <a:ext uri="{FF2B5EF4-FFF2-40B4-BE49-F238E27FC236}">
                <a16:creationId xmlns:a16="http://schemas.microsoft.com/office/drawing/2014/main" id="{E566FEB3-9583-4476-870F-897012632146}"/>
              </a:ext>
            </a:extLst>
          </p:cNvPr>
          <p:cNvSpPr>
            <a:spLocks noGrp="1"/>
          </p:cNvSpPr>
          <p:nvPr>
            <p:ph type="body" sz="quarter" idx="20"/>
          </p:nvPr>
        </p:nvSpPr>
        <p:spPr>
          <a:xfrm>
            <a:off x="965656" y="3339380"/>
            <a:ext cx="2274311" cy="2656800"/>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71" name="Rechthoek 3">
            <a:extLst>
              <a:ext uri="{FF2B5EF4-FFF2-40B4-BE49-F238E27FC236}">
                <a16:creationId xmlns:a16="http://schemas.microsoft.com/office/drawing/2014/main" id="{D42E061E-4CC4-43FD-8005-B1BD5D905DC0}"/>
              </a:ext>
            </a:extLst>
          </p:cNvPr>
          <p:cNvSpPr/>
          <p:nvPr userDrawn="1"/>
        </p:nvSpPr>
        <p:spPr>
          <a:xfrm>
            <a:off x="3502631"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Flanders Art Sans Light" panose="020B0604020202020204" charset="0"/>
            </a:endParaRPr>
          </a:p>
        </p:txBody>
      </p:sp>
      <p:sp>
        <p:nvSpPr>
          <p:cNvPr id="72" name="Text Placeholder 16">
            <a:extLst>
              <a:ext uri="{FF2B5EF4-FFF2-40B4-BE49-F238E27FC236}">
                <a16:creationId xmlns:a16="http://schemas.microsoft.com/office/drawing/2014/main" id="{4E3C6674-DD01-47E9-A10E-D853334741CF}"/>
              </a:ext>
            </a:extLst>
          </p:cNvPr>
          <p:cNvSpPr>
            <a:spLocks noGrp="1"/>
          </p:cNvSpPr>
          <p:nvPr>
            <p:ph type="body" sz="quarter" idx="21"/>
          </p:nvPr>
        </p:nvSpPr>
        <p:spPr>
          <a:xfrm>
            <a:off x="3628903" y="1904789"/>
            <a:ext cx="2273512" cy="778234"/>
          </a:xfrm>
        </p:spPr>
        <p:txBody>
          <a:bodyPr anchor="b">
            <a:noAutofit/>
          </a:bodyPr>
          <a:lstStyle>
            <a:lvl1pPr marL="0" algn="ctr" defTabSz="914400" rtl="0" eaLnBrk="1" latinLnBrk="0" hangingPunct="1">
              <a:defRPr lang="en-US" sz="2400" b="1" kern="1200" dirty="0" smtClean="0">
                <a:solidFill>
                  <a:schemeClr val="tx2"/>
                </a:solidFill>
                <a:uFill>
                  <a:solidFill>
                    <a:srgbClr val="FFE819"/>
                  </a:solidFill>
                </a:uFill>
                <a:latin typeface="Flanders Art Sans Light" panose="020B0604020202020204" charset="0"/>
                <a:ea typeface="+mn-ea"/>
                <a:cs typeface="+mn-cs"/>
              </a:defRPr>
            </a:lvl1pPr>
          </a:lstStyle>
          <a:p>
            <a:pPr lvl="0"/>
            <a:r>
              <a:rPr lang="en-US"/>
              <a:t>Click to edit Master text styles</a:t>
            </a:r>
          </a:p>
        </p:txBody>
      </p:sp>
      <p:sp>
        <p:nvSpPr>
          <p:cNvPr id="73" name="Rectangle 72">
            <a:extLst>
              <a:ext uri="{FF2B5EF4-FFF2-40B4-BE49-F238E27FC236}">
                <a16:creationId xmlns:a16="http://schemas.microsoft.com/office/drawing/2014/main" id="{7B184C01-EC21-4F1C-A40F-CE7D84CD102F}"/>
              </a:ext>
            </a:extLst>
          </p:cNvPr>
          <p:cNvSpPr/>
          <p:nvPr userDrawn="1"/>
        </p:nvSpPr>
        <p:spPr>
          <a:xfrm>
            <a:off x="4620854"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Flanders Art Sans Light" panose="020B0604020202020204" charset="0"/>
            </a:endParaRPr>
          </a:p>
        </p:txBody>
      </p:sp>
      <p:sp>
        <p:nvSpPr>
          <p:cNvPr id="74" name="Text Placeholder 20">
            <a:extLst>
              <a:ext uri="{FF2B5EF4-FFF2-40B4-BE49-F238E27FC236}">
                <a16:creationId xmlns:a16="http://schemas.microsoft.com/office/drawing/2014/main" id="{55EDD25B-4655-4241-B02F-A9D898AFDAC2}"/>
              </a:ext>
            </a:extLst>
          </p:cNvPr>
          <p:cNvSpPr>
            <a:spLocks noGrp="1"/>
          </p:cNvSpPr>
          <p:nvPr>
            <p:ph type="body" sz="quarter" idx="22"/>
          </p:nvPr>
        </p:nvSpPr>
        <p:spPr>
          <a:xfrm>
            <a:off x="3628499" y="3339380"/>
            <a:ext cx="2274311" cy="2656800"/>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75" name="Rechthoek 3">
            <a:extLst>
              <a:ext uri="{FF2B5EF4-FFF2-40B4-BE49-F238E27FC236}">
                <a16:creationId xmlns:a16="http://schemas.microsoft.com/office/drawing/2014/main" id="{25E21064-3834-4788-B957-C622E24DCF38}"/>
              </a:ext>
            </a:extLst>
          </p:cNvPr>
          <p:cNvSpPr/>
          <p:nvPr userDrawn="1"/>
        </p:nvSpPr>
        <p:spPr>
          <a:xfrm>
            <a:off x="6165474"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Flanders Art Sans Light" panose="020B0604020202020204" charset="0"/>
            </a:endParaRPr>
          </a:p>
        </p:txBody>
      </p:sp>
      <p:sp>
        <p:nvSpPr>
          <p:cNvPr id="76" name="Text Placeholder 16">
            <a:extLst>
              <a:ext uri="{FF2B5EF4-FFF2-40B4-BE49-F238E27FC236}">
                <a16:creationId xmlns:a16="http://schemas.microsoft.com/office/drawing/2014/main" id="{6350B18A-4C7A-4978-BED9-F8CA3F7851C9}"/>
              </a:ext>
            </a:extLst>
          </p:cNvPr>
          <p:cNvSpPr>
            <a:spLocks noGrp="1"/>
          </p:cNvSpPr>
          <p:nvPr>
            <p:ph type="body" sz="quarter" idx="23"/>
          </p:nvPr>
        </p:nvSpPr>
        <p:spPr>
          <a:xfrm>
            <a:off x="6291746" y="1904789"/>
            <a:ext cx="2273512" cy="778234"/>
          </a:xfrm>
        </p:spPr>
        <p:txBody>
          <a:bodyPr anchor="b">
            <a:noAutofit/>
          </a:bodyPr>
          <a:lstStyle>
            <a:lvl1pPr marL="0" algn="ctr" defTabSz="914400" rtl="0" eaLnBrk="1" latinLnBrk="0" hangingPunct="1">
              <a:defRPr lang="en-US" sz="2400" b="1" kern="1200" dirty="0" smtClean="0">
                <a:solidFill>
                  <a:schemeClr val="tx2"/>
                </a:solidFill>
                <a:uFill>
                  <a:solidFill>
                    <a:srgbClr val="FFE819"/>
                  </a:solidFill>
                </a:uFill>
                <a:latin typeface="Flanders Art Sans Light" panose="020B0604020202020204" charset="0"/>
                <a:ea typeface="+mn-ea"/>
                <a:cs typeface="+mn-cs"/>
              </a:defRPr>
            </a:lvl1pPr>
          </a:lstStyle>
          <a:p>
            <a:pPr lvl="0"/>
            <a:r>
              <a:rPr lang="en-US"/>
              <a:t>Click to edit Master text styles</a:t>
            </a:r>
          </a:p>
        </p:txBody>
      </p:sp>
      <p:sp>
        <p:nvSpPr>
          <p:cNvPr id="77" name="Rectangle 76">
            <a:extLst>
              <a:ext uri="{FF2B5EF4-FFF2-40B4-BE49-F238E27FC236}">
                <a16:creationId xmlns:a16="http://schemas.microsoft.com/office/drawing/2014/main" id="{84149926-AEB6-41AF-B225-2B03505D5B8D}"/>
              </a:ext>
            </a:extLst>
          </p:cNvPr>
          <p:cNvSpPr/>
          <p:nvPr userDrawn="1"/>
        </p:nvSpPr>
        <p:spPr>
          <a:xfrm>
            <a:off x="7283697"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Flanders Art Sans Light" panose="020B0604020202020204" charset="0"/>
            </a:endParaRPr>
          </a:p>
        </p:txBody>
      </p:sp>
      <p:sp>
        <p:nvSpPr>
          <p:cNvPr id="78" name="Text Placeholder 20">
            <a:extLst>
              <a:ext uri="{FF2B5EF4-FFF2-40B4-BE49-F238E27FC236}">
                <a16:creationId xmlns:a16="http://schemas.microsoft.com/office/drawing/2014/main" id="{CBE57870-6B13-4436-9AB0-B45ACC23401D}"/>
              </a:ext>
            </a:extLst>
          </p:cNvPr>
          <p:cNvSpPr>
            <a:spLocks noGrp="1"/>
          </p:cNvSpPr>
          <p:nvPr>
            <p:ph type="body" sz="quarter" idx="24"/>
          </p:nvPr>
        </p:nvSpPr>
        <p:spPr>
          <a:xfrm>
            <a:off x="6291342" y="3339380"/>
            <a:ext cx="2274311" cy="2656800"/>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79" name="Rechthoek 3">
            <a:extLst>
              <a:ext uri="{FF2B5EF4-FFF2-40B4-BE49-F238E27FC236}">
                <a16:creationId xmlns:a16="http://schemas.microsoft.com/office/drawing/2014/main" id="{8C77416B-B3AD-4D67-B6D2-4ACF2DD6EDD0}"/>
              </a:ext>
            </a:extLst>
          </p:cNvPr>
          <p:cNvSpPr/>
          <p:nvPr userDrawn="1"/>
        </p:nvSpPr>
        <p:spPr>
          <a:xfrm>
            <a:off x="8828316"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Flanders Art Sans Light" panose="020B0604020202020204" charset="0"/>
            </a:endParaRPr>
          </a:p>
        </p:txBody>
      </p:sp>
      <p:sp>
        <p:nvSpPr>
          <p:cNvPr id="80" name="Text Placeholder 16">
            <a:extLst>
              <a:ext uri="{FF2B5EF4-FFF2-40B4-BE49-F238E27FC236}">
                <a16:creationId xmlns:a16="http://schemas.microsoft.com/office/drawing/2014/main" id="{852EF0F1-F093-4E8C-A7D2-5130A61B0E50}"/>
              </a:ext>
            </a:extLst>
          </p:cNvPr>
          <p:cNvSpPr>
            <a:spLocks noGrp="1"/>
          </p:cNvSpPr>
          <p:nvPr>
            <p:ph type="body" sz="quarter" idx="25"/>
          </p:nvPr>
        </p:nvSpPr>
        <p:spPr>
          <a:xfrm>
            <a:off x="8954588" y="1904789"/>
            <a:ext cx="2273512" cy="778234"/>
          </a:xfrm>
        </p:spPr>
        <p:txBody>
          <a:bodyPr anchor="b">
            <a:noAutofit/>
          </a:bodyPr>
          <a:lstStyle>
            <a:lvl1pPr marL="0" algn="ctr" defTabSz="914400" rtl="0" eaLnBrk="1" latinLnBrk="0" hangingPunct="1">
              <a:defRPr lang="en-US" sz="2400" b="1" kern="1200" dirty="0" smtClean="0">
                <a:solidFill>
                  <a:schemeClr val="tx2"/>
                </a:solidFill>
                <a:uFill>
                  <a:solidFill>
                    <a:srgbClr val="FFE819"/>
                  </a:solidFill>
                </a:uFill>
                <a:latin typeface="Flanders Art Sans Light" panose="020B0604020202020204" charset="0"/>
                <a:ea typeface="+mn-ea"/>
                <a:cs typeface="+mn-cs"/>
              </a:defRPr>
            </a:lvl1pPr>
          </a:lstStyle>
          <a:p>
            <a:pPr lvl="0"/>
            <a:r>
              <a:rPr lang="en-US"/>
              <a:t>Click to edit Master text styles</a:t>
            </a:r>
          </a:p>
        </p:txBody>
      </p:sp>
      <p:sp>
        <p:nvSpPr>
          <p:cNvPr id="81" name="Rectangle 80">
            <a:extLst>
              <a:ext uri="{FF2B5EF4-FFF2-40B4-BE49-F238E27FC236}">
                <a16:creationId xmlns:a16="http://schemas.microsoft.com/office/drawing/2014/main" id="{396AA952-17E9-41F2-A71E-4A8199C2B745}"/>
              </a:ext>
            </a:extLst>
          </p:cNvPr>
          <p:cNvSpPr/>
          <p:nvPr userDrawn="1"/>
        </p:nvSpPr>
        <p:spPr>
          <a:xfrm>
            <a:off x="9946539"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Flanders Art Sans Light" panose="020B0604020202020204" charset="0"/>
            </a:endParaRPr>
          </a:p>
        </p:txBody>
      </p:sp>
      <p:sp>
        <p:nvSpPr>
          <p:cNvPr id="82" name="Text Placeholder 20">
            <a:extLst>
              <a:ext uri="{FF2B5EF4-FFF2-40B4-BE49-F238E27FC236}">
                <a16:creationId xmlns:a16="http://schemas.microsoft.com/office/drawing/2014/main" id="{6FF71E5F-F651-4629-9C5E-3DE7139EE63D}"/>
              </a:ext>
            </a:extLst>
          </p:cNvPr>
          <p:cNvSpPr>
            <a:spLocks noGrp="1"/>
          </p:cNvSpPr>
          <p:nvPr>
            <p:ph type="body" sz="quarter" idx="26"/>
          </p:nvPr>
        </p:nvSpPr>
        <p:spPr>
          <a:xfrm>
            <a:off x="8954184" y="3339380"/>
            <a:ext cx="2274311" cy="2656800"/>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23" name="Titel 1">
            <a:extLst>
              <a:ext uri="{FF2B5EF4-FFF2-40B4-BE49-F238E27FC236}">
                <a16:creationId xmlns:a16="http://schemas.microsoft.com/office/drawing/2014/main" id="{41E833E3-11DC-491F-9B58-E6B30A34C1E1}"/>
              </a:ext>
            </a:extLst>
          </p:cNvPr>
          <p:cNvSpPr>
            <a:spLocks noGrp="1"/>
          </p:cNvSpPr>
          <p:nvPr>
            <p:ph type="title" hasCustomPrompt="1"/>
          </p:nvPr>
        </p:nvSpPr>
        <p:spPr>
          <a:xfrm>
            <a:off x="836612" y="736352"/>
            <a:ext cx="10515600" cy="703511"/>
          </a:xfrm>
          <a:prstGeom prst="rect">
            <a:avLst/>
          </a:prstGeom>
        </p:spPr>
        <p:txBody>
          <a:bodyPr anchor="t"/>
          <a:lstStyle>
            <a:lvl1pPr>
              <a:defRPr/>
            </a:lvl1pPr>
          </a:lstStyle>
          <a:p>
            <a:r>
              <a:rPr lang="nl-NL"/>
              <a:t>Hoofdtitel</a:t>
            </a:r>
            <a:endParaRPr lang="nl-BE"/>
          </a:p>
        </p:txBody>
      </p:sp>
      <p:sp>
        <p:nvSpPr>
          <p:cNvPr id="24" name="Tijdelijke aanduiding voor tekst 9">
            <a:extLst>
              <a:ext uri="{FF2B5EF4-FFF2-40B4-BE49-F238E27FC236}">
                <a16:creationId xmlns:a16="http://schemas.microsoft.com/office/drawing/2014/main" id="{73F24D1F-09B5-4D12-AAE2-ED1A62D13F3F}"/>
              </a:ext>
            </a:extLst>
          </p:cNvPr>
          <p:cNvSpPr>
            <a:spLocks noGrp="1"/>
          </p:cNvSpPr>
          <p:nvPr>
            <p:ph type="body" sz="quarter" idx="13" hasCustomPrompt="1"/>
          </p:nvPr>
        </p:nvSpPr>
        <p:spPr>
          <a:xfrm>
            <a:off x="836612"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Tree>
    <p:extLst>
      <p:ext uri="{BB962C8B-B14F-4D97-AF65-F5344CB8AC3E}">
        <p14:creationId xmlns:p14="http://schemas.microsoft.com/office/powerpoint/2010/main" val="23333950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userDrawn="1">
  <p:cSld name="Titel + Tussentitel + 2 Inhoud/Pictogram">
    <p:spTree>
      <p:nvGrpSpPr>
        <p:cNvPr id="1" name=""/>
        <p:cNvGrpSpPr/>
        <p:nvPr/>
      </p:nvGrpSpPr>
      <p:grpSpPr>
        <a:xfrm>
          <a:off x="0" y="0"/>
          <a:ext cx="0" cy="0"/>
          <a:chOff x="0" y="0"/>
          <a:chExt cx="0" cy="0"/>
        </a:xfrm>
      </p:grpSpPr>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a:xfrm>
            <a:off x="839788" y="6344981"/>
            <a:ext cx="4833425" cy="365125"/>
          </a:xfrm>
          <a:prstGeom prst="rect">
            <a:avLst/>
          </a:prstGeom>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a:xfrm>
            <a:off x="10514012" y="6344982"/>
            <a:ext cx="838200" cy="365125"/>
          </a:xfrm>
          <a:prstGeom prst="rect">
            <a:avLst/>
          </a:prstGeom>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8" name="Rechthoek 3">
            <a:extLst>
              <a:ext uri="{FF2B5EF4-FFF2-40B4-BE49-F238E27FC236}">
                <a16:creationId xmlns:a16="http://schemas.microsoft.com/office/drawing/2014/main" id="{23AF26AC-5CFB-4F6D-8A70-31DC3394C2C5}"/>
              </a:ext>
            </a:extLst>
          </p:cNvPr>
          <p:cNvSpPr/>
          <p:nvPr userDrawn="1"/>
        </p:nvSpPr>
        <p:spPr>
          <a:xfrm>
            <a:off x="839787" y="1592263"/>
            <a:ext cx="5049383"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Flanders Art Sans Light" panose="020B0604020202020204" charset="0"/>
            </a:endParaRPr>
          </a:p>
        </p:txBody>
      </p:sp>
      <p:sp>
        <p:nvSpPr>
          <p:cNvPr id="28" name="Rechthoek 3">
            <a:extLst>
              <a:ext uri="{FF2B5EF4-FFF2-40B4-BE49-F238E27FC236}">
                <a16:creationId xmlns:a16="http://schemas.microsoft.com/office/drawing/2014/main" id="{18679EBA-25DF-47AF-B66A-ADB4C0B50434}"/>
              </a:ext>
            </a:extLst>
          </p:cNvPr>
          <p:cNvSpPr/>
          <p:nvPr userDrawn="1"/>
        </p:nvSpPr>
        <p:spPr>
          <a:xfrm>
            <a:off x="6302830" y="1592263"/>
            <a:ext cx="5049383"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Flanders Art Sans Light" panose="020B0604020202020204" charset="0"/>
            </a:endParaRPr>
          </a:p>
        </p:txBody>
      </p:sp>
      <p:sp>
        <p:nvSpPr>
          <p:cNvPr id="16" name="Titel 1">
            <a:extLst>
              <a:ext uri="{FF2B5EF4-FFF2-40B4-BE49-F238E27FC236}">
                <a16:creationId xmlns:a16="http://schemas.microsoft.com/office/drawing/2014/main" id="{B402254C-B322-4B4A-8A90-0B23A940D93E}"/>
              </a:ext>
            </a:extLst>
          </p:cNvPr>
          <p:cNvSpPr>
            <a:spLocks noGrp="1"/>
          </p:cNvSpPr>
          <p:nvPr>
            <p:ph type="title" hasCustomPrompt="1"/>
          </p:nvPr>
        </p:nvSpPr>
        <p:spPr>
          <a:xfrm>
            <a:off x="836612" y="736352"/>
            <a:ext cx="10515600" cy="703511"/>
          </a:xfrm>
          <a:prstGeom prst="rect">
            <a:avLst/>
          </a:prstGeom>
        </p:spPr>
        <p:txBody>
          <a:bodyPr anchor="t"/>
          <a:lstStyle>
            <a:lvl1pPr>
              <a:defRPr/>
            </a:lvl1pPr>
          </a:lstStyle>
          <a:p>
            <a:r>
              <a:rPr lang="nl-NL"/>
              <a:t>Hoofdtitel</a:t>
            </a:r>
            <a:endParaRPr lang="nl-BE"/>
          </a:p>
        </p:txBody>
      </p:sp>
      <p:sp>
        <p:nvSpPr>
          <p:cNvPr id="17" name="Tijdelijke aanduiding voor tekst 9">
            <a:extLst>
              <a:ext uri="{FF2B5EF4-FFF2-40B4-BE49-F238E27FC236}">
                <a16:creationId xmlns:a16="http://schemas.microsoft.com/office/drawing/2014/main" id="{59EEA2BC-5754-457F-AE68-3991568A9F54}"/>
              </a:ext>
            </a:extLst>
          </p:cNvPr>
          <p:cNvSpPr>
            <a:spLocks noGrp="1"/>
          </p:cNvSpPr>
          <p:nvPr>
            <p:ph type="body" sz="quarter" idx="13" hasCustomPrompt="1"/>
          </p:nvPr>
        </p:nvSpPr>
        <p:spPr>
          <a:xfrm>
            <a:off x="836612"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
        <p:nvSpPr>
          <p:cNvPr id="18" name="Text Placeholder 16">
            <a:extLst>
              <a:ext uri="{FF2B5EF4-FFF2-40B4-BE49-F238E27FC236}">
                <a16:creationId xmlns:a16="http://schemas.microsoft.com/office/drawing/2014/main" id="{46BDB17C-9B6D-48F9-9348-2AEF34DB3046}"/>
              </a:ext>
            </a:extLst>
          </p:cNvPr>
          <p:cNvSpPr>
            <a:spLocks noGrp="1"/>
          </p:cNvSpPr>
          <p:nvPr>
            <p:ph type="body" sz="quarter" idx="14"/>
          </p:nvPr>
        </p:nvSpPr>
        <p:spPr>
          <a:xfrm>
            <a:off x="1089278" y="2618715"/>
            <a:ext cx="4550400" cy="778234"/>
          </a:xfrm>
        </p:spPr>
        <p:txBody>
          <a:bodyPr anchor="b">
            <a:normAutofit/>
          </a:bodyPr>
          <a:lstStyle>
            <a:lvl1pPr marL="0" algn="ctr" defTabSz="914400" rtl="0" eaLnBrk="1" latinLnBrk="0" hangingPunct="1">
              <a:defRPr lang="en-US" sz="2400" b="1" kern="1200" dirty="0" smtClean="0">
                <a:solidFill>
                  <a:schemeClr val="tx2"/>
                </a:solidFill>
                <a:uFill>
                  <a:solidFill>
                    <a:srgbClr val="FFE819"/>
                  </a:solidFill>
                </a:uFill>
                <a:latin typeface="Flanders Art Sans Light" panose="020B0604020202020204" charset="0"/>
                <a:ea typeface="+mn-ea"/>
                <a:cs typeface="+mn-cs"/>
              </a:defRPr>
            </a:lvl1pPr>
          </a:lstStyle>
          <a:p>
            <a:pPr lvl="0"/>
            <a:r>
              <a:rPr lang="en-US"/>
              <a:t>Click to edit Master text styles</a:t>
            </a:r>
          </a:p>
        </p:txBody>
      </p:sp>
      <p:sp>
        <p:nvSpPr>
          <p:cNvPr id="19" name="Rectangle 18">
            <a:extLst>
              <a:ext uri="{FF2B5EF4-FFF2-40B4-BE49-F238E27FC236}">
                <a16:creationId xmlns:a16="http://schemas.microsoft.com/office/drawing/2014/main" id="{1DD495D0-3B93-43AE-B288-1723A0705626}"/>
              </a:ext>
            </a:extLst>
          </p:cNvPr>
          <p:cNvSpPr/>
          <p:nvPr userDrawn="1"/>
        </p:nvSpPr>
        <p:spPr>
          <a:xfrm>
            <a:off x="3209867"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Flanders Art Sans Light" panose="020B0604020202020204" charset="0"/>
            </a:endParaRPr>
          </a:p>
        </p:txBody>
      </p:sp>
      <p:sp>
        <p:nvSpPr>
          <p:cNvPr id="20" name="Text Placeholder 20">
            <a:extLst>
              <a:ext uri="{FF2B5EF4-FFF2-40B4-BE49-F238E27FC236}">
                <a16:creationId xmlns:a16="http://schemas.microsoft.com/office/drawing/2014/main" id="{A69D1F81-2F1B-47B2-A28E-09C0F783B27E}"/>
              </a:ext>
            </a:extLst>
          </p:cNvPr>
          <p:cNvSpPr>
            <a:spLocks noGrp="1"/>
          </p:cNvSpPr>
          <p:nvPr>
            <p:ph type="body" sz="quarter" idx="20"/>
          </p:nvPr>
        </p:nvSpPr>
        <p:spPr>
          <a:xfrm>
            <a:off x="1089278" y="3773905"/>
            <a:ext cx="4550400" cy="2110395"/>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22" name="Online Image Placeholder 16">
            <a:extLst>
              <a:ext uri="{FF2B5EF4-FFF2-40B4-BE49-F238E27FC236}">
                <a16:creationId xmlns:a16="http://schemas.microsoft.com/office/drawing/2014/main" id="{222CE1EE-23F9-4FCE-86F0-7F96545E4E63}"/>
              </a:ext>
            </a:extLst>
          </p:cNvPr>
          <p:cNvSpPr>
            <a:spLocks noGrp="1"/>
          </p:cNvSpPr>
          <p:nvPr>
            <p:ph type="clipArt" sz="quarter" idx="27" hasCustomPrompt="1"/>
          </p:nvPr>
        </p:nvSpPr>
        <p:spPr>
          <a:xfrm>
            <a:off x="2914478" y="1714500"/>
            <a:ext cx="900000" cy="900000"/>
          </a:xfrm>
        </p:spPr>
        <p:txBody>
          <a:bodyPr/>
          <a:lstStyle/>
          <a:p>
            <a:r>
              <a:rPr lang="nl-BE"/>
              <a:t> </a:t>
            </a:r>
          </a:p>
        </p:txBody>
      </p:sp>
      <p:sp>
        <p:nvSpPr>
          <p:cNvPr id="23" name="Text Placeholder 16">
            <a:extLst>
              <a:ext uri="{FF2B5EF4-FFF2-40B4-BE49-F238E27FC236}">
                <a16:creationId xmlns:a16="http://schemas.microsoft.com/office/drawing/2014/main" id="{30D1A054-6415-47DE-9B16-10035EB53054}"/>
              </a:ext>
            </a:extLst>
          </p:cNvPr>
          <p:cNvSpPr>
            <a:spLocks noGrp="1"/>
          </p:cNvSpPr>
          <p:nvPr>
            <p:ph type="body" sz="quarter" idx="28"/>
          </p:nvPr>
        </p:nvSpPr>
        <p:spPr>
          <a:xfrm>
            <a:off x="6552322" y="2618715"/>
            <a:ext cx="4550400" cy="778234"/>
          </a:xfrm>
        </p:spPr>
        <p:txBody>
          <a:bodyPr anchor="b">
            <a:normAutofit/>
          </a:bodyPr>
          <a:lstStyle>
            <a:lvl1pPr marL="0" algn="ctr" defTabSz="914400" rtl="0" eaLnBrk="1" latinLnBrk="0" hangingPunct="1">
              <a:defRPr lang="en-US" sz="2400" b="1" kern="1200" dirty="0" smtClean="0">
                <a:solidFill>
                  <a:schemeClr val="tx2"/>
                </a:solidFill>
                <a:uFill>
                  <a:solidFill>
                    <a:srgbClr val="FFE819"/>
                  </a:solidFill>
                </a:uFill>
                <a:latin typeface="Flanders Art Sans Light" panose="020B0604020202020204" charset="0"/>
                <a:ea typeface="+mn-ea"/>
                <a:cs typeface="+mn-cs"/>
              </a:defRPr>
            </a:lvl1pPr>
          </a:lstStyle>
          <a:p>
            <a:pPr lvl="0"/>
            <a:r>
              <a:rPr lang="en-US"/>
              <a:t>Click to edit Master text styles</a:t>
            </a:r>
          </a:p>
        </p:txBody>
      </p:sp>
      <p:sp>
        <p:nvSpPr>
          <p:cNvPr id="24" name="Rectangle 23">
            <a:extLst>
              <a:ext uri="{FF2B5EF4-FFF2-40B4-BE49-F238E27FC236}">
                <a16:creationId xmlns:a16="http://schemas.microsoft.com/office/drawing/2014/main" id="{3E6D2007-47ED-45A4-9F12-A18B0C9ED417}"/>
              </a:ext>
            </a:extLst>
          </p:cNvPr>
          <p:cNvSpPr/>
          <p:nvPr userDrawn="1"/>
        </p:nvSpPr>
        <p:spPr>
          <a:xfrm>
            <a:off x="8672911"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Flanders Art Sans Light" panose="020B0604020202020204" charset="0"/>
            </a:endParaRPr>
          </a:p>
        </p:txBody>
      </p:sp>
      <p:sp>
        <p:nvSpPr>
          <p:cNvPr id="25" name="Text Placeholder 20">
            <a:extLst>
              <a:ext uri="{FF2B5EF4-FFF2-40B4-BE49-F238E27FC236}">
                <a16:creationId xmlns:a16="http://schemas.microsoft.com/office/drawing/2014/main" id="{B0A96B7A-60C9-490B-B4EE-D049BC61C564}"/>
              </a:ext>
            </a:extLst>
          </p:cNvPr>
          <p:cNvSpPr>
            <a:spLocks noGrp="1"/>
          </p:cNvSpPr>
          <p:nvPr>
            <p:ph type="body" sz="quarter" idx="29"/>
          </p:nvPr>
        </p:nvSpPr>
        <p:spPr>
          <a:xfrm>
            <a:off x="6552322" y="3773905"/>
            <a:ext cx="4550400" cy="2110395"/>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26" name="Online Image Placeholder 16">
            <a:extLst>
              <a:ext uri="{FF2B5EF4-FFF2-40B4-BE49-F238E27FC236}">
                <a16:creationId xmlns:a16="http://schemas.microsoft.com/office/drawing/2014/main" id="{343900B9-5A27-4A34-9EA3-52EAA216C361}"/>
              </a:ext>
            </a:extLst>
          </p:cNvPr>
          <p:cNvSpPr>
            <a:spLocks noGrp="1"/>
          </p:cNvSpPr>
          <p:nvPr>
            <p:ph type="clipArt" sz="quarter" idx="30" hasCustomPrompt="1"/>
          </p:nvPr>
        </p:nvSpPr>
        <p:spPr>
          <a:xfrm>
            <a:off x="8377522" y="1714500"/>
            <a:ext cx="900000" cy="900000"/>
          </a:xfrm>
        </p:spPr>
        <p:txBody>
          <a:bodyPr/>
          <a:lstStyle/>
          <a:p>
            <a:r>
              <a:rPr lang="nl-BE"/>
              <a:t> </a:t>
            </a:r>
          </a:p>
        </p:txBody>
      </p:sp>
    </p:spTree>
    <p:extLst>
      <p:ext uri="{BB962C8B-B14F-4D97-AF65-F5344CB8AC3E}">
        <p14:creationId xmlns:p14="http://schemas.microsoft.com/office/powerpoint/2010/main" val="22186473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userDrawn="1">
  <p:cSld name="Titel + Tussentitel + 3 Inhoud/Pictogram">
    <p:spTree>
      <p:nvGrpSpPr>
        <p:cNvPr id="1" name=""/>
        <p:cNvGrpSpPr/>
        <p:nvPr/>
      </p:nvGrpSpPr>
      <p:grpSpPr>
        <a:xfrm>
          <a:off x="0" y="0"/>
          <a:ext cx="0" cy="0"/>
          <a:chOff x="0" y="0"/>
          <a:chExt cx="0" cy="0"/>
        </a:xfrm>
      </p:grpSpPr>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a:xfrm>
            <a:off x="839788" y="6344981"/>
            <a:ext cx="4833425" cy="365125"/>
          </a:xfrm>
          <a:prstGeom prst="rect">
            <a:avLst/>
          </a:prstGeom>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a:xfrm>
            <a:off x="10514012" y="6344982"/>
            <a:ext cx="838200" cy="365125"/>
          </a:xfrm>
          <a:prstGeom prst="rect">
            <a:avLst/>
          </a:prstGeom>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8" name="Rechthoek 3">
            <a:extLst>
              <a:ext uri="{FF2B5EF4-FFF2-40B4-BE49-F238E27FC236}">
                <a16:creationId xmlns:a16="http://schemas.microsoft.com/office/drawing/2014/main" id="{23AF26AC-5CFB-4F6D-8A70-31DC3394C2C5}"/>
              </a:ext>
            </a:extLst>
          </p:cNvPr>
          <p:cNvSpPr/>
          <p:nvPr userDrawn="1"/>
        </p:nvSpPr>
        <p:spPr>
          <a:xfrm>
            <a:off x="839788" y="1577976"/>
            <a:ext cx="3240000" cy="46227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Flanders Art Sans Light" panose="020B0604020202020204" charset="0"/>
            </a:endParaRPr>
          </a:p>
        </p:txBody>
      </p:sp>
      <p:sp>
        <p:nvSpPr>
          <p:cNvPr id="9" name="Rechthoek 3">
            <a:extLst>
              <a:ext uri="{FF2B5EF4-FFF2-40B4-BE49-F238E27FC236}">
                <a16:creationId xmlns:a16="http://schemas.microsoft.com/office/drawing/2014/main" id="{1786B4DD-87B3-4870-B63C-2B803B4906F0}"/>
              </a:ext>
            </a:extLst>
          </p:cNvPr>
          <p:cNvSpPr/>
          <p:nvPr userDrawn="1"/>
        </p:nvSpPr>
        <p:spPr>
          <a:xfrm>
            <a:off x="4476000" y="1577976"/>
            <a:ext cx="3240000" cy="46227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rgbClr val="373636"/>
              </a:solidFill>
              <a:uFill>
                <a:solidFill>
                  <a:srgbClr val="FFE819"/>
                </a:solidFill>
              </a:uFill>
              <a:latin typeface="Flanders Art Sans Light" panose="020B0604020202020204" charset="0"/>
            </a:endParaRPr>
          </a:p>
        </p:txBody>
      </p:sp>
      <p:sp>
        <p:nvSpPr>
          <p:cNvPr id="10" name="Rechthoek 3">
            <a:extLst>
              <a:ext uri="{FF2B5EF4-FFF2-40B4-BE49-F238E27FC236}">
                <a16:creationId xmlns:a16="http://schemas.microsoft.com/office/drawing/2014/main" id="{892CD43D-9369-47DC-A190-4DABB5F648B9}"/>
              </a:ext>
            </a:extLst>
          </p:cNvPr>
          <p:cNvSpPr/>
          <p:nvPr userDrawn="1"/>
        </p:nvSpPr>
        <p:spPr>
          <a:xfrm>
            <a:off x="8112212" y="1592263"/>
            <a:ext cx="3240000" cy="46227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rgbClr val="373636"/>
              </a:solidFill>
              <a:uFill>
                <a:solidFill>
                  <a:srgbClr val="FFE819"/>
                </a:solidFill>
              </a:uFill>
              <a:latin typeface="Flanders Art Sans Light" panose="020B0604020202020204" charset="0"/>
            </a:endParaRPr>
          </a:p>
        </p:txBody>
      </p:sp>
      <p:sp>
        <p:nvSpPr>
          <p:cNvPr id="20" name="Titel 1">
            <a:extLst>
              <a:ext uri="{FF2B5EF4-FFF2-40B4-BE49-F238E27FC236}">
                <a16:creationId xmlns:a16="http://schemas.microsoft.com/office/drawing/2014/main" id="{EACFD26D-5C2D-4D4C-BF5B-D87C120620C3}"/>
              </a:ext>
            </a:extLst>
          </p:cNvPr>
          <p:cNvSpPr>
            <a:spLocks noGrp="1"/>
          </p:cNvSpPr>
          <p:nvPr>
            <p:ph type="title" hasCustomPrompt="1"/>
          </p:nvPr>
        </p:nvSpPr>
        <p:spPr>
          <a:xfrm>
            <a:off x="836612" y="736352"/>
            <a:ext cx="10515600" cy="703511"/>
          </a:xfrm>
          <a:prstGeom prst="rect">
            <a:avLst/>
          </a:prstGeom>
        </p:spPr>
        <p:txBody>
          <a:bodyPr anchor="t"/>
          <a:lstStyle>
            <a:lvl1pPr>
              <a:defRPr/>
            </a:lvl1pPr>
          </a:lstStyle>
          <a:p>
            <a:r>
              <a:rPr lang="nl-NL"/>
              <a:t>Hoofdtitel</a:t>
            </a:r>
            <a:endParaRPr lang="nl-BE"/>
          </a:p>
        </p:txBody>
      </p:sp>
      <p:sp>
        <p:nvSpPr>
          <p:cNvPr id="22" name="Tijdelijke aanduiding voor tekst 9">
            <a:extLst>
              <a:ext uri="{FF2B5EF4-FFF2-40B4-BE49-F238E27FC236}">
                <a16:creationId xmlns:a16="http://schemas.microsoft.com/office/drawing/2014/main" id="{CC9879FD-0861-47BA-AB16-D81A3B7D1A0F}"/>
              </a:ext>
            </a:extLst>
          </p:cNvPr>
          <p:cNvSpPr>
            <a:spLocks noGrp="1"/>
          </p:cNvSpPr>
          <p:nvPr>
            <p:ph type="body" sz="quarter" idx="13" hasCustomPrompt="1"/>
          </p:nvPr>
        </p:nvSpPr>
        <p:spPr>
          <a:xfrm>
            <a:off x="836612"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
        <p:nvSpPr>
          <p:cNvPr id="23" name="Text Placeholder 16">
            <a:extLst>
              <a:ext uri="{FF2B5EF4-FFF2-40B4-BE49-F238E27FC236}">
                <a16:creationId xmlns:a16="http://schemas.microsoft.com/office/drawing/2014/main" id="{8BB1C6CA-135A-4AE9-9AB0-7B207BD8378D}"/>
              </a:ext>
            </a:extLst>
          </p:cNvPr>
          <p:cNvSpPr>
            <a:spLocks noGrp="1"/>
          </p:cNvSpPr>
          <p:nvPr>
            <p:ph type="body" sz="quarter" idx="14"/>
          </p:nvPr>
        </p:nvSpPr>
        <p:spPr>
          <a:xfrm>
            <a:off x="999988" y="2618715"/>
            <a:ext cx="2919600" cy="778234"/>
          </a:xfrm>
        </p:spPr>
        <p:txBody>
          <a:bodyPr anchor="b">
            <a:normAutofit/>
          </a:bodyPr>
          <a:lstStyle>
            <a:lvl1pPr marL="0" algn="ctr" defTabSz="914400" rtl="0" eaLnBrk="1" latinLnBrk="0" hangingPunct="1">
              <a:defRPr lang="en-US" sz="2400" b="1" kern="1200" dirty="0" smtClean="0">
                <a:solidFill>
                  <a:schemeClr val="tx2"/>
                </a:solidFill>
                <a:uFill>
                  <a:solidFill>
                    <a:srgbClr val="FFE819"/>
                  </a:solidFill>
                </a:uFill>
                <a:latin typeface="Flanders Art Sans Light" panose="020B0604020202020204" charset="0"/>
                <a:ea typeface="+mn-ea"/>
                <a:cs typeface="+mn-cs"/>
              </a:defRPr>
            </a:lvl1pPr>
          </a:lstStyle>
          <a:p>
            <a:pPr lvl="0"/>
            <a:r>
              <a:rPr lang="en-US"/>
              <a:t>Click to edit Master text styles</a:t>
            </a:r>
          </a:p>
        </p:txBody>
      </p:sp>
      <p:sp>
        <p:nvSpPr>
          <p:cNvPr id="24" name="Rectangle 23">
            <a:extLst>
              <a:ext uri="{FF2B5EF4-FFF2-40B4-BE49-F238E27FC236}">
                <a16:creationId xmlns:a16="http://schemas.microsoft.com/office/drawing/2014/main" id="{45BCF47F-37A5-4B7C-9485-7519277ADFCA}"/>
              </a:ext>
            </a:extLst>
          </p:cNvPr>
          <p:cNvSpPr/>
          <p:nvPr userDrawn="1"/>
        </p:nvSpPr>
        <p:spPr>
          <a:xfrm>
            <a:off x="2305177"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Flanders Art Sans Light" panose="020B0604020202020204" charset="0"/>
            </a:endParaRPr>
          </a:p>
        </p:txBody>
      </p:sp>
      <p:sp>
        <p:nvSpPr>
          <p:cNvPr id="25" name="Text Placeholder 20">
            <a:extLst>
              <a:ext uri="{FF2B5EF4-FFF2-40B4-BE49-F238E27FC236}">
                <a16:creationId xmlns:a16="http://schemas.microsoft.com/office/drawing/2014/main" id="{3728EF24-9EE6-4CEE-969E-B8B7446DDC0C}"/>
              </a:ext>
            </a:extLst>
          </p:cNvPr>
          <p:cNvSpPr>
            <a:spLocks noGrp="1"/>
          </p:cNvSpPr>
          <p:nvPr>
            <p:ph type="body" sz="quarter" idx="20"/>
          </p:nvPr>
        </p:nvSpPr>
        <p:spPr>
          <a:xfrm>
            <a:off x="999988" y="3773905"/>
            <a:ext cx="2919600" cy="2110395"/>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28" name="Online Image Placeholder 16">
            <a:extLst>
              <a:ext uri="{FF2B5EF4-FFF2-40B4-BE49-F238E27FC236}">
                <a16:creationId xmlns:a16="http://schemas.microsoft.com/office/drawing/2014/main" id="{41F57AC2-0925-47D8-847C-E565727DA574}"/>
              </a:ext>
            </a:extLst>
          </p:cNvPr>
          <p:cNvSpPr>
            <a:spLocks noGrp="1"/>
          </p:cNvSpPr>
          <p:nvPr>
            <p:ph type="clipArt" sz="quarter" idx="27" hasCustomPrompt="1"/>
          </p:nvPr>
        </p:nvSpPr>
        <p:spPr>
          <a:xfrm>
            <a:off x="2009788" y="1714500"/>
            <a:ext cx="900000" cy="900000"/>
          </a:xfrm>
        </p:spPr>
        <p:txBody>
          <a:bodyPr/>
          <a:lstStyle/>
          <a:p>
            <a:r>
              <a:rPr lang="nl-BE"/>
              <a:t> </a:t>
            </a:r>
          </a:p>
        </p:txBody>
      </p:sp>
      <p:sp>
        <p:nvSpPr>
          <p:cNvPr id="34" name="Text Placeholder 16">
            <a:extLst>
              <a:ext uri="{FF2B5EF4-FFF2-40B4-BE49-F238E27FC236}">
                <a16:creationId xmlns:a16="http://schemas.microsoft.com/office/drawing/2014/main" id="{CC3F4D00-33C0-47BA-AD68-A90C140F0634}"/>
              </a:ext>
            </a:extLst>
          </p:cNvPr>
          <p:cNvSpPr>
            <a:spLocks noGrp="1"/>
          </p:cNvSpPr>
          <p:nvPr>
            <p:ph type="body" sz="quarter" idx="28"/>
          </p:nvPr>
        </p:nvSpPr>
        <p:spPr>
          <a:xfrm>
            <a:off x="4636200" y="2618715"/>
            <a:ext cx="2919600" cy="778234"/>
          </a:xfrm>
        </p:spPr>
        <p:txBody>
          <a:bodyPr anchor="b">
            <a:normAutofit/>
          </a:bodyPr>
          <a:lstStyle>
            <a:lvl1pPr marL="0" algn="ctr" defTabSz="914400" rtl="0" eaLnBrk="1" latinLnBrk="0" hangingPunct="1">
              <a:defRPr lang="en-US" sz="2400" b="1" kern="1200" dirty="0" smtClean="0">
                <a:solidFill>
                  <a:schemeClr val="tx2"/>
                </a:solidFill>
                <a:uFill>
                  <a:solidFill>
                    <a:srgbClr val="FFE819"/>
                  </a:solidFill>
                </a:uFill>
                <a:latin typeface="Flanders Art Sans Light" panose="020B0604020202020204" charset="0"/>
                <a:ea typeface="+mn-ea"/>
                <a:cs typeface="+mn-cs"/>
              </a:defRPr>
            </a:lvl1pPr>
          </a:lstStyle>
          <a:p>
            <a:pPr lvl="0"/>
            <a:r>
              <a:rPr lang="en-US"/>
              <a:t>Click to edit Master text styles</a:t>
            </a:r>
          </a:p>
        </p:txBody>
      </p:sp>
      <p:sp>
        <p:nvSpPr>
          <p:cNvPr id="35" name="Rectangle 34">
            <a:extLst>
              <a:ext uri="{FF2B5EF4-FFF2-40B4-BE49-F238E27FC236}">
                <a16:creationId xmlns:a16="http://schemas.microsoft.com/office/drawing/2014/main" id="{BDC197F4-EA06-4DDA-A29E-0EF637FFFEBE}"/>
              </a:ext>
            </a:extLst>
          </p:cNvPr>
          <p:cNvSpPr/>
          <p:nvPr userDrawn="1"/>
        </p:nvSpPr>
        <p:spPr>
          <a:xfrm>
            <a:off x="5941389"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Flanders Art Sans Light" panose="020B0604020202020204" charset="0"/>
            </a:endParaRPr>
          </a:p>
        </p:txBody>
      </p:sp>
      <p:sp>
        <p:nvSpPr>
          <p:cNvPr id="36" name="Text Placeholder 20">
            <a:extLst>
              <a:ext uri="{FF2B5EF4-FFF2-40B4-BE49-F238E27FC236}">
                <a16:creationId xmlns:a16="http://schemas.microsoft.com/office/drawing/2014/main" id="{526EC123-0D03-4949-A8C0-A22D37532819}"/>
              </a:ext>
            </a:extLst>
          </p:cNvPr>
          <p:cNvSpPr>
            <a:spLocks noGrp="1"/>
          </p:cNvSpPr>
          <p:nvPr>
            <p:ph type="body" sz="quarter" idx="29"/>
          </p:nvPr>
        </p:nvSpPr>
        <p:spPr>
          <a:xfrm>
            <a:off x="4636200" y="3773905"/>
            <a:ext cx="2919600" cy="2110395"/>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37" name="Online Image Placeholder 16">
            <a:extLst>
              <a:ext uri="{FF2B5EF4-FFF2-40B4-BE49-F238E27FC236}">
                <a16:creationId xmlns:a16="http://schemas.microsoft.com/office/drawing/2014/main" id="{7A3AC853-2F98-4ED6-ADBA-F4C35BA5391D}"/>
              </a:ext>
            </a:extLst>
          </p:cNvPr>
          <p:cNvSpPr>
            <a:spLocks noGrp="1"/>
          </p:cNvSpPr>
          <p:nvPr>
            <p:ph type="clipArt" sz="quarter" idx="30" hasCustomPrompt="1"/>
          </p:nvPr>
        </p:nvSpPr>
        <p:spPr>
          <a:xfrm>
            <a:off x="5646000" y="1714500"/>
            <a:ext cx="900000" cy="900000"/>
          </a:xfrm>
        </p:spPr>
        <p:txBody>
          <a:bodyPr/>
          <a:lstStyle/>
          <a:p>
            <a:r>
              <a:rPr lang="nl-BE"/>
              <a:t> </a:t>
            </a:r>
          </a:p>
        </p:txBody>
      </p:sp>
      <p:sp>
        <p:nvSpPr>
          <p:cNvPr id="38" name="Text Placeholder 16">
            <a:extLst>
              <a:ext uri="{FF2B5EF4-FFF2-40B4-BE49-F238E27FC236}">
                <a16:creationId xmlns:a16="http://schemas.microsoft.com/office/drawing/2014/main" id="{77D2E02D-03FC-4B46-B861-DCDEDEC131FF}"/>
              </a:ext>
            </a:extLst>
          </p:cNvPr>
          <p:cNvSpPr>
            <a:spLocks noGrp="1"/>
          </p:cNvSpPr>
          <p:nvPr>
            <p:ph type="body" sz="quarter" idx="31"/>
          </p:nvPr>
        </p:nvSpPr>
        <p:spPr>
          <a:xfrm>
            <a:off x="8272412" y="2618715"/>
            <a:ext cx="2919600" cy="778234"/>
          </a:xfrm>
        </p:spPr>
        <p:txBody>
          <a:bodyPr anchor="b">
            <a:normAutofit/>
          </a:bodyPr>
          <a:lstStyle>
            <a:lvl1pPr marL="0" algn="ctr" defTabSz="914400" rtl="0" eaLnBrk="1" latinLnBrk="0" hangingPunct="1">
              <a:defRPr lang="en-US" sz="2400" b="1" kern="1200" dirty="0" smtClean="0">
                <a:solidFill>
                  <a:schemeClr val="tx2"/>
                </a:solidFill>
                <a:uFill>
                  <a:solidFill>
                    <a:srgbClr val="FFE819"/>
                  </a:solidFill>
                </a:uFill>
                <a:latin typeface="Flanders Art Sans Light" panose="020B0604020202020204" charset="0"/>
                <a:ea typeface="+mn-ea"/>
                <a:cs typeface="+mn-cs"/>
              </a:defRPr>
            </a:lvl1pPr>
          </a:lstStyle>
          <a:p>
            <a:pPr lvl="0"/>
            <a:r>
              <a:rPr lang="en-US"/>
              <a:t>Click to edit Master text styles</a:t>
            </a:r>
          </a:p>
        </p:txBody>
      </p:sp>
      <p:sp>
        <p:nvSpPr>
          <p:cNvPr id="39" name="Rectangle 38">
            <a:extLst>
              <a:ext uri="{FF2B5EF4-FFF2-40B4-BE49-F238E27FC236}">
                <a16:creationId xmlns:a16="http://schemas.microsoft.com/office/drawing/2014/main" id="{35FF3416-302A-4EBD-90C7-F5A5EF8E3A87}"/>
              </a:ext>
            </a:extLst>
          </p:cNvPr>
          <p:cNvSpPr/>
          <p:nvPr userDrawn="1"/>
        </p:nvSpPr>
        <p:spPr>
          <a:xfrm>
            <a:off x="9577601"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Flanders Art Sans Light" panose="020B0604020202020204" charset="0"/>
            </a:endParaRPr>
          </a:p>
        </p:txBody>
      </p:sp>
      <p:sp>
        <p:nvSpPr>
          <p:cNvPr id="40" name="Text Placeholder 20">
            <a:extLst>
              <a:ext uri="{FF2B5EF4-FFF2-40B4-BE49-F238E27FC236}">
                <a16:creationId xmlns:a16="http://schemas.microsoft.com/office/drawing/2014/main" id="{674B1754-672D-4B67-A177-16D8B34DD396}"/>
              </a:ext>
            </a:extLst>
          </p:cNvPr>
          <p:cNvSpPr>
            <a:spLocks noGrp="1"/>
          </p:cNvSpPr>
          <p:nvPr>
            <p:ph type="body" sz="quarter" idx="32"/>
          </p:nvPr>
        </p:nvSpPr>
        <p:spPr>
          <a:xfrm>
            <a:off x="8272412" y="3773905"/>
            <a:ext cx="2919600" cy="2110395"/>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41" name="Online Image Placeholder 16">
            <a:extLst>
              <a:ext uri="{FF2B5EF4-FFF2-40B4-BE49-F238E27FC236}">
                <a16:creationId xmlns:a16="http://schemas.microsoft.com/office/drawing/2014/main" id="{21C369DB-296F-4ECC-B095-94B0855D5BF5}"/>
              </a:ext>
            </a:extLst>
          </p:cNvPr>
          <p:cNvSpPr>
            <a:spLocks noGrp="1"/>
          </p:cNvSpPr>
          <p:nvPr>
            <p:ph type="clipArt" sz="quarter" idx="33" hasCustomPrompt="1"/>
          </p:nvPr>
        </p:nvSpPr>
        <p:spPr>
          <a:xfrm>
            <a:off x="9282212" y="1714500"/>
            <a:ext cx="900000" cy="900000"/>
          </a:xfrm>
        </p:spPr>
        <p:txBody>
          <a:bodyPr/>
          <a:lstStyle/>
          <a:p>
            <a:r>
              <a:rPr lang="nl-BE"/>
              <a:t> </a:t>
            </a:r>
          </a:p>
        </p:txBody>
      </p:sp>
    </p:spTree>
    <p:extLst>
      <p:ext uri="{BB962C8B-B14F-4D97-AF65-F5344CB8AC3E}">
        <p14:creationId xmlns:p14="http://schemas.microsoft.com/office/powerpoint/2010/main" val="41474632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userDrawn="1">
  <p:cSld name="Titel + Tussentitel + 4 Inhoud/Pictogram">
    <p:spTree>
      <p:nvGrpSpPr>
        <p:cNvPr id="1" name=""/>
        <p:cNvGrpSpPr/>
        <p:nvPr/>
      </p:nvGrpSpPr>
      <p:grpSpPr>
        <a:xfrm>
          <a:off x="0" y="0"/>
          <a:ext cx="0" cy="0"/>
          <a:chOff x="0" y="0"/>
          <a:chExt cx="0" cy="0"/>
        </a:xfrm>
      </p:grpSpPr>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a:xfrm>
            <a:off x="839788" y="6344981"/>
            <a:ext cx="4833425" cy="365125"/>
          </a:xfrm>
          <a:prstGeom prst="rect">
            <a:avLst/>
          </a:prstGeom>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a:xfrm>
            <a:off x="10514012" y="6344982"/>
            <a:ext cx="838200" cy="365125"/>
          </a:xfrm>
          <a:prstGeom prst="rect">
            <a:avLst/>
          </a:prstGeom>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8" name="Rechthoek 3">
            <a:extLst>
              <a:ext uri="{FF2B5EF4-FFF2-40B4-BE49-F238E27FC236}">
                <a16:creationId xmlns:a16="http://schemas.microsoft.com/office/drawing/2014/main" id="{23AF26AC-5CFB-4F6D-8A70-31DC3394C2C5}"/>
              </a:ext>
            </a:extLst>
          </p:cNvPr>
          <p:cNvSpPr/>
          <p:nvPr userDrawn="1"/>
        </p:nvSpPr>
        <p:spPr>
          <a:xfrm>
            <a:off x="839788"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Flanders Art Sans Light" panose="020B0604020202020204" charset="0"/>
            </a:endParaRPr>
          </a:p>
        </p:txBody>
      </p:sp>
      <p:sp>
        <p:nvSpPr>
          <p:cNvPr id="11" name="Text Placeholder 16">
            <a:extLst>
              <a:ext uri="{FF2B5EF4-FFF2-40B4-BE49-F238E27FC236}">
                <a16:creationId xmlns:a16="http://schemas.microsoft.com/office/drawing/2014/main" id="{B516FA6D-8E9F-4C9C-BA50-CC09DCED4072}"/>
              </a:ext>
            </a:extLst>
          </p:cNvPr>
          <p:cNvSpPr>
            <a:spLocks noGrp="1"/>
          </p:cNvSpPr>
          <p:nvPr>
            <p:ph type="body" sz="quarter" idx="14"/>
          </p:nvPr>
        </p:nvSpPr>
        <p:spPr>
          <a:xfrm>
            <a:off x="966060" y="2618715"/>
            <a:ext cx="2273512" cy="778234"/>
          </a:xfrm>
        </p:spPr>
        <p:txBody>
          <a:bodyPr anchor="b">
            <a:normAutofit/>
          </a:bodyPr>
          <a:lstStyle>
            <a:lvl1pPr marL="0" algn="ctr" defTabSz="914400" rtl="0" eaLnBrk="1" latinLnBrk="0" hangingPunct="1">
              <a:defRPr lang="en-US" sz="2400" b="1" kern="1200" dirty="0" smtClean="0">
                <a:solidFill>
                  <a:schemeClr val="tx2"/>
                </a:solidFill>
                <a:uFill>
                  <a:solidFill>
                    <a:srgbClr val="FFE819"/>
                  </a:solidFill>
                </a:uFill>
                <a:latin typeface="Flanders Art Sans Light" panose="020B0604020202020204" charset="0"/>
                <a:ea typeface="+mn-ea"/>
                <a:cs typeface="+mn-cs"/>
              </a:defRPr>
            </a:lvl1pPr>
          </a:lstStyle>
          <a:p>
            <a:pPr lvl="0"/>
            <a:r>
              <a:rPr lang="en-US"/>
              <a:t>Click to edit Master text styles</a:t>
            </a:r>
          </a:p>
        </p:txBody>
      </p:sp>
      <p:sp>
        <p:nvSpPr>
          <p:cNvPr id="15" name="Rectangle 14">
            <a:extLst>
              <a:ext uri="{FF2B5EF4-FFF2-40B4-BE49-F238E27FC236}">
                <a16:creationId xmlns:a16="http://schemas.microsoft.com/office/drawing/2014/main" id="{D870A25B-699D-4D15-BC83-0201815D2734}"/>
              </a:ext>
            </a:extLst>
          </p:cNvPr>
          <p:cNvSpPr/>
          <p:nvPr userDrawn="1"/>
        </p:nvSpPr>
        <p:spPr>
          <a:xfrm>
            <a:off x="1958011"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Flanders Art Sans Light" panose="020B0604020202020204" charset="0"/>
            </a:endParaRPr>
          </a:p>
        </p:txBody>
      </p:sp>
      <p:sp>
        <p:nvSpPr>
          <p:cNvPr id="21" name="Text Placeholder 20">
            <a:extLst>
              <a:ext uri="{FF2B5EF4-FFF2-40B4-BE49-F238E27FC236}">
                <a16:creationId xmlns:a16="http://schemas.microsoft.com/office/drawing/2014/main" id="{E566FEB3-9583-4476-870F-897012632146}"/>
              </a:ext>
            </a:extLst>
          </p:cNvPr>
          <p:cNvSpPr>
            <a:spLocks noGrp="1"/>
          </p:cNvSpPr>
          <p:nvPr>
            <p:ph type="body" sz="quarter" idx="20"/>
          </p:nvPr>
        </p:nvSpPr>
        <p:spPr>
          <a:xfrm>
            <a:off x="965656" y="3773905"/>
            <a:ext cx="2274311" cy="2110395"/>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71" name="Rechthoek 3">
            <a:extLst>
              <a:ext uri="{FF2B5EF4-FFF2-40B4-BE49-F238E27FC236}">
                <a16:creationId xmlns:a16="http://schemas.microsoft.com/office/drawing/2014/main" id="{D42E061E-4CC4-43FD-8005-B1BD5D905DC0}"/>
              </a:ext>
            </a:extLst>
          </p:cNvPr>
          <p:cNvSpPr/>
          <p:nvPr userDrawn="1"/>
        </p:nvSpPr>
        <p:spPr>
          <a:xfrm>
            <a:off x="3502631"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Flanders Art Sans Light" panose="020B0604020202020204" charset="0"/>
            </a:endParaRPr>
          </a:p>
        </p:txBody>
      </p:sp>
      <p:sp>
        <p:nvSpPr>
          <p:cNvPr id="72" name="Text Placeholder 16">
            <a:extLst>
              <a:ext uri="{FF2B5EF4-FFF2-40B4-BE49-F238E27FC236}">
                <a16:creationId xmlns:a16="http://schemas.microsoft.com/office/drawing/2014/main" id="{4E3C6674-DD01-47E9-A10E-D853334741CF}"/>
              </a:ext>
            </a:extLst>
          </p:cNvPr>
          <p:cNvSpPr>
            <a:spLocks noGrp="1"/>
          </p:cNvSpPr>
          <p:nvPr>
            <p:ph type="body" sz="quarter" idx="21"/>
          </p:nvPr>
        </p:nvSpPr>
        <p:spPr>
          <a:xfrm>
            <a:off x="3628903" y="2618715"/>
            <a:ext cx="2273512" cy="778234"/>
          </a:xfrm>
        </p:spPr>
        <p:txBody>
          <a:bodyPr anchor="b">
            <a:normAutofit/>
          </a:bodyPr>
          <a:lstStyle>
            <a:lvl1pPr marL="0" algn="ctr" defTabSz="914400" rtl="0" eaLnBrk="1" latinLnBrk="0" hangingPunct="1">
              <a:defRPr lang="en-US" sz="2400" b="1" kern="1200" dirty="0" smtClean="0">
                <a:solidFill>
                  <a:schemeClr val="tx2"/>
                </a:solidFill>
                <a:uFill>
                  <a:solidFill>
                    <a:srgbClr val="FFE819"/>
                  </a:solidFill>
                </a:uFill>
                <a:latin typeface="Flanders Art Sans Light" panose="020B0604020202020204" charset="0"/>
                <a:ea typeface="+mn-ea"/>
                <a:cs typeface="+mn-cs"/>
              </a:defRPr>
            </a:lvl1pPr>
          </a:lstStyle>
          <a:p>
            <a:pPr lvl="0"/>
            <a:r>
              <a:rPr lang="en-US"/>
              <a:t>Click to edit Master text styles</a:t>
            </a:r>
          </a:p>
        </p:txBody>
      </p:sp>
      <p:sp>
        <p:nvSpPr>
          <p:cNvPr id="73" name="Rectangle 72">
            <a:extLst>
              <a:ext uri="{FF2B5EF4-FFF2-40B4-BE49-F238E27FC236}">
                <a16:creationId xmlns:a16="http://schemas.microsoft.com/office/drawing/2014/main" id="{7B184C01-EC21-4F1C-A40F-CE7D84CD102F}"/>
              </a:ext>
            </a:extLst>
          </p:cNvPr>
          <p:cNvSpPr/>
          <p:nvPr userDrawn="1"/>
        </p:nvSpPr>
        <p:spPr>
          <a:xfrm>
            <a:off x="4620854"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Flanders Art Sans Light" panose="020B0604020202020204" charset="0"/>
            </a:endParaRPr>
          </a:p>
        </p:txBody>
      </p:sp>
      <p:sp>
        <p:nvSpPr>
          <p:cNvPr id="74" name="Text Placeholder 20">
            <a:extLst>
              <a:ext uri="{FF2B5EF4-FFF2-40B4-BE49-F238E27FC236}">
                <a16:creationId xmlns:a16="http://schemas.microsoft.com/office/drawing/2014/main" id="{55EDD25B-4655-4241-B02F-A9D898AFDAC2}"/>
              </a:ext>
            </a:extLst>
          </p:cNvPr>
          <p:cNvSpPr>
            <a:spLocks noGrp="1"/>
          </p:cNvSpPr>
          <p:nvPr>
            <p:ph type="body" sz="quarter" idx="22"/>
          </p:nvPr>
        </p:nvSpPr>
        <p:spPr>
          <a:xfrm>
            <a:off x="3628499" y="3773905"/>
            <a:ext cx="2274311" cy="2110395"/>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75" name="Rechthoek 3">
            <a:extLst>
              <a:ext uri="{FF2B5EF4-FFF2-40B4-BE49-F238E27FC236}">
                <a16:creationId xmlns:a16="http://schemas.microsoft.com/office/drawing/2014/main" id="{25E21064-3834-4788-B957-C622E24DCF38}"/>
              </a:ext>
            </a:extLst>
          </p:cNvPr>
          <p:cNvSpPr/>
          <p:nvPr userDrawn="1"/>
        </p:nvSpPr>
        <p:spPr>
          <a:xfrm>
            <a:off x="6165474"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Flanders Art Sans Light" panose="020B0604020202020204" charset="0"/>
            </a:endParaRPr>
          </a:p>
        </p:txBody>
      </p:sp>
      <p:sp>
        <p:nvSpPr>
          <p:cNvPr id="76" name="Text Placeholder 16">
            <a:extLst>
              <a:ext uri="{FF2B5EF4-FFF2-40B4-BE49-F238E27FC236}">
                <a16:creationId xmlns:a16="http://schemas.microsoft.com/office/drawing/2014/main" id="{6350B18A-4C7A-4978-BED9-F8CA3F7851C9}"/>
              </a:ext>
            </a:extLst>
          </p:cNvPr>
          <p:cNvSpPr>
            <a:spLocks noGrp="1"/>
          </p:cNvSpPr>
          <p:nvPr>
            <p:ph type="body" sz="quarter" idx="23"/>
          </p:nvPr>
        </p:nvSpPr>
        <p:spPr>
          <a:xfrm>
            <a:off x="6291746" y="2618715"/>
            <a:ext cx="2273512" cy="778234"/>
          </a:xfrm>
        </p:spPr>
        <p:txBody>
          <a:bodyPr anchor="b">
            <a:normAutofit/>
          </a:bodyPr>
          <a:lstStyle>
            <a:lvl1pPr marL="0" algn="ctr" defTabSz="914400" rtl="0" eaLnBrk="1" latinLnBrk="0" hangingPunct="1">
              <a:defRPr lang="en-US" sz="2400" b="1" kern="1200" dirty="0" smtClean="0">
                <a:solidFill>
                  <a:schemeClr val="tx2"/>
                </a:solidFill>
                <a:uFill>
                  <a:solidFill>
                    <a:srgbClr val="FFE819"/>
                  </a:solidFill>
                </a:uFill>
                <a:latin typeface="Flanders Art Sans Light" panose="020B0604020202020204" charset="0"/>
                <a:ea typeface="+mn-ea"/>
                <a:cs typeface="+mn-cs"/>
              </a:defRPr>
            </a:lvl1pPr>
          </a:lstStyle>
          <a:p>
            <a:pPr lvl="0"/>
            <a:r>
              <a:rPr lang="en-US"/>
              <a:t>Click to edit Master text styles</a:t>
            </a:r>
          </a:p>
        </p:txBody>
      </p:sp>
      <p:sp>
        <p:nvSpPr>
          <p:cNvPr id="77" name="Rectangle 76">
            <a:extLst>
              <a:ext uri="{FF2B5EF4-FFF2-40B4-BE49-F238E27FC236}">
                <a16:creationId xmlns:a16="http://schemas.microsoft.com/office/drawing/2014/main" id="{84149926-AEB6-41AF-B225-2B03505D5B8D}"/>
              </a:ext>
            </a:extLst>
          </p:cNvPr>
          <p:cNvSpPr/>
          <p:nvPr userDrawn="1"/>
        </p:nvSpPr>
        <p:spPr>
          <a:xfrm>
            <a:off x="7283697"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Flanders Art Sans Light" panose="020B0604020202020204" charset="0"/>
            </a:endParaRPr>
          </a:p>
        </p:txBody>
      </p:sp>
      <p:sp>
        <p:nvSpPr>
          <p:cNvPr id="78" name="Text Placeholder 20">
            <a:extLst>
              <a:ext uri="{FF2B5EF4-FFF2-40B4-BE49-F238E27FC236}">
                <a16:creationId xmlns:a16="http://schemas.microsoft.com/office/drawing/2014/main" id="{CBE57870-6B13-4436-9AB0-B45ACC23401D}"/>
              </a:ext>
            </a:extLst>
          </p:cNvPr>
          <p:cNvSpPr>
            <a:spLocks noGrp="1"/>
          </p:cNvSpPr>
          <p:nvPr>
            <p:ph type="body" sz="quarter" idx="24"/>
          </p:nvPr>
        </p:nvSpPr>
        <p:spPr>
          <a:xfrm>
            <a:off x="6291342" y="3773905"/>
            <a:ext cx="2274311" cy="2110395"/>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79" name="Rechthoek 3">
            <a:extLst>
              <a:ext uri="{FF2B5EF4-FFF2-40B4-BE49-F238E27FC236}">
                <a16:creationId xmlns:a16="http://schemas.microsoft.com/office/drawing/2014/main" id="{8C77416B-B3AD-4D67-B6D2-4ACF2DD6EDD0}"/>
              </a:ext>
            </a:extLst>
          </p:cNvPr>
          <p:cNvSpPr/>
          <p:nvPr userDrawn="1"/>
        </p:nvSpPr>
        <p:spPr>
          <a:xfrm>
            <a:off x="8828316"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Flanders Art Sans Light" panose="020B0604020202020204" charset="0"/>
            </a:endParaRPr>
          </a:p>
        </p:txBody>
      </p:sp>
      <p:sp>
        <p:nvSpPr>
          <p:cNvPr id="80" name="Text Placeholder 16">
            <a:extLst>
              <a:ext uri="{FF2B5EF4-FFF2-40B4-BE49-F238E27FC236}">
                <a16:creationId xmlns:a16="http://schemas.microsoft.com/office/drawing/2014/main" id="{852EF0F1-F093-4E8C-A7D2-5130A61B0E50}"/>
              </a:ext>
            </a:extLst>
          </p:cNvPr>
          <p:cNvSpPr>
            <a:spLocks noGrp="1"/>
          </p:cNvSpPr>
          <p:nvPr>
            <p:ph type="body" sz="quarter" idx="25"/>
          </p:nvPr>
        </p:nvSpPr>
        <p:spPr>
          <a:xfrm>
            <a:off x="8954588" y="2618715"/>
            <a:ext cx="2273512" cy="778234"/>
          </a:xfrm>
        </p:spPr>
        <p:txBody>
          <a:bodyPr anchor="b">
            <a:normAutofit/>
          </a:bodyPr>
          <a:lstStyle>
            <a:lvl1pPr marL="0" algn="ctr" defTabSz="914400" rtl="0" eaLnBrk="1" latinLnBrk="0" hangingPunct="1">
              <a:defRPr lang="en-US" sz="2400" b="1" kern="1200" dirty="0" smtClean="0">
                <a:solidFill>
                  <a:schemeClr val="tx2"/>
                </a:solidFill>
                <a:uFill>
                  <a:solidFill>
                    <a:srgbClr val="FFE819"/>
                  </a:solidFill>
                </a:uFill>
                <a:latin typeface="Flanders Art Sans Light" panose="020B0604020202020204" charset="0"/>
                <a:ea typeface="+mn-ea"/>
                <a:cs typeface="+mn-cs"/>
              </a:defRPr>
            </a:lvl1pPr>
          </a:lstStyle>
          <a:p>
            <a:pPr lvl="0"/>
            <a:r>
              <a:rPr lang="en-US"/>
              <a:t>Click to edit Master text styles</a:t>
            </a:r>
          </a:p>
        </p:txBody>
      </p:sp>
      <p:sp>
        <p:nvSpPr>
          <p:cNvPr id="81" name="Rectangle 80">
            <a:extLst>
              <a:ext uri="{FF2B5EF4-FFF2-40B4-BE49-F238E27FC236}">
                <a16:creationId xmlns:a16="http://schemas.microsoft.com/office/drawing/2014/main" id="{396AA952-17E9-41F2-A71E-4A8199C2B745}"/>
              </a:ext>
            </a:extLst>
          </p:cNvPr>
          <p:cNvSpPr/>
          <p:nvPr userDrawn="1"/>
        </p:nvSpPr>
        <p:spPr>
          <a:xfrm>
            <a:off x="9946539"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Flanders Art Sans Light" panose="020B0604020202020204" charset="0"/>
            </a:endParaRPr>
          </a:p>
        </p:txBody>
      </p:sp>
      <p:sp>
        <p:nvSpPr>
          <p:cNvPr id="82" name="Text Placeholder 20">
            <a:extLst>
              <a:ext uri="{FF2B5EF4-FFF2-40B4-BE49-F238E27FC236}">
                <a16:creationId xmlns:a16="http://schemas.microsoft.com/office/drawing/2014/main" id="{6FF71E5F-F651-4629-9C5E-3DE7139EE63D}"/>
              </a:ext>
            </a:extLst>
          </p:cNvPr>
          <p:cNvSpPr>
            <a:spLocks noGrp="1"/>
          </p:cNvSpPr>
          <p:nvPr>
            <p:ph type="body" sz="quarter" idx="26"/>
          </p:nvPr>
        </p:nvSpPr>
        <p:spPr>
          <a:xfrm>
            <a:off x="8954184" y="3773905"/>
            <a:ext cx="2274311" cy="2110395"/>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23" name="Titel 1">
            <a:extLst>
              <a:ext uri="{FF2B5EF4-FFF2-40B4-BE49-F238E27FC236}">
                <a16:creationId xmlns:a16="http://schemas.microsoft.com/office/drawing/2014/main" id="{41E833E3-11DC-491F-9B58-E6B30A34C1E1}"/>
              </a:ext>
            </a:extLst>
          </p:cNvPr>
          <p:cNvSpPr>
            <a:spLocks noGrp="1"/>
          </p:cNvSpPr>
          <p:nvPr>
            <p:ph type="title" hasCustomPrompt="1"/>
          </p:nvPr>
        </p:nvSpPr>
        <p:spPr>
          <a:xfrm>
            <a:off x="836612" y="736352"/>
            <a:ext cx="10515600" cy="703511"/>
          </a:xfrm>
          <a:prstGeom prst="rect">
            <a:avLst/>
          </a:prstGeom>
        </p:spPr>
        <p:txBody>
          <a:bodyPr anchor="t"/>
          <a:lstStyle>
            <a:lvl1pPr>
              <a:defRPr/>
            </a:lvl1pPr>
          </a:lstStyle>
          <a:p>
            <a:r>
              <a:rPr lang="nl-NL"/>
              <a:t>Hoofdtitel</a:t>
            </a:r>
            <a:endParaRPr lang="nl-BE"/>
          </a:p>
        </p:txBody>
      </p:sp>
      <p:sp>
        <p:nvSpPr>
          <p:cNvPr id="24" name="Tijdelijke aanduiding voor tekst 9">
            <a:extLst>
              <a:ext uri="{FF2B5EF4-FFF2-40B4-BE49-F238E27FC236}">
                <a16:creationId xmlns:a16="http://schemas.microsoft.com/office/drawing/2014/main" id="{73F24D1F-09B5-4D12-AAE2-ED1A62D13F3F}"/>
              </a:ext>
            </a:extLst>
          </p:cNvPr>
          <p:cNvSpPr>
            <a:spLocks noGrp="1"/>
          </p:cNvSpPr>
          <p:nvPr>
            <p:ph type="body" sz="quarter" idx="13" hasCustomPrompt="1"/>
          </p:nvPr>
        </p:nvSpPr>
        <p:spPr>
          <a:xfrm>
            <a:off x="836612"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
        <p:nvSpPr>
          <p:cNvPr id="17" name="Online Image Placeholder 16">
            <a:extLst>
              <a:ext uri="{FF2B5EF4-FFF2-40B4-BE49-F238E27FC236}">
                <a16:creationId xmlns:a16="http://schemas.microsoft.com/office/drawing/2014/main" id="{A2B2B6C9-21C8-40FF-8EBE-697189CEC390}"/>
              </a:ext>
            </a:extLst>
          </p:cNvPr>
          <p:cNvSpPr>
            <a:spLocks noGrp="1"/>
          </p:cNvSpPr>
          <p:nvPr>
            <p:ph type="clipArt" sz="quarter" idx="27" hasCustomPrompt="1"/>
          </p:nvPr>
        </p:nvSpPr>
        <p:spPr>
          <a:xfrm>
            <a:off x="1652816" y="1714500"/>
            <a:ext cx="900000" cy="900000"/>
          </a:xfrm>
        </p:spPr>
        <p:txBody>
          <a:bodyPr/>
          <a:lstStyle/>
          <a:p>
            <a:r>
              <a:rPr lang="nl-BE"/>
              <a:t> </a:t>
            </a:r>
          </a:p>
        </p:txBody>
      </p:sp>
      <p:sp>
        <p:nvSpPr>
          <p:cNvPr id="33" name="Online Image Placeholder 16">
            <a:extLst>
              <a:ext uri="{FF2B5EF4-FFF2-40B4-BE49-F238E27FC236}">
                <a16:creationId xmlns:a16="http://schemas.microsoft.com/office/drawing/2014/main" id="{1CDE10C2-BA14-4E9C-AE63-B4D5DF640580}"/>
              </a:ext>
            </a:extLst>
          </p:cNvPr>
          <p:cNvSpPr>
            <a:spLocks noGrp="1"/>
          </p:cNvSpPr>
          <p:nvPr>
            <p:ph type="clipArt" sz="quarter" idx="28" hasCustomPrompt="1"/>
          </p:nvPr>
        </p:nvSpPr>
        <p:spPr>
          <a:xfrm>
            <a:off x="4314579" y="1714500"/>
            <a:ext cx="900000" cy="900000"/>
          </a:xfrm>
        </p:spPr>
        <p:txBody>
          <a:bodyPr/>
          <a:lstStyle/>
          <a:p>
            <a:r>
              <a:rPr lang="nl-BE"/>
              <a:t> </a:t>
            </a:r>
          </a:p>
        </p:txBody>
      </p:sp>
      <p:sp>
        <p:nvSpPr>
          <p:cNvPr id="34" name="Online Image Placeholder 16">
            <a:extLst>
              <a:ext uri="{FF2B5EF4-FFF2-40B4-BE49-F238E27FC236}">
                <a16:creationId xmlns:a16="http://schemas.microsoft.com/office/drawing/2014/main" id="{7C2AD36D-415D-48BE-AB94-91331126AFA1}"/>
              </a:ext>
            </a:extLst>
          </p:cNvPr>
          <p:cNvSpPr>
            <a:spLocks noGrp="1"/>
          </p:cNvSpPr>
          <p:nvPr>
            <p:ph type="clipArt" sz="quarter" idx="29" hasCustomPrompt="1"/>
          </p:nvPr>
        </p:nvSpPr>
        <p:spPr>
          <a:xfrm>
            <a:off x="6976342" y="1714500"/>
            <a:ext cx="900000" cy="900000"/>
          </a:xfrm>
        </p:spPr>
        <p:txBody>
          <a:bodyPr/>
          <a:lstStyle/>
          <a:p>
            <a:r>
              <a:rPr lang="nl-BE"/>
              <a:t> </a:t>
            </a:r>
          </a:p>
        </p:txBody>
      </p:sp>
      <p:sp>
        <p:nvSpPr>
          <p:cNvPr id="35" name="Online Image Placeholder 16">
            <a:extLst>
              <a:ext uri="{FF2B5EF4-FFF2-40B4-BE49-F238E27FC236}">
                <a16:creationId xmlns:a16="http://schemas.microsoft.com/office/drawing/2014/main" id="{EE73A52C-82A9-47E4-B6DA-E7F7D3C8BC8C}"/>
              </a:ext>
            </a:extLst>
          </p:cNvPr>
          <p:cNvSpPr>
            <a:spLocks noGrp="1"/>
          </p:cNvSpPr>
          <p:nvPr>
            <p:ph type="clipArt" sz="quarter" idx="30" hasCustomPrompt="1"/>
          </p:nvPr>
        </p:nvSpPr>
        <p:spPr>
          <a:xfrm>
            <a:off x="9638105" y="1714500"/>
            <a:ext cx="900000" cy="900000"/>
          </a:xfrm>
        </p:spPr>
        <p:txBody>
          <a:bodyPr/>
          <a:lstStyle/>
          <a:p>
            <a:r>
              <a:rPr lang="nl-BE"/>
              <a:t> </a:t>
            </a:r>
          </a:p>
        </p:txBody>
      </p:sp>
    </p:spTree>
    <p:extLst>
      <p:ext uri="{BB962C8B-B14F-4D97-AF65-F5344CB8AC3E}">
        <p14:creationId xmlns:p14="http://schemas.microsoft.com/office/powerpoint/2010/main" val="27584101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refdag">
    <p:spTree>
      <p:nvGrpSpPr>
        <p:cNvPr id="1" name=""/>
        <p:cNvGrpSpPr/>
        <p:nvPr/>
      </p:nvGrpSpPr>
      <p:grpSpPr>
        <a:xfrm>
          <a:off x="0" y="0"/>
          <a:ext cx="0" cy="0"/>
          <a:chOff x="0" y="0"/>
          <a:chExt cx="0" cy="0"/>
        </a:xfrm>
      </p:grpSpPr>
      <p:pic>
        <p:nvPicPr>
          <p:cNvPr id="87" name="Afbeelding 2" descr="Afbeelding met persoon, buiten, foto, groep&#10;&#10;Beschrijving is gegenereerd met zeer hoge betrouwbaarheid">
            <a:extLst>
              <a:ext uri="{FF2B5EF4-FFF2-40B4-BE49-F238E27FC236}">
                <a16:creationId xmlns:a16="http://schemas.microsoft.com/office/drawing/2014/main" id="{BE14429E-9135-413F-BB5A-AC9A788DC788}"/>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400"/>
          </a:p>
        </p:txBody>
      </p:sp>
      <p:sp>
        <p:nvSpPr>
          <p:cNvPr id="64" name="Rechthoek 63">
            <a:extLst>
              <a:ext uri="{FF2B5EF4-FFF2-40B4-BE49-F238E27FC236}">
                <a16:creationId xmlns:a16="http://schemas.microsoft.com/office/drawing/2014/main" id="{D8FC7F0A-0DBB-410D-B493-957D6B14E243}"/>
              </a:ext>
            </a:extLst>
          </p:cNvPr>
          <p:cNvSpPr/>
          <p:nvPr userDrawn="1"/>
        </p:nvSpPr>
        <p:spPr>
          <a:xfrm>
            <a:off x="2735596" y="4019107"/>
            <a:ext cx="9456404" cy="202968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1800">
              <a:solidFill>
                <a:schemeClr val="tx1"/>
              </a:solidFill>
              <a:latin typeface="Flanders Art Sans Light" panose="020B0604020202020204" charset="0"/>
              <a:cs typeface="Calibri" panose="020F0502020204030204" pitchFamily="34" charset="0"/>
            </a:endParaRPr>
          </a:p>
        </p:txBody>
      </p:sp>
      <p:sp>
        <p:nvSpPr>
          <p:cNvPr id="2" name="TextBox 1">
            <a:extLst>
              <a:ext uri="{FF2B5EF4-FFF2-40B4-BE49-F238E27FC236}">
                <a16:creationId xmlns:a16="http://schemas.microsoft.com/office/drawing/2014/main" id="{7E60A5BF-595C-4B57-96AD-9E5B41A7063E}"/>
              </a:ext>
            </a:extLst>
          </p:cNvPr>
          <p:cNvSpPr txBox="1"/>
          <p:nvPr userDrawn="1"/>
        </p:nvSpPr>
        <p:spPr>
          <a:xfrm>
            <a:off x="2735596" y="4341965"/>
            <a:ext cx="10404050" cy="1383969"/>
          </a:xfrm>
          <a:prstGeom prst="rect">
            <a:avLst/>
          </a:prstGeom>
          <a:noFill/>
        </p:spPr>
        <p:txBody>
          <a:bodyPr wrap="square" rtlCol="0" anchor="ctr">
            <a:spAutoFit/>
          </a:bodyPr>
          <a:lstStyle/>
          <a:p>
            <a:pPr marL="0" marR="0" lvl="0" indent="0" algn="l" defTabSz="914353"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nl-NL" sz="4400" b="1" i="0" u="none" strike="noStrike" kern="1200" cap="none" spc="0" normalizeH="0" baseline="0" noProof="0">
                <a:ln>
                  <a:noFill/>
                </a:ln>
                <a:solidFill>
                  <a:schemeClr val="accent2"/>
                </a:solidFill>
                <a:effectLst/>
                <a:uLnTx/>
                <a:uFillTx/>
                <a:latin typeface="Flanders Art Sans Light" panose="020B0604020202020204" charset="0"/>
                <a:ea typeface="+mn-ea"/>
                <a:cs typeface="Calibri" panose="020F0502020204030204" pitchFamily="34" charset="0"/>
              </a:rPr>
              <a:t>Trefdag Digitaal Vlaanderen</a:t>
            </a:r>
          </a:p>
          <a:p>
            <a:pPr marL="0" marR="0" lvl="0" indent="0" algn="l" defTabSz="914353"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nl-NL" sz="4000" b="1" i="0" u="none" strike="noStrike" kern="1200" cap="none" spc="0" normalizeH="0" baseline="0" noProof="0">
                <a:ln>
                  <a:noFill/>
                </a:ln>
                <a:solidFill>
                  <a:schemeClr val="accent2"/>
                </a:solidFill>
                <a:effectLst/>
                <a:uLnTx/>
                <a:uFillTx/>
                <a:latin typeface="Flanders Art Sans Light" panose="020B0604020202020204" charset="0"/>
                <a:ea typeface="+mn-ea"/>
                <a:cs typeface="Calibri" panose="020F0502020204030204" pitchFamily="34" charset="0"/>
              </a:rPr>
              <a:t>#TDV21 – 24, 25 en 26 november – ICC Gent</a:t>
            </a:r>
          </a:p>
        </p:txBody>
      </p:sp>
    </p:spTree>
    <p:extLst>
      <p:ext uri="{BB962C8B-B14F-4D97-AF65-F5344CB8AC3E}">
        <p14:creationId xmlns:p14="http://schemas.microsoft.com/office/powerpoint/2010/main" val="24746959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userDrawn="1">
  <p:cSld name="Titel + Tussentitel + Inhoud + Tekstvak">
    <p:bg>
      <p:bgRef idx="1001">
        <a:schemeClr val="bg1"/>
      </p:bgRef>
    </p:bg>
    <p:spTree>
      <p:nvGrpSpPr>
        <p:cNvPr id="1" name=""/>
        <p:cNvGrpSpPr/>
        <p:nvPr/>
      </p:nvGrpSpPr>
      <p:grpSpPr>
        <a:xfrm>
          <a:off x="0" y="0"/>
          <a:ext cx="0" cy="0"/>
          <a:chOff x="0" y="0"/>
          <a:chExt cx="0" cy="0"/>
        </a:xfrm>
      </p:grpSpPr>
      <p:sp>
        <p:nvSpPr>
          <p:cNvPr id="4" name="Stroomdiagram: Handmatige invoer 3">
            <a:extLst>
              <a:ext uri="{FF2B5EF4-FFF2-40B4-BE49-F238E27FC236}">
                <a16:creationId xmlns:a16="http://schemas.microsoft.com/office/drawing/2014/main" id="{6F7878C3-37F8-42E2-A6B1-6EE2459B62A5}"/>
              </a:ext>
            </a:extLst>
          </p:cNvPr>
          <p:cNvSpPr/>
          <p:nvPr userDrawn="1"/>
        </p:nvSpPr>
        <p:spPr>
          <a:xfrm rot="16200000">
            <a:off x="5715000" y="380997"/>
            <a:ext cx="6857999" cy="6096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10" name="Tijdelijke aanduiding voor inhoud 2">
            <a:extLst>
              <a:ext uri="{FF2B5EF4-FFF2-40B4-BE49-F238E27FC236}">
                <a16:creationId xmlns:a16="http://schemas.microsoft.com/office/drawing/2014/main" id="{C8CDFBAB-2DE5-4AEE-947D-37C2E4EF0F0A}"/>
              </a:ext>
            </a:extLst>
          </p:cNvPr>
          <p:cNvSpPr>
            <a:spLocks noGrp="1"/>
          </p:cNvSpPr>
          <p:nvPr>
            <p:ph idx="14" hasCustomPrompt="1"/>
          </p:nvPr>
        </p:nvSpPr>
        <p:spPr>
          <a:xfrm>
            <a:off x="839939" y="1592263"/>
            <a:ext cx="4905542" cy="4584700"/>
          </a:xfrm>
        </p:spPr>
        <p:txBody>
          <a:bodyPr/>
          <a:lstStyle>
            <a:lvl1pPr>
              <a:defRPr/>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9" name="Tijdelijke aanduiding voor inhoud 2">
            <a:extLst>
              <a:ext uri="{FF2B5EF4-FFF2-40B4-BE49-F238E27FC236}">
                <a16:creationId xmlns:a16="http://schemas.microsoft.com/office/drawing/2014/main" id="{93691594-47BC-427F-8BBA-D7A1EAF55FFC}"/>
              </a:ext>
            </a:extLst>
          </p:cNvPr>
          <p:cNvSpPr>
            <a:spLocks noGrp="1"/>
          </p:cNvSpPr>
          <p:nvPr>
            <p:ph idx="18" hasCustomPrompt="1"/>
          </p:nvPr>
        </p:nvSpPr>
        <p:spPr>
          <a:xfrm>
            <a:off x="6446839" y="736352"/>
            <a:ext cx="4905542" cy="5440611"/>
          </a:xfrm>
        </p:spPr>
        <p:txBody>
          <a:bodyPr/>
          <a:lstStyle>
            <a:lvl1pPr>
              <a:defRPr/>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11" name="Tijdelijke aanduiding voor tekst 9">
            <a:extLst>
              <a:ext uri="{FF2B5EF4-FFF2-40B4-BE49-F238E27FC236}">
                <a16:creationId xmlns:a16="http://schemas.microsoft.com/office/drawing/2014/main" id="{C5A24CB9-ECD1-4A83-B00E-85A4C4BCB33C}"/>
              </a:ext>
            </a:extLst>
          </p:cNvPr>
          <p:cNvSpPr>
            <a:spLocks noGrp="1"/>
          </p:cNvSpPr>
          <p:nvPr>
            <p:ph type="body" sz="quarter" idx="15" hasCustomPrompt="1"/>
          </p:nvPr>
        </p:nvSpPr>
        <p:spPr>
          <a:xfrm>
            <a:off x="836613" y="368300"/>
            <a:ext cx="4906800" cy="368052"/>
          </a:xfrm>
        </p:spPr>
        <p:txBody>
          <a:bodyPr anchor="ctr">
            <a:normAutofit/>
          </a:bodyPr>
          <a:lstStyle>
            <a:lvl1pPr>
              <a:defRPr sz="2000" b="0" u="none" cap="all" baseline="0">
                <a:solidFill>
                  <a:schemeClr val="tx1"/>
                </a:solidFill>
              </a:defRPr>
            </a:lvl1pPr>
          </a:lstStyle>
          <a:p>
            <a:pPr lvl="0"/>
            <a:r>
              <a:rPr lang="nl-BE"/>
              <a:t>BOVENTITEL</a:t>
            </a:r>
          </a:p>
        </p:txBody>
      </p:sp>
      <p:sp>
        <p:nvSpPr>
          <p:cNvPr id="12" name="Titel 1">
            <a:extLst>
              <a:ext uri="{FF2B5EF4-FFF2-40B4-BE49-F238E27FC236}">
                <a16:creationId xmlns:a16="http://schemas.microsoft.com/office/drawing/2014/main" id="{64EBC0AB-6766-4F5D-A26C-E71B13B6C37A}"/>
              </a:ext>
            </a:extLst>
          </p:cNvPr>
          <p:cNvSpPr>
            <a:spLocks noGrp="1"/>
          </p:cNvSpPr>
          <p:nvPr>
            <p:ph type="title" hasCustomPrompt="1"/>
          </p:nvPr>
        </p:nvSpPr>
        <p:spPr>
          <a:xfrm>
            <a:off x="836612" y="736352"/>
            <a:ext cx="4906800" cy="703511"/>
          </a:xfrm>
          <a:prstGeom prst="rect">
            <a:avLst/>
          </a:prstGeom>
        </p:spPr>
        <p:txBody>
          <a:bodyPr anchor="t"/>
          <a:lstStyle>
            <a:lvl1pPr>
              <a:defRPr/>
            </a:lvl1pPr>
          </a:lstStyle>
          <a:p>
            <a:r>
              <a:rPr lang="nl-NL"/>
              <a:t>Hoofdtitel</a:t>
            </a:r>
            <a:endParaRPr lang="nl-BE"/>
          </a:p>
        </p:txBody>
      </p:sp>
      <p:sp>
        <p:nvSpPr>
          <p:cNvPr id="14" name="Tijdelijke aanduiding voor voettekst 4">
            <a:extLst>
              <a:ext uri="{FF2B5EF4-FFF2-40B4-BE49-F238E27FC236}">
                <a16:creationId xmlns:a16="http://schemas.microsoft.com/office/drawing/2014/main" id="{1A6ED0F1-A7B3-44FA-AED6-57570D85E095}"/>
              </a:ext>
            </a:extLst>
          </p:cNvPr>
          <p:cNvSpPr>
            <a:spLocks noGrp="1"/>
          </p:cNvSpPr>
          <p:nvPr>
            <p:ph type="ftr" sz="quarter" idx="3"/>
          </p:nvPr>
        </p:nvSpPr>
        <p:spPr>
          <a:xfrm>
            <a:off x="839788" y="6344981"/>
            <a:ext cx="4833425" cy="365125"/>
          </a:xfrm>
          <a:prstGeom prst="rect">
            <a:avLst/>
          </a:prstGeom>
        </p:spPr>
        <p:txBody>
          <a:bodyPr vert="horz" lIns="0" tIns="45720" rIns="0" bIns="45720" rtlCol="0" anchor="ctr"/>
          <a:lstStyle>
            <a:lvl1pPr algn="l">
              <a:defRPr sz="1200">
                <a:solidFill>
                  <a:schemeClr val="tx1"/>
                </a:solidFill>
              </a:defRPr>
            </a:lvl1pPr>
          </a:lstStyle>
          <a:p>
            <a:r>
              <a:rPr lang="nl-BE"/>
              <a:t>Digitaal Vlaanderen</a:t>
            </a:r>
          </a:p>
        </p:txBody>
      </p:sp>
      <p:sp>
        <p:nvSpPr>
          <p:cNvPr id="15" name="Tijdelijke aanduiding voor dianummer 5">
            <a:extLst>
              <a:ext uri="{FF2B5EF4-FFF2-40B4-BE49-F238E27FC236}">
                <a16:creationId xmlns:a16="http://schemas.microsoft.com/office/drawing/2014/main" id="{26EDFBB5-F609-4AAD-96D6-7DEBAC131061}"/>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solidFill>
                  <a:schemeClr val="tx1"/>
                </a:solidFill>
                <a:latin typeface="Flanders Art Sans Light" panose="020B0604020202020204" charset="0"/>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3130525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userDrawn="1">
  <p:cSld name="Titel + Tussentitel + Foto links">
    <p:bg>
      <p:bgRef idx="1001">
        <a:schemeClr val="bg1"/>
      </p:bgRef>
    </p:bg>
    <p:spTree>
      <p:nvGrpSpPr>
        <p:cNvPr id="1" name=""/>
        <p:cNvGrpSpPr/>
        <p:nvPr/>
      </p:nvGrpSpPr>
      <p:grpSpPr>
        <a:xfrm>
          <a:off x="0" y="0"/>
          <a:ext cx="0" cy="0"/>
          <a:chOff x="0" y="0"/>
          <a:chExt cx="0" cy="0"/>
        </a:xfrm>
      </p:grpSpPr>
      <p:sp>
        <p:nvSpPr>
          <p:cNvPr id="3" name="Tijdelijke aanduiding voor inhoud 2">
            <a:extLst>
              <a:ext uri="{FF2B5EF4-FFF2-40B4-BE49-F238E27FC236}">
                <a16:creationId xmlns:a16="http://schemas.microsoft.com/office/drawing/2014/main" id="{39A00E47-68C0-4DBD-AB0F-CD7342B025EA}"/>
              </a:ext>
            </a:extLst>
          </p:cNvPr>
          <p:cNvSpPr>
            <a:spLocks noGrp="1"/>
          </p:cNvSpPr>
          <p:nvPr>
            <p:ph idx="1" hasCustomPrompt="1"/>
          </p:nvPr>
        </p:nvSpPr>
        <p:spPr>
          <a:xfrm>
            <a:off x="839788" y="1592263"/>
            <a:ext cx="4906800" cy="4604824"/>
          </a:xfrm>
        </p:spPr>
        <p:txBody>
          <a:bodyPr/>
          <a:lstStyle>
            <a:lvl1pPr>
              <a:defRPr/>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9" name="Tijdelijke aanduiding voor afbeelding 8">
            <a:extLst>
              <a:ext uri="{FF2B5EF4-FFF2-40B4-BE49-F238E27FC236}">
                <a16:creationId xmlns:a16="http://schemas.microsoft.com/office/drawing/2014/main" id="{4A6EAFCF-630E-4828-B0AE-F266C9D2C889}"/>
              </a:ext>
            </a:extLst>
          </p:cNvPr>
          <p:cNvSpPr>
            <a:spLocks noGrp="1"/>
          </p:cNvSpPr>
          <p:nvPr>
            <p:ph type="pic" sz="quarter" idx="13" hasCustomPrompt="1"/>
          </p:nvPr>
        </p:nvSpPr>
        <p:spPr>
          <a:xfrm>
            <a:off x="6096001" y="0"/>
            <a:ext cx="6096000" cy="6858000"/>
          </a:xfrm>
        </p:spPr>
        <p:txBody>
          <a:bodyPr>
            <a:norm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solidFill>
                  <a:schemeClr val="accent4">
                    <a:lumMod val="60000"/>
                    <a:lumOff val="40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sp>
        <p:nvSpPr>
          <p:cNvPr id="12" name="Tijdelijke aanduiding voor tekst 9">
            <a:extLst>
              <a:ext uri="{FF2B5EF4-FFF2-40B4-BE49-F238E27FC236}">
                <a16:creationId xmlns:a16="http://schemas.microsoft.com/office/drawing/2014/main" id="{D2F4A0A4-E99E-4B0A-A8B5-EC694F0B8A10}"/>
              </a:ext>
            </a:extLst>
          </p:cNvPr>
          <p:cNvSpPr>
            <a:spLocks noGrp="1"/>
          </p:cNvSpPr>
          <p:nvPr>
            <p:ph type="body" sz="quarter" idx="15" hasCustomPrompt="1"/>
          </p:nvPr>
        </p:nvSpPr>
        <p:spPr>
          <a:xfrm>
            <a:off x="836613" y="368300"/>
            <a:ext cx="4906800" cy="368052"/>
          </a:xfrm>
        </p:spPr>
        <p:txBody>
          <a:bodyPr anchor="ctr">
            <a:normAutofit/>
          </a:bodyPr>
          <a:lstStyle>
            <a:lvl1pPr>
              <a:defRPr sz="2000" b="0" u="none" cap="all" baseline="0">
                <a:solidFill>
                  <a:schemeClr val="tx1"/>
                </a:solidFill>
              </a:defRPr>
            </a:lvl1pPr>
          </a:lstStyle>
          <a:p>
            <a:pPr lvl="0"/>
            <a:r>
              <a:rPr lang="nl-BE"/>
              <a:t>BOVENTITEL</a:t>
            </a:r>
          </a:p>
        </p:txBody>
      </p:sp>
      <p:sp>
        <p:nvSpPr>
          <p:cNvPr id="13" name="Titel 1">
            <a:extLst>
              <a:ext uri="{FF2B5EF4-FFF2-40B4-BE49-F238E27FC236}">
                <a16:creationId xmlns:a16="http://schemas.microsoft.com/office/drawing/2014/main" id="{2EE646F3-A5C5-40DF-8A05-BBF9145DF41E}"/>
              </a:ext>
            </a:extLst>
          </p:cNvPr>
          <p:cNvSpPr>
            <a:spLocks noGrp="1"/>
          </p:cNvSpPr>
          <p:nvPr>
            <p:ph type="title" hasCustomPrompt="1"/>
          </p:nvPr>
        </p:nvSpPr>
        <p:spPr>
          <a:xfrm>
            <a:off x="836612" y="736352"/>
            <a:ext cx="4906800" cy="703511"/>
          </a:xfrm>
          <a:prstGeom prst="rect">
            <a:avLst/>
          </a:prstGeom>
        </p:spPr>
        <p:txBody>
          <a:bodyPr anchor="t"/>
          <a:lstStyle>
            <a:lvl1pPr>
              <a:defRPr/>
            </a:lvl1pPr>
          </a:lstStyle>
          <a:p>
            <a:r>
              <a:rPr lang="nl-NL"/>
              <a:t>Hoofdtitel</a:t>
            </a:r>
            <a:endParaRPr lang="nl-BE"/>
          </a:p>
        </p:txBody>
      </p:sp>
      <p:sp>
        <p:nvSpPr>
          <p:cNvPr id="14" name="Tijdelijke aanduiding voor voettekst 4">
            <a:extLst>
              <a:ext uri="{FF2B5EF4-FFF2-40B4-BE49-F238E27FC236}">
                <a16:creationId xmlns:a16="http://schemas.microsoft.com/office/drawing/2014/main" id="{327E91DB-C2B6-473A-A20A-A5AE3628EE5F}"/>
              </a:ext>
            </a:extLst>
          </p:cNvPr>
          <p:cNvSpPr>
            <a:spLocks noGrp="1"/>
          </p:cNvSpPr>
          <p:nvPr>
            <p:ph type="ftr" sz="quarter" idx="3"/>
          </p:nvPr>
        </p:nvSpPr>
        <p:spPr>
          <a:xfrm>
            <a:off x="839788" y="6344981"/>
            <a:ext cx="4833425" cy="365125"/>
          </a:xfrm>
          <a:prstGeom prst="rect">
            <a:avLst/>
          </a:prstGeom>
        </p:spPr>
        <p:txBody>
          <a:bodyPr vert="horz" lIns="0" tIns="45720" rIns="0" bIns="45720" rtlCol="0" anchor="ctr"/>
          <a:lstStyle>
            <a:lvl1pPr algn="l">
              <a:defRPr sz="1200">
                <a:solidFill>
                  <a:schemeClr val="tx1"/>
                </a:solidFill>
              </a:defRPr>
            </a:lvl1pPr>
          </a:lstStyle>
          <a:p>
            <a:r>
              <a:rPr lang="nl-BE"/>
              <a:t>Digitaal Vlaanderen</a:t>
            </a:r>
          </a:p>
        </p:txBody>
      </p:sp>
      <p:sp>
        <p:nvSpPr>
          <p:cNvPr id="15" name="Tijdelijke aanduiding voor dianummer 5">
            <a:extLst>
              <a:ext uri="{FF2B5EF4-FFF2-40B4-BE49-F238E27FC236}">
                <a16:creationId xmlns:a16="http://schemas.microsoft.com/office/drawing/2014/main" id="{F3DF618A-F0A4-4257-977E-9370603816BB}"/>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solidFill>
                  <a:schemeClr val="tx1"/>
                </a:solidFill>
                <a:latin typeface="Flanders Art Sans Light" panose="020B0604020202020204" charset="0"/>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257212363"/>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userDrawn="1">
  <p:cSld name="Highlight">
    <p:bg>
      <p:bgPr>
        <a:solidFill>
          <a:srgbClr val="FFEB00"/>
        </a:solidFill>
        <a:effectLst/>
      </p:bgPr>
    </p:bg>
    <p:spTree>
      <p:nvGrpSpPr>
        <p:cNvPr id="1" name=""/>
        <p:cNvGrpSpPr/>
        <p:nvPr/>
      </p:nvGrpSpPr>
      <p:grpSpPr>
        <a:xfrm>
          <a:off x="0" y="0"/>
          <a:ext cx="0" cy="0"/>
          <a:chOff x="0" y="0"/>
          <a:chExt cx="0" cy="0"/>
        </a:xfrm>
      </p:grpSpPr>
      <p:sp>
        <p:nvSpPr>
          <p:cNvPr id="17" name="Tijdelijke aanduiding voor tekst 3">
            <a:extLst>
              <a:ext uri="{FF2B5EF4-FFF2-40B4-BE49-F238E27FC236}">
                <a16:creationId xmlns:a16="http://schemas.microsoft.com/office/drawing/2014/main" id="{656B493A-0700-4CB6-9422-17D80DF1F120}"/>
              </a:ext>
            </a:extLst>
          </p:cNvPr>
          <p:cNvSpPr>
            <a:spLocks noGrp="1"/>
          </p:cNvSpPr>
          <p:nvPr>
            <p:ph type="body" sz="quarter" idx="11" hasCustomPrompt="1"/>
          </p:nvPr>
        </p:nvSpPr>
        <p:spPr>
          <a:xfrm>
            <a:off x="1756698" y="2757195"/>
            <a:ext cx="9595514" cy="1343609"/>
          </a:xfrm>
          <a:solidFill>
            <a:srgbClr val="FFEB00"/>
          </a:solidFill>
        </p:spPr>
        <p:txBody>
          <a:bodyPr anchor="ctr"/>
          <a:lstStyle>
            <a:lvl1pPr marL="0" indent="0" algn="l" defTabSz="914377" rtl="0" eaLnBrk="1" latinLnBrk="0" hangingPunct="1">
              <a:buFontTx/>
              <a:buNone/>
              <a:defRPr lang="nl-NL" sz="4800" b="1" kern="1200" dirty="0" smtClean="0">
                <a:solidFill>
                  <a:schemeClr val="tx1"/>
                </a:solidFill>
                <a:latin typeface="Flanders Art Sans Light" panose="020B0604020202020204" charset="0"/>
                <a:ea typeface="+mn-ea"/>
                <a:cs typeface="Calibri" panose="020F0502020204030204" pitchFamily="34" charset="0"/>
              </a:defRPr>
            </a:lvl1pPr>
            <a:lvl2pPr marL="0" indent="0" algn="l" defTabSz="914377" rtl="0" eaLnBrk="1" latinLnBrk="0" hangingPunct="1">
              <a:buFontTx/>
              <a:buNone/>
              <a:defRPr lang="nl-NL" sz="3733" b="1" kern="1200" dirty="0" smtClean="0">
                <a:solidFill>
                  <a:schemeClr val="tx1"/>
                </a:solidFill>
                <a:latin typeface="+mn-lt"/>
                <a:ea typeface="+mn-ea"/>
                <a:cs typeface="+mn-cs"/>
              </a:defRPr>
            </a:lvl2pPr>
            <a:lvl3pPr marL="0" indent="0" algn="l" defTabSz="914377" rtl="0" eaLnBrk="1" latinLnBrk="0" hangingPunct="1">
              <a:buFontTx/>
              <a:buNone/>
              <a:defRPr lang="nl-NL" sz="3733" b="1" kern="1200" dirty="0" smtClean="0">
                <a:solidFill>
                  <a:schemeClr val="tx1"/>
                </a:solidFill>
                <a:latin typeface="+mn-lt"/>
                <a:ea typeface="+mn-ea"/>
                <a:cs typeface="+mn-cs"/>
              </a:defRPr>
            </a:lvl3pPr>
            <a:lvl4pPr marL="0" indent="0" algn="l" defTabSz="914377" rtl="0" eaLnBrk="1" latinLnBrk="0" hangingPunct="1">
              <a:buFontTx/>
              <a:buNone/>
              <a:defRPr lang="nl-NL" sz="3733" b="1" kern="1200" dirty="0" smtClean="0">
                <a:solidFill>
                  <a:schemeClr val="tx1"/>
                </a:solidFill>
                <a:latin typeface="+mn-lt"/>
                <a:ea typeface="+mn-ea"/>
                <a:cs typeface="+mn-cs"/>
              </a:defRPr>
            </a:lvl4pPr>
            <a:lvl5pPr marL="0" indent="0" algn="l" defTabSz="914377" rtl="0" eaLnBrk="1" latinLnBrk="0" hangingPunct="1">
              <a:buFontTx/>
              <a:buNone/>
              <a:defRPr lang="nl-BE" sz="3733" b="1" kern="1200" dirty="0">
                <a:solidFill>
                  <a:schemeClr val="tx1"/>
                </a:solidFill>
                <a:latin typeface="+mn-lt"/>
                <a:ea typeface="+mn-ea"/>
                <a:cs typeface="+mn-cs"/>
              </a:defRPr>
            </a:lvl5pPr>
          </a:lstStyle>
          <a:p>
            <a:pPr lvl="0"/>
            <a:r>
              <a:rPr lang="nl-NL"/>
              <a:t>Highlight</a:t>
            </a:r>
            <a:endParaRPr lang="nl-BE"/>
          </a:p>
        </p:txBody>
      </p:sp>
      <p:cxnSp>
        <p:nvCxnSpPr>
          <p:cNvPr id="3" name="Straight Connector 2">
            <a:extLst>
              <a:ext uri="{FF2B5EF4-FFF2-40B4-BE49-F238E27FC236}">
                <a16:creationId xmlns:a16="http://schemas.microsoft.com/office/drawing/2014/main" id="{3F793950-6E94-4C9C-9F08-E5E3DC86771F}"/>
              </a:ext>
            </a:extLst>
          </p:cNvPr>
          <p:cNvCxnSpPr/>
          <p:nvPr userDrawn="1"/>
        </p:nvCxnSpPr>
        <p:spPr>
          <a:xfrm>
            <a:off x="839788" y="2757196"/>
            <a:ext cx="475861" cy="134360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ijdelijke aanduiding voor voettekst 4">
            <a:extLst>
              <a:ext uri="{FF2B5EF4-FFF2-40B4-BE49-F238E27FC236}">
                <a16:creationId xmlns:a16="http://schemas.microsoft.com/office/drawing/2014/main" id="{FEADFD0C-1342-4DBE-BBA6-0F8B8EB404A7}"/>
              </a:ext>
            </a:extLst>
          </p:cNvPr>
          <p:cNvSpPr>
            <a:spLocks noGrp="1"/>
          </p:cNvSpPr>
          <p:nvPr>
            <p:ph type="ftr" sz="quarter" idx="3"/>
          </p:nvPr>
        </p:nvSpPr>
        <p:spPr>
          <a:xfrm>
            <a:off x="839788" y="6344981"/>
            <a:ext cx="4833425" cy="365125"/>
          </a:xfrm>
          <a:prstGeom prst="rect">
            <a:avLst/>
          </a:prstGeom>
        </p:spPr>
        <p:txBody>
          <a:bodyPr vert="horz" lIns="0" tIns="45720" rIns="0" bIns="45720" rtlCol="0" anchor="ctr"/>
          <a:lstStyle>
            <a:lvl1pPr algn="l">
              <a:defRPr sz="1200">
                <a:solidFill>
                  <a:schemeClr val="tx1"/>
                </a:solidFill>
              </a:defRPr>
            </a:lvl1pPr>
          </a:lstStyle>
          <a:p>
            <a:r>
              <a:rPr lang="nl-BE"/>
              <a:t>Digitaal Vlaanderen</a:t>
            </a:r>
          </a:p>
        </p:txBody>
      </p:sp>
      <p:sp>
        <p:nvSpPr>
          <p:cNvPr id="7" name="Tijdelijke aanduiding voor dianummer 5">
            <a:extLst>
              <a:ext uri="{FF2B5EF4-FFF2-40B4-BE49-F238E27FC236}">
                <a16:creationId xmlns:a16="http://schemas.microsoft.com/office/drawing/2014/main" id="{05684A5A-EFC0-4F17-B1FF-0499C8B9DB11}"/>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solidFill>
                  <a:schemeClr val="tx1"/>
                </a:solidFill>
                <a:latin typeface="Flanders Art Sans Light" panose="020B0604020202020204" charset="0"/>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31425061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Quote 1">
    <p:spTree>
      <p:nvGrpSpPr>
        <p:cNvPr id="1" name=""/>
        <p:cNvGrpSpPr/>
        <p:nvPr/>
      </p:nvGrpSpPr>
      <p:grpSpPr>
        <a:xfrm>
          <a:off x="0" y="0"/>
          <a:ext cx="0" cy="0"/>
          <a:chOff x="0" y="0"/>
          <a:chExt cx="0" cy="0"/>
        </a:xfrm>
      </p:grpSpPr>
      <p:sp>
        <p:nvSpPr>
          <p:cNvPr id="7" name="Rechthoek 6">
            <a:extLst>
              <a:ext uri="{FF2B5EF4-FFF2-40B4-BE49-F238E27FC236}">
                <a16:creationId xmlns:a16="http://schemas.microsoft.com/office/drawing/2014/main" id="{0880DB12-4075-4207-B6AA-7800E4F122E2}"/>
              </a:ext>
            </a:extLst>
          </p:cNvPr>
          <p:cNvSpPr/>
          <p:nvPr userDrawn="1"/>
        </p:nvSpPr>
        <p:spPr>
          <a:xfrm>
            <a:off x="2148289" y="1872866"/>
            <a:ext cx="10043711" cy="27165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1800">
              <a:solidFill>
                <a:schemeClr val="tx1"/>
              </a:solidFill>
              <a:latin typeface="Flanders Art Sans Light" panose="020B0604020202020204" charset="0"/>
              <a:cs typeface="Calibri" panose="020F0502020204030204" pitchFamily="34" charset="0"/>
            </a:endParaRPr>
          </a:p>
        </p:txBody>
      </p:sp>
      <p:sp>
        <p:nvSpPr>
          <p:cNvPr id="3" name="Tijdelijke aanduiding voor tekst 2">
            <a:extLst>
              <a:ext uri="{FF2B5EF4-FFF2-40B4-BE49-F238E27FC236}">
                <a16:creationId xmlns:a16="http://schemas.microsoft.com/office/drawing/2014/main" id="{40CF25B6-16E2-4E2C-A3F5-C4E831274950}"/>
              </a:ext>
            </a:extLst>
          </p:cNvPr>
          <p:cNvSpPr>
            <a:spLocks noGrp="1"/>
          </p:cNvSpPr>
          <p:nvPr>
            <p:ph type="body" idx="1" hasCustomPrompt="1"/>
          </p:nvPr>
        </p:nvSpPr>
        <p:spPr>
          <a:xfrm>
            <a:off x="2467897" y="2192357"/>
            <a:ext cx="8884317" cy="2104220"/>
          </a:xfrm>
        </p:spPr>
        <p:txBody>
          <a:bodyPr anchor="ctr" anchorCtr="0">
            <a:norm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4400" b="1">
                <a:solidFill>
                  <a:schemeClr val="tx1"/>
                </a:solidFill>
                <a:latin typeface="Flanders Art Sans Light" panose="020B060402020202020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nl-NL"/>
              <a:t>Quote</a:t>
            </a:r>
          </a:p>
        </p:txBody>
      </p:sp>
      <p:sp>
        <p:nvSpPr>
          <p:cNvPr id="5" name="Tijdelijke aanduiding voor voettekst 4">
            <a:extLst>
              <a:ext uri="{FF2B5EF4-FFF2-40B4-BE49-F238E27FC236}">
                <a16:creationId xmlns:a16="http://schemas.microsoft.com/office/drawing/2014/main" id="{428D9E02-34B7-4AA9-A820-3BFB70B95D1B}"/>
              </a:ext>
            </a:extLst>
          </p:cNvPr>
          <p:cNvSpPr>
            <a:spLocks noGrp="1"/>
          </p:cNvSpPr>
          <p:nvPr>
            <p:ph type="ftr" sz="quarter" idx="11"/>
          </p:nvPr>
        </p:nvSpPr>
        <p:spPr>
          <a:xfrm>
            <a:off x="839788" y="6344981"/>
            <a:ext cx="4833425" cy="365125"/>
          </a:xfrm>
          <a:prstGeom prst="rect">
            <a:avLst/>
          </a:prstGeom>
        </p:spPr>
        <p:txBody>
          <a:bodyPr/>
          <a:lstStyle/>
          <a:p>
            <a:r>
              <a:rPr lang="nl-BE"/>
              <a:t>Digitaal Vlaanderen</a:t>
            </a:r>
          </a:p>
        </p:txBody>
      </p:sp>
      <p:sp>
        <p:nvSpPr>
          <p:cNvPr id="6" name="Tijdelijke aanduiding voor dianummer 5">
            <a:extLst>
              <a:ext uri="{FF2B5EF4-FFF2-40B4-BE49-F238E27FC236}">
                <a16:creationId xmlns:a16="http://schemas.microsoft.com/office/drawing/2014/main" id="{CC43F41A-8FBB-4AE1-9593-E17E909EE6E4}"/>
              </a:ext>
            </a:extLst>
          </p:cNvPr>
          <p:cNvSpPr>
            <a:spLocks noGrp="1"/>
          </p:cNvSpPr>
          <p:nvPr>
            <p:ph type="sldNum" sz="quarter" idx="12"/>
          </p:nvPr>
        </p:nvSpPr>
        <p:spPr>
          <a:xfrm>
            <a:off x="10514012" y="6344982"/>
            <a:ext cx="838200" cy="365125"/>
          </a:xfrm>
          <a:prstGeom prst="rect">
            <a:avLst/>
          </a:prstGeom>
        </p:spPr>
        <p:txBody>
          <a:bodyPr/>
          <a:lstStyle/>
          <a:p>
            <a:fld id="{1EABE038-A425-4CC0-917A-1DC3ED725B2E}" type="slidenum">
              <a:rPr lang="nl-BE" smtClean="0"/>
              <a:t>‹nr.›</a:t>
            </a:fld>
            <a:endParaRPr lang="nl-BE"/>
          </a:p>
        </p:txBody>
      </p:sp>
      <p:sp>
        <p:nvSpPr>
          <p:cNvPr id="8" name="Freeform: Shape 7">
            <a:extLst>
              <a:ext uri="{FF2B5EF4-FFF2-40B4-BE49-F238E27FC236}">
                <a16:creationId xmlns:a16="http://schemas.microsoft.com/office/drawing/2014/main" id="{9554821F-9E1A-4BA4-9134-CC73E4409158}"/>
              </a:ext>
            </a:extLst>
          </p:cNvPr>
          <p:cNvSpPr/>
          <p:nvPr userDrawn="1"/>
        </p:nvSpPr>
        <p:spPr>
          <a:xfrm>
            <a:off x="839788" y="1389235"/>
            <a:ext cx="1037844" cy="749726"/>
          </a:xfrm>
          <a:custGeom>
            <a:avLst/>
            <a:gdLst/>
            <a:ahLst/>
            <a:cxnLst/>
            <a:rect l="l" t="t" r="r" b="b"/>
            <a:pathLst>
              <a:path w="1037844" h="749726">
                <a:moveTo>
                  <a:pt x="959709" y="0"/>
                </a:moveTo>
                <a:lnTo>
                  <a:pt x="1037844" y="100459"/>
                </a:lnTo>
                <a:cubicBezTo>
                  <a:pt x="1008815" y="149138"/>
                  <a:pt x="986413" y="192702"/>
                  <a:pt x="970639" y="231149"/>
                </a:cubicBezTo>
                <a:cubicBezTo>
                  <a:pt x="954865" y="269596"/>
                  <a:pt x="946881" y="306648"/>
                  <a:pt x="946687" y="342305"/>
                </a:cubicBezTo>
                <a:cubicBezTo>
                  <a:pt x="946571" y="372458"/>
                  <a:pt x="953314" y="403309"/>
                  <a:pt x="966918" y="434857"/>
                </a:cubicBezTo>
                <a:cubicBezTo>
                  <a:pt x="980522" y="466406"/>
                  <a:pt x="1001684" y="501908"/>
                  <a:pt x="1030403" y="541363"/>
                </a:cubicBezTo>
                <a:cubicBezTo>
                  <a:pt x="1030170" y="570392"/>
                  <a:pt x="1024589" y="597444"/>
                  <a:pt x="1013660" y="622520"/>
                </a:cubicBezTo>
                <a:cubicBezTo>
                  <a:pt x="1002730" y="647596"/>
                  <a:pt x="987847" y="669533"/>
                  <a:pt x="969011" y="688330"/>
                </a:cubicBezTo>
                <a:cubicBezTo>
                  <a:pt x="950214" y="707166"/>
                  <a:pt x="928277" y="722049"/>
                  <a:pt x="903201" y="732979"/>
                </a:cubicBezTo>
                <a:cubicBezTo>
                  <a:pt x="878125" y="743909"/>
                  <a:pt x="851073" y="749490"/>
                  <a:pt x="822043" y="749722"/>
                </a:cubicBezTo>
                <a:cubicBezTo>
                  <a:pt x="799370" y="749877"/>
                  <a:pt x="775883" y="745846"/>
                  <a:pt x="751583" y="737630"/>
                </a:cubicBezTo>
                <a:cubicBezTo>
                  <a:pt x="727282" y="729413"/>
                  <a:pt x="704260" y="716081"/>
                  <a:pt x="682517" y="697632"/>
                </a:cubicBezTo>
                <a:cubicBezTo>
                  <a:pt x="659883" y="680036"/>
                  <a:pt x="641899" y="656627"/>
                  <a:pt x="628567" y="627404"/>
                </a:cubicBezTo>
                <a:cubicBezTo>
                  <a:pt x="615234" y="598181"/>
                  <a:pt x="608413" y="562679"/>
                  <a:pt x="608103" y="520899"/>
                </a:cubicBezTo>
                <a:cubicBezTo>
                  <a:pt x="608684" y="467452"/>
                  <a:pt x="619614" y="414355"/>
                  <a:pt x="640892" y="361606"/>
                </a:cubicBezTo>
                <a:cubicBezTo>
                  <a:pt x="662169" y="308857"/>
                  <a:pt x="690307" y="259015"/>
                  <a:pt x="725305" y="212080"/>
                </a:cubicBezTo>
                <a:cubicBezTo>
                  <a:pt x="760187" y="165223"/>
                  <a:pt x="797859" y="123597"/>
                  <a:pt x="838321" y="87204"/>
                </a:cubicBezTo>
                <a:cubicBezTo>
                  <a:pt x="878784" y="50811"/>
                  <a:pt x="919247" y="21743"/>
                  <a:pt x="959709" y="0"/>
                </a:cubicBezTo>
                <a:close/>
                <a:moveTo>
                  <a:pt x="349747" y="0"/>
                </a:moveTo>
                <a:lnTo>
                  <a:pt x="429730" y="100459"/>
                </a:lnTo>
                <a:cubicBezTo>
                  <a:pt x="399893" y="149138"/>
                  <a:pt x="377262" y="192702"/>
                  <a:pt x="361837" y="231149"/>
                </a:cubicBezTo>
                <a:cubicBezTo>
                  <a:pt x="346413" y="269596"/>
                  <a:pt x="338662" y="306648"/>
                  <a:pt x="338584" y="342305"/>
                </a:cubicBezTo>
                <a:cubicBezTo>
                  <a:pt x="338391" y="372458"/>
                  <a:pt x="344824" y="403309"/>
                  <a:pt x="357886" y="434857"/>
                </a:cubicBezTo>
                <a:cubicBezTo>
                  <a:pt x="370947" y="466406"/>
                  <a:pt x="391798" y="501908"/>
                  <a:pt x="420440" y="541363"/>
                </a:cubicBezTo>
                <a:cubicBezTo>
                  <a:pt x="420207" y="570392"/>
                  <a:pt x="414626" y="597444"/>
                  <a:pt x="403697" y="622520"/>
                </a:cubicBezTo>
                <a:cubicBezTo>
                  <a:pt x="392767" y="647596"/>
                  <a:pt x="377884" y="669533"/>
                  <a:pt x="359048" y="688330"/>
                </a:cubicBezTo>
                <a:cubicBezTo>
                  <a:pt x="340251" y="707166"/>
                  <a:pt x="318314" y="722049"/>
                  <a:pt x="293238" y="732979"/>
                </a:cubicBezTo>
                <a:cubicBezTo>
                  <a:pt x="268162" y="743909"/>
                  <a:pt x="241110" y="749490"/>
                  <a:pt x="212081" y="749722"/>
                </a:cubicBezTo>
                <a:cubicBezTo>
                  <a:pt x="189408" y="749877"/>
                  <a:pt x="165921" y="745846"/>
                  <a:pt x="141620" y="737630"/>
                </a:cubicBezTo>
                <a:cubicBezTo>
                  <a:pt x="117319" y="729413"/>
                  <a:pt x="94297" y="716081"/>
                  <a:pt x="72554" y="697632"/>
                </a:cubicBezTo>
                <a:cubicBezTo>
                  <a:pt x="50811" y="680036"/>
                  <a:pt x="33371" y="656627"/>
                  <a:pt x="20232" y="627404"/>
                </a:cubicBezTo>
                <a:cubicBezTo>
                  <a:pt x="7093" y="598181"/>
                  <a:pt x="349" y="562679"/>
                  <a:pt x="0" y="520899"/>
                </a:cubicBezTo>
                <a:cubicBezTo>
                  <a:pt x="582" y="467452"/>
                  <a:pt x="11511" y="414355"/>
                  <a:pt x="32789" y="361606"/>
                </a:cubicBezTo>
                <a:cubicBezTo>
                  <a:pt x="54067" y="308857"/>
                  <a:pt x="82205" y="259015"/>
                  <a:pt x="117203" y="212080"/>
                </a:cubicBezTo>
                <a:cubicBezTo>
                  <a:pt x="151193" y="165223"/>
                  <a:pt x="188322" y="123597"/>
                  <a:pt x="228591" y="87204"/>
                </a:cubicBezTo>
                <a:cubicBezTo>
                  <a:pt x="268860" y="50811"/>
                  <a:pt x="309245" y="21743"/>
                  <a:pt x="349747" y="0"/>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l-BE">
              <a:solidFill>
                <a:schemeClr val="tx1"/>
              </a:solidFill>
            </a:endParaRPr>
          </a:p>
        </p:txBody>
      </p:sp>
    </p:spTree>
    <p:extLst>
      <p:ext uri="{BB962C8B-B14F-4D97-AF65-F5344CB8AC3E}">
        <p14:creationId xmlns:p14="http://schemas.microsoft.com/office/powerpoint/2010/main" val="27300499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userDrawn="1">
  <p:cSld name="Quote 2">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76102AC0-F19C-45A3-9A9D-B0D64DB004C2}"/>
              </a:ext>
            </a:extLst>
          </p:cNvPr>
          <p:cNvSpPr>
            <a:spLocks noGrp="1"/>
          </p:cNvSpPr>
          <p:nvPr>
            <p:ph type="pic" sz="quarter" idx="10" hasCustomPrompt="1"/>
          </p:nvPr>
        </p:nvSpPr>
        <p:spPr>
          <a:xfrm>
            <a:off x="217714" y="0"/>
            <a:ext cx="8015140" cy="6857999"/>
          </a:xfrm>
          <a:custGeom>
            <a:avLst/>
            <a:gdLst>
              <a:gd name="connsiteX0" fmla="*/ 0 w 8232854"/>
              <a:gd name="connsiteY0" fmla="*/ 0 h 6857999"/>
              <a:gd name="connsiteX1" fmla="*/ 5883438 w 8232854"/>
              <a:gd name="connsiteY1" fmla="*/ 0 h 6857999"/>
              <a:gd name="connsiteX2" fmla="*/ 8232854 w 8232854"/>
              <a:gd name="connsiteY2" fmla="*/ 6844108 h 6857999"/>
              <a:gd name="connsiteX3" fmla="*/ 607 w 8232854"/>
              <a:gd name="connsiteY3" fmla="*/ 6857999 h 6857999"/>
              <a:gd name="connsiteX4" fmla="*/ 0 w 8232854"/>
              <a:gd name="connsiteY4" fmla="*/ 6857999 h 685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2854" h="6857999">
                <a:moveTo>
                  <a:pt x="0" y="0"/>
                </a:moveTo>
                <a:lnTo>
                  <a:pt x="5883438" y="0"/>
                </a:lnTo>
                <a:lnTo>
                  <a:pt x="8232854" y="6844108"/>
                </a:lnTo>
                <a:lnTo>
                  <a:pt x="607" y="6857999"/>
                </a:lnTo>
                <a:lnTo>
                  <a:pt x="0" y="6857999"/>
                </a:lnTo>
                <a:close/>
              </a:path>
            </a:pathLst>
          </a:custGeom>
          <a:solidFill>
            <a:schemeClr val="accent5"/>
          </a:solidFill>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a:solidFill>
                  <a:schemeClr val="accent4">
                    <a:lumMod val="60000"/>
                    <a:lumOff val="40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sp>
        <p:nvSpPr>
          <p:cNvPr id="5" name="Tijdelijke aanduiding voor voettekst 4">
            <a:extLst>
              <a:ext uri="{FF2B5EF4-FFF2-40B4-BE49-F238E27FC236}">
                <a16:creationId xmlns:a16="http://schemas.microsoft.com/office/drawing/2014/main" id="{428D9E02-34B7-4AA9-A820-3BFB70B95D1B}"/>
              </a:ext>
            </a:extLst>
          </p:cNvPr>
          <p:cNvSpPr>
            <a:spLocks noGrp="1"/>
          </p:cNvSpPr>
          <p:nvPr>
            <p:ph type="ftr" sz="quarter" idx="11"/>
          </p:nvPr>
        </p:nvSpPr>
        <p:spPr>
          <a:xfrm>
            <a:off x="839788" y="6344981"/>
            <a:ext cx="4833425" cy="365125"/>
          </a:xfrm>
          <a:prstGeom prst="rect">
            <a:avLst/>
          </a:prstGeom>
        </p:spPr>
        <p:txBody>
          <a:bodyPr/>
          <a:lstStyle/>
          <a:p>
            <a:r>
              <a:rPr lang="nl-BE"/>
              <a:t>Digitaal Vlaanderen</a:t>
            </a:r>
          </a:p>
        </p:txBody>
      </p:sp>
      <p:sp>
        <p:nvSpPr>
          <p:cNvPr id="6" name="Tijdelijke aanduiding voor dianummer 5">
            <a:extLst>
              <a:ext uri="{FF2B5EF4-FFF2-40B4-BE49-F238E27FC236}">
                <a16:creationId xmlns:a16="http://schemas.microsoft.com/office/drawing/2014/main" id="{CC43F41A-8FBB-4AE1-9593-E17E909EE6E4}"/>
              </a:ext>
            </a:extLst>
          </p:cNvPr>
          <p:cNvSpPr>
            <a:spLocks noGrp="1"/>
          </p:cNvSpPr>
          <p:nvPr>
            <p:ph type="sldNum" sz="quarter" idx="12"/>
          </p:nvPr>
        </p:nvSpPr>
        <p:spPr>
          <a:xfrm>
            <a:off x="10514012" y="6344982"/>
            <a:ext cx="838200" cy="365125"/>
          </a:xfrm>
          <a:prstGeom prst="rect">
            <a:avLst/>
          </a:prstGeom>
        </p:spPr>
        <p:txBody>
          <a:bodyPr/>
          <a:lstStyle/>
          <a:p>
            <a:fld id="{1EABE038-A425-4CC0-917A-1DC3ED725B2E}" type="slidenum">
              <a:rPr lang="nl-BE" smtClean="0"/>
              <a:t>‹nr.›</a:t>
            </a:fld>
            <a:endParaRPr lang="nl-BE"/>
          </a:p>
        </p:txBody>
      </p:sp>
      <p:sp>
        <p:nvSpPr>
          <p:cNvPr id="4" name="Tijdelijke aanduiding voor tekst 3">
            <a:extLst>
              <a:ext uri="{FF2B5EF4-FFF2-40B4-BE49-F238E27FC236}">
                <a16:creationId xmlns:a16="http://schemas.microsoft.com/office/drawing/2014/main" id="{938A7250-1A84-484F-8ED9-8FAD13CC72E9}"/>
              </a:ext>
            </a:extLst>
          </p:cNvPr>
          <p:cNvSpPr>
            <a:spLocks noGrp="1"/>
          </p:cNvSpPr>
          <p:nvPr>
            <p:ph type="body" sz="quarter" idx="13" hasCustomPrompt="1"/>
          </p:nvPr>
        </p:nvSpPr>
        <p:spPr>
          <a:xfrm>
            <a:off x="8309771" y="731520"/>
            <a:ext cx="3042442" cy="5469256"/>
          </a:xfrm>
        </p:spPr>
        <p:txBody>
          <a:bodyPr anchor="ctr" anchorCtr="0">
            <a:normAutofit/>
          </a:bodyPr>
          <a:lstStyle>
            <a:lvl1pPr algn="r">
              <a:defRPr sz="4400" b="1">
                <a:latin typeface="Flanders Art Sans Light" panose="020B0604020202020204" charset="0"/>
              </a:defRPr>
            </a:lvl1pPr>
            <a:lvl2pPr algn="r">
              <a:defRPr/>
            </a:lvl2pPr>
            <a:lvl3pPr algn="r">
              <a:defRPr/>
            </a:lvl3pPr>
            <a:lvl4pPr algn="r">
              <a:defRPr/>
            </a:lvl4pPr>
            <a:lvl5pPr algn="r">
              <a:defRPr/>
            </a:lvl5pPr>
          </a:lstStyle>
          <a:p>
            <a:pPr lvl="0"/>
            <a:r>
              <a:rPr lang="nl-NL"/>
              <a:t>Quote</a:t>
            </a:r>
            <a:endParaRPr lang="nl-BE"/>
          </a:p>
        </p:txBody>
      </p:sp>
      <p:sp>
        <p:nvSpPr>
          <p:cNvPr id="7" name="Freeform: Shape 6">
            <a:extLst>
              <a:ext uri="{FF2B5EF4-FFF2-40B4-BE49-F238E27FC236}">
                <a16:creationId xmlns:a16="http://schemas.microsoft.com/office/drawing/2014/main" id="{52B16C0A-8A9F-4770-8F4E-140648204FC1}"/>
              </a:ext>
            </a:extLst>
          </p:cNvPr>
          <p:cNvSpPr/>
          <p:nvPr userDrawn="1"/>
        </p:nvSpPr>
        <p:spPr>
          <a:xfrm>
            <a:off x="7282531" y="731520"/>
            <a:ext cx="1037844" cy="749726"/>
          </a:xfrm>
          <a:custGeom>
            <a:avLst/>
            <a:gdLst/>
            <a:ahLst/>
            <a:cxnLst/>
            <a:rect l="l" t="t" r="r" b="b"/>
            <a:pathLst>
              <a:path w="1037844" h="749726">
                <a:moveTo>
                  <a:pt x="959709" y="0"/>
                </a:moveTo>
                <a:lnTo>
                  <a:pt x="1037844" y="100459"/>
                </a:lnTo>
                <a:cubicBezTo>
                  <a:pt x="1008815" y="149138"/>
                  <a:pt x="986413" y="192702"/>
                  <a:pt x="970639" y="231149"/>
                </a:cubicBezTo>
                <a:cubicBezTo>
                  <a:pt x="954865" y="269596"/>
                  <a:pt x="946881" y="306648"/>
                  <a:pt x="946687" y="342305"/>
                </a:cubicBezTo>
                <a:cubicBezTo>
                  <a:pt x="946571" y="372458"/>
                  <a:pt x="953314" y="403309"/>
                  <a:pt x="966918" y="434857"/>
                </a:cubicBezTo>
                <a:cubicBezTo>
                  <a:pt x="980522" y="466406"/>
                  <a:pt x="1001684" y="501908"/>
                  <a:pt x="1030403" y="541363"/>
                </a:cubicBezTo>
                <a:cubicBezTo>
                  <a:pt x="1030170" y="570392"/>
                  <a:pt x="1024589" y="597444"/>
                  <a:pt x="1013660" y="622520"/>
                </a:cubicBezTo>
                <a:cubicBezTo>
                  <a:pt x="1002730" y="647596"/>
                  <a:pt x="987847" y="669533"/>
                  <a:pt x="969011" y="688330"/>
                </a:cubicBezTo>
                <a:cubicBezTo>
                  <a:pt x="950214" y="707166"/>
                  <a:pt x="928277" y="722049"/>
                  <a:pt x="903201" y="732979"/>
                </a:cubicBezTo>
                <a:cubicBezTo>
                  <a:pt x="878125" y="743909"/>
                  <a:pt x="851073" y="749490"/>
                  <a:pt x="822043" y="749722"/>
                </a:cubicBezTo>
                <a:cubicBezTo>
                  <a:pt x="799370" y="749877"/>
                  <a:pt x="775883" y="745846"/>
                  <a:pt x="751583" y="737630"/>
                </a:cubicBezTo>
                <a:cubicBezTo>
                  <a:pt x="727282" y="729413"/>
                  <a:pt x="704260" y="716081"/>
                  <a:pt x="682517" y="697632"/>
                </a:cubicBezTo>
                <a:cubicBezTo>
                  <a:pt x="659883" y="680036"/>
                  <a:pt x="641899" y="656627"/>
                  <a:pt x="628567" y="627404"/>
                </a:cubicBezTo>
                <a:cubicBezTo>
                  <a:pt x="615234" y="598181"/>
                  <a:pt x="608413" y="562679"/>
                  <a:pt x="608103" y="520899"/>
                </a:cubicBezTo>
                <a:cubicBezTo>
                  <a:pt x="608684" y="467452"/>
                  <a:pt x="619614" y="414355"/>
                  <a:pt x="640892" y="361606"/>
                </a:cubicBezTo>
                <a:cubicBezTo>
                  <a:pt x="662169" y="308857"/>
                  <a:pt x="690307" y="259015"/>
                  <a:pt x="725305" y="212080"/>
                </a:cubicBezTo>
                <a:cubicBezTo>
                  <a:pt x="760187" y="165223"/>
                  <a:pt x="797859" y="123597"/>
                  <a:pt x="838321" y="87204"/>
                </a:cubicBezTo>
                <a:cubicBezTo>
                  <a:pt x="878784" y="50811"/>
                  <a:pt x="919247" y="21743"/>
                  <a:pt x="959709" y="0"/>
                </a:cubicBezTo>
                <a:close/>
                <a:moveTo>
                  <a:pt x="349747" y="0"/>
                </a:moveTo>
                <a:lnTo>
                  <a:pt x="429730" y="100459"/>
                </a:lnTo>
                <a:cubicBezTo>
                  <a:pt x="399893" y="149138"/>
                  <a:pt x="377262" y="192702"/>
                  <a:pt x="361837" y="231149"/>
                </a:cubicBezTo>
                <a:cubicBezTo>
                  <a:pt x="346413" y="269596"/>
                  <a:pt x="338662" y="306648"/>
                  <a:pt x="338584" y="342305"/>
                </a:cubicBezTo>
                <a:cubicBezTo>
                  <a:pt x="338391" y="372458"/>
                  <a:pt x="344824" y="403309"/>
                  <a:pt x="357886" y="434857"/>
                </a:cubicBezTo>
                <a:cubicBezTo>
                  <a:pt x="370947" y="466406"/>
                  <a:pt x="391798" y="501908"/>
                  <a:pt x="420440" y="541363"/>
                </a:cubicBezTo>
                <a:cubicBezTo>
                  <a:pt x="420207" y="570392"/>
                  <a:pt x="414626" y="597444"/>
                  <a:pt x="403697" y="622520"/>
                </a:cubicBezTo>
                <a:cubicBezTo>
                  <a:pt x="392767" y="647596"/>
                  <a:pt x="377884" y="669533"/>
                  <a:pt x="359048" y="688330"/>
                </a:cubicBezTo>
                <a:cubicBezTo>
                  <a:pt x="340251" y="707166"/>
                  <a:pt x="318314" y="722049"/>
                  <a:pt x="293238" y="732979"/>
                </a:cubicBezTo>
                <a:cubicBezTo>
                  <a:pt x="268162" y="743909"/>
                  <a:pt x="241110" y="749490"/>
                  <a:pt x="212081" y="749722"/>
                </a:cubicBezTo>
                <a:cubicBezTo>
                  <a:pt x="189408" y="749877"/>
                  <a:pt x="165921" y="745846"/>
                  <a:pt x="141620" y="737630"/>
                </a:cubicBezTo>
                <a:cubicBezTo>
                  <a:pt x="117319" y="729413"/>
                  <a:pt x="94297" y="716081"/>
                  <a:pt x="72554" y="697632"/>
                </a:cubicBezTo>
                <a:cubicBezTo>
                  <a:pt x="50811" y="680036"/>
                  <a:pt x="33371" y="656627"/>
                  <a:pt x="20232" y="627404"/>
                </a:cubicBezTo>
                <a:cubicBezTo>
                  <a:pt x="7093" y="598181"/>
                  <a:pt x="349" y="562679"/>
                  <a:pt x="0" y="520899"/>
                </a:cubicBezTo>
                <a:cubicBezTo>
                  <a:pt x="582" y="467452"/>
                  <a:pt x="11511" y="414355"/>
                  <a:pt x="32789" y="361606"/>
                </a:cubicBezTo>
                <a:cubicBezTo>
                  <a:pt x="54067" y="308857"/>
                  <a:pt x="82205" y="259015"/>
                  <a:pt x="117203" y="212080"/>
                </a:cubicBezTo>
                <a:cubicBezTo>
                  <a:pt x="151193" y="165223"/>
                  <a:pt x="188322" y="123597"/>
                  <a:pt x="228591" y="87204"/>
                </a:cubicBezTo>
                <a:cubicBezTo>
                  <a:pt x="268860" y="50811"/>
                  <a:pt x="309245" y="21743"/>
                  <a:pt x="349747"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l-BE"/>
          </a:p>
        </p:txBody>
      </p:sp>
    </p:spTree>
    <p:extLst>
      <p:ext uri="{BB962C8B-B14F-4D97-AF65-F5344CB8AC3E}">
        <p14:creationId xmlns:p14="http://schemas.microsoft.com/office/powerpoint/2010/main" val="24023477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21A646AE-525C-4E05-AC23-070AEB611B82}"/>
              </a:ext>
            </a:extLst>
          </p:cNvPr>
          <p:cNvSpPr>
            <a:spLocks noGrp="1"/>
          </p:cNvSpPr>
          <p:nvPr>
            <p:ph type="ftr" sz="quarter" idx="10"/>
          </p:nvPr>
        </p:nvSpPr>
        <p:spPr>
          <a:xfrm>
            <a:off x="839788" y="6344981"/>
            <a:ext cx="4833425" cy="365125"/>
          </a:xfrm>
          <a:prstGeom prst="rect">
            <a:avLst/>
          </a:prstGeom>
        </p:spPr>
        <p:txBody>
          <a:bodyPr/>
          <a:lstStyle/>
          <a:p>
            <a:r>
              <a:rPr lang="nl-BE"/>
              <a:t>Digitaal Vlaanderen</a:t>
            </a:r>
          </a:p>
        </p:txBody>
      </p:sp>
      <p:sp>
        <p:nvSpPr>
          <p:cNvPr id="4" name="Slide Number Placeholder 3">
            <a:extLst>
              <a:ext uri="{FF2B5EF4-FFF2-40B4-BE49-F238E27FC236}">
                <a16:creationId xmlns:a16="http://schemas.microsoft.com/office/drawing/2014/main" id="{78AA4E71-19A2-489E-A860-0F722BD39634}"/>
              </a:ext>
            </a:extLst>
          </p:cNvPr>
          <p:cNvSpPr>
            <a:spLocks noGrp="1"/>
          </p:cNvSpPr>
          <p:nvPr>
            <p:ph type="sldNum" sz="quarter" idx="11"/>
          </p:nvPr>
        </p:nvSpPr>
        <p:spPr>
          <a:xfrm>
            <a:off x="10514012" y="6344982"/>
            <a:ext cx="838200" cy="365125"/>
          </a:xfrm>
          <a:prstGeom prst="rect">
            <a:avLst/>
          </a:prstGeom>
        </p:spPr>
        <p:txBody>
          <a:bodyPr/>
          <a:lstStyle/>
          <a:p>
            <a:fld id="{1EABE038-A425-4CC0-917A-1DC3ED725B2E}" type="slidenum">
              <a:rPr lang="nl-BE" smtClean="0"/>
              <a:pPr/>
              <a:t>‹nr.›</a:t>
            </a:fld>
            <a:endParaRPr lang="nl-BE"/>
          </a:p>
        </p:txBody>
      </p:sp>
    </p:spTree>
    <p:extLst>
      <p:ext uri="{BB962C8B-B14F-4D97-AF65-F5344CB8AC3E}">
        <p14:creationId xmlns:p14="http://schemas.microsoft.com/office/powerpoint/2010/main" val="42162218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userDrawn="1">
  <p:cSld name="Conclusi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268E365-9778-4C40-AA58-C17DCFF706A7}"/>
              </a:ext>
            </a:extLst>
          </p:cNvPr>
          <p:cNvSpPr>
            <a:spLocks noGrp="1"/>
          </p:cNvSpPr>
          <p:nvPr>
            <p:ph type="title"/>
          </p:nvPr>
        </p:nvSpPr>
        <p:spPr/>
        <p:txBody>
          <a:bodyPr/>
          <a:lstStyle/>
          <a:p>
            <a:r>
              <a:rPr lang="en-US"/>
              <a:t>Click to edit Master title style</a:t>
            </a:r>
            <a:endParaRPr lang="nl-BE"/>
          </a:p>
        </p:txBody>
      </p:sp>
      <p:sp>
        <p:nvSpPr>
          <p:cNvPr id="3" name="Footer Placeholder 2">
            <a:extLst>
              <a:ext uri="{FF2B5EF4-FFF2-40B4-BE49-F238E27FC236}">
                <a16:creationId xmlns:a16="http://schemas.microsoft.com/office/drawing/2014/main" id="{457A015D-CC98-4ECA-BDBA-F0297C2169B8}"/>
              </a:ext>
            </a:extLst>
          </p:cNvPr>
          <p:cNvSpPr>
            <a:spLocks noGrp="1"/>
          </p:cNvSpPr>
          <p:nvPr>
            <p:ph type="ftr" sz="quarter" idx="10"/>
          </p:nvPr>
        </p:nvSpPr>
        <p:spPr>
          <a:xfrm>
            <a:off x="839788" y="6344981"/>
            <a:ext cx="4833425" cy="365125"/>
          </a:xfrm>
          <a:prstGeom prst="rect">
            <a:avLst/>
          </a:prstGeom>
        </p:spPr>
        <p:txBody>
          <a:bodyPr/>
          <a:lstStyle/>
          <a:p>
            <a:r>
              <a:rPr lang="nl-BE"/>
              <a:t>Digitaal Vlaanderen</a:t>
            </a:r>
          </a:p>
        </p:txBody>
      </p:sp>
      <p:sp>
        <p:nvSpPr>
          <p:cNvPr id="4" name="Slide Number Placeholder 3">
            <a:extLst>
              <a:ext uri="{FF2B5EF4-FFF2-40B4-BE49-F238E27FC236}">
                <a16:creationId xmlns:a16="http://schemas.microsoft.com/office/drawing/2014/main" id="{8416A5E5-BDF0-4E7D-803E-FE61AE47C41E}"/>
              </a:ext>
            </a:extLst>
          </p:cNvPr>
          <p:cNvSpPr>
            <a:spLocks noGrp="1"/>
          </p:cNvSpPr>
          <p:nvPr>
            <p:ph type="sldNum" sz="quarter" idx="11"/>
          </p:nvPr>
        </p:nvSpPr>
        <p:spPr>
          <a:xfrm>
            <a:off x="10514012" y="6344982"/>
            <a:ext cx="838200" cy="365125"/>
          </a:xfrm>
          <a:prstGeom prst="rect">
            <a:avLst/>
          </a:prstGeom>
        </p:spPr>
        <p:txBody>
          <a:bodyPr/>
          <a:lstStyle/>
          <a:p>
            <a:fld id="{1EABE038-A425-4CC0-917A-1DC3ED725B2E}" type="slidenum">
              <a:rPr lang="nl-BE" smtClean="0"/>
              <a:pPr/>
              <a:t>‹nr.›</a:t>
            </a:fld>
            <a:endParaRPr lang="nl-BE"/>
          </a:p>
        </p:txBody>
      </p:sp>
      <p:sp>
        <p:nvSpPr>
          <p:cNvPr id="9" name="Text Placeholder 8">
            <a:extLst>
              <a:ext uri="{FF2B5EF4-FFF2-40B4-BE49-F238E27FC236}">
                <a16:creationId xmlns:a16="http://schemas.microsoft.com/office/drawing/2014/main" id="{83D95701-A0B9-4CE4-8280-12966CBFBB4E}"/>
              </a:ext>
            </a:extLst>
          </p:cNvPr>
          <p:cNvSpPr>
            <a:spLocks noGrp="1"/>
          </p:cNvSpPr>
          <p:nvPr>
            <p:ph type="body" sz="quarter" idx="12"/>
          </p:nvPr>
        </p:nvSpPr>
        <p:spPr>
          <a:xfrm>
            <a:off x="838200" y="1592263"/>
            <a:ext cx="10514013" cy="4608513"/>
          </a:xfrm>
        </p:spPr>
        <p:txBody>
          <a:bodyPr/>
          <a:lstStyle>
            <a:lvl1pPr marL="396000" indent="-396000">
              <a:buSzPct val="114000"/>
              <a:buFontTx/>
              <a:buBlip>
                <a:blip r:embed="rId2"/>
              </a:buBlip>
              <a:defRPr sz="2800"/>
            </a:lvl1pPr>
            <a:lvl2pPr marL="648000">
              <a:defRPr/>
            </a:lvl2pPr>
            <a:lvl3pPr marL="864000">
              <a:defRPr/>
            </a:lvl3pPr>
            <a:lvl4pPr marL="1080000">
              <a:defRPr/>
            </a:lvl4pPr>
            <a:lvl5pPr marL="1296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323723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userDrawn="1">
  <p:cSld name="Titel + Tussentitel + Foto Code Shape">
    <p:bg>
      <p:bgRef idx="1001">
        <a:schemeClr val="bg1"/>
      </p:bgRef>
    </p:bg>
    <p:spTree>
      <p:nvGrpSpPr>
        <p:cNvPr id="1" name=""/>
        <p:cNvGrpSpPr/>
        <p:nvPr/>
      </p:nvGrpSpPr>
      <p:grpSpPr>
        <a:xfrm>
          <a:off x="0" y="0"/>
          <a:ext cx="0" cy="0"/>
          <a:chOff x="0" y="0"/>
          <a:chExt cx="0" cy="0"/>
        </a:xfrm>
      </p:grpSpPr>
      <p:grpSp>
        <p:nvGrpSpPr>
          <p:cNvPr id="21" name="Group 20">
            <a:extLst>
              <a:ext uri="{FF2B5EF4-FFF2-40B4-BE49-F238E27FC236}">
                <a16:creationId xmlns:a16="http://schemas.microsoft.com/office/drawing/2014/main" id="{7FA0B71D-8A8D-4470-A5F4-C62381A5019F}"/>
              </a:ext>
            </a:extLst>
          </p:cNvPr>
          <p:cNvGrpSpPr>
            <a:grpSpLocks noChangeAspect="1"/>
          </p:cNvGrpSpPr>
          <p:nvPr userDrawn="1"/>
        </p:nvGrpSpPr>
        <p:grpSpPr>
          <a:xfrm>
            <a:off x="6707982" y="2009391"/>
            <a:ext cx="4644231" cy="2506662"/>
            <a:chOff x="5283199" y="2561298"/>
            <a:chExt cx="4282210" cy="2311266"/>
          </a:xfrm>
          <a:solidFill>
            <a:schemeClr val="accent1"/>
          </a:solidFill>
        </p:grpSpPr>
        <p:sp>
          <p:nvSpPr>
            <p:cNvPr id="22" name="Freeform: Shape 21">
              <a:extLst>
                <a:ext uri="{FF2B5EF4-FFF2-40B4-BE49-F238E27FC236}">
                  <a16:creationId xmlns:a16="http://schemas.microsoft.com/office/drawing/2014/main" id="{7D9E1058-C866-4C03-AF09-B64706C4C549}"/>
                </a:ext>
              </a:extLst>
            </p:cNvPr>
            <p:cNvSpPr/>
            <p:nvPr/>
          </p:nvSpPr>
          <p:spPr>
            <a:xfrm>
              <a:off x="5283199" y="2561298"/>
              <a:ext cx="2773520" cy="2311266"/>
            </a:xfrm>
            <a:custGeom>
              <a:avLst/>
              <a:gdLst>
                <a:gd name="connsiteX0" fmla="*/ 2773520 w 2773520"/>
                <a:gd name="connsiteY0" fmla="*/ 141189 h 2311266"/>
                <a:gd name="connsiteX1" fmla="*/ 1983425 w 2773520"/>
                <a:gd name="connsiteY1" fmla="*/ 2311266 h 2311266"/>
                <a:gd name="connsiteX2" fmla="*/ 1596567 w 2773520"/>
                <a:gd name="connsiteY2" fmla="*/ 2170077 h 2311266"/>
                <a:gd name="connsiteX3" fmla="*/ 2386380 w 2773520"/>
                <a:gd name="connsiteY3" fmla="*/ 0 h 2311266"/>
                <a:gd name="connsiteX4" fmla="*/ 2773520 w 2773520"/>
                <a:gd name="connsiteY4" fmla="*/ 141189 h 2311266"/>
                <a:gd name="connsiteX5" fmla="*/ 1073603 w 2773520"/>
                <a:gd name="connsiteY5" fmla="*/ 497268 h 2311266"/>
                <a:gd name="connsiteX6" fmla="*/ 1312777 w 2773520"/>
                <a:gd name="connsiteY6" fmla="*/ 831886 h 2311266"/>
                <a:gd name="connsiteX7" fmla="*/ 717523 w 2773520"/>
                <a:gd name="connsiteY7" fmla="*/ 1248394 h 2311266"/>
                <a:gd name="connsiteX8" fmla="*/ 1314189 w 2773520"/>
                <a:gd name="connsiteY8" fmla="*/ 1666314 h 2311266"/>
                <a:gd name="connsiteX9" fmla="*/ 1076426 w 2773520"/>
                <a:gd name="connsiteY9" fmla="*/ 2000933 h 2311266"/>
                <a:gd name="connsiteX10" fmla="*/ 0 w 2773520"/>
                <a:gd name="connsiteY10" fmla="*/ 1248394 h 2311266"/>
                <a:gd name="connsiteX11" fmla="*/ 1073603 w 2773520"/>
                <a:gd name="connsiteY11" fmla="*/ 497268 h 231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73520" h="2311266">
                  <a:moveTo>
                    <a:pt x="2773520" y="141189"/>
                  </a:moveTo>
                  <a:lnTo>
                    <a:pt x="1983425" y="2311266"/>
                  </a:lnTo>
                  <a:lnTo>
                    <a:pt x="1596567" y="2170077"/>
                  </a:lnTo>
                  <a:lnTo>
                    <a:pt x="2386380" y="0"/>
                  </a:lnTo>
                  <a:lnTo>
                    <a:pt x="2773520" y="141189"/>
                  </a:lnTo>
                  <a:close/>
                  <a:moveTo>
                    <a:pt x="1073603" y="497268"/>
                  </a:moveTo>
                  <a:lnTo>
                    <a:pt x="1312777" y="831886"/>
                  </a:lnTo>
                  <a:lnTo>
                    <a:pt x="717523" y="1248394"/>
                  </a:lnTo>
                  <a:lnTo>
                    <a:pt x="1314189" y="1666314"/>
                  </a:lnTo>
                  <a:lnTo>
                    <a:pt x="1076426" y="2000933"/>
                  </a:lnTo>
                  <a:lnTo>
                    <a:pt x="0" y="1248394"/>
                  </a:lnTo>
                  <a:lnTo>
                    <a:pt x="1073603" y="497268"/>
                  </a:lnTo>
                  <a:close/>
                </a:path>
              </a:pathLst>
            </a:custGeom>
            <a:grpFill/>
            <a:ln w="2821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Light" panose="020B0604020202020204" charset="0"/>
                <a:ea typeface="+mn-ea"/>
                <a:cs typeface="+mn-cs"/>
              </a:endParaRPr>
            </a:p>
          </p:txBody>
        </p:sp>
        <p:sp>
          <p:nvSpPr>
            <p:cNvPr id="23" name="Freeform: Shape 22">
              <a:extLst>
                <a:ext uri="{FF2B5EF4-FFF2-40B4-BE49-F238E27FC236}">
                  <a16:creationId xmlns:a16="http://schemas.microsoft.com/office/drawing/2014/main" id="{B58E1EB3-419F-4F98-AF8B-5CC9CE565401}"/>
                </a:ext>
              </a:extLst>
            </p:cNvPr>
            <p:cNvSpPr/>
            <p:nvPr/>
          </p:nvSpPr>
          <p:spPr>
            <a:xfrm>
              <a:off x="8251220" y="3044141"/>
              <a:ext cx="1314189" cy="1503664"/>
            </a:xfrm>
            <a:custGeom>
              <a:avLst/>
              <a:gdLst>
                <a:gd name="connsiteX0" fmla="*/ 0 w 1314189"/>
                <a:gd name="connsiteY0" fmla="*/ 1169046 h 1503664"/>
                <a:gd name="connsiteX1" fmla="*/ 596666 w 1314189"/>
                <a:gd name="connsiteY1" fmla="*/ 751126 h 1503664"/>
                <a:gd name="connsiteX2" fmla="*/ 1412 w 1314189"/>
                <a:gd name="connsiteY2" fmla="*/ 334618 h 1503664"/>
                <a:gd name="connsiteX3" fmla="*/ 240586 w 1314189"/>
                <a:gd name="connsiteY3" fmla="*/ 0 h 1503664"/>
                <a:gd name="connsiteX4" fmla="*/ 1314189 w 1314189"/>
                <a:gd name="connsiteY4" fmla="*/ 751126 h 1503664"/>
                <a:gd name="connsiteX5" fmla="*/ 237763 w 1314189"/>
                <a:gd name="connsiteY5" fmla="*/ 1503665 h 15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4189" h="1503664">
                  <a:moveTo>
                    <a:pt x="0" y="1169046"/>
                  </a:moveTo>
                  <a:lnTo>
                    <a:pt x="596666" y="751126"/>
                  </a:lnTo>
                  <a:lnTo>
                    <a:pt x="1412" y="334618"/>
                  </a:lnTo>
                  <a:lnTo>
                    <a:pt x="240586" y="0"/>
                  </a:lnTo>
                  <a:lnTo>
                    <a:pt x="1314189" y="751126"/>
                  </a:lnTo>
                  <a:lnTo>
                    <a:pt x="237763" y="1503665"/>
                  </a:lnTo>
                  <a:close/>
                </a:path>
              </a:pathLst>
            </a:custGeom>
            <a:grpFill/>
            <a:ln w="2821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Light" panose="020B0604020202020204" charset="0"/>
                <a:ea typeface="+mn-ea"/>
                <a:cs typeface="+mn-cs"/>
              </a:endParaRPr>
            </a:p>
          </p:txBody>
        </p:sp>
      </p:gr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25" name="Picture Placeholder 24">
            <a:extLst>
              <a:ext uri="{FF2B5EF4-FFF2-40B4-BE49-F238E27FC236}">
                <a16:creationId xmlns:a16="http://schemas.microsoft.com/office/drawing/2014/main" id="{1FFC41D3-74EC-4786-913E-170737D7DD29}"/>
              </a:ext>
            </a:extLst>
          </p:cNvPr>
          <p:cNvSpPr>
            <a:spLocks noGrp="1"/>
          </p:cNvSpPr>
          <p:nvPr>
            <p:ph type="pic" sz="quarter" idx="13" hasCustomPrompt="1"/>
          </p:nvPr>
        </p:nvSpPr>
        <p:spPr>
          <a:xfrm>
            <a:off x="6715699" y="1049956"/>
            <a:ext cx="3858332" cy="4562935"/>
          </a:xfrm>
          <a:custGeom>
            <a:avLst/>
            <a:gdLst>
              <a:gd name="connsiteX0" fmla="*/ 730069 w 3858332"/>
              <a:gd name="connsiteY0" fmla="*/ 0 h 4562935"/>
              <a:gd name="connsiteX1" fmla="*/ 2483194 w 3858332"/>
              <a:gd name="connsiteY1" fmla="*/ 1226541 h 4562935"/>
              <a:gd name="connsiteX2" fmla="*/ 1723825 w 3858332"/>
              <a:gd name="connsiteY2" fmla="*/ 3312972 h 4562935"/>
              <a:gd name="connsiteX3" fmla="*/ 2143388 w 3858332"/>
              <a:gd name="connsiteY3" fmla="*/ 3466097 h 4562935"/>
              <a:gd name="connsiteX4" fmla="*/ 2862229 w 3858332"/>
              <a:gd name="connsiteY4" fmla="*/ 1491726 h 4562935"/>
              <a:gd name="connsiteX5" fmla="*/ 3264711 w 3858332"/>
              <a:gd name="connsiteY5" fmla="*/ 1773315 h 4562935"/>
              <a:gd name="connsiteX6" fmla="*/ 3212754 w 3858332"/>
              <a:gd name="connsiteY6" fmla="*/ 1846005 h 4562935"/>
              <a:gd name="connsiteX7" fmla="*/ 3858332 w 3858332"/>
              <a:gd name="connsiteY7" fmla="*/ 2297725 h 4562935"/>
              <a:gd name="connsiteX8" fmla="*/ 3211223 w 3858332"/>
              <a:gd name="connsiteY8" fmla="*/ 2750976 h 4562935"/>
              <a:gd name="connsiteX9" fmla="*/ 3245106 w 3858332"/>
              <a:gd name="connsiteY9" fmla="*/ 2798662 h 4562935"/>
              <a:gd name="connsiteX10" fmla="*/ 721502 w 3858332"/>
              <a:gd name="connsiteY10" fmla="*/ 4562935 h 4562935"/>
              <a:gd name="connsiteX11" fmla="*/ 0 w 3858332"/>
              <a:gd name="connsiteY11" fmla="*/ 3547520 h 4562935"/>
              <a:gd name="connsiteX12" fmla="*/ 877975 w 3858332"/>
              <a:gd name="connsiteY12" fmla="*/ 2932564 h 4562935"/>
              <a:gd name="connsiteX13" fmla="*/ 1159711 w 3858332"/>
              <a:gd name="connsiteY13" fmla="*/ 3129528 h 4562935"/>
              <a:gd name="connsiteX14" fmla="*/ 1417574 w 3858332"/>
              <a:gd name="connsiteY14" fmla="*/ 2766621 h 4562935"/>
              <a:gd name="connsiteX15" fmla="*/ 1266234 w 3858332"/>
              <a:gd name="connsiteY15" fmla="*/ 2660618 h 4562935"/>
              <a:gd name="connsiteX16" fmla="*/ 1810608 w 3858332"/>
              <a:gd name="connsiteY16" fmla="*/ 2279324 h 4562935"/>
              <a:gd name="connsiteX17" fmla="*/ 1314865 w 3858332"/>
              <a:gd name="connsiteY17" fmla="*/ 1932445 h 4562935"/>
              <a:gd name="connsiteX18" fmla="*/ 1416043 w 3858332"/>
              <a:gd name="connsiteY18" fmla="*/ 1861649 h 4562935"/>
              <a:gd name="connsiteX19" fmla="*/ 1156649 w 3858332"/>
              <a:gd name="connsiteY19" fmla="*/ 1498743 h 4562935"/>
              <a:gd name="connsiteX20" fmla="*/ 925829 w 3858332"/>
              <a:gd name="connsiteY20" fmla="*/ 1660231 h 4562935"/>
              <a:gd name="connsiteX21" fmla="*/ 4285 w 3858332"/>
              <a:gd name="connsiteY21" fmla="*/ 1015413 h 456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58332" h="4562935">
                <a:moveTo>
                  <a:pt x="730069" y="0"/>
                </a:moveTo>
                <a:lnTo>
                  <a:pt x="2483194" y="1226541"/>
                </a:lnTo>
                <a:lnTo>
                  <a:pt x="1723825" y="3312972"/>
                </a:lnTo>
                <a:lnTo>
                  <a:pt x="2143388" y="3466097"/>
                </a:lnTo>
                <a:lnTo>
                  <a:pt x="2862229" y="1491726"/>
                </a:lnTo>
                <a:lnTo>
                  <a:pt x="3264711" y="1773315"/>
                </a:lnTo>
                <a:lnTo>
                  <a:pt x="3212754" y="1846005"/>
                </a:lnTo>
                <a:lnTo>
                  <a:pt x="3858332" y="2297725"/>
                </a:lnTo>
                <a:lnTo>
                  <a:pt x="3211223" y="2750976"/>
                </a:lnTo>
                <a:lnTo>
                  <a:pt x="3245106" y="2798662"/>
                </a:lnTo>
                <a:lnTo>
                  <a:pt x="721502" y="4562935"/>
                </a:lnTo>
                <a:lnTo>
                  <a:pt x="0" y="3547520"/>
                </a:lnTo>
                <a:lnTo>
                  <a:pt x="877975" y="2932564"/>
                </a:lnTo>
                <a:lnTo>
                  <a:pt x="1159711" y="3129528"/>
                </a:lnTo>
                <a:lnTo>
                  <a:pt x="1417574" y="2766621"/>
                </a:lnTo>
                <a:lnTo>
                  <a:pt x="1266234" y="2660618"/>
                </a:lnTo>
                <a:lnTo>
                  <a:pt x="1810608" y="2279324"/>
                </a:lnTo>
                <a:lnTo>
                  <a:pt x="1314865" y="1932445"/>
                </a:lnTo>
                <a:lnTo>
                  <a:pt x="1416043" y="1861649"/>
                </a:lnTo>
                <a:lnTo>
                  <a:pt x="1156649" y="1498743"/>
                </a:lnTo>
                <a:lnTo>
                  <a:pt x="925829" y="1660231"/>
                </a:lnTo>
                <a:lnTo>
                  <a:pt x="4285" y="1015413"/>
                </a:lnTo>
                <a:close/>
              </a:path>
            </a:pathLst>
          </a:custGeom>
          <a:solidFill>
            <a:schemeClr val="bg1">
              <a:lumMod val="95000"/>
            </a:schemeClr>
          </a:solidFill>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solidFill>
                  <a:schemeClr val="accent4">
                    <a:lumMod val="60000"/>
                    <a:lumOff val="40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pic>
        <p:nvPicPr>
          <p:cNvPr id="8" name="Picture 7" hidden="1">
            <a:extLst>
              <a:ext uri="{FF2B5EF4-FFF2-40B4-BE49-F238E27FC236}">
                <a16:creationId xmlns:a16="http://schemas.microsoft.com/office/drawing/2014/main" id="{58B05817-F3FA-46BB-B9B1-0872F0D69BEA}"/>
              </a:ext>
            </a:extLst>
          </p:cNvPr>
          <p:cNvPicPr>
            <a:picLocks noChangeAspect="1"/>
          </p:cNvPicPr>
          <p:nvPr userDrawn="1"/>
        </p:nvPicPr>
        <p:blipFill>
          <a:blip r:embed="rId3"/>
          <a:stretch>
            <a:fillRect/>
          </a:stretch>
        </p:blipFill>
        <p:spPr>
          <a:xfrm>
            <a:off x="-195852" y="995914"/>
            <a:ext cx="6895292" cy="5862086"/>
          </a:xfrm>
          <a:prstGeom prst="rect">
            <a:avLst/>
          </a:prstGeom>
        </p:spPr>
      </p:pic>
      <p:sp>
        <p:nvSpPr>
          <p:cNvPr id="13" name="Tijdelijke aanduiding voor inhoud 2">
            <a:extLst>
              <a:ext uri="{FF2B5EF4-FFF2-40B4-BE49-F238E27FC236}">
                <a16:creationId xmlns:a16="http://schemas.microsoft.com/office/drawing/2014/main" id="{75AB06CC-800E-4C2D-A84E-6F1C3E1F246F}"/>
              </a:ext>
            </a:extLst>
          </p:cNvPr>
          <p:cNvSpPr>
            <a:spLocks noGrp="1"/>
          </p:cNvSpPr>
          <p:nvPr>
            <p:ph idx="14" hasCustomPrompt="1"/>
          </p:nvPr>
        </p:nvSpPr>
        <p:spPr>
          <a:xfrm>
            <a:off x="839939" y="1592263"/>
            <a:ext cx="4905542" cy="4584700"/>
          </a:xfrm>
        </p:spPr>
        <p:txBody>
          <a:bodyPr/>
          <a:lstStyle>
            <a:lvl1pPr>
              <a:defRPr/>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14" name="Tijdelijke aanduiding voor tekst 9">
            <a:extLst>
              <a:ext uri="{FF2B5EF4-FFF2-40B4-BE49-F238E27FC236}">
                <a16:creationId xmlns:a16="http://schemas.microsoft.com/office/drawing/2014/main" id="{6697E777-8604-42A9-8F0B-02333D626B5A}"/>
              </a:ext>
            </a:extLst>
          </p:cNvPr>
          <p:cNvSpPr>
            <a:spLocks noGrp="1"/>
          </p:cNvSpPr>
          <p:nvPr>
            <p:ph type="body" sz="quarter" idx="15" hasCustomPrompt="1"/>
          </p:nvPr>
        </p:nvSpPr>
        <p:spPr>
          <a:xfrm>
            <a:off x="836613" y="368300"/>
            <a:ext cx="4906800" cy="368052"/>
          </a:xfrm>
        </p:spPr>
        <p:txBody>
          <a:bodyPr anchor="ctr">
            <a:normAutofit/>
          </a:bodyPr>
          <a:lstStyle>
            <a:lvl1pPr>
              <a:defRPr sz="2000" b="0" u="none" cap="all" baseline="0">
                <a:solidFill>
                  <a:schemeClr val="tx1"/>
                </a:solidFill>
              </a:defRPr>
            </a:lvl1pPr>
          </a:lstStyle>
          <a:p>
            <a:pPr lvl="0"/>
            <a:r>
              <a:rPr lang="nl-BE"/>
              <a:t>BOVENTITEL</a:t>
            </a:r>
          </a:p>
        </p:txBody>
      </p:sp>
      <p:sp>
        <p:nvSpPr>
          <p:cNvPr id="15" name="Titel 1">
            <a:extLst>
              <a:ext uri="{FF2B5EF4-FFF2-40B4-BE49-F238E27FC236}">
                <a16:creationId xmlns:a16="http://schemas.microsoft.com/office/drawing/2014/main" id="{B8F964ED-5909-49F8-8F47-BD3F0E493C3F}"/>
              </a:ext>
            </a:extLst>
          </p:cNvPr>
          <p:cNvSpPr>
            <a:spLocks noGrp="1"/>
          </p:cNvSpPr>
          <p:nvPr>
            <p:ph type="title" hasCustomPrompt="1"/>
          </p:nvPr>
        </p:nvSpPr>
        <p:spPr>
          <a:xfrm>
            <a:off x="836612" y="736352"/>
            <a:ext cx="4906800" cy="703511"/>
          </a:xfrm>
          <a:prstGeom prst="rect">
            <a:avLst/>
          </a:prstGeom>
        </p:spPr>
        <p:txBody>
          <a:bodyPr anchor="t"/>
          <a:lstStyle>
            <a:lvl1pPr>
              <a:defRPr/>
            </a:lvl1pPr>
          </a:lstStyle>
          <a:p>
            <a:r>
              <a:rPr lang="nl-NL"/>
              <a:t>Hoofdtitel</a:t>
            </a:r>
            <a:endParaRPr lang="nl-BE"/>
          </a:p>
        </p:txBody>
      </p:sp>
      <p:sp>
        <p:nvSpPr>
          <p:cNvPr id="16" name="Tijdelijke aanduiding voor voettekst 4">
            <a:extLst>
              <a:ext uri="{FF2B5EF4-FFF2-40B4-BE49-F238E27FC236}">
                <a16:creationId xmlns:a16="http://schemas.microsoft.com/office/drawing/2014/main" id="{3732EE75-B596-422D-B820-F77A1E69438D}"/>
              </a:ext>
            </a:extLst>
          </p:cNvPr>
          <p:cNvSpPr>
            <a:spLocks noGrp="1"/>
          </p:cNvSpPr>
          <p:nvPr>
            <p:ph type="ftr" sz="quarter" idx="3"/>
          </p:nvPr>
        </p:nvSpPr>
        <p:spPr>
          <a:xfrm>
            <a:off x="839788" y="6344981"/>
            <a:ext cx="4833425" cy="365125"/>
          </a:xfrm>
          <a:prstGeom prst="rect">
            <a:avLst/>
          </a:prstGeom>
        </p:spPr>
        <p:txBody>
          <a:bodyPr vert="horz" lIns="0" tIns="45720" rIns="0" bIns="45720" rtlCol="0" anchor="ctr"/>
          <a:lstStyle>
            <a:lvl1pPr algn="l">
              <a:defRPr sz="1200">
                <a:solidFill>
                  <a:schemeClr val="tx1"/>
                </a:solidFill>
              </a:defRPr>
            </a:lvl1pPr>
          </a:lstStyle>
          <a:p>
            <a:r>
              <a:rPr lang="nl-BE"/>
              <a:t>Digitaal Vlaanderen</a:t>
            </a:r>
          </a:p>
        </p:txBody>
      </p:sp>
      <p:sp>
        <p:nvSpPr>
          <p:cNvPr id="17" name="Tijdelijke aanduiding voor dianummer 5">
            <a:extLst>
              <a:ext uri="{FF2B5EF4-FFF2-40B4-BE49-F238E27FC236}">
                <a16:creationId xmlns:a16="http://schemas.microsoft.com/office/drawing/2014/main" id="{6C3ACB0A-EF63-4EFC-8237-EC902A9AB21D}"/>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solidFill>
                  <a:schemeClr val="tx1"/>
                </a:solidFill>
                <a:latin typeface="Flanders Art Sans Light" panose="020B0604020202020204" charset="0"/>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230231434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88.xml><?xml version="1.0" encoding="utf-8"?>
<p:sldLayout xmlns:a="http://schemas.openxmlformats.org/drawingml/2006/main" xmlns:r="http://schemas.openxmlformats.org/officeDocument/2006/relationships" xmlns:p="http://schemas.openxmlformats.org/presentationml/2006/main" showMasterSp="0" preserve="1" userDrawn="1">
  <p:cSld name="1_Titel_01">
    <p:spTree>
      <p:nvGrpSpPr>
        <p:cNvPr id="1" name=""/>
        <p:cNvGrpSpPr/>
        <p:nvPr/>
      </p:nvGrpSpPr>
      <p:grpSpPr>
        <a:xfrm>
          <a:off x="0" y="0"/>
          <a:ext cx="0" cy="0"/>
          <a:chOff x="0" y="0"/>
          <a:chExt cx="0" cy="0"/>
        </a:xfrm>
      </p:grpSpPr>
      <p:pic>
        <p:nvPicPr>
          <p:cNvPr id="7" name="!!foto">
            <a:extLst>
              <a:ext uri="{FF2B5EF4-FFF2-40B4-BE49-F238E27FC236}">
                <a16:creationId xmlns:a16="http://schemas.microsoft.com/office/drawing/2014/main" id="{DF066D6F-D928-4B8C-B061-2EF733F8745B}"/>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l="19099" t="5683" r="6429" b="31672"/>
          <a:stretch/>
        </p:blipFill>
        <p:spPr>
          <a:xfrm flipH="1">
            <a:off x="0" y="0"/>
            <a:ext cx="12222560" cy="6858000"/>
          </a:xfrm>
          <a:prstGeom prst="rect">
            <a:avLst/>
          </a:prstGeom>
        </p:spPr>
      </p:pic>
      <p:grpSp>
        <p:nvGrpSpPr>
          <p:cNvPr id="9" name="Group 8">
            <a:extLst>
              <a:ext uri="{FF2B5EF4-FFF2-40B4-BE49-F238E27FC236}">
                <a16:creationId xmlns:a16="http://schemas.microsoft.com/office/drawing/2014/main" id="{C52542C1-CDF9-42AF-9ED9-D440E3D3E803}"/>
              </a:ext>
            </a:extLst>
          </p:cNvPr>
          <p:cNvGrpSpPr>
            <a:grpSpLocks noChangeAspect="1"/>
          </p:cNvGrpSpPr>
          <p:nvPr userDrawn="1"/>
        </p:nvGrpSpPr>
        <p:grpSpPr>
          <a:xfrm>
            <a:off x="5190602" y="2561298"/>
            <a:ext cx="5764429" cy="2311266"/>
            <a:chOff x="5283199" y="2561298"/>
            <a:chExt cx="5764429" cy="2311266"/>
          </a:xfrm>
        </p:grpSpPr>
        <p:sp>
          <p:nvSpPr>
            <p:cNvPr id="11" name="Freeform: Shape 10">
              <a:extLst>
                <a:ext uri="{FF2B5EF4-FFF2-40B4-BE49-F238E27FC236}">
                  <a16:creationId xmlns:a16="http://schemas.microsoft.com/office/drawing/2014/main" id="{142D1342-C18C-40BB-912C-F86D1E706C6F}"/>
                </a:ext>
              </a:extLst>
            </p:cNvPr>
            <p:cNvSpPr/>
            <p:nvPr/>
          </p:nvSpPr>
          <p:spPr>
            <a:xfrm>
              <a:off x="5283199" y="2561298"/>
              <a:ext cx="2773520" cy="2311266"/>
            </a:xfrm>
            <a:custGeom>
              <a:avLst/>
              <a:gdLst>
                <a:gd name="connsiteX0" fmla="*/ 2773520 w 2773520"/>
                <a:gd name="connsiteY0" fmla="*/ 141189 h 2311266"/>
                <a:gd name="connsiteX1" fmla="*/ 1983425 w 2773520"/>
                <a:gd name="connsiteY1" fmla="*/ 2311266 h 2311266"/>
                <a:gd name="connsiteX2" fmla="*/ 1596567 w 2773520"/>
                <a:gd name="connsiteY2" fmla="*/ 2170077 h 2311266"/>
                <a:gd name="connsiteX3" fmla="*/ 2386380 w 2773520"/>
                <a:gd name="connsiteY3" fmla="*/ 0 h 2311266"/>
                <a:gd name="connsiteX4" fmla="*/ 2773520 w 2773520"/>
                <a:gd name="connsiteY4" fmla="*/ 141189 h 2311266"/>
                <a:gd name="connsiteX5" fmla="*/ 1073603 w 2773520"/>
                <a:gd name="connsiteY5" fmla="*/ 497268 h 2311266"/>
                <a:gd name="connsiteX6" fmla="*/ 1312777 w 2773520"/>
                <a:gd name="connsiteY6" fmla="*/ 831886 h 2311266"/>
                <a:gd name="connsiteX7" fmla="*/ 717523 w 2773520"/>
                <a:gd name="connsiteY7" fmla="*/ 1248394 h 2311266"/>
                <a:gd name="connsiteX8" fmla="*/ 1314189 w 2773520"/>
                <a:gd name="connsiteY8" fmla="*/ 1666314 h 2311266"/>
                <a:gd name="connsiteX9" fmla="*/ 1076426 w 2773520"/>
                <a:gd name="connsiteY9" fmla="*/ 2000933 h 2311266"/>
                <a:gd name="connsiteX10" fmla="*/ 0 w 2773520"/>
                <a:gd name="connsiteY10" fmla="*/ 1248394 h 2311266"/>
                <a:gd name="connsiteX11" fmla="*/ 1073603 w 2773520"/>
                <a:gd name="connsiteY11" fmla="*/ 497268 h 231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73520" h="2311266">
                  <a:moveTo>
                    <a:pt x="2773520" y="141189"/>
                  </a:moveTo>
                  <a:lnTo>
                    <a:pt x="1983425" y="2311266"/>
                  </a:lnTo>
                  <a:lnTo>
                    <a:pt x="1596567" y="2170077"/>
                  </a:lnTo>
                  <a:lnTo>
                    <a:pt x="2386380" y="0"/>
                  </a:lnTo>
                  <a:lnTo>
                    <a:pt x="2773520" y="141189"/>
                  </a:lnTo>
                  <a:close/>
                  <a:moveTo>
                    <a:pt x="1073603" y="497268"/>
                  </a:moveTo>
                  <a:lnTo>
                    <a:pt x="1312777" y="831886"/>
                  </a:lnTo>
                  <a:lnTo>
                    <a:pt x="717523" y="1248394"/>
                  </a:lnTo>
                  <a:lnTo>
                    <a:pt x="1314189" y="1666314"/>
                  </a:lnTo>
                  <a:lnTo>
                    <a:pt x="1076426" y="2000933"/>
                  </a:lnTo>
                  <a:lnTo>
                    <a:pt x="0" y="1248394"/>
                  </a:lnTo>
                  <a:lnTo>
                    <a:pt x="1073603" y="497268"/>
                  </a:lnTo>
                  <a:close/>
                </a:path>
              </a:pathLst>
            </a:custGeom>
            <a:solidFill>
              <a:srgbClr val="FFF000"/>
            </a:solidFill>
            <a:ln w="2821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Light" panose="020B0604020202020204" charset="0"/>
                <a:ea typeface="+mn-ea"/>
                <a:cs typeface="+mn-cs"/>
              </a:endParaRPr>
            </a:p>
          </p:txBody>
        </p:sp>
        <p:sp>
          <p:nvSpPr>
            <p:cNvPr id="12" name="Freeform: Shape 11">
              <a:extLst>
                <a:ext uri="{FF2B5EF4-FFF2-40B4-BE49-F238E27FC236}">
                  <a16:creationId xmlns:a16="http://schemas.microsoft.com/office/drawing/2014/main" id="{E1405EE2-60D1-4C7A-A4B5-697C34C849EF}"/>
                </a:ext>
              </a:extLst>
            </p:cNvPr>
            <p:cNvSpPr/>
            <p:nvPr/>
          </p:nvSpPr>
          <p:spPr>
            <a:xfrm>
              <a:off x="9733439" y="2965098"/>
              <a:ext cx="1314189" cy="1503664"/>
            </a:xfrm>
            <a:custGeom>
              <a:avLst/>
              <a:gdLst>
                <a:gd name="connsiteX0" fmla="*/ 0 w 1314189"/>
                <a:gd name="connsiteY0" fmla="*/ 1169046 h 1503664"/>
                <a:gd name="connsiteX1" fmla="*/ 596666 w 1314189"/>
                <a:gd name="connsiteY1" fmla="*/ 751126 h 1503664"/>
                <a:gd name="connsiteX2" fmla="*/ 1412 w 1314189"/>
                <a:gd name="connsiteY2" fmla="*/ 334618 h 1503664"/>
                <a:gd name="connsiteX3" fmla="*/ 240586 w 1314189"/>
                <a:gd name="connsiteY3" fmla="*/ 0 h 1503664"/>
                <a:gd name="connsiteX4" fmla="*/ 1314189 w 1314189"/>
                <a:gd name="connsiteY4" fmla="*/ 751126 h 1503664"/>
                <a:gd name="connsiteX5" fmla="*/ 237763 w 1314189"/>
                <a:gd name="connsiteY5" fmla="*/ 1503665 h 15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4189" h="1503664">
                  <a:moveTo>
                    <a:pt x="0" y="1169046"/>
                  </a:moveTo>
                  <a:lnTo>
                    <a:pt x="596666" y="751126"/>
                  </a:lnTo>
                  <a:lnTo>
                    <a:pt x="1412" y="334618"/>
                  </a:lnTo>
                  <a:lnTo>
                    <a:pt x="240586" y="0"/>
                  </a:lnTo>
                  <a:lnTo>
                    <a:pt x="1314189" y="751126"/>
                  </a:lnTo>
                  <a:lnTo>
                    <a:pt x="237763" y="1503665"/>
                  </a:lnTo>
                  <a:close/>
                </a:path>
              </a:pathLst>
            </a:custGeom>
            <a:solidFill>
              <a:srgbClr val="FFF000"/>
            </a:solidFill>
            <a:ln w="2821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Light" panose="020B0604020202020204" charset="0"/>
                <a:ea typeface="+mn-ea"/>
                <a:cs typeface="+mn-cs"/>
              </a:endParaRPr>
            </a:p>
          </p:txBody>
        </p:sp>
      </p:grpSp>
      <p:sp>
        <p:nvSpPr>
          <p:cNvPr id="14" name="Rechthoek 6">
            <a:extLst>
              <a:ext uri="{FF2B5EF4-FFF2-40B4-BE49-F238E27FC236}">
                <a16:creationId xmlns:a16="http://schemas.microsoft.com/office/drawing/2014/main" id="{46866368-110F-436E-9B2D-DE05977BE19D}"/>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2" name="Titel 1">
            <a:extLst>
              <a:ext uri="{FF2B5EF4-FFF2-40B4-BE49-F238E27FC236}">
                <a16:creationId xmlns:a16="http://schemas.microsoft.com/office/drawing/2014/main" id="{5BD7A1FC-C9B7-4EF4-8B3E-1788213793E2}"/>
              </a:ext>
            </a:extLst>
          </p:cNvPr>
          <p:cNvSpPr>
            <a:spLocks noGrp="1"/>
          </p:cNvSpPr>
          <p:nvPr>
            <p:ph type="ctrTitle"/>
          </p:nvPr>
        </p:nvSpPr>
        <p:spPr>
          <a:xfrm>
            <a:off x="839789" y="1258113"/>
            <a:ext cx="4200297" cy="2071868"/>
          </a:xfrm>
          <a:prstGeom prst="rect">
            <a:avLst/>
          </a:prstGeom>
        </p:spPr>
        <p:txBody>
          <a:bodyPr anchor="b" anchorCtr="0">
            <a:normAutofit/>
          </a:bodyPr>
          <a:lstStyle>
            <a:lvl1pPr algn="l">
              <a:defRPr sz="4800" b="1">
                <a:solidFill>
                  <a:schemeClr val="tx1"/>
                </a:solidFill>
              </a:defRPr>
            </a:lvl1pPr>
          </a:lstStyle>
          <a:p>
            <a:endParaRPr lang="nl-BE"/>
          </a:p>
        </p:txBody>
      </p:sp>
      <p:pic>
        <p:nvPicPr>
          <p:cNvPr id="4" name="Picture 3" descr="A picture containing text&#10;&#10;Description automatically generated">
            <a:extLst>
              <a:ext uri="{FF2B5EF4-FFF2-40B4-BE49-F238E27FC236}">
                <a16:creationId xmlns:a16="http://schemas.microsoft.com/office/drawing/2014/main" id="{6C235BE3-1A57-42B0-A76A-CBCC5A5CB636}"/>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891298" y="5156522"/>
            <a:ext cx="4148788" cy="1044253"/>
          </a:xfrm>
          <a:prstGeom prst="rect">
            <a:avLst/>
          </a:prstGeom>
        </p:spPr>
      </p:pic>
      <p:sp>
        <p:nvSpPr>
          <p:cNvPr id="13" name="Text Placeholder 12">
            <a:extLst>
              <a:ext uri="{FF2B5EF4-FFF2-40B4-BE49-F238E27FC236}">
                <a16:creationId xmlns:a16="http://schemas.microsoft.com/office/drawing/2014/main" id="{F3EF43F9-C1BE-4A9F-B44B-5A3FC35C4C68}"/>
              </a:ext>
            </a:extLst>
          </p:cNvPr>
          <p:cNvSpPr>
            <a:spLocks noGrp="1"/>
          </p:cNvSpPr>
          <p:nvPr>
            <p:ph type="body" sz="quarter" idx="10"/>
          </p:nvPr>
        </p:nvSpPr>
        <p:spPr>
          <a:xfrm>
            <a:off x="839789" y="3354606"/>
            <a:ext cx="4200297" cy="1455738"/>
          </a:xfrm>
        </p:spPr>
        <p:txBody>
          <a:bodyPr>
            <a:normAutofit/>
          </a:bodyPr>
          <a:lstStyle>
            <a:lvl1pPr>
              <a:defRPr sz="2400"/>
            </a:lvl1pPr>
          </a:lstStyle>
          <a:p>
            <a:pPr lvl="0"/>
            <a:endParaRPr lang="en-US"/>
          </a:p>
        </p:txBody>
      </p:sp>
    </p:spTree>
    <p:extLst>
      <p:ext uri="{BB962C8B-B14F-4D97-AF65-F5344CB8AC3E}">
        <p14:creationId xmlns:p14="http://schemas.microsoft.com/office/powerpoint/2010/main" val="32237218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89.xml><?xml version="1.0" encoding="utf-8"?>
<p:sldLayout xmlns:a="http://schemas.openxmlformats.org/drawingml/2006/main" xmlns:r="http://schemas.openxmlformats.org/officeDocument/2006/relationships" xmlns:p="http://schemas.openxmlformats.org/presentationml/2006/main" showMasterSp="0" preserve="1" userDrawn="1">
  <p:cSld name="2_Titel_01">
    <p:spTree>
      <p:nvGrpSpPr>
        <p:cNvPr id="1" name=""/>
        <p:cNvGrpSpPr/>
        <p:nvPr/>
      </p:nvGrpSpPr>
      <p:grpSpPr>
        <a:xfrm>
          <a:off x="0" y="0"/>
          <a:ext cx="0" cy="0"/>
          <a:chOff x="0" y="0"/>
          <a:chExt cx="0" cy="0"/>
        </a:xfrm>
      </p:grpSpPr>
      <p:pic>
        <p:nvPicPr>
          <p:cNvPr id="17" name="Afbeelding 10">
            <a:extLst>
              <a:ext uri="{FF2B5EF4-FFF2-40B4-BE49-F238E27FC236}">
                <a16:creationId xmlns:a16="http://schemas.microsoft.com/office/drawing/2014/main" id="{F05C3908-0AEF-4510-BCB5-CB521D444BD0}"/>
              </a:ext>
            </a:extLst>
          </p:cNvPr>
          <p:cNvPicPr>
            <a:picLocks noChangeAspect="1"/>
          </p:cNvPicPr>
          <p:nvPr userDrawn="1"/>
        </p:nvPicPr>
        <p:blipFill>
          <a:blip r:embed="rId2" cstate="email">
            <a:alphaModFix amt="50000"/>
            <a:extLst>
              <a:ext uri="{28A0092B-C50C-407E-A947-70E740481C1C}">
                <a14:useLocalDpi xmlns:a14="http://schemas.microsoft.com/office/drawing/2010/main"/>
              </a:ext>
            </a:extLst>
          </a:blip>
          <a:srcRect t="7909" b="7909"/>
          <a:stretch/>
        </p:blipFill>
        <p:spPr>
          <a:xfrm>
            <a:off x="0" y="0"/>
            <a:ext cx="12192001" cy="6858000"/>
          </a:xfrm>
          <a:prstGeom prst="rect">
            <a:avLst/>
          </a:prstGeom>
        </p:spPr>
      </p:pic>
      <p:sp>
        <p:nvSpPr>
          <p:cNvPr id="14" name="Rechthoek 6">
            <a:extLst>
              <a:ext uri="{FF2B5EF4-FFF2-40B4-BE49-F238E27FC236}">
                <a16:creationId xmlns:a16="http://schemas.microsoft.com/office/drawing/2014/main" id="{46866368-110F-436E-9B2D-DE05977BE19D}"/>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2" name="Titel 1">
            <a:extLst>
              <a:ext uri="{FF2B5EF4-FFF2-40B4-BE49-F238E27FC236}">
                <a16:creationId xmlns:a16="http://schemas.microsoft.com/office/drawing/2014/main" id="{5BD7A1FC-C9B7-4EF4-8B3E-1788213793E2}"/>
              </a:ext>
            </a:extLst>
          </p:cNvPr>
          <p:cNvSpPr>
            <a:spLocks noGrp="1"/>
          </p:cNvSpPr>
          <p:nvPr>
            <p:ph type="ctrTitle"/>
          </p:nvPr>
        </p:nvSpPr>
        <p:spPr>
          <a:xfrm>
            <a:off x="4597400" y="1258113"/>
            <a:ext cx="6754813" cy="3898410"/>
          </a:xfrm>
          <a:prstGeom prst="rect">
            <a:avLst/>
          </a:prstGeom>
        </p:spPr>
        <p:txBody>
          <a:bodyPr anchor="ctr" anchorCtr="0">
            <a:normAutofit/>
          </a:bodyPr>
          <a:lstStyle>
            <a:lvl1pPr algn="r">
              <a:lnSpc>
                <a:spcPct val="100000"/>
              </a:lnSpc>
              <a:defRPr sz="4000" b="1">
                <a:solidFill>
                  <a:schemeClr val="tx1"/>
                </a:solidFill>
              </a:defRPr>
            </a:lvl1pPr>
          </a:lstStyle>
          <a:p>
            <a:endParaRPr lang="nl-BE"/>
          </a:p>
        </p:txBody>
      </p:sp>
      <p:pic>
        <p:nvPicPr>
          <p:cNvPr id="18" name="Picture 3" descr="A picture containing text&#10;&#10;Description automatically generated">
            <a:extLst>
              <a:ext uri="{FF2B5EF4-FFF2-40B4-BE49-F238E27FC236}">
                <a16:creationId xmlns:a16="http://schemas.microsoft.com/office/drawing/2014/main" id="{24D4B9F4-C9B4-4C0C-B2A0-4661A88B7132}"/>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8747035" y="5599887"/>
            <a:ext cx="2605178" cy="655725"/>
          </a:xfrm>
          <a:prstGeom prst="rect">
            <a:avLst/>
          </a:prstGeom>
        </p:spPr>
      </p:pic>
    </p:spTree>
    <p:extLst>
      <p:ext uri="{BB962C8B-B14F-4D97-AF65-F5344CB8AC3E}">
        <p14:creationId xmlns:p14="http://schemas.microsoft.com/office/powerpoint/2010/main" val="5385950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Algemeen">
    <p:spTree>
      <p:nvGrpSpPr>
        <p:cNvPr id="1" name=""/>
        <p:cNvGrpSpPr/>
        <p:nvPr/>
      </p:nvGrpSpPr>
      <p:grpSpPr>
        <a:xfrm>
          <a:off x="0" y="0"/>
          <a:ext cx="0" cy="0"/>
          <a:chOff x="0" y="0"/>
          <a:chExt cx="0" cy="0"/>
        </a:xfrm>
      </p:grpSpPr>
      <p:sp>
        <p:nvSpPr>
          <p:cNvPr id="6" name="Content Placeholder 5">
            <a:extLst>
              <a:ext uri="{FF2B5EF4-FFF2-40B4-BE49-F238E27FC236}">
                <a16:creationId xmlns:a16="http://schemas.microsoft.com/office/drawing/2014/main" id="{DC9DC68D-A99D-4B17-9C00-6D635C921DC4}"/>
              </a:ext>
            </a:extLst>
          </p:cNvPr>
          <p:cNvSpPr>
            <a:spLocks noGrp="1"/>
          </p:cNvSpPr>
          <p:nvPr>
            <p:ph sz="quarter" idx="16" hasCustomPrompt="1"/>
          </p:nvPr>
        </p:nvSpPr>
        <p:spPr>
          <a:xfrm>
            <a:off x="832384" y="1885475"/>
            <a:ext cx="10995417" cy="4193592"/>
          </a:xfrm>
        </p:spPr>
        <p:txBody>
          <a:bodyPr/>
          <a:lstStyle>
            <a:lvl1pPr>
              <a:defRPr/>
            </a:lvl1pPr>
            <a:lvl2pPr>
              <a:defRPr/>
            </a:lvl2pPr>
            <a:lvl3pPr>
              <a:defRPr/>
            </a:lvl3pPr>
            <a:lvl4pPr>
              <a:defRPr/>
            </a:lvl4pPr>
            <a:lvl5pPr>
              <a:defRPr/>
            </a:lvl5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13" name="Tekstvak 12">
            <a:extLst>
              <a:ext uri="{FF2B5EF4-FFF2-40B4-BE49-F238E27FC236}">
                <a16:creationId xmlns:a16="http://schemas.microsoft.com/office/drawing/2014/main" id="{D2D0B913-E767-4049-8970-190B360C2899}"/>
              </a:ext>
            </a:extLst>
          </p:cNvPr>
          <p:cNvSpPr txBox="1"/>
          <p:nvPr userDrawn="1"/>
        </p:nvSpPr>
        <p:spPr>
          <a:xfrm>
            <a:off x="790325" y="1240870"/>
            <a:ext cx="8173626" cy="461665"/>
          </a:xfrm>
          <a:prstGeom prst="rect">
            <a:avLst/>
          </a:prstGeom>
          <a:noFill/>
        </p:spPr>
        <p:txBody>
          <a:bodyPr wrap="square" rtlCol="0">
            <a:spAutoFit/>
          </a:bodyPr>
          <a:lstStyle/>
          <a:p>
            <a:endParaRPr lang="nl-BE" sz="2400">
              <a:latin typeface="Flanders Art Sans" panose="00000500000000000000" pitchFamily="50" charset="0"/>
            </a:endParaRPr>
          </a:p>
        </p:txBody>
      </p:sp>
      <p:sp>
        <p:nvSpPr>
          <p:cNvPr id="17" name="Tijdelijke aanduiding voor tekst 3">
            <a:extLst>
              <a:ext uri="{FF2B5EF4-FFF2-40B4-BE49-F238E27FC236}">
                <a16:creationId xmlns:a16="http://schemas.microsoft.com/office/drawing/2014/main" id="{656B493A-0700-4CB6-9422-17D80DF1F120}"/>
              </a:ext>
            </a:extLst>
          </p:cNvPr>
          <p:cNvSpPr>
            <a:spLocks noGrp="1"/>
          </p:cNvSpPr>
          <p:nvPr>
            <p:ph type="body" sz="quarter" idx="11" hasCustomPrompt="1"/>
          </p:nvPr>
        </p:nvSpPr>
        <p:spPr>
          <a:xfrm>
            <a:off x="833377" y="283613"/>
            <a:ext cx="10993427" cy="788176"/>
          </a:xfrm>
        </p:spPr>
        <p:txBody>
          <a:bodyPr anchor="ctr">
            <a:noAutofit/>
          </a:bodyPr>
          <a:lstStyle>
            <a:lvl1pPr marL="0" indent="0" algn="l" defTabSz="914330" rtl="0" eaLnBrk="1" latinLnBrk="0" hangingPunct="1">
              <a:buFontTx/>
              <a:buNone/>
              <a:defRPr lang="nl-NL" sz="3600" b="1" kern="1200" dirty="0" smtClean="0">
                <a:solidFill>
                  <a:schemeClr val="tx1"/>
                </a:solidFill>
                <a:latin typeface="+mj-lt"/>
                <a:ea typeface="+mn-ea"/>
                <a:cs typeface="Calibri" panose="020F0502020204030204" pitchFamily="34" charset="0"/>
              </a:defRPr>
            </a:lvl1pPr>
            <a:lvl2pPr marL="0" indent="0" algn="l" defTabSz="914330" rtl="0" eaLnBrk="1" latinLnBrk="0" hangingPunct="1">
              <a:buFontTx/>
              <a:buNone/>
              <a:defRPr lang="nl-NL" sz="3733" b="1" kern="1200" dirty="0" smtClean="0">
                <a:solidFill>
                  <a:schemeClr val="tx1"/>
                </a:solidFill>
                <a:latin typeface="+mn-lt"/>
                <a:ea typeface="+mn-ea"/>
                <a:cs typeface="+mn-cs"/>
              </a:defRPr>
            </a:lvl2pPr>
            <a:lvl3pPr marL="0" indent="0" algn="l" defTabSz="914330" rtl="0" eaLnBrk="1" latinLnBrk="0" hangingPunct="1">
              <a:buFontTx/>
              <a:buNone/>
              <a:defRPr lang="nl-NL" sz="3733" b="1" kern="1200" dirty="0" smtClean="0">
                <a:solidFill>
                  <a:schemeClr val="tx1"/>
                </a:solidFill>
                <a:latin typeface="+mn-lt"/>
                <a:ea typeface="+mn-ea"/>
                <a:cs typeface="+mn-cs"/>
              </a:defRPr>
            </a:lvl3pPr>
            <a:lvl4pPr marL="0" indent="0" algn="l" defTabSz="914330" rtl="0" eaLnBrk="1" latinLnBrk="0" hangingPunct="1">
              <a:buFontTx/>
              <a:buNone/>
              <a:defRPr lang="nl-NL" sz="3733" b="1" kern="1200" dirty="0" smtClean="0">
                <a:solidFill>
                  <a:schemeClr val="tx1"/>
                </a:solidFill>
                <a:latin typeface="+mn-lt"/>
                <a:ea typeface="+mn-ea"/>
                <a:cs typeface="+mn-cs"/>
              </a:defRPr>
            </a:lvl4pPr>
            <a:lvl5pPr marL="0" indent="0" algn="l" defTabSz="914330" rtl="0" eaLnBrk="1" latinLnBrk="0" hangingPunct="1">
              <a:buFontTx/>
              <a:buNone/>
              <a:defRPr lang="nl-BE" sz="3733" b="1" kern="1200" dirty="0">
                <a:solidFill>
                  <a:schemeClr val="tx1"/>
                </a:solidFill>
                <a:latin typeface="+mn-lt"/>
                <a:ea typeface="+mn-ea"/>
                <a:cs typeface="+mn-cs"/>
              </a:defRPr>
            </a:lvl5pPr>
          </a:lstStyle>
          <a:p>
            <a:pPr lvl="0"/>
            <a:r>
              <a:rPr lang="nl-NL"/>
              <a:t>Hoofdtitel</a:t>
            </a:r>
            <a:endParaRPr lang="nl-BE"/>
          </a:p>
        </p:txBody>
      </p:sp>
      <p:sp>
        <p:nvSpPr>
          <p:cNvPr id="22" name="Text Placeholder 14">
            <a:extLst>
              <a:ext uri="{FF2B5EF4-FFF2-40B4-BE49-F238E27FC236}">
                <a16:creationId xmlns:a16="http://schemas.microsoft.com/office/drawing/2014/main" id="{7EEE85B2-FCE7-4734-AF6A-950BD05C77C6}"/>
              </a:ext>
            </a:extLst>
          </p:cNvPr>
          <p:cNvSpPr>
            <a:spLocks noGrp="1"/>
          </p:cNvSpPr>
          <p:nvPr>
            <p:ph type="body" sz="quarter" idx="15" hasCustomPrompt="1"/>
          </p:nvPr>
        </p:nvSpPr>
        <p:spPr>
          <a:xfrm>
            <a:off x="832354" y="1268062"/>
            <a:ext cx="10993426" cy="393457"/>
          </a:xfrm>
        </p:spPr>
        <p:txBody>
          <a:bodyPr/>
          <a:lstStyle>
            <a:lvl1pPr marL="0" indent="0">
              <a:buFontTx/>
              <a:buNone/>
              <a:defRPr sz="2667" cap="all" baseline="0">
                <a:solidFill>
                  <a:schemeClr val="tx2"/>
                </a:solidFill>
                <a:latin typeface="Flanders Art Sans Light" panose="020B0604020202020204" charset="0"/>
              </a:defRPr>
            </a:lvl1pPr>
          </a:lstStyle>
          <a:p>
            <a:pPr lvl="0"/>
            <a:r>
              <a:rPr lang="en-US" err="1"/>
              <a:t>Tussentitel</a:t>
            </a:r>
            <a:endParaRPr lang="en-US"/>
          </a:p>
        </p:txBody>
      </p:sp>
      <p:sp>
        <p:nvSpPr>
          <p:cNvPr id="2" name="Rechthoek 1">
            <a:extLst>
              <a:ext uri="{FF2B5EF4-FFF2-40B4-BE49-F238E27FC236}">
                <a16:creationId xmlns:a16="http://schemas.microsoft.com/office/drawing/2014/main" id="{D23BBC9E-493B-482C-A802-4EE81445416A}"/>
              </a:ext>
            </a:extLst>
          </p:cNvPr>
          <p:cNvSpPr/>
          <p:nvPr userDrawn="1"/>
        </p:nvSpPr>
        <p:spPr>
          <a:xfrm>
            <a:off x="2" y="0"/>
            <a:ext cx="239059"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400"/>
          </a:p>
        </p:txBody>
      </p:sp>
      <p:sp>
        <p:nvSpPr>
          <p:cNvPr id="8" name="Slide Number Placeholder 2">
            <a:extLst>
              <a:ext uri="{FF2B5EF4-FFF2-40B4-BE49-F238E27FC236}">
                <a16:creationId xmlns:a16="http://schemas.microsoft.com/office/drawing/2014/main" id="{EA109CD0-39BA-463E-BBB3-44394861CAC3}"/>
              </a:ext>
            </a:extLst>
          </p:cNvPr>
          <p:cNvSpPr>
            <a:spLocks noGrp="1"/>
          </p:cNvSpPr>
          <p:nvPr>
            <p:ph type="sldNum" sz="quarter" idx="4"/>
          </p:nvPr>
        </p:nvSpPr>
        <p:spPr>
          <a:xfrm>
            <a:off x="9448800" y="6491818"/>
            <a:ext cx="2743200" cy="366183"/>
          </a:xfrm>
          <a:prstGeom prst="rect">
            <a:avLst/>
          </a:prstGeom>
        </p:spPr>
        <p:txBody>
          <a:bodyPr vert="horz" lIns="91440" tIns="45720" rIns="91440" bIns="45720" rtlCol="0" anchor="ctr"/>
          <a:lstStyle>
            <a:lvl1pPr algn="r">
              <a:defRPr sz="1600">
                <a:solidFill>
                  <a:schemeClr val="tx1">
                    <a:tint val="75000"/>
                  </a:schemeClr>
                </a:solidFill>
              </a:defRPr>
            </a:lvl1pPr>
          </a:lstStyle>
          <a:p>
            <a:fld id="{A6AD2099-D235-4D4E-BA2E-F56324D57E4F}" type="slidenum">
              <a:rPr lang="nl-BE" smtClean="0"/>
              <a:pPr/>
              <a:t>‹nr.›</a:t>
            </a:fld>
            <a:endParaRPr lang="nl-BE"/>
          </a:p>
        </p:txBody>
      </p:sp>
    </p:spTree>
    <p:extLst>
      <p:ext uri="{BB962C8B-B14F-4D97-AF65-F5344CB8AC3E}">
        <p14:creationId xmlns:p14="http://schemas.microsoft.com/office/powerpoint/2010/main" val="42699162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0.xml><?xml version="1.0" encoding="utf-8"?>
<p:sldLayout xmlns:a="http://schemas.openxmlformats.org/drawingml/2006/main" xmlns:r="http://schemas.openxmlformats.org/officeDocument/2006/relationships" xmlns:p="http://schemas.openxmlformats.org/presentationml/2006/main" userDrawn="1">
  <p:cSld name="Algemeen_01">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A0088BA-50E3-453A-B4A0-8CCF8ED49B02}"/>
              </a:ext>
            </a:extLst>
          </p:cNvPr>
          <p:cNvSpPr>
            <a:spLocks noGrp="1"/>
          </p:cNvSpPr>
          <p:nvPr>
            <p:ph type="title" hasCustomPrompt="1"/>
          </p:nvPr>
        </p:nvSpPr>
        <p:spPr>
          <a:xfrm>
            <a:off x="838200" y="365125"/>
            <a:ext cx="10515600" cy="703511"/>
          </a:xfrm>
          <a:prstGeom prst="rect">
            <a:avLst/>
          </a:prstGeom>
        </p:spPr>
        <p:txBody>
          <a:bodyPr/>
          <a:lstStyle>
            <a:lvl1pPr>
              <a:defRPr u="none"/>
            </a:lvl1pPr>
          </a:lstStyle>
          <a:p>
            <a:r>
              <a:rPr lang="nl-NL"/>
              <a:t>Hoofdtitel</a:t>
            </a:r>
            <a:endParaRPr lang="nl-BE"/>
          </a:p>
        </p:txBody>
      </p:sp>
      <p:sp>
        <p:nvSpPr>
          <p:cNvPr id="3" name="Tijdelijke aanduiding voor inhoud 2">
            <a:extLst>
              <a:ext uri="{FF2B5EF4-FFF2-40B4-BE49-F238E27FC236}">
                <a16:creationId xmlns:a16="http://schemas.microsoft.com/office/drawing/2014/main" id="{39A00E47-68C0-4DBD-AB0F-CD7342B025EA}"/>
              </a:ext>
            </a:extLst>
          </p:cNvPr>
          <p:cNvSpPr>
            <a:spLocks noGrp="1"/>
          </p:cNvSpPr>
          <p:nvPr>
            <p:ph idx="1" hasCustomPrompt="1"/>
          </p:nvPr>
        </p:nvSpPr>
        <p:spPr>
          <a:xfrm>
            <a:off x="838200" y="1879101"/>
            <a:ext cx="10515600" cy="4297862"/>
          </a:xfrm>
        </p:spPr>
        <p:txBody>
          <a:bodyPr/>
          <a:lstStyle>
            <a:lvl1pPr>
              <a:defRPr/>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a:xfrm>
            <a:off x="839788" y="6344981"/>
            <a:ext cx="4833425" cy="365125"/>
          </a:xfrm>
          <a:prstGeom prst="rect">
            <a:avLst/>
          </a:prstGeom>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a:xfrm>
            <a:off x="10514012" y="6344982"/>
            <a:ext cx="838200" cy="365125"/>
          </a:xfrm>
          <a:prstGeom prst="rect">
            <a:avLst/>
          </a:prstGeom>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12" name="Tijdelijke aanduiding voor tekst 9">
            <a:extLst>
              <a:ext uri="{FF2B5EF4-FFF2-40B4-BE49-F238E27FC236}">
                <a16:creationId xmlns:a16="http://schemas.microsoft.com/office/drawing/2014/main" id="{C8409B7C-6B97-4FAC-AD35-6F8F386B3CAB}"/>
              </a:ext>
            </a:extLst>
          </p:cNvPr>
          <p:cNvSpPr>
            <a:spLocks noGrp="1"/>
          </p:cNvSpPr>
          <p:nvPr>
            <p:ph type="body" sz="quarter" idx="13" hasCustomPrompt="1"/>
          </p:nvPr>
        </p:nvSpPr>
        <p:spPr>
          <a:xfrm>
            <a:off x="838200" y="1241550"/>
            <a:ext cx="10515599" cy="464637"/>
          </a:xfrm>
        </p:spPr>
        <p:txBody>
          <a:bodyPr anchor="ctr"/>
          <a:lstStyle>
            <a:lvl1pPr>
              <a:defRPr sz="2400" b="1" cap="all" baseline="0">
                <a:solidFill>
                  <a:schemeClr val="accent6"/>
                </a:solidFill>
              </a:defRPr>
            </a:lvl1pPr>
          </a:lstStyle>
          <a:p>
            <a:pPr lvl="0"/>
            <a:r>
              <a:rPr lang="nl-BE"/>
              <a:t>TUSSENTITEL</a:t>
            </a:r>
          </a:p>
        </p:txBody>
      </p:sp>
    </p:spTree>
    <p:extLst>
      <p:ext uri="{BB962C8B-B14F-4D97-AF65-F5344CB8AC3E}">
        <p14:creationId xmlns:p14="http://schemas.microsoft.com/office/powerpoint/2010/main" val="30367479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1.xml><?xml version="1.0" encoding="utf-8"?>
<p:sldLayout xmlns:a="http://schemas.openxmlformats.org/drawingml/2006/main" xmlns:r="http://schemas.openxmlformats.org/officeDocument/2006/relationships" xmlns:p="http://schemas.openxmlformats.org/presentationml/2006/main" userDrawn="1">
  <p:cSld name="Titel en objec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3888" y="598516"/>
            <a:ext cx="10801349" cy="1496984"/>
          </a:xfrm>
        </p:spPr>
        <p:txBody>
          <a:bodyPr anchor="t"/>
          <a:lstStyle/>
          <a:p>
            <a:r>
              <a:rPr lang="nl-NL" noProof="0"/>
              <a:t>Klik om stijl te bewerken</a:t>
            </a:r>
            <a:endParaRPr lang="en-GB" noProof="0"/>
          </a:p>
        </p:txBody>
      </p:sp>
      <p:sp>
        <p:nvSpPr>
          <p:cNvPr id="3" name="Content Placeholder 2"/>
          <p:cNvSpPr>
            <a:spLocks noGrp="1"/>
          </p:cNvSpPr>
          <p:nvPr>
            <p:ph idx="1"/>
          </p:nvPr>
        </p:nvSpPr>
        <p:spPr/>
        <p:txBody>
          <a:bodyPr/>
          <a:lstStyle/>
          <a:p>
            <a:pPr lvl="0"/>
            <a:r>
              <a:rPr lang="nl-NL" noProof="0"/>
              <a:t>Tekststijl van het model bewerken</a:t>
            </a:r>
          </a:p>
          <a:p>
            <a:pPr lvl="1"/>
            <a:r>
              <a:rPr lang="nl-NL" noProof="0"/>
              <a:t>Tweede niveau</a:t>
            </a:r>
          </a:p>
          <a:p>
            <a:pPr lvl="2"/>
            <a:r>
              <a:rPr lang="nl-NL" noProof="0"/>
              <a:t>Derde niveau</a:t>
            </a:r>
          </a:p>
          <a:p>
            <a:pPr lvl="3"/>
            <a:r>
              <a:rPr lang="nl-NL" noProof="0"/>
              <a:t>Vierde niveau</a:t>
            </a:r>
          </a:p>
          <a:p>
            <a:pPr lvl="4"/>
            <a:r>
              <a:rPr lang="nl-NL" noProof="0"/>
              <a:t>Vijfde niveau</a:t>
            </a:r>
            <a:endParaRPr lang="en-GB" noProof="0"/>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a:xfrm>
            <a:off x="839788" y="6344981"/>
            <a:ext cx="4833425" cy="365125"/>
          </a:xfrm>
          <a:prstGeom prst="rect">
            <a:avLst/>
          </a:prstGeom>
        </p:spPr>
        <p:txBody>
          <a:bodyPr/>
          <a:lstStyle/>
          <a:p>
            <a:r>
              <a:rPr lang="nl-NL"/>
              <a:t>Digitaal Vlaanderen</a:t>
            </a:r>
            <a:endParaRPr lang="en-US"/>
          </a:p>
        </p:txBody>
      </p:sp>
      <p:sp>
        <p:nvSpPr>
          <p:cNvPr id="6" name="Slide Number Placeholder 5"/>
          <p:cNvSpPr>
            <a:spLocks noGrp="1"/>
          </p:cNvSpPr>
          <p:nvPr>
            <p:ph type="sldNum" sz="quarter" idx="12"/>
          </p:nvPr>
        </p:nvSpPr>
        <p:spPr>
          <a:xfrm>
            <a:off x="10514012" y="6344982"/>
            <a:ext cx="838200" cy="365125"/>
          </a:xfrm>
          <a:prstGeom prst="rect">
            <a:avLst/>
          </a:prstGeom>
        </p:spPr>
        <p:txBody>
          <a:bodyPr/>
          <a:lstStyle/>
          <a:p>
            <a:fld id="{52A6FA65-BC2B-094A-9DB4-684BCD65FDAD}" type="slidenum">
              <a:rPr lang="en-US" smtClean="0"/>
              <a:t>‹nr.›</a:t>
            </a:fld>
            <a:endParaRPr lang="en-US"/>
          </a:p>
        </p:txBody>
      </p:sp>
      <p:pic>
        <p:nvPicPr>
          <p:cNvPr id="7" name="Picture 6"/>
          <p:cNvPicPr>
            <a:picLocks noChangeAspect="1"/>
          </p:cNvPicPr>
          <p:nvPr userDrawn="1"/>
        </p:nvPicPr>
        <p:blipFill>
          <a:blip r:embed="rId2" cstate="email">
            <a:alphaModFix/>
            <a:lum bright="-100000"/>
            <a:extLst>
              <a:ext uri="{28A0092B-C50C-407E-A947-70E740481C1C}">
                <a14:useLocalDpi xmlns:a14="http://schemas.microsoft.com/office/drawing/2010/main"/>
              </a:ext>
            </a:extLst>
          </a:blip>
          <a:stretch>
            <a:fillRect/>
          </a:stretch>
        </p:blipFill>
        <p:spPr>
          <a:xfrm>
            <a:off x="11137851" y="6372000"/>
            <a:ext cx="287386" cy="293076"/>
          </a:xfrm>
          <a:prstGeom prst="rect">
            <a:avLst/>
          </a:prstGeom>
        </p:spPr>
      </p:pic>
      <p:sp>
        <p:nvSpPr>
          <p:cNvPr id="8" name="TextBox 7"/>
          <p:cNvSpPr txBox="1"/>
          <p:nvPr userDrawn="1"/>
        </p:nvSpPr>
        <p:spPr>
          <a:xfrm>
            <a:off x="766762" y="260350"/>
            <a:ext cx="2016125" cy="144463"/>
          </a:xfrm>
          <a:prstGeom prst="rect">
            <a:avLst/>
          </a:prstGeom>
          <a:noFill/>
        </p:spPr>
        <p:txBody>
          <a:bodyPr wrap="square" lIns="0" tIns="0" rIns="0" bIns="0" rtlCol="0">
            <a:noAutofit/>
          </a:bodyPr>
          <a:lstStyle/>
          <a:p>
            <a:r>
              <a:rPr lang="en-GB" sz="1000" b="1" err="1">
                <a:latin typeface="Proxima Nova" charset="0"/>
                <a:ea typeface="Proxima Nova" charset="0"/>
                <a:cs typeface="Proxima Nova" charset="0"/>
              </a:rPr>
              <a:t>Namahn</a:t>
            </a:r>
            <a:r>
              <a:rPr lang="en-GB" sz="1000" b="1">
                <a:latin typeface="Proxima Nova" charset="0"/>
                <a:ea typeface="Proxima Nova" charset="0"/>
                <a:cs typeface="Proxima Nova" charset="0"/>
              </a:rPr>
              <a:t> | DXC</a:t>
            </a:r>
          </a:p>
        </p:txBody>
      </p:sp>
      <p:pic>
        <p:nvPicPr>
          <p:cNvPr id="11" name="Picture 10" descr="A close up of a logo&#10;&#10;Description automatically generated">
            <a:extLst>
              <a:ext uri="{FF2B5EF4-FFF2-40B4-BE49-F238E27FC236}">
                <a16:creationId xmlns:a16="http://schemas.microsoft.com/office/drawing/2014/main" id="{2B940E78-D743-4FB7-BE00-A24E6CF2EAF0}"/>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l="4613" t="19327" r="69582" b="19327"/>
          <a:stretch/>
        </p:blipFill>
        <p:spPr>
          <a:xfrm>
            <a:off x="11568113" y="6379069"/>
            <a:ext cx="433611" cy="293076"/>
          </a:xfrm>
          <a:prstGeom prst="rect">
            <a:avLst/>
          </a:prstGeom>
        </p:spPr>
      </p:pic>
    </p:spTree>
    <p:extLst>
      <p:ext uri="{BB962C8B-B14F-4D97-AF65-F5344CB8AC3E}">
        <p14:creationId xmlns:p14="http://schemas.microsoft.com/office/powerpoint/2010/main" val="1450588958"/>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p:cSld name="Lege_dia">
    <p:spTree>
      <p:nvGrpSpPr>
        <p:cNvPr id="1" name=""/>
        <p:cNvGrpSpPr/>
        <p:nvPr/>
      </p:nvGrpSpPr>
      <p:grpSpPr>
        <a:xfrm>
          <a:off x="0" y="0"/>
          <a:ext cx="0" cy="0"/>
          <a:chOff x="0" y="0"/>
          <a:chExt cx="0" cy="0"/>
        </a:xfrm>
      </p:grpSpPr>
      <p:sp>
        <p:nvSpPr>
          <p:cNvPr id="13" name="Tekstvak 12">
            <a:extLst>
              <a:ext uri="{FF2B5EF4-FFF2-40B4-BE49-F238E27FC236}">
                <a16:creationId xmlns:a16="http://schemas.microsoft.com/office/drawing/2014/main" id="{D2D0B913-E767-4049-8970-190B360C2899}"/>
              </a:ext>
            </a:extLst>
          </p:cNvPr>
          <p:cNvSpPr txBox="1"/>
          <p:nvPr/>
        </p:nvSpPr>
        <p:spPr>
          <a:xfrm>
            <a:off x="642376" y="1240869"/>
            <a:ext cx="8298425" cy="461665"/>
          </a:xfrm>
          <a:prstGeom prst="rect">
            <a:avLst/>
          </a:prstGeom>
          <a:noFill/>
        </p:spPr>
        <p:txBody>
          <a:bodyPr wrap="square" rtlCol="0">
            <a:spAutoFit/>
          </a:bodyPr>
          <a:lstStyle/>
          <a:p>
            <a:endParaRPr lang="nl-BE" sz="2400"/>
          </a:p>
        </p:txBody>
      </p:sp>
      <p:sp>
        <p:nvSpPr>
          <p:cNvPr id="17" name="Tijdelijke aanduiding voor tekst 3">
            <a:extLst>
              <a:ext uri="{FF2B5EF4-FFF2-40B4-BE49-F238E27FC236}">
                <a16:creationId xmlns:a16="http://schemas.microsoft.com/office/drawing/2014/main" id="{656B493A-0700-4CB6-9422-17D80DF1F120}"/>
              </a:ext>
            </a:extLst>
          </p:cNvPr>
          <p:cNvSpPr>
            <a:spLocks noGrp="1"/>
          </p:cNvSpPr>
          <p:nvPr>
            <p:ph type="body" sz="quarter" idx="11" hasCustomPrompt="1"/>
          </p:nvPr>
        </p:nvSpPr>
        <p:spPr>
          <a:xfrm>
            <a:off x="642375" y="283613"/>
            <a:ext cx="11161280" cy="788176"/>
          </a:xfrm>
        </p:spPr>
        <p:txBody>
          <a:bodyPr/>
          <a:lstStyle>
            <a:lvl1pPr marL="0" indent="0" algn="l" defTabSz="914377" rtl="0" eaLnBrk="1" latinLnBrk="0" hangingPunct="1">
              <a:buFontTx/>
              <a:buNone/>
              <a:defRPr lang="nl-NL" sz="3733" b="0" kern="1200" dirty="0" smtClean="0">
                <a:solidFill>
                  <a:schemeClr val="tx1"/>
                </a:solidFill>
                <a:latin typeface="Flanders Art Sans Light" panose="020B0604020202020204" charset="0"/>
                <a:ea typeface="+mn-ea"/>
                <a:cs typeface="Calibri" panose="020F0502020204030204" pitchFamily="34" charset="0"/>
              </a:defRPr>
            </a:lvl1pPr>
            <a:lvl2pPr marL="0" indent="0" algn="l" defTabSz="914377" rtl="0" eaLnBrk="1" latinLnBrk="0" hangingPunct="1">
              <a:buFontTx/>
              <a:buNone/>
              <a:defRPr lang="nl-NL" sz="3733" b="1" kern="1200" dirty="0" smtClean="0">
                <a:solidFill>
                  <a:schemeClr val="tx1"/>
                </a:solidFill>
                <a:latin typeface="+mn-lt"/>
                <a:ea typeface="+mn-ea"/>
                <a:cs typeface="+mn-cs"/>
              </a:defRPr>
            </a:lvl2pPr>
            <a:lvl3pPr marL="0" indent="0" algn="l" defTabSz="914377" rtl="0" eaLnBrk="1" latinLnBrk="0" hangingPunct="1">
              <a:buFontTx/>
              <a:buNone/>
              <a:defRPr lang="nl-NL" sz="3733" b="1" kern="1200" dirty="0" smtClean="0">
                <a:solidFill>
                  <a:schemeClr val="tx1"/>
                </a:solidFill>
                <a:latin typeface="+mn-lt"/>
                <a:ea typeface="+mn-ea"/>
                <a:cs typeface="+mn-cs"/>
              </a:defRPr>
            </a:lvl3pPr>
            <a:lvl4pPr marL="0" indent="0" algn="l" defTabSz="914377" rtl="0" eaLnBrk="1" latinLnBrk="0" hangingPunct="1">
              <a:buFontTx/>
              <a:buNone/>
              <a:defRPr lang="nl-NL" sz="3733" b="1" kern="1200" dirty="0" smtClean="0">
                <a:solidFill>
                  <a:schemeClr val="tx1"/>
                </a:solidFill>
                <a:latin typeface="+mn-lt"/>
                <a:ea typeface="+mn-ea"/>
                <a:cs typeface="+mn-cs"/>
              </a:defRPr>
            </a:lvl4pPr>
            <a:lvl5pPr marL="0" indent="0" algn="l" defTabSz="914377" rtl="0" eaLnBrk="1" latinLnBrk="0" hangingPunct="1">
              <a:buFontTx/>
              <a:buNone/>
              <a:defRPr lang="nl-BE" sz="3733" b="1" kern="1200" dirty="0">
                <a:solidFill>
                  <a:schemeClr val="tx1"/>
                </a:solidFill>
                <a:latin typeface="+mn-lt"/>
                <a:ea typeface="+mn-ea"/>
                <a:cs typeface="+mn-cs"/>
              </a:defRPr>
            </a:lvl5pPr>
          </a:lstStyle>
          <a:p>
            <a:pPr lvl="0"/>
            <a:r>
              <a:rPr lang="nl-NL"/>
              <a:t>Klik hier om een hoofdtitel toe te voegen</a:t>
            </a:r>
            <a:endParaRPr lang="nl-BE"/>
          </a:p>
        </p:txBody>
      </p:sp>
      <p:sp>
        <p:nvSpPr>
          <p:cNvPr id="21" name="Tijdelijke aanduiding voor tekst 4">
            <a:extLst>
              <a:ext uri="{FF2B5EF4-FFF2-40B4-BE49-F238E27FC236}">
                <a16:creationId xmlns:a16="http://schemas.microsoft.com/office/drawing/2014/main" id="{AC8800A1-9F07-4BC4-9148-EA8040EB3476}"/>
              </a:ext>
            </a:extLst>
          </p:cNvPr>
          <p:cNvSpPr>
            <a:spLocks noGrp="1"/>
          </p:cNvSpPr>
          <p:nvPr>
            <p:ph type="body" sz="quarter" idx="13"/>
          </p:nvPr>
        </p:nvSpPr>
        <p:spPr>
          <a:xfrm>
            <a:off x="642375" y="2439399"/>
            <a:ext cx="11161280" cy="3533755"/>
          </a:xfrm>
        </p:spPr>
        <p:txBody>
          <a:bodyPr/>
          <a:lstStyle>
            <a:lvl1pPr>
              <a:defRPr sz="2400">
                <a:latin typeface="Flanders Art Sans Light" panose="020B0604020202020204" charset="0"/>
              </a:defRPr>
            </a:lvl1pPr>
            <a:lvl2pPr>
              <a:defRPr sz="2133">
                <a:latin typeface="Flanders Art Sans Light" panose="020B0604020202020204" charset="0"/>
              </a:defRPr>
            </a:lvl2pPr>
            <a:lvl3pPr>
              <a:defRPr sz="2133">
                <a:latin typeface="Flanders Art Sans Light" panose="020B0604020202020204" charset="0"/>
              </a:defRPr>
            </a:lvl3pPr>
            <a:lvl4pPr>
              <a:defRPr sz="2133">
                <a:latin typeface="Flanders Art Sans Light" panose="020B0604020202020204" charset="0"/>
              </a:defRPr>
            </a:lvl4pPr>
            <a:lvl5pPr>
              <a:defRPr sz="2133">
                <a:latin typeface="Flanders Art Sans Light" panose="020B0604020202020204" charset="0"/>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22" name="Text Placeholder 14">
            <a:extLst>
              <a:ext uri="{FF2B5EF4-FFF2-40B4-BE49-F238E27FC236}">
                <a16:creationId xmlns:a16="http://schemas.microsoft.com/office/drawing/2014/main" id="{7EEE85B2-FCE7-4734-AF6A-950BD05C77C6}"/>
              </a:ext>
            </a:extLst>
          </p:cNvPr>
          <p:cNvSpPr>
            <a:spLocks noGrp="1"/>
          </p:cNvSpPr>
          <p:nvPr>
            <p:ph type="body" sz="quarter" idx="15" hasCustomPrompt="1"/>
          </p:nvPr>
        </p:nvSpPr>
        <p:spPr>
          <a:xfrm>
            <a:off x="642375" y="1421317"/>
            <a:ext cx="11161279" cy="393457"/>
          </a:xfrm>
        </p:spPr>
        <p:txBody>
          <a:bodyPr/>
          <a:lstStyle>
            <a:lvl1pPr marL="0" indent="0">
              <a:buFontTx/>
              <a:buNone/>
              <a:defRPr sz="2667">
                <a:latin typeface="Flanders Art Sans Light" panose="020B0604020202020204" charset="0"/>
              </a:defRPr>
            </a:lvl1pPr>
          </a:lstStyle>
          <a:p>
            <a:pPr lvl="0"/>
            <a:r>
              <a:rPr lang="en-US"/>
              <a:t>KLIK HIER OM EVENTUEEL EEN TUSSENTITEL TOE TE VOEGEN</a:t>
            </a:r>
          </a:p>
        </p:txBody>
      </p:sp>
      <p:sp>
        <p:nvSpPr>
          <p:cNvPr id="2" name="Rechthoek 1">
            <a:extLst>
              <a:ext uri="{FF2B5EF4-FFF2-40B4-BE49-F238E27FC236}">
                <a16:creationId xmlns:a16="http://schemas.microsoft.com/office/drawing/2014/main" id="{D23BBC9E-493B-482C-A802-4EE81445416A}"/>
              </a:ext>
            </a:extLst>
          </p:cNvPr>
          <p:cNvSpPr/>
          <p:nvPr/>
        </p:nvSpPr>
        <p:spPr>
          <a:xfrm>
            <a:off x="1" y="0"/>
            <a:ext cx="239059"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400"/>
          </a:p>
        </p:txBody>
      </p:sp>
    </p:spTree>
    <p:extLst>
      <p:ext uri="{BB962C8B-B14F-4D97-AF65-F5344CB8AC3E}">
        <p14:creationId xmlns:p14="http://schemas.microsoft.com/office/powerpoint/2010/main" val="14939479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3.xml><?xml version="1.0" encoding="utf-8"?>
<p:sldLayout xmlns:a="http://schemas.openxmlformats.org/drawingml/2006/main" xmlns:r="http://schemas.openxmlformats.org/officeDocument/2006/relationships" xmlns:p="http://schemas.openxmlformats.org/presentationml/2006/main" userDrawn="1">
  <p:cSld name="Algemeen">
    <p:spTree>
      <p:nvGrpSpPr>
        <p:cNvPr id="1" name=""/>
        <p:cNvGrpSpPr/>
        <p:nvPr/>
      </p:nvGrpSpPr>
      <p:grpSpPr>
        <a:xfrm>
          <a:off x="0" y="0"/>
          <a:ext cx="0" cy="0"/>
          <a:chOff x="0" y="0"/>
          <a:chExt cx="0" cy="0"/>
        </a:xfrm>
      </p:grpSpPr>
      <p:sp>
        <p:nvSpPr>
          <p:cNvPr id="6" name="Content Placeholder 5">
            <a:extLst>
              <a:ext uri="{FF2B5EF4-FFF2-40B4-BE49-F238E27FC236}">
                <a16:creationId xmlns:a16="http://schemas.microsoft.com/office/drawing/2014/main" id="{DC9DC68D-A99D-4B17-9C00-6D635C921DC4}"/>
              </a:ext>
            </a:extLst>
          </p:cNvPr>
          <p:cNvSpPr>
            <a:spLocks noGrp="1"/>
          </p:cNvSpPr>
          <p:nvPr>
            <p:ph sz="quarter" idx="16" hasCustomPrompt="1"/>
          </p:nvPr>
        </p:nvSpPr>
        <p:spPr>
          <a:xfrm>
            <a:off x="641351" y="1885475"/>
            <a:ext cx="11163300" cy="4193592"/>
          </a:xfrm>
        </p:spPr>
        <p:txBody>
          <a:bodyPr/>
          <a:lstStyle>
            <a:lvl1pPr>
              <a:defRPr/>
            </a:lvl1pPr>
            <a:lvl2pPr>
              <a:defRPr/>
            </a:lvl2pPr>
            <a:lvl3pPr>
              <a:defRPr/>
            </a:lvl3pPr>
            <a:lvl4pPr>
              <a:defRPr/>
            </a:lvl4pPr>
            <a:lvl5pPr>
              <a:defRPr/>
            </a:lvl5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13" name="Tekstvak 12">
            <a:extLst>
              <a:ext uri="{FF2B5EF4-FFF2-40B4-BE49-F238E27FC236}">
                <a16:creationId xmlns:a16="http://schemas.microsoft.com/office/drawing/2014/main" id="{D2D0B913-E767-4049-8970-190B360C2899}"/>
              </a:ext>
            </a:extLst>
          </p:cNvPr>
          <p:cNvSpPr txBox="1"/>
          <p:nvPr userDrawn="1"/>
        </p:nvSpPr>
        <p:spPr>
          <a:xfrm>
            <a:off x="642376" y="1240869"/>
            <a:ext cx="8298425" cy="461665"/>
          </a:xfrm>
          <a:prstGeom prst="rect">
            <a:avLst/>
          </a:prstGeom>
          <a:noFill/>
        </p:spPr>
        <p:txBody>
          <a:bodyPr wrap="square" rtlCol="0">
            <a:spAutoFit/>
          </a:bodyPr>
          <a:lstStyle/>
          <a:p>
            <a:endParaRPr lang="nl-BE" sz="2400"/>
          </a:p>
        </p:txBody>
      </p:sp>
      <p:sp>
        <p:nvSpPr>
          <p:cNvPr id="17" name="Tijdelijke aanduiding voor tekst 3">
            <a:extLst>
              <a:ext uri="{FF2B5EF4-FFF2-40B4-BE49-F238E27FC236}">
                <a16:creationId xmlns:a16="http://schemas.microsoft.com/office/drawing/2014/main" id="{656B493A-0700-4CB6-9422-17D80DF1F120}"/>
              </a:ext>
            </a:extLst>
          </p:cNvPr>
          <p:cNvSpPr>
            <a:spLocks noGrp="1"/>
          </p:cNvSpPr>
          <p:nvPr>
            <p:ph type="body" sz="quarter" idx="11" hasCustomPrompt="1"/>
          </p:nvPr>
        </p:nvSpPr>
        <p:spPr>
          <a:xfrm>
            <a:off x="642375" y="283613"/>
            <a:ext cx="11161280" cy="788176"/>
          </a:xfrm>
        </p:spPr>
        <p:txBody>
          <a:bodyPr/>
          <a:lstStyle>
            <a:lvl1pPr marL="0" indent="0" algn="l" defTabSz="914377" rtl="0" eaLnBrk="1" latinLnBrk="0" hangingPunct="1">
              <a:buFontTx/>
              <a:buNone/>
              <a:defRPr lang="nl-NL" sz="3733" b="0" kern="1200" dirty="0" smtClean="0">
                <a:solidFill>
                  <a:schemeClr val="tx1"/>
                </a:solidFill>
                <a:latin typeface="Flanders Art Sans Light" panose="020B0604020202020204" charset="0"/>
                <a:ea typeface="+mn-ea"/>
                <a:cs typeface="Calibri" panose="020F0502020204030204" pitchFamily="34" charset="0"/>
              </a:defRPr>
            </a:lvl1pPr>
            <a:lvl2pPr marL="0" indent="0" algn="l" defTabSz="914377" rtl="0" eaLnBrk="1" latinLnBrk="0" hangingPunct="1">
              <a:buFontTx/>
              <a:buNone/>
              <a:defRPr lang="nl-NL" sz="3733" b="1" kern="1200" dirty="0" smtClean="0">
                <a:solidFill>
                  <a:schemeClr val="tx1"/>
                </a:solidFill>
                <a:latin typeface="+mn-lt"/>
                <a:ea typeface="+mn-ea"/>
                <a:cs typeface="+mn-cs"/>
              </a:defRPr>
            </a:lvl2pPr>
            <a:lvl3pPr marL="0" indent="0" algn="l" defTabSz="914377" rtl="0" eaLnBrk="1" latinLnBrk="0" hangingPunct="1">
              <a:buFontTx/>
              <a:buNone/>
              <a:defRPr lang="nl-NL" sz="3733" b="1" kern="1200" dirty="0" smtClean="0">
                <a:solidFill>
                  <a:schemeClr val="tx1"/>
                </a:solidFill>
                <a:latin typeface="+mn-lt"/>
                <a:ea typeface="+mn-ea"/>
                <a:cs typeface="+mn-cs"/>
              </a:defRPr>
            </a:lvl3pPr>
            <a:lvl4pPr marL="0" indent="0" algn="l" defTabSz="914377" rtl="0" eaLnBrk="1" latinLnBrk="0" hangingPunct="1">
              <a:buFontTx/>
              <a:buNone/>
              <a:defRPr lang="nl-NL" sz="3733" b="1" kern="1200" dirty="0" smtClean="0">
                <a:solidFill>
                  <a:schemeClr val="tx1"/>
                </a:solidFill>
                <a:latin typeface="+mn-lt"/>
                <a:ea typeface="+mn-ea"/>
                <a:cs typeface="+mn-cs"/>
              </a:defRPr>
            </a:lvl4pPr>
            <a:lvl5pPr marL="0" indent="0" algn="l" defTabSz="914377" rtl="0" eaLnBrk="1" latinLnBrk="0" hangingPunct="1">
              <a:buFontTx/>
              <a:buNone/>
              <a:defRPr lang="nl-BE" sz="3733" b="1" kern="1200" dirty="0">
                <a:solidFill>
                  <a:schemeClr val="tx1"/>
                </a:solidFill>
                <a:latin typeface="+mn-lt"/>
                <a:ea typeface="+mn-ea"/>
                <a:cs typeface="+mn-cs"/>
              </a:defRPr>
            </a:lvl5pPr>
          </a:lstStyle>
          <a:p>
            <a:pPr lvl="0"/>
            <a:r>
              <a:rPr lang="nl-NL"/>
              <a:t>Hoofdtitel</a:t>
            </a:r>
            <a:endParaRPr lang="nl-BE"/>
          </a:p>
        </p:txBody>
      </p:sp>
      <p:sp>
        <p:nvSpPr>
          <p:cNvPr id="22" name="Text Placeholder 14">
            <a:extLst>
              <a:ext uri="{FF2B5EF4-FFF2-40B4-BE49-F238E27FC236}">
                <a16:creationId xmlns:a16="http://schemas.microsoft.com/office/drawing/2014/main" id="{7EEE85B2-FCE7-4734-AF6A-950BD05C77C6}"/>
              </a:ext>
            </a:extLst>
          </p:cNvPr>
          <p:cNvSpPr>
            <a:spLocks noGrp="1"/>
          </p:cNvSpPr>
          <p:nvPr>
            <p:ph type="body" sz="quarter" idx="15" hasCustomPrompt="1"/>
          </p:nvPr>
        </p:nvSpPr>
        <p:spPr>
          <a:xfrm>
            <a:off x="641351" y="1268061"/>
            <a:ext cx="11161279" cy="393457"/>
          </a:xfrm>
        </p:spPr>
        <p:txBody>
          <a:bodyPr/>
          <a:lstStyle>
            <a:lvl1pPr marL="0" indent="0">
              <a:buFontTx/>
              <a:buNone/>
              <a:defRPr sz="2667" cap="all" baseline="0">
                <a:solidFill>
                  <a:schemeClr val="tx2"/>
                </a:solidFill>
                <a:latin typeface="Flanders Art Sans Light" panose="020B0604020202020204" charset="0"/>
              </a:defRPr>
            </a:lvl1pPr>
          </a:lstStyle>
          <a:p>
            <a:pPr lvl="0"/>
            <a:r>
              <a:rPr lang="en-US" err="1"/>
              <a:t>Tussentitel</a:t>
            </a:r>
            <a:endParaRPr lang="en-US"/>
          </a:p>
        </p:txBody>
      </p:sp>
      <p:pic>
        <p:nvPicPr>
          <p:cNvPr id="9" name="Picture 9">
            <a:extLst>
              <a:ext uri="{FF2B5EF4-FFF2-40B4-BE49-F238E27FC236}">
                <a16:creationId xmlns:a16="http://schemas.microsoft.com/office/drawing/2014/main" id="{1EE003BA-BB5C-404C-AB0E-808144CD58E6}"/>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881023" y="6245385"/>
            <a:ext cx="1241605" cy="322495"/>
          </a:xfrm>
          <a:prstGeom prst="rect">
            <a:avLst/>
          </a:prstGeom>
        </p:spPr>
      </p:pic>
      <p:sp>
        <p:nvSpPr>
          <p:cNvPr id="2" name="Rechthoek 1">
            <a:extLst>
              <a:ext uri="{FF2B5EF4-FFF2-40B4-BE49-F238E27FC236}">
                <a16:creationId xmlns:a16="http://schemas.microsoft.com/office/drawing/2014/main" id="{D23BBC9E-493B-482C-A802-4EE81445416A}"/>
              </a:ext>
            </a:extLst>
          </p:cNvPr>
          <p:cNvSpPr/>
          <p:nvPr userDrawn="1"/>
        </p:nvSpPr>
        <p:spPr>
          <a:xfrm>
            <a:off x="1" y="0"/>
            <a:ext cx="239059"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400"/>
          </a:p>
        </p:txBody>
      </p:sp>
    </p:spTree>
    <p:extLst>
      <p:ext uri="{BB962C8B-B14F-4D97-AF65-F5344CB8AC3E}">
        <p14:creationId xmlns:p14="http://schemas.microsoft.com/office/powerpoint/2010/main" val="31020452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4.xml><?xml version="1.0" encoding="utf-8"?>
<p:sldLayout xmlns:a="http://schemas.openxmlformats.org/drawingml/2006/main" xmlns:r="http://schemas.openxmlformats.org/officeDocument/2006/relationships" xmlns:p="http://schemas.openxmlformats.org/presentationml/2006/main" userDrawn="1">
  <p:cSld name="Leeg_rechte lijn">
    <p:spTree>
      <p:nvGrpSpPr>
        <p:cNvPr id="1" name=""/>
        <p:cNvGrpSpPr/>
        <p:nvPr/>
      </p:nvGrpSpPr>
      <p:grpSpPr>
        <a:xfrm>
          <a:off x="0" y="0"/>
          <a:ext cx="0" cy="0"/>
          <a:chOff x="0" y="0"/>
          <a:chExt cx="0" cy="0"/>
        </a:xfrm>
      </p:grpSpPr>
      <p:sp>
        <p:nvSpPr>
          <p:cNvPr id="13" name="Tekstvak 12">
            <a:extLst>
              <a:ext uri="{FF2B5EF4-FFF2-40B4-BE49-F238E27FC236}">
                <a16:creationId xmlns:a16="http://schemas.microsoft.com/office/drawing/2014/main" id="{D2D0B913-E767-4049-8970-190B360C2899}"/>
              </a:ext>
            </a:extLst>
          </p:cNvPr>
          <p:cNvSpPr txBox="1"/>
          <p:nvPr userDrawn="1"/>
        </p:nvSpPr>
        <p:spPr>
          <a:xfrm>
            <a:off x="642376" y="1240868"/>
            <a:ext cx="8298425" cy="369332"/>
          </a:xfrm>
          <a:prstGeom prst="rect">
            <a:avLst/>
          </a:prstGeom>
          <a:noFill/>
        </p:spPr>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ArtSerif-Regular"/>
              <a:ea typeface="+mn-ea"/>
              <a:cs typeface="+mn-cs"/>
            </a:endParaRPr>
          </a:p>
        </p:txBody>
      </p:sp>
      <p:sp>
        <p:nvSpPr>
          <p:cNvPr id="17" name="Tijdelijke aanduiding voor tekst 3">
            <a:extLst>
              <a:ext uri="{FF2B5EF4-FFF2-40B4-BE49-F238E27FC236}">
                <a16:creationId xmlns:a16="http://schemas.microsoft.com/office/drawing/2014/main" id="{656B493A-0700-4CB6-9422-17D80DF1F120}"/>
              </a:ext>
            </a:extLst>
          </p:cNvPr>
          <p:cNvSpPr>
            <a:spLocks noGrp="1"/>
          </p:cNvSpPr>
          <p:nvPr>
            <p:ph type="body" sz="quarter" idx="11" hasCustomPrompt="1"/>
          </p:nvPr>
        </p:nvSpPr>
        <p:spPr>
          <a:xfrm>
            <a:off x="642375" y="283613"/>
            <a:ext cx="11161280" cy="788176"/>
          </a:xfrm>
        </p:spPr>
        <p:txBody>
          <a:bodyPr/>
          <a:lstStyle>
            <a:lvl1pPr marL="0" indent="0" algn="l" defTabSz="914377" rtl="0" eaLnBrk="1" latinLnBrk="0" hangingPunct="1">
              <a:buFontTx/>
              <a:buNone/>
              <a:defRPr lang="nl-NL" sz="3733" b="0" kern="1200" dirty="0" smtClean="0">
                <a:solidFill>
                  <a:schemeClr val="tx1"/>
                </a:solidFill>
                <a:latin typeface="+mn-lt"/>
                <a:ea typeface="+mn-ea"/>
                <a:cs typeface="Calibri" panose="020F0502020204030204" pitchFamily="34" charset="0"/>
              </a:defRPr>
            </a:lvl1pPr>
            <a:lvl2pPr marL="0" indent="0" algn="l" defTabSz="914377" rtl="0" eaLnBrk="1" latinLnBrk="0" hangingPunct="1">
              <a:buFontTx/>
              <a:buNone/>
              <a:defRPr lang="nl-NL" sz="3733" b="1" kern="1200" dirty="0" smtClean="0">
                <a:solidFill>
                  <a:schemeClr val="tx1"/>
                </a:solidFill>
                <a:latin typeface="+mn-lt"/>
                <a:ea typeface="+mn-ea"/>
                <a:cs typeface="+mn-cs"/>
              </a:defRPr>
            </a:lvl2pPr>
            <a:lvl3pPr marL="0" indent="0" algn="l" defTabSz="914377" rtl="0" eaLnBrk="1" latinLnBrk="0" hangingPunct="1">
              <a:buFontTx/>
              <a:buNone/>
              <a:defRPr lang="nl-NL" sz="3733" b="1" kern="1200" dirty="0" smtClean="0">
                <a:solidFill>
                  <a:schemeClr val="tx1"/>
                </a:solidFill>
                <a:latin typeface="+mn-lt"/>
                <a:ea typeface="+mn-ea"/>
                <a:cs typeface="+mn-cs"/>
              </a:defRPr>
            </a:lvl3pPr>
            <a:lvl4pPr marL="0" indent="0" algn="l" defTabSz="914377" rtl="0" eaLnBrk="1" latinLnBrk="0" hangingPunct="1">
              <a:buFontTx/>
              <a:buNone/>
              <a:defRPr lang="nl-NL" sz="3733" b="1" kern="1200" dirty="0" smtClean="0">
                <a:solidFill>
                  <a:schemeClr val="tx1"/>
                </a:solidFill>
                <a:latin typeface="+mn-lt"/>
                <a:ea typeface="+mn-ea"/>
                <a:cs typeface="+mn-cs"/>
              </a:defRPr>
            </a:lvl4pPr>
            <a:lvl5pPr marL="0" indent="0" algn="l" defTabSz="914377" rtl="0" eaLnBrk="1" latinLnBrk="0" hangingPunct="1">
              <a:buFontTx/>
              <a:buNone/>
              <a:defRPr lang="nl-BE" sz="3733" b="1" kern="1200" dirty="0">
                <a:solidFill>
                  <a:schemeClr val="tx1"/>
                </a:solidFill>
                <a:latin typeface="+mn-lt"/>
                <a:ea typeface="+mn-ea"/>
                <a:cs typeface="+mn-cs"/>
              </a:defRPr>
            </a:lvl5pPr>
          </a:lstStyle>
          <a:p>
            <a:pPr lvl="0"/>
            <a:r>
              <a:rPr lang="nl-NL"/>
              <a:t>Klik hier om een hoofdtitel toe te voegen</a:t>
            </a:r>
            <a:endParaRPr lang="nl-BE"/>
          </a:p>
        </p:txBody>
      </p:sp>
      <p:sp>
        <p:nvSpPr>
          <p:cNvPr id="21" name="Tijdelijke aanduiding voor tekst 4">
            <a:extLst>
              <a:ext uri="{FF2B5EF4-FFF2-40B4-BE49-F238E27FC236}">
                <a16:creationId xmlns:a16="http://schemas.microsoft.com/office/drawing/2014/main" id="{AC8800A1-9F07-4BC4-9148-EA8040EB3476}"/>
              </a:ext>
            </a:extLst>
          </p:cNvPr>
          <p:cNvSpPr>
            <a:spLocks noGrp="1"/>
          </p:cNvSpPr>
          <p:nvPr>
            <p:ph type="body" sz="quarter" idx="13"/>
          </p:nvPr>
        </p:nvSpPr>
        <p:spPr>
          <a:xfrm>
            <a:off x="642375" y="2439399"/>
            <a:ext cx="11161280" cy="3533755"/>
          </a:xfrm>
        </p:spPr>
        <p:txBody>
          <a:bodyPr/>
          <a:lstStyle>
            <a:lvl1pPr>
              <a:defRPr sz="2400">
                <a:latin typeface="+mn-lt"/>
              </a:defRPr>
            </a:lvl1pPr>
            <a:lvl2pPr>
              <a:defRPr sz="2133">
                <a:latin typeface="+mn-lt"/>
              </a:defRPr>
            </a:lvl2pPr>
            <a:lvl3pPr>
              <a:defRPr sz="2133">
                <a:latin typeface="+mn-lt"/>
              </a:defRPr>
            </a:lvl3pPr>
            <a:lvl4pPr>
              <a:defRPr sz="2133">
                <a:latin typeface="+mn-lt"/>
              </a:defRPr>
            </a:lvl4pPr>
            <a:lvl5pPr>
              <a:defRPr sz="2133">
                <a:latin typeface="+mn-lt"/>
              </a:defRPr>
            </a:lvl5pPr>
          </a:lstStyle>
          <a:p>
            <a:pPr lvl="0"/>
            <a:r>
              <a:rPr lang="nl-NL"/>
              <a:t>Tekststijl van het model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22" name="Text Placeholder 14">
            <a:extLst>
              <a:ext uri="{FF2B5EF4-FFF2-40B4-BE49-F238E27FC236}">
                <a16:creationId xmlns:a16="http://schemas.microsoft.com/office/drawing/2014/main" id="{7EEE85B2-FCE7-4734-AF6A-950BD05C77C6}"/>
              </a:ext>
            </a:extLst>
          </p:cNvPr>
          <p:cNvSpPr>
            <a:spLocks noGrp="1"/>
          </p:cNvSpPr>
          <p:nvPr>
            <p:ph type="body" sz="quarter" idx="15" hasCustomPrompt="1"/>
          </p:nvPr>
        </p:nvSpPr>
        <p:spPr>
          <a:xfrm>
            <a:off x="642375" y="1421317"/>
            <a:ext cx="11161279" cy="393457"/>
          </a:xfrm>
        </p:spPr>
        <p:txBody>
          <a:bodyPr/>
          <a:lstStyle>
            <a:lvl1pPr marL="0" indent="0">
              <a:buFontTx/>
              <a:buNone/>
              <a:defRPr sz="2667">
                <a:latin typeface="+mn-lt"/>
              </a:defRPr>
            </a:lvl1pPr>
          </a:lstStyle>
          <a:p>
            <a:pPr lvl="0"/>
            <a:r>
              <a:rPr lang="en-US"/>
              <a:t>KLIK HIER OM EVENTUEEL EEN TUSSENTITEL TOE TE VOEGEN</a:t>
            </a:r>
          </a:p>
        </p:txBody>
      </p:sp>
      <p:sp>
        <p:nvSpPr>
          <p:cNvPr id="2" name="Rechthoek 1">
            <a:extLst>
              <a:ext uri="{FF2B5EF4-FFF2-40B4-BE49-F238E27FC236}">
                <a16:creationId xmlns:a16="http://schemas.microsoft.com/office/drawing/2014/main" id="{D23BBC9E-493B-482C-A802-4EE81445416A}"/>
              </a:ext>
            </a:extLst>
          </p:cNvPr>
          <p:cNvSpPr/>
          <p:nvPr userDrawn="1"/>
        </p:nvSpPr>
        <p:spPr>
          <a:xfrm>
            <a:off x="1" y="0"/>
            <a:ext cx="239059"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prstClr val="white"/>
              </a:solidFill>
              <a:effectLst/>
              <a:uLnTx/>
              <a:uFillTx/>
              <a:latin typeface="FlandersArtSerif-Regular"/>
              <a:ea typeface="+mn-ea"/>
              <a:cs typeface="+mn-cs"/>
            </a:endParaRPr>
          </a:p>
        </p:txBody>
      </p:sp>
    </p:spTree>
    <p:extLst>
      <p:ext uri="{BB962C8B-B14F-4D97-AF65-F5344CB8AC3E}">
        <p14:creationId xmlns:p14="http://schemas.microsoft.com/office/powerpoint/2010/main" val="36283547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5.xml><?xml version="1.0" encoding="utf-8"?>
<p:sldLayout xmlns:a="http://schemas.openxmlformats.org/drawingml/2006/main" xmlns:r="http://schemas.openxmlformats.org/officeDocument/2006/relationships" xmlns:p="http://schemas.openxmlformats.org/presentationml/2006/main" showMasterSp="0" preserve="1" userDrawn="1">
  <p:cSld name="Cover">
    <p:spTree>
      <p:nvGrpSpPr>
        <p:cNvPr id="1" name=""/>
        <p:cNvGrpSpPr/>
        <p:nvPr/>
      </p:nvGrpSpPr>
      <p:grpSpPr>
        <a:xfrm>
          <a:off x="0" y="0"/>
          <a:ext cx="0" cy="0"/>
          <a:chOff x="0" y="0"/>
          <a:chExt cx="0" cy="0"/>
        </a:xfrm>
      </p:grpSpPr>
      <p:pic>
        <p:nvPicPr>
          <p:cNvPr id="7" name="Picture 6" descr="A picture containing floor&#10;&#10;Description automatically generated">
            <a:extLst>
              <a:ext uri="{FF2B5EF4-FFF2-40B4-BE49-F238E27FC236}">
                <a16:creationId xmlns:a16="http://schemas.microsoft.com/office/drawing/2014/main" id="{F2C842EB-D9EC-439C-A5B7-A754E29D35FD}"/>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l="5761" t="8299" r="43440" b="33548"/>
          <a:stretch/>
        </p:blipFill>
        <p:spPr>
          <a:xfrm>
            <a:off x="3192146" y="-13980"/>
            <a:ext cx="8999854" cy="6871980"/>
          </a:xfrm>
          <a:custGeom>
            <a:avLst/>
            <a:gdLst>
              <a:gd name="connsiteX0" fmla="*/ 0 w 8999854"/>
              <a:gd name="connsiteY0" fmla="*/ 0 h 6871980"/>
              <a:gd name="connsiteX1" fmla="*/ 6445616 w 8999854"/>
              <a:gd name="connsiteY1" fmla="*/ 0 h 6871980"/>
              <a:gd name="connsiteX2" fmla="*/ 8999854 w 8999854"/>
              <a:gd name="connsiteY2" fmla="*/ 1787025 h 6871980"/>
              <a:gd name="connsiteX3" fmla="*/ 8999854 w 8999854"/>
              <a:gd name="connsiteY3" fmla="*/ 5085019 h 6871980"/>
              <a:gd name="connsiteX4" fmla="*/ 6443798 w 8999854"/>
              <a:gd name="connsiteY4" fmla="*/ 6871980 h 6871980"/>
              <a:gd name="connsiteX5" fmla="*/ 6830 w 8999854"/>
              <a:gd name="connsiteY5" fmla="*/ 6871980 h 6871980"/>
              <a:gd name="connsiteX6" fmla="*/ 4911483 w 8999854"/>
              <a:gd name="connsiteY6" fmla="*/ 3436637 h 6871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99854" h="6871980">
                <a:moveTo>
                  <a:pt x="0" y="0"/>
                </a:moveTo>
                <a:lnTo>
                  <a:pt x="6445616" y="0"/>
                </a:lnTo>
                <a:lnTo>
                  <a:pt x="8999854" y="1787025"/>
                </a:lnTo>
                <a:lnTo>
                  <a:pt x="8999854" y="5085019"/>
                </a:lnTo>
                <a:lnTo>
                  <a:pt x="6443798" y="6871980"/>
                </a:lnTo>
                <a:lnTo>
                  <a:pt x="6830" y="6871980"/>
                </a:lnTo>
                <a:lnTo>
                  <a:pt x="4911483" y="3436637"/>
                </a:lnTo>
                <a:close/>
              </a:path>
            </a:pathLst>
          </a:custGeom>
        </p:spPr>
      </p:pic>
      <p:grpSp>
        <p:nvGrpSpPr>
          <p:cNvPr id="9" name="Group 8">
            <a:extLst>
              <a:ext uri="{FF2B5EF4-FFF2-40B4-BE49-F238E27FC236}">
                <a16:creationId xmlns:a16="http://schemas.microsoft.com/office/drawing/2014/main" id="{D3318853-BD0A-4D4E-A23C-6F522A624193}"/>
              </a:ext>
            </a:extLst>
          </p:cNvPr>
          <p:cNvGrpSpPr>
            <a:grpSpLocks noChangeAspect="1"/>
          </p:cNvGrpSpPr>
          <p:nvPr userDrawn="1"/>
        </p:nvGrpSpPr>
        <p:grpSpPr>
          <a:xfrm>
            <a:off x="5524268" y="2260633"/>
            <a:ext cx="5827945" cy="2336733"/>
            <a:chOff x="5283199" y="2561298"/>
            <a:chExt cx="5764429" cy="2311266"/>
          </a:xfrm>
          <a:solidFill>
            <a:schemeClr val="accent1"/>
          </a:solidFill>
        </p:grpSpPr>
        <p:sp>
          <p:nvSpPr>
            <p:cNvPr id="11" name="Freeform: Shape 10">
              <a:extLst>
                <a:ext uri="{FF2B5EF4-FFF2-40B4-BE49-F238E27FC236}">
                  <a16:creationId xmlns:a16="http://schemas.microsoft.com/office/drawing/2014/main" id="{1A10232D-0449-4823-B949-BB1487F93B15}"/>
                </a:ext>
              </a:extLst>
            </p:cNvPr>
            <p:cNvSpPr/>
            <p:nvPr/>
          </p:nvSpPr>
          <p:spPr>
            <a:xfrm>
              <a:off x="5283199" y="2561298"/>
              <a:ext cx="2773520" cy="2311266"/>
            </a:xfrm>
            <a:custGeom>
              <a:avLst/>
              <a:gdLst>
                <a:gd name="connsiteX0" fmla="*/ 2773520 w 2773520"/>
                <a:gd name="connsiteY0" fmla="*/ 141189 h 2311266"/>
                <a:gd name="connsiteX1" fmla="*/ 1983425 w 2773520"/>
                <a:gd name="connsiteY1" fmla="*/ 2311266 h 2311266"/>
                <a:gd name="connsiteX2" fmla="*/ 1596567 w 2773520"/>
                <a:gd name="connsiteY2" fmla="*/ 2170077 h 2311266"/>
                <a:gd name="connsiteX3" fmla="*/ 2386380 w 2773520"/>
                <a:gd name="connsiteY3" fmla="*/ 0 h 2311266"/>
                <a:gd name="connsiteX4" fmla="*/ 2773520 w 2773520"/>
                <a:gd name="connsiteY4" fmla="*/ 141189 h 2311266"/>
                <a:gd name="connsiteX5" fmla="*/ 1073603 w 2773520"/>
                <a:gd name="connsiteY5" fmla="*/ 497268 h 2311266"/>
                <a:gd name="connsiteX6" fmla="*/ 1312777 w 2773520"/>
                <a:gd name="connsiteY6" fmla="*/ 831886 h 2311266"/>
                <a:gd name="connsiteX7" fmla="*/ 717523 w 2773520"/>
                <a:gd name="connsiteY7" fmla="*/ 1248394 h 2311266"/>
                <a:gd name="connsiteX8" fmla="*/ 1314189 w 2773520"/>
                <a:gd name="connsiteY8" fmla="*/ 1666314 h 2311266"/>
                <a:gd name="connsiteX9" fmla="*/ 1076426 w 2773520"/>
                <a:gd name="connsiteY9" fmla="*/ 2000933 h 2311266"/>
                <a:gd name="connsiteX10" fmla="*/ 0 w 2773520"/>
                <a:gd name="connsiteY10" fmla="*/ 1248394 h 2311266"/>
                <a:gd name="connsiteX11" fmla="*/ 1073603 w 2773520"/>
                <a:gd name="connsiteY11" fmla="*/ 497268 h 231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73520" h="2311266">
                  <a:moveTo>
                    <a:pt x="2773520" y="141189"/>
                  </a:moveTo>
                  <a:lnTo>
                    <a:pt x="1983425" y="2311266"/>
                  </a:lnTo>
                  <a:lnTo>
                    <a:pt x="1596567" y="2170077"/>
                  </a:lnTo>
                  <a:lnTo>
                    <a:pt x="2386380" y="0"/>
                  </a:lnTo>
                  <a:lnTo>
                    <a:pt x="2773520" y="141189"/>
                  </a:lnTo>
                  <a:close/>
                  <a:moveTo>
                    <a:pt x="1073603" y="497268"/>
                  </a:moveTo>
                  <a:lnTo>
                    <a:pt x="1312777" y="831886"/>
                  </a:lnTo>
                  <a:lnTo>
                    <a:pt x="717523" y="1248394"/>
                  </a:lnTo>
                  <a:lnTo>
                    <a:pt x="1314189" y="1666314"/>
                  </a:lnTo>
                  <a:lnTo>
                    <a:pt x="1076426" y="2000933"/>
                  </a:lnTo>
                  <a:lnTo>
                    <a:pt x="0" y="1248394"/>
                  </a:lnTo>
                  <a:lnTo>
                    <a:pt x="1073603" y="497268"/>
                  </a:lnTo>
                  <a:close/>
                </a:path>
              </a:pathLst>
            </a:custGeom>
            <a:grpFill/>
            <a:ln w="2821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Light" panose="020B0604020202020204" charset="0"/>
                <a:ea typeface="+mn-ea"/>
                <a:cs typeface="+mn-cs"/>
              </a:endParaRPr>
            </a:p>
          </p:txBody>
        </p:sp>
        <p:sp>
          <p:nvSpPr>
            <p:cNvPr id="12" name="Freeform: Shape 11">
              <a:extLst>
                <a:ext uri="{FF2B5EF4-FFF2-40B4-BE49-F238E27FC236}">
                  <a16:creationId xmlns:a16="http://schemas.microsoft.com/office/drawing/2014/main" id="{26AFAFFD-068B-411B-9924-4347AE8245BE}"/>
                </a:ext>
              </a:extLst>
            </p:cNvPr>
            <p:cNvSpPr/>
            <p:nvPr/>
          </p:nvSpPr>
          <p:spPr>
            <a:xfrm>
              <a:off x="9733439" y="2965098"/>
              <a:ext cx="1314189" cy="1503664"/>
            </a:xfrm>
            <a:custGeom>
              <a:avLst/>
              <a:gdLst>
                <a:gd name="connsiteX0" fmla="*/ 0 w 1314189"/>
                <a:gd name="connsiteY0" fmla="*/ 1169046 h 1503664"/>
                <a:gd name="connsiteX1" fmla="*/ 596666 w 1314189"/>
                <a:gd name="connsiteY1" fmla="*/ 751126 h 1503664"/>
                <a:gd name="connsiteX2" fmla="*/ 1412 w 1314189"/>
                <a:gd name="connsiteY2" fmla="*/ 334618 h 1503664"/>
                <a:gd name="connsiteX3" fmla="*/ 240586 w 1314189"/>
                <a:gd name="connsiteY3" fmla="*/ 0 h 1503664"/>
                <a:gd name="connsiteX4" fmla="*/ 1314189 w 1314189"/>
                <a:gd name="connsiteY4" fmla="*/ 751126 h 1503664"/>
                <a:gd name="connsiteX5" fmla="*/ 237763 w 1314189"/>
                <a:gd name="connsiteY5" fmla="*/ 1503665 h 15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4189" h="1503664">
                  <a:moveTo>
                    <a:pt x="0" y="1169046"/>
                  </a:moveTo>
                  <a:lnTo>
                    <a:pt x="596666" y="751126"/>
                  </a:lnTo>
                  <a:lnTo>
                    <a:pt x="1412" y="334618"/>
                  </a:lnTo>
                  <a:lnTo>
                    <a:pt x="240586" y="0"/>
                  </a:lnTo>
                  <a:lnTo>
                    <a:pt x="1314189" y="751126"/>
                  </a:lnTo>
                  <a:lnTo>
                    <a:pt x="237763" y="1503665"/>
                  </a:lnTo>
                  <a:close/>
                </a:path>
              </a:pathLst>
            </a:custGeom>
            <a:grpFill/>
            <a:ln w="2821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Light" panose="020B0604020202020204" charset="0"/>
                <a:ea typeface="+mn-ea"/>
                <a:cs typeface="+mn-cs"/>
              </a:endParaRPr>
            </a:p>
          </p:txBody>
        </p:sp>
      </p:grpSp>
      <p:pic>
        <p:nvPicPr>
          <p:cNvPr id="14" name="Picture 13" descr="A picture containing text&#10;&#10;Description automatically generated">
            <a:extLst>
              <a:ext uri="{FF2B5EF4-FFF2-40B4-BE49-F238E27FC236}">
                <a16:creationId xmlns:a16="http://schemas.microsoft.com/office/drawing/2014/main" id="{1EC1DC95-204C-4D90-AE62-E3AD462DE1E1}"/>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6096000" y="5566969"/>
            <a:ext cx="3452102" cy="868896"/>
          </a:xfrm>
          <a:prstGeom prst="rect">
            <a:avLst/>
          </a:prstGeom>
        </p:spPr>
      </p:pic>
      <p:sp>
        <p:nvSpPr>
          <p:cNvPr id="2" name="Titel 1">
            <a:extLst>
              <a:ext uri="{FF2B5EF4-FFF2-40B4-BE49-F238E27FC236}">
                <a16:creationId xmlns:a16="http://schemas.microsoft.com/office/drawing/2014/main" id="{5BD7A1FC-C9B7-4EF4-8B3E-1788213793E2}"/>
              </a:ext>
            </a:extLst>
          </p:cNvPr>
          <p:cNvSpPr>
            <a:spLocks noGrp="1"/>
          </p:cNvSpPr>
          <p:nvPr>
            <p:ph type="ctrTitle" hasCustomPrompt="1"/>
          </p:nvPr>
        </p:nvSpPr>
        <p:spPr>
          <a:xfrm>
            <a:off x="839787" y="1466457"/>
            <a:ext cx="4137327" cy="2071868"/>
          </a:xfrm>
          <a:prstGeom prst="rect">
            <a:avLst/>
          </a:prstGeom>
        </p:spPr>
        <p:txBody>
          <a:bodyPr anchor="b" anchorCtr="0">
            <a:normAutofit/>
          </a:bodyPr>
          <a:lstStyle>
            <a:lvl1pPr algn="l">
              <a:defRPr sz="4800" b="1">
                <a:solidFill>
                  <a:schemeClr val="tx1"/>
                </a:solidFill>
              </a:defRPr>
            </a:lvl1pPr>
          </a:lstStyle>
          <a:p>
            <a:r>
              <a:rPr lang="nl-NL"/>
              <a:t>Titel</a:t>
            </a:r>
            <a:endParaRPr lang="nl-BE"/>
          </a:p>
        </p:txBody>
      </p:sp>
      <p:sp>
        <p:nvSpPr>
          <p:cNvPr id="13" name="Text Placeholder 12">
            <a:extLst>
              <a:ext uri="{FF2B5EF4-FFF2-40B4-BE49-F238E27FC236}">
                <a16:creationId xmlns:a16="http://schemas.microsoft.com/office/drawing/2014/main" id="{F3EF43F9-C1BE-4A9F-B44B-5A3FC35C4C68}"/>
              </a:ext>
            </a:extLst>
          </p:cNvPr>
          <p:cNvSpPr>
            <a:spLocks noGrp="1"/>
          </p:cNvSpPr>
          <p:nvPr>
            <p:ph type="body" sz="quarter" idx="10" hasCustomPrompt="1"/>
          </p:nvPr>
        </p:nvSpPr>
        <p:spPr>
          <a:xfrm>
            <a:off x="839787" y="3562950"/>
            <a:ext cx="4137327" cy="1455738"/>
          </a:xfrm>
        </p:spPr>
        <p:txBody>
          <a:bodyPr>
            <a:normAutofit/>
          </a:bodyPr>
          <a:lstStyle>
            <a:lvl1pPr>
              <a:defRPr sz="2400"/>
            </a:lvl1pPr>
          </a:lstStyle>
          <a:p>
            <a:pPr lvl="0"/>
            <a:r>
              <a:rPr lang="en-US"/>
              <a:t>ONDERTITEL</a:t>
            </a:r>
          </a:p>
        </p:txBody>
      </p:sp>
    </p:spTree>
    <p:extLst>
      <p:ext uri="{BB962C8B-B14F-4D97-AF65-F5344CB8AC3E}">
        <p14:creationId xmlns:p14="http://schemas.microsoft.com/office/powerpoint/2010/main" val="19577463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96.xml><?xml version="1.0" encoding="utf-8"?>
<p:sldLayout xmlns:a="http://schemas.openxmlformats.org/drawingml/2006/main" xmlns:r="http://schemas.openxmlformats.org/officeDocument/2006/relationships" xmlns:p="http://schemas.openxmlformats.org/presentationml/2006/main" showMasterSp="0" preserve="1" userDrawn="1">
  <p:cSld name="Cover + Foto">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F869AC77-F5E2-4205-93FD-B5CEDCE245C5}"/>
              </a:ext>
            </a:extLst>
          </p:cNvPr>
          <p:cNvSpPr/>
          <p:nvPr userDrawn="1"/>
        </p:nvSpPr>
        <p:spPr>
          <a:xfrm>
            <a:off x="0" y="0"/>
            <a:ext cx="8237622" cy="6857999"/>
          </a:xfrm>
          <a:custGeom>
            <a:avLst/>
            <a:gdLst>
              <a:gd name="connsiteX0" fmla="*/ 0 w 8237622"/>
              <a:gd name="connsiteY0" fmla="*/ 0 h 6857999"/>
              <a:gd name="connsiteX1" fmla="*/ 5883438 w 8237622"/>
              <a:gd name="connsiteY1" fmla="*/ 0 h 6857999"/>
              <a:gd name="connsiteX2" fmla="*/ 8237622 w 8237622"/>
              <a:gd name="connsiteY2" fmla="*/ 6857999 h 6857999"/>
              <a:gd name="connsiteX3" fmla="*/ 0 w 8237622"/>
              <a:gd name="connsiteY3" fmla="*/ 6857999 h 6857999"/>
            </a:gdLst>
            <a:ahLst/>
            <a:cxnLst>
              <a:cxn ang="0">
                <a:pos x="connsiteX0" y="connsiteY0"/>
              </a:cxn>
              <a:cxn ang="0">
                <a:pos x="connsiteX1" y="connsiteY1"/>
              </a:cxn>
              <a:cxn ang="0">
                <a:pos x="connsiteX2" y="connsiteY2"/>
              </a:cxn>
              <a:cxn ang="0">
                <a:pos x="connsiteX3" y="connsiteY3"/>
              </a:cxn>
            </a:cxnLst>
            <a:rect l="l" t="t" r="r" b="b"/>
            <a:pathLst>
              <a:path w="8237622" h="6857999">
                <a:moveTo>
                  <a:pt x="0" y="0"/>
                </a:moveTo>
                <a:lnTo>
                  <a:pt x="5883438" y="0"/>
                </a:lnTo>
                <a:lnTo>
                  <a:pt x="8237622" y="6857999"/>
                </a:lnTo>
                <a:lnTo>
                  <a:pt x="0" y="6857999"/>
                </a:lnTo>
                <a:close/>
              </a:path>
            </a:pathLst>
          </a:cu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p>
        </p:txBody>
      </p:sp>
      <p:sp>
        <p:nvSpPr>
          <p:cNvPr id="10" name="Picture Placeholder 9">
            <a:extLst>
              <a:ext uri="{FF2B5EF4-FFF2-40B4-BE49-F238E27FC236}">
                <a16:creationId xmlns:a16="http://schemas.microsoft.com/office/drawing/2014/main" id="{B824B98A-4944-4791-8FF5-6261333FFD93}"/>
              </a:ext>
            </a:extLst>
          </p:cNvPr>
          <p:cNvSpPr>
            <a:spLocks noGrp="1"/>
          </p:cNvSpPr>
          <p:nvPr>
            <p:ph type="pic" sz="quarter" idx="10" hasCustomPrompt="1"/>
          </p:nvPr>
        </p:nvSpPr>
        <p:spPr>
          <a:xfrm>
            <a:off x="5883520" y="237"/>
            <a:ext cx="6308480" cy="6857762"/>
          </a:xfrm>
          <a:custGeom>
            <a:avLst/>
            <a:gdLst>
              <a:gd name="connsiteX0" fmla="*/ 0 w 6308480"/>
              <a:gd name="connsiteY0" fmla="*/ 0 h 6857762"/>
              <a:gd name="connsiteX1" fmla="*/ 6300924 w 6308480"/>
              <a:gd name="connsiteY1" fmla="*/ 2727 h 6857762"/>
              <a:gd name="connsiteX2" fmla="*/ 6308480 w 6308480"/>
              <a:gd name="connsiteY2" fmla="*/ 6857762 h 6857762"/>
              <a:gd name="connsiteX3" fmla="*/ 2354102 w 6308480"/>
              <a:gd name="connsiteY3" fmla="*/ 6857762 h 6857762"/>
            </a:gdLst>
            <a:ahLst/>
            <a:cxnLst>
              <a:cxn ang="0">
                <a:pos x="connsiteX0" y="connsiteY0"/>
              </a:cxn>
              <a:cxn ang="0">
                <a:pos x="connsiteX1" y="connsiteY1"/>
              </a:cxn>
              <a:cxn ang="0">
                <a:pos x="connsiteX2" y="connsiteY2"/>
              </a:cxn>
              <a:cxn ang="0">
                <a:pos x="connsiteX3" y="connsiteY3"/>
              </a:cxn>
            </a:cxnLst>
            <a:rect l="l" t="t" r="r" b="b"/>
            <a:pathLst>
              <a:path w="6308480" h="6857762">
                <a:moveTo>
                  <a:pt x="0" y="0"/>
                </a:moveTo>
                <a:lnTo>
                  <a:pt x="6300924" y="2727"/>
                </a:lnTo>
                <a:cubicBezTo>
                  <a:pt x="6303442" y="2283102"/>
                  <a:pt x="6305962" y="4577387"/>
                  <a:pt x="6308480" y="6857762"/>
                </a:cubicBezTo>
                <a:lnTo>
                  <a:pt x="2354102" y="6857762"/>
                </a:lnTo>
                <a:close/>
              </a:path>
            </a:pathLst>
          </a:custGeom>
          <a:noFill/>
        </p:spPr>
        <p:txBody>
          <a:bodyPr wrap="square" anchor="ctr">
            <a:noAutofit/>
          </a:bodyPr>
          <a:lstStyle>
            <a:lvl1pPr marL="0" marR="0" indent="0" algn="r" defTabSz="914400" rtl="0" eaLnBrk="1" fontAlgn="auto" latinLnBrk="0" hangingPunct="1">
              <a:lnSpc>
                <a:spcPct val="90000"/>
              </a:lnSpc>
              <a:spcBef>
                <a:spcPts val="1000"/>
              </a:spcBef>
              <a:spcAft>
                <a:spcPts val="0"/>
              </a:spcAft>
              <a:buClrTx/>
              <a:buSzTx/>
              <a:buFont typeface="Arial" panose="020B0604020202020204" pitchFamily="34" charset="0"/>
              <a:buNone/>
              <a:tabLst/>
              <a:defRPr sz="1600">
                <a:solidFill>
                  <a:schemeClr val="accent4">
                    <a:lumMod val="60000"/>
                    <a:lumOff val="40000"/>
                  </a:schemeClr>
                </a:solidFill>
              </a:defRPr>
            </a:lvl1pPr>
          </a:lstStyle>
          <a:p>
            <a:pPr marL="0" marR="0" lvl="0" indent="0" algn="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pic>
        <p:nvPicPr>
          <p:cNvPr id="11" name="Picture 10" descr="A picture containing text&#10;&#10;Description automatically generated">
            <a:extLst>
              <a:ext uri="{FF2B5EF4-FFF2-40B4-BE49-F238E27FC236}">
                <a16:creationId xmlns:a16="http://schemas.microsoft.com/office/drawing/2014/main" id="{3901EBF6-9C92-4604-B424-1D155695A706}"/>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891298" y="4981050"/>
            <a:ext cx="5376684" cy="1353315"/>
          </a:xfrm>
          <a:prstGeom prst="rect">
            <a:avLst/>
          </a:prstGeom>
        </p:spPr>
      </p:pic>
      <p:sp>
        <p:nvSpPr>
          <p:cNvPr id="14" name="Titel 1">
            <a:extLst>
              <a:ext uri="{FF2B5EF4-FFF2-40B4-BE49-F238E27FC236}">
                <a16:creationId xmlns:a16="http://schemas.microsoft.com/office/drawing/2014/main" id="{AA6B26EB-8EC5-48E2-BD48-A8DC394BE7AE}"/>
              </a:ext>
            </a:extLst>
          </p:cNvPr>
          <p:cNvSpPr>
            <a:spLocks noGrp="1"/>
          </p:cNvSpPr>
          <p:nvPr>
            <p:ph type="ctrTitle" hasCustomPrompt="1"/>
          </p:nvPr>
        </p:nvSpPr>
        <p:spPr>
          <a:xfrm>
            <a:off x="839789" y="1258113"/>
            <a:ext cx="5256212" cy="2071868"/>
          </a:xfrm>
          <a:prstGeom prst="rect">
            <a:avLst/>
          </a:prstGeom>
        </p:spPr>
        <p:txBody>
          <a:bodyPr anchor="b" anchorCtr="0">
            <a:normAutofit/>
          </a:bodyPr>
          <a:lstStyle>
            <a:lvl1pPr algn="l">
              <a:defRPr sz="4800" b="1">
                <a:solidFill>
                  <a:schemeClr val="tx1"/>
                </a:solidFill>
              </a:defRPr>
            </a:lvl1pPr>
          </a:lstStyle>
          <a:p>
            <a:r>
              <a:rPr lang="nl-NL"/>
              <a:t>Titel</a:t>
            </a:r>
            <a:endParaRPr lang="nl-BE"/>
          </a:p>
        </p:txBody>
      </p:sp>
      <p:sp>
        <p:nvSpPr>
          <p:cNvPr id="15" name="Text Placeholder 12">
            <a:extLst>
              <a:ext uri="{FF2B5EF4-FFF2-40B4-BE49-F238E27FC236}">
                <a16:creationId xmlns:a16="http://schemas.microsoft.com/office/drawing/2014/main" id="{6F182A54-4BEE-4AF0-9435-44D036032676}"/>
              </a:ext>
            </a:extLst>
          </p:cNvPr>
          <p:cNvSpPr>
            <a:spLocks noGrp="1"/>
          </p:cNvSpPr>
          <p:nvPr>
            <p:ph type="body" sz="quarter" idx="11" hasCustomPrompt="1"/>
          </p:nvPr>
        </p:nvSpPr>
        <p:spPr>
          <a:xfrm>
            <a:off x="839789" y="3354606"/>
            <a:ext cx="5256212" cy="1455738"/>
          </a:xfrm>
        </p:spPr>
        <p:txBody>
          <a:bodyPr>
            <a:normAutofit/>
          </a:bodyPr>
          <a:lstStyle>
            <a:lvl1pPr>
              <a:defRPr sz="2400">
                <a:solidFill>
                  <a:schemeClr val="tx1"/>
                </a:solidFill>
              </a:defRPr>
            </a:lvl1pPr>
          </a:lstStyle>
          <a:p>
            <a:pPr lvl="0"/>
            <a:r>
              <a:rPr lang="en-US"/>
              <a:t>ONDERTITEL</a:t>
            </a:r>
          </a:p>
        </p:txBody>
      </p:sp>
    </p:spTree>
    <p:extLst>
      <p:ext uri="{BB962C8B-B14F-4D97-AF65-F5344CB8AC3E}">
        <p14:creationId xmlns:p14="http://schemas.microsoft.com/office/powerpoint/2010/main" val="23790904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userDrawn="1">
  <p:cSld name="TussenTitel + Foto 2">
    <p:spTree>
      <p:nvGrpSpPr>
        <p:cNvPr id="1" name=""/>
        <p:cNvGrpSpPr/>
        <p:nvPr/>
      </p:nvGrpSpPr>
      <p:grpSpPr>
        <a:xfrm>
          <a:off x="0" y="0"/>
          <a:ext cx="0" cy="0"/>
          <a:chOff x="0" y="0"/>
          <a:chExt cx="0" cy="0"/>
        </a:xfrm>
      </p:grpSpPr>
      <p:sp>
        <p:nvSpPr>
          <p:cNvPr id="6" name="Tijdelijke aanduiding voor afbeelding 5">
            <a:extLst>
              <a:ext uri="{FF2B5EF4-FFF2-40B4-BE49-F238E27FC236}">
                <a16:creationId xmlns:a16="http://schemas.microsoft.com/office/drawing/2014/main" id="{CB5FAE03-95F2-4223-8FC6-421130D44356}"/>
              </a:ext>
            </a:extLst>
          </p:cNvPr>
          <p:cNvSpPr>
            <a:spLocks noGrp="1"/>
          </p:cNvSpPr>
          <p:nvPr>
            <p:ph type="pic" sz="quarter" idx="12" hasCustomPrompt="1"/>
          </p:nvPr>
        </p:nvSpPr>
        <p:spPr>
          <a:xfrm>
            <a:off x="239061" y="0"/>
            <a:ext cx="11952939" cy="6858000"/>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67">
                <a:solidFill>
                  <a:schemeClr val="accent4">
                    <a:lumMod val="60000"/>
                    <a:lumOff val="40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sp>
        <p:nvSpPr>
          <p:cNvPr id="3" name="Tijdelijke aanduiding voor tekst 3">
            <a:extLst>
              <a:ext uri="{FF2B5EF4-FFF2-40B4-BE49-F238E27FC236}">
                <a16:creationId xmlns:a16="http://schemas.microsoft.com/office/drawing/2014/main" id="{C3CEDB31-424E-4E78-B055-9D8DABF57706}"/>
              </a:ext>
            </a:extLst>
          </p:cNvPr>
          <p:cNvSpPr>
            <a:spLocks noGrp="1"/>
          </p:cNvSpPr>
          <p:nvPr>
            <p:ph type="body" sz="quarter" idx="11" hasCustomPrompt="1"/>
          </p:nvPr>
        </p:nvSpPr>
        <p:spPr>
          <a:xfrm>
            <a:off x="5126401" y="4358640"/>
            <a:ext cx="7065601" cy="1372769"/>
          </a:xfrm>
          <a:solidFill>
            <a:srgbClr val="FFEB00"/>
          </a:solidFill>
        </p:spPr>
        <p:txBody>
          <a:bodyPr lIns="216000" tIns="216000" rIns="792000" bIns="216000" anchor="ctr">
            <a:normAutofit/>
          </a:bodyPr>
          <a:lstStyle>
            <a:lvl1pPr marL="0" indent="0" algn="l" defTabSz="914377" rtl="0" eaLnBrk="1" latinLnBrk="0" hangingPunct="1">
              <a:buFontTx/>
              <a:buNone/>
              <a:defRPr lang="nl-NL" sz="4800" b="1" kern="1200" dirty="0" smtClean="0">
                <a:solidFill>
                  <a:schemeClr val="tx1"/>
                </a:solidFill>
                <a:latin typeface="Flanders Art Sans Light" panose="020B0604020202020204" charset="0"/>
                <a:ea typeface="+mn-ea"/>
                <a:cs typeface="Calibri" panose="020F0502020204030204" pitchFamily="34" charset="0"/>
              </a:defRPr>
            </a:lvl1pPr>
            <a:lvl2pPr marL="0" indent="0" algn="l" defTabSz="914377" rtl="0" eaLnBrk="1" latinLnBrk="0" hangingPunct="1">
              <a:buFontTx/>
              <a:buNone/>
              <a:defRPr lang="nl-NL" sz="3733" b="1" kern="1200" dirty="0" smtClean="0">
                <a:solidFill>
                  <a:schemeClr val="tx1"/>
                </a:solidFill>
                <a:latin typeface="+mn-lt"/>
                <a:ea typeface="+mn-ea"/>
                <a:cs typeface="+mn-cs"/>
              </a:defRPr>
            </a:lvl2pPr>
            <a:lvl3pPr marL="0" indent="0" algn="l" defTabSz="914377" rtl="0" eaLnBrk="1" latinLnBrk="0" hangingPunct="1">
              <a:buFontTx/>
              <a:buNone/>
              <a:defRPr lang="nl-NL" sz="3733" b="1" kern="1200" dirty="0" smtClean="0">
                <a:solidFill>
                  <a:schemeClr val="tx1"/>
                </a:solidFill>
                <a:latin typeface="+mn-lt"/>
                <a:ea typeface="+mn-ea"/>
                <a:cs typeface="+mn-cs"/>
              </a:defRPr>
            </a:lvl3pPr>
            <a:lvl4pPr marL="0" indent="0" algn="l" defTabSz="914377" rtl="0" eaLnBrk="1" latinLnBrk="0" hangingPunct="1">
              <a:buFontTx/>
              <a:buNone/>
              <a:defRPr lang="nl-NL" sz="3733" b="1" kern="1200" dirty="0" smtClean="0">
                <a:solidFill>
                  <a:schemeClr val="tx1"/>
                </a:solidFill>
                <a:latin typeface="+mn-lt"/>
                <a:ea typeface="+mn-ea"/>
                <a:cs typeface="+mn-cs"/>
              </a:defRPr>
            </a:lvl4pPr>
            <a:lvl5pPr marL="0" indent="0" algn="l" defTabSz="914377" rtl="0" eaLnBrk="1" latinLnBrk="0" hangingPunct="1">
              <a:buFontTx/>
              <a:buNone/>
              <a:defRPr lang="nl-BE" sz="3733" b="1" kern="1200" dirty="0">
                <a:solidFill>
                  <a:schemeClr val="tx1"/>
                </a:solidFill>
                <a:latin typeface="+mn-lt"/>
                <a:ea typeface="+mn-ea"/>
                <a:cs typeface="+mn-cs"/>
              </a:defRPr>
            </a:lvl5pPr>
          </a:lstStyle>
          <a:p>
            <a:pPr lvl="0"/>
            <a:r>
              <a:rPr lang="nl-NL"/>
              <a:t>Subtitel</a:t>
            </a:r>
            <a:endParaRPr lang="nl-BE"/>
          </a:p>
        </p:txBody>
      </p:sp>
      <p:sp>
        <p:nvSpPr>
          <p:cNvPr id="7" name="Rechthoek 6">
            <a:extLst>
              <a:ext uri="{FF2B5EF4-FFF2-40B4-BE49-F238E27FC236}">
                <a16:creationId xmlns:a16="http://schemas.microsoft.com/office/drawing/2014/main" id="{9BFD846F-A868-446F-BAFF-61F80655D1C2}"/>
              </a:ext>
            </a:extLst>
          </p:cNvPr>
          <p:cNvSpPr/>
          <p:nvPr userDrawn="1"/>
        </p:nvSpPr>
        <p:spPr>
          <a:xfrm>
            <a:off x="1" y="0"/>
            <a:ext cx="239059"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400"/>
          </a:p>
        </p:txBody>
      </p:sp>
    </p:spTree>
    <p:extLst>
      <p:ext uri="{BB962C8B-B14F-4D97-AF65-F5344CB8AC3E}">
        <p14:creationId xmlns:p14="http://schemas.microsoft.com/office/powerpoint/2010/main" val="18425191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userDrawn="1">
  <p:cSld name="TussenTitel Patroon">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CBFC7578-D2D4-4FD7-94D4-249E9425DBA7}"/>
              </a:ext>
            </a:extLst>
          </p:cNvPr>
          <p:cNvGrpSpPr>
            <a:grpSpLocks noChangeAspect="1"/>
          </p:cNvGrpSpPr>
          <p:nvPr userDrawn="1"/>
        </p:nvGrpSpPr>
        <p:grpSpPr>
          <a:xfrm>
            <a:off x="-2" y="1"/>
            <a:ext cx="12192003" cy="6858000"/>
            <a:chOff x="705255" y="97277"/>
            <a:chExt cx="5836597" cy="3283085"/>
          </a:xfrm>
          <a:noFill/>
        </p:grpSpPr>
        <p:pic>
          <p:nvPicPr>
            <p:cNvPr id="8" name="Graphic 7">
              <a:extLst>
                <a:ext uri="{FF2B5EF4-FFF2-40B4-BE49-F238E27FC236}">
                  <a16:creationId xmlns:a16="http://schemas.microsoft.com/office/drawing/2014/main" id="{57D20F1A-942E-467D-8FEB-0AB9D32F865C}"/>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l="45731" t="42477" r="51216" b="51808"/>
            <a:stretch/>
          </p:blipFill>
          <p:spPr>
            <a:xfrm>
              <a:off x="705255" y="97277"/>
              <a:ext cx="5836597" cy="3283084"/>
            </a:xfrm>
            <a:prstGeom prst="rect">
              <a:avLst/>
            </a:prstGeom>
          </p:spPr>
        </p:pic>
        <p:pic>
          <p:nvPicPr>
            <p:cNvPr id="9" name="Graphic 8">
              <a:extLst>
                <a:ext uri="{FF2B5EF4-FFF2-40B4-BE49-F238E27FC236}">
                  <a16:creationId xmlns:a16="http://schemas.microsoft.com/office/drawing/2014/main" id="{EF2BBE1E-1590-446B-8050-39CE8A2F4E25}"/>
                </a:ext>
              </a:extLst>
            </p:cNvPr>
            <p:cNvPicPr>
              <a:picLocks noChangeAspect="1"/>
            </p:cNvPicPr>
            <p:nvPr userDrawn="1"/>
          </p:nvPicPr>
          <p:blipFill rotWithShape="1">
            <a:blip r:embed="rId4">
              <a:extLst>
                <a:ext uri="{96DAC541-7B7A-43D3-8B79-37D633B846F1}">
                  <asvg:svgBlip xmlns:asvg="http://schemas.microsoft.com/office/drawing/2016/SVG/main" r:embed="rId5"/>
                </a:ext>
              </a:extLst>
            </a:blip>
            <a:srcRect l="48318" t="42477" r="48629" b="51808"/>
            <a:stretch/>
          </p:blipFill>
          <p:spPr>
            <a:xfrm flipH="1">
              <a:off x="705255" y="97277"/>
              <a:ext cx="5836597" cy="3283085"/>
            </a:xfrm>
            <a:prstGeom prst="rect">
              <a:avLst/>
            </a:prstGeom>
          </p:spPr>
        </p:pic>
      </p:grpSp>
      <p:sp>
        <p:nvSpPr>
          <p:cNvPr id="3" name="Tijdelijke aanduiding voor tekst 3">
            <a:extLst>
              <a:ext uri="{FF2B5EF4-FFF2-40B4-BE49-F238E27FC236}">
                <a16:creationId xmlns:a16="http://schemas.microsoft.com/office/drawing/2014/main" id="{C3CEDB31-424E-4E78-B055-9D8DABF57706}"/>
              </a:ext>
            </a:extLst>
          </p:cNvPr>
          <p:cNvSpPr>
            <a:spLocks noGrp="1"/>
          </p:cNvSpPr>
          <p:nvPr>
            <p:ph type="body" sz="quarter" idx="11" hasCustomPrompt="1"/>
          </p:nvPr>
        </p:nvSpPr>
        <p:spPr>
          <a:xfrm>
            <a:off x="5126401" y="4358640"/>
            <a:ext cx="7065601" cy="1372769"/>
          </a:xfrm>
          <a:solidFill>
            <a:srgbClr val="FFEB00"/>
          </a:solidFill>
        </p:spPr>
        <p:txBody>
          <a:bodyPr lIns="216000" tIns="216000" rIns="792000" bIns="216000" anchor="ctr">
            <a:normAutofit/>
          </a:bodyPr>
          <a:lstStyle>
            <a:lvl1pPr marL="0" indent="0" algn="l" defTabSz="914377" rtl="0" eaLnBrk="1" latinLnBrk="0" hangingPunct="1">
              <a:buFontTx/>
              <a:buNone/>
              <a:defRPr lang="nl-NL" sz="4800" b="1" kern="1200" dirty="0" smtClean="0">
                <a:solidFill>
                  <a:schemeClr val="tx1"/>
                </a:solidFill>
                <a:latin typeface="Flanders Art Sans Light" panose="020B0604020202020204" charset="0"/>
                <a:ea typeface="+mn-ea"/>
                <a:cs typeface="Calibri" panose="020F0502020204030204" pitchFamily="34" charset="0"/>
              </a:defRPr>
            </a:lvl1pPr>
            <a:lvl2pPr marL="0" indent="0" algn="l" defTabSz="914377" rtl="0" eaLnBrk="1" latinLnBrk="0" hangingPunct="1">
              <a:buFontTx/>
              <a:buNone/>
              <a:defRPr lang="nl-NL" sz="3733" b="1" kern="1200" dirty="0" smtClean="0">
                <a:solidFill>
                  <a:schemeClr val="tx1"/>
                </a:solidFill>
                <a:latin typeface="+mn-lt"/>
                <a:ea typeface="+mn-ea"/>
                <a:cs typeface="+mn-cs"/>
              </a:defRPr>
            </a:lvl2pPr>
            <a:lvl3pPr marL="0" indent="0" algn="l" defTabSz="914377" rtl="0" eaLnBrk="1" latinLnBrk="0" hangingPunct="1">
              <a:buFontTx/>
              <a:buNone/>
              <a:defRPr lang="nl-NL" sz="3733" b="1" kern="1200" dirty="0" smtClean="0">
                <a:solidFill>
                  <a:schemeClr val="tx1"/>
                </a:solidFill>
                <a:latin typeface="+mn-lt"/>
                <a:ea typeface="+mn-ea"/>
                <a:cs typeface="+mn-cs"/>
              </a:defRPr>
            </a:lvl3pPr>
            <a:lvl4pPr marL="0" indent="0" algn="l" defTabSz="914377" rtl="0" eaLnBrk="1" latinLnBrk="0" hangingPunct="1">
              <a:buFontTx/>
              <a:buNone/>
              <a:defRPr lang="nl-NL" sz="3733" b="1" kern="1200" dirty="0" smtClean="0">
                <a:solidFill>
                  <a:schemeClr val="tx1"/>
                </a:solidFill>
                <a:latin typeface="+mn-lt"/>
                <a:ea typeface="+mn-ea"/>
                <a:cs typeface="+mn-cs"/>
              </a:defRPr>
            </a:lvl4pPr>
            <a:lvl5pPr marL="0" indent="0" algn="l" defTabSz="914377" rtl="0" eaLnBrk="1" latinLnBrk="0" hangingPunct="1">
              <a:buFontTx/>
              <a:buNone/>
              <a:defRPr lang="nl-BE" sz="3733" b="1" kern="1200" dirty="0">
                <a:solidFill>
                  <a:schemeClr val="tx1"/>
                </a:solidFill>
                <a:latin typeface="+mn-lt"/>
                <a:ea typeface="+mn-ea"/>
                <a:cs typeface="+mn-cs"/>
              </a:defRPr>
            </a:lvl5pPr>
          </a:lstStyle>
          <a:p>
            <a:pPr lvl="0"/>
            <a:r>
              <a:rPr lang="nl-NL"/>
              <a:t>Subtitel</a:t>
            </a:r>
            <a:endParaRPr lang="nl-BE"/>
          </a:p>
        </p:txBody>
      </p:sp>
      <p:sp>
        <p:nvSpPr>
          <p:cNvPr id="6" name="Rechthoek 6">
            <a:extLst>
              <a:ext uri="{FF2B5EF4-FFF2-40B4-BE49-F238E27FC236}">
                <a16:creationId xmlns:a16="http://schemas.microsoft.com/office/drawing/2014/main" id="{E423B54A-434E-4870-B2F2-5857F82B4E2C}"/>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Tree>
    <p:extLst>
      <p:ext uri="{BB962C8B-B14F-4D97-AF65-F5344CB8AC3E}">
        <p14:creationId xmlns:p14="http://schemas.microsoft.com/office/powerpoint/2010/main" val="6003240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userDrawn="1">
  <p:cSld name="Titel + Inhou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D12BA3-1A59-4106-AB0B-121C907F47FB}"/>
              </a:ext>
            </a:extLst>
          </p:cNvPr>
          <p:cNvSpPr>
            <a:spLocks noGrp="1"/>
          </p:cNvSpPr>
          <p:nvPr>
            <p:ph type="title"/>
          </p:nvPr>
        </p:nvSpPr>
        <p:spPr/>
        <p:txBody>
          <a:bodyPr/>
          <a:lstStyle/>
          <a:p>
            <a:r>
              <a:rPr lang="en-US"/>
              <a:t>Click to edit Master title style</a:t>
            </a:r>
            <a:endParaRPr lang="nl-BE"/>
          </a:p>
        </p:txBody>
      </p:sp>
      <p:sp>
        <p:nvSpPr>
          <p:cNvPr id="3" name="Footer Placeholder 2">
            <a:extLst>
              <a:ext uri="{FF2B5EF4-FFF2-40B4-BE49-F238E27FC236}">
                <a16:creationId xmlns:a16="http://schemas.microsoft.com/office/drawing/2014/main" id="{B9C52538-1FF6-4A48-B824-17232198D1BB}"/>
              </a:ext>
            </a:extLst>
          </p:cNvPr>
          <p:cNvSpPr>
            <a:spLocks noGrp="1"/>
          </p:cNvSpPr>
          <p:nvPr>
            <p:ph type="ftr" sz="quarter" idx="10"/>
          </p:nvPr>
        </p:nvSpPr>
        <p:spPr/>
        <p:txBody>
          <a:bodyPr/>
          <a:lstStyle/>
          <a:p>
            <a:r>
              <a:rPr lang="nl-BE"/>
              <a:t>Digitaal Vlaanderen</a:t>
            </a:r>
          </a:p>
        </p:txBody>
      </p:sp>
      <p:sp>
        <p:nvSpPr>
          <p:cNvPr id="4" name="Slide Number Placeholder 3">
            <a:extLst>
              <a:ext uri="{FF2B5EF4-FFF2-40B4-BE49-F238E27FC236}">
                <a16:creationId xmlns:a16="http://schemas.microsoft.com/office/drawing/2014/main" id="{6E447F7F-BD98-45A3-9CB5-738FC09F80F6}"/>
              </a:ext>
            </a:extLst>
          </p:cNvPr>
          <p:cNvSpPr>
            <a:spLocks noGrp="1"/>
          </p:cNvSpPr>
          <p:nvPr>
            <p:ph type="sldNum" sz="quarter" idx="11"/>
          </p:nvPr>
        </p:nvSpPr>
        <p:spPr/>
        <p:txBody>
          <a:bodyPr/>
          <a:lstStyle/>
          <a:p>
            <a:fld id="{1EABE038-A425-4CC0-917A-1DC3ED725B2E}" type="slidenum">
              <a:rPr lang="nl-BE" smtClean="0"/>
              <a:pPr/>
              <a:t>‹nr.›</a:t>
            </a:fld>
            <a:endParaRPr lang="nl-BE"/>
          </a:p>
        </p:txBody>
      </p:sp>
      <p:sp>
        <p:nvSpPr>
          <p:cNvPr id="5" name="Tijdelijke aanduiding voor tekst 2">
            <a:extLst>
              <a:ext uri="{FF2B5EF4-FFF2-40B4-BE49-F238E27FC236}">
                <a16:creationId xmlns:a16="http://schemas.microsoft.com/office/drawing/2014/main" id="{7BE2456B-919F-4C28-B6F2-477203DFDD68}"/>
              </a:ext>
            </a:extLst>
          </p:cNvPr>
          <p:cNvSpPr>
            <a:spLocks noGrp="1"/>
          </p:cNvSpPr>
          <p:nvPr>
            <p:ph idx="1"/>
          </p:nvPr>
        </p:nvSpPr>
        <p:spPr>
          <a:xfrm>
            <a:off x="838200" y="1592263"/>
            <a:ext cx="10515600" cy="4584700"/>
          </a:xfrm>
          <a:prstGeom prst="rect">
            <a:avLst/>
          </a:prstGeom>
        </p:spPr>
        <p:txBody>
          <a:bodyPr vert="horz" lIns="0" tIns="45720" rIns="0" bIns="45720" rtlCol="0">
            <a:normAutofit/>
          </a:body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Tree>
    <p:extLst>
      <p:ext uri="{BB962C8B-B14F-4D97-AF65-F5344CB8AC3E}">
        <p14:creationId xmlns:p14="http://schemas.microsoft.com/office/powerpoint/2010/main" val="27507544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ussenTitelFoto_01">
    <p:spTree>
      <p:nvGrpSpPr>
        <p:cNvPr id="1" name=""/>
        <p:cNvGrpSpPr/>
        <p:nvPr/>
      </p:nvGrpSpPr>
      <p:grpSpPr>
        <a:xfrm>
          <a:off x="0" y="0"/>
          <a:ext cx="0" cy="0"/>
          <a:chOff x="0" y="0"/>
          <a:chExt cx="0" cy="0"/>
        </a:xfrm>
      </p:grpSpPr>
      <p:sp>
        <p:nvSpPr>
          <p:cNvPr id="17" name="Picture Placeholder 8"/>
          <p:cNvSpPr>
            <a:spLocks noGrp="1"/>
          </p:cNvSpPr>
          <p:nvPr>
            <p:ph type="pic" sz="quarter" idx="10" hasCustomPrompt="1"/>
          </p:nvPr>
        </p:nvSpPr>
        <p:spPr>
          <a:xfrm>
            <a:off x="383119" y="289985"/>
            <a:ext cx="7769327" cy="6263216"/>
          </a:xfrm>
          <a:custGeom>
            <a:avLst/>
            <a:gdLst>
              <a:gd name="connsiteX0" fmla="*/ 0 w 6764337"/>
              <a:gd name="connsiteY0" fmla="*/ 0 h 4697412"/>
              <a:gd name="connsiteX1" fmla="*/ 6764337 w 6764337"/>
              <a:gd name="connsiteY1" fmla="*/ 0 h 4697412"/>
              <a:gd name="connsiteX2" fmla="*/ 6764337 w 6764337"/>
              <a:gd name="connsiteY2" fmla="*/ 4697412 h 4697412"/>
              <a:gd name="connsiteX3" fmla="*/ 0 w 6764337"/>
              <a:gd name="connsiteY3" fmla="*/ 4697412 h 4697412"/>
              <a:gd name="connsiteX4" fmla="*/ 0 w 6764337"/>
              <a:gd name="connsiteY4" fmla="*/ 0 h 4697412"/>
              <a:gd name="connsiteX0" fmla="*/ 0 w 6764337"/>
              <a:gd name="connsiteY0" fmla="*/ 0 h 4697412"/>
              <a:gd name="connsiteX1" fmla="*/ 4224337 w 6764337"/>
              <a:gd name="connsiteY1" fmla="*/ 0 h 4697412"/>
              <a:gd name="connsiteX2" fmla="*/ 6764337 w 6764337"/>
              <a:gd name="connsiteY2" fmla="*/ 4697412 h 4697412"/>
              <a:gd name="connsiteX3" fmla="*/ 0 w 6764337"/>
              <a:gd name="connsiteY3" fmla="*/ 4697412 h 4697412"/>
              <a:gd name="connsiteX4" fmla="*/ 0 w 6764337"/>
              <a:gd name="connsiteY4" fmla="*/ 0 h 4697412"/>
              <a:gd name="connsiteX0" fmla="*/ 0 w 6053137"/>
              <a:gd name="connsiteY0" fmla="*/ 0 h 4697412"/>
              <a:gd name="connsiteX1" fmla="*/ 4224337 w 6053137"/>
              <a:gd name="connsiteY1" fmla="*/ 0 h 4697412"/>
              <a:gd name="connsiteX2" fmla="*/ 6053137 w 6053137"/>
              <a:gd name="connsiteY2" fmla="*/ 4697412 h 4697412"/>
              <a:gd name="connsiteX3" fmla="*/ 0 w 6053137"/>
              <a:gd name="connsiteY3" fmla="*/ 4697412 h 4697412"/>
              <a:gd name="connsiteX4" fmla="*/ 0 w 6053137"/>
              <a:gd name="connsiteY4" fmla="*/ 0 h 4697412"/>
              <a:gd name="connsiteX0" fmla="*/ 0 w 5826995"/>
              <a:gd name="connsiteY0" fmla="*/ 0 h 4697412"/>
              <a:gd name="connsiteX1" fmla="*/ 4224337 w 5826995"/>
              <a:gd name="connsiteY1" fmla="*/ 0 h 4697412"/>
              <a:gd name="connsiteX2" fmla="*/ 5826995 w 5826995"/>
              <a:gd name="connsiteY2" fmla="*/ 4687579 h 4697412"/>
              <a:gd name="connsiteX3" fmla="*/ 0 w 5826995"/>
              <a:gd name="connsiteY3" fmla="*/ 4697412 h 4697412"/>
              <a:gd name="connsiteX4" fmla="*/ 0 w 5826995"/>
              <a:gd name="connsiteY4" fmla="*/ 0 h 4697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6995" h="4697412">
                <a:moveTo>
                  <a:pt x="0" y="0"/>
                </a:moveTo>
                <a:lnTo>
                  <a:pt x="4224337" y="0"/>
                </a:lnTo>
                <a:lnTo>
                  <a:pt x="5826995" y="4687579"/>
                </a:lnTo>
                <a:lnTo>
                  <a:pt x="0" y="4697412"/>
                </a:lnTo>
                <a:lnTo>
                  <a:pt x="0" y="0"/>
                </a:lnTo>
                <a:close/>
              </a:path>
            </a:pathLst>
          </a:custGeom>
          <a:solidFill>
            <a:schemeClr val="accent5"/>
          </a:solidFill>
        </p:spPr>
        <p:txBody>
          <a:bodyPr/>
          <a:lstStyle>
            <a:lvl1pPr marL="0" marR="0" indent="0" algn="l" defTabSz="914353" rtl="0" eaLnBrk="1" fontAlgn="auto" latinLnBrk="0" hangingPunct="1">
              <a:lnSpc>
                <a:spcPct val="90000"/>
              </a:lnSpc>
              <a:spcBef>
                <a:spcPts val="1000"/>
              </a:spcBef>
              <a:spcAft>
                <a:spcPts val="0"/>
              </a:spcAft>
              <a:buClrTx/>
              <a:buSzTx/>
              <a:buFont typeface="Arial" panose="020B0604020202020204" pitchFamily="34" charset="0"/>
              <a:buNone/>
              <a:tabLst/>
              <a:defRPr sz="2133">
                <a:solidFill>
                  <a:schemeClr val="accent4">
                    <a:lumMod val="60000"/>
                    <a:lumOff val="40000"/>
                  </a:schemeClr>
                </a:solidFill>
              </a:defRPr>
            </a:lvl1pPr>
          </a:lstStyle>
          <a:p>
            <a:pPr marL="0" marR="0" lvl="0" indent="0" algn="l" defTabSz="91435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sp>
        <p:nvSpPr>
          <p:cNvPr id="7" name="Titel 1"/>
          <p:cNvSpPr>
            <a:spLocks noGrp="1"/>
          </p:cNvSpPr>
          <p:nvPr>
            <p:ph type="ctrTitle" hasCustomPrompt="1"/>
          </p:nvPr>
        </p:nvSpPr>
        <p:spPr>
          <a:xfrm>
            <a:off x="7678758" y="289985"/>
            <a:ext cx="3823070" cy="6263216"/>
          </a:xfrm>
          <a:prstGeom prst="rect">
            <a:avLst/>
          </a:prstGeom>
        </p:spPr>
        <p:txBody>
          <a:bodyPr wrap="square" anchor="ctr" anchorCtr="0">
            <a:noAutofit/>
          </a:bodyPr>
          <a:lstStyle>
            <a:lvl1pPr algn="r">
              <a:lnSpc>
                <a:spcPts val="6933"/>
              </a:lnSpc>
              <a:defRPr sz="3600" b="1" i="0">
                <a:solidFill>
                  <a:schemeClr val="tx2"/>
                </a:solidFill>
                <a:effectLst/>
                <a:latin typeface="Flanders Art Sans Light" panose="020B0604020202020204" charset="0"/>
                <a:ea typeface="Flanders Art Sans Light" panose="020B0604020202020204" charset="0"/>
                <a:cs typeface="Calibri" panose="020F0502020204030204" pitchFamily="34" charset="0"/>
              </a:defRPr>
            </a:lvl1pPr>
          </a:lstStyle>
          <a:p>
            <a:r>
              <a:rPr lang="en-US" err="1"/>
              <a:t>Subtitel</a:t>
            </a:r>
            <a:endParaRPr lang="nl-BE"/>
          </a:p>
        </p:txBody>
      </p:sp>
    </p:spTree>
    <p:extLst>
      <p:ext uri="{BB962C8B-B14F-4D97-AF65-F5344CB8AC3E}">
        <p14:creationId xmlns:p14="http://schemas.microsoft.com/office/powerpoint/2010/main" val="23197599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Leeg_rechte lijn">
    <p:spTree>
      <p:nvGrpSpPr>
        <p:cNvPr id="1" name=""/>
        <p:cNvGrpSpPr/>
        <p:nvPr/>
      </p:nvGrpSpPr>
      <p:grpSpPr>
        <a:xfrm>
          <a:off x="0" y="0"/>
          <a:ext cx="0" cy="0"/>
          <a:chOff x="0" y="0"/>
          <a:chExt cx="0" cy="0"/>
        </a:xfrm>
      </p:grpSpPr>
      <p:sp>
        <p:nvSpPr>
          <p:cNvPr id="13" name="Tekstvak 12">
            <a:extLst>
              <a:ext uri="{FF2B5EF4-FFF2-40B4-BE49-F238E27FC236}">
                <a16:creationId xmlns:a16="http://schemas.microsoft.com/office/drawing/2014/main" id="{D2D0B913-E767-4049-8970-190B360C2899}"/>
              </a:ext>
            </a:extLst>
          </p:cNvPr>
          <p:cNvSpPr txBox="1"/>
          <p:nvPr userDrawn="1"/>
        </p:nvSpPr>
        <p:spPr>
          <a:xfrm>
            <a:off x="642377" y="1240870"/>
            <a:ext cx="8298425" cy="461665"/>
          </a:xfrm>
          <a:prstGeom prst="rect">
            <a:avLst/>
          </a:prstGeom>
          <a:noFill/>
        </p:spPr>
        <p:txBody>
          <a:bodyPr wrap="square" rtlCol="0">
            <a:spAutoFit/>
          </a:bodyPr>
          <a:lstStyle/>
          <a:p>
            <a:endParaRPr lang="nl-BE" sz="2400"/>
          </a:p>
        </p:txBody>
      </p:sp>
      <p:sp>
        <p:nvSpPr>
          <p:cNvPr id="17" name="Tijdelijke aanduiding voor tekst 3">
            <a:extLst>
              <a:ext uri="{FF2B5EF4-FFF2-40B4-BE49-F238E27FC236}">
                <a16:creationId xmlns:a16="http://schemas.microsoft.com/office/drawing/2014/main" id="{656B493A-0700-4CB6-9422-17D80DF1F120}"/>
              </a:ext>
            </a:extLst>
          </p:cNvPr>
          <p:cNvSpPr>
            <a:spLocks noGrp="1"/>
          </p:cNvSpPr>
          <p:nvPr>
            <p:ph type="body" sz="quarter" idx="11" hasCustomPrompt="1"/>
          </p:nvPr>
        </p:nvSpPr>
        <p:spPr>
          <a:xfrm>
            <a:off x="642375" y="283613"/>
            <a:ext cx="11161280" cy="788176"/>
          </a:xfrm>
        </p:spPr>
        <p:txBody>
          <a:bodyPr/>
          <a:lstStyle>
            <a:lvl1pPr marL="0" indent="0" algn="l" defTabSz="914330" rtl="0" eaLnBrk="1" latinLnBrk="0" hangingPunct="1">
              <a:buFontTx/>
              <a:buNone/>
              <a:defRPr lang="nl-NL" sz="3733" b="0" kern="1200" dirty="0" smtClean="0">
                <a:solidFill>
                  <a:schemeClr val="tx1"/>
                </a:solidFill>
                <a:latin typeface="Flanders Art Sans Light" panose="020B0604020202020204" charset="0"/>
                <a:ea typeface="+mn-ea"/>
                <a:cs typeface="Calibri" panose="020F0502020204030204" pitchFamily="34" charset="0"/>
              </a:defRPr>
            </a:lvl1pPr>
            <a:lvl2pPr marL="0" indent="0" algn="l" defTabSz="914330" rtl="0" eaLnBrk="1" latinLnBrk="0" hangingPunct="1">
              <a:buFontTx/>
              <a:buNone/>
              <a:defRPr lang="nl-NL" sz="3733" b="1" kern="1200" dirty="0" smtClean="0">
                <a:solidFill>
                  <a:schemeClr val="tx1"/>
                </a:solidFill>
                <a:latin typeface="+mn-lt"/>
                <a:ea typeface="+mn-ea"/>
                <a:cs typeface="+mn-cs"/>
              </a:defRPr>
            </a:lvl2pPr>
            <a:lvl3pPr marL="0" indent="0" algn="l" defTabSz="914330" rtl="0" eaLnBrk="1" latinLnBrk="0" hangingPunct="1">
              <a:buFontTx/>
              <a:buNone/>
              <a:defRPr lang="nl-NL" sz="3733" b="1" kern="1200" dirty="0" smtClean="0">
                <a:solidFill>
                  <a:schemeClr val="tx1"/>
                </a:solidFill>
                <a:latin typeface="+mn-lt"/>
                <a:ea typeface="+mn-ea"/>
                <a:cs typeface="+mn-cs"/>
              </a:defRPr>
            </a:lvl3pPr>
            <a:lvl4pPr marL="0" indent="0" algn="l" defTabSz="914330" rtl="0" eaLnBrk="1" latinLnBrk="0" hangingPunct="1">
              <a:buFontTx/>
              <a:buNone/>
              <a:defRPr lang="nl-NL" sz="3733" b="1" kern="1200" dirty="0" smtClean="0">
                <a:solidFill>
                  <a:schemeClr val="tx1"/>
                </a:solidFill>
                <a:latin typeface="+mn-lt"/>
                <a:ea typeface="+mn-ea"/>
                <a:cs typeface="+mn-cs"/>
              </a:defRPr>
            </a:lvl4pPr>
            <a:lvl5pPr marL="0" indent="0" algn="l" defTabSz="914330" rtl="0" eaLnBrk="1" latinLnBrk="0" hangingPunct="1">
              <a:buFontTx/>
              <a:buNone/>
              <a:defRPr lang="nl-BE" sz="3733" b="1" kern="1200" dirty="0">
                <a:solidFill>
                  <a:schemeClr val="tx1"/>
                </a:solidFill>
                <a:latin typeface="+mn-lt"/>
                <a:ea typeface="+mn-ea"/>
                <a:cs typeface="+mn-cs"/>
              </a:defRPr>
            </a:lvl5pPr>
          </a:lstStyle>
          <a:p>
            <a:pPr lvl="0"/>
            <a:r>
              <a:rPr lang="nl-NL"/>
              <a:t>Klik hier om een hoofdtitel toe te voegen</a:t>
            </a:r>
            <a:endParaRPr lang="nl-BE"/>
          </a:p>
        </p:txBody>
      </p:sp>
      <p:sp>
        <p:nvSpPr>
          <p:cNvPr id="21" name="Tijdelijke aanduiding voor tekst 4">
            <a:extLst>
              <a:ext uri="{FF2B5EF4-FFF2-40B4-BE49-F238E27FC236}">
                <a16:creationId xmlns:a16="http://schemas.microsoft.com/office/drawing/2014/main" id="{AC8800A1-9F07-4BC4-9148-EA8040EB3476}"/>
              </a:ext>
            </a:extLst>
          </p:cNvPr>
          <p:cNvSpPr>
            <a:spLocks noGrp="1"/>
          </p:cNvSpPr>
          <p:nvPr>
            <p:ph type="body" sz="quarter" idx="13"/>
          </p:nvPr>
        </p:nvSpPr>
        <p:spPr>
          <a:xfrm>
            <a:off x="642375" y="2439400"/>
            <a:ext cx="11161280" cy="3533755"/>
          </a:xfrm>
        </p:spPr>
        <p:txBody>
          <a:bodyPr/>
          <a:lstStyle>
            <a:lvl1pPr>
              <a:defRPr sz="2400">
                <a:latin typeface="Flanders Art Sans Light" panose="020B0604020202020204" charset="0"/>
              </a:defRPr>
            </a:lvl1pPr>
            <a:lvl2pPr>
              <a:defRPr sz="2133">
                <a:latin typeface="Flanders Art Sans Light" panose="020B0604020202020204" charset="0"/>
              </a:defRPr>
            </a:lvl2pPr>
            <a:lvl3pPr>
              <a:defRPr sz="2133">
                <a:latin typeface="Flanders Art Sans Light" panose="020B0604020202020204" charset="0"/>
              </a:defRPr>
            </a:lvl3pPr>
            <a:lvl4pPr>
              <a:defRPr sz="2133">
                <a:latin typeface="Flanders Art Sans Light" panose="020B0604020202020204" charset="0"/>
              </a:defRPr>
            </a:lvl4pPr>
            <a:lvl5pPr>
              <a:defRPr sz="2133">
                <a:latin typeface="Flanders Art Sans Light" panose="020B0604020202020204" charset="0"/>
              </a:defRPr>
            </a:lvl5pPr>
          </a:lstStyle>
          <a:p>
            <a:pPr lvl="0"/>
            <a:r>
              <a:rPr lang="nl-NL"/>
              <a:t>Tekststijl van het model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22" name="Text Placeholder 14">
            <a:extLst>
              <a:ext uri="{FF2B5EF4-FFF2-40B4-BE49-F238E27FC236}">
                <a16:creationId xmlns:a16="http://schemas.microsoft.com/office/drawing/2014/main" id="{7EEE85B2-FCE7-4734-AF6A-950BD05C77C6}"/>
              </a:ext>
            </a:extLst>
          </p:cNvPr>
          <p:cNvSpPr>
            <a:spLocks noGrp="1"/>
          </p:cNvSpPr>
          <p:nvPr>
            <p:ph type="body" sz="quarter" idx="15" hasCustomPrompt="1"/>
          </p:nvPr>
        </p:nvSpPr>
        <p:spPr>
          <a:xfrm>
            <a:off x="642376" y="1421318"/>
            <a:ext cx="11161279" cy="393457"/>
          </a:xfrm>
        </p:spPr>
        <p:txBody>
          <a:bodyPr/>
          <a:lstStyle>
            <a:lvl1pPr marL="0" indent="0">
              <a:buFontTx/>
              <a:buNone/>
              <a:defRPr sz="2667">
                <a:latin typeface="Flanders Art Sans Light" panose="020B0604020202020204" charset="0"/>
              </a:defRPr>
            </a:lvl1pPr>
          </a:lstStyle>
          <a:p>
            <a:pPr lvl="0"/>
            <a:r>
              <a:rPr lang="en-US"/>
              <a:t>KLIK HIER OM EVENTUEEL EEN TUSSENTITEL TOE TE VOEGEN</a:t>
            </a:r>
          </a:p>
        </p:txBody>
      </p:sp>
      <p:sp>
        <p:nvSpPr>
          <p:cNvPr id="2" name="Rechthoek 1">
            <a:extLst>
              <a:ext uri="{FF2B5EF4-FFF2-40B4-BE49-F238E27FC236}">
                <a16:creationId xmlns:a16="http://schemas.microsoft.com/office/drawing/2014/main" id="{D23BBC9E-493B-482C-A802-4EE81445416A}"/>
              </a:ext>
            </a:extLst>
          </p:cNvPr>
          <p:cNvSpPr/>
          <p:nvPr userDrawn="1"/>
        </p:nvSpPr>
        <p:spPr>
          <a:xfrm>
            <a:off x="2" y="0"/>
            <a:ext cx="239059"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400"/>
          </a:p>
        </p:txBody>
      </p:sp>
    </p:spTree>
    <p:extLst>
      <p:ext uri="{BB962C8B-B14F-4D97-AF65-F5344CB8AC3E}">
        <p14:creationId xmlns:p14="http://schemas.microsoft.com/office/powerpoint/2010/main" val="25769299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Titel + Boventitel + Inhou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A0088BA-50E3-453A-B4A0-8CCF8ED49B02}"/>
              </a:ext>
            </a:extLst>
          </p:cNvPr>
          <p:cNvSpPr>
            <a:spLocks noGrp="1"/>
          </p:cNvSpPr>
          <p:nvPr>
            <p:ph type="title" hasCustomPrompt="1"/>
          </p:nvPr>
        </p:nvSpPr>
        <p:spPr>
          <a:xfrm>
            <a:off x="836612" y="736352"/>
            <a:ext cx="10515600" cy="703511"/>
          </a:xfrm>
          <a:prstGeom prst="rect">
            <a:avLst/>
          </a:prstGeom>
        </p:spPr>
        <p:txBody>
          <a:bodyPr anchor="t"/>
          <a:lstStyle>
            <a:lvl1pPr>
              <a:defRPr/>
            </a:lvl1pPr>
          </a:lstStyle>
          <a:p>
            <a:r>
              <a:rPr lang="nl-NL"/>
              <a:t>Hoofdtitel</a:t>
            </a:r>
            <a:endParaRPr lang="nl-BE"/>
          </a:p>
        </p:txBody>
      </p:sp>
      <p:sp>
        <p:nvSpPr>
          <p:cNvPr id="3" name="Tijdelijke aanduiding voor inhoud 2">
            <a:extLst>
              <a:ext uri="{FF2B5EF4-FFF2-40B4-BE49-F238E27FC236}">
                <a16:creationId xmlns:a16="http://schemas.microsoft.com/office/drawing/2014/main" id="{39A00E47-68C0-4DBD-AB0F-CD7342B025EA}"/>
              </a:ext>
            </a:extLst>
          </p:cNvPr>
          <p:cNvSpPr>
            <a:spLocks noGrp="1"/>
          </p:cNvSpPr>
          <p:nvPr>
            <p:ph idx="1" hasCustomPrompt="1"/>
          </p:nvPr>
        </p:nvSpPr>
        <p:spPr>
          <a:xfrm>
            <a:off x="838200" y="1592263"/>
            <a:ext cx="10515600" cy="4584700"/>
          </a:xfrm>
        </p:spPr>
        <p:txBody>
          <a:bodyPr/>
          <a:lstStyle>
            <a:lvl1pPr>
              <a:defRPr u="none"/>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12" name="Tijdelijke aanduiding voor tekst 9">
            <a:extLst>
              <a:ext uri="{FF2B5EF4-FFF2-40B4-BE49-F238E27FC236}">
                <a16:creationId xmlns:a16="http://schemas.microsoft.com/office/drawing/2014/main" id="{C8409B7C-6B97-4FAC-AD35-6F8F386B3CAB}"/>
              </a:ext>
            </a:extLst>
          </p:cNvPr>
          <p:cNvSpPr>
            <a:spLocks noGrp="1"/>
          </p:cNvSpPr>
          <p:nvPr>
            <p:ph type="body" sz="quarter" idx="13" hasCustomPrompt="1"/>
          </p:nvPr>
        </p:nvSpPr>
        <p:spPr>
          <a:xfrm>
            <a:off x="836612"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Tree>
    <p:extLst>
      <p:ext uri="{BB962C8B-B14F-4D97-AF65-F5344CB8AC3E}">
        <p14:creationId xmlns:p14="http://schemas.microsoft.com/office/powerpoint/2010/main" val="4156040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userDrawn="1">
  <p:cSld name="Titel">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7FBACB4-A827-476B-A480-75BFBEF64F94}"/>
              </a:ext>
            </a:extLst>
          </p:cNvPr>
          <p:cNvSpPr>
            <a:spLocks noGrp="1"/>
          </p:cNvSpPr>
          <p:nvPr>
            <p:ph type="title"/>
          </p:nvPr>
        </p:nvSpPr>
        <p:spPr/>
        <p:txBody>
          <a:bodyPr/>
          <a:lstStyle/>
          <a:p>
            <a:r>
              <a:rPr lang="en-US"/>
              <a:t>Click to edit Master title style</a:t>
            </a:r>
            <a:endParaRPr lang="nl-BE"/>
          </a:p>
        </p:txBody>
      </p:sp>
      <p:sp>
        <p:nvSpPr>
          <p:cNvPr id="3" name="Footer Placeholder 2">
            <a:extLst>
              <a:ext uri="{FF2B5EF4-FFF2-40B4-BE49-F238E27FC236}">
                <a16:creationId xmlns:a16="http://schemas.microsoft.com/office/drawing/2014/main" id="{C5C9F335-3273-4667-AD8D-2C4BE24F1488}"/>
              </a:ext>
            </a:extLst>
          </p:cNvPr>
          <p:cNvSpPr>
            <a:spLocks noGrp="1"/>
          </p:cNvSpPr>
          <p:nvPr>
            <p:ph type="ftr" sz="quarter" idx="10"/>
          </p:nvPr>
        </p:nvSpPr>
        <p:spPr/>
        <p:txBody>
          <a:bodyPr/>
          <a:lstStyle/>
          <a:p>
            <a:r>
              <a:rPr lang="nl-BE"/>
              <a:t>Digitaal Vlaanderen</a:t>
            </a:r>
          </a:p>
        </p:txBody>
      </p:sp>
      <p:sp>
        <p:nvSpPr>
          <p:cNvPr id="4" name="Slide Number Placeholder 3">
            <a:extLst>
              <a:ext uri="{FF2B5EF4-FFF2-40B4-BE49-F238E27FC236}">
                <a16:creationId xmlns:a16="http://schemas.microsoft.com/office/drawing/2014/main" id="{EFEB5C17-7629-4682-8F5F-4423A21D776A}"/>
              </a:ext>
            </a:extLst>
          </p:cNvPr>
          <p:cNvSpPr>
            <a:spLocks noGrp="1"/>
          </p:cNvSpPr>
          <p:nvPr>
            <p:ph type="sldNum" sz="quarter" idx="11"/>
          </p:nvPr>
        </p:nvSpPr>
        <p:spPr/>
        <p:txBody>
          <a:bodyPr/>
          <a:lstStyle/>
          <a:p>
            <a:fld id="{1EABE038-A425-4CC0-917A-1DC3ED725B2E}" type="slidenum">
              <a:rPr lang="nl-BE" smtClean="0"/>
              <a:pPr/>
              <a:t>‹nr.›</a:t>
            </a:fld>
            <a:endParaRPr lang="nl-BE"/>
          </a:p>
        </p:txBody>
      </p:sp>
    </p:spTree>
    <p:extLst>
      <p:ext uri="{BB962C8B-B14F-4D97-AF65-F5344CB8AC3E}">
        <p14:creationId xmlns:p14="http://schemas.microsoft.com/office/powerpoint/2010/main" val="952157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Titel + Boventitel">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A0088BA-50E3-453A-B4A0-8CCF8ED49B02}"/>
              </a:ext>
            </a:extLst>
          </p:cNvPr>
          <p:cNvSpPr>
            <a:spLocks noGrp="1"/>
          </p:cNvSpPr>
          <p:nvPr>
            <p:ph type="title" hasCustomPrompt="1"/>
          </p:nvPr>
        </p:nvSpPr>
        <p:spPr>
          <a:xfrm>
            <a:off x="836612" y="736352"/>
            <a:ext cx="10515600" cy="703511"/>
          </a:xfrm>
          <a:prstGeom prst="rect">
            <a:avLst/>
          </a:prstGeom>
        </p:spPr>
        <p:txBody>
          <a:bodyPr anchor="t"/>
          <a:lstStyle>
            <a:lvl1pPr>
              <a:defRPr/>
            </a:lvl1pPr>
          </a:lstStyle>
          <a:p>
            <a:r>
              <a:rPr lang="nl-NL"/>
              <a:t>Hoofdtitel</a:t>
            </a:r>
            <a:endParaRPr lang="nl-BE"/>
          </a:p>
        </p:txBody>
      </p:sp>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12" name="Tijdelijke aanduiding voor tekst 9">
            <a:extLst>
              <a:ext uri="{FF2B5EF4-FFF2-40B4-BE49-F238E27FC236}">
                <a16:creationId xmlns:a16="http://schemas.microsoft.com/office/drawing/2014/main" id="{C8409B7C-6B97-4FAC-AD35-6F8F386B3CAB}"/>
              </a:ext>
            </a:extLst>
          </p:cNvPr>
          <p:cNvSpPr>
            <a:spLocks noGrp="1"/>
          </p:cNvSpPr>
          <p:nvPr>
            <p:ph type="body" sz="quarter" idx="13" hasCustomPrompt="1"/>
          </p:nvPr>
        </p:nvSpPr>
        <p:spPr>
          <a:xfrm>
            <a:off x="836612"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Tree>
    <p:extLst>
      <p:ext uri="{BB962C8B-B14F-4D97-AF65-F5344CB8AC3E}">
        <p14:creationId xmlns:p14="http://schemas.microsoft.com/office/powerpoint/2010/main" val="37017686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userDrawn="1">
  <p:cSld name="Titel + Tussentitel + 2 Inhoud ">
    <p:spTree>
      <p:nvGrpSpPr>
        <p:cNvPr id="1" name=""/>
        <p:cNvGrpSpPr/>
        <p:nvPr/>
      </p:nvGrpSpPr>
      <p:grpSpPr>
        <a:xfrm>
          <a:off x="0" y="0"/>
          <a:ext cx="0" cy="0"/>
          <a:chOff x="0" y="0"/>
          <a:chExt cx="0" cy="0"/>
        </a:xfrm>
      </p:grpSpPr>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8" name="Rechthoek 3">
            <a:extLst>
              <a:ext uri="{FF2B5EF4-FFF2-40B4-BE49-F238E27FC236}">
                <a16:creationId xmlns:a16="http://schemas.microsoft.com/office/drawing/2014/main" id="{23AF26AC-5CFB-4F6D-8A70-31DC3394C2C5}"/>
              </a:ext>
            </a:extLst>
          </p:cNvPr>
          <p:cNvSpPr/>
          <p:nvPr userDrawn="1"/>
        </p:nvSpPr>
        <p:spPr>
          <a:xfrm>
            <a:off x="839787" y="1592263"/>
            <a:ext cx="5049383"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Flanders Art Sans Light" panose="020B0604020202020204" charset="0"/>
            </a:endParaRPr>
          </a:p>
        </p:txBody>
      </p:sp>
      <p:sp>
        <p:nvSpPr>
          <p:cNvPr id="11" name="Text Placeholder 16">
            <a:extLst>
              <a:ext uri="{FF2B5EF4-FFF2-40B4-BE49-F238E27FC236}">
                <a16:creationId xmlns:a16="http://schemas.microsoft.com/office/drawing/2014/main" id="{B516FA6D-8E9F-4C9C-BA50-CC09DCED4072}"/>
              </a:ext>
            </a:extLst>
          </p:cNvPr>
          <p:cNvSpPr>
            <a:spLocks noGrp="1"/>
          </p:cNvSpPr>
          <p:nvPr>
            <p:ph type="body" sz="quarter" idx="14"/>
          </p:nvPr>
        </p:nvSpPr>
        <p:spPr>
          <a:xfrm>
            <a:off x="1090250" y="1904789"/>
            <a:ext cx="4548456" cy="778234"/>
          </a:xfrm>
        </p:spPr>
        <p:txBody>
          <a:bodyPr anchor="b">
            <a:noAutofit/>
          </a:bodyPr>
          <a:lstStyle>
            <a:lvl1pPr marL="0" algn="ctr" defTabSz="914400" rtl="0" eaLnBrk="1" latinLnBrk="0" hangingPunct="1">
              <a:defRPr lang="en-US" sz="2400" b="1" kern="1200" dirty="0" smtClean="0">
                <a:solidFill>
                  <a:schemeClr val="tx2"/>
                </a:solidFill>
                <a:uFill>
                  <a:solidFill>
                    <a:srgbClr val="FFE819"/>
                  </a:solidFill>
                </a:uFill>
                <a:latin typeface="Flanders Art Sans Light" panose="020B0604020202020204" charset="0"/>
                <a:ea typeface="+mn-ea"/>
                <a:cs typeface="+mn-cs"/>
              </a:defRPr>
            </a:lvl1pPr>
          </a:lstStyle>
          <a:p>
            <a:pPr lvl="0"/>
            <a:r>
              <a:rPr lang="en-US"/>
              <a:t>Click to edit Master text styles</a:t>
            </a:r>
          </a:p>
        </p:txBody>
      </p:sp>
      <p:sp>
        <p:nvSpPr>
          <p:cNvPr id="15" name="Rectangle 14">
            <a:extLst>
              <a:ext uri="{FF2B5EF4-FFF2-40B4-BE49-F238E27FC236}">
                <a16:creationId xmlns:a16="http://schemas.microsoft.com/office/drawing/2014/main" id="{D870A25B-699D-4D15-BC83-0201815D2734}"/>
              </a:ext>
            </a:extLst>
          </p:cNvPr>
          <p:cNvSpPr/>
          <p:nvPr userDrawn="1"/>
        </p:nvSpPr>
        <p:spPr>
          <a:xfrm>
            <a:off x="3209867"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Flanders Art Sans Light" panose="020B0604020202020204" charset="0"/>
            </a:endParaRPr>
          </a:p>
        </p:txBody>
      </p:sp>
      <p:sp>
        <p:nvSpPr>
          <p:cNvPr id="21" name="Text Placeholder 20">
            <a:extLst>
              <a:ext uri="{FF2B5EF4-FFF2-40B4-BE49-F238E27FC236}">
                <a16:creationId xmlns:a16="http://schemas.microsoft.com/office/drawing/2014/main" id="{E566FEB3-9583-4476-870F-897012632146}"/>
              </a:ext>
            </a:extLst>
          </p:cNvPr>
          <p:cNvSpPr>
            <a:spLocks noGrp="1"/>
          </p:cNvSpPr>
          <p:nvPr>
            <p:ph type="body" sz="quarter" idx="20"/>
          </p:nvPr>
        </p:nvSpPr>
        <p:spPr>
          <a:xfrm>
            <a:off x="1089451" y="3339380"/>
            <a:ext cx="4550055" cy="2656800"/>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28" name="Rechthoek 3">
            <a:extLst>
              <a:ext uri="{FF2B5EF4-FFF2-40B4-BE49-F238E27FC236}">
                <a16:creationId xmlns:a16="http://schemas.microsoft.com/office/drawing/2014/main" id="{18679EBA-25DF-47AF-B66A-ADB4C0B50434}"/>
              </a:ext>
            </a:extLst>
          </p:cNvPr>
          <p:cNvSpPr/>
          <p:nvPr userDrawn="1"/>
        </p:nvSpPr>
        <p:spPr>
          <a:xfrm>
            <a:off x="6302830" y="1592263"/>
            <a:ext cx="5049383"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Flanders Art Sans Light" panose="020B0604020202020204" charset="0"/>
            </a:endParaRPr>
          </a:p>
        </p:txBody>
      </p:sp>
      <p:sp>
        <p:nvSpPr>
          <p:cNvPr id="29" name="Text Placeholder 16">
            <a:extLst>
              <a:ext uri="{FF2B5EF4-FFF2-40B4-BE49-F238E27FC236}">
                <a16:creationId xmlns:a16="http://schemas.microsoft.com/office/drawing/2014/main" id="{7D3C742E-7030-4C09-A4E2-EE5560A92F6F}"/>
              </a:ext>
            </a:extLst>
          </p:cNvPr>
          <p:cNvSpPr>
            <a:spLocks noGrp="1"/>
          </p:cNvSpPr>
          <p:nvPr>
            <p:ph type="body" sz="quarter" idx="21"/>
          </p:nvPr>
        </p:nvSpPr>
        <p:spPr>
          <a:xfrm>
            <a:off x="6553293" y="1904789"/>
            <a:ext cx="4548456" cy="778234"/>
          </a:xfrm>
        </p:spPr>
        <p:txBody>
          <a:bodyPr anchor="b">
            <a:noAutofit/>
          </a:bodyPr>
          <a:lstStyle>
            <a:lvl1pPr marL="0" algn="ctr" defTabSz="914400" rtl="0" eaLnBrk="1" latinLnBrk="0" hangingPunct="1">
              <a:defRPr lang="en-US" sz="2400" b="1" kern="1200" dirty="0" smtClean="0">
                <a:solidFill>
                  <a:schemeClr val="tx2"/>
                </a:solidFill>
                <a:uFill>
                  <a:solidFill>
                    <a:srgbClr val="FFE819"/>
                  </a:solidFill>
                </a:uFill>
                <a:latin typeface="Flanders Art Sans Light" panose="020B0604020202020204" charset="0"/>
                <a:ea typeface="+mn-ea"/>
                <a:cs typeface="+mn-cs"/>
              </a:defRPr>
            </a:lvl1pPr>
          </a:lstStyle>
          <a:p>
            <a:pPr lvl="0"/>
            <a:r>
              <a:rPr lang="en-US"/>
              <a:t>Click to edit Master text styles</a:t>
            </a:r>
          </a:p>
        </p:txBody>
      </p:sp>
      <p:sp>
        <p:nvSpPr>
          <p:cNvPr id="30" name="Rectangle 29">
            <a:extLst>
              <a:ext uri="{FF2B5EF4-FFF2-40B4-BE49-F238E27FC236}">
                <a16:creationId xmlns:a16="http://schemas.microsoft.com/office/drawing/2014/main" id="{2BCC130F-4C58-4918-8A26-AD95CBCEBBB9}"/>
              </a:ext>
            </a:extLst>
          </p:cNvPr>
          <p:cNvSpPr/>
          <p:nvPr userDrawn="1"/>
        </p:nvSpPr>
        <p:spPr>
          <a:xfrm>
            <a:off x="8672910"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Flanders Art Sans Light" panose="020B0604020202020204" charset="0"/>
            </a:endParaRPr>
          </a:p>
        </p:txBody>
      </p:sp>
      <p:sp>
        <p:nvSpPr>
          <p:cNvPr id="31" name="Text Placeholder 20">
            <a:extLst>
              <a:ext uri="{FF2B5EF4-FFF2-40B4-BE49-F238E27FC236}">
                <a16:creationId xmlns:a16="http://schemas.microsoft.com/office/drawing/2014/main" id="{2319D7C0-B552-49BD-9175-92D787A5496B}"/>
              </a:ext>
            </a:extLst>
          </p:cNvPr>
          <p:cNvSpPr>
            <a:spLocks noGrp="1"/>
          </p:cNvSpPr>
          <p:nvPr>
            <p:ph type="body" sz="quarter" idx="22"/>
          </p:nvPr>
        </p:nvSpPr>
        <p:spPr>
          <a:xfrm>
            <a:off x="6552494" y="3339380"/>
            <a:ext cx="4550055" cy="2656800"/>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16" name="Titel 1">
            <a:extLst>
              <a:ext uri="{FF2B5EF4-FFF2-40B4-BE49-F238E27FC236}">
                <a16:creationId xmlns:a16="http://schemas.microsoft.com/office/drawing/2014/main" id="{B402254C-B322-4B4A-8A90-0B23A940D93E}"/>
              </a:ext>
            </a:extLst>
          </p:cNvPr>
          <p:cNvSpPr>
            <a:spLocks noGrp="1"/>
          </p:cNvSpPr>
          <p:nvPr>
            <p:ph type="title" hasCustomPrompt="1"/>
          </p:nvPr>
        </p:nvSpPr>
        <p:spPr>
          <a:xfrm>
            <a:off x="836612" y="736352"/>
            <a:ext cx="10515600" cy="703511"/>
          </a:xfrm>
          <a:prstGeom prst="rect">
            <a:avLst/>
          </a:prstGeom>
        </p:spPr>
        <p:txBody>
          <a:bodyPr anchor="t"/>
          <a:lstStyle>
            <a:lvl1pPr>
              <a:defRPr/>
            </a:lvl1pPr>
          </a:lstStyle>
          <a:p>
            <a:r>
              <a:rPr lang="nl-NL"/>
              <a:t>Hoofdtitel</a:t>
            </a:r>
            <a:endParaRPr lang="nl-BE"/>
          </a:p>
        </p:txBody>
      </p:sp>
      <p:sp>
        <p:nvSpPr>
          <p:cNvPr id="17" name="Tijdelijke aanduiding voor tekst 9">
            <a:extLst>
              <a:ext uri="{FF2B5EF4-FFF2-40B4-BE49-F238E27FC236}">
                <a16:creationId xmlns:a16="http://schemas.microsoft.com/office/drawing/2014/main" id="{59EEA2BC-5754-457F-AE68-3991568A9F54}"/>
              </a:ext>
            </a:extLst>
          </p:cNvPr>
          <p:cNvSpPr>
            <a:spLocks noGrp="1"/>
          </p:cNvSpPr>
          <p:nvPr>
            <p:ph type="body" sz="quarter" idx="13" hasCustomPrompt="1"/>
          </p:nvPr>
        </p:nvSpPr>
        <p:spPr>
          <a:xfrm>
            <a:off x="836612"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Tree>
    <p:extLst>
      <p:ext uri="{BB962C8B-B14F-4D97-AF65-F5344CB8AC3E}">
        <p14:creationId xmlns:p14="http://schemas.microsoft.com/office/powerpoint/2010/main" val="16064435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userDrawn="1">
  <p:cSld name="Titel + Tussentitel + 3 Inhoud ">
    <p:spTree>
      <p:nvGrpSpPr>
        <p:cNvPr id="1" name=""/>
        <p:cNvGrpSpPr/>
        <p:nvPr/>
      </p:nvGrpSpPr>
      <p:grpSpPr>
        <a:xfrm>
          <a:off x="0" y="0"/>
          <a:ext cx="0" cy="0"/>
          <a:chOff x="0" y="0"/>
          <a:chExt cx="0" cy="0"/>
        </a:xfrm>
      </p:grpSpPr>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8" name="Rechthoek 3">
            <a:extLst>
              <a:ext uri="{FF2B5EF4-FFF2-40B4-BE49-F238E27FC236}">
                <a16:creationId xmlns:a16="http://schemas.microsoft.com/office/drawing/2014/main" id="{23AF26AC-5CFB-4F6D-8A70-31DC3394C2C5}"/>
              </a:ext>
            </a:extLst>
          </p:cNvPr>
          <p:cNvSpPr/>
          <p:nvPr userDrawn="1"/>
        </p:nvSpPr>
        <p:spPr>
          <a:xfrm>
            <a:off x="839788" y="1577976"/>
            <a:ext cx="3240000" cy="46227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Flanders Art Sans Light" panose="020B0604020202020204" charset="0"/>
            </a:endParaRPr>
          </a:p>
        </p:txBody>
      </p:sp>
      <p:sp>
        <p:nvSpPr>
          <p:cNvPr id="9" name="Rechthoek 3">
            <a:extLst>
              <a:ext uri="{FF2B5EF4-FFF2-40B4-BE49-F238E27FC236}">
                <a16:creationId xmlns:a16="http://schemas.microsoft.com/office/drawing/2014/main" id="{1786B4DD-87B3-4870-B63C-2B803B4906F0}"/>
              </a:ext>
            </a:extLst>
          </p:cNvPr>
          <p:cNvSpPr/>
          <p:nvPr userDrawn="1"/>
        </p:nvSpPr>
        <p:spPr>
          <a:xfrm>
            <a:off x="4476000" y="1577976"/>
            <a:ext cx="3240000" cy="46227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rgbClr val="373636"/>
              </a:solidFill>
              <a:uFill>
                <a:solidFill>
                  <a:srgbClr val="FFE819"/>
                </a:solidFill>
              </a:uFill>
              <a:latin typeface="Flanders Art Sans Light" panose="020B0604020202020204" charset="0"/>
            </a:endParaRPr>
          </a:p>
        </p:txBody>
      </p:sp>
      <p:sp>
        <p:nvSpPr>
          <p:cNvPr id="10" name="Rechthoek 3">
            <a:extLst>
              <a:ext uri="{FF2B5EF4-FFF2-40B4-BE49-F238E27FC236}">
                <a16:creationId xmlns:a16="http://schemas.microsoft.com/office/drawing/2014/main" id="{892CD43D-9369-47DC-A190-4DABB5F648B9}"/>
              </a:ext>
            </a:extLst>
          </p:cNvPr>
          <p:cNvSpPr/>
          <p:nvPr userDrawn="1"/>
        </p:nvSpPr>
        <p:spPr>
          <a:xfrm>
            <a:off x="8112212" y="1592263"/>
            <a:ext cx="3240000" cy="46227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rgbClr val="373636"/>
              </a:solidFill>
              <a:uFill>
                <a:solidFill>
                  <a:srgbClr val="FFE819"/>
                </a:solidFill>
              </a:uFill>
              <a:latin typeface="Flanders Art Sans Light" panose="020B0604020202020204" charset="0"/>
            </a:endParaRPr>
          </a:p>
        </p:txBody>
      </p:sp>
      <p:sp>
        <p:nvSpPr>
          <p:cNvPr id="11" name="Text Placeholder 16">
            <a:extLst>
              <a:ext uri="{FF2B5EF4-FFF2-40B4-BE49-F238E27FC236}">
                <a16:creationId xmlns:a16="http://schemas.microsoft.com/office/drawing/2014/main" id="{B516FA6D-8E9F-4C9C-BA50-CC09DCED4072}"/>
              </a:ext>
            </a:extLst>
          </p:cNvPr>
          <p:cNvSpPr>
            <a:spLocks noGrp="1"/>
          </p:cNvSpPr>
          <p:nvPr>
            <p:ph type="body" sz="quarter" idx="14"/>
          </p:nvPr>
        </p:nvSpPr>
        <p:spPr>
          <a:xfrm>
            <a:off x="1000501" y="1904789"/>
            <a:ext cx="2918574" cy="778234"/>
          </a:xfrm>
        </p:spPr>
        <p:txBody>
          <a:bodyPr anchor="b">
            <a:noAutofit/>
          </a:bodyPr>
          <a:lstStyle>
            <a:lvl1pPr marL="0" algn="ctr" defTabSz="914400" rtl="0" eaLnBrk="1" latinLnBrk="0" hangingPunct="1">
              <a:defRPr lang="en-US" sz="2400" b="1" kern="1200" dirty="0" smtClean="0">
                <a:solidFill>
                  <a:schemeClr val="tx2"/>
                </a:solidFill>
                <a:uFill>
                  <a:solidFill>
                    <a:srgbClr val="FFE819"/>
                  </a:solidFill>
                </a:uFill>
                <a:latin typeface="Flanders Art Sans Light" panose="020B0604020202020204" charset="0"/>
                <a:ea typeface="+mn-ea"/>
                <a:cs typeface="+mn-cs"/>
              </a:defRPr>
            </a:lvl1pPr>
          </a:lstStyle>
          <a:p>
            <a:pPr lvl="0"/>
            <a:r>
              <a:rPr lang="en-US"/>
              <a:t>Click to edit Master text styles</a:t>
            </a:r>
          </a:p>
        </p:txBody>
      </p:sp>
      <p:sp>
        <p:nvSpPr>
          <p:cNvPr id="13" name="Text Placeholder 16">
            <a:extLst>
              <a:ext uri="{FF2B5EF4-FFF2-40B4-BE49-F238E27FC236}">
                <a16:creationId xmlns:a16="http://schemas.microsoft.com/office/drawing/2014/main" id="{4903B434-F0DF-4A38-AD25-1AC6AC8F3084}"/>
              </a:ext>
            </a:extLst>
          </p:cNvPr>
          <p:cNvSpPr>
            <a:spLocks noGrp="1"/>
          </p:cNvSpPr>
          <p:nvPr>
            <p:ph type="body" sz="quarter" idx="15"/>
          </p:nvPr>
        </p:nvSpPr>
        <p:spPr>
          <a:xfrm>
            <a:off x="4636713" y="1904789"/>
            <a:ext cx="2918574" cy="778234"/>
          </a:xfrm>
        </p:spPr>
        <p:txBody>
          <a:bodyPr anchor="b">
            <a:noAutofit/>
          </a:bodyPr>
          <a:lstStyle>
            <a:lvl1pPr marL="0" algn="ctr" defTabSz="914400" rtl="0" eaLnBrk="1" latinLnBrk="0" hangingPunct="1">
              <a:defRPr lang="en-US" sz="2400" b="1" kern="1200" dirty="0" smtClean="0">
                <a:solidFill>
                  <a:schemeClr val="tx2"/>
                </a:solidFill>
                <a:uFill>
                  <a:solidFill>
                    <a:srgbClr val="FFE819"/>
                  </a:solidFill>
                </a:uFill>
                <a:latin typeface="Flanders Art Sans Light" panose="020B0604020202020204" charset="0"/>
                <a:ea typeface="+mn-ea"/>
                <a:cs typeface="+mn-cs"/>
              </a:defRPr>
            </a:lvl1pPr>
          </a:lstStyle>
          <a:p>
            <a:pPr lvl="0"/>
            <a:r>
              <a:rPr lang="en-US"/>
              <a:t>Click to edit Master text styles</a:t>
            </a:r>
          </a:p>
        </p:txBody>
      </p:sp>
      <p:sp>
        <p:nvSpPr>
          <p:cNvPr id="14" name="Text Placeholder 16">
            <a:extLst>
              <a:ext uri="{FF2B5EF4-FFF2-40B4-BE49-F238E27FC236}">
                <a16:creationId xmlns:a16="http://schemas.microsoft.com/office/drawing/2014/main" id="{4F757132-B6AF-4A2B-9F9B-07AB94E88C17}"/>
              </a:ext>
            </a:extLst>
          </p:cNvPr>
          <p:cNvSpPr>
            <a:spLocks noGrp="1"/>
          </p:cNvSpPr>
          <p:nvPr>
            <p:ph type="body" sz="quarter" idx="16"/>
          </p:nvPr>
        </p:nvSpPr>
        <p:spPr>
          <a:xfrm>
            <a:off x="8272925" y="1919076"/>
            <a:ext cx="2918574" cy="778234"/>
          </a:xfrm>
        </p:spPr>
        <p:txBody>
          <a:bodyPr anchor="b">
            <a:noAutofit/>
          </a:bodyPr>
          <a:lstStyle>
            <a:lvl1pPr marL="0" algn="ctr" defTabSz="914400" rtl="0" eaLnBrk="1" latinLnBrk="0" hangingPunct="1">
              <a:defRPr lang="en-US" sz="2400" b="1" kern="1200" dirty="0" smtClean="0">
                <a:solidFill>
                  <a:schemeClr val="tx2"/>
                </a:solidFill>
                <a:uFill>
                  <a:solidFill>
                    <a:srgbClr val="FFE819"/>
                  </a:solidFill>
                </a:uFill>
                <a:latin typeface="Flanders Art Sans Light" panose="020B0604020202020204" charset="0"/>
                <a:ea typeface="+mn-ea"/>
                <a:cs typeface="+mn-cs"/>
              </a:defRPr>
            </a:lvl1pPr>
          </a:lstStyle>
          <a:p>
            <a:pPr lvl="0"/>
            <a:r>
              <a:rPr lang="en-US"/>
              <a:t>Click to edit Master text styles</a:t>
            </a:r>
          </a:p>
        </p:txBody>
      </p:sp>
      <p:sp>
        <p:nvSpPr>
          <p:cNvPr id="15" name="Rectangle 14">
            <a:extLst>
              <a:ext uri="{FF2B5EF4-FFF2-40B4-BE49-F238E27FC236}">
                <a16:creationId xmlns:a16="http://schemas.microsoft.com/office/drawing/2014/main" id="{D870A25B-699D-4D15-BC83-0201815D2734}"/>
              </a:ext>
            </a:extLst>
          </p:cNvPr>
          <p:cNvSpPr/>
          <p:nvPr userDrawn="1"/>
        </p:nvSpPr>
        <p:spPr>
          <a:xfrm>
            <a:off x="2304758"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Flanders Art Sans Light" panose="020B0604020202020204" charset="0"/>
            </a:endParaRPr>
          </a:p>
        </p:txBody>
      </p:sp>
      <p:sp>
        <p:nvSpPr>
          <p:cNvPr id="17" name="Rectangle 16">
            <a:extLst>
              <a:ext uri="{FF2B5EF4-FFF2-40B4-BE49-F238E27FC236}">
                <a16:creationId xmlns:a16="http://schemas.microsoft.com/office/drawing/2014/main" id="{5A5DD0C0-8DD0-4CF1-A9DC-5F39B9B29250}"/>
              </a:ext>
            </a:extLst>
          </p:cNvPr>
          <p:cNvSpPr/>
          <p:nvPr userDrawn="1"/>
        </p:nvSpPr>
        <p:spPr>
          <a:xfrm>
            <a:off x="5821445"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Flanders Art Sans Light" panose="020B0604020202020204" charset="0"/>
            </a:endParaRPr>
          </a:p>
        </p:txBody>
      </p:sp>
      <p:sp>
        <p:nvSpPr>
          <p:cNvPr id="19" name="Rectangle 18">
            <a:extLst>
              <a:ext uri="{FF2B5EF4-FFF2-40B4-BE49-F238E27FC236}">
                <a16:creationId xmlns:a16="http://schemas.microsoft.com/office/drawing/2014/main" id="{6047A5D2-E535-4929-8474-B0DFBDAC3AAA}"/>
              </a:ext>
            </a:extLst>
          </p:cNvPr>
          <p:cNvSpPr/>
          <p:nvPr userDrawn="1"/>
        </p:nvSpPr>
        <p:spPr>
          <a:xfrm>
            <a:off x="9577182" y="2989488"/>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Flanders Art Sans Light" panose="020B0604020202020204" charset="0"/>
            </a:endParaRPr>
          </a:p>
        </p:txBody>
      </p:sp>
      <p:sp>
        <p:nvSpPr>
          <p:cNvPr id="21" name="Text Placeholder 20">
            <a:extLst>
              <a:ext uri="{FF2B5EF4-FFF2-40B4-BE49-F238E27FC236}">
                <a16:creationId xmlns:a16="http://schemas.microsoft.com/office/drawing/2014/main" id="{E566FEB3-9583-4476-870F-897012632146}"/>
              </a:ext>
            </a:extLst>
          </p:cNvPr>
          <p:cNvSpPr>
            <a:spLocks noGrp="1"/>
          </p:cNvSpPr>
          <p:nvPr>
            <p:ph type="body" sz="quarter" idx="20"/>
          </p:nvPr>
        </p:nvSpPr>
        <p:spPr>
          <a:xfrm>
            <a:off x="1000501" y="3339380"/>
            <a:ext cx="2919600" cy="2656800"/>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26" name="Text Placeholder 20">
            <a:extLst>
              <a:ext uri="{FF2B5EF4-FFF2-40B4-BE49-F238E27FC236}">
                <a16:creationId xmlns:a16="http://schemas.microsoft.com/office/drawing/2014/main" id="{EB0C5E13-305D-4093-8357-BB356F02F7B9}"/>
              </a:ext>
            </a:extLst>
          </p:cNvPr>
          <p:cNvSpPr>
            <a:spLocks noGrp="1"/>
          </p:cNvSpPr>
          <p:nvPr>
            <p:ph type="body" sz="quarter" idx="21"/>
          </p:nvPr>
        </p:nvSpPr>
        <p:spPr>
          <a:xfrm>
            <a:off x="4635687" y="3339380"/>
            <a:ext cx="2919600" cy="2656800"/>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27" name="Text Placeholder 20">
            <a:extLst>
              <a:ext uri="{FF2B5EF4-FFF2-40B4-BE49-F238E27FC236}">
                <a16:creationId xmlns:a16="http://schemas.microsoft.com/office/drawing/2014/main" id="{A9B79223-F299-4F48-B8EE-17FF3C2046EB}"/>
              </a:ext>
            </a:extLst>
          </p:cNvPr>
          <p:cNvSpPr>
            <a:spLocks noGrp="1"/>
          </p:cNvSpPr>
          <p:nvPr>
            <p:ph type="body" sz="quarter" idx="22"/>
          </p:nvPr>
        </p:nvSpPr>
        <p:spPr>
          <a:xfrm>
            <a:off x="8270873" y="3339380"/>
            <a:ext cx="2919600" cy="2656800"/>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20" name="Titel 1">
            <a:extLst>
              <a:ext uri="{FF2B5EF4-FFF2-40B4-BE49-F238E27FC236}">
                <a16:creationId xmlns:a16="http://schemas.microsoft.com/office/drawing/2014/main" id="{EACFD26D-5C2D-4D4C-BF5B-D87C120620C3}"/>
              </a:ext>
            </a:extLst>
          </p:cNvPr>
          <p:cNvSpPr>
            <a:spLocks noGrp="1"/>
          </p:cNvSpPr>
          <p:nvPr>
            <p:ph type="title" hasCustomPrompt="1"/>
          </p:nvPr>
        </p:nvSpPr>
        <p:spPr>
          <a:xfrm>
            <a:off x="836612" y="736352"/>
            <a:ext cx="10515600" cy="703511"/>
          </a:xfrm>
          <a:prstGeom prst="rect">
            <a:avLst/>
          </a:prstGeom>
        </p:spPr>
        <p:txBody>
          <a:bodyPr anchor="t"/>
          <a:lstStyle>
            <a:lvl1pPr>
              <a:defRPr/>
            </a:lvl1pPr>
          </a:lstStyle>
          <a:p>
            <a:r>
              <a:rPr lang="nl-NL"/>
              <a:t>Hoofdtitel</a:t>
            </a:r>
            <a:endParaRPr lang="nl-BE"/>
          </a:p>
        </p:txBody>
      </p:sp>
      <p:sp>
        <p:nvSpPr>
          <p:cNvPr id="22" name="Tijdelijke aanduiding voor tekst 9">
            <a:extLst>
              <a:ext uri="{FF2B5EF4-FFF2-40B4-BE49-F238E27FC236}">
                <a16:creationId xmlns:a16="http://schemas.microsoft.com/office/drawing/2014/main" id="{CC9879FD-0861-47BA-AB16-D81A3B7D1A0F}"/>
              </a:ext>
            </a:extLst>
          </p:cNvPr>
          <p:cNvSpPr>
            <a:spLocks noGrp="1"/>
          </p:cNvSpPr>
          <p:nvPr>
            <p:ph type="body" sz="quarter" idx="13" hasCustomPrompt="1"/>
          </p:nvPr>
        </p:nvSpPr>
        <p:spPr>
          <a:xfrm>
            <a:off x="836612"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Tree>
    <p:extLst>
      <p:ext uri="{BB962C8B-B14F-4D97-AF65-F5344CB8AC3E}">
        <p14:creationId xmlns:p14="http://schemas.microsoft.com/office/powerpoint/2010/main" val="15731799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userDrawn="1">
  <p:cSld name="Titel + Tussentitel + 4 Inhoud ">
    <p:spTree>
      <p:nvGrpSpPr>
        <p:cNvPr id="1" name=""/>
        <p:cNvGrpSpPr/>
        <p:nvPr/>
      </p:nvGrpSpPr>
      <p:grpSpPr>
        <a:xfrm>
          <a:off x="0" y="0"/>
          <a:ext cx="0" cy="0"/>
          <a:chOff x="0" y="0"/>
          <a:chExt cx="0" cy="0"/>
        </a:xfrm>
      </p:grpSpPr>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8" name="Rechthoek 3">
            <a:extLst>
              <a:ext uri="{FF2B5EF4-FFF2-40B4-BE49-F238E27FC236}">
                <a16:creationId xmlns:a16="http://schemas.microsoft.com/office/drawing/2014/main" id="{23AF26AC-5CFB-4F6D-8A70-31DC3394C2C5}"/>
              </a:ext>
            </a:extLst>
          </p:cNvPr>
          <p:cNvSpPr/>
          <p:nvPr userDrawn="1"/>
        </p:nvSpPr>
        <p:spPr>
          <a:xfrm>
            <a:off x="839788"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Flanders Art Sans Light" panose="020B0604020202020204" charset="0"/>
            </a:endParaRPr>
          </a:p>
        </p:txBody>
      </p:sp>
      <p:sp>
        <p:nvSpPr>
          <p:cNvPr id="11" name="Text Placeholder 16">
            <a:extLst>
              <a:ext uri="{FF2B5EF4-FFF2-40B4-BE49-F238E27FC236}">
                <a16:creationId xmlns:a16="http://schemas.microsoft.com/office/drawing/2014/main" id="{B516FA6D-8E9F-4C9C-BA50-CC09DCED4072}"/>
              </a:ext>
            </a:extLst>
          </p:cNvPr>
          <p:cNvSpPr>
            <a:spLocks noGrp="1"/>
          </p:cNvSpPr>
          <p:nvPr>
            <p:ph type="body" sz="quarter" idx="14"/>
          </p:nvPr>
        </p:nvSpPr>
        <p:spPr>
          <a:xfrm>
            <a:off x="966060" y="1904789"/>
            <a:ext cx="2273512" cy="778234"/>
          </a:xfrm>
        </p:spPr>
        <p:txBody>
          <a:bodyPr anchor="b">
            <a:noAutofit/>
          </a:bodyPr>
          <a:lstStyle>
            <a:lvl1pPr marL="0" algn="ctr" defTabSz="914400" rtl="0" eaLnBrk="1" latinLnBrk="0" hangingPunct="1">
              <a:defRPr lang="en-US" sz="2400" b="1" kern="1200" dirty="0" smtClean="0">
                <a:solidFill>
                  <a:schemeClr val="tx2"/>
                </a:solidFill>
                <a:uFill>
                  <a:solidFill>
                    <a:srgbClr val="FFE819"/>
                  </a:solidFill>
                </a:uFill>
                <a:latin typeface="Flanders Art Sans Light" panose="020B0604020202020204" charset="0"/>
                <a:ea typeface="+mn-ea"/>
                <a:cs typeface="+mn-cs"/>
              </a:defRPr>
            </a:lvl1pPr>
          </a:lstStyle>
          <a:p>
            <a:pPr lvl="0"/>
            <a:r>
              <a:rPr lang="en-US"/>
              <a:t>Click to edit Master text styles</a:t>
            </a:r>
          </a:p>
        </p:txBody>
      </p:sp>
      <p:sp>
        <p:nvSpPr>
          <p:cNvPr id="15" name="Rectangle 14">
            <a:extLst>
              <a:ext uri="{FF2B5EF4-FFF2-40B4-BE49-F238E27FC236}">
                <a16:creationId xmlns:a16="http://schemas.microsoft.com/office/drawing/2014/main" id="{D870A25B-699D-4D15-BC83-0201815D2734}"/>
              </a:ext>
            </a:extLst>
          </p:cNvPr>
          <p:cNvSpPr/>
          <p:nvPr userDrawn="1"/>
        </p:nvSpPr>
        <p:spPr>
          <a:xfrm>
            <a:off x="1958011"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Flanders Art Sans Light" panose="020B0604020202020204" charset="0"/>
            </a:endParaRPr>
          </a:p>
        </p:txBody>
      </p:sp>
      <p:sp>
        <p:nvSpPr>
          <p:cNvPr id="21" name="Text Placeholder 20">
            <a:extLst>
              <a:ext uri="{FF2B5EF4-FFF2-40B4-BE49-F238E27FC236}">
                <a16:creationId xmlns:a16="http://schemas.microsoft.com/office/drawing/2014/main" id="{E566FEB3-9583-4476-870F-897012632146}"/>
              </a:ext>
            </a:extLst>
          </p:cNvPr>
          <p:cNvSpPr>
            <a:spLocks noGrp="1"/>
          </p:cNvSpPr>
          <p:nvPr>
            <p:ph type="body" sz="quarter" idx="20"/>
          </p:nvPr>
        </p:nvSpPr>
        <p:spPr>
          <a:xfrm>
            <a:off x="965656" y="3339380"/>
            <a:ext cx="2274311" cy="2656800"/>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71" name="Rechthoek 3">
            <a:extLst>
              <a:ext uri="{FF2B5EF4-FFF2-40B4-BE49-F238E27FC236}">
                <a16:creationId xmlns:a16="http://schemas.microsoft.com/office/drawing/2014/main" id="{D42E061E-4CC4-43FD-8005-B1BD5D905DC0}"/>
              </a:ext>
            </a:extLst>
          </p:cNvPr>
          <p:cNvSpPr/>
          <p:nvPr userDrawn="1"/>
        </p:nvSpPr>
        <p:spPr>
          <a:xfrm>
            <a:off x="3502631"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Flanders Art Sans Light" panose="020B0604020202020204" charset="0"/>
            </a:endParaRPr>
          </a:p>
        </p:txBody>
      </p:sp>
      <p:sp>
        <p:nvSpPr>
          <p:cNvPr id="72" name="Text Placeholder 16">
            <a:extLst>
              <a:ext uri="{FF2B5EF4-FFF2-40B4-BE49-F238E27FC236}">
                <a16:creationId xmlns:a16="http://schemas.microsoft.com/office/drawing/2014/main" id="{4E3C6674-DD01-47E9-A10E-D853334741CF}"/>
              </a:ext>
            </a:extLst>
          </p:cNvPr>
          <p:cNvSpPr>
            <a:spLocks noGrp="1"/>
          </p:cNvSpPr>
          <p:nvPr>
            <p:ph type="body" sz="quarter" idx="21"/>
          </p:nvPr>
        </p:nvSpPr>
        <p:spPr>
          <a:xfrm>
            <a:off x="3628903" y="1904789"/>
            <a:ext cx="2273512" cy="778234"/>
          </a:xfrm>
        </p:spPr>
        <p:txBody>
          <a:bodyPr anchor="b">
            <a:noAutofit/>
          </a:bodyPr>
          <a:lstStyle>
            <a:lvl1pPr marL="0" algn="ctr" defTabSz="914400" rtl="0" eaLnBrk="1" latinLnBrk="0" hangingPunct="1">
              <a:defRPr lang="en-US" sz="2400" b="1" kern="1200" dirty="0" smtClean="0">
                <a:solidFill>
                  <a:schemeClr val="tx2"/>
                </a:solidFill>
                <a:uFill>
                  <a:solidFill>
                    <a:srgbClr val="FFE819"/>
                  </a:solidFill>
                </a:uFill>
                <a:latin typeface="Flanders Art Sans Light" panose="020B0604020202020204" charset="0"/>
                <a:ea typeface="+mn-ea"/>
                <a:cs typeface="+mn-cs"/>
              </a:defRPr>
            </a:lvl1pPr>
          </a:lstStyle>
          <a:p>
            <a:pPr lvl="0"/>
            <a:r>
              <a:rPr lang="en-US"/>
              <a:t>Click to edit Master text styles</a:t>
            </a:r>
          </a:p>
        </p:txBody>
      </p:sp>
      <p:sp>
        <p:nvSpPr>
          <p:cNvPr id="73" name="Rectangle 72">
            <a:extLst>
              <a:ext uri="{FF2B5EF4-FFF2-40B4-BE49-F238E27FC236}">
                <a16:creationId xmlns:a16="http://schemas.microsoft.com/office/drawing/2014/main" id="{7B184C01-EC21-4F1C-A40F-CE7D84CD102F}"/>
              </a:ext>
            </a:extLst>
          </p:cNvPr>
          <p:cNvSpPr/>
          <p:nvPr userDrawn="1"/>
        </p:nvSpPr>
        <p:spPr>
          <a:xfrm>
            <a:off x="4620854"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Flanders Art Sans Light" panose="020B0604020202020204" charset="0"/>
            </a:endParaRPr>
          </a:p>
        </p:txBody>
      </p:sp>
      <p:sp>
        <p:nvSpPr>
          <p:cNvPr id="74" name="Text Placeholder 20">
            <a:extLst>
              <a:ext uri="{FF2B5EF4-FFF2-40B4-BE49-F238E27FC236}">
                <a16:creationId xmlns:a16="http://schemas.microsoft.com/office/drawing/2014/main" id="{55EDD25B-4655-4241-B02F-A9D898AFDAC2}"/>
              </a:ext>
            </a:extLst>
          </p:cNvPr>
          <p:cNvSpPr>
            <a:spLocks noGrp="1"/>
          </p:cNvSpPr>
          <p:nvPr>
            <p:ph type="body" sz="quarter" idx="22"/>
          </p:nvPr>
        </p:nvSpPr>
        <p:spPr>
          <a:xfrm>
            <a:off x="3628499" y="3339380"/>
            <a:ext cx="2274311" cy="2656800"/>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75" name="Rechthoek 3">
            <a:extLst>
              <a:ext uri="{FF2B5EF4-FFF2-40B4-BE49-F238E27FC236}">
                <a16:creationId xmlns:a16="http://schemas.microsoft.com/office/drawing/2014/main" id="{25E21064-3834-4788-B957-C622E24DCF38}"/>
              </a:ext>
            </a:extLst>
          </p:cNvPr>
          <p:cNvSpPr/>
          <p:nvPr userDrawn="1"/>
        </p:nvSpPr>
        <p:spPr>
          <a:xfrm>
            <a:off x="6165474"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Flanders Art Sans Light" panose="020B0604020202020204" charset="0"/>
            </a:endParaRPr>
          </a:p>
        </p:txBody>
      </p:sp>
      <p:sp>
        <p:nvSpPr>
          <p:cNvPr id="76" name="Text Placeholder 16">
            <a:extLst>
              <a:ext uri="{FF2B5EF4-FFF2-40B4-BE49-F238E27FC236}">
                <a16:creationId xmlns:a16="http://schemas.microsoft.com/office/drawing/2014/main" id="{6350B18A-4C7A-4978-BED9-F8CA3F7851C9}"/>
              </a:ext>
            </a:extLst>
          </p:cNvPr>
          <p:cNvSpPr>
            <a:spLocks noGrp="1"/>
          </p:cNvSpPr>
          <p:nvPr>
            <p:ph type="body" sz="quarter" idx="23"/>
          </p:nvPr>
        </p:nvSpPr>
        <p:spPr>
          <a:xfrm>
            <a:off x="6291746" y="1904789"/>
            <a:ext cx="2273512" cy="778234"/>
          </a:xfrm>
        </p:spPr>
        <p:txBody>
          <a:bodyPr anchor="b">
            <a:noAutofit/>
          </a:bodyPr>
          <a:lstStyle>
            <a:lvl1pPr marL="0" algn="ctr" defTabSz="914400" rtl="0" eaLnBrk="1" latinLnBrk="0" hangingPunct="1">
              <a:defRPr lang="en-US" sz="2400" b="1" kern="1200" dirty="0" smtClean="0">
                <a:solidFill>
                  <a:schemeClr val="tx2"/>
                </a:solidFill>
                <a:uFill>
                  <a:solidFill>
                    <a:srgbClr val="FFE819"/>
                  </a:solidFill>
                </a:uFill>
                <a:latin typeface="Flanders Art Sans Light" panose="020B0604020202020204" charset="0"/>
                <a:ea typeface="+mn-ea"/>
                <a:cs typeface="+mn-cs"/>
              </a:defRPr>
            </a:lvl1pPr>
          </a:lstStyle>
          <a:p>
            <a:pPr lvl="0"/>
            <a:r>
              <a:rPr lang="en-US"/>
              <a:t>Click to edit Master text styles</a:t>
            </a:r>
          </a:p>
        </p:txBody>
      </p:sp>
      <p:sp>
        <p:nvSpPr>
          <p:cNvPr id="77" name="Rectangle 76">
            <a:extLst>
              <a:ext uri="{FF2B5EF4-FFF2-40B4-BE49-F238E27FC236}">
                <a16:creationId xmlns:a16="http://schemas.microsoft.com/office/drawing/2014/main" id="{84149926-AEB6-41AF-B225-2B03505D5B8D}"/>
              </a:ext>
            </a:extLst>
          </p:cNvPr>
          <p:cNvSpPr/>
          <p:nvPr userDrawn="1"/>
        </p:nvSpPr>
        <p:spPr>
          <a:xfrm>
            <a:off x="7283697"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Flanders Art Sans Light" panose="020B0604020202020204" charset="0"/>
            </a:endParaRPr>
          </a:p>
        </p:txBody>
      </p:sp>
      <p:sp>
        <p:nvSpPr>
          <p:cNvPr id="78" name="Text Placeholder 20">
            <a:extLst>
              <a:ext uri="{FF2B5EF4-FFF2-40B4-BE49-F238E27FC236}">
                <a16:creationId xmlns:a16="http://schemas.microsoft.com/office/drawing/2014/main" id="{CBE57870-6B13-4436-9AB0-B45ACC23401D}"/>
              </a:ext>
            </a:extLst>
          </p:cNvPr>
          <p:cNvSpPr>
            <a:spLocks noGrp="1"/>
          </p:cNvSpPr>
          <p:nvPr>
            <p:ph type="body" sz="quarter" idx="24"/>
          </p:nvPr>
        </p:nvSpPr>
        <p:spPr>
          <a:xfrm>
            <a:off x="6291342" y="3339380"/>
            <a:ext cx="2274311" cy="2656800"/>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79" name="Rechthoek 3">
            <a:extLst>
              <a:ext uri="{FF2B5EF4-FFF2-40B4-BE49-F238E27FC236}">
                <a16:creationId xmlns:a16="http://schemas.microsoft.com/office/drawing/2014/main" id="{8C77416B-B3AD-4D67-B6D2-4ACF2DD6EDD0}"/>
              </a:ext>
            </a:extLst>
          </p:cNvPr>
          <p:cNvSpPr/>
          <p:nvPr userDrawn="1"/>
        </p:nvSpPr>
        <p:spPr>
          <a:xfrm>
            <a:off x="8828316"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Flanders Art Sans Light" panose="020B0604020202020204" charset="0"/>
            </a:endParaRPr>
          </a:p>
        </p:txBody>
      </p:sp>
      <p:sp>
        <p:nvSpPr>
          <p:cNvPr id="80" name="Text Placeholder 16">
            <a:extLst>
              <a:ext uri="{FF2B5EF4-FFF2-40B4-BE49-F238E27FC236}">
                <a16:creationId xmlns:a16="http://schemas.microsoft.com/office/drawing/2014/main" id="{852EF0F1-F093-4E8C-A7D2-5130A61B0E50}"/>
              </a:ext>
            </a:extLst>
          </p:cNvPr>
          <p:cNvSpPr>
            <a:spLocks noGrp="1"/>
          </p:cNvSpPr>
          <p:nvPr>
            <p:ph type="body" sz="quarter" idx="25"/>
          </p:nvPr>
        </p:nvSpPr>
        <p:spPr>
          <a:xfrm>
            <a:off x="8954588" y="1904789"/>
            <a:ext cx="2273512" cy="778234"/>
          </a:xfrm>
        </p:spPr>
        <p:txBody>
          <a:bodyPr anchor="b">
            <a:noAutofit/>
          </a:bodyPr>
          <a:lstStyle>
            <a:lvl1pPr marL="0" algn="ctr" defTabSz="914400" rtl="0" eaLnBrk="1" latinLnBrk="0" hangingPunct="1">
              <a:defRPr lang="en-US" sz="2400" b="1" kern="1200" dirty="0" smtClean="0">
                <a:solidFill>
                  <a:schemeClr val="tx2"/>
                </a:solidFill>
                <a:uFill>
                  <a:solidFill>
                    <a:srgbClr val="FFE819"/>
                  </a:solidFill>
                </a:uFill>
                <a:latin typeface="Flanders Art Sans Light" panose="020B0604020202020204" charset="0"/>
                <a:ea typeface="+mn-ea"/>
                <a:cs typeface="+mn-cs"/>
              </a:defRPr>
            </a:lvl1pPr>
          </a:lstStyle>
          <a:p>
            <a:pPr lvl="0"/>
            <a:r>
              <a:rPr lang="en-US"/>
              <a:t>Click to edit Master text styles</a:t>
            </a:r>
          </a:p>
        </p:txBody>
      </p:sp>
      <p:sp>
        <p:nvSpPr>
          <p:cNvPr id="81" name="Rectangle 80">
            <a:extLst>
              <a:ext uri="{FF2B5EF4-FFF2-40B4-BE49-F238E27FC236}">
                <a16:creationId xmlns:a16="http://schemas.microsoft.com/office/drawing/2014/main" id="{396AA952-17E9-41F2-A71E-4A8199C2B745}"/>
              </a:ext>
            </a:extLst>
          </p:cNvPr>
          <p:cNvSpPr/>
          <p:nvPr userDrawn="1"/>
        </p:nvSpPr>
        <p:spPr>
          <a:xfrm>
            <a:off x="9946539"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Flanders Art Sans Light" panose="020B0604020202020204" charset="0"/>
            </a:endParaRPr>
          </a:p>
        </p:txBody>
      </p:sp>
      <p:sp>
        <p:nvSpPr>
          <p:cNvPr id="82" name="Text Placeholder 20">
            <a:extLst>
              <a:ext uri="{FF2B5EF4-FFF2-40B4-BE49-F238E27FC236}">
                <a16:creationId xmlns:a16="http://schemas.microsoft.com/office/drawing/2014/main" id="{6FF71E5F-F651-4629-9C5E-3DE7139EE63D}"/>
              </a:ext>
            </a:extLst>
          </p:cNvPr>
          <p:cNvSpPr>
            <a:spLocks noGrp="1"/>
          </p:cNvSpPr>
          <p:nvPr>
            <p:ph type="body" sz="quarter" idx="26"/>
          </p:nvPr>
        </p:nvSpPr>
        <p:spPr>
          <a:xfrm>
            <a:off x="8954184" y="3339380"/>
            <a:ext cx="2274311" cy="2656800"/>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23" name="Titel 1">
            <a:extLst>
              <a:ext uri="{FF2B5EF4-FFF2-40B4-BE49-F238E27FC236}">
                <a16:creationId xmlns:a16="http://schemas.microsoft.com/office/drawing/2014/main" id="{41E833E3-11DC-491F-9B58-E6B30A34C1E1}"/>
              </a:ext>
            </a:extLst>
          </p:cNvPr>
          <p:cNvSpPr>
            <a:spLocks noGrp="1"/>
          </p:cNvSpPr>
          <p:nvPr>
            <p:ph type="title" hasCustomPrompt="1"/>
          </p:nvPr>
        </p:nvSpPr>
        <p:spPr>
          <a:xfrm>
            <a:off x="836612" y="736352"/>
            <a:ext cx="10515600" cy="703511"/>
          </a:xfrm>
          <a:prstGeom prst="rect">
            <a:avLst/>
          </a:prstGeom>
        </p:spPr>
        <p:txBody>
          <a:bodyPr anchor="t"/>
          <a:lstStyle>
            <a:lvl1pPr>
              <a:defRPr/>
            </a:lvl1pPr>
          </a:lstStyle>
          <a:p>
            <a:r>
              <a:rPr lang="nl-NL"/>
              <a:t>Hoofdtitel</a:t>
            </a:r>
            <a:endParaRPr lang="nl-BE"/>
          </a:p>
        </p:txBody>
      </p:sp>
      <p:sp>
        <p:nvSpPr>
          <p:cNvPr id="24" name="Tijdelijke aanduiding voor tekst 9">
            <a:extLst>
              <a:ext uri="{FF2B5EF4-FFF2-40B4-BE49-F238E27FC236}">
                <a16:creationId xmlns:a16="http://schemas.microsoft.com/office/drawing/2014/main" id="{73F24D1F-09B5-4D12-AAE2-ED1A62D13F3F}"/>
              </a:ext>
            </a:extLst>
          </p:cNvPr>
          <p:cNvSpPr>
            <a:spLocks noGrp="1"/>
          </p:cNvSpPr>
          <p:nvPr>
            <p:ph type="body" sz="quarter" idx="13" hasCustomPrompt="1"/>
          </p:nvPr>
        </p:nvSpPr>
        <p:spPr>
          <a:xfrm>
            <a:off x="836612"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Tree>
    <p:extLst>
      <p:ext uri="{BB962C8B-B14F-4D97-AF65-F5344CB8AC3E}">
        <p14:creationId xmlns:p14="http://schemas.microsoft.com/office/powerpoint/2010/main" val="18915440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6.xml><?xml version="1.0" encoding="utf-8"?>
<p:sldLayout xmlns:a="http://schemas.openxmlformats.org/drawingml/2006/main" xmlns:r="http://schemas.openxmlformats.org/officeDocument/2006/relationships" xmlns:p="http://schemas.openxmlformats.org/presentationml/2006/main" preserve="1" userDrawn="1">
  <p:cSld name="Titel + Tussentitel + 2 Inhoud/Pictogram">
    <p:spTree>
      <p:nvGrpSpPr>
        <p:cNvPr id="1" name=""/>
        <p:cNvGrpSpPr/>
        <p:nvPr/>
      </p:nvGrpSpPr>
      <p:grpSpPr>
        <a:xfrm>
          <a:off x="0" y="0"/>
          <a:ext cx="0" cy="0"/>
          <a:chOff x="0" y="0"/>
          <a:chExt cx="0" cy="0"/>
        </a:xfrm>
      </p:grpSpPr>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8" name="Rechthoek 3">
            <a:extLst>
              <a:ext uri="{FF2B5EF4-FFF2-40B4-BE49-F238E27FC236}">
                <a16:creationId xmlns:a16="http://schemas.microsoft.com/office/drawing/2014/main" id="{23AF26AC-5CFB-4F6D-8A70-31DC3394C2C5}"/>
              </a:ext>
            </a:extLst>
          </p:cNvPr>
          <p:cNvSpPr/>
          <p:nvPr userDrawn="1"/>
        </p:nvSpPr>
        <p:spPr>
          <a:xfrm>
            <a:off x="839787" y="1592263"/>
            <a:ext cx="5049383"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Flanders Art Sans Light" panose="020B0604020202020204" charset="0"/>
            </a:endParaRPr>
          </a:p>
        </p:txBody>
      </p:sp>
      <p:sp>
        <p:nvSpPr>
          <p:cNvPr id="28" name="Rechthoek 3">
            <a:extLst>
              <a:ext uri="{FF2B5EF4-FFF2-40B4-BE49-F238E27FC236}">
                <a16:creationId xmlns:a16="http://schemas.microsoft.com/office/drawing/2014/main" id="{18679EBA-25DF-47AF-B66A-ADB4C0B50434}"/>
              </a:ext>
            </a:extLst>
          </p:cNvPr>
          <p:cNvSpPr/>
          <p:nvPr userDrawn="1"/>
        </p:nvSpPr>
        <p:spPr>
          <a:xfrm>
            <a:off x="6302830" y="1592263"/>
            <a:ext cx="5049383"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Flanders Art Sans Light" panose="020B0604020202020204" charset="0"/>
            </a:endParaRPr>
          </a:p>
        </p:txBody>
      </p:sp>
      <p:sp>
        <p:nvSpPr>
          <p:cNvPr id="16" name="Titel 1">
            <a:extLst>
              <a:ext uri="{FF2B5EF4-FFF2-40B4-BE49-F238E27FC236}">
                <a16:creationId xmlns:a16="http://schemas.microsoft.com/office/drawing/2014/main" id="{B402254C-B322-4B4A-8A90-0B23A940D93E}"/>
              </a:ext>
            </a:extLst>
          </p:cNvPr>
          <p:cNvSpPr>
            <a:spLocks noGrp="1"/>
          </p:cNvSpPr>
          <p:nvPr>
            <p:ph type="title" hasCustomPrompt="1"/>
          </p:nvPr>
        </p:nvSpPr>
        <p:spPr>
          <a:xfrm>
            <a:off x="836612" y="736352"/>
            <a:ext cx="10515600" cy="703511"/>
          </a:xfrm>
          <a:prstGeom prst="rect">
            <a:avLst/>
          </a:prstGeom>
        </p:spPr>
        <p:txBody>
          <a:bodyPr anchor="t"/>
          <a:lstStyle>
            <a:lvl1pPr>
              <a:defRPr/>
            </a:lvl1pPr>
          </a:lstStyle>
          <a:p>
            <a:r>
              <a:rPr lang="nl-NL"/>
              <a:t>Hoofdtitel</a:t>
            </a:r>
            <a:endParaRPr lang="nl-BE"/>
          </a:p>
        </p:txBody>
      </p:sp>
      <p:sp>
        <p:nvSpPr>
          <p:cNvPr id="17" name="Tijdelijke aanduiding voor tekst 9">
            <a:extLst>
              <a:ext uri="{FF2B5EF4-FFF2-40B4-BE49-F238E27FC236}">
                <a16:creationId xmlns:a16="http://schemas.microsoft.com/office/drawing/2014/main" id="{59EEA2BC-5754-457F-AE68-3991568A9F54}"/>
              </a:ext>
            </a:extLst>
          </p:cNvPr>
          <p:cNvSpPr>
            <a:spLocks noGrp="1"/>
          </p:cNvSpPr>
          <p:nvPr>
            <p:ph type="body" sz="quarter" idx="13" hasCustomPrompt="1"/>
          </p:nvPr>
        </p:nvSpPr>
        <p:spPr>
          <a:xfrm>
            <a:off x="836612"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
        <p:nvSpPr>
          <p:cNvPr id="18" name="Text Placeholder 16">
            <a:extLst>
              <a:ext uri="{FF2B5EF4-FFF2-40B4-BE49-F238E27FC236}">
                <a16:creationId xmlns:a16="http://schemas.microsoft.com/office/drawing/2014/main" id="{46BDB17C-9B6D-48F9-9348-2AEF34DB3046}"/>
              </a:ext>
            </a:extLst>
          </p:cNvPr>
          <p:cNvSpPr>
            <a:spLocks noGrp="1"/>
          </p:cNvSpPr>
          <p:nvPr>
            <p:ph type="body" sz="quarter" idx="14"/>
          </p:nvPr>
        </p:nvSpPr>
        <p:spPr>
          <a:xfrm>
            <a:off x="1089278" y="2618715"/>
            <a:ext cx="4550400" cy="778234"/>
          </a:xfrm>
        </p:spPr>
        <p:txBody>
          <a:bodyPr anchor="b">
            <a:normAutofit/>
          </a:bodyPr>
          <a:lstStyle>
            <a:lvl1pPr marL="0" algn="ctr" defTabSz="914400" rtl="0" eaLnBrk="1" latinLnBrk="0" hangingPunct="1">
              <a:defRPr lang="en-US" sz="2400" b="1" kern="1200" dirty="0" smtClean="0">
                <a:solidFill>
                  <a:schemeClr val="tx2"/>
                </a:solidFill>
                <a:uFill>
                  <a:solidFill>
                    <a:srgbClr val="FFE819"/>
                  </a:solidFill>
                </a:uFill>
                <a:latin typeface="Flanders Art Sans Light" panose="020B0604020202020204" charset="0"/>
                <a:ea typeface="+mn-ea"/>
                <a:cs typeface="+mn-cs"/>
              </a:defRPr>
            </a:lvl1pPr>
          </a:lstStyle>
          <a:p>
            <a:pPr lvl="0"/>
            <a:r>
              <a:rPr lang="en-US"/>
              <a:t>Click to edit Master text styles</a:t>
            </a:r>
          </a:p>
        </p:txBody>
      </p:sp>
      <p:sp>
        <p:nvSpPr>
          <p:cNvPr id="19" name="Rectangle 18">
            <a:extLst>
              <a:ext uri="{FF2B5EF4-FFF2-40B4-BE49-F238E27FC236}">
                <a16:creationId xmlns:a16="http://schemas.microsoft.com/office/drawing/2014/main" id="{1DD495D0-3B93-43AE-B288-1723A0705626}"/>
              </a:ext>
            </a:extLst>
          </p:cNvPr>
          <p:cNvSpPr/>
          <p:nvPr userDrawn="1"/>
        </p:nvSpPr>
        <p:spPr>
          <a:xfrm>
            <a:off x="3209867"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Flanders Art Sans Light" panose="020B0604020202020204" charset="0"/>
            </a:endParaRPr>
          </a:p>
        </p:txBody>
      </p:sp>
      <p:sp>
        <p:nvSpPr>
          <p:cNvPr id="20" name="Text Placeholder 20">
            <a:extLst>
              <a:ext uri="{FF2B5EF4-FFF2-40B4-BE49-F238E27FC236}">
                <a16:creationId xmlns:a16="http://schemas.microsoft.com/office/drawing/2014/main" id="{A69D1F81-2F1B-47B2-A28E-09C0F783B27E}"/>
              </a:ext>
            </a:extLst>
          </p:cNvPr>
          <p:cNvSpPr>
            <a:spLocks noGrp="1"/>
          </p:cNvSpPr>
          <p:nvPr>
            <p:ph type="body" sz="quarter" idx="20"/>
          </p:nvPr>
        </p:nvSpPr>
        <p:spPr>
          <a:xfrm>
            <a:off x="1089278" y="3773905"/>
            <a:ext cx="4550400" cy="2110395"/>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22" name="Online Image Placeholder 16">
            <a:extLst>
              <a:ext uri="{FF2B5EF4-FFF2-40B4-BE49-F238E27FC236}">
                <a16:creationId xmlns:a16="http://schemas.microsoft.com/office/drawing/2014/main" id="{222CE1EE-23F9-4FCE-86F0-7F96545E4E63}"/>
              </a:ext>
            </a:extLst>
          </p:cNvPr>
          <p:cNvSpPr>
            <a:spLocks noGrp="1"/>
          </p:cNvSpPr>
          <p:nvPr>
            <p:ph type="clipArt" sz="quarter" idx="27" hasCustomPrompt="1"/>
          </p:nvPr>
        </p:nvSpPr>
        <p:spPr>
          <a:xfrm>
            <a:off x="2914478" y="1714500"/>
            <a:ext cx="900000" cy="900000"/>
          </a:xfrm>
        </p:spPr>
        <p:txBody>
          <a:bodyPr/>
          <a:lstStyle/>
          <a:p>
            <a:r>
              <a:rPr lang="nl-BE"/>
              <a:t> </a:t>
            </a:r>
          </a:p>
        </p:txBody>
      </p:sp>
      <p:sp>
        <p:nvSpPr>
          <p:cNvPr id="23" name="Text Placeholder 16">
            <a:extLst>
              <a:ext uri="{FF2B5EF4-FFF2-40B4-BE49-F238E27FC236}">
                <a16:creationId xmlns:a16="http://schemas.microsoft.com/office/drawing/2014/main" id="{30D1A054-6415-47DE-9B16-10035EB53054}"/>
              </a:ext>
            </a:extLst>
          </p:cNvPr>
          <p:cNvSpPr>
            <a:spLocks noGrp="1"/>
          </p:cNvSpPr>
          <p:nvPr>
            <p:ph type="body" sz="quarter" idx="28"/>
          </p:nvPr>
        </p:nvSpPr>
        <p:spPr>
          <a:xfrm>
            <a:off x="6552322" y="2618715"/>
            <a:ext cx="4550400" cy="778234"/>
          </a:xfrm>
        </p:spPr>
        <p:txBody>
          <a:bodyPr anchor="b">
            <a:normAutofit/>
          </a:bodyPr>
          <a:lstStyle>
            <a:lvl1pPr marL="0" algn="ctr" defTabSz="914400" rtl="0" eaLnBrk="1" latinLnBrk="0" hangingPunct="1">
              <a:defRPr lang="en-US" sz="2400" b="1" kern="1200" dirty="0" smtClean="0">
                <a:solidFill>
                  <a:schemeClr val="tx2"/>
                </a:solidFill>
                <a:uFill>
                  <a:solidFill>
                    <a:srgbClr val="FFE819"/>
                  </a:solidFill>
                </a:uFill>
                <a:latin typeface="Flanders Art Sans Light" panose="020B0604020202020204" charset="0"/>
                <a:ea typeface="+mn-ea"/>
                <a:cs typeface="+mn-cs"/>
              </a:defRPr>
            </a:lvl1pPr>
          </a:lstStyle>
          <a:p>
            <a:pPr lvl="0"/>
            <a:r>
              <a:rPr lang="en-US"/>
              <a:t>Click to edit Master text styles</a:t>
            </a:r>
          </a:p>
        </p:txBody>
      </p:sp>
      <p:sp>
        <p:nvSpPr>
          <p:cNvPr id="24" name="Rectangle 23">
            <a:extLst>
              <a:ext uri="{FF2B5EF4-FFF2-40B4-BE49-F238E27FC236}">
                <a16:creationId xmlns:a16="http://schemas.microsoft.com/office/drawing/2014/main" id="{3E6D2007-47ED-45A4-9F12-A18B0C9ED417}"/>
              </a:ext>
            </a:extLst>
          </p:cNvPr>
          <p:cNvSpPr/>
          <p:nvPr userDrawn="1"/>
        </p:nvSpPr>
        <p:spPr>
          <a:xfrm>
            <a:off x="8672911"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Flanders Art Sans Light" panose="020B0604020202020204" charset="0"/>
            </a:endParaRPr>
          </a:p>
        </p:txBody>
      </p:sp>
      <p:sp>
        <p:nvSpPr>
          <p:cNvPr id="25" name="Text Placeholder 20">
            <a:extLst>
              <a:ext uri="{FF2B5EF4-FFF2-40B4-BE49-F238E27FC236}">
                <a16:creationId xmlns:a16="http://schemas.microsoft.com/office/drawing/2014/main" id="{B0A96B7A-60C9-490B-B4EE-D049BC61C564}"/>
              </a:ext>
            </a:extLst>
          </p:cNvPr>
          <p:cNvSpPr>
            <a:spLocks noGrp="1"/>
          </p:cNvSpPr>
          <p:nvPr>
            <p:ph type="body" sz="quarter" idx="29"/>
          </p:nvPr>
        </p:nvSpPr>
        <p:spPr>
          <a:xfrm>
            <a:off x="6552322" y="3773905"/>
            <a:ext cx="4550400" cy="2110395"/>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26" name="Online Image Placeholder 16">
            <a:extLst>
              <a:ext uri="{FF2B5EF4-FFF2-40B4-BE49-F238E27FC236}">
                <a16:creationId xmlns:a16="http://schemas.microsoft.com/office/drawing/2014/main" id="{343900B9-5A27-4A34-9EA3-52EAA216C361}"/>
              </a:ext>
            </a:extLst>
          </p:cNvPr>
          <p:cNvSpPr>
            <a:spLocks noGrp="1"/>
          </p:cNvSpPr>
          <p:nvPr>
            <p:ph type="clipArt" sz="quarter" idx="30" hasCustomPrompt="1"/>
          </p:nvPr>
        </p:nvSpPr>
        <p:spPr>
          <a:xfrm>
            <a:off x="8377522" y="1714500"/>
            <a:ext cx="900000" cy="900000"/>
          </a:xfrm>
        </p:spPr>
        <p:txBody>
          <a:bodyPr/>
          <a:lstStyle/>
          <a:p>
            <a:r>
              <a:rPr lang="nl-BE"/>
              <a:t> </a:t>
            </a:r>
          </a:p>
        </p:txBody>
      </p:sp>
    </p:spTree>
    <p:extLst>
      <p:ext uri="{BB962C8B-B14F-4D97-AF65-F5344CB8AC3E}">
        <p14:creationId xmlns:p14="http://schemas.microsoft.com/office/powerpoint/2010/main" val="29196109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7.xml><?xml version="1.0" encoding="utf-8"?>
<p:sldLayout xmlns:a="http://schemas.openxmlformats.org/drawingml/2006/main" xmlns:r="http://schemas.openxmlformats.org/officeDocument/2006/relationships" xmlns:p="http://schemas.openxmlformats.org/presentationml/2006/main" preserve="1" userDrawn="1">
  <p:cSld name="Titel + Tussentitel + 3 Inhoud/Pictogram">
    <p:spTree>
      <p:nvGrpSpPr>
        <p:cNvPr id="1" name=""/>
        <p:cNvGrpSpPr/>
        <p:nvPr/>
      </p:nvGrpSpPr>
      <p:grpSpPr>
        <a:xfrm>
          <a:off x="0" y="0"/>
          <a:ext cx="0" cy="0"/>
          <a:chOff x="0" y="0"/>
          <a:chExt cx="0" cy="0"/>
        </a:xfrm>
      </p:grpSpPr>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8" name="Rechthoek 3">
            <a:extLst>
              <a:ext uri="{FF2B5EF4-FFF2-40B4-BE49-F238E27FC236}">
                <a16:creationId xmlns:a16="http://schemas.microsoft.com/office/drawing/2014/main" id="{23AF26AC-5CFB-4F6D-8A70-31DC3394C2C5}"/>
              </a:ext>
            </a:extLst>
          </p:cNvPr>
          <p:cNvSpPr/>
          <p:nvPr userDrawn="1"/>
        </p:nvSpPr>
        <p:spPr>
          <a:xfrm>
            <a:off x="839788" y="1577976"/>
            <a:ext cx="3240000" cy="46227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Flanders Art Sans Light" panose="020B0604020202020204" charset="0"/>
            </a:endParaRPr>
          </a:p>
        </p:txBody>
      </p:sp>
      <p:sp>
        <p:nvSpPr>
          <p:cNvPr id="9" name="Rechthoek 3">
            <a:extLst>
              <a:ext uri="{FF2B5EF4-FFF2-40B4-BE49-F238E27FC236}">
                <a16:creationId xmlns:a16="http://schemas.microsoft.com/office/drawing/2014/main" id="{1786B4DD-87B3-4870-B63C-2B803B4906F0}"/>
              </a:ext>
            </a:extLst>
          </p:cNvPr>
          <p:cNvSpPr/>
          <p:nvPr userDrawn="1"/>
        </p:nvSpPr>
        <p:spPr>
          <a:xfrm>
            <a:off x="4476000" y="1577976"/>
            <a:ext cx="3240000" cy="46227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rgbClr val="373636"/>
              </a:solidFill>
              <a:uFill>
                <a:solidFill>
                  <a:srgbClr val="FFE819"/>
                </a:solidFill>
              </a:uFill>
              <a:latin typeface="Flanders Art Sans Light" panose="020B0604020202020204" charset="0"/>
            </a:endParaRPr>
          </a:p>
        </p:txBody>
      </p:sp>
      <p:sp>
        <p:nvSpPr>
          <p:cNvPr id="10" name="Rechthoek 3">
            <a:extLst>
              <a:ext uri="{FF2B5EF4-FFF2-40B4-BE49-F238E27FC236}">
                <a16:creationId xmlns:a16="http://schemas.microsoft.com/office/drawing/2014/main" id="{892CD43D-9369-47DC-A190-4DABB5F648B9}"/>
              </a:ext>
            </a:extLst>
          </p:cNvPr>
          <p:cNvSpPr/>
          <p:nvPr userDrawn="1"/>
        </p:nvSpPr>
        <p:spPr>
          <a:xfrm>
            <a:off x="8112212" y="1592263"/>
            <a:ext cx="3240000" cy="46227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rgbClr val="373636"/>
              </a:solidFill>
              <a:uFill>
                <a:solidFill>
                  <a:srgbClr val="FFE819"/>
                </a:solidFill>
              </a:uFill>
              <a:latin typeface="Flanders Art Sans Light" panose="020B0604020202020204" charset="0"/>
            </a:endParaRPr>
          </a:p>
        </p:txBody>
      </p:sp>
      <p:sp>
        <p:nvSpPr>
          <p:cNvPr id="20" name="Titel 1">
            <a:extLst>
              <a:ext uri="{FF2B5EF4-FFF2-40B4-BE49-F238E27FC236}">
                <a16:creationId xmlns:a16="http://schemas.microsoft.com/office/drawing/2014/main" id="{EACFD26D-5C2D-4D4C-BF5B-D87C120620C3}"/>
              </a:ext>
            </a:extLst>
          </p:cNvPr>
          <p:cNvSpPr>
            <a:spLocks noGrp="1"/>
          </p:cNvSpPr>
          <p:nvPr>
            <p:ph type="title" hasCustomPrompt="1"/>
          </p:nvPr>
        </p:nvSpPr>
        <p:spPr>
          <a:xfrm>
            <a:off x="836612" y="736352"/>
            <a:ext cx="10515600" cy="703511"/>
          </a:xfrm>
          <a:prstGeom prst="rect">
            <a:avLst/>
          </a:prstGeom>
        </p:spPr>
        <p:txBody>
          <a:bodyPr anchor="t"/>
          <a:lstStyle>
            <a:lvl1pPr>
              <a:defRPr/>
            </a:lvl1pPr>
          </a:lstStyle>
          <a:p>
            <a:r>
              <a:rPr lang="nl-NL"/>
              <a:t>Hoofdtitel</a:t>
            </a:r>
            <a:endParaRPr lang="nl-BE"/>
          </a:p>
        </p:txBody>
      </p:sp>
      <p:sp>
        <p:nvSpPr>
          <p:cNvPr id="22" name="Tijdelijke aanduiding voor tekst 9">
            <a:extLst>
              <a:ext uri="{FF2B5EF4-FFF2-40B4-BE49-F238E27FC236}">
                <a16:creationId xmlns:a16="http://schemas.microsoft.com/office/drawing/2014/main" id="{CC9879FD-0861-47BA-AB16-D81A3B7D1A0F}"/>
              </a:ext>
            </a:extLst>
          </p:cNvPr>
          <p:cNvSpPr>
            <a:spLocks noGrp="1"/>
          </p:cNvSpPr>
          <p:nvPr>
            <p:ph type="body" sz="quarter" idx="13" hasCustomPrompt="1"/>
          </p:nvPr>
        </p:nvSpPr>
        <p:spPr>
          <a:xfrm>
            <a:off x="836612"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
        <p:nvSpPr>
          <p:cNvPr id="23" name="Text Placeholder 16">
            <a:extLst>
              <a:ext uri="{FF2B5EF4-FFF2-40B4-BE49-F238E27FC236}">
                <a16:creationId xmlns:a16="http://schemas.microsoft.com/office/drawing/2014/main" id="{8BB1C6CA-135A-4AE9-9AB0-7B207BD8378D}"/>
              </a:ext>
            </a:extLst>
          </p:cNvPr>
          <p:cNvSpPr>
            <a:spLocks noGrp="1"/>
          </p:cNvSpPr>
          <p:nvPr>
            <p:ph type="body" sz="quarter" idx="14"/>
          </p:nvPr>
        </p:nvSpPr>
        <p:spPr>
          <a:xfrm>
            <a:off x="999988" y="2618715"/>
            <a:ext cx="2919600" cy="778234"/>
          </a:xfrm>
        </p:spPr>
        <p:txBody>
          <a:bodyPr anchor="b">
            <a:normAutofit/>
          </a:bodyPr>
          <a:lstStyle>
            <a:lvl1pPr marL="0" algn="ctr" defTabSz="914400" rtl="0" eaLnBrk="1" latinLnBrk="0" hangingPunct="1">
              <a:defRPr lang="en-US" sz="2400" b="1" kern="1200" dirty="0" smtClean="0">
                <a:solidFill>
                  <a:schemeClr val="tx2"/>
                </a:solidFill>
                <a:uFill>
                  <a:solidFill>
                    <a:srgbClr val="FFE819"/>
                  </a:solidFill>
                </a:uFill>
                <a:latin typeface="Flanders Art Sans Light" panose="020B0604020202020204" charset="0"/>
                <a:ea typeface="+mn-ea"/>
                <a:cs typeface="+mn-cs"/>
              </a:defRPr>
            </a:lvl1pPr>
          </a:lstStyle>
          <a:p>
            <a:pPr lvl="0"/>
            <a:r>
              <a:rPr lang="en-US"/>
              <a:t>Click to edit Master text styles</a:t>
            </a:r>
          </a:p>
        </p:txBody>
      </p:sp>
      <p:sp>
        <p:nvSpPr>
          <p:cNvPr id="24" name="Rectangle 23">
            <a:extLst>
              <a:ext uri="{FF2B5EF4-FFF2-40B4-BE49-F238E27FC236}">
                <a16:creationId xmlns:a16="http://schemas.microsoft.com/office/drawing/2014/main" id="{45BCF47F-37A5-4B7C-9485-7519277ADFCA}"/>
              </a:ext>
            </a:extLst>
          </p:cNvPr>
          <p:cNvSpPr/>
          <p:nvPr userDrawn="1"/>
        </p:nvSpPr>
        <p:spPr>
          <a:xfrm>
            <a:off x="2305177"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Flanders Art Sans Light" panose="020B0604020202020204" charset="0"/>
            </a:endParaRPr>
          </a:p>
        </p:txBody>
      </p:sp>
      <p:sp>
        <p:nvSpPr>
          <p:cNvPr id="25" name="Text Placeholder 20">
            <a:extLst>
              <a:ext uri="{FF2B5EF4-FFF2-40B4-BE49-F238E27FC236}">
                <a16:creationId xmlns:a16="http://schemas.microsoft.com/office/drawing/2014/main" id="{3728EF24-9EE6-4CEE-969E-B8B7446DDC0C}"/>
              </a:ext>
            </a:extLst>
          </p:cNvPr>
          <p:cNvSpPr>
            <a:spLocks noGrp="1"/>
          </p:cNvSpPr>
          <p:nvPr>
            <p:ph type="body" sz="quarter" idx="20"/>
          </p:nvPr>
        </p:nvSpPr>
        <p:spPr>
          <a:xfrm>
            <a:off x="999988" y="3773905"/>
            <a:ext cx="2919600" cy="2110395"/>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28" name="Online Image Placeholder 16">
            <a:extLst>
              <a:ext uri="{FF2B5EF4-FFF2-40B4-BE49-F238E27FC236}">
                <a16:creationId xmlns:a16="http://schemas.microsoft.com/office/drawing/2014/main" id="{41F57AC2-0925-47D8-847C-E565727DA574}"/>
              </a:ext>
            </a:extLst>
          </p:cNvPr>
          <p:cNvSpPr>
            <a:spLocks noGrp="1"/>
          </p:cNvSpPr>
          <p:nvPr>
            <p:ph type="clipArt" sz="quarter" idx="27" hasCustomPrompt="1"/>
          </p:nvPr>
        </p:nvSpPr>
        <p:spPr>
          <a:xfrm>
            <a:off x="2009788" y="1714500"/>
            <a:ext cx="900000" cy="900000"/>
          </a:xfrm>
        </p:spPr>
        <p:txBody>
          <a:bodyPr/>
          <a:lstStyle/>
          <a:p>
            <a:r>
              <a:rPr lang="nl-BE"/>
              <a:t> </a:t>
            </a:r>
          </a:p>
        </p:txBody>
      </p:sp>
      <p:sp>
        <p:nvSpPr>
          <p:cNvPr id="34" name="Text Placeholder 16">
            <a:extLst>
              <a:ext uri="{FF2B5EF4-FFF2-40B4-BE49-F238E27FC236}">
                <a16:creationId xmlns:a16="http://schemas.microsoft.com/office/drawing/2014/main" id="{CC3F4D00-33C0-47BA-AD68-A90C140F0634}"/>
              </a:ext>
            </a:extLst>
          </p:cNvPr>
          <p:cNvSpPr>
            <a:spLocks noGrp="1"/>
          </p:cNvSpPr>
          <p:nvPr>
            <p:ph type="body" sz="quarter" idx="28"/>
          </p:nvPr>
        </p:nvSpPr>
        <p:spPr>
          <a:xfrm>
            <a:off x="4636200" y="2618715"/>
            <a:ext cx="2919600" cy="778234"/>
          </a:xfrm>
        </p:spPr>
        <p:txBody>
          <a:bodyPr anchor="b">
            <a:normAutofit/>
          </a:bodyPr>
          <a:lstStyle>
            <a:lvl1pPr marL="0" algn="ctr" defTabSz="914400" rtl="0" eaLnBrk="1" latinLnBrk="0" hangingPunct="1">
              <a:defRPr lang="en-US" sz="2400" b="1" kern="1200" dirty="0" smtClean="0">
                <a:solidFill>
                  <a:schemeClr val="tx2"/>
                </a:solidFill>
                <a:uFill>
                  <a:solidFill>
                    <a:srgbClr val="FFE819"/>
                  </a:solidFill>
                </a:uFill>
                <a:latin typeface="Flanders Art Sans Light" panose="020B0604020202020204" charset="0"/>
                <a:ea typeface="+mn-ea"/>
                <a:cs typeface="+mn-cs"/>
              </a:defRPr>
            </a:lvl1pPr>
          </a:lstStyle>
          <a:p>
            <a:pPr lvl="0"/>
            <a:r>
              <a:rPr lang="en-US"/>
              <a:t>Click to edit Master text styles</a:t>
            </a:r>
          </a:p>
        </p:txBody>
      </p:sp>
      <p:sp>
        <p:nvSpPr>
          <p:cNvPr id="35" name="Rectangle 34">
            <a:extLst>
              <a:ext uri="{FF2B5EF4-FFF2-40B4-BE49-F238E27FC236}">
                <a16:creationId xmlns:a16="http://schemas.microsoft.com/office/drawing/2014/main" id="{BDC197F4-EA06-4DDA-A29E-0EF637FFFEBE}"/>
              </a:ext>
            </a:extLst>
          </p:cNvPr>
          <p:cNvSpPr/>
          <p:nvPr userDrawn="1"/>
        </p:nvSpPr>
        <p:spPr>
          <a:xfrm>
            <a:off x="5941389"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Flanders Art Sans Light" panose="020B0604020202020204" charset="0"/>
            </a:endParaRPr>
          </a:p>
        </p:txBody>
      </p:sp>
      <p:sp>
        <p:nvSpPr>
          <p:cNvPr id="36" name="Text Placeholder 20">
            <a:extLst>
              <a:ext uri="{FF2B5EF4-FFF2-40B4-BE49-F238E27FC236}">
                <a16:creationId xmlns:a16="http://schemas.microsoft.com/office/drawing/2014/main" id="{526EC123-0D03-4949-A8C0-A22D37532819}"/>
              </a:ext>
            </a:extLst>
          </p:cNvPr>
          <p:cNvSpPr>
            <a:spLocks noGrp="1"/>
          </p:cNvSpPr>
          <p:nvPr>
            <p:ph type="body" sz="quarter" idx="29"/>
          </p:nvPr>
        </p:nvSpPr>
        <p:spPr>
          <a:xfrm>
            <a:off x="4636200" y="3773905"/>
            <a:ext cx="2919600" cy="2110395"/>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37" name="Online Image Placeholder 16">
            <a:extLst>
              <a:ext uri="{FF2B5EF4-FFF2-40B4-BE49-F238E27FC236}">
                <a16:creationId xmlns:a16="http://schemas.microsoft.com/office/drawing/2014/main" id="{7A3AC853-2F98-4ED6-ADBA-F4C35BA5391D}"/>
              </a:ext>
            </a:extLst>
          </p:cNvPr>
          <p:cNvSpPr>
            <a:spLocks noGrp="1"/>
          </p:cNvSpPr>
          <p:nvPr>
            <p:ph type="clipArt" sz="quarter" idx="30" hasCustomPrompt="1"/>
          </p:nvPr>
        </p:nvSpPr>
        <p:spPr>
          <a:xfrm>
            <a:off x="5646000" y="1714500"/>
            <a:ext cx="900000" cy="900000"/>
          </a:xfrm>
        </p:spPr>
        <p:txBody>
          <a:bodyPr/>
          <a:lstStyle/>
          <a:p>
            <a:r>
              <a:rPr lang="nl-BE"/>
              <a:t> </a:t>
            </a:r>
          </a:p>
        </p:txBody>
      </p:sp>
      <p:sp>
        <p:nvSpPr>
          <p:cNvPr id="38" name="Text Placeholder 16">
            <a:extLst>
              <a:ext uri="{FF2B5EF4-FFF2-40B4-BE49-F238E27FC236}">
                <a16:creationId xmlns:a16="http://schemas.microsoft.com/office/drawing/2014/main" id="{77D2E02D-03FC-4B46-B861-DCDEDEC131FF}"/>
              </a:ext>
            </a:extLst>
          </p:cNvPr>
          <p:cNvSpPr>
            <a:spLocks noGrp="1"/>
          </p:cNvSpPr>
          <p:nvPr>
            <p:ph type="body" sz="quarter" idx="31"/>
          </p:nvPr>
        </p:nvSpPr>
        <p:spPr>
          <a:xfrm>
            <a:off x="8272412" y="2618715"/>
            <a:ext cx="2919600" cy="778234"/>
          </a:xfrm>
        </p:spPr>
        <p:txBody>
          <a:bodyPr anchor="b">
            <a:normAutofit/>
          </a:bodyPr>
          <a:lstStyle>
            <a:lvl1pPr marL="0" algn="ctr" defTabSz="914400" rtl="0" eaLnBrk="1" latinLnBrk="0" hangingPunct="1">
              <a:defRPr lang="en-US" sz="2400" b="1" kern="1200" dirty="0" smtClean="0">
                <a:solidFill>
                  <a:schemeClr val="tx2"/>
                </a:solidFill>
                <a:uFill>
                  <a:solidFill>
                    <a:srgbClr val="FFE819"/>
                  </a:solidFill>
                </a:uFill>
                <a:latin typeface="Flanders Art Sans Light" panose="020B0604020202020204" charset="0"/>
                <a:ea typeface="+mn-ea"/>
                <a:cs typeface="+mn-cs"/>
              </a:defRPr>
            </a:lvl1pPr>
          </a:lstStyle>
          <a:p>
            <a:pPr lvl="0"/>
            <a:r>
              <a:rPr lang="en-US"/>
              <a:t>Click to edit Master text styles</a:t>
            </a:r>
          </a:p>
        </p:txBody>
      </p:sp>
      <p:sp>
        <p:nvSpPr>
          <p:cNvPr id="39" name="Rectangle 38">
            <a:extLst>
              <a:ext uri="{FF2B5EF4-FFF2-40B4-BE49-F238E27FC236}">
                <a16:creationId xmlns:a16="http://schemas.microsoft.com/office/drawing/2014/main" id="{35FF3416-302A-4EBD-90C7-F5A5EF8E3A87}"/>
              </a:ext>
            </a:extLst>
          </p:cNvPr>
          <p:cNvSpPr/>
          <p:nvPr userDrawn="1"/>
        </p:nvSpPr>
        <p:spPr>
          <a:xfrm>
            <a:off x="9577601"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Flanders Art Sans Light" panose="020B0604020202020204" charset="0"/>
            </a:endParaRPr>
          </a:p>
        </p:txBody>
      </p:sp>
      <p:sp>
        <p:nvSpPr>
          <p:cNvPr id="40" name="Text Placeholder 20">
            <a:extLst>
              <a:ext uri="{FF2B5EF4-FFF2-40B4-BE49-F238E27FC236}">
                <a16:creationId xmlns:a16="http://schemas.microsoft.com/office/drawing/2014/main" id="{674B1754-672D-4B67-A177-16D8B34DD396}"/>
              </a:ext>
            </a:extLst>
          </p:cNvPr>
          <p:cNvSpPr>
            <a:spLocks noGrp="1"/>
          </p:cNvSpPr>
          <p:nvPr>
            <p:ph type="body" sz="quarter" idx="32"/>
          </p:nvPr>
        </p:nvSpPr>
        <p:spPr>
          <a:xfrm>
            <a:off x="8272412" y="3773905"/>
            <a:ext cx="2919600" cy="2110395"/>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41" name="Online Image Placeholder 16">
            <a:extLst>
              <a:ext uri="{FF2B5EF4-FFF2-40B4-BE49-F238E27FC236}">
                <a16:creationId xmlns:a16="http://schemas.microsoft.com/office/drawing/2014/main" id="{21C369DB-296F-4ECC-B095-94B0855D5BF5}"/>
              </a:ext>
            </a:extLst>
          </p:cNvPr>
          <p:cNvSpPr>
            <a:spLocks noGrp="1"/>
          </p:cNvSpPr>
          <p:nvPr>
            <p:ph type="clipArt" sz="quarter" idx="33" hasCustomPrompt="1"/>
          </p:nvPr>
        </p:nvSpPr>
        <p:spPr>
          <a:xfrm>
            <a:off x="9282212" y="1714500"/>
            <a:ext cx="900000" cy="900000"/>
          </a:xfrm>
        </p:spPr>
        <p:txBody>
          <a:bodyPr/>
          <a:lstStyle/>
          <a:p>
            <a:r>
              <a:rPr lang="nl-BE"/>
              <a:t> </a:t>
            </a:r>
          </a:p>
        </p:txBody>
      </p:sp>
    </p:spTree>
    <p:extLst>
      <p:ext uri="{BB962C8B-B14F-4D97-AF65-F5344CB8AC3E}">
        <p14:creationId xmlns:p14="http://schemas.microsoft.com/office/powerpoint/2010/main" val="5624206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userDrawn="1">
  <p:cSld name="Titel + Tussentitel + 4 Inhoud/Pictogram">
    <p:spTree>
      <p:nvGrpSpPr>
        <p:cNvPr id="1" name=""/>
        <p:cNvGrpSpPr/>
        <p:nvPr/>
      </p:nvGrpSpPr>
      <p:grpSpPr>
        <a:xfrm>
          <a:off x="0" y="0"/>
          <a:ext cx="0" cy="0"/>
          <a:chOff x="0" y="0"/>
          <a:chExt cx="0" cy="0"/>
        </a:xfrm>
      </p:grpSpPr>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8" name="Rechthoek 3">
            <a:extLst>
              <a:ext uri="{FF2B5EF4-FFF2-40B4-BE49-F238E27FC236}">
                <a16:creationId xmlns:a16="http://schemas.microsoft.com/office/drawing/2014/main" id="{23AF26AC-5CFB-4F6D-8A70-31DC3394C2C5}"/>
              </a:ext>
            </a:extLst>
          </p:cNvPr>
          <p:cNvSpPr/>
          <p:nvPr userDrawn="1"/>
        </p:nvSpPr>
        <p:spPr>
          <a:xfrm>
            <a:off x="839788"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Flanders Art Sans Light" panose="020B0604020202020204" charset="0"/>
            </a:endParaRPr>
          </a:p>
        </p:txBody>
      </p:sp>
      <p:sp>
        <p:nvSpPr>
          <p:cNvPr id="11" name="Text Placeholder 16">
            <a:extLst>
              <a:ext uri="{FF2B5EF4-FFF2-40B4-BE49-F238E27FC236}">
                <a16:creationId xmlns:a16="http://schemas.microsoft.com/office/drawing/2014/main" id="{B516FA6D-8E9F-4C9C-BA50-CC09DCED4072}"/>
              </a:ext>
            </a:extLst>
          </p:cNvPr>
          <p:cNvSpPr>
            <a:spLocks noGrp="1"/>
          </p:cNvSpPr>
          <p:nvPr>
            <p:ph type="body" sz="quarter" idx="14"/>
          </p:nvPr>
        </p:nvSpPr>
        <p:spPr>
          <a:xfrm>
            <a:off x="966060" y="2618715"/>
            <a:ext cx="2273512" cy="778234"/>
          </a:xfrm>
        </p:spPr>
        <p:txBody>
          <a:bodyPr anchor="b">
            <a:normAutofit/>
          </a:bodyPr>
          <a:lstStyle>
            <a:lvl1pPr marL="0" algn="ctr" defTabSz="914400" rtl="0" eaLnBrk="1" latinLnBrk="0" hangingPunct="1">
              <a:defRPr lang="en-US" sz="2400" b="1" kern="1200" dirty="0" smtClean="0">
                <a:solidFill>
                  <a:schemeClr val="tx2"/>
                </a:solidFill>
                <a:uFill>
                  <a:solidFill>
                    <a:srgbClr val="FFE819"/>
                  </a:solidFill>
                </a:uFill>
                <a:latin typeface="Flanders Art Sans Light" panose="020B0604020202020204" charset="0"/>
                <a:ea typeface="+mn-ea"/>
                <a:cs typeface="+mn-cs"/>
              </a:defRPr>
            </a:lvl1pPr>
          </a:lstStyle>
          <a:p>
            <a:pPr lvl="0"/>
            <a:r>
              <a:rPr lang="en-US"/>
              <a:t>Click to edit Master text styles</a:t>
            </a:r>
          </a:p>
        </p:txBody>
      </p:sp>
      <p:sp>
        <p:nvSpPr>
          <p:cNvPr id="15" name="Rectangle 14">
            <a:extLst>
              <a:ext uri="{FF2B5EF4-FFF2-40B4-BE49-F238E27FC236}">
                <a16:creationId xmlns:a16="http://schemas.microsoft.com/office/drawing/2014/main" id="{D870A25B-699D-4D15-BC83-0201815D2734}"/>
              </a:ext>
            </a:extLst>
          </p:cNvPr>
          <p:cNvSpPr/>
          <p:nvPr userDrawn="1"/>
        </p:nvSpPr>
        <p:spPr>
          <a:xfrm>
            <a:off x="1958011"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Flanders Art Sans Light" panose="020B0604020202020204" charset="0"/>
            </a:endParaRPr>
          </a:p>
        </p:txBody>
      </p:sp>
      <p:sp>
        <p:nvSpPr>
          <p:cNvPr id="21" name="Text Placeholder 20">
            <a:extLst>
              <a:ext uri="{FF2B5EF4-FFF2-40B4-BE49-F238E27FC236}">
                <a16:creationId xmlns:a16="http://schemas.microsoft.com/office/drawing/2014/main" id="{E566FEB3-9583-4476-870F-897012632146}"/>
              </a:ext>
            </a:extLst>
          </p:cNvPr>
          <p:cNvSpPr>
            <a:spLocks noGrp="1"/>
          </p:cNvSpPr>
          <p:nvPr>
            <p:ph type="body" sz="quarter" idx="20"/>
          </p:nvPr>
        </p:nvSpPr>
        <p:spPr>
          <a:xfrm>
            <a:off x="965656" y="3773905"/>
            <a:ext cx="2274311" cy="2110395"/>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71" name="Rechthoek 3">
            <a:extLst>
              <a:ext uri="{FF2B5EF4-FFF2-40B4-BE49-F238E27FC236}">
                <a16:creationId xmlns:a16="http://schemas.microsoft.com/office/drawing/2014/main" id="{D42E061E-4CC4-43FD-8005-B1BD5D905DC0}"/>
              </a:ext>
            </a:extLst>
          </p:cNvPr>
          <p:cNvSpPr/>
          <p:nvPr userDrawn="1"/>
        </p:nvSpPr>
        <p:spPr>
          <a:xfrm>
            <a:off x="3502631"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Flanders Art Sans Light" panose="020B0604020202020204" charset="0"/>
            </a:endParaRPr>
          </a:p>
        </p:txBody>
      </p:sp>
      <p:sp>
        <p:nvSpPr>
          <p:cNvPr id="72" name="Text Placeholder 16">
            <a:extLst>
              <a:ext uri="{FF2B5EF4-FFF2-40B4-BE49-F238E27FC236}">
                <a16:creationId xmlns:a16="http://schemas.microsoft.com/office/drawing/2014/main" id="{4E3C6674-DD01-47E9-A10E-D853334741CF}"/>
              </a:ext>
            </a:extLst>
          </p:cNvPr>
          <p:cNvSpPr>
            <a:spLocks noGrp="1"/>
          </p:cNvSpPr>
          <p:nvPr>
            <p:ph type="body" sz="quarter" idx="21"/>
          </p:nvPr>
        </p:nvSpPr>
        <p:spPr>
          <a:xfrm>
            <a:off x="3628903" y="2618715"/>
            <a:ext cx="2273512" cy="778234"/>
          </a:xfrm>
        </p:spPr>
        <p:txBody>
          <a:bodyPr anchor="b">
            <a:normAutofit/>
          </a:bodyPr>
          <a:lstStyle>
            <a:lvl1pPr marL="0" algn="ctr" defTabSz="914400" rtl="0" eaLnBrk="1" latinLnBrk="0" hangingPunct="1">
              <a:defRPr lang="en-US" sz="2400" b="1" kern="1200" dirty="0" smtClean="0">
                <a:solidFill>
                  <a:schemeClr val="tx2"/>
                </a:solidFill>
                <a:uFill>
                  <a:solidFill>
                    <a:srgbClr val="FFE819"/>
                  </a:solidFill>
                </a:uFill>
                <a:latin typeface="Flanders Art Sans Light" panose="020B0604020202020204" charset="0"/>
                <a:ea typeface="+mn-ea"/>
                <a:cs typeface="+mn-cs"/>
              </a:defRPr>
            </a:lvl1pPr>
          </a:lstStyle>
          <a:p>
            <a:pPr lvl="0"/>
            <a:r>
              <a:rPr lang="en-US"/>
              <a:t>Click to edit Master text styles</a:t>
            </a:r>
          </a:p>
        </p:txBody>
      </p:sp>
      <p:sp>
        <p:nvSpPr>
          <p:cNvPr id="73" name="Rectangle 72">
            <a:extLst>
              <a:ext uri="{FF2B5EF4-FFF2-40B4-BE49-F238E27FC236}">
                <a16:creationId xmlns:a16="http://schemas.microsoft.com/office/drawing/2014/main" id="{7B184C01-EC21-4F1C-A40F-CE7D84CD102F}"/>
              </a:ext>
            </a:extLst>
          </p:cNvPr>
          <p:cNvSpPr/>
          <p:nvPr userDrawn="1"/>
        </p:nvSpPr>
        <p:spPr>
          <a:xfrm>
            <a:off x="4620854"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Flanders Art Sans Light" panose="020B0604020202020204" charset="0"/>
            </a:endParaRPr>
          </a:p>
        </p:txBody>
      </p:sp>
      <p:sp>
        <p:nvSpPr>
          <p:cNvPr id="74" name="Text Placeholder 20">
            <a:extLst>
              <a:ext uri="{FF2B5EF4-FFF2-40B4-BE49-F238E27FC236}">
                <a16:creationId xmlns:a16="http://schemas.microsoft.com/office/drawing/2014/main" id="{55EDD25B-4655-4241-B02F-A9D898AFDAC2}"/>
              </a:ext>
            </a:extLst>
          </p:cNvPr>
          <p:cNvSpPr>
            <a:spLocks noGrp="1"/>
          </p:cNvSpPr>
          <p:nvPr>
            <p:ph type="body" sz="quarter" idx="22"/>
          </p:nvPr>
        </p:nvSpPr>
        <p:spPr>
          <a:xfrm>
            <a:off x="3628499" y="3773905"/>
            <a:ext cx="2274311" cy="2110395"/>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75" name="Rechthoek 3">
            <a:extLst>
              <a:ext uri="{FF2B5EF4-FFF2-40B4-BE49-F238E27FC236}">
                <a16:creationId xmlns:a16="http://schemas.microsoft.com/office/drawing/2014/main" id="{25E21064-3834-4788-B957-C622E24DCF38}"/>
              </a:ext>
            </a:extLst>
          </p:cNvPr>
          <p:cNvSpPr/>
          <p:nvPr userDrawn="1"/>
        </p:nvSpPr>
        <p:spPr>
          <a:xfrm>
            <a:off x="6165474"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Flanders Art Sans Light" panose="020B0604020202020204" charset="0"/>
            </a:endParaRPr>
          </a:p>
        </p:txBody>
      </p:sp>
      <p:sp>
        <p:nvSpPr>
          <p:cNvPr id="76" name="Text Placeholder 16">
            <a:extLst>
              <a:ext uri="{FF2B5EF4-FFF2-40B4-BE49-F238E27FC236}">
                <a16:creationId xmlns:a16="http://schemas.microsoft.com/office/drawing/2014/main" id="{6350B18A-4C7A-4978-BED9-F8CA3F7851C9}"/>
              </a:ext>
            </a:extLst>
          </p:cNvPr>
          <p:cNvSpPr>
            <a:spLocks noGrp="1"/>
          </p:cNvSpPr>
          <p:nvPr>
            <p:ph type="body" sz="quarter" idx="23"/>
          </p:nvPr>
        </p:nvSpPr>
        <p:spPr>
          <a:xfrm>
            <a:off x="6291746" y="2618715"/>
            <a:ext cx="2273512" cy="778234"/>
          </a:xfrm>
        </p:spPr>
        <p:txBody>
          <a:bodyPr anchor="b">
            <a:normAutofit/>
          </a:bodyPr>
          <a:lstStyle>
            <a:lvl1pPr marL="0" algn="ctr" defTabSz="914400" rtl="0" eaLnBrk="1" latinLnBrk="0" hangingPunct="1">
              <a:defRPr lang="en-US" sz="2400" b="1" kern="1200" dirty="0" smtClean="0">
                <a:solidFill>
                  <a:schemeClr val="tx2"/>
                </a:solidFill>
                <a:uFill>
                  <a:solidFill>
                    <a:srgbClr val="FFE819"/>
                  </a:solidFill>
                </a:uFill>
                <a:latin typeface="Flanders Art Sans Light" panose="020B0604020202020204" charset="0"/>
                <a:ea typeface="+mn-ea"/>
                <a:cs typeface="+mn-cs"/>
              </a:defRPr>
            </a:lvl1pPr>
          </a:lstStyle>
          <a:p>
            <a:pPr lvl="0"/>
            <a:r>
              <a:rPr lang="en-US"/>
              <a:t>Click to edit Master text styles</a:t>
            </a:r>
          </a:p>
        </p:txBody>
      </p:sp>
      <p:sp>
        <p:nvSpPr>
          <p:cNvPr id="77" name="Rectangle 76">
            <a:extLst>
              <a:ext uri="{FF2B5EF4-FFF2-40B4-BE49-F238E27FC236}">
                <a16:creationId xmlns:a16="http://schemas.microsoft.com/office/drawing/2014/main" id="{84149926-AEB6-41AF-B225-2B03505D5B8D}"/>
              </a:ext>
            </a:extLst>
          </p:cNvPr>
          <p:cNvSpPr/>
          <p:nvPr userDrawn="1"/>
        </p:nvSpPr>
        <p:spPr>
          <a:xfrm>
            <a:off x="7283697"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Flanders Art Sans Light" panose="020B0604020202020204" charset="0"/>
            </a:endParaRPr>
          </a:p>
        </p:txBody>
      </p:sp>
      <p:sp>
        <p:nvSpPr>
          <p:cNvPr id="78" name="Text Placeholder 20">
            <a:extLst>
              <a:ext uri="{FF2B5EF4-FFF2-40B4-BE49-F238E27FC236}">
                <a16:creationId xmlns:a16="http://schemas.microsoft.com/office/drawing/2014/main" id="{CBE57870-6B13-4436-9AB0-B45ACC23401D}"/>
              </a:ext>
            </a:extLst>
          </p:cNvPr>
          <p:cNvSpPr>
            <a:spLocks noGrp="1"/>
          </p:cNvSpPr>
          <p:nvPr>
            <p:ph type="body" sz="quarter" idx="24"/>
          </p:nvPr>
        </p:nvSpPr>
        <p:spPr>
          <a:xfrm>
            <a:off x="6291342" y="3773905"/>
            <a:ext cx="2274311" cy="2110395"/>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79" name="Rechthoek 3">
            <a:extLst>
              <a:ext uri="{FF2B5EF4-FFF2-40B4-BE49-F238E27FC236}">
                <a16:creationId xmlns:a16="http://schemas.microsoft.com/office/drawing/2014/main" id="{8C77416B-B3AD-4D67-B6D2-4ACF2DD6EDD0}"/>
              </a:ext>
            </a:extLst>
          </p:cNvPr>
          <p:cNvSpPr/>
          <p:nvPr userDrawn="1"/>
        </p:nvSpPr>
        <p:spPr>
          <a:xfrm>
            <a:off x="8828316"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Flanders Art Sans Light" panose="020B0604020202020204" charset="0"/>
            </a:endParaRPr>
          </a:p>
        </p:txBody>
      </p:sp>
      <p:sp>
        <p:nvSpPr>
          <p:cNvPr id="80" name="Text Placeholder 16">
            <a:extLst>
              <a:ext uri="{FF2B5EF4-FFF2-40B4-BE49-F238E27FC236}">
                <a16:creationId xmlns:a16="http://schemas.microsoft.com/office/drawing/2014/main" id="{852EF0F1-F093-4E8C-A7D2-5130A61B0E50}"/>
              </a:ext>
            </a:extLst>
          </p:cNvPr>
          <p:cNvSpPr>
            <a:spLocks noGrp="1"/>
          </p:cNvSpPr>
          <p:nvPr>
            <p:ph type="body" sz="quarter" idx="25"/>
          </p:nvPr>
        </p:nvSpPr>
        <p:spPr>
          <a:xfrm>
            <a:off x="8954588" y="2618715"/>
            <a:ext cx="2273512" cy="778234"/>
          </a:xfrm>
        </p:spPr>
        <p:txBody>
          <a:bodyPr anchor="b">
            <a:normAutofit/>
          </a:bodyPr>
          <a:lstStyle>
            <a:lvl1pPr marL="0" algn="ctr" defTabSz="914400" rtl="0" eaLnBrk="1" latinLnBrk="0" hangingPunct="1">
              <a:defRPr lang="en-US" sz="2400" b="1" kern="1200" dirty="0" smtClean="0">
                <a:solidFill>
                  <a:schemeClr val="tx2"/>
                </a:solidFill>
                <a:uFill>
                  <a:solidFill>
                    <a:srgbClr val="FFE819"/>
                  </a:solidFill>
                </a:uFill>
                <a:latin typeface="Flanders Art Sans Light" panose="020B0604020202020204" charset="0"/>
                <a:ea typeface="+mn-ea"/>
                <a:cs typeface="+mn-cs"/>
              </a:defRPr>
            </a:lvl1pPr>
          </a:lstStyle>
          <a:p>
            <a:pPr lvl="0"/>
            <a:r>
              <a:rPr lang="en-US"/>
              <a:t>Click to edit Master text styles</a:t>
            </a:r>
          </a:p>
        </p:txBody>
      </p:sp>
      <p:sp>
        <p:nvSpPr>
          <p:cNvPr id="81" name="Rectangle 80">
            <a:extLst>
              <a:ext uri="{FF2B5EF4-FFF2-40B4-BE49-F238E27FC236}">
                <a16:creationId xmlns:a16="http://schemas.microsoft.com/office/drawing/2014/main" id="{396AA952-17E9-41F2-A71E-4A8199C2B745}"/>
              </a:ext>
            </a:extLst>
          </p:cNvPr>
          <p:cNvSpPr/>
          <p:nvPr userDrawn="1"/>
        </p:nvSpPr>
        <p:spPr>
          <a:xfrm>
            <a:off x="9946539"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Flanders Art Sans Light" panose="020B0604020202020204" charset="0"/>
            </a:endParaRPr>
          </a:p>
        </p:txBody>
      </p:sp>
      <p:sp>
        <p:nvSpPr>
          <p:cNvPr id="82" name="Text Placeholder 20">
            <a:extLst>
              <a:ext uri="{FF2B5EF4-FFF2-40B4-BE49-F238E27FC236}">
                <a16:creationId xmlns:a16="http://schemas.microsoft.com/office/drawing/2014/main" id="{6FF71E5F-F651-4629-9C5E-3DE7139EE63D}"/>
              </a:ext>
            </a:extLst>
          </p:cNvPr>
          <p:cNvSpPr>
            <a:spLocks noGrp="1"/>
          </p:cNvSpPr>
          <p:nvPr>
            <p:ph type="body" sz="quarter" idx="26"/>
          </p:nvPr>
        </p:nvSpPr>
        <p:spPr>
          <a:xfrm>
            <a:off x="8954184" y="3773905"/>
            <a:ext cx="2274311" cy="2110395"/>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23" name="Titel 1">
            <a:extLst>
              <a:ext uri="{FF2B5EF4-FFF2-40B4-BE49-F238E27FC236}">
                <a16:creationId xmlns:a16="http://schemas.microsoft.com/office/drawing/2014/main" id="{41E833E3-11DC-491F-9B58-E6B30A34C1E1}"/>
              </a:ext>
            </a:extLst>
          </p:cNvPr>
          <p:cNvSpPr>
            <a:spLocks noGrp="1"/>
          </p:cNvSpPr>
          <p:nvPr>
            <p:ph type="title" hasCustomPrompt="1"/>
          </p:nvPr>
        </p:nvSpPr>
        <p:spPr>
          <a:xfrm>
            <a:off x="836612" y="736352"/>
            <a:ext cx="10515600" cy="703511"/>
          </a:xfrm>
          <a:prstGeom prst="rect">
            <a:avLst/>
          </a:prstGeom>
        </p:spPr>
        <p:txBody>
          <a:bodyPr anchor="t"/>
          <a:lstStyle>
            <a:lvl1pPr>
              <a:defRPr/>
            </a:lvl1pPr>
          </a:lstStyle>
          <a:p>
            <a:r>
              <a:rPr lang="nl-NL"/>
              <a:t>Hoofdtitel</a:t>
            </a:r>
            <a:endParaRPr lang="nl-BE"/>
          </a:p>
        </p:txBody>
      </p:sp>
      <p:sp>
        <p:nvSpPr>
          <p:cNvPr id="24" name="Tijdelijke aanduiding voor tekst 9">
            <a:extLst>
              <a:ext uri="{FF2B5EF4-FFF2-40B4-BE49-F238E27FC236}">
                <a16:creationId xmlns:a16="http://schemas.microsoft.com/office/drawing/2014/main" id="{73F24D1F-09B5-4D12-AAE2-ED1A62D13F3F}"/>
              </a:ext>
            </a:extLst>
          </p:cNvPr>
          <p:cNvSpPr>
            <a:spLocks noGrp="1"/>
          </p:cNvSpPr>
          <p:nvPr>
            <p:ph type="body" sz="quarter" idx="13" hasCustomPrompt="1"/>
          </p:nvPr>
        </p:nvSpPr>
        <p:spPr>
          <a:xfrm>
            <a:off x="836612"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
        <p:nvSpPr>
          <p:cNvPr id="17" name="Online Image Placeholder 16">
            <a:extLst>
              <a:ext uri="{FF2B5EF4-FFF2-40B4-BE49-F238E27FC236}">
                <a16:creationId xmlns:a16="http://schemas.microsoft.com/office/drawing/2014/main" id="{A2B2B6C9-21C8-40FF-8EBE-697189CEC390}"/>
              </a:ext>
            </a:extLst>
          </p:cNvPr>
          <p:cNvSpPr>
            <a:spLocks noGrp="1"/>
          </p:cNvSpPr>
          <p:nvPr>
            <p:ph type="clipArt" sz="quarter" idx="27" hasCustomPrompt="1"/>
          </p:nvPr>
        </p:nvSpPr>
        <p:spPr>
          <a:xfrm>
            <a:off x="1652816" y="1714500"/>
            <a:ext cx="900000" cy="900000"/>
          </a:xfrm>
        </p:spPr>
        <p:txBody>
          <a:bodyPr/>
          <a:lstStyle/>
          <a:p>
            <a:r>
              <a:rPr lang="nl-BE"/>
              <a:t> </a:t>
            </a:r>
          </a:p>
        </p:txBody>
      </p:sp>
      <p:sp>
        <p:nvSpPr>
          <p:cNvPr id="33" name="Online Image Placeholder 16">
            <a:extLst>
              <a:ext uri="{FF2B5EF4-FFF2-40B4-BE49-F238E27FC236}">
                <a16:creationId xmlns:a16="http://schemas.microsoft.com/office/drawing/2014/main" id="{1CDE10C2-BA14-4E9C-AE63-B4D5DF640580}"/>
              </a:ext>
            </a:extLst>
          </p:cNvPr>
          <p:cNvSpPr>
            <a:spLocks noGrp="1"/>
          </p:cNvSpPr>
          <p:nvPr>
            <p:ph type="clipArt" sz="quarter" idx="28" hasCustomPrompt="1"/>
          </p:nvPr>
        </p:nvSpPr>
        <p:spPr>
          <a:xfrm>
            <a:off x="4314579" y="1714500"/>
            <a:ext cx="900000" cy="900000"/>
          </a:xfrm>
        </p:spPr>
        <p:txBody>
          <a:bodyPr/>
          <a:lstStyle/>
          <a:p>
            <a:r>
              <a:rPr lang="nl-BE"/>
              <a:t> </a:t>
            </a:r>
          </a:p>
        </p:txBody>
      </p:sp>
      <p:sp>
        <p:nvSpPr>
          <p:cNvPr id="34" name="Online Image Placeholder 16">
            <a:extLst>
              <a:ext uri="{FF2B5EF4-FFF2-40B4-BE49-F238E27FC236}">
                <a16:creationId xmlns:a16="http://schemas.microsoft.com/office/drawing/2014/main" id="{7C2AD36D-415D-48BE-AB94-91331126AFA1}"/>
              </a:ext>
            </a:extLst>
          </p:cNvPr>
          <p:cNvSpPr>
            <a:spLocks noGrp="1"/>
          </p:cNvSpPr>
          <p:nvPr>
            <p:ph type="clipArt" sz="quarter" idx="29" hasCustomPrompt="1"/>
          </p:nvPr>
        </p:nvSpPr>
        <p:spPr>
          <a:xfrm>
            <a:off x="6976342" y="1714500"/>
            <a:ext cx="900000" cy="900000"/>
          </a:xfrm>
        </p:spPr>
        <p:txBody>
          <a:bodyPr/>
          <a:lstStyle/>
          <a:p>
            <a:r>
              <a:rPr lang="nl-BE"/>
              <a:t> </a:t>
            </a:r>
          </a:p>
        </p:txBody>
      </p:sp>
      <p:sp>
        <p:nvSpPr>
          <p:cNvPr id="35" name="Online Image Placeholder 16">
            <a:extLst>
              <a:ext uri="{FF2B5EF4-FFF2-40B4-BE49-F238E27FC236}">
                <a16:creationId xmlns:a16="http://schemas.microsoft.com/office/drawing/2014/main" id="{EE73A52C-82A9-47E4-B6DA-E7F7D3C8BC8C}"/>
              </a:ext>
            </a:extLst>
          </p:cNvPr>
          <p:cNvSpPr>
            <a:spLocks noGrp="1"/>
          </p:cNvSpPr>
          <p:nvPr>
            <p:ph type="clipArt" sz="quarter" idx="30" hasCustomPrompt="1"/>
          </p:nvPr>
        </p:nvSpPr>
        <p:spPr>
          <a:xfrm>
            <a:off x="9638105" y="1714500"/>
            <a:ext cx="900000" cy="900000"/>
          </a:xfrm>
        </p:spPr>
        <p:txBody>
          <a:bodyPr/>
          <a:lstStyle/>
          <a:p>
            <a:r>
              <a:rPr lang="nl-BE"/>
              <a:t> </a:t>
            </a:r>
          </a:p>
        </p:txBody>
      </p:sp>
    </p:spTree>
    <p:extLst>
      <p:ext uri="{BB962C8B-B14F-4D97-AF65-F5344CB8AC3E}">
        <p14:creationId xmlns:p14="http://schemas.microsoft.com/office/powerpoint/2010/main" val="25630180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userDrawn="1">
  <p:cSld name="Titel + Tussentitel + Inhoud + Tekstvak">
    <p:bg>
      <p:bgRef idx="1001">
        <a:schemeClr val="bg1"/>
      </p:bgRef>
    </p:bg>
    <p:spTree>
      <p:nvGrpSpPr>
        <p:cNvPr id="1" name=""/>
        <p:cNvGrpSpPr/>
        <p:nvPr/>
      </p:nvGrpSpPr>
      <p:grpSpPr>
        <a:xfrm>
          <a:off x="0" y="0"/>
          <a:ext cx="0" cy="0"/>
          <a:chOff x="0" y="0"/>
          <a:chExt cx="0" cy="0"/>
        </a:xfrm>
      </p:grpSpPr>
      <p:sp>
        <p:nvSpPr>
          <p:cNvPr id="4" name="Stroomdiagram: Handmatige invoer 3">
            <a:extLst>
              <a:ext uri="{FF2B5EF4-FFF2-40B4-BE49-F238E27FC236}">
                <a16:creationId xmlns:a16="http://schemas.microsoft.com/office/drawing/2014/main" id="{6F7878C3-37F8-42E2-A6B1-6EE2459B62A5}"/>
              </a:ext>
            </a:extLst>
          </p:cNvPr>
          <p:cNvSpPr/>
          <p:nvPr userDrawn="1"/>
        </p:nvSpPr>
        <p:spPr>
          <a:xfrm rot="16200000">
            <a:off x="5715000" y="380997"/>
            <a:ext cx="6857999" cy="6096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10" name="Tijdelijke aanduiding voor inhoud 2">
            <a:extLst>
              <a:ext uri="{FF2B5EF4-FFF2-40B4-BE49-F238E27FC236}">
                <a16:creationId xmlns:a16="http://schemas.microsoft.com/office/drawing/2014/main" id="{C8CDFBAB-2DE5-4AEE-947D-37C2E4EF0F0A}"/>
              </a:ext>
            </a:extLst>
          </p:cNvPr>
          <p:cNvSpPr>
            <a:spLocks noGrp="1"/>
          </p:cNvSpPr>
          <p:nvPr>
            <p:ph idx="14" hasCustomPrompt="1"/>
          </p:nvPr>
        </p:nvSpPr>
        <p:spPr>
          <a:xfrm>
            <a:off x="839939" y="1592263"/>
            <a:ext cx="4905542" cy="4584700"/>
          </a:xfrm>
        </p:spPr>
        <p:txBody>
          <a:bodyPr/>
          <a:lstStyle>
            <a:lvl1pPr>
              <a:defRPr/>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9" name="Tijdelijke aanduiding voor inhoud 2">
            <a:extLst>
              <a:ext uri="{FF2B5EF4-FFF2-40B4-BE49-F238E27FC236}">
                <a16:creationId xmlns:a16="http://schemas.microsoft.com/office/drawing/2014/main" id="{93691594-47BC-427F-8BBA-D7A1EAF55FFC}"/>
              </a:ext>
            </a:extLst>
          </p:cNvPr>
          <p:cNvSpPr>
            <a:spLocks noGrp="1"/>
          </p:cNvSpPr>
          <p:nvPr>
            <p:ph idx="18" hasCustomPrompt="1"/>
          </p:nvPr>
        </p:nvSpPr>
        <p:spPr>
          <a:xfrm>
            <a:off x="6446839" y="736352"/>
            <a:ext cx="4905542" cy="5440611"/>
          </a:xfrm>
        </p:spPr>
        <p:txBody>
          <a:bodyPr/>
          <a:lstStyle>
            <a:lvl1pPr>
              <a:defRPr/>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11" name="Tijdelijke aanduiding voor tekst 9">
            <a:extLst>
              <a:ext uri="{FF2B5EF4-FFF2-40B4-BE49-F238E27FC236}">
                <a16:creationId xmlns:a16="http://schemas.microsoft.com/office/drawing/2014/main" id="{C5A24CB9-ECD1-4A83-B00E-85A4C4BCB33C}"/>
              </a:ext>
            </a:extLst>
          </p:cNvPr>
          <p:cNvSpPr>
            <a:spLocks noGrp="1"/>
          </p:cNvSpPr>
          <p:nvPr>
            <p:ph type="body" sz="quarter" idx="15" hasCustomPrompt="1"/>
          </p:nvPr>
        </p:nvSpPr>
        <p:spPr>
          <a:xfrm>
            <a:off x="836613" y="368300"/>
            <a:ext cx="4906800" cy="368052"/>
          </a:xfrm>
        </p:spPr>
        <p:txBody>
          <a:bodyPr anchor="ctr">
            <a:normAutofit/>
          </a:bodyPr>
          <a:lstStyle>
            <a:lvl1pPr>
              <a:defRPr sz="2000" b="0" u="none" cap="all" baseline="0">
                <a:solidFill>
                  <a:schemeClr val="tx1"/>
                </a:solidFill>
              </a:defRPr>
            </a:lvl1pPr>
          </a:lstStyle>
          <a:p>
            <a:pPr lvl="0"/>
            <a:r>
              <a:rPr lang="nl-BE"/>
              <a:t>BOVENTITEL</a:t>
            </a:r>
          </a:p>
        </p:txBody>
      </p:sp>
      <p:sp>
        <p:nvSpPr>
          <p:cNvPr id="12" name="Titel 1">
            <a:extLst>
              <a:ext uri="{FF2B5EF4-FFF2-40B4-BE49-F238E27FC236}">
                <a16:creationId xmlns:a16="http://schemas.microsoft.com/office/drawing/2014/main" id="{64EBC0AB-6766-4F5D-A26C-E71B13B6C37A}"/>
              </a:ext>
            </a:extLst>
          </p:cNvPr>
          <p:cNvSpPr>
            <a:spLocks noGrp="1"/>
          </p:cNvSpPr>
          <p:nvPr>
            <p:ph type="title" hasCustomPrompt="1"/>
          </p:nvPr>
        </p:nvSpPr>
        <p:spPr>
          <a:xfrm>
            <a:off x="836612" y="736352"/>
            <a:ext cx="4906800" cy="703511"/>
          </a:xfrm>
          <a:prstGeom prst="rect">
            <a:avLst/>
          </a:prstGeom>
        </p:spPr>
        <p:txBody>
          <a:bodyPr anchor="t"/>
          <a:lstStyle>
            <a:lvl1pPr>
              <a:defRPr/>
            </a:lvl1pPr>
          </a:lstStyle>
          <a:p>
            <a:r>
              <a:rPr lang="nl-NL"/>
              <a:t>Hoofdtitel</a:t>
            </a:r>
            <a:endParaRPr lang="nl-BE"/>
          </a:p>
        </p:txBody>
      </p:sp>
      <p:sp>
        <p:nvSpPr>
          <p:cNvPr id="14" name="Tijdelijke aanduiding voor voettekst 4">
            <a:extLst>
              <a:ext uri="{FF2B5EF4-FFF2-40B4-BE49-F238E27FC236}">
                <a16:creationId xmlns:a16="http://schemas.microsoft.com/office/drawing/2014/main" id="{1A6ED0F1-A7B3-44FA-AED6-57570D85E095}"/>
              </a:ext>
            </a:extLst>
          </p:cNvPr>
          <p:cNvSpPr>
            <a:spLocks noGrp="1"/>
          </p:cNvSpPr>
          <p:nvPr>
            <p:ph type="ftr" sz="quarter" idx="3"/>
          </p:nvPr>
        </p:nvSpPr>
        <p:spPr>
          <a:xfrm>
            <a:off x="839788" y="6344981"/>
            <a:ext cx="4833425" cy="365125"/>
          </a:xfrm>
          <a:prstGeom prst="rect">
            <a:avLst/>
          </a:prstGeom>
        </p:spPr>
        <p:txBody>
          <a:bodyPr vert="horz" lIns="0" tIns="45720" rIns="0" bIns="45720" rtlCol="0" anchor="ctr"/>
          <a:lstStyle>
            <a:lvl1pPr algn="l">
              <a:defRPr sz="1200">
                <a:solidFill>
                  <a:schemeClr val="tx1"/>
                </a:solidFill>
              </a:defRPr>
            </a:lvl1pPr>
          </a:lstStyle>
          <a:p>
            <a:r>
              <a:rPr lang="nl-BE"/>
              <a:t>Digitaal Vlaanderen</a:t>
            </a:r>
          </a:p>
        </p:txBody>
      </p:sp>
      <p:sp>
        <p:nvSpPr>
          <p:cNvPr id="15" name="Tijdelijke aanduiding voor dianummer 5">
            <a:extLst>
              <a:ext uri="{FF2B5EF4-FFF2-40B4-BE49-F238E27FC236}">
                <a16:creationId xmlns:a16="http://schemas.microsoft.com/office/drawing/2014/main" id="{26EDFBB5-F609-4AAD-96D6-7DEBAC131061}"/>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solidFill>
                  <a:schemeClr val="tx1"/>
                </a:solidFill>
                <a:latin typeface="Flanders Art Sans Light" panose="020B0604020202020204" charset="0"/>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368456729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370C148-4D5D-4BE7-984B-8AC6CDE69CB1}"/>
              </a:ext>
            </a:extLst>
          </p:cNvPr>
          <p:cNvSpPr>
            <a:spLocks noGrp="1"/>
          </p:cNvSpPr>
          <p:nvPr>
            <p:ph type="title"/>
          </p:nvPr>
        </p:nvSpPr>
        <p:spPr>
          <a:xfrm>
            <a:off x="587690" y="126678"/>
            <a:ext cx="9933289" cy="653251"/>
          </a:xfrm>
        </p:spPr>
        <p:txBody>
          <a:bodyPr/>
          <a:lstStyle>
            <a:lvl1pPr>
              <a:lnSpc>
                <a:spcPts val="4050"/>
              </a:lnSpc>
              <a:defRPr sz="4000">
                <a:latin typeface="Calibri Light" panose="020F0302020204030204" pitchFamily="34" charset="0"/>
                <a:cs typeface="Calibri Light" panose="020F0302020204030204" pitchFamily="34" charset="0"/>
              </a:defRPr>
            </a:lvl1pPr>
          </a:lstStyle>
          <a:p>
            <a:r>
              <a:rPr lang="en-US"/>
              <a:t>Click to edit Master title style</a:t>
            </a:r>
            <a:endParaRPr lang="nl-BE"/>
          </a:p>
        </p:txBody>
      </p:sp>
      <p:sp>
        <p:nvSpPr>
          <p:cNvPr id="3" name="Slide Number Placeholder 2">
            <a:extLst>
              <a:ext uri="{FF2B5EF4-FFF2-40B4-BE49-F238E27FC236}">
                <a16:creationId xmlns:a16="http://schemas.microsoft.com/office/drawing/2014/main" id="{0A71C047-13A7-4414-8270-6323D0957920}"/>
              </a:ext>
            </a:extLst>
          </p:cNvPr>
          <p:cNvSpPr>
            <a:spLocks noGrp="1"/>
          </p:cNvSpPr>
          <p:nvPr>
            <p:ph type="sldNum" sz="quarter" idx="10"/>
          </p:nvPr>
        </p:nvSpPr>
        <p:spPr/>
        <p:txBody>
          <a:bodyPr/>
          <a:lstStyle/>
          <a:p>
            <a:fld id="{492AD3B4-D906-4191-84FB-4FE613E48036}" type="slidenum">
              <a:rPr lang="nl-BE" smtClean="0"/>
              <a:pPr/>
              <a:t>‹nr.›</a:t>
            </a:fld>
            <a:endParaRPr lang="nl-BE"/>
          </a:p>
        </p:txBody>
      </p:sp>
    </p:spTree>
    <p:extLst>
      <p:ext uri="{BB962C8B-B14F-4D97-AF65-F5344CB8AC3E}">
        <p14:creationId xmlns:p14="http://schemas.microsoft.com/office/powerpoint/2010/main" val="172652170"/>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preserve="1" userDrawn="1">
  <p:cSld name="Titel + Tussentitel + Foto links">
    <p:bg>
      <p:bgRef idx="1001">
        <a:schemeClr val="bg1"/>
      </p:bgRef>
    </p:bg>
    <p:spTree>
      <p:nvGrpSpPr>
        <p:cNvPr id="1" name=""/>
        <p:cNvGrpSpPr/>
        <p:nvPr/>
      </p:nvGrpSpPr>
      <p:grpSpPr>
        <a:xfrm>
          <a:off x="0" y="0"/>
          <a:ext cx="0" cy="0"/>
          <a:chOff x="0" y="0"/>
          <a:chExt cx="0" cy="0"/>
        </a:xfrm>
      </p:grpSpPr>
      <p:sp>
        <p:nvSpPr>
          <p:cNvPr id="3" name="Tijdelijke aanduiding voor inhoud 2">
            <a:extLst>
              <a:ext uri="{FF2B5EF4-FFF2-40B4-BE49-F238E27FC236}">
                <a16:creationId xmlns:a16="http://schemas.microsoft.com/office/drawing/2014/main" id="{39A00E47-68C0-4DBD-AB0F-CD7342B025EA}"/>
              </a:ext>
            </a:extLst>
          </p:cNvPr>
          <p:cNvSpPr>
            <a:spLocks noGrp="1"/>
          </p:cNvSpPr>
          <p:nvPr>
            <p:ph idx="1" hasCustomPrompt="1"/>
          </p:nvPr>
        </p:nvSpPr>
        <p:spPr>
          <a:xfrm>
            <a:off x="839788" y="1592263"/>
            <a:ext cx="4906800" cy="4604824"/>
          </a:xfrm>
        </p:spPr>
        <p:txBody>
          <a:bodyPr/>
          <a:lstStyle>
            <a:lvl1pPr>
              <a:defRPr/>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9" name="Tijdelijke aanduiding voor afbeelding 8">
            <a:extLst>
              <a:ext uri="{FF2B5EF4-FFF2-40B4-BE49-F238E27FC236}">
                <a16:creationId xmlns:a16="http://schemas.microsoft.com/office/drawing/2014/main" id="{4A6EAFCF-630E-4828-B0AE-F266C9D2C889}"/>
              </a:ext>
            </a:extLst>
          </p:cNvPr>
          <p:cNvSpPr>
            <a:spLocks noGrp="1"/>
          </p:cNvSpPr>
          <p:nvPr>
            <p:ph type="pic" sz="quarter" idx="13" hasCustomPrompt="1"/>
          </p:nvPr>
        </p:nvSpPr>
        <p:spPr>
          <a:xfrm>
            <a:off x="6096001" y="0"/>
            <a:ext cx="6096000" cy="6858000"/>
          </a:xfrm>
        </p:spPr>
        <p:txBody>
          <a:bodyPr>
            <a:norm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solidFill>
                  <a:schemeClr val="accent4">
                    <a:lumMod val="60000"/>
                    <a:lumOff val="40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sp>
        <p:nvSpPr>
          <p:cNvPr id="12" name="Tijdelijke aanduiding voor tekst 9">
            <a:extLst>
              <a:ext uri="{FF2B5EF4-FFF2-40B4-BE49-F238E27FC236}">
                <a16:creationId xmlns:a16="http://schemas.microsoft.com/office/drawing/2014/main" id="{D2F4A0A4-E99E-4B0A-A8B5-EC694F0B8A10}"/>
              </a:ext>
            </a:extLst>
          </p:cNvPr>
          <p:cNvSpPr>
            <a:spLocks noGrp="1"/>
          </p:cNvSpPr>
          <p:nvPr>
            <p:ph type="body" sz="quarter" idx="15" hasCustomPrompt="1"/>
          </p:nvPr>
        </p:nvSpPr>
        <p:spPr>
          <a:xfrm>
            <a:off x="836613" y="368300"/>
            <a:ext cx="4906800" cy="368052"/>
          </a:xfrm>
        </p:spPr>
        <p:txBody>
          <a:bodyPr anchor="ctr">
            <a:normAutofit/>
          </a:bodyPr>
          <a:lstStyle>
            <a:lvl1pPr>
              <a:defRPr sz="2000" b="0" u="none" cap="all" baseline="0">
                <a:solidFill>
                  <a:schemeClr val="tx1"/>
                </a:solidFill>
              </a:defRPr>
            </a:lvl1pPr>
          </a:lstStyle>
          <a:p>
            <a:pPr lvl="0"/>
            <a:r>
              <a:rPr lang="nl-BE"/>
              <a:t>BOVENTITEL</a:t>
            </a:r>
          </a:p>
        </p:txBody>
      </p:sp>
      <p:sp>
        <p:nvSpPr>
          <p:cNvPr id="13" name="Titel 1">
            <a:extLst>
              <a:ext uri="{FF2B5EF4-FFF2-40B4-BE49-F238E27FC236}">
                <a16:creationId xmlns:a16="http://schemas.microsoft.com/office/drawing/2014/main" id="{2EE646F3-A5C5-40DF-8A05-BBF9145DF41E}"/>
              </a:ext>
            </a:extLst>
          </p:cNvPr>
          <p:cNvSpPr>
            <a:spLocks noGrp="1"/>
          </p:cNvSpPr>
          <p:nvPr>
            <p:ph type="title" hasCustomPrompt="1"/>
          </p:nvPr>
        </p:nvSpPr>
        <p:spPr>
          <a:xfrm>
            <a:off x="836612" y="736352"/>
            <a:ext cx="4906800" cy="703511"/>
          </a:xfrm>
          <a:prstGeom prst="rect">
            <a:avLst/>
          </a:prstGeom>
        </p:spPr>
        <p:txBody>
          <a:bodyPr anchor="t"/>
          <a:lstStyle>
            <a:lvl1pPr>
              <a:defRPr/>
            </a:lvl1pPr>
          </a:lstStyle>
          <a:p>
            <a:r>
              <a:rPr lang="nl-NL"/>
              <a:t>Hoofdtitel</a:t>
            </a:r>
            <a:endParaRPr lang="nl-BE"/>
          </a:p>
        </p:txBody>
      </p:sp>
      <p:sp>
        <p:nvSpPr>
          <p:cNvPr id="14" name="Tijdelijke aanduiding voor voettekst 4">
            <a:extLst>
              <a:ext uri="{FF2B5EF4-FFF2-40B4-BE49-F238E27FC236}">
                <a16:creationId xmlns:a16="http://schemas.microsoft.com/office/drawing/2014/main" id="{327E91DB-C2B6-473A-A20A-A5AE3628EE5F}"/>
              </a:ext>
            </a:extLst>
          </p:cNvPr>
          <p:cNvSpPr>
            <a:spLocks noGrp="1"/>
          </p:cNvSpPr>
          <p:nvPr>
            <p:ph type="ftr" sz="quarter" idx="3"/>
          </p:nvPr>
        </p:nvSpPr>
        <p:spPr>
          <a:xfrm>
            <a:off x="839788" y="6344981"/>
            <a:ext cx="4833425" cy="365125"/>
          </a:xfrm>
          <a:prstGeom prst="rect">
            <a:avLst/>
          </a:prstGeom>
        </p:spPr>
        <p:txBody>
          <a:bodyPr vert="horz" lIns="0" tIns="45720" rIns="0" bIns="45720" rtlCol="0" anchor="ctr"/>
          <a:lstStyle>
            <a:lvl1pPr algn="l">
              <a:defRPr sz="1200">
                <a:solidFill>
                  <a:schemeClr val="tx1"/>
                </a:solidFill>
              </a:defRPr>
            </a:lvl1pPr>
          </a:lstStyle>
          <a:p>
            <a:r>
              <a:rPr lang="nl-BE"/>
              <a:t>Digitaal Vlaanderen</a:t>
            </a:r>
          </a:p>
        </p:txBody>
      </p:sp>
      <p:sp>
        <p:nvSpPr>
          <p:cNvPr id="15" name="Tijdelijke aanduiding voor dianummer 5">
            <a:extLst>
              <a:ext uri="{FF2B5EF4-FFF2-40B4-BE49-F238E27FC236}">
                <a16:creationId xmlns:a16="http://schemas.microsoft.com/office/drawing/2014/main" id="{F3DF618A-F0A4-4257-977E-9370603816BB}"/>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solidFill>
                  <a:schemeClr val="tx1"/>
                </a:solidFill>
                <a:latin typeface="Flanders Art Sans Light" panose="020B0604020202020204" charset="0"/>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82251355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userDrawn="1">
  <p:cSld name="Highlight">
    <p:bg>
      <p:bgPr>
        <a:solidFill>
          <a:srgbClr val="FFEB00"/>
        </a:solidFill>
        <a:effectLst/>
      </p:bgPr>
    </p:bg>
    <p:spTree>
      <p:nvGrpSpPr>
        <p:cNvPr id="1" name=""/>
        <p:cNvGrpSpPr/>
        <p:nvPr/>
      </p:nvGrpSpPr>
      <p:grpSpPr>
        <a:xfrm>
          <a:off x="0" y="0"/>
          <a:ext cx="0" cy="0"/>
          <a:chOff x="0" y="0"/>
          <a:chExt cx="0" cy="0"/>
        </a:xfrm>
      </p:grpSpPr>
      <p:sp>
        <p:nvSpPr>
          <p:cNvPr id="17" name="Tijdelijke aanduiding voor tekst 3">
            <a:extLst>
              <a:ext uri="{FF2B5EF4-FFF2-40B4-BE49-F238E27FC236}">
                <a16:creationId xmlns:a16="http://schemas.microsoft.com/office/drawing/2014/main" id="{656B493A-0700-4CB6-9422-17D80DF1F120}"/>
              </a:ext>
            </a:extLst>
          </p:cNvPr>
          <p:cNvSpPr>
            <a:spLocks noGrp="1"/>
          </p:cNvSpPr>
          <p:nvPr>
            <p:ph type="body" sz="quarter" idx="11" hasCustomPrompt="1"/>
          </p:nvPr>
        </p:nvSpPr>
        <p:spPr>
          <a:xfrm>
            <a:off x="1756698" y="2757195"/>
            <a:ext cx="9595514" cy="1343609"/>
          </a:xfrm>
          <a:solidFill>
            <a:srgbClr val="FFEB00"/>
          </a:solidFill>
        </p:spPr>
        <p:txBody>
          <a:bodyPr anchor="ctr"/>
          <a:lstStyle>
            <a:lvl1pPr marL="0" indent="0" algn="l" defTabSz="914377" rtl="0" eaLnBrk="1" latinLnBrk="0" hangingPunct="1">
              <a:buFontTx/>
              <a:buNone/>
              <a:defRPr lang="nl-NL" sz="4800" b="1" kern="1200" dirty="0" smtClean="0">
                <a:solidFill>
                  <a:schemeClr val="tx1"/>
                </a:solidFill>
                <a:latin typeface="Flanders Art Sans Light" panose="020B0604020202020204" charset="0"/>
                <a:ea typeface="+mn-ea"/>
                <a:cs typeface="Calibri" panose="020F0502020204030204" pitchFamily="34" charset="0"/>
              </a:defRPr>
            </a:lvl1pPr>
            <a:lvl2pPr marL="0" indent="0" algn="l" defTabSz="914377" rtl="0" eaLnBrk="1" latinLnBrk="0" hangingPunct="1">
              <a:buFontTx/>
              <a:buNone/>
              <a:defRPr lang="nl-NL" sz="3733" b="1" kern="1200" dirty="0" smtClean="0">
                <a:solidFill>
                  <a:schemeClr val="tx1"/>
                </a:solidFill>
                <a:latin typeface="+mn-lt"/>
                <a:ea typeface="+mn-ea"/>
                <a:cs typeface="+mn-cs"/>
              </a:defRPr>
            </a:lvl2pPr>
            <a:lvl3pPr marL="0" indent="0" algn="l" defTabSz="914377" rtl="0" eaLnBrk="1" latinLnBrk="0" hangingPunct="1">
              <a:buFontTx/>
              <a:buNone/>
              <a:defRPr lang="nl-NL" sz="3733" b="1" kern="1200" dirty="0" smtClean="0">
                <a:solidFill>
                  <a:schemeClr val="tx1"/>
                </a:solidFill>
                <a:latin typeface="+mn-lt"/>
                <a:ea typeface="+mn-ea"/>
                <a:cs typeface="+mn-cs"/>
              </a:defRPr>
            </a:lvl3pPr>
            <a:lvl4pPr marL="0" indent="0" algn="l" defTabSz="914377" rtl="0" eaLnBrk="1" latinLnBrk="0" hangingPunct="1">
              <a:buFontTx/>
              <a:buNone/>
              <a:defRPr lang="nl-NL" sz="3733" b="1" kern="1200" dirty="0" smtClean="0">
                <a:solidFill>
                  <a:schemeClr val="tx1"/>
                </a:solidFill>
                <a:latin typeface="+mn-lt"/>
                <a:ea typeface="+mn-ea"/>
                <a:cs typeface="+mn-cs"/>
              </a:defRPr>
            </a:lvl4pPr>
            <a:lvl5pPr marL="0" indent="0" algn="l" defTabSz="914377" rtl="0" eaLnBrk="1" latinLnBrk="0" hangingPunct="1">
              <a:buFontTx/>
              <a:buNone/>
              <a:defRPr lang="nl-BE" sz="3733" b="1" kern="1200" dirty="0">
                <a:solidFill>
                  <a:schemeClr val="tx1"/>
                </a:solidFill>
                <a:latin typeface="+mn-lt"/>
                <a:ea typeface="+mn-ea"/>
                <a:cs typeface="+mn-cs"/>
              </a:defRPr>
            </a:lvl5pPr>
          </a:lstStyle>
          <a:p>
            <a:pPr lvl="0"/>
            <a:r>
              <a:rPr lang="nl-NL"/>
              <a:t>Highlight</a:t>
            </a:r>
            <a:endParaRPr lang="nl-BE"/>
          </a:p>
        </p:txBody>
      </p:sp>
      <p:cxnSp>
        <p:nvCxnSpPr>
          <p:cNvPr id="3" name="Straight Connector 2">
            <a:extLst>
              <a:ext uri="{FF2B5EF4-FFF2-40B4-BE49-F238E27FC236}">
                <a16:creationId xmlns:a16="http://schemas.microsoft.com/office/drawing/2014/main" id="{3F793950-6E94-4C9C-9F08-E5E3DC86771F}"/>
              </a:ext>
            </a:extLst>
          </p:cNvPr>
          <p:cNvCxnSpPr/>
          <p:nvPr userDrawn="1"/>
        </p:nvCxnSpPr>
        <p:spPr>
          <a:xfrm>
            <a:off x="839788" y="2757196"/>
            <a:ext cx="475861" cy="134360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ijdelijke aanduiding voor voettekst 4">
            <a:extLst>
              <a:ext uri="{FF2B5EF4-FFF2-40B4-BE49-F238E27FC236}">
                <a16:creationId xmlns:a16="http://schemas.microsoft.com/office/drawing/2014/main" id="{FEADFD0C-1342-4DBE-BBA6-0F8B8EB404A7}"/>
              </a:ext>
            </a:extLst>
          </p:cNvPr>
          <p:cNvSpPr>
            <a:spLocks noGrp="1"/>
          </p:cNvSpPr>
          <p:nvPr>
            <p:ph type="ftr" sz="quarter" idx="3"/>
          </p:nvPr>
        </p:nvSpPr>
        <p:spPr>
          <a:xfrm>
            <a:off x="839788" y="6344981"/>
            <a:ext cx="4833425" cy="365125"/>
          </a:xfrm>
          <a:prstGeom prst="rect">
            <a:avLst/>
          </a:prstGeom>
        </p:spPr>
        <p:txBody>
          <a:bodyPr vert="horz" lIns="0" tIns="45720" rIns="0" bIns="45720" rtlCol="0" anchor="ctr"/>
          <a:lstStyle>
            <a:lvl1pPr algn="l">
              <a:defRPr sz="1200">
                <a:solidFill>
                  <a:schemeClr val="tx1"/>
                </a:solidFill>
              </a:defRPr>
            </a:lvl1pPr>
          </a:lstStyle>
          <a:p>
            <a:r>
              <a:rPr lang="nl-BE"/>
              <a:t>Digitaal Vlaanderen</a:t>
            </a:r>
          </a:p>
        </p:txBody>
      </p:sp>
      <p:sp>
        <p:nvSpPr>
          <p:cNvPr id="7" name="Tijdelijke aanduiding voor dianummer 5">
            <a:extLst>
              <a:ext uri="{FF2B5EF4-FFF2-40B4-BE49-F238E27FC236}">
                <a16:creationId xmlns:a16="http://schemas.microsoft.com/office/drawing/2014/main" id="{05684A5A-EFC0-4F17-B1FF-0499C8B9DB11}"/>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solidFill>
                  <a:schemeClr val="tx1"/>
                </a:solidFill>
                <a:latin typeface="Flanders Art Sans Light" panose="020B0604020202020204" charset="0"/>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15647818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userDrawn="1">
  <p:cSld name="Quote 1">
    <p:spTree>
      <p:nvGrpSpPr>
        <p:cNvPr id="1" name=""/>
        <p:cNvGrpSpPr/>
        <p:nvPr/>
      </p:nvGrpSpPr>
      <p:grpSpPr>
        <a:xfrm>
          <a:off x="0" y="0"/>
          <a:ext cx="0" cy="0"/>
          <a:chOff x="0" y="0"/>
          <a:chExt cx="0" cy="0"/>
        </a:xfrm>
      </p:grpSpPr>
      <p:sp>
        <p:nvSpPr>
          <p:cNvPr id="7" name="Rechthoek 6">
            <a:extLst>
              <a:ext uri="{FF2B5EF4-FFF2-40B4-BE49-F238E27FC236}">
                <a16:creationId xmlns:a16="http://schemas.microsoft.com/office/drawing/2014/main" id="{0880DB12-4075-4207-B6AA-7800E4F122E2}"/>
              </a:ext>
            </a:extLst>
          </p:cNvPr>
          <p:cNvSpPr/>
          <p:nvPr userDrawn="1"/>
        </p:nvSpPr>
        <p:spPr>
          <a:xfrm>
            <a:off x="2148289" y="1872866"/>
            <a:ext cx="10043711" cy="27165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1800">
              <a:solidFill>
                <a:schemeClr val="tx1"/>
              </a:solidFill>
              <a:latin typeface="Flanders Art Sans Light" panose="020B0604020202020204" charset="0"/>
              <a:cs typeface="Calibri" panose="020F0502020204030204" pitchFamily="34" charset="0"/>
            </a:endParaRPr>
          </a:p>
        </p:txBody>
      </p:sp>
      <p:sp>
        <p:nvSpPr>
          <p:cNvPr id="3" name="Tijdelijke aanduiding voor tekst 2">
            <a:extLst>
              <a:ext uri="{FF2B5EF4-FFF2-40B4-BE49-F238E27FC236}">
                <a16:creationId xmlns:a16="http://schemas.microsoft.com/office/drawing/2014/main" id="{40CF25B6-16E2-4E2C-A3F5-C4E831274950}"/>
              </a:ext>
            </a:extLst>
          </p:cNvPr>
          <p:cNvSpPr>
            <a:spLocks noGrp="1"/>
          </p:cNvSpPr>
          <p:nvPr>
            <p:ph type="body" idx="1" hasCustomPrompt="1"/>
          </p:nvPr>
        </p:nvSpPr>
        <p:spPr>
          <a:xfrm>
            <a:off x="2467897" y="2192357"/>
            <a:ext cx="8884317" cy="2104220"/>
          </a:xfrm>
        </p:spPr>
        <p:txBody>
          <a:bodyPr anchor="ctr" anchorCtr="0">
            <a:norm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4400" b="1">
                <a:solidFill>
                  <a:schemeClr val="tx1"/>
                </a:solidFill>
                <a:latin typeface="Flanders Art Sans Light" panose="020B060402020202020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nl-NL"/>
              <a:t>Quote</a:t>
            </a:r>
          </a:p>
        </p:txBody>
      </p:sp>
      <p:sp>
        <p:nvSpPr>
          <p:cNvPr id="5" name="Tijdelijke aanduiding voor voettekst 4">
            <a:extLst>
              <a:ext uri="{FF2B5EF4-FFF2-40B4-BE49-F238E27FC236}">
                <a16:creationId xmlns:a16="http://schemas.microsoft.com/office/drawing/2014/main" id="{428D9E02-34B7-4AA9-A820-3BFB70B95D1B}"/>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CC43F41A-8FBB-4AE1-9593-E17E909EE6E4}"/>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8" name="Freeform: Shape 7">
            <a:extLst>
              <a:ext uri="{FF2B5EF4-FFF2-40B4-BE49-F238E27FC236}">
                <a16:creationId xmlns:a16="http://schemas.microsoft.com/office/drawing/2014/main" id="{9554821F-9E1A-4BA4-9134-CC73E4409158}"/>
              </a:ext>
            </a:extLst>
          </p:cNvPr>
          <p:cNvSpPr/>
          <p:nvPr userDrawn="1"/>
        </p:nvSpPr>
        <p:spPr>
          <a:xfrm>
            <a:off x="839788" y="1389235"/>
            <a:ext cx="1037844" cy="749726"/>
          </a:xfrm>
          <a:custGeom>
            <a:avLst/>
            <a:gdLst/>
            <a:ahLst/>
            <a:cxnLst/>
            <a:rect l="l" t="t" r="r" b="b"/>
            <a:pathLst>
              <a:path w="1037844" h="749726">
                <a:moveTo>
                  <a:pt x="959709" y="0"/>
                </a:moveTo>
                <a:lnTo>
                  <a:pt x="1037844" y="100459"/>
                </a:lnTo>
                <a:cubicBezTo>
                  <a:pt x="1008815" y="149138"/>
                  <a:pt x="986413" y="192702"/>
                  <a:pt x="970639" y="231149"/>
                </a:cubicBezTo>
                <a:cubicBezTo>
                  <a:pt x="954865" y="269596"/>
                  <a:pt x="946881" y="306648"/>
                  <a:pt x="946687" y="342305"/>
                </a:cubicBezTo>
                <a:cubicBezTo>
                  <a:pt x="946571" y="372458"/>
                  <a:pt x="953314" y="403309"/>
                  <a:pt x="966918" y="434857"/>
                </a:cubicBezTo>
                <a:cubicBezTo>
                  <a:pt x="980522" y="466406"/>
                  <a:pt x="1001684" y="501908"/>
                  <a:pt x="1030403" y="541363"/>
                </a:cubicBezTo>
                <a:cubicBezTo>
                  <a:pt x="1030170" y="570392"/>
                  <a:pt x="1024589" y="597444"/>
                  <a:pt x="1013660" y="622520"/>
                </a:cubicBezTo>
                <a:cubicBezTo>
                  <a:pt x="1002730" y="647596"/>
                  <a:pt x="987847" y="669533"/>
                  <a:pt x="969011" y="688330"/>
                </a:cubicBezTo>
                <a:cubicBezTo>
                  <a:pt x="950214" y="707166"/>
                  <a:pt x="928277" y="722049"/>
                  <a:pt x="903201" y="732979"/>
                </a:cubicBezTo>
                <a:cubicBezTo>
                  <a:pt x="878125" y="743909"/>
                  <a:pt x="851073" y="749490"/>
                  <a:pt x="822043" y="749722"/>
                </a:cubicBezTo>
                <a:cubicBezTo>
                  <a:pt x="799370" y="749877"/>
                  <a:pt x="775883" y="745846"/>
                  <a:pt x="751583" y="737630"/>
                </a:cubicBezTo>
                <a:cubicBezTo>
                  <a:pt x="727282" y="729413"/>
                  <a:pt x="704260" y="716081"/>
                  <a:pt x="682517" y="697632"/>
                </a:cubicBezTo>
                <a:cubicBezTo>
                  <a:pt x="659883" y="680036"/>
                  <a:pt x="641899" y="656627"/>
                  <a:pt x="628567" y="627404"/>
                </a:cubicBezTo>
                <a:cubicBezTo>
                  <a:pt x="615234" y="598181"/>
                  <a:pt x="608413" y="562679"/>
                  <a:pt x="608103" y="520899"/>
                </a:cubicBezTo>
                <a:cubicBezTo>
                  <a:pt x="608684" y="467452"/>
                  <a:pt x="619614" y="414355"/>
                  <a:pt x="640892" y="361606"/>
                </a:cubicBezTo>
                <a:cubicBezTo>
                  <a:pt x="662169" y="308857"/>
                  <a:pt x="690307" y="259015"/>
                  <a:pt x="725305" y="212080"/>
                </a:cubicBezTo>
                <a:cubicBezTo>
                  <a:pt x="760187" y="165223"/>
                  <a:pt x="797859" y="123597"/>
                  <a:pt x="838321" y="87204"/>
                </a:cubicBezTo>
                <a:cubicBezTo>
                  <a:pt x="878784" y="50811"/>
                  <a:pt x="919247" y="21743"/>
                  <a:pt x="959709" y="0"/>
                </a:cubicBezTo>
                <a:close/>
                <a:moveTo>
                  <a:pt x="349747" y="0"/>
                </a:moveTo>
                <a:lnTo>
                  <a:pt x="429730" y="100459"/>
                </a:lnTo>
                <a:cubicBezTo>
                  <a:pt x="399893" y="149138"/>
                  <a:pt x="377262" y="192702"/>
                  <a:pt x="361837" y="231149"/>
                </a:cubicBezTo>
                <a:cubicBezTo>
                  <a:pt x="346413" y="269596"/>
                  <a:pt x="338662" y="306648"/>
                  <a:pt x="338584" y="342305"/>
                </a:cubicBezTo>
                <a:cubicBezTo>
                  <a:pt x="338391" y="372458"/>
                  <a:pt x="344824" y="403309"/>
                  <a:pt x="357886" y="434857"/>
                </a:cubicBezTo>
                <a:cubicBezTo>
                  <a:pt x="370947" y="466406"/>
                  <a:pt x="391798" y="501908"/>
                  <a:pt x="420440" y="541363"/>
                </a:cubicBezTo>
                <a:cubicBezTo>
                  <a:pt x="420207" y="570392"/>
                  <a:pt x="414626" y="597444"/>
                  <a:pt x="403697" y="622520"/>
                </a:cubicBezTo>
                <a:cubicBezTo>
                  <a:pt x="392767" y="647596"/>
                  <a:pt x="377884" y="669533"/>
                  <a:pt x="359048" y="688330"/>
                </a:cubicBezTo>
                <a:cubicBezTo>
                  <a:pt x="340251" y="707166"/>
                  <a:pt x="318314" y="722049"/>
                  <a:pt x="293238" y="732979"/>
                </a:cubicBezTo>
                <a:cubicBezTo>
                  <a:pt x="268162" y="743909"/>
                  <a:pt x="241110" y="749490"/>
                  <a:pt x="212081" y="749722"/>
                </a:cubicBezTo>
                <a:cubicBezTo>
                  <a:pt x="189408" y="749877"/>
                  <a:pt x="165921" y="745846"/>
                  <a:pt x="141620" y="737630"/>
                </a:cubicBezTo>
                <a:cubicBezTo>
                  <a:pt x="117319" y="729413"/>
                  <a:pt x="94297" y="716081"/>
                  <a:pt x="72554" y="697632"/>
                </a:cubicBezTo>
                <a:cubicBezTo>
                  <a:pt x="50811" y="680036"/>
                  <a:pt x="33371" y="656627"/>
                  <a:pt x="20232" y="627404"/>
                </a:cubicBezTo>
                <a:cubicBezTo>
                  <a:pt x="7093" y="598181"/>
                  <a:pt x="349" y="562679"/>
                  <a:pt x="0" y="520899"/>
                </a:cubicBezTo>
                <a:cubicBezTo>
                  <a:pt x="582" y="467452"/>
                  <a:pt x="11511" y="414355"/>
                  <a:pt x="32789" y="361606"/>
                </a:cubicBezTo>
                <a:cubicBezTo>
                  <a:pt x="54067" y="308857"/>
                  <a:pt x="82205" y="259015"/>
                  <a:pt x="117203" y="212080"/>
                </a:cubicBezTo>
                <a:cubicBezTo>
                  <a:pt x="151193" y="165223"/>
                  <a:pt x="188322" y="123597"/>
                  <a:pt x="228591" y="87204"/>
                </a:cubicBezTo>
                <a:cubicBezTo>
                  <a:pt x="268860" y="50811"/>
                  <a:pt x="309245" y="21743"/>
                  <a:pt x="349747" y="0"/>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l-BE">
              <a:solidFill>
                <a:schemeClr val="tx1"/>
              </a:solidFill>
            </a:endParaRPr>
          </a:p>
        </p:txBody>
      </p:sp>
    </p:spTree>
    <p:extLst>
      <p:ext uri="{BB962C8B-B14F-4D97-AF65-F5344CB8AC3E}">
        <p14:creationId xmlns:p14="http://schemas.microsoft.com/office/powerpoint/2010/main" val="26074363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userDrawn="1">
  <p:cSld name="Quote 2">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76102AC0-F19C-45A3-9A9D-B0D64DB004C2}"/>
              </a:ext>
            </a:extLst>
          </p:cNvPr>
          <p:cNvSpPr>
            <a:spLocks noGrp="1"/>
          </p:cNvSpPr>
          <p:nvPr>
            <p:ph type="pic" sz="quarter" idx="10" hasCustomPrompt="1"/>
          </p:nvPr>
        </p:nvSpPr>
        <p:spPr>
          <a:xfrm>
            <a:off x="217714" y="0"/>
            <a:ext cx="8015140" cy="6857999"/>
          </a:xfrm>
          <a:custGeom>
            <a:avLst/>
            <a:gdLst>
              <a:gd name="connsiteX0" fmla="*/ 0 w 8232854"/>
              <a:gd name="connsiteY0" fmla="*/ 0 h 6857999"/>
              <a:gd name="connsiteX1" fmla="*/ 5883438 w 8232854"/>
              <a:gd name="connsiteY1" fmla="*/ 0 h 6857999"/>
              <a:gd name="connsiteX2" fmla="*/ 8232854 w 8232854"/>
              <a:gd name="connsiteY2" fmla="*/ 6844108 h 6857999"/>
              <a:gd name="connsiteX3" fmla="*/ 607 w 8232854"/>
              <a:gd name="connsiteY3" fmla="*/ 6857999 h 6857999"/>
              <a:gd name="connsiteX4" fmla="*/ 0 w 8232854"/>
              <a:gd name="connsiteY4" fmla="*/ 6857999 h 685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2854" h="6857999">
                <a:moveTo>
                  <a:pt x="0" y="0"/>
                </a:moveTo>
                <a:lnTo>
                  <a:pt x="5883438" y="0"/>
                </a:lnTo>
                <a:lnTo>
                  <a:pt x="8232854" y="6844108"/>
                </a:lnTo>
                <a:lnTo>
                  <a:pt x="607" y="6857999"/>
                </a:lnTo>
                <a:lnTo>
                  <a:pt x="0" y="6857999"/>
                </a:lnTo>
                <a:close/>
              </a:path>
            </a:pathLst>
          </a:custGeom>
          <a:solidFill>
            <a:schemeClr val="accent5"/>
          </a:solidFill>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a:solidFill>
                  <a:schemeClr val="accent4">
                    <a:lumMod val="60000"/>
                    <a:lumOff val="40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sp>
        <p:nvSpPr>
          <p:cNvPr id="5" name="Tijdelijke aanduiding voor voettekst 4">
            <a:extLst>
              <a:ext uri="{FF2B5EF4-FFF2-40B4-BE49-F238E27FC236}">
                <a16:creationId xmlns:a16="http://schemas.microsoft.com/office/drawing/2014/main" id="{428D9E02-34B7-4AA9-A820-3BFB70B95D1B}"/>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CC43F41A-8FBB-4AE1-9593-E17E909EE6E4}"/>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4" name="Tijdelijke aanduiding voor tekst 3">
            <a:extLst>
              <a:ext uri="{FF2B5EF4-FFF2-40B4-BE49-F238E27FC236}">
                <a16:creationId xmlns:a16="http://schemas.microsoft.com/office/drawing/2014/main" id="{938A7250-1A84-484F-8ED9-8FAD13CC72E9}"/>
              </a:ext>
            </a:extLst>
          </p:cNvPr>
          <p:cNvSpPr>
            <a:spLocks noGrp="1"/>
          </p:cNvSpPr>
          <p:nvPr>
            <p:ph type="body" sz="quarter" idx="13" hasCustomPrompt="1"/>
          </p:nvPr>
        </p:nvSpPr>
        <p:spPr>
          <a:xfrm>
            <a:off x="8309771" y="731520"/>
            <a:ext cx="3042442" cy="5469256"/>
          </a:xfrm>
        </p:spPr>
        <p:txBody>
          <a:bodyPr anchor="ctr" anchorCtr="0">
            <a:normAutofit/>
          </a:bodyPr>
          <a:lstStyle>
            <a:lvl1pPr algn="r">
              <a:defRPr sz="4400" b="1">
                <a:latin typeface="Flanders Art Sans Light" panose="020B0604020202020204" charset="0"/>
              </a:defRPr>
            </a:lvl1pPr>
            <a:lvl2pPr algn="r">
              <a:defRPr/>
            </a:lvl2pPr>
            <a:lvl3pPr algn="r">
              <a:defRPr/>
            </a:lvl3pPr>
            <a:lvl4pPr algn="r">
              <a:defRPr/>
            </a:lvl4pPr>
            <a:lvl5pPr algn="r">
              <a:defRPr/>
            </a:lvl5pPr>
          </a:lstStyle>
          <a:p>
            <a:pPr lvl="0"/>
            <a:r>
              <a:rPr lang="nl-NL"/>
              <a:t>Quote</a:t>
            </a:r>
            <a:endParaRPr lang="nl-BE"/>
          </a:p>
        </p:txBody>
      </p:sp>
      <p:sp>
        <p:nvSpPr>
          <p:cNvPr id="7" name="Freeform: Shape 6">
            <a:extLst>
              <a:ext uri="{FF2B5EF4-FFF2-40B4-BE49-F238E27FC236}">
                <a16:creationId xmlns:a16="http://schemas.microsoft.com/office/drawing/2014/main" id="{52B16C0A-8A9F-4770-8F4E-140648204FC1}"/>
              </a:ext>
            </a:extLst>
          </p:cNvPr>
          <p:cNvSpPr/>
          <p:nvPr userDrawn="1"/>
        </p:nvSpPr>
        <p:spPr>
          <a:xfrm>
            <a:off x="7282531" y="731520"/>
            <a:ext cx="1037844" cy="749726"/>
          </a:xfrm>
          <a:custGeom>
            <a:avLst/>
            <a:gdLst/>
            <a:ahLst/>
            <a:cxnLst/>
            <a:rect l="l" t="t" r="r" b="b"/>
            <a:pathLst>
              <a:path w="1037844" h="749726">
                <a:moveTo>
                  <a:pt x="959709" y="0"/>
                </a:moveTo>
                <a:lnTo>
                  <a:pt x="1037844" y="100459"/>
                </a:lnTo>
                <a:cubicBezTo>
                  <a:pt x="1008815" y="149138"/>
                  <a:pt x="986413" y="192702"/>
                  <a:pt x="970639" y="231149"/>
                </a:cubicBezTo>
                <a:cubicBezTo>
                  <a:pt x="954865" y="269596"/>
                  <a:pt x="946881" y="306648"/>
                  <a:pt x="946687" y="342305"/>
                </a:cubicBezTo>
                <a:cubicBezTo>
                  <a:pt x="946571" y="372458"/>
                  <a:pt x="953314" y="403309"/>
                  <a:pt x="966918" y="434857"/>
                </a:cubicBezTo>
                <a:cubicBezTo>
                  <a:pt x="980522" y="466406"/>
                  <a:pt x="1001684" y="501908"/>
                  <a:pt x="1030403" y="541363"/>
                </a:cubicBezTo>
                <a:cubicBezTo>
                  <a:pt x="1030170" y="570392"/>
                  <a:pt x="1024589" y="597444"/>
                  <a:pt x="1013660" y="622520"/>
                </a:cubicBezTo>
                <a:cubicBezTo>
                  <a:pt x="1002730" y="647596"/>
                  <a:pt x="987847" y="669533"/>
                  <a:pt x="969011" y="688330"/>
                </a:cubicBezTo>
                <a:cubicBezTo>
                  <a:pt x="950214" y="707166"/>
                  <a:pt x="928277" y="722049"/>
                  <a:pt x="903201" y="732979"/>
                </a:cubicBezTo>
                <a:cubicBezTo>
                  <a:pt x="878125" y="743909"/>
                  <a:pt x="851073" y="749490"/>
                  <a:pt x="822043" y="749722"/>
                </a:cubicBezTo>
                <a:cubicBezTo>
                  <a:pt x="799370" y="749877"/>
                  <a:pt x="775883" y="745846"/>
                  <a:pt x="751583" y="737630"/>
                </a:cubicBezTo>
                <a:cubicBezTo>
                  <a:pt x="727282" y="729413"/>
                  <a:pt x="704260" y="716081"/>
                  <a:pt x="682517" y="697632"/>
                </a:cubicBezTo>
                <a:cubicBezTo>
                  <a:pt x="659883" y="680036"/>
                  <a:pt x="641899" y="656627"/>
                  <a:pt x="628567" y="627404"/>
                </a:cubicBezTo>
                <a:cubicBezTo>
                  <a:pt x="615234" y="598181"/>
                  <a:pt x="608413" y="562679"/>
                  <a:pt x="608103" y="520899"/>
                </a:cubicBezTo>
                <a:cubicBezTo>
                  <a:pt x="608684" y="467452"/>
                  <a:pt x="619614" y="414355"/>
                  <a:pt x="640892" y="361606"/>
                </a:cubicBezTo>
                <a:cubicBezTo>
                  <a:pt x="662169" y="308857"/>
                  <a:pt x="690307" y="259015"/>
                  <a:pt x="725305" y="212080"/>
                </a:cubicBezTo>
                <a:cubicBezTo>
                  <a:pt x="760187" y="165223"/>
                  <a:pt x="797859" y="123597"/>
                  <a:pt x="838321" y="87204"/>
                </a:cubicBezTo>
                <a:cubicBezTo>
                  <a:pt x="878784" y="50811"/>
                  <a:pt x="919247" y="21743"/>
                  <a:pt x="959709" y="0"/>
                </a:cubicBezTo>
                <a:close/>
                <a:moveTo>
                  <a:pt x="349747" y="0"/>
                </a:moveTo>
                <a:lnTo>
                  <a:pt x="429730" y="100459"/>
                </a:lnTo>
                <a:cubicBezTo>
                  <a:pt x="399893" y="149138"/>
                  <a:pt x="377262" y="192702"/>
                  <a:pt x="361837" y="231149"/>
                </a:cubicBezTo>
                <a:cubicBezTo>
                  <a:pt x="346413" y="269596"/>
                  <a:pt x="338662" y="306648"/>
                  <a:pt x="338584" y="342305"/>
                </a:cubicBezTo>
                <a:cubicBezTo>
                  <a:pt x="338391" y="372458"/>
                  <a:pt x="344824" y="403309"/>
                  <a:pt x="357886" y="434857"/>
                </a:cubicBezTo>
                <a:cubicBezTo>
                  <a:pt x="370947" y="466406"/>
                  <a:pt x="391798" y="501908"/>
                  <a:pt x="420440" y="541363"/>
                </a:cubicBezTo>
                <a:cubicBezTo>
                  <a:pt x="420207" y="570392"/>
                  <a:pt x="414626" y="597444"/>
                  <a:pt x="403697" y="622520"/>
                </a:cubicBezTo>
                <a:cubicBezTo>
                  <a:pt x="392767" y="647596"/>
                  <a:pt x="377884" y="669533"/>
                  <a:pt x="359048" y="688330"/>
                </a:cubicBezTo>
                <a:cubicBezTo>
                  <a:pt x="340251" y="707166"/>
                  <a:pt x="318314" y="722049"/>
                  <a:pt x="293238" y="732979"/>
                </a:cubicBezTo>
                <a:cubicBezTo>
                  <a:pt x="268162" y="743909"/>
                  <a:pt x="241110" y="749490"/>
                  <a:pt x="212081" y="749722"/>
                </a:cubicBezTo>
                <a:cubicBezTo>
                  <a:pt x="189408" y="749877"/>
                  <a:pt x="165921" y="745846"/>
                  <a:pt x="141620" y="737630"/>
                </a:cubicBezTo>
                <a:cubicBezTo>
                  <a:pt x="117319" y="729413"/>
                  <a:pt x="94297" y="716081"/>
                  <a:pt x="72554" y="697632"/>
                </a:cubicBezTo>
                <a:cubicBezTo>
                  <a:pt x="50811" y="680036"/>
                  <a:pt x="33371" y="656627"/>
                  <a:pt x="20232" y="627404"/>
                </a:cubicBezTo>
                <a:cubicBezTo>
                  <a:pt x="7093" y="598181"/>
                  <a:pt x="349" y="562679"/>
                  <a:pt x="0" y="520899"/>
                </a:cubicBezTo>
                <a:cubicBezTo>
                  <a:pt x="582" y="467452"/>
                  <a:pt x="11511" y="414355"/>
                  <a:pt x="32789" y="361606"/>
                </a:cubicBezTo>
                <a:cubicBezTo>
                  <a:pt x="54067" y="308857"/>
                  <a:pt x="82205" y="259015"/>
                  <a:pt x="117203" y="212080"/>
                </a:cubicBezTo>
                <a:cubicBezTo>
                  <a:pt x="151193" y="165223"/>
                  <a:pt x="188322" y="123597"/>
                  <a:pt x="228591" y="87204"/>
                </a:cubicBezTo>
                <a:cubicBezTo>
                  <a:pt x="268860" y="50811"/>
                  <a:pt x="309245" y="21743"/>
                  <a:pt x="349747"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l-BE"/>
          </a:p>
        </p:txBody>
      </p:sp>
    </p:spTree>
    <p:extLst>
      <p:ext uri="{BB962C8B-B14F-4D97-AF65-F5344CB8AC3E}">
        <p14:creationId xmlns:p14="http://schemas.microsoft.com/office/powerpoint/2010/main" val="21314312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4.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21A646AE-525C-4E05-AC23-070AEB611B82}"/>
              </a:ext>
            </a:extLst>
          </p:cNvPr>
          <p:cNvSpPr>
            <a:spLocks noGrp="1"/>
          </p:cNvSpPr>
          <p:nvPr>
            <p:ph type="ftr" sz="quarter" idx="10"/>
          </p:nvPr>
        </p:nvSpPr>
        <p:spPr/>
        <p:txBody>
          <a:bodyPr/>
          <a:lstStyle/>
          <a:p>
            <a:r>
              <a:rPr lang="nl-BE"/>
              <a:t>Digitaal Vlaanderen</a:t>
            </a:r>
          </a:p>
        </p:txBody>
      </p:sp>
      <p:sp>
        <p:nvSpPr>
          <p:cNvPr id="4" name="Slide Number Placeholder 3">
            <a:extLst>
              <a:ext uri="{FF2B5EF4-FFF2-40B4-BE49-F238E27FC236}">
                <a16:creationId xmlns:a16="http://schemas.microsoft.com/office/drawing/2014/main" id="{78AA4E71-19A2-489E-A860-0F722BD39634}"/>
              </a:ext>
            </a:extLst>
          </p:cNvPr>
          <p:cNvSpPr>
            <a:spLocks noGrp="1"/>
          </p:cNvSpPr>
          <p:nvPr>
            <p:ph type="sldNum" sz="quarter" idx="11"/>
          </p:nvPr>
        </p:nvSpPr>
        <p:spPr/>
        <p:txBody>
          <a:bodyPr/>
          <a:lstStyle/>
          <a:p>
            <a:fld id="{1EABE038-A425-4CC0-917A-1DC3ED725B2E}" type="slidenum">
              <a:rPr lang="nl-BE" smtClean="0"/>
              <a:pPr/>
              <a:t>‹nr.›</a:t>
            </a:fld>
            <a:endParaRPr lang="nl-BE"/>
          </a:p>
        </p:txBody>
      </p:sp>
    </p:spTree>
    <p:extLst>
      <p:ext uri="{BB962C8B-B14F-4D97-AF65-F5344CB8AC3E}">
        <p14:creationId xmlns:p14="http://schemas.microsoft.com/office/powerpoint/2010/main" val="20808307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5.xml><?xml version="1.0" encoding="utf-8"?>
<p:sldLayout xmlns:a="http://schemas.openxmlformats.org/drawingml/2006/main" xmlns:r="http://schemas.openxmlformats.org/officeDocument/2006/relationships" xmlns:p="http://schemas.openxmlformats.org/presentationml/2006/main" preserve="1" userDrawn="1">
  <p:cSld name="Conclusi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268E365-9778-4C40-AA58-C17DCFF706A7}"/>
              </a:ext>
            </a:extLst>
          </p:cNvPr>
          <p:cNvSpPr>
            <a:spLocks noGrp="1"/>
          </p:cNvSpPr>
          <p:nvPr>
            <p:ph type="title"/>
          </p:nvPr>
        </p:nvSpPr>
        <p:spPr/>
        <p:txBody>
          <a:bodyPr/>
          <a:lstStyle/>
          <a:p>
            <a:r>
              <a:rPr lang="en-US"/>
              <a:t>Click to edit Master title style</a:t>
            </a:r>
            <a:endParaRPr lang="nl-BE"/>
          </a:p>
        </p:txBody>
      </p:sp>
      <p:sp>
        <p:nvSpPr>
          <p:cNvPr id="3" name="Footer Placeholder 2">
            <a:extLst>
              <a:ext uri="{FF2B5EF4-FFF2-40B4-BE49-F238E27FC236}">
                <a16:creationId xmlns:a16="http://schemas.microsoft.com/office/drawing/2014/main" id="{457A015D-CC98-4ECA-BDBA-F0297C2169B8}"/>
              </a:ext>
            </a:extLst>
          </p:cNvPr>
          <p:cNvSpPr>
            <a:spLocks noGrp="1"/>
          </p:cNvSpPr>
          <p:nvPr>
            <p:ph type="ftr" sz="quarter" idx="10"/>
          </p:nvPr>
        </p:nvSpPr>
        <p:spPr/>
        <p:txBody>
          <a:bodyPr/>
          <a:lstStyle/>
          <a:p>
            <a:r>
              <a:rPr lang="nl-BE"/>
              <a:t>Digitaal Vlaanderen</a:t>
            </a:r>
          </a:p>
        </p:txBody>
      </p:sp>
      <p:sp>
        <p:nvSpPr>
          <p:cNvPr id="4" name="Slide Number Placeholder 3">
            <a:extLst>
              <a:ext uri="{FF2B5EF4-FFF2-40B4-BE49-F238E27FC236}">
                <a16:creationId xmlns:a16="http://schemas.microsoft.com/office/drawing/2014/main" id="{8416A5E5-BDF0-4E7D-803E-FE61AE47C41E}"/>
              </a:ext>
            </a:extLst>
          </p:cNvPr>
          <p:cNvSpPr>
            <a:spLocks noGrp="1"/>
          </p:cNvSpPr>
          <p:nvPr>
            <p:ph type="sldNum" sz="quarter" idx="11"/>
          </p:nvPr>
        </p:nvSpPr>
        <p:spPr/>
        <p:txBody>
          <a:bodyPr/>
          <a:lstStyle/>
          <a:p>
            <a:fld id="{1EABE038-A425-4CC0-917A-1DC3ED725B2E}" type="slidenum">
              <a:rPr lang="nl-BE" smtClean="0"/>
              <a:pPr/>
              <a:t>‹nr.›</a:t>
            </a:fld>
            <a:endParaRPr lang="nl-BE"/>
          </a:p>
        </p:txBody>
      </p:sp>
      <p:sp>
        <p:nvSpPr>
          <p:cNvPr id="9" name="Text Placeholder 8">
            <a:extLst>
              <a:ext uri="{FF2B5EF4-FFF2-40B4-BE49-F238E27FC236}">
                <a16:creationId xmlns:a16="http://schemas.microsoft.com/office/drawing/2014/main" id="{83D95701-A0B9-4CE4-8280-12966CBFBB4E}"/>
              </a:ext>
            </a:extLst>
          </p:cNvPr>
          <p:cNvSpPr>
            <a:spLocks noGrp="1"/>
          </p:cNvSpPr>
          <p:nvPr>
            <p:ph type="body" sz="quarter" idx="12"/>
          </p:nvPr>
        </p:nvSpPr>
        <p:spPr>
          <a:xfrm>
            <a:off x="838200" y="1592263"/>
            <a:ext cx="10514013" cy="4608513"/>
          </a:xfrm>
        </p:spPr>
        <p:txBody>
          <a:bodyPr/>
          <a:lstStyle>
            <a:lvl1pPr marL="396000" indent="-396000">
              <a:buSzPct val="114000"/>
              <a:buFontTx/>
              <a:buBlip>
                <a:blip r:embed="rId2"/>
              </a:buBlip>
              <a:defRPr sz="2800"/>
            </a:lvl1pPr>
            <a:lvl2pPr marL="648000">
              <a:defRPr/>
            </a:lvl2pPr>
            <a:lvl3pPr marL="864000">
              <a:defRPr/>
            </a:lvl3pPr>
            <a:lvl4pPr marL="1080000">
              <a:defRPr/>
            </a:lvl4pPr>
            <a:lvl5pPr marL="1296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980610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6.xml><?xml version="1.0" encoding="utf-8"?>
<p:sldLayout xmlns:a="http://schemas.openxmlformats.org/drawingml/2006/main" xmlns:r="http://schemas.openxmlformats.org/officeDocument/2006/relationships" xmlns:p="http://schemas.openxmlformats.org/presentationml/2006/main" preserve="1" userDrawn="1">
  <p:cSld name="Titel + Tussentitel + Foto Code Shape">
    <p:bg>
      <p:bgRef idx="1001">
        <a:schemeClr val="bg1"/>
      </p:bgRef>
    </p:bg>
    <p:spTree>
      <p:nvGrpSpPr>
        <p:cNvPr id="1" name=""/>
        <p:cNvGrpSpPr/>
        <p:nvPr/>
      </p:nvGrpSpPr>
      <p:grpSpPr>
        <a:xfrm>
          <a:off x="0" y="0"/>
          <a:ext cx="0" cy="0"/>
          <a:chOff x="0" y="0"/>
          <a:chExt cx="0" cy="0"/>
        </a:xfrm>
      </p:grpSpPr>
      <p:grpSp>
        <p:nvGrpSpPr>
          <p:cNvPr id="21" name="Group 20">
            <a:extLst>
              <a:ext uri="{FF2B5EF4-FFF2-40B4-BE49-F238E27FC236}">
                <a16:creationId xmlns:a16="http://schemas.microsoft.com/office/drawing/2014/main" id="{7FA0B71D-8A8D-4470-A5F4-C62381A5019F}"/>
              </a:ext>
            </a:extLst>
          </p:cNvPr>
          <p:cNvGrpSpPr>
            <a:grpSpLocks noChangeAspect="1"/>
          </p:cNvGrpSpPr>
          <p:nvPr userDrawn="1"/>
        </p:nvGrpSpPr>
        <p:grpSpPr>
          <a:xfrm>
            <a:off x="6707982" y="2009391"/>
            <a:ext cx="4644231" cy="2506662"/>
            <a:chOff x="5283199" y="2561298"/>
            <a:chExt cx="4282210" cy="2311266"/>
          </a:xfrm>
          <a:solidFill>
            <a:schemeClr val="accent1"/>
          </a:solidFill>
        </p:grpSpPr>
        <p:sp>
          <p:nvSpPr>
            <p:cNvPr id="22" name="Freeform: Shape 21">
              <a:extLst>
                <a:ext uri="{FF2B5EF4-FFF2-40B4-BE49-F238E27FC236}">
                  <a16:creationId xmlns:a16="http://schemas.microsoft.com/office/drawing/2014/main" id="{7D9E1058-C866-4C03-AF09-B64706C4C549}"/>
                </a:ext>
              </a:extLst>
            </p:cNvPr>
            <p:cNvSpPr/>
            <p:nvPr/>
          </p:nvSpPr>
          <p:spPr>
            <a:xfrm>
              <a:off x="5283199" y="2561298"/>
              <a:ext cx="2773520" cy="2311266"/>
            </a:xfrm>
            <a:custGeom>
              <a:avLst/>
              <a:gdLst>
                <a:gd name="connsiteX0" fmla="*/ 2773520 w 2773520"/>
                <a:gd name="connsiteY0" fmla="*/ 141189 h 2311266"/>
                <a:gd name="connsiteX1" fmla="*/ 1983425 w 2773520"/>
                <a:gd name="connsiteY1" fmla="*/ 2311266 h 2311266"/>
                <a:gd name="connsiteX2" fmla="*/ 1596567 w 2773520"/>
                <a:gd name="connsiteY2" fmla="*/ 2170077 h 2311266"/>
                <a:gd name="connsiteX3" fmla="*/ 2386380 w 2773520"/>
                <a:gd name="connsiteY3" fmla="*/ 0 h 2311266"/>
                <a:gd name="connsiteX4" fmla="*/ 2773520 w 2773520"/>
                <a:gd name="connsiteY4" fmla="*/ 141189 h 2311266"/>
                <a:gd name="connsiteX5" fmla="*/ 1073603 w 2773520"/>
                <a:gd name="connsiteY5" fmla="*/ 497268 h 2311266"/>
                <a:gd name="connsiteX6" fmla="*/ 1312777 w 2773520"/>
                <a:gd name="connsiteY6" fmla="*/ 831886 h 2311266"/>
                <a:gd name="connsiteX7" fmla="*/ 717523 w 2773520"/>
                <a:gd name="connsiteY7" fmla="*/ 1248394 h 2311266"/>
                <a:gd name="connsiteX8" fmla="*/ 1314189 w 2773520"/>
                <a:gd name="connsiteY8" fmla="*/ 1666314 h 2311266"/>
                <a:gd name="connsiteX9" fmla="*/ 1076426 w 2773520"/>
                <a:gd name="connsiteY9" fmla="*/ 2000933 h 2311266"/>
                <a:gd name="connsiteX10" fmla="*/ 0 w 2773520"/>
                <a:gd name="connsiteY10" fmla="*/ 1248394 h 2311266"/>
                <a:gd name="connsiteX11" fmla="*/ 1073603 w 2773520"/>
                <a:gd name="connsiteY11" fmla="*/ 497268 h 231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73520" h="2311266">
                  <a:moveTo>
                    <a:pt x="2773520" y="141189"/>
                  </a:moveTo>
                  <a:lnTo>
                    <a:pt x="1983425" y="2311266"/>
                  </a:lnTo>
                  <a:lnTo>
                    <a:pt x="1596567" y="2170077"/>
                  </a:lnTo>
                  <a:lnTo>
                    <a:pt x="2386380" y="0"/>
                  </a:lnTo>
                  <a:lnTo>
                    <a:pt x="2773520" y="141189"/>
                  </a:lnTo>
                  <a:close/>
                  <a:moveTo>
                    <a:pt x="1073603" y="497268"/>
                  </a:moveTo>
                  <a:lnTo>
                    <a:pt x="1312777" y="831886"/>
                  </a:lnTo>
                  <a:lnTo>
                    <a:pt x="717523" y="1248394"/>
                  </a:lnTo>
                  <a:lnTo>
                    <a:pt x="1314189" y="1666314"/>
                  </a:lnTo>
                  <a:lnTo>
                    <a:pt x="1076426" y="2000933"/>
                  </a:lnTo>
                  <a:lnTo>
                    <a:pt x="0" y="1248394"/>
                  </a:lnTo>
                  <a:lnTo>
                    <a:pt x="1073603" y="497268"/>
                  </a:lnTo>
                  <a:close/>
                </a:path>
              </a:pathLst>
            </a:custGeom>
            <a:grpFill/>
            <a:ln w="2821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Light" panose="020B0604020202020204" charset="0"/>
                <a:ea typeface="+mn-ea"/>
                <a:cs typeface="+mn-cs"/>
              </a:endParaRPr>
            </a:p>
          </p:txBody>
        </p:sp>
        <p:sp>
          <p:nvSpPr>
            <p:cNvPr id="23" name="Freeform: Shape 22">
              <a:extLst>
                <a:ext uri="{FF2B5EF4-FFF2-40B4-BE49-F238E27FC236}">
                  <a16:creationId xmlns:a16="http://schemas.microsoft.com/office/drawing/2014/main" id="{B58E1EB3-419F-4F98-AF8B-5CC9CE565401}"/>
                </a:ext>
              </a:extLst>
            </p:cNvPr>
            <p:cNvSpPr/>
            <p:nvPr/>
          </p:nvSpPr>
          <p:spPr>
            <a:xfrm>
              <a:off x="8251220" y="3044141"/>
              <a:ext cx="1314189" cy="1503664"/>
            </a:xfrm>
            <a:custGeom>
              <a:avLst/>
              <a:gdLst>
                <a:gd name="connsiteX0" fmla="*/ 0 w 1314189"/>
                <a:gd name="connsiteY0" fmla="*/ 1169046 h 1503664"/>
                <a:gd name="connsiteX1" fmla="*/ 596666 w 1314189"/>
                <a:gd name="connsiteY1" fmla="*/ 751126 h 1503664"/>
                <a:gd name="connsiteX2" fmla="*/ 1412 w 1314189"/>
                <a:gd name="connsiteY2" fmla="*/ 334618 h 1503664"/>
                <a:gd name="connsiteX3" fmla="*/ 240586 w 1314189"/>
                <a:gd name="connsiteY3" fmla="*/ 0 h 1503664"/>
                <a:gd name="connsiteX4" fmla="*/ 1314189 w 1314189"/>
                <a:gd name="connsiteY4" fmla="*/ 751126 h 1503664"/>
                <a:gd name="connsiteX5" fmla="*/ 237763 w 1314189"/>
                <a:gd name="connsiteY5" fmla="*/ 1503665 h 15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4189" h="1503664">
                  <a:moveTo>
                    <a:pt x="0" y="1169046"/>
                  </a:moveTo>
                  <a:lnTo>
                    <a:pt x="596666" y="751126"/>
                  </a:lnTo>
                  <a:lnTo>
                    <a:pt x="1412" y="334618"/>
                  </a:lnTo>
                  <a:lnTo>
                    <a:pt x="240586" y="0"/>
                  </a:lnTo>
                  <a:lnTo>
                    <a:pt x="1314189" y="751126"/>
                  </a:lnTo>
                  <a:lnTo>
                    <a:pt x="237763" y="1503665"/>
                  </a:lnTo>
                  <a:close/>
                </a:path>
              </a:pathLst>
            </a:custGeom>
            <a:grpFill/>
            <a:ln w="2821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Light" panose="020B0604020202020204" charset="0"/>
                <a:ea typeface="+mn-ea"/>
                <a:cs typeface="+mn-cs"/>
              </a:endParaRPr>
            </a:p>
          </p:txBody>
        </p:sp>
      </p:gr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25" name="Picture Placeholder 24">
            <a:extLst>
              <a:ext uri="{FF2B5EF4-FFF2-40B4-BE49-F238E27FC236}">
                <a16:creationId xmlns:a16="http://schemas.microsoft.com/office/drawing/2014/main" id="{1FFC41D3-74EC-4786-913E-170737D7DD29}"/>
              </a:ext>
            </a:extLst>
          </p:cNvPr>
          <p:cNvSpPr>
            <a:spLocks noGrp="1"/>
          </p:cNvSpPr>
          <p:nvPr>
            <p:ph type="pic" sz="quarter" idx="13" hasCustomPrompt="1"/>
          </p:nvPr>
        </p:nvSpPr>
        <p:spPr>
          <a:xfrm>
            <a:off x="6715699" y="1049956"/>
            <a:ext cx="3858332" cy="4562935"/>
          </a:xfrm>
          <a:custGeom>
            <a:avLst/>
            <a:gdLst>
              <a:gd name="connsiteX0" fmla="*/ 730069 w 3858332"/>
              <a:gd name="connsiteY0" fmla="*/ 0 h 4562935"/>
              <a:gd name="connsiteX1" fmla="*/ 2483194 w 3858332"/>
              <a:gd name="connsiteY1" fmla="*/ 1226541 h 4562935"/>
              <a:gd name="connsiteX2" fmla="*/ 1723825 w 3858332"/>
              <a:gd name="connsiteY2" fmla="*/ 3312972 h 4562935"/>
              <a:gd name="connsiteX3" fmla="*/ 2143388 w 3858332"/>
              <a:gd name="connsiteY3" fmla="*/ 3466097 h 4562935"/>
              <a:gd name="connsiteX4" fmla="*/ 2862229 w 3858332"/>
              <a:gd name="connsiteY4" fmla="*/ 1491726 h 4562935"/>
              <a:gd name="connsiteX5" fmla="*/ 3264711 w 3858332"/>
              <a:gd name="connsiteY5" fmla="*/ 1773315 h 4562935"/>
              <a:gd name="connsiteX6" fmla="*/ 3212754 w 3858332"/>
              <a:gd name="connsiteY6" fmla="*/ 1846005 h 4562935"/>
              <a:gd name="connsiteX7" fmla="*/ 3858332 w 3858332"/>
              <a:gd name="connsiteY7" fmla="*/ 2297725 h 4562935"/>
              <a:gd name="connsiteX8" fmla="*/ 3211223 w 3858332"/>
              <a:gd name="connsiteY8" fmla="*/ 2750976 h 4562935"/>
              <a:gd name="connsiteX9" fmla="*/ 3245106 w 3858332"/>
              <a:gd name="connsiteY9" fmla="*/ 2798662 h 4562935"/>
              <a:gd name="connsiteX10" fmla="*/ 721502 w 3858332"/>
              <a:gd name="connsiteY10" fmla="*/ 4562935 h 4562935"/>
              <a:gd name="connsiteX11" fmla="*/ 0 w 3858332"/>
              <a:gd name="connsiteY11" fmla="*/ 3547520 h 4562935"/>
              <a:gd name="connsiteX12" fmla="*/ 877975 w 3858332"/>
              <a:gd name="connsiteY12" fmla="*/ 2932564 h 4562935"/>
              <a:gd name="connsiteX13" fmla="*/ 1159711 w 3858332"/>
              <a:gd name="connsiteY13" fmla="*/ 3129528 h 4562935"/>
              <a:gd name="connsiteX14" fmla="*/ 1417574 w 3858332"/>
              <a:gd name="connsiteY14" fmla="*/ 2766621 h 4562935"/>
              <a:gd name="connsiteX15" fmla="*/ 1266234 w 3858332"/>
              <a:gd name="connsiteY15" fmla="*/ 2660618 h 4562935"/>
              <a:gd name="connsiteX16" fmla="*/ 1810608 w 3858332"/>
              <a:gd name="connsiteY16" fmla="*/ 2279324 h 4562935"/>
              <a:gd name="connsiteX17" fmla="*/ 1314865 w 3858332"/>
              <a:gd name="connsiteY17" fmla="*/ 1932445 h 4562935"/>
              <a:gd name="connsiteX18" fmla="*/ 1416043 w 3858332"/>
              <a:gd name="connsiteY18" fmla="*/ 1861649 h 4562935"/>
              <a:gd name="connsiteX19" fmla="*/ 1156649 w 3858332"/>
              <a:gd name="connsiteY19" fmla="*/ 1498743 h 4562935"/>
              <a:gd name="connsiteX20" fmla="*/ 925829 w 3858332"/>
              <a:gd name="connsiteY20" fmla="*/ 1660231 h 4562935"/>
              <a:gd name="connsiteX21" fmla="*/ 4285 w 3858332"/>
              <a:gd name="connsiteY21" fmla="*/ 1015413 h 456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58332" h="4562935">
                <a:moveTo>
                  <a:pt x="730069" y="0"/>
                </a:moveTo>
                <a:lnTo>
                  <a:pt x="2483194" y="1226541"/>
                </a:lnTo>
                <a:lnTo>
                  <a:pt x="1723825" y="3312972"/>
                </a:lnTo>
                <a:lnTo>
                  <a:pt x="2143388" y="3466097"/>
                </a:lnTo>
                <a:lnTo>
                  <a:pt x="2862229" y="1491726"/>
                </a:lnTo>
                <a:lnTo>
                  <a:pt x="3264711" y="1773315"/>
                </a:lnTo>
                <a:lnTo>
                  <a:pt x="3212754" y="1846005"/>
                </a:lnTo>
                <a:lnTo>
                  <a:pt x="3858332" y="2297725"/>
                </a:lnTo>
                <a:lnTo>
                  <a:pt x="3211223" y="2750976"/>
                </a:lnTo>
                <a:lnTo>
                  <a:pt x="3245106" y="2798662"/>
                </a:lnTo>
                <a:lnTo>
                  <a:pt x="721502" y="4562935"/>
                </a:lnTo>
                <a:lnTo>
                  <a:pt x="0" y="3547520"/>
                </a:lnTo>
                <a:lnTo>
                  <a:pt x="877975" y="2932564"/>
                </a:lnTo>
                <a:lnTo>
                  <a:pt x="1159711" y="3129528"/>
                </a:lnTo>
                <a:lnTo>
                  <a:pt x="1417574" y="2766621"/>
                </a:lnTo>
                <a:lnTo>
                  <a:pt x="1266234" y="2660618"/>
                </a:lnTo>
                <a:lnTo>
                  <a:pt x="1810608" y="2279324"/>
                </a:lnTo>
                <a:lnTo>
                  <a:pt x="1314865" y="1932445"/>
                </a:lnTo>
                <a:lnTo>
                  <a:pt x="1416043" y="1861649"/>
                </a:lnTo>
                <a:lnTo>
                  <a:pt x="1156649" y="1498743"/>
                </a:lnTo>
                <a:lnTo>
                  <a:pt x="925829" y="1660231"/>
                </a:lnTo>
                <a:lnTo>
                  <a:pt x="4285" y="1015413"/>
                </a:lnTo>
                <a:close/>
              </a:path>
            </a:pathLst>
          </a:custGeom>
          <a:solidFill>
            <a:schemeClr val="bg1">
              <a:lumMod val="95000"/>
            </a:schemeClr>
          </a:solidFill>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solidFill>
                  <a:schemeClr val="accent4">
                    <a:lumMod val="60000"/>
                    <a:lumOff val="40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pic>
        <p:nvPicPr>
          <p:cNvPr id="8" name="Picture 7" hidden="1">
            <a:extLst>
              <a:ext uri="{FF2B5EF4-FFF2-40B4-BE49-F238E27FC236}">
                <a16:creationId xmlns:a16="http://schemas.microsoft.com/office/drawing/2014/main" id="{58B05817-F3FA-46BB-B9B1-0872F0D69BEA}"/>
              </a:ext>
            </a:extLst>
          </p:cNvPr>
          <p:cNvPicPr>
            <a:picLocks noChangeAspect="1"/>
          </p:cNvPicPr>
          <p:nvPr userDrawn="1"/>
        </p:nvPicPr>
        <p:blipFill>
          <a:blip r:embed="rId3"/>
          <a:stretch>
            <a:fillRect/>
          </a:stretch>
        </p:blipFill>
        <p:spPr>
          <a:xfrm>
            <a:off x="-195852" y="995914"/>
            <a:ext cx="6895292" cy="5862086"/>
          </a:xfrm>
          <a:prstGeom prst="rect">
            <a:avLst/>
          </a:prstGeom>
        </p:spPr>
      </p:pic>
      <p:sp>
        <p:nvSpPr>
          <p:cNvPr id="13" name="Tijdelijke aanduiding voor inhoud 2">
            <a:extLst>
              <a:ext uri="{FF2B5EF4-FFF2-40B4-BE49-F238E27FC236}">
                <a16:creationId xmlns:a16="http://schemas.microsoft.com/office/drawing/2014/main" id="{75AB06CC-800E-4C2D-A84E-6F1C3E1F246F}"/>
              </a:ext>
            </a:extLst>
          </p:cNvPr>
          <p:cNvSpPr>
            <a:spLocks noGrp="1"/>
          </p:cNvSpPr>
          <p:nvPr>
            <p:ph idx="14" hasCustomPrompt="1"/>
          </p:nvPr>
        </p:nvSpPr>
        <p:spPr>
          <a:xfrm>
            <a:off x="839939" y="1592263"/>
            <a:ext cx="4905542" cy="4584700"/>
          </a:xfrm>
        </p:spPr>
        <p:txBody>
          <a:bodyPr/>
          <a:lstStyle>
            <a:lvl1pPr>
              <a:defRPr/>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14" name="Tijdelijke aanduiding voor tekst 9">
            <a:extLst>
              <a:ext uri="{FF2B5EF4-FFF2-40B4-BE49-F238E27FC236}">
                <a16:creationId xmlns:a16="http://schemas.microsoft.com/office/drawing/2014/main" id="{6697E777-8604-42A9-8F0B-02333D626B5A}"/>
              </a:ext>
            </a:extLst>
          </p:cNvPr>
          <p:cNvSpPr>
            <a:spLocks noGrp="1"/>
          </p:cNvSpPr>
          <p:nvPr>
            <p:ph type="body" sz="quarter" idx="15" hasCustomPrompt="1"/>
          </p:nvPr>
        </p:nvSpPr>
        <p:spPr>
          <a:xfrm>
            <a:off x="836613" y="368300"/>
            <a:ext cx="4906800" cy="368052"/>
          </a:xfrm>
        </p:spPr>
        <p:txBody>
          <a:bodyPr anchor="ctr">
            <a:normAutofit/>
          </a:bodyPr>
          <a:lstStyle>
            <a:lvl1pPr>
              <a:defRPr sz="2000" b="0" u="none" cap="all" baseline="0">
                <a:solidFill>
                  <a:schemeClr val="tx1"/>
                </a:solidFill>
              </a:defRPr>
            </a:lvl1pPr>
          </a:lstStyle>
          <a:p>
            <a:pPr lvl="0"/>
            <a:r>
              <a:rPr lang="nl-BE"/>
              <a:t>BOVENTITEL</a:t>
            </a:r>
          </a:p>
        </p:txBody>
      </p:sp>
      <p:sp>
        <p:nvSpPr>
          <p:cNvPr id="15" name="Titel 1">
            <a:extLst>
              <a:ext uri="{FF2B5EF4-FFF2-40B4-BE49-F238E27FC236}">
                <a16:creationId xmlns:a16="http://schemas.microsoft.com/office/drawing/2014/main" id="{B8F964ED-5909-49F8-8F47-BD3F0E493C3F}"/>
              </a:ext>
            </a:extLst>
          </p:cNvPr>
          <p:cNvSpPr>
            <a:spLocks noGrp="1"/>
          </p:cNvSpPr>
          <p:nvPr>
            <p:ph type="title" hasCustomPrompt="1"/>
          </p:nvPr>
        </p:nvSpPr>
        <p:spPr>
          <a:xfrm>
            <a:off x="836612" y="736352"/>
            <a:ext cx="4906800" cy="703511"/>
          </a:xfrm>
          <a:prstGeom prst="rect">
            <a:avLst/>
          </a:prstGeom>
        </p:spPr>
        <p:txBody>
          <a:bodyPr anchor="t"/>
          <a:lstStyle>
            <a:lvl1pPr>
              <a:defRPr/>
            </a:lvl1pPr>
          </a:lstStyle>
          <a:p>
            <a:r>
              <a:rPr lang="nl-NL"/>
              <a:t>Hoofdtitel</a:t>
            </a:r>
            <a:endParaRPr lang="nl-BE"/>
          </a:p>
        </p:txBody>
      </p:sp>
      <p:sp>
        <p:nvSpPr>
          <p:cNvPr id="16" name="Tijdelijke aanduiding voor voettekst 4">
            <a:extLst>
              <a:ext uri="{FF2B5EF4-FFF2-40B4-BE49-F238E27FC236}">
                <a16:creationId xmlns:a16="http://schemas.microsoft.com/office/drawing/2014/main" id="{3732EE75-B596-422D-B820-F77A1E69438D}"/>
              </a:ext>
            </a:extLst>
          </p:cNvPr>
          <p:cNvSpPr>
            <a:spLocks noGrp="1"/>
          </p:cNvSpPr>
          <p:nvPr>
            <p:ph type="ftr" sz="quarter" idx="3"/>
          </p:nvPr>
        </p:nvSpPr>
        <p:spPr>
          <a:xfrm>
            <a:off x="839788" y="6344981"/>
            <a:ext cx="4833425" cy="365125"/>
          </a:xfrm>
          <a:prstGeom prst="rect">
            <a:avLst/>
          </a:prstGeom>
        </p:spPr>
        <p:txBody>
          <a:bodyPr vert="horz" lIns="0" tIns="45720" rIns="0" bIns="45720" rtlCol="0" anchor="ctr"/>
          <a:lstStyle>
            <a:lvl1pPr algn="l">
              <a:defRPr sz="1200">
                <a:solidFill>
                  <a:schemeClr val="tx1"/>
                </a:solidFill>
              </a:defRPr>
            </a:lvl1pPr>
          </a:lstStyle>
          <a:p>
            <a:r>
              <a:rPr lang="nl-BE"/>
              <a:t>Digitaal Vlaanderen</a:t>
            </a:r>
          </a:p>
        </p:txBody>
      </p:sp>
      <p:sp>
        <p:nvSpPr>
          <p:cNvPr id="17" name="Tijdelijke aanduiding voor dianummer 5">
            <a:extLst>
              <a:ext uri="{FF2B5EF4-FFF2-40B4-BE49-F238E27FC236}">
                <a16:creationId xmlns:a16="http://schemas.microsoft.com/office/drawing/2014/main" id="{6C3ACB0A-EF63-4EFC-8237-EC902A9AB21D}"/>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solidFill>
                  <a:schemeClr val="tx1"/>
                </a:solidFill>
                <a:latin typeface="Flanders Art Sans Light" panose="020B0604020202020204" charset="0"/>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1370775795"/>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17.xml><?xml version="1.0" encoding="utf-8"?>
<p:sldLayout xmlns:a="http://schemas.openxmlformats.org/drawingml/2006/main" xmlns:r="http://schemas.openxmlformats.org/officeDocument/2006/relationships" xmlns:p="http://schemas.openxmlformats.org/presentationml/2006/main" showMasterSp="0" preserve="1" userDrawn="1">
  <p:cSld name="1_Titel_01">
    <p:spTree>
      <p:nvGrpSpPr>
        <p:cNvPr id="1" name=""/>
        <p:cNvGrpSpPr/>
        <p:nvPr/>
      </p:nvGrpSpPr>
      <p:grpSpPr>
        <a:xfrm>
          <a:off x="0" y="0"/>
          <a:ext cx="0" cy="0"/>
          <a:chOff x="0" y="0"/>
          <a:chExt cx="0" cy="0"/>
        </a:xfrm>
      </p:grpSpPr>
      <p:pic>
        <p:nvPicPr>
          <p:cNvPr id="7" name="!!foto">
            <a:extLst>
              <a:ext uri="{FF2B5EF4-FFF2-40B4-BE49-F238E27FC236}">
                <a16:creationId xmlns:a16="http://schemas.microsoft.com/office/drawing/2014/main" id="{DF066D6F-D928-4B8C-B061-2EF733F8745B}"/>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l="19099" t="5683" r="6429" b="31672"/>
          <a:stretch/>
        </p:blipFill>
        <p:spPr>
          <a:xfrm flipH="1">
            <a:off x="0" y="0"/>
            <a:ext cx="12222560" cy="6858000"/>
          </a:xfrm>
          <a:prstGeom prst="rect">
            <a:avLst/>
          </a:prstGeom>
        </p:spPr>
      </p:pic>
      <p:grpSp>
        <p:nvGrpSpPr>
          <p:cNvPr id="9" name="Group 8">
            <a:extLst>
              <a:ext uri="{FF2B5EF4-FFF2-40B4-BE49-F238E27FC236}">
                <a16:creationId xmlns:a16="http://schemas.microsoft.com/office/drawing/2014/main" id="{C52542C1-CDF9-42AF-9ED9-D440E3D3E803}"/>
              </a:ext>
            </a:extLst>
          </p:cNvPr>
          <p:cNvGrpSpPr>
            <a:grpSpLocks noChangeAspect="1"/>
          </p:cNvGrpSpPr>
          <p:nvPr userDrawn="1"/>
        </p:nvGrpSpPr>
        <p:grpSpPr>
          <a:xfrm>
            <a:off x="5190602" y="2561298"/>
            <a:ext cx="5764429" cy="2311266"/>
            <a:chOff x="5283199" y="2561298"/>
            <a:chExt cx="5764429" cy="2311266"/>
          </a:xfrm>
        </p:grpSpPr>
        <p:sp>
          <p:nvSpPr>
            <p:cNvPr id="11" name="Freeform: Shape 10">
              <a:extLst>
                <a:ext uri="{FF2B5EF4-FFF2-40B4-BE49-F238E27FC236}">
                  <a16:creationId xmlns:a16="http://schemas.microsoft.com/office/drawing/2014/main" id="{142D1342-C18C-40BB-912C-F86D1E706C6F}"/>
                </a:ext>
              </a:extLst>
            </p:cNvPr>
            <p:cNvSpPr/>
            <p:nvPr/>
          </p:nvSpPr>
          <p:spPr>
            <a:xfrm>
              <a:off x="5283199" y="2561298"/>
              <a:ext cx="2773520" cy="2311266"/>
            </a:xfrm>
            <a:custGeom>
              <a:avLst/>
              <a:gdLst>
                <a:gd name="connsiteX0" fmla="*/ 2773520 w 2773520"/>
                <a:gd name="connsiteY0" fmla="*/ 141189 h 2311266"/>
                <a:gd name="connsiteX1" fmla="*/ 1983425 w 2773520"/>
                <a:gd name="connsiteY1" fmla="*/ 2311266 h 2311266"/>
                <a:gd name="connsiteX2" fmla="*/ 1596567 w 2773520"/>
                <a:gd name="connsiteY2" fmla="*/ 2170077 h 2311266"/>
                <a:gd name="connsiteX3" fmla="*/ 2386380 w 2773520"/>
                <a:gd name="connsiteY3" fmla="*/ 0 h 2311266"/>
                <a:gd name="connsiteX4" fmla="*/ 2773520 w 2773520"/>
                <a:gd name="connsiteY4" fmla="*/ 141189 h 2311266"/>
                <a:gd name="connsiteX5" fmla="*/ 1073603 w 2773520"/>
                <a:gd name="connsiteY5" fmla="*/ 497268 h 2311266"/>
                <a:gd name="connsiteX6" fmla="*/ 1312777 w 2773520"/>
                <a:gd name="connsiteY6" fmla="*/ 831886 h 2311266"/>
                <a:gd name="connsiteX7" fmla="*/ 717523 w 2773520"/>
                <a:gd name="connsiteY7" fmla="*/ 1248394 h 2311266"/>
                <a:gd name="connsiteX8" fmla="*/ 1314189 w 2773520"/>
                <a:gd name="connsiteY8" fmla="*/ 1666314 h 2311266"/>
                <a:gd name="connsiteX9" fmla="*/ 1076426 w 2773520"/>
                <a:gd name="connsiteY9" fmla="*/ 2000933 h 2311266"/>
                <a:gd name="connsiteX10" fmla="*/ 0 w 2773520"/>
                <a:gd name="connsiteY10" fmla="*/ 1248394 h 2311266"/>
                <a:gd name="connsiteX11" fmla="*/ 1073603 w 2773520"/>
                <a:gd name="connsiteY11" fmla="*/ 497268 h 231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73520" h="2311266">
                  <a:moveTo>
                    <a:pt x="2773520" y="141189"/>
                  </a:moveTo>
                  <a:lnTo>
                    <a:pt x="1983425" y="2311266"/>
                  </a:lnTo>
                  <a:lnTo>
                    <a:pt x="1596567" y="2170077"/>
                  </a:lnTo>
                  <a:lnTo>
                    <a:pt x="2386380" y="0"/>
                  </a:lnTo>
                  <a:lnTo>
                    <a:pt x="2773520" y="141189"/>
                  </a:lnTo>
                  <a:close/>
                  <a:moveTo>
                    <a:pt x="1073603" y="497268"/>
                  </a:moveTo>
                  <a:lnTo>
                    <a:pt x="1312777" y="831886"/>
                  </a:lnTo>
                  <a:lnTo>
                    <a:pt x="717523" y="1248394"/>
                  </a:lnTo>
                  <a:lnTo>
                    <a:pt x="1314189" y="1666314"/>
                  </a:lnTo>
                  <a:lnTo>
                    <a:pt x="1076426" y="2000933"/>
                  </a:lnTo>
                  <a:lnTo>
                    <a:pt x="0" y="1248394"/>
                  </a:lnTo>
                  <a:lnTo>
                    <a:pt x="1073603" y="497268"/>
                  </a:lnTo>
                  <a:close/>
                </a:path>
              </a:pathLst>
            </a:custGeom>
            <a:solidFill>
              <a:srgbClr val="FFF000"/>
            </a:solidFill>
            <a:ln w="2821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Light" panose="020B0604020202020204" charset="0"/>
                <a:ea typeface="+mn-ea"/>
                <a:cs typeface="+mn-cs"/>
              </a:endParaRPr>
            </a:p>
          </p:txBody>
        </p:sp>
        <p:sp>
          <p:nvSpPr>
            <p:cNvPr id="12" name="Freeform: Shape 11">
              <a:extLst>
                <a:ext uri="{FF2B5EF4-FFF2-40B4-BE49-F238E27FC236}">
                  <a16:creationId xmlns:a16="http://schemas.microsoft.com/office/drawing/2014/main" id="{E1405EE2-60D1-4C7A-A4B5-697C34C849EF}"/>
                </a:ext>
              </a:extLst>
            </p:cNvPr>
            <p:cNvSpPr/>
            <p:nvPr/>
          </p:nvSpPr>
          <p:spPr>
            <a:xfrm>
              <a:off x="9733439" y="2965098"/>
              <a:ext cx="1314189" cy="1503664"/>
            </a:xfrm>
            <a:custGeom>
              <a:avLst/>
              <a:gdLst>
                <a:gd name="connsiteX0" fmla="*/ 0 w 1314189"/>
                <a:gd name="connsiteY0" fmla="*/ 1169046 h 1503664"/>
                <a:gd name="connsiteX1" fmla="*/ 596666 w 1314189"/>
                <a:gd name="connsiteY1" fmla="*/ 751126 h 1503664"/>
                <a:gd name="connsiteX2" fmla="*/ 1412 w 1314189"/>
                <a:gd name="connsiteY2" fmla="*/ 334618 h 1503664"/>
                <a:gd name="connsiteX3" fmla="*/ 240586 w 1314189"/>
                <a:gd name="connsiteY3" fmla="*/ 0 h 1503664"/>
                <a:gd name="connsiteX4" fmla="*/ 1314189 w 1314189"/>
                <a:gd name="connsiteY4" fmla="*/ 751126 h 1503664"/>
                <a:gd name="connsiteX5" fmla="*/ 237763 w 1314189"/>
                <a:gd name="connsiteY5" fmla="*/ 1503665 h 15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4189" h="1503664">
                  <a:moveTo>
                    <a:pt x="0" y="1169046"/>
                  </a:moveTo>
                  <a:lnTo>
                    <a:pt x="596666" y="751126"/>
                  </a:lnTo>
                  <a:lnTo>
                    <a:pt x="1412" y="334618"/>
                  </a:lnTo>
                  <a:lnTo>
                    <a:pt x="240586" y="0"/>
                  </a:lnTo>
                  <a:lnTo>
                    <a:pt x="1314189" y="751126"/>
                  </a:lnTo>
                  <a:lnTo>
                    <a:pt x="237763" y="1503665"/>
                  </a:lnTo>
                  <a:close/>
                </a:path>
              </a:pathLst>
            </a:custGeom>
            <a:solidFill>
              <a:srgbClr val="FFF000"/>
            </a:solidFill>
            <a:ln w="2821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Light" panose="020B0604020202020204" charset="0"/>
                <a:ea typeface="+mn-ea"/>
                <a:cs typeface="+mn-cs"/>
              </a:endParaRPr>
            </a:p>
          </p:txBody>
        </p:sp>
      </p:grpSp>
      <p:sp>
        <p:nvSpPr>
          <p:cNvPr id="14" name="Rechthoek 6">
            <a:extLst>
              <a:ext uri="{FF2B5EF4-FFF2-40B4-BE49-F238E27FC236}">
                <a16:creationId xmlns:a16="http://schemas.microsoft.com/office/drawing/2014/main" id="{46866368-110F-436E-9B2D-DE05977BE19D}"/>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2" name="Titel 1">
            <a:extLst>
              <a:ext uri="{FF2B5EF4-FFF2-40B4-BE49-F238E27FC236}">
                <a16:creationId xmlns:a16="http://schemas.microsoft.com/office/drawing/2014/main" id="{5BD7A1FC-C9B7-4EF4-8B3E-1788213793E2}"/>
              </a:ext>
            </a:extLst>
          </p:cNvPr>
          <p:cNvSpPr>
            <a:spLocks noGrp="1"/>
          </p:cNvSpPr>
          <p:nvPr>
            <p:ph type="ctrTitle"/>
          </p:nvPr>
        </p:nvSpPr>
        <p:spPr>
          <a:xfrm>
            <a:off x="839789" y="1258113"/>
            <a:ext cx="4200297" cy="2071868"/>
          </a:xfrm>
          <a:prstGeom prst="rect">
            <a:avLst/>
          </a:prstGeom>
        </p:spPr>
        <p:txBody>
          <a:bodyPr anchor="b" anchorCtr="0">
            <a:normAutofit/>
          </a:bodyPr>
          <a:lstStyle>
            <a:lvl1pPr algn="l">
              <a:defRPr sz="4800" b="1">
                <a:solidFill>
                  <a:schemeClr val="tx1"/>
                </a:solidFill>
              </a:defRPr>
            </a:lvl1pPr>
          </a:lstStyle>
          <a:p>
            <a:endParaRPr lang="nl-BE"/>
          </a:p>
        </p:txBody>
      </p:sp>
      <p:pic>
        <p:nvPicPr>
          <p:cNvPr id="4" name="Picture 3" descr="A picture containing text&#10;&#10;Description automatically generated">
            <a:extLst>
              <a:ext uri="{FF2B5EF4-FFF2-40B4-BE49-F238E27FC236}">
                <a16:creationId xmlns:a16="http://schemas.microsoft.com/office/drawing/2014/main" id="{6C235BE3-1A57-42B0-A76A-CBCC5A5CB636}"/>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891298" y="5156522"/>
            <a:ext cx="4148788" cy="1044253"/>
          </a:xfrm>
          <a:prstGeom prst="rect">
            <a:avLst/>
          </a:prstGeom>
        </p:spPr>
      </p:pic>
      <p:sp>
        <p:nvSpPr>
          <p:cNvPr id="13" name="Text Placeholder 12">
            <a:extLst>
              <a:ext uri="{FF2B5EF4-FFF2-40B4-BE49-F238E27FC236}">
                <a16:creationId xmlns:a16="http://schemas.microsoft.com/office/drawing/2014/main" id="{F3EF43F9-C1BE-4A9F-B44B-5A3FC35C4C68}"/>
              </a:ext>
            </a:extLst>
          </p:cNvPr>
          <p:cNvSpPr>
            <a:spLocks noGrp="1"/>
          </p:cNvSpPr>
          <p:nvPr>
            <p:ph type="body" sz="quarter" idx="10"/>
          </p:nvPr>
        </p:nvSpPr>
        <p:spPr>
          <a:xfrm>
            <a:off x="839789" y="3354606"/>
            <a:ext cx="4200297" cy="1455738"/>
          </a:xfrm>
        </p:spPr>
        <p:txBody>
          <a:bodyPr>
            <a:normAutofit/>
          </a:bodyPr>
          <a:lstStyle>
            <a:lvl1pPr>
              <a:defRPr sz="2400"/>
            </a:lvl1pPr>
          </a:lstStyle>
          <a:p>
            <a:pPr lvl="0"/>
            <a:endParaRPr lang="en-US"/>
          </a:p>
        </p:txBody>
      </p:sp>
    </p:spTree>
    <p:extLst>
      <p:ext uri="{BB962C8B-B14F-4D97-AF65-F5344CB8AC3E}">
        <p14:creationId xmlns:p14="http://schemas.microsoft.com/office/powerpoint/2010/main" val="42579391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18.xml><?xml version="1.0" encoding="utf-8"?>
<p:sldLayout xmlns:a="http://schemas.openxmlformats.org/drawingml/2006/main" xmlns:r="http://schemas.openxmlformats.org/officeDocument/2006/relationships" xmlns:p="http://schemas.openxmlformats.org/presentationml/2006/main" showMasterSp="0" preserve="1" userDrawn="1">
  <p:cSld name="2_Titel_01">
    <p:spTree>
      <p:nvGrpSpPr>
        <p:cNvPr id="1" name=""/>
        <p:cNvGrpSpPr/>
        <p:nvPr/>
      </p:nvGrpSpPr>
      <p:grpSpPr>
        <a:xfrm>
          <a:off x="0" y="0"/>
          <a:ext cx="0" cy="0"/>
          <a:chOff x="0" y="0"/>
          <a:chExt cx="0" cy="0"/>
        </a:xfrm>
      </p:grpSpPr>
      <p:pic>
        <p:nvPicPr>
          <p:cNvPr id="17" name="Afbeelding 10">
            <a:extLst>
              <a:ext uri="{FF2B5EF4-FFF2-40B4-BE49-F238E27FC236}">
                <a16:creationId xmlns:a16="http://schemas.microsoft.com/office/drawing/2014/main" id="{F05C3908-0AEF-4510-BCB5-CB521D444BD0}"/>
              </a:ext>
            </a:extLst>
          </p:cNvPr>
          <p:cNvPicPr>
            <a:picLocks noChangeAspect="1"/>
          </p:cNvPicPr>
          <p:nvPr userDrawn="1"/>
        </p:nvPicPr>
        <p:blipFill>
          <a:blip r:embed="rId2" cstate="screen">
            <a:alphaModFix amt="50000"/>
            <a:extLst>
              <a:ext uri="{28A0092B-C50C-407E-A947-70E740481C1C}">
                <a14:useLocalDpi xmlns:a14="http://schemas.microsoft.com/office/drawing/2010/main"/>
              </a:ext>
            </a:extLst>
          </a:blip>
          <a:srcRect t="7909" b="7909"/>
          <a:stretch/>
        </p:blipFill>
        <p:spPr>
          <a:xfrm>
            <a:off x="0" y="0"/>
            <a:ext cx="12192001" cy="6858000"/>
          </a:xfrm>
          <a:prstGeom prst="rect">
            <a:avLst/>
          </a:prstGeom>
        </p:spPr>
      </p:pic>
      <p:sp>
        <p:nvSpPr>
          <p:cNvPr id="14" name="Rechthoek 6">
            <a:extLst>
              <a:ext uri="{FF2B5EF4-FFF2-40B4-BE49-F238E27FC236}">
                <a16:creationId xmlns:a16="http://schemas.microsoft.com/office/drawing/2014/main" id="{46866368-110F-436E-9B2D-DE05977BE19D}"/>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2" name="Titel 1">
            <a:extLst>
              <a:ext uri="{FF2B5EF4-FFF2-40B4-BE49-F238E27FC236}">
                <a16:creationId xmlns:a16="http://schemas.microsoft.com/office/drawing/2014/main" id="{5BD7A1FC-C9B7-4EF4-8B3E-1788213793E2}"/>
              </a:ext>
            </a:extLst>
          </p:cNvPr>
          <p:cNvSpPr>
            <a:spLocks noGrp="1"/>
          </p:cNvSpPr>
          <p:nvPr>
            <p:ph type="ctrTitle"/>
          </p:nvPr>
        </p:nvSpPr>
        <p:spPr>
          <a:xfrm>
            <a:off x="4597400" y="1258113"/>
            <a:ext cx="6754813" cy="3898410"/>
          </a:xfrm>
          <a:prstGeom prst="rect">
            <a:avLst/>
          </a:prstGeom>
        </p:spPr>
        <p:txBody>
          <a:bodyPr anchor="ctr" anchorCtr="0">
            <a:normAutofit/>
          </a:bodyPr>
          <a:lstStyle>
            <a:lvl1pPr algn="r">
              <a:lnSpc>
                <a:spcPct val="100000"/>
              </a:lnSpc>
              <a:defRPr sz="4000" b="1">
                <a:solidFill>
                  <a:schemeClr val="tx1"/>
                </a:solidFill>
              </a:defRPr>
            </a:lvl1pPr>
          </a:lstStyle>
          <a:p>
            <a:endParaRPr lang="nl-BE"/>
          </a:p>
        </p:txBody>
      </p:sp>
      <p:pic>
        <p:nvPicPr>
          <p:cNvPr id="18" name="Picture 3" descr="A picture containing text&#10;&#10;Description automatically generated">
            <a:extLst>
              <a:ext uri="{FF2B5EF4-FFF2-40B4-BE49-F238E27FC236}">
                <a16:creationId xmlns:a16="http://schemas.microsoft.com/office/drawing/2014/main" id="{24D4B9F4-C9B4-4C0C-B2A0-4661A88B7132}"/>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8747035" y="5599887"/>
            <a:ext cx="2605178" cy="655725"/>
          </a:xfrm>
          <a:prstGeom prst="rect">
            <a:avLst/>
          </a:prstGeom>
        </p:spPr>
      </p:pic>
    </p:spTree>
    <p:extLst>
      <p:ext uri="{BB962C8B-B14F-4D97-AF65-F5344CB8AC3E}">
        <p14:creationId xmlns:p14="http://schemas.microsoft.com/office/powerpoint/2010/main" val="26686944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9.xml><?xml version="1.0" encoding="utf-8"?>
<p:sldLayout xmlns:a="http://schemas.openxmlformats.org/drawingml/2006/main" xmlns:r="http://schemas.openxmlformats.org/officeDocument/2006/relationships" xmlns:p="http://schemas.openxmlformats.org/presentationml/2006/main" userDrawn="1">
  <p:cSld name="1_Highlight">
    <p:bg>
      <p:bgPr>
        <a:solidFill>
          <a:srgbClr val="FFEB00"/>
        </a:solidFill>
        <a:effectLst/>
      </p:bgPr>
    </p:bg>
    <p:spTree>
      <p:nvGrpSpPr>
        <p:cNvPr id="1" name=""/>
        <p:cNvGrpSpPr/>
        <p:nvPr/>
      </p:nvGrpSpPr>
      <p:grpSpPr>
        <a:xfrm>
          <a:off x="0" y="0"/>
          <a:ext cx="0" cy="0"/>
          <a:chOff x="0" y="0"/>
          <a:chExt cx="0" cy="0"/>
        </a:xfrm>
      </p:grpSpPr>
      <p:sp>
        <p:nvSpPr>
          <p:cNvPr id="17" name="Tijdelijke aanduiding voor tekst 3">
            <a:extLst>
              <a:ext uri="{FF2B5EF4-FFF2-40B4-BE49-F238E27FC236}">
                <a16:creationId xmlns:a16="http://schemas.microsoft.com/office/drawing/2014/main" id="{656B493A-0700-4CB6-9422-17D80DF1F120}"/>
              </a:ext>
            </a:extLst>
          </p:cNvPr>
          <p:cNvSpPr>
            <a:spLocks noGrp="1"/>
          </p:cNvSpPr>
          <p:nvPr>
            <p:ph type="body" sz="quarter" idx="11" hasCustomPrompt="1"/>
          </p:nvPr>
        </p:nvSpPr>
        <p:spPr>
          <a:xfrm>
            <a:off x="1736437" y="2757196"/>
            <a:ext cx="9507600" cy="1343608"/>
          </a:xfrm>
          <a:solidFill>
            <a:srgbClr val="FFEB00"/>
          </a:solidFill>
        </p:spPr>
        <p:txBody>
          <a:bodyPr anchor="ctr">
            <a:noAutofit/>
          </a:bodyPr>
          <a:lstStyle>
            <a:lvl1pPr marL="0" indent="0" algn="l" defTabSz="914377" rtl="0" eaLnBrk="1" latinLnBrk="0" hangingPunct="1">
              <a:buFontTx/>
              <a:buNone/>
              <a:defRPr lang="nl-NL" sz="3600" b="0" kern="1200" dirty="0" smtClean="0">
                <a:solidFill>
                  <a:schemeClr val="accent2"/>
                </a:solidFill>
                <a:latin typeface="Flanders Art Sans" panose="00000500000000000000" pitchFamily="50" charset="0"/>
                <a:ea typeface="+mn-ea"/>
                <a:cs typeface="Calibri" panose="020F0502020204030204" pitchFamily="34" charset="0"/>
              </a:defRPr>
            </a:lvl1pPr>
            <a:lvl2pPr marL="0" indent="0" algn="l" defTabSz="914377" rtl="0" eaLnBrk="1" latinLnBrk="0" hangingPunct="1">
              <a:buFontTx/>
              <a:buNone/>
              <a:defRPr lang="nl-NL" sz="3733" b="1" kern="1200" dirty="0" smtClean="0">
                <a:solidFill>
                  <a:schemeClr val="tx1"/>
                </a:solidFill>
                <a:latin typeface="+mn-lt"/>
                <a:ea typeface="+mn-ea"/>
                <a:cs typeface="+mn-cs"/>
              </a:defRPr>
            </a:lvl2pPr>
            <a:lvl3pPr marL="0" indent="0" algn="l" defTabSz="914377" rtl="0" eaLnBrk="1" latinLnBrk="0" hangingPunct="1">
              <a:buFontTx/>
              <a:buNone/>
              <a:defRPr lang="nl-NL" sz="3733" b="1" kern="1200" dirty="0" smtClean="0">
                <a:solidFill>
                  <a:schemeClr val="tx1"/>
                </a:solidFill>
                <a:latin typeface="+mn-lt"/>
                <a:ea typeface="+mn-ea"/>
                <a:cs typeface="+mn-cs"/>
              </a:defRPr>
            </a:lvl3pPr>
            <a:lvl4pPr marL="0" indent="0" algn="l" defTabSz="914377" rtl="0" eaLnBrk="1" latinLnBrk="0" hangingPunct="1">
              <a:buFontTx/>
              <a:buNone/>
              <a:defRPr lang="nl-NL" sz="3733" b="1" kern="1200" dirty="0" smtClean="0">
                <a:solidFill>
                  <a:schemeClr val="tx1"/>
                </a:solidFill>
                <a:latin typeface="+mn-lt"/>
                <a:ea typeface="+mn-ea"/>
                <a:cs typeface="+mn-cs"/>
              </a:defRPr>
            </a:lvl4pPr>
            <a:lvl5pPr marL="0" indent="0" algn="l" defTabSz="914377" rtl="0" eaLnBrk="1" latinLnBrk="0" hangingPunct="1">
              <a:buFontTx/>
              <a:buNone/>
              <a:defRPr lang="nl-BE" sz="3733" b="1" kern="1200" dirty="0">
                <a:solidFill>
                  <a:schemeClr val="tx1"/>
                </a:solidFill>
                <a:latin typeface="+mn-lt"/>
                <a:ea typeface="+mn-ea"/>
                <a:cs typeface="+mn-cs"/>
              </a:defRPr>
            </a:lvl5pPr>
          </a:lstStyle>
          <a:p>
            <a:pPr lvl="0"/>
            <a:r>
              <a:rPr lang="nl-NL"/>
              <a:t>Highlight</a:t>
            </a:r>
            <a:endParaRPr lang="nl-BE"/>
          </a:p>
        </p:txBody>
      </p:sp>
      <p:cxnSp>
        <p:nvCxnSpPr>
          <p:cNvPr id="3" name="Straight Connector 2">
            <a:extLst>
              <a:ext uri="{FF2B5EF4-FFF2-40B4-BE49-F238E27FC236}">
                <a16:creationId xmlns:a16="http://schemas.microsoft.com/office/drawing/2014/main" id="{68C18EC1-D8C4-4674-9784-8DB8D785E904}"/>
              </a:ext>
            </a:extLst>
          </p:cNvPr>
          <p:cNvCxnSpPr/>
          <p:nvPr userDrawn="1"/>
        </p:nvCxnSpPr>
        <p:spPr>
          <a:xfrm>
            <a:off x="971606" y="2757196"/>
            <a:ext cx="475861" cy="134360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186455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Lege_dia">
    <p:spTree>
      <p:nvGrpSpPr>
        <p:cNvPr id="1" name=""/>
        <p:cNvGrpSpPr/>
        <p:nvPr/>
      </p:nvGrpSpPr>
      <p:grpSpPr>
        <a:xfrm>
          <a:off x="0" y="0"/>
          <a:ext cx="0" cy="0"/>
          <a:chOff x="0" y="0"/>
          <a:chExt cx="0" cy="0"/>
        </a:xfrm>
      </p:grpSpPr>
      <p:sp>
        <p:nvSpPr>
          <p:cNvPr id="13" name="Tekstvak 12">
            <a:extLst>
              <a:ext uri="{FF2B5EF4-FFF2-40B4-BE49-F238E27FC236}">
                <a16:creationId xmlns:a16="http://schemas.microsoft.com/office/drawing/2014/main" id="{D2D0B913-E767-4049-8970-190B360C2899}"/>
              </a:ext>
            </a:extLst>
          </p:cNvPr>
          <p:cNvSpPr txBox="1"/>
          <p:nvPr userDrawn="1"/>
        </p:nvSpPr>
        <p:spPr>
          <a:xfrm>
            <a:off x="642376" y="1240869"/>
            <a:ext cx="8298425" cy="584775"/>
          </a:xfrm>
          <a:prstGeom prst="rect">
            <a:avLst/>
          </a:prstGeom>
          <a:noFill/>
        </p:spPr>
        <p:txBody>
          <a:bodyPr wrap="square" rtlCol="0">
            <a:spAutoFit/>
          </a:bodyPr>
          <a:lstStyle/>
          <a:p>
            <a:endParaRPr lang="nl-BE" sz="3200"/>
          </a:p>
        </p:txBody>
      </p:sp>
      <p:sp>
        <p:nvSpPr>
          <p:cNvPr id="17" name="Tijdelijke aanduiding voor tekst 3">
            <a:extLst>
              <a:ext uri="{FF2B5EF4-FFF2-40B4-BE49-F238E27FC236}">
                <a16:creationId xmlns:a16="http://schemas.microsoft.com/office/drawing/2014/main" id="{656B493A-0700-4CB6-9422-17D80DF1F120}"/>
              </a:ext>
            </a:extLst>
          </p:cNvPr>
          <p:cNvSpPr>
            <a:spLocks noGrp="1"/>
          </p:cNvSpPr>
          <p:nvPr>
            <p:ph type="body" sz="quarter" idx="11" hasCustomPrompt="1"/>
          </p:nvPr>
        </p:nvSpPr>
        <p:spPr>
          <a:xfrm>
            <a:off x="642375" y="283613"/>
            <a:ext cx="11161280" cy="788176"/>
          </a:xfrm>
        </p:spPr>
        <p:txBody>
          <a:bodyPr/>
          <a:lstStyle>
            <a:lvl1pPr marL="0" indent="0" algn="l" defTabSz="914370" rtl="0" eaLnBrk="1" latinLnBrk="0" hangingPunct="1">
              <a:buFontTx/>
              <a:buNone/>
              <a:defRPr lang="nl-NL" sz="3733" b="0" kern="1200" dirty="0" smtClean="0">
                <a:solidFill>
                  <a:schemeClr val="tx1"/>
                </a:solidFill>
                <a:latin typeface="Flanders Art Sans Light" panose="020B0604020202020204" charset="0"/>
                <a:ea typeface="+mn-ea"/>
                <a:cs typeface="Calibri" panose="020F0502020204030204" pitchFamily="34" charset="0"/>
              </a:defRPr>
            </a:lvl1pPr>
            <a:lvl2pPr marL="0" indent="0" algn="l" defTabSz="914370" rtl="0" eaLnBrk="1" latinLnBrk="0" hangingPunct="1">
              <a:buFontTx/>
              <a:buNone/>
              <a:defRPr lang="nl-NL" sz="3733" b="1" kern="1200" dirty="0" smtClean="0">
                <a:solidFill>
                  <a:schemeClr val="tx1"/>
                </a:solidFill>
                <a:latin typeface="+mn-lt"/>
                <a:ea typeface="+mn-ea"/>
                <a:cs typeface="+mn-cs"/>
              </a:defRPr>
            </a:lvl2pPr>
            <a:lvl3pPr marL="0" indent="0" algn="l" defTabSz="914370" rtl="0" eaLnBrk="1" latinLnBrk="0" hangingPunct="1">
              <a:buFontTx/>
              <a:buNone/>
              <a:defRPr lang="nl-NL" sz="3733" b="1" kern="1200" dirty="0" smtClean="0">
                <a:solidFill>
                  <a:schemeClr val="tx1"/>
                </a:solidFill>
                <a:latin typeface="+mn-lt"/>
                <a:ea typeface="+mn-ea"/>
                <a:cs typeface="+mn-cs"/>
              </a:defRPr>
            </a:lvl3pPr>
            <a:lvl4pPr marL="0" indent="0" algn="l" defTabSz="914370" rtl="0" eaLnBrk="1" latinLnBrk="0" hangingPunct="1">
              <a:buFontTx/>
              <a:buNone/>
              <a:defRPr lang="nl-NL" sz="3733" b="1" kern="1200" dirty="0" smtClean="0">
                <a:solidFill>
                  <a:schemeClr val="tx1"/>
                </a:solidFill>
                <a:latin typeface="+mn-lt"/>
                <a:ea typeface="+mn-ea"/>
                <a:cs typeface="+mn-cs"/>
              </a:defRPr>
            </a:lvl4pPr>
            <a:lvl5pPr marL="0" indent="0" algn="l" defTabSz="914370" rtl="0" eaLnBrk="1" latinLnBrk="0" hangingPunct="1">
              <a:buFontTx/>
              <a:buNone/>
              <a:defRPr lang="nl-BE" sz="3733" b="1" kern="1200" dirty="0">
                <a:solidFill>
                  <a:schemeClr val="tx1"/>
                </a:solidFill>
                <a:latin typeface="+mn-lt"/>
                <a:ea typeface="+mn-ea"/>
                <a:cs typeface="+mn-cs"/>
              </a:defRPr>
            </a:lvl5pPr>
          </a:lstStyle>
          <a:p>
            <a:pPr lvl="0"/>
            <a:r>
              <a:rPr lang="nl-NL"/>
              <a:t>Klik hier om een hoofdtitel toe te voegen</a:t>
            </a:r>
            <a:endParaRPr lang="nl-BE"/>
          </a:p>
        </p:txBody>
      </p:sp>
      <p:sp>
        <p:nvSpPr>
          <p:cNvPr id="21" name="Tijdelijke aanduiding voor tekst 4">
            <a:extLst>
              <a:ext uri="{FF2B5EF4-FFF2-40B4-BE49-F238E27FC236}">
                <a16:creationId xmlns:a16="http://schemas.microsoft.com/office/drawing/2014/main" id="{AC8800A1-9F07-4BC4-9148-EA8040EB3476}"/>
              </a:ext>
            </a:extLst>
          </p:cNvPr>
          <p:cNvSpPr>
            <a:spLocks noGrp="1"/>
          </p:cNvSpPr>
          <p:nvPr>
            <p:ph type="body" sz="quarter" idx="13"/>
          </p:nvPr>
        </p:nvSpPr>
        <p:spPr>
          <a:xfrm>
            <a:off x="642375" y="2439399"/>
            <a:ext cx="11161280" cy="3533754"/>
          </a:xfrm>
        </p:spPr>
        <p:txBody>
          <a:bodyPr/>
          <a:lstStyle>
            <a:lvl1pPr>
              <a:defRPr sz="2400">
                <a:latin typeface="Flanders Art Sans Light" panose="020B0604020202020204" charset="0"/>
              </a:defRPr>
            </a:lvl1pPr>
            <a:lvl2pPr>
              <a:defRPr sz="2133">
                <a:latin typeface="Flanders Art Sans Light" panose="020B0604020202020204" charset="0"/>
              </a:defRPr>
            </a:lvl2pPr>
            <a:lvl3pPr>
              <a:defRPr sz="2133">
                <a:latin typeface="Flanders Art Sans Light" panose="020B0604020202020204" charset="0"/>
              </a:defRPr>
            </a:lvl3pPr>
            <a:lvl4pPr>
              <a:defRPr sz="2133">
                <a:latin typeface="Flanders Art Sans Light" panose="020B0604020202020204" charset="0"/>
              </a:defRPr>
            </a:lvl4pPr>
            <a:lvl5pPr>
              <a:defRPr sz="2133">
                <a:latin typeface="Flanders Art Sans Light" panose="020B0604020202020204" charset="0"/>
              </a:defRPr>
            </a:lvl5pPr>
          </a:lstStyle>
          <a:p>
            <a:pPr lvl="0"/>
            <a:r>
              <a:rPr lang="nl-NL"/>
              <a:t>Tekststijl van het model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22" name="Text Placeholder 14">
            <a:extLst>
              <a:ext uri="{FF2B5EF4-FFF2-40B4-BE49-F238E27FC236}">
                <a16:creationId xmlns:a16="http://schemas.microsoft.com/office/drawing/2014/main" id="{7EEE85B2-FCE7-4734-AF6A-950BD05C77C6}"/>
              </a:ext>
            </a:extLst>
          </p:cNvPr>
          <p:cNvSpPr>
            <a:spLocks noGrp="1"/>
          </p:cNvSpPr>
          <p:nvPr>
            <p:ph type="body" sz="quarter" idx="15" hasCustomPrompt="1"/>
          </p:nvPr>
        </p:nvSpPr>
        <p:spPr>
          <a:xfrm>
            <a:off x="642376" y="1421316"/>
            <a:ext cx="11161278" cy="393458"/>
          </a:xfrm>
        </p:spPr>
        <p:txBody>
          <a:bodyPr/>
          <a:lstStyle>
            <a:lvl1pPr marL="0" indent="0">
              <a:buFontTx/>
              <a:buNone/>
              <a:defRPr sz="2667">
                <a:latin typeface="Flanders Art Sans Light" panose="020B0604020202020204" charset="0"/>
              </a:defRPr>
            </a:lvl1pPr>
          </a:lstStyle>
          <a:p>
            <a:pPr lvl="0"/>
            <a:r>
              <a:rPr lang="en-US"/>
              <a:t>KLIK HIER OM EVENTUEEL EEN TUSSENTITEL TOE TE VOEGEN</a:t>
            </a:r>
          </a:p>
        </p:txBody>
      </p:sp>
      <p:sp>
        <p:nvSpPr>
          <p:cNvPr id="2" name="Rechthoek 1">
            <a:extLst>
              <a:ext uri="{FF2B5EF4-FFF2-40B4-BE49-F238E27FC236}">
                <a16:creationId xmlns:a16="http://schemas.microsoft.com/office/drawing/2014/main" id="{D23BBC9E-493B-482C-A802-4EE81445416A}"/>
              </a:ext>
            </a:extLst>
          </p:cNvPr>
          <p:cNvSpPr/>
          <p:nvPr userDrawn="1"/>
        </p:nvSpPr>
        <p:spPr>
          <a:xfrm>
            <a:off x="2" y="0"/>
            <a:ext cx="239059"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3200"/>
          </a:p>
        </p:txBody>
      </p:sp>
    </p:spTree>
    <p:extLst>
      <p:ext uri="{BB962C8B-B14F-4D97-AF65-F5344CB8AC3E}">
        <p14:creationId xmlns:p14="http://schemas.microsoft.com/office/powerpoint/2010/main" val="4997125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0.xml><?xml version="1.0" encoding="utf-8"?>
<p:sldLayout xmlns:a="http://schemas.openxmlformats.org/drawingml/2006/main" xmlns:r="http://schemas.openxmlformats.org/officeDocument/2006/relationships" xmlns:p="http://schemas.openxmlformats.org/presentationml/2006/main" userDrawn="1">
  <p:cSld name="Leeg_rechte lijn">
    <p:spTree>
      <p:nvGrpSpPr>
        <p:cNvPr id="1" name=""/>
        <p:cNvGrpSpPr/>
        <p:nvPr/>
      </p:nvGrpSpPr>
      <p:grpSpPr>
        <a:xfrm>
          <a:off x="0" y="0"/>
          <a:ext cx="0" cy="0"/>
          <a:chOff x="0" y="0"/>
          <a:chExt cx="0" cy="0"/>
        </a:xfrm>
      </p:grpSpPr>
      <p:sp>
        <p:nvSpPr>
          <p:cNvPr id="13" name="Tekstvak 12">
            <a:extLst>
              <a:ext uri="{FF2B5EF4-FFF2-40B4-BE49-F238E27FC236}">
                <a16:creationId xmlns:a16="http://schemas.microsoft.com/office/drawing/2014/main" id="{D2D0B913-E767-4049-8970-190B360C2899}"/>
              </a:ext>
            </a:extLst>
          </p:cNvPr>
          <p:cNvSpPr txBox="1"/>
          <p:nvPr userDrawn="1"/>
        </p:nvSpPr>
        <p:spPr>
          <a:xfrm>
            <a:off x="642376" y="1240869"/>
            <a:ext cx="8298425" cy="461665"/>
          </a:xfrm>
          <a:prstGeom prst="rect">
            <a:avLst/>
          </a:prstGeom>
          <a:noFill/>
        </p:spPr>
        <p:txBody>
          <a:bodyPr wrap="square" rtlCol="0">
            <a:spAutoFit/>
          </a:bodyPr>
          <a:lstStyle/>
          <a:p>
            <a:endParaRPr lang="nl-BE" sz="2400"/>
          </a:p>
        </p:txBody>
      </p:sp>
      <p:sp>
        <p:nvSpPr>
          <p:cNvPr id="17" name="Tijdelijke aanduiding voor tekst 3">
            <a:extLst>
              <a:ext uri="{FF2B5EF4-FFF2-40B4-BE49-F238E27FC236}">
                <a16:creationId xmlns:a16="http://schemas.microsoft.com/office/drawing/2014/main" id="{656B493A-0700-4CB6-9422-17D80DF1F120}"/>
              </a:ext>
            </a:extLst>
          </p:cNvPr>
          <p:cNvSpPr>
            <a:spLocks noGrp="1"/>
          </p:cNvSpPr>
          <p:nvPr>
            <p:ph type="body" sz="quarter" idx="11" hasCustomPrompt="1"/>
          </p:nvPr>
        </p:nvSpPr>
        <p:spPr>
          <a:xfrm>
            <a:off x="642375" y="283613"/>
            <a:ext cx="11161280" cy="788176"/>
          </a:xfrm>
        </p:spPr>
        <p:txBody>
          <a:bodyPr/>
          <a:lstStyle>
            <a:lvl1pPr marL="0" indent="0" algn="l" defTabSz="914377" rtl="0" eaLnBrk="1" latinLnBrk="0" hangingPunct="1">
              <a:buFontTx/>
              <a:buNone/>
              <a:defRPr lang="nl-NL" sz="3733" b="0" kern="1200" dirty="0" smtClean="0">
                <a:solidFill>
                  <a:schemeClr val="tx1"/>
                </a:solidFill>
                <a:latin typeface="Flanders Art Sans Light" panose="020B0604020202020204" charset="0"/>
                <a:ea typeface="+mn-ea"/>
                <a:cs typeface="Calibri" panose="020F0502020204030204" pitchFamily="34" charset="0"/>
              </a:defRPr>
            </a:lvl1pPr>
            <a:lvl2pPr marL="0" indent="0" algn="l" defTabSz="914377" rtl="0" eaLnBrk="1" latinLnBrk="0" hangingPunct="1">
              <a:buFontTx/>
              <a:buNone/>
              <a:defRPr lang="nl-NL" sz="3733" b="1" kern="1200" dirty="0" smtClean="0">
                <a:solidFill>
                  <a:schemeClr val="tx1"/>
                </a:solidFill>
                <a:latin typeface="+mn-lt"/>
                <a:ea typeface="+mn-ea"/>
                <a:cs typeface="+mn-cs"/>
              </a:defRPr>
            </a:lvl2pPr>
            <a:lvl3pPr marL="0" indent="0" algn="l" defTabSz="914377" rtl="0" eaLnBrk="1" latinLnBrk="0" hangingPunct="1">
              <a:buFontTx/>
              <a:buNone/>
              <a:defRPr lang="nl-NL" sz="3733" b="1" kern="1200" dirty="0" smtClean="0">
                <a:solidFill>
                  <a:schemeClr val="tx1"/>
                </a:solidFill>
                <a:latin typeface="+mn-lt"/>
                <a:ea typeface="+mn-ea"/>
                <a:cs typeface="+mn-cs"/>
              </a:defRPr>
            </a:lvl3pPr>
            <a:lvl4pPr marL="0" indent="0" algn="l" defTabSz="914377" rtl="0" eaLnBrk="1" latinLnBrk="0" hangingPunct="1">
              <a:buFontTx/>
              <a:buNone/>
              <a:defRPr lang="nl-NL" sz="3733" b="1" kern="1200" dirty="0" smtClean="0">
                <a:solidFill>
                  <a:schemeClr val="tx1"/>
                </a:solidFill>
                <a:latin typeface="+mn-lt"/>
                <a:ea typeface="+mn-ea"/>
                <a:cs typeface="+mn-cs"/>
              </a:defRPr>
            </a:lvl4pPr>
            <a:lvl5pPr marL="0" indent="0" algn="l" defTabSz="914377" rtl="0" eaLnBrk="1" latinLnBrk="0" hangingPunct="1">
              <a:buFontTx/>
              <a:buNone/>
              <a:defRPr lang="nl-BE" sz="3733" b="1" kern="1200" dirty="0">
                <a:solidFill>
                  <a:schemeClr val="tx1"/>
                </a:solidFill>
                <a:latin typeface="+mn-lt"/>
                <a:ea typeface="+mn-ea"/>
                <a:cs typeface="+mn-cs"/>
              </a:defRPr>
            </a:lvl5pPr>
          </a:lstStyle>
          <a:p>
            <a:pPr lvl="0"/>
            <a:r>
              <a:rPr lang="nl-NL"/>
              <a:t>Klik hier om een hoofdtitel toe te voegen</a:t>
            </a:r>
            <a:endParaRPr lang="nl-BE"/>
          </a:p>
        </p:txBody>
      </p:sp>
      <p:sp>
        <p:nvSpPr>
          <p:cNvPr id="21" name="Tijdelijke aanduiding voor tekst 4">
            <a:extLst>
              <a:ext uri="{FF2B5EF4-FFF2-40B4-BE49-F238E27FC236}">
                <a16:creationId xmlns:a16="http://schemas.microsoft.com/office/drawing/2014/main" id="{AC8800A1-9F07-4BC4-9148-EA8040EB3476}"/>
              </a:ext>
            </a:extLst>
          </p:cNvPr>
          <p:cNvSpPr>
            <a:spLocks noGrp="1"/>
          </p:cNvSpPr>
          <p:nvPr>
            <p:ph type="body" sz="quarter" idx="13"/>
          </p:nvPr>
        </p:nvSpPr>
        <p:spPr>
          <a:xfrm>
            <a:off x="642375" y="2439399"/>
            <a:ext cx="11161280" cy="3533755"/>
          </a:xfrm>
        </p:spPr>
        <p:txBody>
          <a:bodyPr/>
          <a:lstStyle>
            <a:lvl1pPr>
              <a:defRPr sz="2400">
                <a:latin typeface="Flanders Art Sans Light" panose="020B0604020202020204" charset="0"/>
              </a:defRPr>
            </a:lvl1pPr>
            <a:lvl2pPr>
              <a:defRPr sz="2133">
                <a:latin typeface="Flanders Art Sans Light" panose="020B0604020202020204" charset="0"/>
              </a:defRPr>
            </a:lvl2pPr>
            <a:lvl3pPr>
              <a:defRPr sz="2133">
                <a:latin typeface="Flanders Art Sans Light" panose="020B0604020202020204" charset="0"/>
              </a:defRPr>
            </a:lvl3pPr>
            <a:lvl4pPr>
              <a:defRPr sz="2133">
                <a:latin typeface="Flanders Art Sans Light" panose="020B0604020202020204" charset="0"/>
              </a:defRPr>
            </a:lvl4pPr>
            <a:lvl5pPr>
              <a:defRPr sz="2133">
                <a:latin typeface="Flanders Art Sans Light" panose="020B0604020202020204" charset="0"/>
              </a:defRPr>
            </a:lvl5pPr>
          </a:lstStyle>
          <a:p>
            <a:pPr lvl="0"/>
            <a:r>
              <a:rPr lang="nl-NL"/>
              <a:t>Tekststijl van het model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22" name="Text Placeholder 14">
            <a:extLst>
              <a:ext uri="{FF2B5EF4-FFF2-40B4-BE49-F238E27FC236}">
                <a16:creationId xmlns:a16="http://schemas.microsoft.com/office/drawing/2014/main" id="{7EEE85B2-FCE7-4734-AF6A-950BD05C77C6}"/>
              </a:ext>
            </a:extLst>
          </p:cNvPr>
          <p:cNvSpPr>
            <a:spLocks noGrp="1"/>
          </p:cNvSpPr>
          <p:nvPr>
            <p:ph type="body" sz="quarter" idx="15" hasCustomPrompt="1"/>
          </p:nvPr>
        </p:nvSpPr>
        <p:spPr>
          <a:xfrm>
            <a:off x="642375" y="1421317"/>
            <a:ext cx="11161279" cy="393457"/>
          </a:xfrm>
        </p:spPr>
        <p:txBody>
          <a:bodyPr/>
          <a:lstStyle>
            <a:lvl1pPr marL="0" indent="0">
              <a:buFontTx/>
              <a:buNone/>
              <a:defRPr sz="2667">
                <a:latin typeface="Flanders Art Sans Light" panose="020B0604020202020204" charset="0"/>
              </a:defRPr>
            </a:lvl1pPr>
          </a:lstStyle>
          <a:p>
            <a:pPr lvl="0"/>
            <a:r>
              <a:rPr lang="en-US"/>
              <a:t>KLIK HIER OM EVENTUEEL EEN TUSSENTITEL TOE TE VOEGEN</a:t>
            </a:r>
          </a:p>
        </p:txBody>
      </p:sp>
      <p:sp>
        <p:nvSpPr>
          <p:cNvPr id="2" name="Rechthoek 1">
            <a:extLst>
              <a:ext uri="{FF2B5EF4-FFF2-40B4-BE49-F238E27FC236}">
                <a16:creationId xmlns:a16="http://schemas.microsoft.com/office/drawing/2014/main" id="{D23BBC9E-493B-482C-A802-4EE81445416A}"/>
              </a:ext>
            </a:extLst>
          </p:cNvPr>
          <p:cNvSpPr/>
          <p:nvPr userDrawn="1"/>
        </p:nvSpPr>
        <p:spPr>
          <a:xfrm>
            <a:off x="1" y="0"/>
            <a:ext cx="239059"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400"/>
          </a:p>
        </p:txBody>
      </p:sp>
    </p:spTree>
    <p:extLst>
      <p:ext uri="{BB962C8B-B14F-4D97-AF65-F5344CB8AC3E}">
        <p14:creationId xmlns:p14="http://schemas.microsoft.com/office/powerpoint/2010/main" val="24116196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1.xml><?xml version="1.0" encoding="utf-8"?>
<p:sldLayout xmlns:a="http://schemas.openxmlformats.org/drawingml/2006/main" xmlns:r="http://schemas.openxmlformats.org/officeDocument/2006/relationships" xmlns:p="http://schemas.openxmlformats.org/presentationml/2006/main" userDrawn="1">
  <p:cSld name="5_Leeg_rechte lijn">
    <p:spTree>
      <p:nvGrpSpPr>
        <p:cNvPr id="1" name=""/>
        <p:cNvGrpSpPr/>
        <p:nvPr/>
      </p:nvGrpSpPr>
      <p:grpSpPr>
        <a:xfrm>
          <a:off x="0" y="0"/>
          <a:ext cx="0" cy="0"/>
          <a:chOff x="0" y="0"/>
          <a:chExt cx="0" cy="0"/>
        </a:xfrm>
      </p:grpSpPr>
      <p:sp>
        <p:nvSpPr>
          <p:cNvPr id="17" name="Tijdelijke aanduiding voor tekst 3">
            <a:extLst>
              <a:ext uri="{FF2B5EF4-FFF2-40B4-BE49-F238E27FC236}">
                <a16:creationId xmlns:a16="http://schemas.microsoft.com/office/drawing/2014/main" id="{656B493A-0700-4CB6-9422-17D80DF1F120}"/>
              </a:ext>
            </a:extLst>
          </p:cNvPr>
          <p:cNvSpPr>
            <a:spLocks noGrp="1"/>
          </p:cNvSpPr>
          <p:nvPr>
            <p:ph type="body" sz="quarter" idx="11" hasCustomPrompt="1"/>
          </p:nvPr>
        </p:nvSpPr>
        <p:spPr>
          <a:xfrm>
            <a:off x="839788" y="283612"/>
            <a:ext cx="10512426" cy="1174797"/>
          </a:xfrm>
        </p:spPr>
        <p:txBody>
          <a:bodyPr>
            <a:normAutofit/>
          </a:bodyPr>
          <a:lstStyle>
            <a:lvl1pPr marL="0" indent="0" algn="l" defTabSz="914377" rtl="0" eaLnBrk="1" latinLnBrk="0" hangingPunct="1">
              <a:buFontTx/>
              <a:buNone/>
              <a:defRPr lang="nl-NL" sz="3600" b="1" kern="1200" dirty="0" smtClean="0">
                <a:solidFill>
                  <a:schemeClr val="tx1"/>
                </a:solidFill>
                <a:latin typeface="Flanders Art Sans Light" panose="020B0604020202020204" charset="0"/>
                <a:ea typeface="+mn-ea"/>
                <a:cs typeface="Calibri" panose="020F0502020204030204" pitchFamily="34" charset="0"/>
              </a:defRPr>
            </a:lvl1pPr>
            <a:lvl2pPr marL="0" indent="0" algn="l" defTabSz="914377" rtl="0" eaLnBrk="1" latinLnBrk="0" hangingPunct="1">
              <a:buFontTx/>
              <a:buNone/>
              <a:defRPr lang="nl-NL" sz="3733" b="1" kern="1200" dirty="0" smtClean="0">
                <a:solidFill>
                  <a:schemeClr val="tx1"/>
                </a:solidFill>
                <a:latin typeface="+mn-lt"/>
                <a:ea typeface="+mn-ea"/>
                <a:cs typeface="+mn-cs"/>
              </a:defRPr>
            </a:lvl2pPr>
            <a:lvl3pPr marL="0" indent="0" algn="l" defTabSz="914377" rtl="0" eaLnBrk="1" latinLnBrk="0" hangingPunct="1">
              <a:buFontTx/>
              <a:buNone/>
              <a:defRPr lang="nl-NL" sz="3733" b="1" kern="1200" dirty="0" smtClean="0">
                <a:solidFill>
                  <a:schemeClr val="tx1"/>
                </a:solidFill>
                <a:latin typeface="+mn-lt"/>
                <a:ea typeface="+mn-ea"/>
                <a:cs typeface="+mn-cs"/>
              </a:defRPr>
            </a:lvl3pPr>
            <a:lvl4pPr marL="0" indent="0" algn="l" defTabSz="914377" rtl="0" eaLnBrk="1" latinLnBrk="0" hangingPunct="1">
              <a:buFontTx/>
              <a:buNone/>
              <a:defRPr lang="nl-NL" sz="3733" b="1" kern="1200" dirty="0" smtClean="0">
                <a:solidFill>
                  <a:schemeClr val="tx1"/>
                </a:solidFill>
                <a:latin typeface="+mn-lt"/>
                <a:ea typeface="+mn-ea"/>
                <a:cs typeface="+mn-cs"/>
              </a:defRPr>
            </a:lvl4pPr>
            <a:lvl5pPr marL="0" indent="0" algn="l" defTabSz="914377" rtl="0" eaLnBrk="1" latinLnBrk="0" hangingPunct="1">
              <a:buFontTx/>
              <a:buNone/>
              <a:defRPr lang="nl-BE" sz="3733" b="1" kern="1200" dirty="0">
                <a:solidFill>
                  <a:schemeClr val="tx1"/>
                </a:solidFill>
                <a:latin typeface="+mn-lt"/>
                <a:ea typeface="+mn-ea"/>
                <a:cs typeface="+mn-cs"/>
              </a:defRPr>
            </a:lvl5pPr>
          </a:lstStyle>
          <a:p>
            <a:pPr lvl="0"/>
            <a:r>
              <a:rPr lang="nl-NL"/>
              <a:t>Klik hier om een hoofdtitel toe te voegen</a:t>
            </a:r>
            <a:endParaRPr lang="nl-BE"/>
          </a:p>
        </p:txBody>
      </p:sp>
      <p:sp>
        <p:nvSpPr>
          <p:cNvPr id="2" name="Rechthoek 1">
            <a:extLst>
              <a:ext uri="{FF2B5EF4-FFF2-40B4-BE49-F238E27FC236}">
                <a16:creationId xmlns:a16="http://schemas.microsoft.com/office/drawing/2014/main" id="{D23BBC9E-493B-482C-A802-4EE81445416A}"/>
              </a:ext>
            </a:extLst>
          </p:cNvPr>
          <p:cNvSpPr/>
          <p:nvPr userDrawn="1"/>
        </p:nvSpPr>
        <p:spPr>
          <a:xfrm>
            <a:off x="1" y="0"/>
            <a:ext cx="239059"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400"/>
          </a:p>
        </p:txBody>
      </p:sp>
    </p:spTree>
    <p:extLst>
      <p:ext uri="{BB962C8B-B14F-4D97-AF65-F5344CB8AC3E}">
        <p14:creationId xmlns:p14="http://schemas.microsoft.com/office/powerpoint/2010/main" val="42663338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2.xml><?xml version="1.0" encoding="utf-8"?>
<p:sldLayout xmlns:a="http://schemas.openxmlformats.org/drawingml/2006/main" xmlns:r="http://schemas.openxmlformats.org/officeDocument/2006/relationships" xmlns:p="http://schemas.openxmlformats.org/presentationml/2006/main" showMasterSp="0" userDrawn="1">
  <p:cSld name="Slotslide 2">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F18B8AE1-9A59-46A6-B320-FCC9A259273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219456" y="0"/>
            <a:ext cx="11972544" cy="6858000"/>
          </a:xfrm>
          <a:prstGeom prst="rect">
            <a:avLst/>
          </a:prstGeom>
        </p:spPr>
      </p:pic>
      <p:sp>
        <p:nvSpPr>
          <p:cNvPr id="14" name="Rechthoek 6">
            <a:extLst>
              <a:ext uri="{FF2B5EF4-FFF2-40B4-BE49-F238E27FC236}">
                <a16:creationId xmlns:a16="http://schemas.microsoft.com/office/drawing/2014/main" id="{46866368-110F-436E-9B2D-DE05977BE19D}"/>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2" name="Titel 1">
            <a:extLst>
              <a:ext uri="{FF2B5EF4-FFF2-40B4-BE49-F238E27FC236}">
                <a16:creationId xmlns:a16="http://schemas.microsoft.com/office/drawing/2014/main" id="{5BD7A1FC-C9B7-4EF4-8B3E-1788213793E2}"/>
              </a:ext>
            </a:extLst>
          </p:cNvPr>
          <p:cNvSpPr>
            <a:spLocks noGrp="1"/>
          </p:cNvSpPr>
          <p:nvPr>
            <p:ph type="ctrTitle"/>
          </p:nvPr>
        </p:nvSpPr>
        <p:spPr>
          <a:xfrm>
            <a:off x="4597400" y="1258113"/>
            <a:ext cx="6754813" cy="3898410"/>
          </a:xfrm>
          <a:prstGeom prst="rect">
            <a:avLst/>
          </a:prstGeom>
        </p:spPr>
        <p:txBody>
          <a:bodyPr anchor="ctr" anchorCtr="0">
            <a:normAutofit/>
          </a:bodyPr>
          <a:lstStyle>
            <a:lvl1pPr algn="r">
              <a:lnSpc>
                <a:spcPct val="100000"/>
              </a:lnSpc>
              <a:defRPr sz="4000" b="1">
                <a:solidFill>
                  <a:schemeClr val="tx1"/>
                </a:solidFill>
              </a:defRPr>
            </a:lvl1pPr>
          </a:lstStyle>
          <a:p>
            <a:r>
              <a:rPr lang="nl-NL"/>
              <a:t>Klik om stijl te bewerken</a:t>
            </a:r>
            <a:endParaRPr lang="nl-BE"/>
          </a:p>
        </p:txBody>
      </p:sp>
      <p:pic>
        <p:nvPicPr>
          <p:cNvPr id="18" name="Picture 3" descr="A picture containing text&#10;&#10;Description automatically generated">
            <a:extLst>
              <a:ext uri="{FF2B5EF4-FFF2-40B4-BE49-F238E27FC236}">
                <a16:creationId xmlns:a16="http://schemas.microsoft.com/office/drawing/2014/main" id="{24D4B9F4-C9B4-4C0C-B2A0-4661A88B7132}"/>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8747035" y="5599887"/>
            <a:ext cx="2605178" cy="655725"/>
          </a:xfrm>
          <a:prstGeom prst="rect">
            <a:avLst/>
          </a:prstGeom>
        </p:spPr>
      </p:pic>
      <p:sp>
        <p:nvSpPr>
          <p:cNvPr id="8" name="Tijdelijke aanduiding voor dianummer 5">
            <a:extLst>
              <a:ext uri="{FF2B5EF4-FFF2-40B4-BE49-F238E27FC236}">
                <a16:creationId xmlns:a16="http://schemas.microsoft.com/office/drawing/2014/main" id="{55FA1061-F3D8-483D-9603-1D6EF08151FB}"/>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noFill/>
                <a:latin typeface="Flanders Art Sans Light" panose="020B0604020202020204" charset="0"/>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6513693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3.xml><?xml version="1.0" encoding="utf-8"?>
<p:sldLayout xmlns:a="http://schemas.openxmlformats.org/drawingml/2006/main" xmlns:r="http://schemas.openxmlformats.org/officeDocument/2006/relationships" xmlns:p="http://schemas.openxmlformats.org/presentationml/2006/main" showMasterSp="0" userDrawn="1">
  <p:cSld name="Slotslide 1">
    <p:spTree>
      <p:nvGrpSpPr>
        <p:cNvPr id="1" name=""/>
        <p:cNvGrpSpPr/>
        <p:nvPr/>
      </p:nvGrpSpPr>
      <p:grpSpPr>
        <a:xfrm>
          <a:off x="0" y="0"/>
          <a:ext cx="0" cy="0"/>
          <a:chOff x="0" y="0"/>
          <a:chExt cx="0" cy="0"/>
        </a:xfrm>
      </p:grpSpPr>
      <p:pic>
        <p:nvPicPr>
          <p:cNvPr id="16" name="Picture 15" descr="A picture containing floor&#10;&#10;Description automatically generated">
            <a:extLst>
              <a:ext uri="{FF2B5EF4-FFF2-40B4-BE49-F238E27FC236}">
                <a16:creationId xmlns:a16="http://schemas.microsoft.com/office/drawing/2014/main" id="{683ED076-46D5-42D9-91B0-E0C40ECCFCBA}"/>
              </a:ext>
            </a:extLst>
          </p:cNvPr>
          <p:cNvPicPr>
            <a:picLocks noChangeAspect="1"/>
          </p:cNvPicPr>
          <p:nvPr userDrawn="1"/>
        </p:nvPicPr>
        <p:blipFill rotWithShape="1">
          <a:blip r:embed="rId2" cstate="screen">
            <a:alphaModFix/>
            <a:extLst>
              <a:ext uri="{28A0092B-C50C-407E-A947-70E740481C1C}">
                <a14:useLocalDpi xmlns:a14="http://schemas.microsoft.com/office/drawing/2010/main"/>
              </a:ext>
            </a:extLst>
          </a:blip>
          <a:srcRect/>
          <a:stretch/>
        </p:blipFill>
        <p:spPr>
          <a:xfrm flipH="1">
            <a:off x="219456" y="1"/>
            <a:ext cx="12003104" cy="6858000"/>
          </a:xfrm>
          <a:prstGeom prst="rect">
            <a:avLst/>
          </a:prstGeom>
        </p:spPr>
      </p:pic>
      <p:grpSp>
        <p:nvGrpSpPr>
          <p:cNvPr id="9" name="Group 8">
            <a:extLst>
              <a:ext uri="{FF2B5EF4-FFF2-40B4-BE49-F238E27FC236}">
                <a16:creationId xmlns:a16="http://schemas.microsoft.com/office/drawing/2014/main" id="{C52542C1-CDF9-42AF-9ED9-D440E3D3E803}"/>
              </a:ext>
            </a:extLst>
          </p:cNvPr>
          <p:cNvGrpSpPr>
            <a:grpSpLocks noChangeAspect="1"/>
          </p:cNvGrpSpPr>
          <p:nvPr userDrawn="1"/>
        </p:nvGrpSpPr>
        <p:grpSpPr>
          <a:xfrm>
            <a:off x="5190602" y="2561298"/>
            <a:ext cx="5764429" cy="2311266"/>
            <a:chOff x="5283199" y="2561298"/>
            <a:chExt cx="5764429" cy="2311266"/>
          </a:xfrm>
        </p:grpSpPr>
        <p:sp>
          <p:nvSpPr>
            <p:cNvPr id="11" name="Freeform: Shape 10">
              <a:extLst>
                <a:ext uri="{FF2B5EF4-FFF2-40B4-BE49-F238E27FC236}">
                  <a16:creationId xmlns:a16="http://schemas.microsoft.com/office/drawing/2014/main" id="{142D1342-C18C-40BB-912C-F86D1E706C6F}"/>
                </a:ext>
              </a:extLst>
            </p:cNvPr>
            <p:cNvSpPr/>
            <p:nvPr/>
          </p:nvSpPr>
          <p:spPr>
            <a:xfrm>
              <a:off x="5283199" y="2561298"/>
              <a:ext cx="2773520" cy="2311266"/>
            </a:xfrm>
            <a:custGeom>
              <a:avLst/>
              <a:gdLst>
                <a:gd name="connsiteX0" fmla="*/ 2773520 w 2773520"/>
                <a:gd name="connsiteY0" fmla="*/ 141189 h 2311266"/>
                <a:gd name="connsiteX1" fmla="*/ 1983425 w 2773520"/>
                <a:gd name="connsiteY1" fmla="*/ 2311266 h 2311266"/>
                <a:gd name="connsiteX2" fmla="*/ 1596567 w 2773520"/>
                <a:gd name="connsiteY2" fmla="*/ 2170077 h 2311266"/>
                <a:gd name="connsiteX3" fmla="*/ 2386380 w 2773520"/>
                <a:gd name="connsiteY3" fmla="*/ 0 h 2311266"/>
                <a:gd name="connsiteX4" fmla="*/ 2773520 w 2773520"/>
                <a:gd name="connsiteY4" fmla="*/ 141189 h 2311266"/>
                <a:gd name="connsiteX5" fmla="*/ 1073603 w 2773520"/>
                <a:gd name="connsiteY5" fmla="*/ 497268 h 2311266"/>
                <a:gd name="connsiteX6" fmla="*/ 1312777 w 2773520"/>
                <a:gd name="connsiteY6" fmla="*/ 831886 h 2311266"/>
                <a:gd name="connsiteX7" fmla="*/ 717523 w 2773520"/>
                <a:gd name="connsiteY7" fmla="*/ 1248394 h 2311266"/>
                <a:gd name="connsiteX8" fmla="*/ 1314189 w 2773520"/>
                <a:gd name="connsiteY8" fmla="*/ 1666314 h 2311266"/>
                <a:gd name="connsiteX9" fmla="*/ 1076426 w 2773520"/>
                <a:gd name="connsiteY9" fmla="*/ 2000933 h 2311266"/>
                <a:gd name="connsiteX10" fmla="*/ 0 w 2773520"/>
                <a:gd name="connsiteY10" fmla="*/ 1248394 h 2311266"/>
                <a:gd name="connsiteX11" fmla="*/ 1073603 w 2773520"/>
                <a:gd name="connsiteY11" fmla="*/ 497268 h 231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73520" h="2311266">
                  <a:moveTo>
                    <a:pt x="2773520" y="141189"/>
                  </a:moveTo>
                  <a:lnTo>
                    <a:pt x="1983425" y="2311266"/>
                  </a:lnTo>
                  <a:lnTo>
                    <a:pt x="1596567" y="2170077"/>
                  </a:lnTo>
                  <a:lnTo>
                    <a:pt x="2386380" y="0"/>
                  </a:lnTo>
                  <a:lnTo>
                    <a:pt x="2773520" y="141189"/>
                  </a:lnTo>
                  <a:close/>
                  <a:moveTo>
                    <a:pt x="1073603" y="497268"/>
                  </a:moveTo>
                  <a:lnTo>
                    <a:pt x="1312777" y="831886"/>
                  </a:lnTo>
                  <a:lnTo>
                    <a:pt x="717523" y="1248394"/>
                  </a:lnTo>
                  <a:lnTo>
                    <a:pt x="1314189" y="1666314"/>
                  </a:lnTo>
                  <a:lnTo>
                    <a:pt x="1076426" y="2000933"/>
                  </a:lnTo>
                  <a:lnTo>
                    <a:pt x="0" y="1248394"/>
                  </a:lnTo>
                  <a:lnTo>
                    <a:pt x="1073603" y="497268"/>
                  </a:lnTo>
                  <a:close/>
                </a:path>
              </a:pathLst>
            </a:custGeom>
            <a:solidFill>
              <a:srgbClr val="FFF000"/>
            </a:solidFill>
            <a:ln w="2821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panose="00000500000000000000" pitchFamily="50" charset="0"/>
                <a:ea typeface="+mn-ea"/>
                <a:cs typeface="+mn-cs"/>
              </a:endParaRPr>
            </a:p>
          </p:txBody>
        </p:sp>
        <p:sp>
          <p:nvSpPr>
            <p:cNvPr id="12" name="Freeform: Shape 11">
              <a:extLst>
                <a:ext uri="{FF2B5EF4-FFF2-40B4-BE49-F238E27FC236}">
                  <a16:creationId xmlns:a16="http://schemas.microsoft.com/office/drawing/2014/main" id="{E1405EE2-60D1-4C7A-A4B5-697C34C849EF}"/>
                </a:ext>
              </a:extLst>
            </p:cNvPr>
            <p:cNvSpPr/>
            <p:nvPr/>
          </p:nvSpPr>
          <p:spPr>
            <a:xfrm>
              <a:off x="9733439" y="2965098"/>
              <a:ext cx="1314189" cy="1503664"/>
            </a:xfrm>
            <a:custGeom>
              <a:avLst/>
              <a:gdLst>
                <a:gd name="connsiteX0" fmla="*/ 0 w 1314189"/>
                <a:gd name="connsiteY0" fmla="*/ 1169046 h 1503664"/>
                <a:gd name="connsiteX1" fmla="*/ 596666 w 1314189"/>
                <a:gd name="connsiteY1" fmla="*/ 751126 h 1503664"/>
                <a:gd name="connsiteX2" fmla="*/ 1412 w 1314189"/>
                <a:gd name="connsiteY2" fmla="*/ 334618 h 1503664"/>
                <a:gd name="connsiteX3" fmla="*/ 240586 w 1314189"/>
                <a:gd name="connsiteY3" fmla="*/ 0 h 1503664"/>
                <a:gd name="connsiteX4" fmla="*/ 1314189 w 1314189"/>
                <a:gd name="connsiteY4" fmla="*/ 751126 h 1503664"/>
                <a:gd name="connsiteX5" fmla="*/ 237763 w 1314189"/>
                <a:gd name="connsiteY5" fmla="*/ 1503665 h 15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4189" h="1503664">
                  <a:moveTo>
                    <a:pt x="0" y="1169046"/>
                  </a:moveTo>
                  <a:lnTo>
                    <a:pt x="596666" y="751126"/>
                  </a:lnTo>
                  <a:lnTo>
                    <a:pt x="1412" y="334618"/>
                  </a:lnTo>
                  <a:lnTo>
                    <a:pt x="240586" y="0"/>
                  </a:lnTo>
                  <a:lnTo>
                    <a:pt x="1314189" y="751126"/>
                  </a:lnTo>
                  <a:lnTo>
                    <a:pt x="237763" y="1503665"/>
                  </a:lnTo>
                  <a:close/>
                </a:path>
              </a:pathLst>
            </a:custGeom>
            <a:solidFill>
              <a:srgbClr val="FFF000"/>
            </a:solidFill>
            <a:ln w="2821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panose="00000500000000000000" pitchFamily="50" charset="0"/>
                <a:ea typeface="+mn-ea"/>
                <a:cs typeface="+mn-cs"/>
              </a:endParaRPr>
            </a:p>
          </p:txBody>
        </p:sp>
      </p:grpSp>
      <p:sp>
        <p:nvSpPr>
          <p:cNvPr id="14" name="Rechthoek 6">
            <a:extLst>
              <a:ext uri="{FF2B5EF4-FFF2-40B4-BE49-F238E27FC236}">
                <a16:creationId xmlns:a16="http://schemas.microsoft.com/office/drawing/2014/main" id="{46866368-110F-436E-9B2D-DE05977BE19D}"/>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2" name="Titel 1">
            <a:extLst>
              <a:ext uri="{FF2B5EF4-FFF2-40B4-BE49-F238E27FC236}">
                <a16:creationId xmlns:a16="http://schemas.microsoft.com/office/drawing/2014/main" id="{5BD7A1FC-C9B7-4EF4-8B3E-1788213793E2}"/>
              </a:ext>
            </a:extLst>
          </p:cNvPr>
          <p:cNvSpPr>
            <a:spLocks noGrp="1"/>
          </p:cNvSpPr>
          <p:nvPr>
            <p:ph type="ctrTitle"/>
          </p:nvPr>
        </p:nvSpPr>
        <p:spPr>
          <a:xfrm>
            <a:off x="839789" y="1258113"/>
            <a:ext cx="4200297" cy="2071868"/>
          </a:xfrm>
          <a:prstGeom prst="rect">
            <a:avLst/>
          </a:prstGeom>
        </p:spPr>
        <p:txBody>
          <a:bodyPr anchor="b" anchorCtr="0">
            <a:normAutofit/>
          </a:bodyPr>
          <a:lstStyle>
            <a:lvl1pPr algn="l">
              <a:defRPr sz="4800" b="1">
                <a:solidFill>
                  <a:schemeClr val="tx1"/>
                </a:solidFill>
              </a:defRPr>
            </a:lvl1pPr>
          </a:lstStyle>
          <a:p>
            <a:r>
              <a:rPr lang="nl-NL"/>
              <a:t>Klik om stijl te bewerken</a:t>
            </a:r>
            <a:endParaRPr lang="nl-BE"/>
          </a:p>
        </p:txBody>
      </p:sp>
      <p:pic>
        <p:nvPicPr>
          <p:cNvPr id="4" name="Picture 3" descr="A picture containing text&#10;&#10;Description automatically generated">
            <a:extLst>
              <a:ext uri="{FF2B5EF4-FFF2-40B4-BE49-F238E27FC236}">
                <a16:creationId xmlns:a16="http://schemas.microsoft.com/office/drawing/2014/main" id="{6C235BE3-1A57-42B0-A76A-CBCC5A5CB636}"/>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891298" y="5156522"/>
            <a:ext cx="4148788" cy="1044253"/>
          </a:xfrm>
          <a:prstGeom prst="rect">
            <a:avLst/>
          </a:prstGeom>
        </p:spPr>
      </p:pic>
      <p:sp>
        <p:nvSpPr>
          <p:cNvPr id="13" name="Text Placeholder 12">
            <a:extLst>
              <a:ext uri="{FF2B5EF4-FFF2-40B4-BE49-F238E27FC236}">
                <a16:creationId xmlns:a16="http://schemas.microsoft.com/office/drawing/2014/main" id="{F3EF43F9-C1BE-4A9F-B44B-5A3FC35C4C68}"/>
              </a:ext>
            </a:extLst>
          </p:cNvPr>
          <p:cNvSpPr>
            <a:spLocks noGrp="1"/>
          </p:cNvSpPr>
          <p:nvPr>
            <p:ph type="body" sz="quarter" idx="10"/>
          </p:nvPr>
        </p:nvSpPr>
        <p:spPr>
          <a:xfrm>
            <a:off x="839789" y="3354606"/>
            <a:ext cx="4200297" cy="1455738"/>
          </a:xfrm>
        </p:spPr>
        <p:txBody>
          <a:bodyPr>
            <a:normAutofit/>
          </a:bodyPr>
          <a:lstStyle>
            <a:lvl1pPr>
              <a:defRPr sz="2400"/>
            </a:lvl1pPr>
          </a:lstStyle>
          <a:p>
            <a:pPr lvl="0"/>
            <a:r>
              <a:rPr lang="nl-NL"/>
              <a:t>Klikken om de tekststijl van het model te bewerken</a:t>
            </a:r>
          </a:p>
        </p:txBody>
      </p:sp>
      <p:sp>
        <p:nvSpPr>
          <p:cNvPr id="15" name="Tijdelijke aanduiding voor dianummer 5">
            <a:extLst>
              <a:ext uri="{FF2B5EF4-FFF2-40B4-BE49-F238E27FC236}">
                <a16:creationId xmlns:a16="http://schemas.microsoft.com/office/drawing/2014/main" id="{4F5F55EB-E944-4493-A42E-018FBF0C7616}"/>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noFill/>
                <a:latin typeface="Flanders Art Sans Light" panose="020B0604020202020204" charset="0"/>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19847339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24.xml><?xml version="1.0" encoding="utf-8"?>
<p:sldLayout xmlns:a="http://schemas.openxmlformats.org/drawingml/2006/main" xmlns:r="http://schemas.openxmlformats.org/officeDocument/2006/relationships" xmlns:p="http://schemas.openxmlformats.org/presentationml/2006/main" showMasterSp="0" preserve="1" userDrawn="1">
  <p:cSld name="Cover">
    <p:spTree>
      <p:nvGrpSpPr>
        <p:cNvPr id="1" name=""/>
        <p:cNvGrpSpPr/>
        <p:nvPr/>
      </p:nvGrpSpPr>
      <p:grpSpPr>
        <a:xfrm>
          <a:off x="0" y="0"/>
          <a:ext cx="0" cy="0"/>
          <a:chOff x="0" y="0"/>
          <a:chExt cx="0" cy="0"/>
        </a:xfrm>
      </p:grpSpPr>
      <p:pic>
        <p:nvPicPr>
          <p:cNvPr id="10" name="Picture 9" descr="A picture containing floor&#10;&#10;Description automatically generated">
            <a:extLst>
              <a:ext uri="{FF2B5EF4-FFF2-40B4-BE49-F238E27FC236}">
                <a16:creationId xmlns:a16="http://schemas.microsoft.com/office/drawing/2014/main" id="{75FEB3F6-D760-4900-BFEC-8E377FF24567}"/>
              </a:ext>
            </a:extLst>
          </p:cNvPr>
          <p:cNvPicPr>
            <a:picLocks noChangeAspect="1"/>
          </p:cNvPicPr>
          <p:nvPr userDrawn="1"/>
        </p:nvPicPr>
        <p:blipFill>
          <a:blip r:embed="rId2" cstate="screen">
            <a:alphaModFix/>
            <a:extLst>
              <a:ext uri="{28A0092B-C50C-407E-A947-70E740481C1C}">
                <a14:useLocalDpi xmlns:a14="http://schemas.microsoft.com/office/drawing/2010/main"/>
              </a:ext>
            </a:extLst>
          </a:blip>
          <a:srcRect/>
          <a:stretch>
            <a:fillRect/>
          </a:stretch>
        </p:blipFill>
        <p:spPr>
          <a:xfrm>
            <a:off x="3192146" y="-13980"/>
            <a:ext cx="8999854" cy="6871980"/>
          </a:xfrm>
          <a:custGeom>
            <a:avLst/>
            <a:gdLst>
              <a:gd name="connsiteX0" fmla="*/ 0 w 8999854"/>
              <a:gd name="connsiteY0" fmla="*/ 0 h 6871980"/>
              <a:gd name="connsiteX1" fmla="*/ 6445616 w 8999854"/>
              <a:gd name="connsiteY1" fmla="*/ 0 h 6871980"/>
              <a:gd name="connsiteX2" fmla="*/ 8999854 w 8999854"/>
              <a:gd name="connsiteY2" fmla="*/ 1787025 h 6871980"/>
              <a:gd name="connsiteX3" fmla="*/ 8999854 w 8999854"/>
              <a:gd name="connsiteY3" fmla="*/ 5085019 h 6871980"/>
              <a:gd name="connsiteX4" fmla="*/ 6443798 w 8999854"/>
              <a:gd name="connsiteY4" fmla="*/ 6871980 h 6871980"/>
              <a:gd name="connsiteX5" fmla="*/ 6830 w 8999854"/>
              <a:gd name="connsiteY5" fmla="*/ 6871980 h 6871980"/>
              <a:gd name="connsiteX6" fmla="*/ 4911484 w 8999854"/>
              <a:gd name="connsiteY6" fmla="*/ 3436637 h 6871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99854" h="6871980">
                <a:moveTo>
                  <a:pt x="0" y="0"/>
                </a:moveTo>
                <a:lnTo>
                  <a:pt x="6445616" y="0"/>
                </a:lnTo>
                <a:lnTo>
                  <a:pt x="8999854" y="1787025"/>
                </a:lnTo>
                <a:lnTo>
                  <a:pt x="8999854" y="5085019"/>
                </a:lnTo>
                <a:lnTo>
                  <a:pt x="6443798" y="6871980"/>
                </a:lnTo>
                <a:lnTo>
                  <a:pt x="6830" y="6871980"/>
                </a:lnTo>
                <a:lnTo>
                  <a:pt x="4911484" y="3436637"/>
                </a:lnTo>
                <a:close/>
              </a:path>
            </a:pathLst>
          </a:custGeom>
        </p:spPr>
      </p:pic>
      <p:grpSp>
        <p:nvGrpSpPr>
          <p:cNvPr id="9" name="Group 8">
            <a:extLst>
              <a:ext uri="{FF2B5EF4-FFF2-40B4-BE49-F238E27FC236}">
                <a16:creationId xmlns:a16="http://schemas.microsoft.com/office/drawing/2014/main" id="{D3318853-BD0A-4D4E-A23C-6F522A624193}"/>
              </a:ext>
            </a:extLst>
          </p:cNvPr>
          <p:cNvGrpSpPr>
            <a:grpSpLocks noChangeAspect="1"/>
          </p:cNvGrpSpPr>
          <p:nvPr userDrawn="1"/>
        </p:nvGrpSpPr>
        <p:grpSpPr>
          <a:xfrm>
            <a:off x="5524268" y="2260633"/>
            <a:ext cx="5827945" cy="2336733"/>
            <a:chOff x="5283199" y="2561298"/>
            <a:chExt cx="5764429" cy="2311266"/>
          </a:xfrm>
          <a:solidFill>
            <a:schemeClr val="accent1"/>
          </a:solidFill>
        </p:grpSpPr>
        <p:sp>
          <p:nvSpPr>
            <p:cNvPr id="11" name="Freeform: Shape 10">
              <a:extLst>
                <a:ext uri="{FF2B5EF4-FFF2-40B4-BE49-F238E27FC236}">
                  <a16:creationId xmlns:a16="http://schemas.microsoft.com/office/drawing/2014/main" id="{1A10232D-0449-4823-B949-BB1487F93B15}"/>
                </a:ext>
              </a:extLst>
            </p:cNvPr>
            <p:cNvSpPr/>
            <p:nvPr/>
          </p:nvSpPr>
          <p:spPr>
            <a:xfrm>
              <a:off x="5283199" y="2561298"/>
              <a:ext cx="2773520" cy="2311266"/>
            </a:xfrm>
            <a:custGeom>
              <a:avLst/>
              <a:gdLst>
                <a:gd name="connsiteX0" fmla="*/ 2773520 w 2773520"/>
                <a:gd name="connsiteY0" fmla="*/ 141189 h 2311266"/>
                <a:gd name="connsiteX1" fmla="*/ 1983425 w 2773520"/>
                <a:gd name="connsiteY1" fmla="*/ 2311266 h 2311266"/>
                <a:gd name="connsiteX2" fmla="*/ 1596567 w 2773520"/>
                <a:gd name="connsiteY2" fmla="*/ 2170077 h 2311266"/>
                <a:gd name="connsiteX3" fmla="*/ 2386380 w 2773520"/>
                <a:gd name="connsiteY3" fmla="*/ 0 h 2311266"/>
                <a:gd name="connsiteX4" fmla="*/ 2773520 w 2773520"/>
                <a:gd name="connsiteY4" fmla="*/ 141189 h 2311266"/>
                <a:gd name="connsiteX5" fmla="*/ 1073603 w 2773520"/>
                <a:gd name="connsiteY5" fmla="*/ 497268 h 2311266"/>
                <a:gd name="connsiteX6" fmla="*/ 1312777 w 2773520"/>
                <a:gd name="connsiteY6" fmla="*/ 831886 h 2311266"/>
                <a:gd name="connsiteX7" fmla="*/ 717523 w 2773520"/>
                <a:gd name="connsiteY7" fmla="*/ 1248394 h 2311266"/>
                <a:gd name="connsiteX8" fmla="*/ 1314189 w 2773520"/>
                <a:gd name="connsiteY8" fmla="*/ 1666314 h 2311266"/>
                <a:gd name="connsiteX9" fmla="*/ 1076426 w 2773520"/>
                <a:gd name="connsiteY9" fmla="*/ 2000933 h 2311266"/>
                <a:gd name="connsiteX10" fmla="*/ 0 w 2773520"/>
                <a:gd name="connsiteY10" fmla="*/ 1248394 h 2311266"/>
                <a:gd name="connsiteX11" fmla="*/ 1073603 w 2773520"/>
                <a:gd name="connsiteY11" fmla="*/ 497268 h 231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73520" h="2311266">
                  <a:moveTo>
                    <a:pt x="2773520" y="141189"/>
                  </a:moveTo>
                  <a:lnTo>
                    <a:pt x="1983425" y="2311266"/>
                  </a:lnTo>
                  <a:lnTo>
                    <a:pt x="1596567" y="2170077"/>
                  </a:lnTo>
                  <a:lnTo>
                    <a:pt x="2386380" y="0"/>
                  </a:lnTo>
                  <a:lnTo>
                    <a:pt x="2773520" y="141189"/>
                  </a:lnTo>
                  <a:close/>
                  <a:moveTo>
                    <a:pt x="1073603" y="497268"/>
                  </a:moveTo>
                  <a:lnTo>
                    <a:pt x="1312777" y="831886"/>
                  </a:lnTo>
                  <a:lnTo>
                    <a:pt x="717523" y="1248394"/>
                  </a:lnTo>
                  <a:lnTo>
                    <a:pt x="1314189" y="1666314"/>
                  </a:lnTo>
                  <a:lnTo>
                    <a:pt x="1076426" y="2000933"/>
                  </a:lnTo>
                  <a:lnTo>
                    <a:pt x="0" y="1248394"/>
                  </a:lnTo>
                  <a:lnTo>
                    <a:pt x="1073603" y="497268"/>
                  </a:lnTo>
                  <a:close/>
                </a:path>
              </a:pathLst>
            </a:custGeom>
            <a:grpFill/>
            <a:ln w="2821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panose="00000500000000000000" pitchFamily="50" charset="0"/>
                <a:ea typeface="+mn-ea"/>
                <a:cs typeface="+mn-cs"/>
              </a:endParaRPr>
            </a:p>
          </p:txBody>
        </p:sp>
        <p:sp>
          <p:nvSpPr>
            <p:cNvPr id="12" name="Freeform: Shape 11">
              <a:extLst>
                <a:ext uri="{FF2B5EF4-FFF2-40B4-BE49-F238E27FC236}">
                  <a16:creationId xmlns:a16="http://schemas.microsoft.com/office/drawing/2014/main" id="{26AFAFFD-068B-411B-9924-4347AE8245BE}"/>
                </a:ext>
              </a:extLst>
            </p:cNvPr>
            <p:cNvSpPr/>
            <p:nvPr/>
          </p:nvSpPr>
          <p:spPr>
            <a:xfrm>
              <a:off x="9733439" y="2965098"/>
              <a:ext cx="1314189" cy="1503664"/>
            </a:xfrm>
            <a:custGeom>
              <a:avLst/>
              <a:gdLst>
                <a:gd name="connsiteX0" fmla="*/ 0 w 1314189"/>
                <a:gd name="connsiteY0" fmla="*/ 1169046 h 1503664"/>
                <a:gd name="connsiteX1" fmla="*/ 596666 w 1314189"/>
                <a:gd name="connsiteY1" fmla="*/ 751126 h 1503664"/>
                <a:gd name="connsiteX2" fmla="*/ 1412 w 1314189"/>
                <a:gd name="connsiteY2" fmla="*/ 334618 h 1503664"/>
                <a:gd name="connsiteX3" fmla="*/ 240586 w 1314189"/>
                <a:gd name="connsiteY3" fmla="*/ 0 h 1503664"/>
                <a:gd name="connsiteX4" fmla="*/ 1314189 w 1314189"/>
                <a:gd name="connsiteY4" fmla="*/ 751126 h 1503664"/>
                <a:gd name="connsiteX5" fmla="*/ 237763 w 1314189"/>
                <a:gd name="connsiteY5" fmla="*/ 1503665 h 15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4189" h="1503664">
                  <a:moveTo>
                    <a:pt x="0" y="1169046"/>
                  </a:moveTo>
                  <a:lnTo>
                    <a:pt x="596666" y="751126"/>
                  </a:lnTo>
                  <a:lnTo>
                    <a:pt x="1412" y="334618"/>
                  </a:lnTo>
                  <a:lnTo>
                    <a:pt x="240586" y="0"/>
                  </a:lnTo>
                  <a:lnTo>
                    <a:pt x="1314189" y="751126"/>
                  </a:lnTo>
                  <a:lnTo>
                    <a:pt x="237763" y="1503665"/>
                  </a:lnTo>
                  <a:close/>
                </a:path>
              </a:pathLst>
            </a:custGeom>
            <a:grpFill/>
            <a:ln w="2821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panose="00000500000000000000" pitchFamily="50" charset="0"/>
                <a:ea typeface="+mn-ea"/>
                <a:cs typeface="+mn-cs"/>
              </a:endParaRPr>
            </a:p>
          </p:txBody>
        </p:sp>
      </p:grpSp>
      <p:pic>
        <p:nvPicPr>
          <p:cNvPr id="14" name="Picture 13" descr="A picture containing text&#10;&#10;Description automatically generated">
            <a:extLst>
              <a:ext uri="{FF2B5EF4-FFF2-40B4-BE49-F238E27FC236}">
                <a16:creationId xmlns:a16="http://schemas.microsoft.com/office/drawing/2014/main" id="{1EC1DC95-204C-4D90-AE62-E3AD462DE1E1}"/>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6096000" y="5566969"/>
            <a:ext cx="3452102" cy="868896"/>
          </a:xfrm>
          <a:prstGeom prst="rect">
            <a:avLst/>
          </a:prstGeom>
        </p:spPr>
      </p:pic>
      <p:sp>
        <p:nvSpPr>
          <p:cNvPr id="2" name="Titel 1">
            <a:extLst>
              <a:ext uri="{FF2B5EF4-FFF2-40B4-BE49-F238E27FC236}">
                <a16:creationId xmlns:a16="http://schemas.microsoft.com/office/drawing/2014/main" id="{5BD7A1FC-C9B7-4EF4-8B3E-1788213793E2}"/>
              </a:ext>
            </a:extLst>
          </p:cNvPr>
          <p:cNvSpPr>
            <a:spLocks noGrp="1"/>
          </p:cNvSpPr>
          <p:nvPr>
            <p:ph type="ctrTitle" hasCustomPrompt="1"/>
          </p:nvPr>
        </p:nvSpPr>
        <p:spPr>
          <a:xfrm>
            <a:off x="839787" y="1466457"/>
            <a:ext cx="4137327" cy="2071868"/>
          </a:xfrm>
          <a:prstGeom prst="rect">
            <a:avLst/>
          </a:prstGeom>
        </p:spPr>
        <p:txBody>
          <a:bodyPr anchor="b" anchorCtr="0">
            <a:normAutofit/>
          </a:bodyPr>
          <a:lstStyle>
            <a:lvl1pPr algn="l">
              <a:defRPr sz="4800" b="1">
                <a:solidFill>
                  <a:schemeClr val="tx1"/>
                </a:solidFill>
              </a:defRPr>
            </a:lvl1pPr>
          </a:lstStyle>
          <a:p>
            <a:r>
              <a:rPr lang="nl-NL"/>
              <a:t>Titel</a:t>
            </a:r>
            <a:endParaRPr lang="nl-BE"/>
          </a:p>
        </p:txBody>
      </p:sp>
      <p:sp>
        <p:nvSpPr>
          <p:cNvPr id="13" name="Text Placeholder 12">
            <a:extLst>
              <a:ext uri="{FF2B5EF4-FFF2-40B4-BE49-F238E27FC236}">
                <a16:creationId xmlns:a16="http://schemas.microsoft.com/office/drawing/2014/main" id="{F3EF43F9-C1BE-4A9F-B44B-5A3FC35C4C68}"/>
              </a:ext>
            </a:extLst>
          </p:cNvPr>
          <p:cNvSpPr>
            <a:spLocks noGrp="1"/>
          </p:cNvSpPr>
          <p:nvPr>
            <p:ph type="body" sz="quarter" idx="10" hasCustomPrompt="1"/>
          </p:nvPr>
        </p:nvSpPr>
        <p:spPr>
          <a:xfrm>
            <a:off x="839787" y="3562950"/>
            <a:ext cx="4137327" cy="1455738"/>
          </a:xfrm>
        </p:spPr>
        <p:txBody>
          <a:bodyPr>
            <a:normAutofit/>
          </a:bodyPr>
          <a:lstStyle>
            <a:lvl1pPr>
              <a:defRPr sz="2400"/>
            </a:lvl1pPr>
          </a:lstStyle>
          <a:p>
            <a:pPr lvl="0"/>
            <a:r>
              <a:rPr lang="en-US"/>
              <a:t>ONDERTITEL</a:t>
            </a:r>
          </a:p>
        </p:txBody>
      </p:sp>
      <p:sp>
        <p:nvSpPr>
          <p:cNvPr id="17" name="Tijdelijke aanduiding voor dianummer 5">
            <a:extLst>
              <a:ext uri="{FF2B5EF4-FFF2-40B4-BE49-F238E27FC236}">
                <a16:creationId xmlns:a16="http://schemas.microsoft.com/office/drawing/2014/main" id="{30DBCDA1-1C65-4A71-BA42-55F5DD4C5826}"/>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no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7180878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5.xml><?xml version="1.0" encoding="utf-8"?>
<p:sldLayout xmlns:a="http://schemas.openxmlformats.org/drawingml/2006/main" xmlns:r="http://schemas.openxmlformats.org/officeDocument/2006/relationships" xmlns:p="http://schemas.openxmlformats.org/presentationml/2006/main" showMasterSp="0" preserve="1" userDrawn="1">
  <p:cSld name="1_Cover">
    <p:spTree>
      <p:nvGrpSpPr>
        <p:cNvPr id="1" name=""/>
        <p:cNvGrpSpPr/>
        <p:nvPr/>
      </p:nvGrpSpPr>
      <p:grpSpPr>
        <a:xfrm>
          <a:off x="0" y="0"/>
          <a:ext cx="0" cy="0"/>
          <a:chOff x="0" y="0"/>
          <a:chExt cx="0" cy="0"/>
        </a:xfrm>
      </p:grpSpPr>
      <p:sp>
        <p:nvSpPr>
          <p:cNvPr id="18" name="Picture Placeholder 17">
            <a:extLst>
              <a:ext uri="{FF2B5EF4-FFF2-40B4-BE49-F238E27FC236}">
                <a16:creationId xmlns:a16="http://schemas.microsoft.com/office/drawing/2014/main" id="{81AF5F86-7557-4EB3-B860-8DAC55C23C75}"/>
              </a:ext>
            </a:extLst>
          </p:cNvPr>
          <p:cNvSpPr>
            <a:spLocks noGrp="1"/>
          </p:cNvSpPr>
          <p:nvPr>
            <p:ph type="pic" sz="quarter" idx="11"/>
          </p:nvPr>
        </p:nvSpPr>
        <p:spPr>
          <a:xfrm>
            <a:off x="3198976" y="0"/>
            <a:ext cx="8993024" cy="6858000"/>
          </a:xfrm>
          <a:custGeom>
            <a:avLst/>
            <a:gdLst>
              <a:gd name="connsiteX0" fmla="*/ 7067804 w 8993024"/>
              <a:gd name="connsiteY0" fmla="*/ 2668882 h 6858000"/>
              <a:gd name="connsiteX1" fmla="*/ 6825995 w 8993024"/>
              <a:gd name="connsiteY1" fmla="*/ 3007187 h 6858000"/>
              <a:gd name="connsiteX2" fmla="*/ 7427808 w 8993024"/>
              <a:gd name="connsiteY2" fmla="*/ 3428285 h 6858000"/>
              <a:gd name="connsiteX3" fmla="*/ 6824567 w 8993024"/>
              <a:gd name="connsiteY3" fmla="*/ 3850809 h 6858000"/>
              <a:gd name="connsiteX4" fmla="*/ 7064950 w 8993024"/>
              <a:gd name="connsiteY4" fmla="*/ 4189115 h 6858000"/>
              <a:gd name="connsiteX5" fmla="*/ 8153237 w 8993024"/>
              <a:gd name="connsiteY5" fmla="*/ 3428285 h 6858000"/>
              <a:gd name="connsiteX6" fmla="*/ 13151 w 8993024"/>
              <a:gd name="connsiteY6" fmla="*/ 0 h 6858000"/>
              <a:gd name="connsiteX7" fmla="*/ 6458768 w 8993024"/>
              <a:gd name="connsiteY7" fmla="*/ 0 h 6858000"/>
              <a:gd name="connsiteX8" fmla="*/ 8993024 w 8993024"/>
              <a:gd name="connsiteY8" fmla="*/ 1773045 h 6858000"/>
              <a:gd name="connsiteX9" fmla="*/ 8993024 w 8993024"/>
              <a:gd name="connsiteY9" fmla="*/ 5071039 h 6858000"/>
              <a:gd name="connsiteX10" fmla="*/ 6436968 w 8993024"/>
              <a:gd name="connsiteY10" fmla="*/ 6858000 h 6858000"/>
              <a:gd name="connsiteX11" fmla="*/ 0 w 8993024"/>
              <a:gd name="connsiteY11" fmla="*/ 6858000 h 6858000"/>
              <a:gd name="connsiteX12" fmla="*/ 4113308 w 8993024"/>
              <a:gd name="connsiteY12" fmla="*/ 3976936 h 6858000"/>
              <a:gd name="connsiteX13" fmla="*/ 3939451 w 8993024"/>
              <a:gd name="connsiteY13" fmla="*/ 4454621 h 6858000"/>
              <a:gd name="connsiteX14" fmla="*/ 4330572 w 8993024"/>
              <a:gd name="connsiteY14" fmla="*/ 4597366 h 6858000"/>
              <a:gd name="connsiteX15" fmla="*/ 4708157 w 8993024"/>
              <a:gd name="connsiteY15" fmla="*/ 3560289 h 6858000"/>
              <a:gd name="connsiteX16" fmla="*/ 4904654 w 8993024"/>
              <a:gd name="connsiteY16" fmla="*/ 3422658 h 6858000"/>
              <a:gd name="connsiteX17" fmla="*/ 4787988 w 8993024"/>
              <a:gd name="connsiteY17" fmla="*/ 3341024 h 6858000"/>
              <a:gd name="connsiteX18" fmla="*/ 5129372 w 8993024"/>
              <a:gd name="connsiteY18" fmla="*/ 2403378 h 6858000"/>
              <a:gd name="connsiteX19" fmla="*/ 4737966 w 8993024"/>
              <a:gd name="connsiteY19" fmla="*/ 2260633 h 6858000"/>
              <a:gd name="connsiteX20" fmla="*/ 4434717 w 8993024"/>
              <a:gd name="connsiteY20" fmla="*/ 309383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993024" h="6858000">
                <a:moveTo>
                  <a:pt x="7067804" y="2668882"/>
                </a:moveTo>
                <a:lnTo>
                  <a:pt x="6825995" y="3007187"/>
                </a:lnTo>
                <a:lnTo>
                  <a:pt x="7427808" y="3428285"/>
                </a:lnTo>
                <a:lnTo>
                  <a:pt x="6824567" y="3850809"/>
                </a:lnTo>
                <a:lnTo>
                  <a:pt x="7064950" y="4189115"/>
                </a:lnTo>
                <a:lnTo>
                  <a:pt x="8153237" y="3428285"/>
                </a:lnTo>
                <a:close/>
                <a:moveTo>
                  <a:pt x="13151" y="0"/>
                </a:moveTo>
                <a:lnTo>
                  <a:pt x="6458768" y="0"/>
                </a:lnTo>
                <a:lnTo>
                  <a:pt x="8993024" y="1773045"/>
                </a:lnTo>
                <a:lnTo>
                  <a:pt x="8993024" y="5071039"/>
                </a:lnTo>
                <a:lnTo>
                  <a:pt x="6436968" y="6858000"/>
                </a:lnTo>
                <a:lnTo>
                  <a:pt x="0" y="6858000"/>
                </a:lnTo>
                <a:lnTo>
                  <a:pt x="4113308" y="3976936"/>
                </a:lnTo>
                <a:lnTo>
                  <a:pt x="3939451" y="4454621"/>
                </a:lnTo>
                <a:lnTo>
                  <a:pt x="4330572" y="4597366"/>
                </a:lnTo>
                <a:lnTo>
                  <a:pt x="4708157" y="3560289"/>
                </a:lnTo>
                <a:lnTo>
                  <a:pt x="4904654" y="3422658"/>
                </a:lnTo>
                <a:lnTo>
                  <a:pt x="4787988" y="3341024"/>
                </a:lnTo>
                <a:lnTo>
                  <a:pt x="5129372" y="2403378"/>
                </a:lnTo>
                <a:lnTo>
                  <a:pt x="4737966" y="2260633"/>
                </a:lnTo>
                <a:lnTo>
                  <a:pt x="4434717" y="3093836"/>
                </a:lnTo>
                <a:close/>
              </a:path>
            </a:pathLst>
          </a:custGeom>
          <a:solidFill>
            <a:schemeClr val="bg2"/>
          </a:solidFill>
        </p:spPr>
        <p:txBody>
          <a:bodyPr wrap="square">
            <a:noAutofit/>
          </a:bodyPr>
          <a:lstStyle/>
          <a:p>
            <a:r>
              <a:rPr lang="nl-NL"/>
              <a:t>Klik op het pictogram als u een afbeelding wilt toevoegen</a:t>
            </a:r>
            <a:endParaRPr lang="nl-BE"/>
          </a:p>
        </p:txBody>
      </p:sp>
      <p:sp>
        <p:nvSpPr>
          <p:cNvPr id="6" name="Text Placeholder 5">
            <a:extLst>
              <a:ext uri="{FF2B5EF4-FFF2-40B4-BE49-F238E27FC236}">
                <a16:creationId xmlns:a16="http://schemas.microsoft.com/office/drawing/2014/main" id="{986D4B86-8480-40A8-8A0F-71E1A4A7D5CF}"/>
              </a:ext>
            </a:extLst>
          </p:cNvPr>
          <p:cNvSpPr>
            <a:spLocks noGrp="1"/>
          </p:cNvSpPr>
          <p:nvPr>
            <p:ph type="body" sz="quarter" idx="12" hasCustomPrompt="1"/>
          </p:nvPr>
        </p:nvSpPr>
        <p:spPr>
          <a:xfrm>
            <a:off x="6096000" y="5568265"/>
            <a:ext cx="3452400" cy="867600"/>
          </a:xfrm>
          <a:blipFill>
            <a:blip r:embed="rId2" cstate="screen">
              <a:extLst>
                <a:ext uri="{28A0092B-C50C-407E-A947-70E740481C1C}">
                  <a14:useLocalDpi xmlns:a14="http://schemas.microsoft.com/office/drawing/2010/main"/>
                </a:ext>
              </a:extLst>
            </a:blip>
            <a:stretch>
              <a:fillRect/>
            </a:stretch>
          </a:blipFill>
        </p:spPr>
        <p:txBody>
          <a:bodyPr/>
          <a:lstStyle/>
          <a:p>
            <a:pPr lvl="0"/>
            <a:r>
              <a:rPr lang="nl-BE"/>
              <a:t> </a:t>
            </a:r>
          </a:p>
        </p:txBody>
      </p:sp>
      <p:sp>
        <p:nvSpPr>
          <p:cNvPr id="2" name="Titel 1">
            <a:extLst>
              <a:ext uri="{FF2B5EF4-FFF2-40B4-BE49-F238E27FC236}">
                <a16:creationId xmlns:a16="http://schemas.microsoft.com/office/drawing/2014/main" id="{5BD7A1FC-C9B7-4EF4-8B3E-1788213793E2}"/>
              </a:ext>
            </a:extLst>
          </p:cNvPr>
          <p:cNvSpPr>
            <a:spLocks noGrp="1"/>
          </p:cNvSpPr>
          <p:nvPr userDrawn="1">
            <p:ph type="ctrTitle" hasCustomPrompt="1"/>
          </p:nvPr>
        </p:nvSpPr>
        <p:spPr>
          <a:xfrm>
            <a:off x="839787" y="1466457"/>
            <a:ext cx="4137327" cy="2071868"/>
          </a:xfrm>
          <a:prstGeom prst="rect">
            <a:avLst/>
          </a:prstGeom>
        </p:spPr>
        <p:txBody>
          <a:bodyPr anchor="b" anchorCtr="0">
            <a:normAutofit/>
          </a:bodyPr>
          <a:lstStyle>
            <a:lvl1pPr algn="l">
              <a:defRPr sz="4800" b="1">
                <a:solidFill>
                  <a:schemeClr val="tx1"/>
                </a:solidFill>
              </a:defRPr>
            </a:lvl1pPr>
          </a:lstStyle>
          <a:p>
            <a:r>
              <a:rPr lang="nl-NL"/>
              <a:t>Titel</a:t>
            </a:r>
            <a:endParaRPr lang="nl-BE"/>
          </a:p>
        </p:txBody>
      </p:sp>
      <p:sp>
        <p:nvSpPr>
          <p:cNvPr id="13" name="Text Placeholder 12">
            <a:extLst>
              <a:ext uri="{FF2B5EF4-FFF2-40B4-BE49-F238E27FC236}">
                <a16:creationId xmlns:a16="http://schemas.microsoft.com/office/drawing/2014/main" id="{F3EF43F9-C1BE-4A9F-B44B-5A3FC35C4C68}"/>
              </a:ext>
            </a:extLst>
          </p:cNvPr>
          <p:cNvSpPr>
            <a:spLocks noGrp="1"/>
          </p:cNvSpPr>
          <p:nvPr userDrawn="1">
            <p:ph type="body" sz="quarter" idx="10" hasCustomPrompt="1"/>
          </p:nvPr>
        </p:nvSpPr>
        <p:spPr>
          <a:xfrm>
            <a:off x="839787" y="3562950"/>
            <a:ext cx="4137327" cy="1455738"/>
          </a:xfrm>
        </p:spPr>
        <p:txBody>
          <a:bodyPr>
            <a:normAutofit/>
          </a:bodyPr>
          <a:lstStyle>
            <a:lvl1pPr>
              <a:defRPr sz="2400"/>
            </a:lvl1pPr>
          </a:lstStyle>
          <a:p>
            <a:pPr lvl="0"/>
            <a:r>
              <a:rPr lang="en-US"/>
              <a:t>ONDERTITEL</a:t>
            </a:r>
          </a:p>
        </p:txBody>
      </p:sp>
      <p:sp>
        <p:nvSpPr>
          <p:cNvPr id="17" name="Tijdelijke aanduiding voor dianummer 5">
            <a:extLst>
              <a:ext uri="{FF2B5EF4-FFF2-40B4-BE49-F238E27FC236}">
                <a16:creationId xmlns:a16="http://schemas.microsoft.com/office/drawing/2014/main" id="{30DBCDA1-1C65-4A71-BA42-55F5DD4C5826}"/>
              </a:ext>
            </a:extLst>
          </p:cNvPr>
          <p:cNvSpPr>
            <a:spLocks noGrp="1"/>
          </p:cNvSpPr>
          <p:nvPr userDrawn="1">
            <p:ph type="sldNum" sz="quarter" idx="4"/>
          </p:nvPr>
        </p:nvSpPr>
        <p:spPr>
          <a:xfrm>
            <a:off x="10514012" y="6344982"/>
            <a:ext cx="838200" cy="365125"/>
          </a:xfrm>
          <a:prstGeom prst="rect">
            <a:avLst/>
          </a:prstGeom>
        </p:spPr>
        <p:txBody>
          <a:bodyPr vert="horz" lIns="0" tIns="45720" rIns="0" bIns="45720" rtlCol="0" anchor="ctr"/>
          <a:lstStyle>
            <a:lvl1pPr algn="r">
              <a:defRPr sz="1200" b="1">
                <a:noFill/>
                <a:latin typeface="+mj-lt"/>
              </a:defRPr>
            </a:lvl1pPr>
          </a:lstStyle>
          <a:p>
            <a:fld id="{1EABE038-A425-4CC0-917A-1DC3ED725B2E}" type="slidenum">
              <a:rPr lang="nl-BE" smtClean="0"/>
              <a:pPr/>
              <a:t>‹nr.›</a:t>
            </a:fld>
            <a:endParaRPr lang="nl-BE"/>
          </a:p>
        </p:txBody>
      </p:sp>
      <p:grpSp>
        <p:nvGrpSpPr>
          <p:cNvPr id="19" name="Group 18">
            <a:extLst>
              <a:ext uri="{FF2B5EF4-FFF2-40B4-BE49-F238E27FC236}">
                <a16:creationId xmlns:a16="http://schemas.microsoft.com/office/drawing/2014/main" id="{FCF89028-B8A9-432B-AEE4-522BF6615467}"/>
              </a:ext>
            </a:extLst>
          </p:cNvPr>
          <p:cNvGrpSpPr>
            <a:grpSpLocks noChangeAspect="1"/>
          </p:cNvGrpSpPr>
          <p:nvPr userDrawn="1"/>
        </p:nvGrpSpPr>
        <p:grpSpPr>
          <a:xfrm>
            <a:off x="5524268" y="2260633"/>
            <a:ext cx="5827945" cy="2336733"/>
            <a:chOff x="5283199" y="2561298"/>
            <a:chExt cx="5764429" cy="2311266"/>
          </a:xfrm>
          <a:solidFill>
            <a:schemeClr val="accent1"/>
          </a:solidFill>
        </p:grpSpPr>
        <p:sp>
          <p:nvSpPr>
            <p:cNvPr id="20" name="Freeform: Shape 19">
              <a:extLst>
                <a:ext uri="{FF2B5EF4-FFF2-40B4-BE49-F238E27FC236}">
                  <a16:creationId xmlns:a16="http://schemas.microsoft.com/office/drawing/2014/main" id="{3944ABF9-A922-41DB-B40E-FBED7DDC28D8}"/>
                </a:ext>
              </a:extLst>
            </p:cNvPr>
            <p:cNvSpPr/>
            <p:nvPr/>
          </p:nvSpPr>
          <p:spPr>
            <a:xfrm>
              <a:off x="5283199" y="2561298"/>
              <a:ext cx="2773520" cy="2311266"/>
            </a:xfrm>
            <a:custGeom>
              <a:avLst/>
              <a:gdLst>
                <a:gd name="connsiteX0" fmla="*/ 2773520 w 2773520"/>
                <a:gd name="connsiteY0" fmla="*/ 141189 h 2311266"/>
                <a:gd name="connsiteX1" fmla="*/ 1983425 w 2773520"/>
                <a:gd name="connsiteY1" fmla="*/ 2311266 h 2311266"/>
                <a:gd name="connsiteX2" fmla="*/ 1596567 w 2773520"/>
                <a:gd name="connsiteY2" fmla="*/ 2170077 h 2311266"/>
                <a:gd name="connsiteX3" fmla="*/ 2386380 w 2773520"/>
                <a:gd name="connsiteY3" fmla="*/ 0 h 2311266"/>
                <a:gd name="connsiteX4" fmla="*/ 2773520 w 2773520"/>
                <a:gd name="connsiteY4" fmla="*/ 141189 h 2311266"/>
                <a:gd name="connsiteX5" fmla="*/ 1073603 w 2773520"/>
                <a:gd name="connsiteY5" fmla="*/ 497268 h 2311266"/>
                <a:gd name="connsiteX6" fmla="*/ 1312777 w 2773520"/>
                <a:gd name="connsiteY6" fmla="*/ 831886 h 2311266"/>
                <a:gd name="connsiteX7" fmla="*/ 717523 w 2773520"/>
                <a:gd name="connsiteY7" fmla="*/ 1248394 h 2311266"/>
                <a:gd name="connsiteX8" fmla="*/ 1314189 w 2773520"/>
                <a:gd name="connsiteY8" fmla="*/ 1666314 h 2311266"/>
                <a:gd name="connsiteX9" fmla="*/ 1076426 w 2773520"/>
                <a:gd name="connsiteY9" fmla="*/ 2000933 h 2311266"/>
                <a:gd name="connsiteX10" fmla="*/ 0 w 2773520"/>
                <a:gd name="connsiteY10" fmla="*/ 1248394 h 2311266"/>
                <a:gd name="connsiteX11" fmla="*/ 1073603 w 2773520"/>
                <a:gd name="connsiteY11" fmla="*/ 497268 h 231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73520" h="2311266">
                  <a:moveTo>
                    <a:pt x="2773520" y="141189"/>
                  </a:moveTo>
                  <a:lnTo>
                    <a:pt x="1983425" y="2311266"/>
                  </a:lnTo>
                  <a:lnTo>
                    <a:pt x="1596567" y="2170077"/>
                  </a:lnTo>
                  <a:lnTo>
                    <a:pt x="2386380" y="0"/>
                  </a:lnTo>
                  <a:lnTo>
                    <a:pt x="2773520" y="141189"/>
                  </a:lnTo>
                  <a:close/>
                  <a:moveTo>
                    <a:pt x="1073603" y="497268"/>
                  </a:moveTo>
                  <a:lnTo>
                    <a:pt x="1312777" y="831886"/>
                  </a:lnTo>
                  <a:lnTo>
                    <a:pt x="717523" y="1248394"/>
                  </a:lnTo>
                  <a:lnTo>
                    <a:pt x="1314189" y="1666314"/>
                  </a:lnTo>
                  <a:lnTo>
                    <a:pt x="1076426" y="2000933"/>
                  </a:lnTo>
                  <a:lnTo>
                    <a:pt x="0" y="1248394"/>
                  </a:lnTo>
                  <a:lnTo>
                    <a:pt x="1073603" y="497268"/>
                  </a:lnTo>
                  <a:close/>
                </a:path>
              </a:pathLst>
            </a:custGeom>
            <a:grpFill/>
            <a:ln w="2821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panose="00000500000000000000" pitchFamily="50" charset="0"/>
                <a:ea typeface="+mn-ea"/>
                <a:cs typeface="+mn-cs"/>
              </a:endParaRPr>
            </a:p>
          </p:txBody>
        </p:sp>
        <p:sp>
          <p:nvSpPr>
            <p:cNvPr id="21" name="Freeform: Shape 20">
              <a:extLst>
                <a:ext uri="{FF2B5EF4-FFF2-40B4-BE49-F238E27FC236}">
                  <a16:creationId xmlns:a16="http://schemas.microsoft.com/office/drawing/2014/main" id="{8BDB72BE-4888-426D-ADA2-4D09ADA71B98}"/>
                </a:ext>
              </a:extLst>
            </p:cNvPr>
            <p:cNvSpPr/>
            <p:nvPr/>
          </p:nvSpPr>
          <p:spPr>
            <a:xfrm>
              <a:off x="9733439" y="2965098"/>
              <a:ext cx="1314189" cy="1503664"/>
            </a:xfrm>
            <a:custGeom>
              <a:avLst/>
              <a:gdLst>
                <a:gd name="connsiteX0" fmla="*/ 0 w 1314189"/>
                <a:gd name="connsiteY0" fmla="*/ 1169046 h 1503664"/>
                <a:gd name="connsiteX1" fmla="*/ 596666 w 1314189"/>
                <a:gd name="connsiteY1" fmla="*/ 751126 h 1503664"/>
                <a:gd name="connsiteX2" fmla="*/ 1412 w 1314189"/>
                <a:gd name="connsiteY2" fmla="*/ 334618 h 1503664"/>
                <a:gd name="connsiteX3" fmla="*/ 240586 w 1314189"/>
                <a:gd name="connsiteY3" fmla="*/ 0 h 1503664"/>
                <a:gd name="connsiteX4" fmla="*/ 1314189 w 1314189"/>
                <a:gd name="connsiteY4" fmla="*/ 751126 h 1503664"/>
                <a:gd name="connsiteX5" fmla="*/ 237763 w 1314189"/>
                <a:gd name="connsiteY5" fmla="*/ 1503665 h 15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4189" h="1503664">
                  <a:moveTo>
                    <a:pt x="0" y="1169046"/>
                  </a:moveTo>
                  <a:lnTo>
                    <a:pt x="596666" y="751126"/>
                  </a:lnTo>
                  <a:lnTo>
                    <a:pt x="1412" y="334618"/>
                  </a:lnTo>
                  <a:lnTo>
                    <a:pt x="240586" y="0"/>
                  </a:lnTo>
                  <a:lnTo>
                    <a:pt x="1314189" y="751126"/>
                  </a:lnTo>
                  <a:lnTo>
                    <a:pt x="237763" y="1503665"/>
                  </a:lnTo>
                  <a:close/>
                </a:path>
              </a:pathLst>
            </a:custGeom>
            <a:grpFill/>
            <a:ln w="2821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panose="00000500000000000000" pitchFamily="50" charset="0"/>
                <a:ea typeface="+mn-ea"/>
                <a:cs typeface="+mn-cs"/>
              </a:endParaRPr>
            </a:p>
          </p:txBody>
        </p:sp>
      </p:grpSp>
    </p:spTree>
    <p:extLst>
      <p:ext uri="{BB962C8B-B14F-4D97-AF65-F5344CB8AC3E}">
        <p14:creationId xmlns:p14="http://schemas.microsoft.com/office/powerpoint/2010/main" val="17381585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6.xml><?xml version="1.0" encoding="utf-8"?>
<p:sldLayout xmlns:a="http://schemas.openxmlformats.org/drawingml/2006/main" xmlns:r="http://schemas.openxmlformats.org/officeDocument/2006/relationships" xmlns:p="http://schemas.openxmlformats.org/presentationml/2006/main" showMasterSp="0" preserve="1" userDrawn="1">
  <p:cSld name="Cover + Foto">
    <p:spTree>
      <p:nvGrpSpPr>
        <p:cNvPr id="1" name=""/>
        <p:cNvGrpSpPr/>
        <p:nvPr/>
      </p:nvGrpSpPr>
      <p:grpSpPr>
        <a:xfrm>
          <a:off x="0" y="0"/>
          <a:ext cx="0" cy="0"/>
          <a:chOff x="0" y="0"/>
          <a:chExt cx="0" cy="0"/>
        </a:xfrm>
      </p:grpSpPr>
      <p:sp>
        <p:nvSpPr>
          <p:cNvPr id="7" name="Tijdelijke aanduiding voor dianummer 5">
            <a:extLst>
              <a:ext uri="{FF2B5EF4-FFF2-40B4-BE49-F238E27FC236}">
                <a16:creationId xmlns:a16="http://schemas.microsoft.com/office/drawing/2014/main" id="{47D6E984-9E7D-4BA3-B3F3-986CC7F1D6E7}"/>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noFill/>
                <a:latin typeface="+mj-lt"/>
              </a:defRPr>
            </a:lvl1pPr>
          </a:lstStyle>
          <a:p>
            <a:fld id="{1EABE038-A425-4CC0-917A-1DC3ED725B2E}" type="slidenum">
              <a:rPr lang="nl-BE" smtClean="0"/>
              <a:pPr/>
              <a:t>‹nr.›</a:t>
            </a:fld>
            <a:endParaRPr lang="nl-BE"/>
          </a:p>
        </p:txBody>
      </p:sp>
      <p:sp>
        <p:nvSpPr>
          <p:cNvPr id="12" name="Freeform: Shape 11">
            <a:extLst>
              <a:ext uri="{FF2B5EF4-FFF2-40B4-BE49-F238E27FC236}">
                <a16:creationId xmlns:a16="http://schemas.microsoft.com/office/drawing/2014/main" id="{F869AC77-F5E2-4205-93FD-B5CEDCE245C5}"/>
              </a:ext>
            </a:extLst>
          </p:cNvPr>
          <p:cNvSpPr/>
          <p:nvPr userDrawn="1"/>
        </p:nvSpPr>
        <p:spPr>
          <a:xfrm>
            <a:off x="0" y="0"/>
            <a:ext cx="8237622" cy="6857999"/>
          </a:xfrm>
          <a:custGeom>
            <a:avLst/>
            <a:gdLst>
              <a:gd name="connsiteX0" fmla="*/ 0 w 8237622"/>
              <a:gd name="connsiteY0" fmla="*/ 0 h 6857999"/>
              <a:gd name="connsiteX1" fmla="*/ 5883438 w 8237622"/>
              <a:gd name="connsiteY1" fmla="*/ 0 h 6857999"/>
              <a:gd name="connsiteX2" fmla="*/ 8237622 w 8237622"/>
              <a:gd name="connsiteY2" fmla="*/ 6857999 h 6857999"/>
              <a:gd name="connsiteX3" fmla="*/ 0 w 8237622"/>
              <a:gd name="connsiteY3" fmla="*/ 6857999 h 6857999"/>
            </a:gdLst>
            <a:ahLst/>
            <a:cxnLst>
              <a:cxn ang="0">
                <a:pos x="connsiteX0" y="connsiteY0"/>
              </a:cxn>
              <a:cxn ang="0">
                <a:pos x="connsiteX1" y="connsiteY1"/>
              </a:cxn>
              <a:cxn ang="0">
                <a:pos x="connsiteX2" y="connsiteY2"/>
              </a:cxn>
              <a:cxn ang="0">
                <a:pos x="connsiteX3" y="connsiteY3"/>
              </a:cxn>
            </a:cxnLst>
            <a:rect l="l" t="t" r="r" b="b"/>
            <a:pathLst>
              <a:path w="8237622" h="6857999">
                <a:moveTo>
                  <a:pt x="0" y="0"/>
                </a:moveTo>
                <a:lnTo>
                  <a:pt x="5883438" y="0"/>
                </a:lnTo>
                <a:lnTo>
                  <a:pt x="8237622" y="6857999"/>
                </a:lnTo>
                <a:lnTo>
                  <a:pt x="0" y="6857999"/>
                </a:lnTo>
                <a:close/>
              </a:path>
            </a:pathLst>
          </a:cu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p>
        </p:txBody>
      </p:sp>
      <p:sp>
        <p:nvSpPr>
          <p:cNvPr id="10" name="Picture Placeholder 9">
            <a:extLst>
              <a:ext uri="{FF2B5EF4-FFF2-40B4-BE49-F238E27FC236}">
                <a16:creationId xmlns:a16="http://schemas.microsoft.com/office/drawing/2014/main" id="{B824B98A-4944-4791-8FF5-6261333FFD93}"/>
              </a:ext>
            </a:extLst>
          </p:cNvPr>
          <p:cNvSpPr>
            <a:spLocks noGrp="1"/>
          </p:cNvSpPr>
          <p:nvPr>
            <p:ph type="pic" sz="quarter" idx="10" hasCustomPrompt="1"/>
          </p:nvPr>
        </p:nvSpPr>
        <p:spPr>
          <a:xfrm>
            <a:off x="5883520" y="237"/>
            <a:ext cx="6308480" cy="6857762"/>
          </a:xfrm>
          <a:custGeom>
            <a:avLst/>
            <a:gdLst>
              <a:gd name="connsiteX0" fmla="*/ 0 w 6308480"/>
              <a:gd name="connsiteY0" fmla="*/ 0 h 6857762"/>
              <a:gd name="connsiteX1" fmla="*/ 6300924 w 6308480"/>
              <a:gd name="connsiteY1" fmla="*/ 2727 h 6857762"/>
              <a:gd name="connsiteX2" fmla="*/ 6308480 w 6308480"/>
              <a:gd name="connsiteY2" fmla="*/ 6857762 h 6857762"/>
              <a:gd name="connsiteX3" fmla="*/ 2354102 w 6308480"/>
              <a:gd name="connsiteY3" fmla="*/ 6857762 h 6857762"/>
            </a:gdLst>
            <a:ahLst/>
            <a:cxnLst>
              <a:cxn ang="0">
                <a:pos x="connsiteX0" y="connsiteY0"/>
              </a:cxn>
              <a:cxn ang="0">
                <a:pos x="connsiteX1" y="connsiteY1"/>
              </a:cxn>
              <a:cxn ang="0">
                <a:pos x="connsiteX2" y="connsiteY2"/>
              </a:cxn>
              <a:cxn ang="0">
                <a:pos x="connsiteX3" y="connsiteY3"/>
              </a:cxn>
            </a:cxnLst>
            <a:rect l="l" t="t" r="r" b="b"/>
            <a:pathLst>
              <a:path w="6308480" h="6857762">
                <a:moveTo>
                  <a:pt x="0" y="0"/>
                </a:moveTo>
                <a:lnTo>
                  <a:pt x="6300924" y="2727"/>
                </a:lnTo>
                <a:cubicBezTo>
                  <a:pt x="6303442" y="2283102"/>
                  <a:pt x="6305962" y="4577387"/>
                  <a:pt x="6308480" y="6857762"/>
                </a:cubicBezTo>
                <a:lnTo>
                  <a:pt x="2354102" y="6857762"/>
                </a:lnTo>
                <a:close/>
              </a:path>
            </a:pathLst>
          </a:custGeom>
          <a:noFill/>
        </p:spPr>
        <p:txBody>
          <a:bodyPr wrap="square" anchor="ctr">
            <a:noAutofit/>
          </a:bodyPr>
          <a:lstStyle>
            <a:lvl1pPr marL="0" marR="0" indent="0" algn="r" defTabSz="914400" rtl="0" eaLnBrk="1" fontAlgn="auto" latinLnBrk="0" hangingPunct="1">
              <a:lnSpc>
                <a:spcPct val="90000"/>
              </a:lnSpc>
              <a:spcBef>
                <a:spcPts val="1000"/>
              </a:spcBef>
              <a:spcAft>
                <a:spcPts val="0"/>
              </a:spcAft>
              <a:buClrTx/>
              <a:buSzTx/>
              <a:buFont typeface="Arial" panose="020B0604020202020204" pitchFamily="34" charset="0"/>
              <a:buNone/>
              <a:tabLst/>
              <a:defRPr sz="1600">
                <a:solidFill>
                  <a:schemeClr val="accent4">
                    <a:lumMod val="60000"/>
                    <a:lumOff val="40000"/>
                  </a:schemeClr>
                </a:solidFill>
              </a:defRPr>
            </a:lvl1pPr>
          </a:lstStyle>
          <a:p>
            <a:pPr marL="0" marR="0" lvl="0" indent="0" algn="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pic>
        <p:nvPicPr>
          <p:cNvPr id="11" name="Picture 10" descr="A picture containing text&#10;&#10;Description automatically generated">
            <a:extLst>
              <a:ext uri="{FF2B5EF4-FFF2-40B4-BE49-F238E27FC236}">
                <a16:creationId xmlns:a16="http://schemas.microsoft.com/office/drawing/2014/main" id="{3901EBF6-9C92-4604-B424-1D155695A706}"/>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891298" y="4981050"/>
            <a:ext cx="5376684" cy="1353315"/>
          </a:xfrm>
          <a:prstGeom prst="rect">
            <a:avLst/>
          </a:prstGeom>
        </p:spPr>
      </p:pic>
      <p:sp>
        <p:nvSpPr>
          <p:cNvPr id="14" name="Titel 1">
            <a:extLst>
              <a:ext uri="{FF2B5EF4-FFF2-40B4-BE49-F238E27FC236}">
                <a16:creationId xmlns:a16="http://schemas.microsoft.com/office/drawing/2014/main" id="{AA6B26EB-8EC5-48E2-BD48-A8DC394BE7AE}"/>
              </a:ext>
            </a:extLst>
          </p:cNvPr>
          <p:cNvSpPr>
            <a:spLocks noGrp="1"/>
          </p:cNvSpPr>
          <p:nvPr>
            <p:ph type="ctrTitle" hasCustomPrompt="1"/>
          </p:nvPr>
        </p:nvSpPr>
        <p:spPr>
          <a:xfrm>
            <a:off x="839789" y="1258113"/>
            <a:ext cx="5256212" cy="2071868"/>
          </a:xfrm>
          <a:prstGeom prst="rect">
            <a:avLst/>
          </a:prstGeom>
        </p:spPr>
        <p:txBody>
          <a:bodyPr anchor="b" anchorCtr="0">
            <a:normAutofit/>
          </a:bodyPr>
          <a:lstStyle>
            <a:lvl1pPr algn="l">
              <a:defRPr sz="4800" b="1">
                <a:solidFill>
                  <a:schemeClr val="tx1"/>
                </a:solidFill>
              </a:defRPr>
            </a:lvl1pPr>
          </a:lstStyle>
          <a:p>
            <a:r>
              <a:rPr lang="nl-NL"/>
              <a:t>Titel</a:t>
            </a:r>
            <a:endParaRPr lang="nl-BE"/>
          </a:p>
        </p:txBody>
      </p:sp>
      <p:sp>
        <p:nvSpPr>
          <p:cNvPr id="15" name="Text Placeholder 12">
            <a:extLst>
              <a:ext uri="{FF2B5EF4-FFF2-40B4-BE49-F238E27FC236}">
                <a16:creationId xmlns:a16="http://schemas.microsoft.com/office/drawing/2014/main" id="{6F182A54-4BEE-4AF0-9435-44D036032676}"/>
              </a:ext>
            </a:extLst>
          </p:cNvPr>
          <p:cNvSpPr>
            <a:spLocks noGrp="1"/>
          </p:cNvSpPr>
          <p:nvPr>
            <p:ph type="body" sz="quarter" idx="11" hasCustomPrompt="1"/>
          </p:nvPr>
        </p:nvSpPr>
        <p:spPr>
          <a:xfrm>
            <a:off x="839789" y="3354606"/>
            <a:ext cx="5256212" cy="1455738"/>
          </a:xfrm>
        </p:spPr>
        <p:txBody>
          <a:bodyPr>
            <a:normAutofit/>
          </a:bodyPr>
          <a:lstStyle>
            <a:lvl1pPr>
              <a:defRPr sz="2400">
                <a:solidFill>
                  <a:schemeClr val="tx1"/>
                </a:solidFill>
              </a:defRPr>
            </a:lvl1pPr>
          </a:lstStyle>
          <a:p>
            <a:pPr lvl="0"/>
            <a:r>
              <a:rPr lang="en-US"/>
              <a:t>ONDERTITEL</a:t>
            </a:r>
          </a:p>
        </p:txBody>
      </p:sp>
    </p:spTree>
    <p:extLst>
      <p:ext uri="{BB962C8B-B14F-4D97-AF65-F5344CB8AC3E}">
        <p14:creationId xmlns:p14="http://schemas.microsoft.com/office/powerpoint/2010/main" val="28930739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7.xml><?xml version="1.0" encoding="utf-8"?>
<p:sldLayout xmlns:a="http://schemas.openxmlformats.org/drawingml/2006/main" xmlns:r="http://schemas.openxmlformats.org/officeDocument/2006/relationships" xmlns:p="http://schemas.openxmlformats.org/presentationml/2006/main" preserve="1" userDrawn="1">
  <p:cSld name="TussenTitel + Foto 2">
    <p:spTree>
      <p:nvGrpSpPr>
        <p:cNvPr id="1" name=""/>
        <p:cNvGrpSpPr/>
        <p:nvPr/>
      </p:nvGrpSpPr>
      <p:grpSpPr>
        <a:xfrm>
          <a:off x="0" y="0"/>
          <a:ext cx="0" cy="0"/>
          <a:chOff x="0" y="0"/>
          <a:chExt cx="0" cy="0"/>
        </a:xfrm>
      </p:grpSpPr>
      <p:sp>
        <p:nvSpPr>
          <p:cNvPr id="6" name="Tijdelijke aanduiding voor afbeelding 5">
            <a:extLst>
              <a:ext uri="{FF2B5EF4-FFF2-40B4-BE49-F238E27FC236}">
                <a16:creationId xmlns:a16="http://schemas.microsoft.com/office/drawing/2014/main" id="{CB5FAE03-95F2-4223-8FC6-421130D44356}"/>
              </a:ext>
            </a:extLst>
          </p:cNvPr>
          <p:cNvSpPr>
            <a:spLocks noGrp="1"/>
          </p:cNvSpPr>
          <p:nvPr>
            <p:ph type="pic" sz="quarter" idx="12" hasCustomPrompt="1"/>
          </p:nvPr>
        </p:nvSpPr>
        <p:spPr>
          <a:xfrm>
            <a:off x="239061" y="0"/>
            <a:ext cx="11952939" cy="6858000"/>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67">
                <a:solidFill>
                  <a:schemeClr val="accent4">
                    <a:lumMod val="60000"/>
                    <a:lumOff val="40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sp>
        <p:nvSpPr>
          <p:cNvPr id="7" name="Rechthoek 6">
            <a:extLst>
              <a:ext uri="{FF2B5EF4-FFF2-40B4-BE49-F238E27FC236}">
                <a16:creationId xmlns:a16="http://schemas.microsoft.com/office/drawing/2014/main" id="{9BFD846F-A868-446F-BAFF-61F80655D1C2}"/>
              </a:ext>
            </a:extLst>
          </p:cNvPr>
          <p:cNvSpPr/>
          <p:nvPr userDrawn="1"/>
        </p:nvSpPr>
        <p:spPr>
          <a:xfrm>
            <a:off x="1" y="0"/>
            <a:ext cx="239059"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400"/>
          </a:p>
        </p:txBody>
      </p:sp>
      <p:sp>
        <p:nvSpPr>
          <p:cNvPr id="5" name="Tijdelijke aanduiding voor dianummer 5">
            <a:extLst>
              <a:ext uri="{FF2B5EF4-FFF2-40B4-BE49-F238E27FC236}">
                <a16:creationId xmlns:a16="http://schemas.microsoft.com/office/drawing/2014/main" id="{DFAF4955-2C26-4D99-A507-76ED35E0B5AE}"/>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noFill/>
                <a:latin typeface="+mj-lt"/>
              </a:defRPr>
            </a:lvl1pPr>
          </a:lstStyle>
          <a:p>
            <a:fld id="{1EABE038-A425-4CC0-917A-1DC3ED725B2E}" type="slidenum">
              <a:rPr lang="nl-BE" smtClean="0"/>
              <a:pPr/>
              <a:t>‹nr.›</a:t>
            </a:fld>
            <a:endParaRPr lang="nl-BE"/>
          </a:p>
        </p:txBody>
      </p:sp>
      <p:sp>
        <p:nvSpPr>
          <p:cNvPr id="3" name="Tijdelijke aanduiding voor tekst 3">
            <a:extLst>
              <a:ext uri="{FF2B5EF4-FFF2-40B4-BE49-F238E27FC236}">
                <a16:creationId xmlns:a16="http://schemas.microsoft.com/office/drawing/2014/main" id="{C3CEDB31-424E-4E78-B055-9D8DABF57706}"/>
              </a:ext>
            </a:extLst>
          </p:cNvPr>
          <p:cNvSpPr>
            <a:spLocks noGrp="1"/>
          </p:cNvSpPr>
          <p:nvPr>
            <p:ph type="body" sz="quarter" idx="11" hasCustomPrompt="1"/>
          </p:nvPr>
        </p:nvSpPr>
        <p:spPr>
          <a:xfrm>
            <a:off x="5126401" y="4358640"/>
            <a:ext cx="7065601" cy="1372769"/>
          </a:xfrm>
          <a:solidFill>
            <a:srgbClr val="FFEB00"/>
          </a:solidFill>
        </p:spPr>
        <p:txBody>
          <a:bodyPr lIns="216000" tIns="216000" rIns="792000" bIns="216000" anchor="ctr">
            <a:normAutofit/>
          </a:bodyPr>
          <a:lstStyle>
            <a:lvl1pPr marL="0" indent="0" algn="l" defTabSz="914377" rtl="0" eaLnBrk="1" latinLnBrk="0" hangingPunct="1">
              <a:lnSpc>
                <a:spcPct val="100000"/>
              </a:lnSpc>
              <a:buFontTx/>
              <a:buNone/>
              <a:defRPr lang="nl-NL" sz="4800" b="1" kern="1200" dirty="0" smtClean="0">
                <a:solidFill>
                  <a:schemeClr val="tx1"/>
                </a:solidFill>
                <a:latin typeface="+mj-lt"/>
                <a:ea typeface="+mn-ea"/>
                <a:cs typeface="Calibri" panose="020F0502020204030204" pitchFamily="34" charset="0"/>
              </a:defRPr>
            </a:lvl1pPr>
            <a:lvl2pPr marL="0" indent="0" algn="l" defTabSz="914377" rtl="0" eaLnBrk="1" latinLnBrk="0" hangingPunct="1">
              <a:buFontTx/>
              <a:buNone/>
              <a:defRPr lang="nl-NL" sz="3733" b="1" kern="1200" dirty="0" smtClean="0">
                <a:solidFill>
                  <a:schemeClr val="tx1"/>
                </a:solidFill>
                <a:latin typeface="+mn-lt"/>
                <a:ea typeface="+mn-ea"/>
                <a:cs typeface="+mn-cs"/>
              </a:defRPr>
            </a:lvl2pPr>
            <a:lvl3pPr marL="0" indent="0" algn="l" defTabSz="914377" rtl="0" eaLnBrk="1" latinLnBrk="0" hangingPunct="1">
              <a:buFontTx/>
              <a:buNone/>
              <a:defRPr lang="nl-NL" sz="3733" b="1" kern="1200" dirty="0" smtClean="0">
                <a:solidFill>
                  <a:schemeClr val="tx1"/>
                </a:solidFill>
                <a:latin typeface="+mn-lt"/>
                <a:ea typeface="+mn-ea"/>
                <a:cs typeface="+mn-cs"/>
              </a:defRPr>
            </a:lvl3pPr>
            <a:lvl4pPr marL="0" indent="0" algn="l" defTabSz="914377" rtl="0" eaLnBrk="1" latinLnBrk="0" hangingPunct="1">
              <a:buFontTx/>
              <a:buNone/>
              <a:defRPr lang="nl-NL" sz="3733" b="1" kern="1200" dirty="0" smtClean="0">
                <a:solidFill>
                  <a:schemeClr val="tx1"/>
                </a:solidFill>
                <a:latin typeface="+mn-lt"/>
                <a:ea typeface="+mn-ea"/>
                <a:cs typeface="+mn-cs"/>
              </a:defRPr>
            </a:lvl4pPr>
            <a:lvl5pPr marL="0" indent="0" algn="l" defTabSz="914377" rtl="0" eaLnBrk="1" latinLnBrk="0" hangingPunct="1">
              <a:buFontTx/>
              <a:buNone/>
              <a:defRPr lang="nl-BE" sz="3733" b="1" kern="1200" dirty="0">
                <a:solidFill>
                  <a:schemeClr val="tx1"/>
                </a:solidFill>
                <a:latin typeface="+mn-lt"/>
                <a:ea typeface="+mn-ea"/>
                <a:cs typeface="+mn-cs"/>
              </a:defRPr>
            </a:lvl5pPr>
          </a:lstStyle>
          <a:p>
            <a:pPr lvl="0"/>
            <a:r>
              <a:rPr lang="nl-NL"/>
              <a:t>Subtitel</a:t>
            </a:r>
            <a:endParaRPr lang="nl-BE"/>
          </a:p>
        </p:txBody>
      </p:sp>
    </p:spTree>
    <p:extLst>
      <p:ext uri="{BB962C8B-B14F-4D97-AF65-F5344CB8AC3E}">
        <p14:creationId xmlns:p14="http://schemas.microsoft.com/office/powerpoint/2010/main" val="9146366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8.xml><?xml version="1.0" encoding="utf-8"?>
<p:sldLayout xmlns:a="http://schemas.openxmlformats.org/drawingml/2006/main" xmlns:r="http://schemas.openxmlformats.org/officeDocument/2006/relationships" xmlns:p="http://schemas.openxmlformats.org/presentationml/2006/main" preserve="1" userDrawn="1">
  <p:cSld name="TussenTitel Patroon">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CBFC7578-D2D4-4FD7-94D4-249E9425DBA7}"/>
              </a:ext>
            </a:extLst>
          </p:cNvPr>
          <p:cNvGrpSpPr>
            <a:grpSpLocks noChangeAspect="1"/>
          </p:cNvGrpSpPr>
          <p:nvPr userDrawn="1"/>
        </p:nvGrpSpPr>
        <p:grpSpPr>
          <a:xfrm>
            <a:off x="-2" y="1"/>
            <a:ext cx="12192003" cy="6858000"/>
            <a:chOff x="705255" y="97277"/>
            <a:chExt cx="5836597" cy="3283085"/>
          </a:xfrm>
          <a:noFill/>
        </p:grpSpPr>
        <p:pic>
          <p:nvPicPr>
            <p:cNvPr id="8" name="Graphic 7">
              <a:extLst>
                <a:ext uri="{FF2B5EF4-FFF2-40B4-BE49-F238E27FC236}">
                  <a16:creationId xmlns:a16="http://schemas.microsoft.com/office/drawing/2014/main" id="{57D20F1A-942E-467D-8FEB-0AB9D32F865C}"/>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l="45731" t="42477" r="51216" b="51808"/>
            <a:stretch/>
          </p:blipFill>
          <p:spPr>
            <a:xfrm>
              <a:off x="705255" y="97277"/>
              <a:ext cx="5836597" cy="3283084"/>
            </a:xfrm>
            <a:prstGeom prst="rect">
              <a:avLst/>
            </a:prstGeom>
          </p:spPr>
        </p:pic>
        <p:pic>
          <p:nvPicPr>
            <p:cNvPr id="9" name="Graphic 8">
              <a:extLst>
                <a:ext uri="{FF2B5EF4-FFF2-40B4-BE49-F238E27FC236}">
                  <a16:creationId xmlns:a16="http://schemas.microsoft.com/office/drawing/2014/main" id="{EF2BBE1E-1590-446B-8050-39CE8A2F4E25}"/>
                </a:ext>
              </a:extLst>
            </p:cNvPr>
            <p:cNvPicPr>
              <a:picLocks noChangeAspect="1"/>
            </p:cNvPicPr>
            <p:nvPr userDrawn="1"/>
          </p:nvPicPr>
          <p:blipFill rotWithShape="1">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rcRect l="48318" t="42477" r="48629" b="51808"/>
            <a:stretch/>
          </p:blipFill>
          <p:spPr>
            <a:xfrm flipH="1">
              <a:off x="705255" y="97277"/>
              <a:ext cx="5836597" cy="3283085"/>
            </a:xfrm>
            <a:prstGeom prst="rect">
              <a:avLst/>
            </a:prstGeom>
          </p:spPr>
        </p:pic>
      </p:grpSp>
      <p:sp>
        <p:nvSpPr>
          <p:cNvPr id="3" name="Tijdelijke aanduiding voor tekst 3">
            <a:extLst>
              <a:ext uri="{FF2B5EF4-FFF2-40B4-BE49-F238E27FC236}">
                <a16:creationId xmlns:a16="http://schemas.microsoft.com/office/drawing/2014/main" id="{C3CEDB31-424E-4E78-B055-9D8DABF57706}"/>
              </a:ext>
            </a:extLst>
          </p:cNvPr>
          <p:cNvSpPr>
            <a:spLocks noGrp="1"/>
          </p:cNvSpPr>
          <p:nvPr>
            <p:ph type="body" sz="quarter" idx="11" hasCustomPrompt="1"/>
          </p:nvPr>
        </p:nvSpPr>
        <p:spPr>
          <a:xfrm>
            <a:off x="5126401" y="4358640"/>
            <a:ext cx="7065601" cy="1372769"/>
          </a:xfrm>
          <a:solidFill>
            <a:srgbClr val="FFEB00"/>
          </a:solidFill>
        </p:spPr>
        <p:txBody>
          <a:bodyPr lIns="216000" tIns="216000" rIns="792000" bIns="216000" anchor="ctr">
            <a:normAutofit/>
          </a:bodyPr>
          <a:lstStyle>
            <a:lvl1pPr marL="0" indent="0" algn="l" defTabSz="914377" rtl="0" eaLnBrk="1" latinLnBrk="0" hangingPunct="1">
              <a:lnSpc>
                <a:spcPct val="100000"/>
              </a:lnSpc>
              <a:buFontTx/>
              <a:buNone/>
              <a:defRPr lang="nl-NL" sz="4800" b="1" kern="1200" dirty="0" smtClean="0">
                <a:solidFill>
                  <a:schemeClr val="tx1"/>
                </a:solidFill>
                <a:latin typeface="+mj-lt"/>
                <a:ea typeface="+mn-ea"/>
                <a:cs typeface="Calibri" panose="020F0502020204030204" pitchFamily="34" charset="0"/>
              </a:defRPr>
            </a:lvl1pPr>
            <a:lvl2pPr marL="0" indent="0" algn="l" defTabSz="914377" rtl="0" eaLnBrk="1" latinLnBrk="0" hangingPunct="1">
              <a:buFontTx/>
              <a:buNone/>
              <a:defRPr lang="nl-NL" sz="3733" b="1" kern="1200" dirty="0" smtClean="0">
                <a:solidFill>
                  <a:schemeClr val="tx1"/>
                </a:solidFill>
                <a:latin typeface="+mn-lt"/>
                <a:ea typeface="+mn-ea"/>
                <a:cs typeface="+mn-cs"/>
              </a:defRPr>
            </a:lvl2pPr>
            <a:lvl3pPr marL="0" indent="0" algn="l" defTabSz="914377" rtl="0" eaLnBrk="1" latinLnBrk="0" hangingPunct="1">
              <a:buFontTx/>
              <a:buNone/>
              <a:defRPr lang="nl-NL" sz="3733" b="1" kern="1200" dirty="0" smtClean="0">
                <a:solidFill>
                  <a:schemeClr val="tx1"/>
                </a:solidFill>
                <a:latin typeface="+mn-lt"/>
                <a:ea typeface="+mn-ea"/>
                <a:cs typeface="+mn-cs"/>
              </a:defRPr>
            </a:lvl3pPr>
            <a:lvl4pPr marL="0" indent="0" algn="l" defTabSz="914377" rtl="0" eaLnBrk="1" latinLnBrk="0" hangingPunct="1">
              <a:buFontTx/>
              <a:buNone/>
              <a:defRPr lang="nl-NL" sz="3733" b="1" kern="1200" dirty="0" smtClean="0">
                <a:solidFill>
                  <a:schemeClr val="tx1"/>
                </a:solidFill>
                <a:latin typeface="+mn-lt"/>
                <a:ea typeface="+mn-ea"/>
                <a:cs typeface="+mn-cs"/>
              </a:defRPr>
            </a:lvl4pPr>
            <a:lvl5pPr marL="0" indent="0" algn="l" defTabSz="914377" rtl="0" eaLnBrk="1" latinLnBrk="0" hangingPunct="1">
              <a:buFontTx/>
              <a:buNone/>
              <a:defRPr lang="nl-BE" sz="3733" b="1" kern="1200" dirty="0">
                <a:solidFill>
                  <a:schemeClr val="tx1"/>
                </a:solidFill>
                <a:latin typeface="+mn-lt"/>
                <a:ea typeface="+mn-ea"/>
                <a:cs typeface="+mn-cs"/>
              </a:defRPr>
            </a:lvl5pPr>
          </a:lstStyle>
          <a:p>
            <a:pPr lvl="0"/>
            <a:r>
              <a:rPr lang="nl-NL"/>
              <a:t>Subtitel</a:t>
            </a:r>
            <a:endParaRPr lang="nl-BE"/>
          </a:p>
        </p:txBody>
      </p:sp>
      <p:sp>
        <p:nvSpPr>
          <p:cNvPr id="6" name="Rechthoek 6">
            <a:extLst>
              <a:ext uri="{FF2B5EF4-FFF2-40B4-BE49-F238E27FC236}">
                <a16:creationId xmlns:a16="http://schemas.microsoft.com/office/drawing/2014/main" id="{E423B54A-434E-4870-B2F2-5857F82B4E2C}"/>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7" name="Tijdelijke aanduiding voor dianummer 5">
            <a:extLst>
              <a:ext uri="{FF2B5EF4-FFF2-40B4-BE49-F238E27FC236}">
                <a16:creationId xmlns:a16="http://schemas.microsoft.com/office/drawing/2014/main" id="{EC89C4FA-B0E4-4823-BF2A-0719B05069F9}"/>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no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15964392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userDrawn="1">
  <p:cSld name="Titel + Inhou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D12BA3-1A59-4106-AB0B-121C907F47FB}"/>
              </a:ext>
            </a:extLst>
          </p:cNvPr>
          <p:cNvSpPr>
            <a:spLocks noGrp="1"/>
          </p:cNvSpPr>
          <p:nvPr>
            <p:ph type="title"/>
          </p:nvPr>
        </p:nvSpPr>
        <p:spPr/>
        <p:txBody>
          <a:bodyPr/>
          <a:lstStyle/>
          <a:p>
            <a:r>
              <a:rPr lang="nl-NL"/>
              <a:t>Klik om stijl te bewerken</a:t>
            </a:r>
            <a:endParaRPr lang="nl-BE"/>
          </a:p>
        </p:txBody>
      </p:sp>
      <p:sp>
        <p:nvSpPr>
          <p:cNvPr id="3" name="Footer Placeholder 2">
            <a:extLst>
              <a:ext uri="{FF2B5EF4-FFF2-40B4-BE49-F238E27FC236}">
                <a16:creationId xmlns:a16="http://schemas.microsoft.com/office/drawing/2014/main" id="{B9C52538-1FF6-4A48-B824-17232198D1BB}"/>
              </a:ext>
            </a:extLst>
          </p:cNvPr>
          <p:cNvSpPr>
            <a:spLocks noGrp="1"/>
          </p:cNvSpPr>
          <p:nvPr>
            <p:ph type="ftr" sz="quarter" idx="10"/>
          </p:nvPr>
        </p:nvSpPr>
        <p:spPr/>
        <p:txBody>
          <a:bodyPr/>
          <a:lstStyle/>
          <a:p>
            <a:r>
              <a:rPr lang="nl-BE"/>
              <a:t>Digitaal Vlaanderen</a:t>
            </a:r>
          </a:p>
        </p:txBody>
      </p:sp>
      <p:sp>
        <p:nvSpPr>
          <p:cNvPr id="4" name="Slide Number Placeholder 3">
            <a:extLst>
              <a:ext uri="{FF2B5EF4-FFF2-40B4-BE49-F238E27FC236}">
                <a16:creationId xmlns:a16="http://schemas.microsoft.com/office/drawing/2014/main" id="{6E447F7F-BD98-45A3-9CB5-738FC09F80F6}"/>
              </a:ext>
            </a:extLst>
          </p:cNvPr>
          <p:cNvSpPr>
            <a:spLocks noGrp="1"/>
          </p:cNvSpPr>
          <p:nvPr>
            <p:ph type="sldNum" sz="quarter" idx="11"/>
          </p:nvPr>
        </p:nvSpPr>
        <p:spPr/>
        <p:txBody>
          <a:bodyPr/>
          <a:lstStyle/>
          <a:p>
            <a:fld id="{1EABE038-A425-4CC0-917A-1DC3ED725B2E}" type="slidenum">
              <a:rPr lang="nl-BE" smtClean="0"/>
              <a:pPr/>
              <a:t>‹nr.›</a:t>
            </a:fld>
            <a:endParaRPr lang="nl-BE"/>
          </a:p>
        </p:txBody>
      </p:sp>
      <p:sp>
        <p:nvSpPr>
          <p:cNvPr id="5" name="Tijdelijke aanduiding voor tekst 2">
            <a:extLst>
              <a:ext uri="{FF2B5EF4-FFF2-40B4-BE49-F238E27FC236}">
                <a16:creationId xmlns:a16="http://schemas.microsoft.com/office/drawing/2014/main" id="{7BE2456B-919F-4C28-B6F2-477203DFDD68}"/>
              </a:ext>
            </a:extLst>
          </p:cNvPr>
          <p:cNvSpPr>
            <a:spLocks noGrp="1"/>
          </p:cNvSpPr>
          <p:nvPr>
            <p:ph idx="1"/>
          </p:nvPr>
        </p:nvSpPr>
        <p:spPr>
          <a:xfrm>
            <a:off x="838200" y="1592263"/>
            <a:ext cx="10515600" cy="4584700"/>
          </a:xfrm>
          <a:prstGeom prst="rect">
            <a:avLst/>
          </a:prstGeom>
        </p:spPr>
        <p:txBody>
          <a:bodyPr vert="horz" lIns="0" tIns="45720" rIns="0" bIns="45720" rtlCol="0">
            <a:normAutofit/>
          </a:body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Tree>
    <p:extLst>
      <p:ext uri="{BB962C8B-B14F-4D97-AF65-F5344CB8AC3E}">
        <p14:creationId xmlns:p14="http://schemas.microsoft.com/office/powerpoint/2010/main" val="29431537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userDrawn="1">
  <p:cSld name="Cover">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5BD7A1FC-C9B7-4EF4-8B3E-1788213793E2}"/>
              </a:ext>
            </a:extLst>
          </p:cNvPr>
          <p:cNvSpPr>
            <a:spLocks noGrp="1"/>
          </p:cNvSpPr>
          <p:nvPr>
            <p:ph type="ctrTitle" hasCustomPrompt="1"/>
          </p:nvPr>
        </p:nvSpPr>
        <p:spPr>
          <a:xfrm>
            <a:off x="839787" y="1466457"/>
            <a:ext cx="4137327" cy="2071868"/>
          </a:xfrm>
          <a:prstGeom prst="rect">
            <a:avLst/>
          </a:prstGeom>
        </p:spPr>
        <p:txBody>
          <a:bodyPr anchor="b" anchorCtr="0">
            <a:normAutofit/>
          </a:bodyPr>
          <a:lstStyle>
            <a:lvl1pPr algn="l">
              <a:defRPr sz="4800" b="1">
                <a:solidFill>
                  <a:schemeClr val="tx1"/>
                </a:solidFill>
              </a:defRPr>
            </a:lvl1pPr>
          </a:lstStyle>
          <a:p>
            <a:r>
              <a:rPr lang="nl-NL"/>
              <a:t>Titel</a:t>
            </a:r>
            <a:endParaRPr lang="nl-BE"/>
          </a:p>
        </p:txBody>
      </p:sp>
      <p:sp>
        <p:nvSpPr>
          <p:cNvPr id="13" name="Text Placeholder 12">
            <a:extLst>
              <a:ext uri="{FF2B5EF4-FFF2-40B4-BE49-F238E27FC236}">
                <a16:creationId xmlns:a16="http://schemas.microsoft.com/office/drawing/2014/main" id="{F3EF43F9-C1BE-4A9F-B44B-5A3FC35C4C68}"/>
              </a:ext>
            </a:extLst>
          </p:cNvPr>
          <p:cNvSpPr>
            <a:spLocks noGrp="1"/>
          </p:cNvSpPr>
          <p:nvPr>
            <p:ph type="body" sz="quarter" idx="10" hasCustomPrompt="1"/>
          </p:nvPr>
        </p:nvSpPr>
        <p:spPr>
          <a:xfrm>
            <a:off x="839787" y="3562950"/>
            <a:ext cx="4137327" cy="1455738"/>
          </a:xfrm>
        </p:spPr>
        <p:txBody>
          <a:bodyPr>
            <a:normAutofit/>
          </a:bodyPr>
          <a:lstStyle>
            <a:lvl1pPr>
              <a:defRPr sz="2400"/>
            </a:lvl1pPr>
          </a:lstStyle>
          <a:p>
            <a:pPr lvl="0"/>
            <a:r>
              <a:rPr lang="en-US"/>
              <a:t>ONDERTITEL</a:t>
            </a:r>
          </a:p>
        </p:txBody>
      </p:sp>
      <p:sp>
        <p:nvSpPr>
          <p:cNvPr id="17" name="Tijdelijke aanduiding voor dianummer 5">
            <a:extLst>
              <a:ext uri="{FF2B5EF4-FFF2-40B4-BE49-F238E27FC236}">
                <a16:creationId xmlns:a16="http://schemas.microsoft.com/office/drawing/2014/main" id="{30DBCDA1-1C65-4A71-BA42-55F5DD4C5826}"/>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no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27844183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0.xml><?xml version="1.0" encoding="utf-8"?>
<p:sldLayout xmlns:a="http://schemas.openxmlformats.org/drawingml/2006/main" xmlns:r="http://schemas.openxmlformats.org/officeDocument/2006/relationships" xmlns:p="http://schemas.openxmlformats.org/presentationml/2006/main" preserve="1" userDrawn="1">
  <p:cSld name="Titel + Boventitel + Inhou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A0088BA-50E3-453A-B4A0-8CCF8ED49B02}"/>
              </a:ext>
            </a:extLst>
          </p:cNvPr>
          <p:cNvSpPr>
            <a:spLocks noGrp="1"/>
          </p:cNvSpPr>
          <p:nvPr>
            <p:ph type="title" hasCustomPrompt="1"/>
          </p:nvPr>
        </p:nvSpPr>
        <p:spPr>
          <a:xfrm>
            <a:off x="836612" y="736352"/>
            <a:ext cx="10515600" cy="703511"/>
          </a:xfrm>
          <a:prstGeom prst="rect">
            <a:avLst/>
          </a:prstGeom>
        </p:spPr>
        <p:txBody>
          <a:bodyPr anchor="t"/>
          <a:lstStyle>
            <a:lvl1pPr>
              <a:defRPr/>
            </a:lvl1pPr>
          </a:lstStyle>
          <a:p>
            <a:r>
              <a:rPr lang="nl-NL"/>
              <a:t>Hoofdtitel</a:t>
            </a:r>
            <a:endParaRPr lang="nl-BE"/>
          </a:p>
        </p:txBody>
      </p:sp>
      <p:sp>
        <p:nvSpPr>
          <p:cNvPr id="3" name="Tijdelijke aanduiding voor inhoud 2">
            <a:extLst>
              <a:ext uri="{FF2B5EF4-FFF2-40B4-BE49-F238E27FC236}">
                <a16:creationId xmlns:a16="http://schemas.microsoft.com/office/drawing/2014/main" id="{39A00E47-68C0-4DBD-AB0F-CD7342B025EA}"/>
              </a:ext>
            </a:extLst>
          </p:cNvPr>
          <p:cNvSpPr>
            <a:spLocks noGrp="1"/>
          </p:cNvSpPr>
          <p:nvPr>
            <p:ph idx="1" hasCustomPrompt="1"/>
          </p:nvPr>
        </p:nvSpPr>
        <p:spPr>
          <a:xfrm>
            <a:off x="838200" y="1592263"/>
            <a:ext cx="10515600" cy="4584700"/>
          </a:xfrm>
        </p:spPr>
        <p:txBody>
          <a:bodyPr/>
          <a:lstStyle>
            <a:lvl1pPr>
              <a:defRPr u="none"/>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12" name="Tijdelijke aanduiding voor tekst 9">
            <a:extLst>
              <a:ext uri="{FF2B5EF4-FFF2-40B4-BE49-F238E27FC236}">
                <a16:creationId xmlns:a16="http://schemas.microsoft.com/office/drawing/2014/main" id="{C8409B7C-6B97-4FAC-AD35-6F8F386B3CAB}"/>
              </a:ext>
            </a:extLst>
          </p:cNvPr>
          <p:cNvSpPr>
            <a:spLocks noGrp="1"/>
          </p:cNvSpPr>
          <p:nvPr>
            <p:ph type="body" sz="quarter" idx="13" hasCustomPrompt="1"/>
          </p:nvPr>
        </p:nvSpPr>
        <p:spPr>
          <a:xfrm>
            <a:off x="836612"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Tree>
    <p:extLst>
      <p:ext uri="{BB962C8B-B14F-4D97-AF65-F5344CB8AC3E}">
        <p14:creationId xmlns:p14="http://schemas.microsoft.com/office/powerpoint/2010/main" val="8953542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1.xml><?xml version="1.0" encoding="utf-8"?>
<p:sldLayout xmlns:a="http://schemas.openxmlformats.org/drawingml/2006/main" xmlns:r="http://schemas.openxmlformats.org/officeDocument/2006/relationships" xmlns:p="http://schemas.openxmlformats.org/presentationml/2006/main" preserve="1" userDrawn="1">
  <p:cSld name="Titel">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7FBACB4-A827-476B-A480-75BFBEF64F94}"/>
              </a:ext>
            </a:extLst>
          </p:cNvPr>
          <p:cNvSpPr>
            <a:spLocks noGrp="1"/>
          </p:cNvSpPr>
          <p:nvPr>
            <p:ph type="title"/>
          </p:nvPr>
        </p:nvSpPr>
        <p:spPr/>
        <p:txBody>
          <a:bodyPr/>
          <a:lstStyle/>
          <a:p>
            <a:r>
              <a:rPr lang="nl-NL"/>
              <a:t>Klik om stijl te bewerken</a:t>
            </a:r>
            <a:endParaRPr lang="nl-BE"/>
          </a:p>
        </p:txBody>
      </p:sp>
      <p:sp>
        <p:nvSpPr>
          <p:cNvPr id="3" name="Footer Placeholder 2">
            <a:extLst>
              <a:ext uri="{FF2B5EF4-FFF2-40B4-BE49-F238E27FC236}">
                <a16:creationId xmlns:a16="http://schemas.microsoft.com/office/drawing/2014/main" id="{C5C9F335-3273-4667-AD8D-2C4BE24F1488}"/>
              </a:ext>
            </a:extLst>
          </p:cNvPr>
          <p:cNvSpPr>
            <a:spLocks noGrp="1"/>
          </p:cNvSpPr>
          <p:nvPr>
            <p:ph type="ftr" sz="quarter" idx="10"/>
          </p:nvPr>
        </p:nvSpPr>
        <p:spPr/>
        <p:txBody>
          <a:bodyPr/>
          <a:lstStyle/>
          <a:p>
            <a:r>
              <a:rPr lang="nl-BE"/>
              <a:t>Digitaal Vlaanderen</a:t>
            </a:r>
          </a:p>
        </p:txBody>
      </p:sp>
      <p:sp>
        <p:nvSpPr>
          <p:cNvPr id="4" name="Slide Number Placeholder 3">
            <a:extLst>
              <a:ext uri="{FF2B5EF4-FFF2-40B4-BE49-F238E27FC236}">
                <a16:creationId xmlns:a16="http://schemas.microsoft.com/office/drawing/2014/main" id="{EFEB5C17-7629-4682-8F5F-4423A21D776A}"/>
              </a:ext>
            </a:extLst>
          </p:cNvPr>
          <p:cNvSpPr>
            <a:spLocks noGrp="1"/>
          </p:cNvSpPr>
          <p:nvPr>
            <p:ph type="sldNum" sz="quarter" idx="11"/>
          </p:nvPr>
        </p:nvSpPr>
        <p:spPr/>
        <p:txBody>
          <a:bodyPr/>
          <a:lstStyle/>
          <a:p>
            <a:fld id="{1EABE038-A425-4CC0-917A-1DC3ED725B2E}" type="slidenum">
              <a:rPr lang="nl-BE" smtClean="0"/>
              <a:pPr/>
              <a:t>‹nr.›</a:t>
            </a:fld>
            <a:endParaRPr lang="nl-BE"/>
          </a:p>
        </p:txBody>
      </p:sp>
    </p:spTree>
    <p:extLst>
      <p:ext uri="{BB962C8B-B14F-4D97-AF65-F5344CB8AC3E}">
        <p14:creationId xmlns:p14="http://schemas.microsoft.com/office/powerpoint/2010/main" val="2938913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userDrawn="1">
  <p:cSld name="Titel + Boventitel">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A0088BA-50E3-453A-B4A0-8CCF8ED49B02}"/>
              </a:ext>
            </a:extLst>
          </p:cNvPr>
          <p:cNvSpPr>
            <a:spLocks noGrp="1"/>
          </p:cNvSpPr>
          <p:nvPr>
            <p:ph type="title" hasCustomPrompt="1"/>
          </p:nvPr>
        </p:nvSpPr>
        <p:spPr>
          <a:xfrm>
            <a:off x="836612" y="736352"/>
            <a:ext cx="10515600" cy="703511"/>
          </a:xfrm>
          <a:prstGeom prst="rect">
            <a:avLst/>
          </a:prstGeom>
        </p:spPr>
        <p:txBody>
          <a:bodyPr anchor="t"/>
          <a:lstStyle>
            <a:lvl1pPr>
              <a:defRPr/>
            </a:lvl1pPr>
          </a:lstStyle>
          <a:p>
            <a:r>
              <a:rPr lang="nl-NL"/>
              <a:t>Hoofdtitel</a:t>
            </a:r>
            <a:endParaRPr lang="nl-BE"/>
          </a:p>
        </p:txBody>
      </p:sp>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12" name="Tijdelijke aanduiding voor tekst 9">
            <a:extLst>
              <a:ext uri="{FF2B5EF4-FFF2-40B4-BE49-F238E27FC236}">
                <a16:creationId xmlns:a16="http://schemas.microsoft.com/office/drawing/2014/main" id="{C8409B7C-6B97-4FAC-AD35-6F8F386B3CAB}"/>
              </a:ext>
            </a:extLst>
          </p:cNvPr>
          <p:cNvSpPr>
            <a:spLocks noGrp="1"/>
          </p:cNvSpPr>
          <p:nvPr>
            <p:ph type="body" sz="quarter" idx="13" hasCustomPrompt="1"/>
          </p:nvPr>
        </p:nvSpPr>
        <p:spPr>
          <a:xfrm>
            <a:off x="836612"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Tree>
    <p:extLst>
      <p:ext uri="{BB962C8B-B14F-4D97-AF65-F5344CB8AC3E}">
        <p14:creationId xmlns:p14="http://schemas.microsoft.com/office/powerpoint/2010/main" val="2815669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3.xml><?xml version="1.0" encoding="utf-8"?>
<p:sldLayout xmlns:a="http://schemas.openxmlformats.org/drawingml/2006/main" xmlns:r="http://schemas.openxmlformats.org/officeDocument/2006/relationships" xmlns:p="http://schemas.openxmlformats.org/presentationml/2006/main" preserve="1" userDrawn="1">
  <p:cSld name="Titel + Tussentitel + 2 Inhoud ">
    <p:spTree>
      <p:nvGrpSpPr>
        <p:cNvPr id="1" name=""/>
        <p:cNvGrpSpPr/>
        <p:nvPr/>
      </p:nvGrpSpPr>
      <p:grpSpPr>
        <a:xfrm>
          <a:off x="0" y="0"/>
          <a:ext cx="0" cy="0"/>
          <a:chOff x="0" y="0"/>
          <a:chExt cx="0" cy="0"/>
        </a:xfrm>
      </p:grpSpPr>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8" name="Rechthoek 3">
            <a:extLst>
              <a:ext uri="{FF2B5EF4-FFF2-40B4-BE49-F238E27FC236}">
                <a16:creationId xmlns:a16="http://schemas.microsoft.com/office/drawing/2014/main" id="{23AF26AC-5CFB-4F6D-8A70-31DC3394C2C5}"/>
              </a:ext>
            </a:extLst>
          </p:cNvPr>
          <p:cNvSpPr/>
          <p:nvPr userDrawn="1"/>
        </p:nvSpPr>
        <p:spPr>
          <a:xfrm>
            <a:off x="839787" y="1592263"/>
            <a:ext cx="5049383"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11" name="Text Placeholder 16">
            <a:extLst>
              <a:ext uri="{FF2B5EF4-FFF2-40B4-BE49-F238E27FC236}">
                <a16:creationId xmlns:a16="http://schemas.microsoft.com/office/drawing/2014/main" id="{B516FA6D-8E9F-4C9C-BA50-CC09DCED4072}"/>
              </a:ext>
            </a:extLst>
          </p:cNvPr>
          <p:cNvSpPr>
            <a:spLocks noGrp="1"/>
          </p:cNvSpPr>
          <p:nvPr>
            <p:ph type="body" sz="quarter" idx="14"/>
          </p:nvPr>
        </p:nvSpPr>
        <p:spPr>
          <a:xfrm>
            <a:off x="1090250" y="1904789"/>
            <a:ext cx="4548456" cy="778234"/>
          </a:xfrm>
        </p:spPr>
        <p:txBody>
          <a:bodyPr anchor="b">
            <a:no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15" name="Rectangle 14">
            <a:extLst>
              <a:ext uri="{FF2B5EF4-FFF2-40B4-BE49-F238E27FC236}">
                <a16:creationId xmlns:a16="http://schemas.microsoft.com/office/drawing/2014/main" id="{D870A25B-699D-4D15-BC83-0201815D2734}"/>
              </a:ext>
            </a:extLst>
          </p:cNvPr>
          <p:cNvSpPr/>
          <p:nvPr userDrawn="1"/>
        </p:nvSpPr>
        <p:spPr>
          <a:xfrm>
            <a:off x="3209867"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21" name="Text Placeholder 20">
            <a:extLst>
              <a:ext uri="{FF2B5EF4-FFF2-40B4-BE49-F238E27FC236}">
                <a16:creationId xmlns:a16="http://schemas.microsoft.com/office/drawing/2014/main" id="{E566FEB3-9583-4476-870F-897012632146}"/>
              </a:ext>
            </a:extLst>
          </p:cNvPr>
          <p:cNvSpPr>
            <a:spLocks noGrp="1"/>
          </p:cNvSpPr>
          <p:nvPr>
            <p:ph type="body" sz="quarter" idx="20"/>
          </p:nvPr>
        </p:nvSpPr>
        <p:spPr>
          <a:xfrm>
            <a:off x="1089451" y="3339380"/>
            <a:ext cx="4550055" cy="2656800"/>
          </a:xfrm>
        </p:spPr>
        <p:txBody>
          <a:bodyPr>
            <a:noAutofit/>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28" name="Rechthoek 3">
            <a:extLst>
              <a:ext uri="{FF2B5EF4-FFF2-40B4-BE49-F238E27FC236}">
                <a16:creationId xmlns:a16="http://schemas.microsoft.com/office/drawing/2014/main" id="{18679EBA-25DF-47AF-B66A-ADB4C0B50434}"/>
              </a:ext>
            </a:extLst>
          </p:cNvPr>
          <p:cNvSpPr/>
          <p:nvPr userDrawn="1"/>
        </p:nvSpPr>
        <p:spPr>
          <a:xfrm>
            <a:off x="6302830" y="1592263"/>
            <a:ext cx="5049383"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29" name="Text Placeholder 16">
            <a:extLst>
              <a:ext uri="{FF2B5EF4-FFF2-40B4-BE49-F238E27FC236}">
                <a16:creationId xmlns:a16="http://schemas.microsoft.com/office/drawing/2014/main" id="{7D3C742E-7030-4C09-A4E2-EE5560A92F6F}"/>
              </a:ext>
            </a:extLst>
          </p:cNvPr>
          <p:cNvSpPr>
            <a:spLocks noGrp="1"/>
          </p:cNvSpPr>
          <p:nvPr>
            <p:ph type="body" sz="quarter" idx="21"/>
          </p:nvPr>
        </p:nvSpPr>
        <p:spPr>
          <a:xfrm>
            <a:off x="6553293" y="1904789"/>
            <a:ext cx="4548456" cy="778234"/>
          </a:xfrm>
        </p:spPr>
        <p:txBody>
          <a:bodyPr anchor="b">
            <a:no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30" name="Rectangle 29">
            <a:extLst>
              <a:ext uri="{FF2B5EF4-FFF2-40B4-BE49-F238E27FC236}">
                <a16:creationId xmlns:a16="http://schemas.microsoft.com/office/drawing/2014/main" id="{2BCC130F-4C58-4918-8A26-AD95CBCEBBB9}"/>
              </a:ext>
            </a:extLst>
          </p:cNvPr>
          <p:cNvSpPr/>
          <p:nvPr userDrawn="1"/>
        </p:nvSpPr>
        <p:spPr>
          <a:xfrm>
            <a:off x="8672910"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31" name="Text Placeholder 20">
            <a:extLst>
              <a:ext uri="{FF2B5EF4-FFF2-40B4-BE49-F238E27FC236}">
                <a16:creationId xmlns:a16="http://schemas.microsoft.com/office/drawing/2014/main" id="{2319D7C0-B552-49BD-9175-92D787A5496B}"/>
              </a:ext>
            </a:extLst>
          </p:cNvPr>
          <p:cNvSpPr>
            <a:spLocks noGrp="1"/>
          </p:cNvSpPr>
          <p:nvPr>
            <p:ph type="body" sz="quarter" idx="22"/>
          </p:nvPr>
        </p:nvSpPr>
        <p:spPr>
          <a:xfrm>
            <a:off x="6552494" y="3339380"/>
            <a:ext cx="4550055" cy="2656800"/>
          </a:xfrm>
        </p:spPr>
        <p:txBody>
          <a:bodyPr>
            <a:noAutofit/>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16" name="Titel 1">
            <a:extLst>
              <a:ext uri="{FF2B5EF4-FFF2-40B4-BE49-F238E27FC236}">
                <a16:creationId xmlns:a16="http://schemas.microsoft.com/office/drawing/2014/main" id="{B402254C-B322-4B4A-8A90-0B23A940D93E}"/>
              </a:ext>
            </a:extLst>
          </p:cNvPr>
          <p:cNvSpPr>
            <a:spLocks noGrp="1"/>
          </p:cNvSpPr>
          <p:nvPr>
            <p:ph type="title" hasCustomPrompt="1"/>
          </p:nvPr>
        </p:nvSpPr>
        <p:spPr>
          <a:xfrm>
            <a:off x="836612" y="736352"/>
            <a:ext cx="10515600" cy="703511"/>
          </a:xfrm>
          <a:prstGeom prst="rect">
            <a:avLst/>
          </a:prstGeom>
        </p:spPr>
        <p:txBody>
          <a:bodyPr anchor="t"/>
          <a:lstStyle>
            <a:lvl1pPr>
              <a:defRPr/>
            </a:lvl1pPr>
          </a:lstStyle>
          <a:p>
            <a:r>
              <a:rPr lang="nl-NL"/>
              <a:t>Hoofdtitel</a:t>
            </a:r>
            <a:endParaRPr lang="nl-BE"/>
          </a:p>
        </p:txBody>
      </p:sp>
      <p:sp>
        <p:nvSpPr>
          <p:cNvPr id="17" name="Tijdelijke aanduiding voor tekst 9">
            <a:extLst>
              <a:ext uri="{FF2B5EF4-FFF2-40B4-BE49-F238E27FC236}">
                <a16:creationId xmlns:a16="http://schemas.microsoft.com/office/drawing/2014/main" id="{59EEA2BC-5754-457F-AE68-3991568A9F54}"/>
              </a:ext>
            </a:extLst>
          </p:cNvPr>
          <p:cNvSpPr>
            <a:spLocks noGrp="1"/>
          </p:cNvSpPr>
          <p:nvPr>
            <p:ph type="body" sz="quarter" idx="13" hasCustomPrompt="1"/>
          </p:nvPr>
        </p:nvSpPr>
        <p:spPr>
          <a:xfrm>
            <a:off x="836612"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Tree>
    <p:extLst>
      <p:ext uri="{BB962C8B-B14F-4D97-AF65-F5344CB8AC3E}">
        <p14:creationId xmlns:p14="http://schemas.microsoft.com/office/powerpoint/2010/main" val="15413198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userDrawn="1">
  <p:cSld name="Titel + Tussentitel + 3 Inhoud ">
    <p:spTree>
      <p:nvGrpSpPr>
        <p:cNvPr id="1" name=""/>
        <p:cNvGrpSpPr/>
        <p:nvPr/>
      </p:nvGrpSpPr>
      <p:grpSpPr>
        <a:xfrm>
          <a:off x="0" y="0"/>
          <a:ext cx="0" cy="0"/>
          <a:chOff x="0" y="0"/>
          <a:chExt cx="0" cy="0"/>
        </a:xfrm>
      </p:grpSpPr>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8" name="Rechthoek 3">
            <a:extLst>
              <a:ext uri="{FF2B5EF4-FFF2-40B4-BE49-F238E27FC236}">
                <a16:creationId xmlns:a16="http://schemas.microsoft.com/office/drawing/2014/main" id="{23AF26AC-5CFB-4F6D-8A70-31DC3394C2C5}"/>
              </a:ext>
            </a:extLst>
          </p:cNvPr>
          <p:cNvSpPr/>
          <p:nvPr userDrawn="1"/>
        </p:nvSpPr>
        <p:spPr>
          <a:xfrm>
            <a:off x="839788" y="1577976"/>
            <a:ext cx="3240000" cy="46227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9" name="Rechthoek 3">
            <a:extLst>
              <a:ext uri="{FF2B5EF4-FFF2-40B4-BE49-F238E27FC236}">
                <a16:creationId xmlns:a16="http://schemas.microsoft.com/office/drawing/2014/main" id="{1786B4DD-87B3-4870-B63C-2B803B4906F0}"/>
              </a:ext>
            </a:extLst>
          </p:cNvPr>
          <p:cNvSpPr/>
          <p:nvPr userDrawn="1"/>
        </p:nvSpPr>
        <p:spPr>
          <a:xfrm>
            <a:off x="4476000" y="1577976"/>
            <a:ext cx="3240000" cy="46227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rgbClr val="373636"/>
              </a:solidFill>
              <a:uFill>
                <a:solidFill>
                  <a:srgbClr val="FFE819"/>
                </a:solidFill>
              </a:uFill>
              <a:latin typeface="+mj-lt"/>
            </a:endParaRPr>
          </a:p>
        </p:txBody>
      </p:sp>
      <p:sp>
        <p:nvSpPr>
          <p:cNvPr id="10" name="Rechthoek 3">
            <a:extLst>
              <a:ext uri="{FF2B5EF4-FFF2-40B4-BE49-F238E27FC236}">
                <a16:creationId xmlns:a16="http://schemas.microsoft.com/office/drawing/2014/main" id="{892CD43D-9369-47DC-A190-4DABB5F648B9}"/>
              </a:ext>
            </a:extLst>
          </p:cNvPr>
          <p:cNvSpPr/>
          <p:nvPr userDrawn="1"/>
        </p:nvSpPr>
        <p:spPr>
          <a:xfrm>
            <a:off x="8112212" y="1592263"/>
            <a:ext cx="3240000" cy="46227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rgbClr val="373636"/>
              </a:solidFill>
              <a:uFill>
                <a:solidFill>
                  <a:srgbClr val="FFE819"/>
                </a:solidFill>
              </a:uFill>
              <a:latin typeface="+mj-lt"/>
            </a:endParaRPr>
          </a:p>
        </p:txBody>
      </p:sp>
      <p:sp>
        <p:nvSpPr>
          <p:cNvPr id="11" name="Text Placeholder 16">
            <a:extLst>
              <a:ext uri="{FF2B5EF4-FFF2-40B4-BE49-F238E27FC236}">
                <a16:creationId xmlns:a16="http://schemas.microsoft.com/office/drawing/2014/main" id="{B516FA6D-8E9F-4C9C-BA50-CC09DCED4072}"/>
              </a:ext>
            </a:extLst>
          </p:cNvPr>
          <p:cNvSpPr>
            <a:spLocks noGrp="1"/>
          </p:cNvSpPr>
          <p:nvPr>
            <p:ph type="body" sz="quarter" idx="14"/>
          </p:nvPr>
        </p:nvSpPr>
        <p:spPr>
          <a:xfrm>
            <a:off x="1000501" y="1904789"/>
            <a:ext cx="2918574" cy="778234"/>
          </a:xfrm>
        </p:spPr>
        <p:txBody>
          <a:bodyPr anchor="b">
            <a:no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13" name="Text Placeholder 16">
            <a:extLst>
              <a:ext uri="{FF2B5EF4-FFF2-40B4-BE49-F238E27FC236}">
                <a16:creationId xmlns:a16="http://schemas.microsoft.com/office/drawing/2014/main" id="{4903B434-F0DF-4A38-AD25-1AC6AC8F3084}"/>
              </a:ext>
            </a:extLst>
          </p:cNvPr>
          <p:cNvSpPr>
            <a:spLocks noGrp="1"/>
          </p:cNvSpPr>
          <p:nvPr>
            <p:ph type="body" sz="quarter" idx="15"/>
          </p:nvPr>
        </p:nvSpPr>
        <p:spPr>
          <a:xfrm>
            <a:off x="4636713" y="1904789"/>
            <a:ext cx="2918574" cy="778234"/>
          </a:xfrm>
        </p:spPr>
        <p:txBody>
          <a:bodyPr anchor="b">
            <a:no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14" name="Text Placeholder 16">
            <a:extLst>
              <a:ext uri="{FF2B5EF4-FFF2-40B4-BE49-F238E27FC236}">
                <a16:creationId xmlns:a16="http://schemas.microsoft.com/office/drawing/2014/main" id="{4F757132-B6AF-4A2B-9F9B-07AB94E88C17}"/>
              </a:ext>
            </a:extLst>
          </p:cNvPr>
          <p:cNvSpPr>
            <a:spLocks noGrp="1"/>
          </p:cNvSpPr>
          <p:nvPr>
            <p:ph type="body" sz="quarter" idx="16"/>
          </p:nvPr>
        </p:nvSpPr>
        <p:spPr>
          <a:xfrm>
            <a:off x="8272925" y="1919076"/>
            <a:ext cx="2918574" cy="778234"/>
          </a:xfrm>
        </p:spPr>
        <p:txBody>
          <a:bodyPr anchor="b">
            <a:no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15" name="Rectangle 14">
            <a:extLst>
              <a:ext uri="{FF2B5EF4-FFF2-40B4-BE49-F238E27FC236}">
                <a16:creationId xmlns:a16="http://schemas.microsoft.com/office/drawing/2014/main" id="{D870A25B-699D-4D15-BC83-0201815D2734}"/>
              </a:ext>
            </a:extLst>
          </p:cNvPr>
          <p:cNvSpPr/>
          <p:nvPr userDrawn="1"/>
        </p:nvSpPr>
        <p:spPr>
          <a:xfrm>
            <a:off x="2304758"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17" name="Rectangle 16">
            <a:extLst>
              <a:ext uri="{FF2B5EF4-FFF2-40B4-BE49-F238E27FC236}">
                <a16:creationId xmlns:a16="http://schemas.microsoft.com/office/drawing/2014/main" id="{5A5DD0C0-8DD0-4CF1-A9DC-5F39B9B29250}"/>
              </a:ext>
            </a:extLst>
          </p:cNvPr>
          <p:cNvSpPr/>
          <p:nvPr userDrawn="1"/>
        </p:nvSpPr>
        <p:spPr>
          <a:xfrm>
            <a:off x="5821445"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19" name="Rectangle 18">
            <a:extLst>
              <a:ext uri="{FF2B5EF4-FFF2-40B4-BE49-F238E27FC236}">
                <a16:creationId xmlns:a16="http://schemas.microsoft.com/office/drawing/2014/main" id="{6047A5D2-E535-4929-8474-B0DFBDAC3AAA}"/>
              </a:ext>
            </a:extLst>
          </p:cNvPr>
          <p:cNvSpPr/>
          <p:nvPr userDrawn="1"/>
        </p:nvSpPr>
        <p:spPr>
          <a:xfrm>
            <a:off x="9577182" y="2989488"/>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21" name="Text Placeholder 20">
            <a:extLst>
              <a:ext uri="{FF2B5EF4-FFF2-40B4-BE49-F238E27FC236}">
                <a16:creationId xmlns:a16="http://schemas.microsoft.com/office/drawing/2014/main" id="{E566FEB3-9583-4476-870F-897012632146}"/>
              </a:ext>
            </a:extLst>
          </p:cNvPr>
          <p:cNvSpPr>
            <a:spLocks noGrp="1"/>
          </p:cNvSpPr>
          <p:nvPr>
            <p:ph type="body" sz="quarter" idx="20"/>
          </p:nvPr>
        </p:nvSpPr>
        <p:spPr>
          <a:xfrm>
            <a:off x="1000501" y="3339380"/>
            <a:ext cx="2919600" cy="2656800"/>
          </a:xfrm>
        </p:spPr>
        <p:txBody>
          <a:bodyPr>
            <a:noAutofit/>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26" name="Text Placeholder 20">
            <a:extLst>
              <a:ext uri="{FF2B5EF4-FFF2-40B4-BE49-F238E27FC236}">
                <a16:creationId xmlns:a16="http://schemas.microsoft.com/office/drawing/2014/main" id="{EB0C5E13-305D-4093-8357-BB356F02F7B9}"/>
              </a:ext>
            </a:extLst>
          </p:cNvPr>
          <p:cNvSpPr>
            <a:spLocks noGrp="1"/>
          </p:cNvSpPr>
          <p:nvPr>
            <p:ph type="body" sz="quarter" idx="21"/>
          </p:nvPr>
        </p:nvSpPr>
        <p:spPr>
          <a:xfrm>
            <a:off x="4635687" y="3339380"/>
            <a:ext cx="2919600" cy="2656800"/>
          </a:xfrm>
        </p:spPr>
        <p:txBody>
          <a:bodyPr>
            <a:noAutofit/>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27" name="Text Placeholder 20">
            <a:extLst>
              <a:ext uri="{FF2B5EF4-FFF2-40B4-BE49-F238E27FC236}">
                <a16:creationId xmlns:a16="http://schemas.microsoft.com/office/drawing/2014/main" id="{A9B79223-F299-4F48-B8EE-17FF3C2046EB}"/>
              </a:ext>
            </a:extLst>
          </p:cNvPr>
          <p:cNvSpPr>
            <a:spLocks noGrp="1"/>
          </p:cNvSpPr>
          <p:nvPr>
            <p:ph type="body" sz="quarter" idx="22"/>
          </p:nvPr>
        </p:nvSpPr>
        <p:spPr>
          <a:xfrm>
            <a:off x="8270873" y="3339380"/>
            <a:ext cx="2919600" cy="2656800"/>
          </a:xfrm>
        </p:spPr>
        <p:txBody>
          <a:bodyPr>
            <a:noAutofit/>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20" name="Titel 1">
            <a:extLst>
              <a:ext uri="{FF2B5EF4-FFF2-40B4-BE49-F238E27FC236}">
                <a16:creationId xmlns:a16="http://schemas.microsoft.com/office/drawing/2014/main" id="{EACFD26D-5C2D-4D4C-BF5B-D87C120620C3}"/>
              </a:ext>
            </a:extLst>
          </p:cNvPr>
          <p:cNvSpPr>
            <a:spLocks noGrp="1"/>
          </p:cNvSpPr>
          <p:nvPr>
            <p:ph type="title" hasCustomPrompt="1"/>
          </p:nvPr>
        </p:nvSpPr>
        <p:spPr>
          <a:xfrm>
            <a:off x="836612" y="736352"/>
            <a:ext cx="10515600" cy="703511"/>
          </a:xfrm>
          <a:prstGeom prst="rect">
            <a:avLst/>
          </a:prstGeom>
        </p:spPr>
        <p:txBody>
          <a:bodyPr anchor="t"/>
          <a:lstStyle>
            <a:lvl1pPr>
              <a:defRPr/>
            </a:lvl1pPr>
          </a:lstStyle>
          <a:p>
            <a:r>
              <a:rPr lang="nl-NL"/>
              <a:t>Hoofdtitel</a:t>
            </a:r>
            <a:endParaRPr lang="nl-BE"/>
          </a:p>
        </p:txBody>
      </p:sp>
      <p:sp>
        <p:nvSpPr>
          <p:cNvPr id="22" name="Tijdelijke aanduiding voor tekst 9">
            <a:extLst>
              <a:ext uri="{FF2B5EF4-FFF2-40B4-BE49-F238E27FC236}">
                <a16:creationId xmlns:a16="http://schemas.microsoft.com/office/drawing/2014/main" id="{CC9879FD-0861-47BA-AB16-D81A3B7D1A0F}"/>
              </a:ext>
            </a:extLst>
          </p:cNvPr>
          <p:cNvSpPr>
            <a:spLocks noGrp="1"/>
          </p:cNvSpPr>
          <p:nvPr>
            <p:ph type="body" sz="quarter" idx="13" hasCustomPrompt="1"/>
          </p:nvPr>
        </p:nvSpPr>
        <p:spPr>
          <a:xfrm>
            <a:off x="836612"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Tree>
    <p:extLst>
      <p:ext uri="{BB962C8B-B14F-4D97-AF65-F5344CB8AC3E}">
        <p14:creationId xmlns:p14="http://schemas.microsoft.com/office/powerpoint/2010/main" val="9859497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userDrawn="1">
  <p:cSld name="Titel + Tussentitel + 4 Inhoud ">
    <p:spTree>
      <p:nvGrpSpPr>
        <p:cNvPr id="1" name=""/>
        <p:cNvGrpSpPr/>
        <p:nvPr/>
      </p:nvGrpSpPr>
      <p:grpSpPr>
        <a:xfrm>
          <a:off x="0" y="0"/>
          <a:ext cx="0" cy="0"/>
          <a:chOff x="0" y="0"/>
          <a:chExt cx="0" cy="0"/>
        </a:xfrm>
      </p:grpSpPr>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8" name="Rechthoek 3">
            <a:extLst>
              <a:ext uri="{FF2B5EF4-FFF2-40B4-BE49-F238E27FC236}">
                <a16:creationId xmlns:a16="http://schemas.microsoft.com/office/drawing/2014/main" id="{23AF26AC-5CFB-4F6D-8A70-31DC3394C2C5}"/>
              </a:ext>
            </a:extLst>
          </p:cNvPr>
          <p:cNvSpPr/>
          <p:nvPr userDrawn="1"/>
        </p:nvSpPr>
        <p:spPr>
          <a:xfrm>
            <a:off x="839788"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11" name="Text Placeholder 16">
            <a:extLst>
              <a:ext uri="{FF2B5EF4-FFF2-40B4-BE49-F238E27FC236}">
                <a16:creationId xmlns:a16="http://schemas.microsoft.com/office/drawing/2014/main" id="{B516FA6D-8E9F-4C9C-BA50-CC09DCED4072}"/>
              </a:ext>
            </a:extLst>
          </p:cNvPr>
          <p:cNvSpPr>
            <a:spLocks noGrp="1"/>
          </p:cNvSpPr>
          <p:nvPr>
            <p:ph type="body" sz="quarter" idx="14"/>
          </p:nvPr>
        </p:nvSpPr>
        <p:spPr>
          <a:xfrm>
            <a:off x="966060" y="1904789"/>
            <a:ext cx="2273512" cy="778234"/>
          </a:xfrm>
        </p:spPr>
        <p:txBody>
          <a:bodyPr anchor="b">
            <a:no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15" name="Rectangle 14">
            <a:extLst>
              <a:ext uri="{FF2B5EF4-FFF2-40B4-BE49-F238E27FC236}">
                <a16:creationId xmlns:a16="http://schemas.microsoft.com/office/drawing/2014/main" id="{D870A25B-699D-4D15-BC83-0201815D2734}"/>
              </a:ext>
            </a:extLst>
          </p:cNvPr>
          <p:cNvSpPr/>
          <p:nvPr userDrawn="1"/>
        </p:nvSpPr>
        <p:spPr>
          <a:xfrm>
            <a:off x="1958011"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21" name="Text Placeholder 20">
            <a:extLst>
              <a:ext uri="{FF2B5EF4-FFF2-40B4-BE49-F238E27FC236}">
                <a16:creationId xmlns:a16="http://schemas.microsoft.com/office/drawing/2014/main" id="{E566FEB3-9583-4476-870F-897012632146}"/>
              </a:ext>
            </a:extLst>
          </p:cNvPr>
          <p:cNvSpPr>
            <a:spLocks noGrp="1"/>
          </p:cNvSpPr>
          <p:nvPr>
            <p:ph type="body" sz="quarter" idx="20"/>
          </p:nvPr>
        </p:nvSpPr>
        <p:spPr>
          <a:xfrm>
            <a:off x="965656" y="3339380"/>
            <a:ext cx="2274311" cy="2656800"/>
          </a:xfrm>
        </p:spPr>
        <p:txBody>
          <a:bodyPr>
            <a:noAutofit/>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71" name="Rechthoek 3">
            <a:extLst>
              <a:ext uri="{FF2B5EF4-FFF2-40B4-BE49-F238E27FC236}">
                <a16:creationId xmlns:a16="http://schemas.microsoft.com/office/drawing/2014/main" id="{D42E061E-4CC4-43FD-8005-B1BD5D905DC0}"/>
              </a:ext>
            </a:extLst>
          </p:cNvPr>
          <p:cNvSpPr/>
          <p:nvPr userDrawn="1"/>
        </p:nvSpPr>
        <p:spPr>
          <a:xfrm>
            <a:off x="3502631"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72" name="Text Placeholder 16">
            <a:extLst>
              <a:ext uri="{FF2B5EF4-FFF2-40B4-BE49-F238E27FC236}">
                <a16:creationId xmlns:a16="http://schemas.microsoft.com/office/drawing/2014/main" id="{4E3C6674-DD01-47E9-A10E-D853334741CF}"/>
              </a:ext>
            </a:extLst>
          </p:cNvPr>
          <p:cNvSpPr>
            <a:spLocks noGrp="1"/>
          </p:cNvSpPr>
          <p:nvPr>
            <p:ph type="body" sz="quarter" idx="21"/>
          </p:nvPr>
        </p:nvSpPr>
        <p:spPr>
          <a:xfrm>
            <a:off x="3628903" y="1904789"/>
            <a:ext cx="2273512" cy="778234"/>
          </a:xfrm>
        </p:spPr>
        <p:txBody>
          <a:bodyPr anchor="b">
            <a:no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73" name="Rectangle 72">
            <a:extLst>
              <a:ext uri="{FF2B5EF4-FFF2-40B4-BE49-F238E27FC236}">
                <a16:creationId xmlns:a16="http://schemas.microsoft.com/office/drawing/2014/main" id="{7B184C01-EC21-4F1C-A40F-CE7D84CD102F}"/>
              </a:ext>
            </a:extLst>
          </p:cNvPr>
          <p:cNvSpPr/>
          <p:nvPr userDrawn="1"/>
        </p:nvSpPr>
        <p:spPr>
          <a:xfrm>
            <a:off x="4620854"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74" name="Text Placeholder 20">
            <a:extLst>
              <a:ext uri="{FF2B5EF4-FFF2-40B4-BE49-F238E27FC236}">
                <a16:creationId xmlns:a16="http://schemas.microsoft.com/office/drawing/2014/main" id="{55EDD25B-4655-4241-B02F-A9D898AFDAC2}"/>
              </a:ext>
            </a:extLst>
          </p:cNvPr>
          <p:cNvSpPr>
            <a:spLocks noGrp="1"/>
          </p:cNvSpPr>
          <p:nvPr>
            <p:ph type="body" sz="quarter" idx="22"/>
          </p:nvPr>
        </p:nvSpPr>
        <p:spPr>
          <a:xfrm>
            <a:off x="3628499" y="3339380"/>
            <a:ext cx="2274311" cy="2656800"/>
          </a:xfrm>
        </p:spPr>
        <p:txBody>
          <a:bodyPr>
            <a:noAutofit/>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75" name="Rechthoek 3">
            <a:extLst>
              <a:ext uri="{FF2B5EF4-FFF2-40B4-BE49-F238E27FC236}">
                <a16:creationId xmlns:a16="http://schemas.microsoft.com/office/drawing/2014/main" id="{25E21064-3834-4788-B957-C622E24DCF38}"/>
              </a:ext>
            </a:extLst>
          </p:cNvPr>
          <p:cNvSpPr/>
          <p:nvPr userDrawn="1"/>
        </p:nvSpPr>
        <p:spPr>
          <a:xfrm>
            <a:off x="6165474"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76" name="Text Placeholder 16">
            <a:extLst>
              <a:ext uri="{FF2B5EF4-FFF2-40B4-BE49-F238E27FC236}">
                <a16:creationId xmlns:a16="http://schemas.microsoft.com/office/drawing/2014/main" id="{6350B18A-4C7A-4978-BED9-F8CA3F7851C9}"/>
              </a:ext>
            </a:extLst>
          </p:cNvPr>
          <p:cNvSpPr>
            <a:spLocks noGrp="1"/>
          </p:cNvSpPr>
          <p:nvPr>
            <p:ph type="body" sz="quarter" idx="23"/>
          </p:nvPr>
        </p:nvSpPr>
        <p:spPr>
          <a:xfrm>
            <a:off x="6291746" y="1904789"/>
            <a:ext cx="2273512" cy="778234"/>
          </a:xfrm>
        </p:spPr>
        <p:txBody>
          <a:bodyPr anchor="b">
            <a:no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77" name="Rectangle 76">
            <a:extLst>
              <a:ext uri="{FF2B5EF4-FFF2-40B4-BE49-F238E27FC236}">
                <a16:creationId xmlns:a16="http://schemas.microsoft.com/office/drawing/2014/main" id="{84149926-AEB6-41AF-B225-2B03505D5B8D}"/>
              </a:ext>
            </a:extLst>
          </p:cNvPr>
          <p:cNvSpPr/>
          <p:nvPr userDrawn="1"/>
        </p:nvSpPr>
        <p:spPr>
          <a:xfrm>
            <a:off x="7283697"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78" name="Text Placeholder 20">
            <a:extLst>
              <a:ext uri="{FF2B5EF4-FFF2-40B4-BE49-F238E27FC236}">
                <a16:creationId xmlns:a16="http://schemas.microsoft.com/office/drawing/2014/main" id="{CBE57870-6B13-4436-9AB0-B45ACC23401D}"/>
              </a:ext>
            </a:extLst>
          </p:cNvPr>
          <p:cNvSpPr>
            <a:spLocks noGrp="1"/>
          </p:cNvSpPr>
          <p:nvPr>
            <p:ph type="body" sz="quarter" idx="24"/>
          </p:nvPr>
        </p:nvSpPr>
        <p:spPr>
          <a:xfrm>
            <a:off x="6291342" y="3339380"/>
            <a:ext cx="2274311" cy="2656800"/>
          </a:xfrm>
        </p:spPr>
        <p:txBody>
          <a:bodyPr>
            <a:noAutofit/>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79" name="Rechthoek 3">
            <a:extLst>
              <a:ext uri="{FF2B5EF4-FFF2-40B4-BE49-F238E27FC236}">
                <a16:creationId xmlns:a16="http://schemas.microsoft.com/office/drawing/2014/main" id="{8C77416B-B3AD-4D67-B6D2-4ACF2DD6EDD0}"/>
              </a:ext>
            </a:extLst>
          </p:cNvPr>
          <p:cNvSpPr/>
          <p:nvPr userDrawn="1"/>
        </p:nvSpPr>
        <p:spPr>
          <a:xfrm>
            <a:off x="8828316"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80" name="Text Placeholder 16">
            <a:extLst>
              <a:ext uri="{FF2B5EF4-FFF2-40B4-BE49-F238E27FC236}">
                <a16:creationId xmlns:a16="http://schemas.microsoft.com/office/drawing/2014/main" id="{852EF0F1-F093-4E8C-A7D2-5130A61B0E50}"/>
              </a:ext>
            </a:extLst>
          </p:cNvPr>
          <p:cNvSpPr>
            <a:spLocks noGrp="1"/>
          </p:cNvSpPr>
          <p:nvPr>
            <p:ph type="body" sz="quarter" idx="25"/>
          </p:nvPr>
        </p:nvSpPr>
        <p:spPr>
          <a:xfrm>
            <a:off x="8954588" y="1904789"/>
            <a:ext cx="2273512" cy="778234"/>
          </a:xfrm>
        </p:spPr>
        <p:txBody>
          <a:bodyPr anchor="b">
            <a:no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81" name="Rectangle 80">
            <a:extLst>
              <a:ext uri="{FF2B5EF4-FFF2-40B4-BE49-F238E27FC236}">
                <a16:creationId xmlns:a16="http://schemas.microsoft.com/office/drawing/2014/main" id="{396AA952-17E9-41F2-A71E-4A8199C2B745}"/>
              </a:ext>
            </a:extLst>
          </p:cNvPr>
          <p:cNvSpPr/>
          <p:nvPr userDrawn="1"/>
        </p:nvSpPr>
        <p:spPr>
          <a:xfrm>
            <a:off x="9946539"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82" name="Text Placeholder 20">
            <a:extLst>
              <a:ext uri="{FF2B5EF4-FFF2-40B4-BE49-F238E27FC236}">
                <a16:creationId xmlns:a16="http://schemas.microsoft.com/office/drawing/2014/main" id="{6FF71E5F-F651-4629-9C5E-3DE7139EE63D}"/>
              </a:ext>
            </a:extLst>
          </p:cNvPr>
          <p:cNvSpPr>
            <a:spLocks noGrp="1"/>
          </p:cNvSpPr>
          <p:nvPr>
            <p:ph type="body" sz="quarter" idx="26"/>
          </p:nvPr>
        </p:nvSpPr>
        <p:spPr>
          <a:xfrm>
            <a:off x="8954184" y="3339380"/>
            <a:ext cx="2274311" cy="2656800"/>
          </a:xfrm>
        </p:spPr>
        <p:txBody>
          <a:bodyPr>
            <a:noAutofit/>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23" name="Titel 1">
            <a:extLst>
              <a:ext uri="{FF2B5EF4-FFF2-40B4-BE49-F238E27FC236}">
                <a16:creationId xmlns:a16="http://schemas.microsoft.com/office/drawing/2014/main" id="{41E833E3-11DC-491F-9B58-E6B30A34C1E1}"/>
              </a:ext>
            </a:extLst>
          </p:cNvPr>
          <p:cNvSpPr>
            <a:spLocks noGrp="1"/>
          </p:cNvSpPr>
          <p:nvPr>
            <p:ph type="title" hasCustomPrompt="1"/>
          </p:nvPr>
        </p:nvSpPr>
        <p:spPr>
          <a:xfrm>
            <a:off x="836612" y="736352"/>
            <a:ext cx="10515600" cy="703511"/>
          </a:xfrm>
          <a:prstGeom prst="rect">
            <a:avLst/>
          </a:prstGeom>
        </p:spPr>
        <p:txBody>
          <a:bodyPr anchor="t"/>
          <a:lstStyle>
            <a:lvl1pPr>
              <a:defRPr/>
            </a:lvl1pPr>
          </a:lstStyle>
          <a:p>
            <a:r>
              <a:rPr lang="nl-NL"/>
              <a:t>Hoofdtitel</a:t>
            </a:r>
            <a:endParaRPr lang="nl-BE"/>
          </a:p>
        </p:txBody>
      </p:sp>
      <p:sp>
        <p:nvSpPr>
          <p:cNvPr id="24" name="Tijdelijke aanduiding voor tekst 9">
            <a:extLst>
              <a:ext uri="{FF2B5EF4-FFF2-40B4-BE49-F238E27FC236}">
                <a16:creationId xmlns:a16="http://schemas.microsoft.com/office/drawing/2014/main" id="{73F24D1F-09B5-4D12-AAE2-ED1A62D13F3F}"/>
              </a:ext>
            </a:extLst>
          </p:cNvPr>
          <p:cNvSpPr>
            <a:spLocks noGrp="1"/>
          </p:cNvSpPr>
          <p:nvPr>
            <p:ph type="body" sz="quarter" idx="13" hasCustomPrompt="1"/>
          </p:nvPr>
        </p:nvSpPr>
        <p:spPr>
          <a:xfrm>
            <a:off x="836612"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Tree>
    <p:extLst>
      <p:ext uri="{BB962C8B-B14F-4D97-AF65-F5344CB8AC3E}">
        <p14:creationId xmlns:p14="http://schemas.microsoft.com/office/powerpoint/2010/main" val="20776277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userDrawn="1">
  <p:cSld name="Titel + Tussentitel + 2 Inhoud/Pictogram">
    <p:spTree>
      <p:nvGrpSpPr>
        <p:cNvPr id="1" name=""/>
        <p:cNvGrpSpPr/>
        <p:nvPr/>
      </p:nvGrpSpPr>
      <p:grpSpPr>
        <a:xfrm>
          <a:off x="0" y="0"/>
          <a:ext cx="0" cy="0"/>
          <a:chOff x="0" y="0"/>
          <a:chExt cx="0" cy="0"/>
        </a:xfrm>
      </p:grpSpPr>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8" name="Rechthoek 3">
            <a:extLst>
              <a:ext uri="{FF2B5EF4-FFF2-40B4-BE49-F238E27FC236}">
                <a16:creationId xmlns:a16="http://schemas.microsoft.com/office/drawing/2014/main" id="{23AF26AC-5CFB-4F6D-8A70-31DC3394C2C5}"/>
              </a:ext>
            </a:extLst>
          </p:cNvPr>
          <p:cNvSpPr/>
          <p:nvPr userDrawn="1"/>
        </p:nvSpPr>
        <p:spPr>
          <a:xfrm>
            <a:off x="839787" y="1592263"/>
            <a:ext cx="5049383"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28" name="Rechthoek 3">
            <a:extLst>
              <a:ext uri="{FF2B5EF4-FFF2-40B4-BE49-F238E27FC236}">
                <a16:creationId xmlns:a16="http://schemas.microsoft.com/office/drawing/2014/main" id="{18679EBA-25DF-47AF-B66A-ADB4C0B50434}"/>
              </a:ext>
            </a:extLst>
          </p:cNvPr>
          <p:cNvSpPr/>
          <p:nvPr userDrawn="1"/>
        </p:nvSpPr>
        <p:spPr>
          <a:xfrm>
            <a:off x="6302830" y="1592263"/>
            <a:ext cx="5049383"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16" name="Titel 1">
            <a:extLst>
              <a:ext uri="{FF2B5EF4-FFF2-40B4-BE49-F238E27FC236}">
                <a16:creationId xmlns:a16="http://schemas.microsoft.com/office/drawing/2014/main" id="{B402254C-B322-4B4A-8A90-0B23A940D93E}"/>
              </a:ext>
            </a:extLst>
          </p:cNvPr>
          <p:cNvSpPr>
            <a:spLocks noGrp="1"/>
          </p:cNvSpPr>
          <p:nvPr>
            <p:ph type="title" hasCustomPrompt="1"/>
          </p:nvPr>
        </p:nvSpPr>
        <p:spPr>
          <a:xfrm>
            <a:off x="836612" y="736352"/>
            <a:ext cx="10515600" cy="703511"/>
          </a:xfrm>
          <a:prstGeom prst="rect">
            <a:avLst/>
          </a:prstGeom>
        </p:spPr>
        <p:txBody>
          <a:bodyPr anchor="t"/>
          <a:lstStyle>
            <a:lvl1pPr>
              <a:defRPr/>
            </a:lvl1pPr>
          </a:lstStyle>
          <a:p>
            <a:r>
              <a:rPr lang="nl-NL"/>
              <a:t>Hoofdtitel</a:t>
            </a:r>
            <a:endParaRPr lang="nl-BE"/>
          </a:p>
        </p:txBody>
      </p:sp>
      <p:sp>
        <p:nvSpPr>
          <p:cNvPr id="17" name="Tijdelijke aanduiding voor tekst 9">
            <a:extLst>
              <a:ext uri="{FF2B5EF4-FFF2-40B4-BE49-F238E27FC236}">
                <a16:creationId xmlns:a16="http://schemas.microsoft.com/office/drawing/2014/main" id="{59EEA2BC-5754-457F-AE68-3991568A9F54}"/>
              </a:ext>
            </a:extLst>
          </p:cNvPr>
          <p:cNvSpPr>
            <a:spLocks noGrp="1"/>
          </p:cNvSpPr>
          <p:nvPr>
            <p:ph type="body" sz="quarter" idx="13" hasCustomPrompt="1"/>
          </p:nvPr>
        </p:nvSpPr>
        <p:spPr>
          <a:xfrm>
            <a:off x="836612"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
        <p:nvSpPr>
          <p:cNvPr id="18" name="Text Placeholder 16">
            <a:extLst>
              <a:ext uri="{FF2B5EF4-FFF2-40B4-BE49-F238E27FC236}">
                <a16:creationId xmlns:a16="http://schemas.microsoft.com/office/drawing/2014/main" id="{46BDB17C-9B6D-48F9-9348-2AEF34DB3046}"/>
              </a:ext>
            </a:extLst>
          </p:cNvPr>
          <p:cNvSpPr>
            <a:spLocks noGrp="1"/>
          </p:cNvSpPr>
          <p:nvPr>
            <p:ph type="body" sz="quarter" idx="14"/>
          </p:nvPr>
        </p:nvSpPr>
        <p:spPr>
          <a:xfrm>
            <a:off x="1089278" y="2618715"/>
            <a:ext cx="4550400" cy="778234"/>
          </a:xfrm>
        </p:spPr>
        <p:txBody>
          <a:bodyPr anchor="b">
            <a:norm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19" name="Rectangle 18">
            <a:extLst>
              <a:ext uri="{FF2B5EF4-FFF2-40B4-BE49-F238E27FC236}">
                <a16:creationId xmlns:a16="http://schemas.microsoft.com/office/drawing/2014/main" id="{1DD495D0-3B93-43AE-B288-1723A0705626}"/>
              </a:ext>
            </a:extLst>
          </p:cNvPr>
          <p:cNvSpPr/>
          <p:nvPr userDrawn="1"/>
        </p:nvSpPr>
        <p:spPr>
          <a:xfrm>
            <a:off x="3209867"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20" name="Text Placeholder 20">
            <a:extLst>
              <a:ext uri="{FF2B5EF4-FFF2-40B4-BE49-F238E27FC236}">
                <a16:creationId xmlns:a16="http://schemas.microsoft.com/office/drawing/2014/main" id="{A69D1F81-2F1B-47B2-A28E-09C0F783B27E}"/>
              </a:ext>
            </a:extLst>
          </p:cNvPr>
          <p:cNvSpPr>
            <a:spLocks noGrp="1"/>
          </p:cNvSpPr>
          <p:nvPr>
            <p:ph type="body" sz="quarter" idx="20"/>
          </p:nvPr>
        </p:nvSpPr>
        <p:spPr>
          <a:xfrm>
            <a:off x="1089278" y="3773905"/>
            <a:ext cx="4550400" cy="2110395"/>
          </a:xfrm>
        </p:spPr>
        <p:txBody>
          <a:bodyPr>
            <a:noAutofit/>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22" name="Online Image Placeholder 16">
            <a:extLst>
              <a:ext uri="{FF2B5EF4-FFF2-40B4-BE49-F238E27FC236}">
                <a16:creationId xmlns:a16="http://schemas.microsoft.com/office/drawing/2014/main" id="{222CE1EE-23F9-4FCE-86F0-7F96545E4E63}"/>
              </a:ext>
            </a:extLst>
          </p:cNvPr>
          <p:cNvSpPr>
            <a:spLocks noGrp="1"/>
          </p:cNvSpPr>
          <p:nvPr>
            <p:ph type="clipArt" sz="quarter" idx="27" hasCustomPrompt="1"/>
          </p:nvPr>
        </p:nvSpPr>
        <p:spPr>
          <a:xfrm>
            <a:off x="2914478" y="1714500"/>
            <a:ext cx="900000" cy="900000"/>
          </a:xfrm>
        </p:spPr>
        <p:txBody>
          <a:bodyPr/>
          <a:lstStyle/>
          <a:p>
            <a:r>
              <a:rPr lang="nl-BE"/>
              <a:t> </a:t>
            </a:r>
          </a:p>
        </p:txBody>
      </p:sp>
      <p:sp>
        <p:nvSpPr>
          <p:cNvPr id="23" name="Text Placeholder 16">
            <a:extLst>
              <a:ext uri="{FF2B5EF4-FFF2-40B4-BE49-F238E27FC236}">
                <a16:creationId xmlns:a16="http://schemas.microsoft.com/office/drawing/2014/main" id="{30D1A054-6415-47DE-9B16-10035EB53054}"/>
              </a:ext>
            </a:extLst>
          </p:cNvPr>
          <p:cNvSpPr>
            <a:spLocks noGrp="1"/>
          </p:cNvSpPr>
          <p:nvPr>
            <p:ph type="body" sz="quarter" idx="28"/>
          </p:nvPr>
        </p:nvSpPr>
        <p:spPr>
          <a:xfrm>
            <a:off x="6552322" y="2618715"/>
            <a:ext cx="4550400" cy="778234"/>
          </a:xfrm>
        </p:spPr>
        <p:txBody>
          <a:bodyPr anchor="b">
            <a:norm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24" name="Rectangle 23">
            <a:extLst>
              <a:ext uri="{FF2B5EF4-FFF2-40B4-BE49-F238E27FC236}">
                <a16:creationId xmlns:a16="http://schemas.microsoft.com/office/drawing/2014/main" id="{3E6D2007-47ED-45A4-9F12-A18B0C9ED417}"/>
              </a:ext>
            </a:extLst>
          </p:cNvPr>
          <p:cNvSpPr/>
          <p:nvPr userDrawn="1"/>
        </p:nvSpPr>
        <p:spPr>
          <a:xfrm>
            <a:off x="8672911"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25" name="Text Placeholder 20">
            <a:extLst>
              <a:ext uri="{FF2B5EF4-FFF2-40B4-BE49-F238E27FC236}">
                <a16:creationId xmlns:a16="http://schemas.microsoft.com/office/drawing/2014/main" id="{B0A96B7A-60C9-490B-B4EE-D049BC61C564}"/>
              </a:ext>
            </a:extLst>
          </p:cNvPr>
          <p:cNvSpPr>
            <a:spLocks noGrp="1"/>
          </p:cNvSpPr>
          <p:nvPr>
            <p:ph type="body" sz="quarter" idx="29"/>
          </p:nvPr>
        </p:nvSpPr>
        <p:spPr>
          <a:xfrm>
            <a:off x="6552322" y="3773905"/>
            <a:ext cx="4550400" cy="2110395"/>
          </a:xfrm>
        </p:spPr>
        <p:txBody>
          <a:bodyPr>
            <a:noAutofit/>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26" name="Online Image Placeholder 16">
            <a:extLst>
              <a:ext uri="{FF2B5EF4-FFF2-40B4-BE49-F238E27FC236}">
                <a16:creationId xmlns:a16="http://schemas.microsoft.com/office/drawing/2014/main" id="{343900B9-5A27-4A34-9EA3-52EAA216C361}"/>
              </a:ext>
            </a:extLst>
          </p:cNvPr>
          <p:cNvSpPr>
            <a:spLocks noGrp="1"/>
          </p:cNvSpPr>
          <p:nvPr>
            <p:ph type="clipArt" sz="quarter" idx="30" hasCustomPrompt="1"/>
          </p:nvPr>
        </p:nvSpPr>
        <p:spPr>
          <a:xfrm>
            <a:off x="8377522" y="1714500"/>
            <a:ext cx="900000" cy="900000"/>
          </a:xfrm>
        </p:spPr>
        <p:txBody>
          <a:bodyPr/>
          <a:lstStyle/>
          <a:p>
            <a:r>
              <a:rPr lang="nl-BE"/>
              <a:t> </a:t>
            </a:r>
          </a:p>
        </p:txBody>
      </p:sp>
    </p:spTree>
    <p:extLst>
      <p:ext uri="{BB962C8B-B14F-4D97-AF65-F5344CB8AC3E}">
        <p14:creationId xmlns:p14="http://schemas.microsoft.com/office/powerpoint/2010/main" val="962026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7.xml><?xml version="1.0" encoding="utf-8"?>
<p:sldLayout xmlns:a="http://schemas.openxmlformats.org/drawingml/2006/main" xmlns:r="http://schemas.openxmlformats.org/officeDocument/2006/relationships" xmlns:p="http://schemas.openxmlformats.org/presentationml/2006/main" preserve="1" userDrawn="1">
  <p:cSld name="Titel + Tussentitel + 3 Inhoud/Pictogram">
    <p:spTree>
      <p:nvGrpSpPr>
        <p:cNvPr id="1" name=""/>
        <p:cNvGrpSpPr/>
        <p:nvPr/>
      </p:nvGrpSpPr>
      <p:grpSpPr>
        <a:xfrm>
          <a:off x="0" y="0"/>
          <a:ext cx="0" cy="0"/>
          <a:chOff x="0" y="0"/>
          <a:chExt cx="0" cy="0"/>
        </a:xfrm>
      </p:grpSpPr>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8" name="Rechthoek 3">
            <a:extLst>
              <a:ext uri="{FF2B5EF4-FFF2-40B4-BE49-F238E27FC236}">
                <a16:creationId xmlns:a16="http://schemas.microsoft.com/office/drawing/2014/main" id="{23AF26AC-5CFB-4F6D-8A70-31DC3394C2C5}"/>
              </a:ext>
            </a:extLst>
          </p:cNvPr>
          <p:cNvSpPr/>
          <p:nvPr userDrawn="1"/>
        </p:nvSpPr>
        <p:spPr>
          <a:xfrm>
            <a:off x="839788" y="1577976"/>
            <a:ext cx="3240000" cy="46227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9" name="Rechthoek 3">
            <a:extLst>
              <a:ext uri="{FF2B5EF4-FFF2-40B4-BE49-F238E27FC236}">
                <a16:creationId xmlns:a16="http://schemas.microsoft.com/office/drawing/2014/main" id="{1786B4DD-87B3-4870-B63C-2B803B4906F0}"/>
              </a:ext>
            </a:extLst>
          </p:cNvPr>
          <p:cNvSpPr/>
          <p:nvPr userDrawn="1"/>
        </p:nvSpPr>
        <p:spPr>
          <a:xfrm>
            <a:off x="4476000" y="1577976"/>
            <a:ext cx="3240000" cy="46227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rgbClr val="373636"/>
              </a:solidFill>
              <a:uFill>
                <a:solidFill>
                  <a:srgbClr val="FFE819"/>
                </a:solidFill>
              </a:uFill>
              <a:latin typeface="+mj-lt"/>
            </a:endParaRPr>
          </a:p>
        </p:txBody>
      </p:sp>
      <p:sp>
        <p:nvSpPr>
          <p:cNvPr id="10" name="Rechthoek 3">
            <a:extLst>
              <a:ext uri="{FF2B5EF4-FFF2-40B4-BE49-F238E27FC236}">
                <a16:creationId xmlns:a16="http://schemas.microsoft.com/office/drawing/2014/main" id="{892CD43D-9369-47DC-A190-4DABB5F648B9}"/>
              </a:ext>
            </a:extLst>
          </p:cNvPr>
          <p:cNvSpPr/>
          <p:nvPr userDrawn="1"/>
        </p:nvSpPr>
        <p:spPr>
          <a:xfrm>
            <a:off x="8112212" y="1592263"/>
            <a:ext cx="3240000" cy="46227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rgbClr val="373636"/>
              </a:solidFill>
              <a:uFill>
                <a:solidFill>
                  <a:srgbClr val="FFE819"/>
                </a:solidFill>
              </a:uFill>
              <a:latin typeface="+mj-lt"/>
            </a:endParaRPr>
          </a:p>
        </p:txBody>
      </p:sp>
      <p:sp>
        <p:nvSpPr>
          <p:cNvPr id="20" name="Titel 1">
            <a:extLst>
              <a:ext uri="{FF2B5EF4-FFF2-40B4-BE49-F238E27FC236}">
                <a16:creationId xmlns:a16="http://schemas.microsoft.com/office/drawing/2014/main" id="{EACFD26D-5C2D-4D4C-BF5B-D87C120620C3}"/>
              </a:ext>
            </a:extLst>
          </p:cNvPr>
          <p:cNvSpPr>
            <a:spLocks noGrp="1"/>
          </p:cNvSpPr>
          <p:nvPr>
            <p:ph type="title" hasCustomPrompt="1"/>
          </p:nvPr>
        </p:nvSpPr>
        <p:spPr>
          <a:xfrm>
            <a:off x="836612" y="736352"/>
            <a:ext cx="10515600" cy="703511"/>
          </a:xfrm>
          <a:prstGeom prst="rect">
            <a:avLst/>
          </a:prstGeom>
        </p:spPr>
        <p:txBody>
          <a:bodyPr anchor="t"/>
          <a:lstStyle>
            <a:lvl1pPr>
              <a:defRPr/>
            </a:lvl1pPr>
          </a:lstStyle>
          <a:p>
            <a:r>
              <a:rPr lang="nl-NL"/>
              <a:t>Hoofdtitel</a:t>
            </a:r>
            <a:endParaRPr lang="nl-BE"/>
          </a:p>
        </p:txBody>
      </p:sp>
      <p:sp>
        <p:nvSpPr>
          <p:cNvPr id="22" name="Tijdelijke aanduiding voor tekst 9">
            <a:extLst>
              <a:ext uri="{FF2B5EF4-FFF2-40B4-BE49-F238E27FC236}">
                <a16:creationId xmlns:a16="http://schemas.microsoft.com/office/drawing/2014/main" id="{CC9879FD-0861-47BA-AB16-D81A3B7D1A0F}"/>
              </a:ext>
            </a:extLst>
          </p:cNvPr>
          <p:cNvSpPr>
            <a:spLocks noGrp="1"/>
          </p:cNvSpPr>
          <p:nvPr>
            <p:ph type="body" sz="quarter" idx="13" hasCustomPrompt="1"/>
          </p:nvPr>
        </p:nvSpPr>
        <p:spPr>
          <a:xfrm>
            <a:off x="836612"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
        <p:nvSpPr>
          <p:cNvPr id="23" name="Text Placeholder 16">
            <a:extLst>
              <a:ext uri="{FF2B5EF4-FFF2-40B4-BE49-F238E27FC236}">
                <a16:creationId xmlns:a16="http://schemas.microsoft.com/office/drawing/2014/main" id="{8BB1C6CA-135A-4AE9-9AB0-7B207BD8378D}"/>
              </a:ext>
            </a:extLst>
          </p:cNvPr>
          <p:cNvSpPr>
            <a:spLocks noGrp="1"/>
          </p:cNvSpPr>
          <p:nvPr>
            <p:ph type="body" sz="quarter" idx="14"/>
          </p:nvPr>
        </p:nvSpPr>
        <p:spPr>
          <a:xfrm>
            <a:off x="999988" y="2618715"/>
            <a:ext cx="2919600" cy="778234"/>
          </a:xfrm>
        </p:spPr>
        <p:txBody>
          <a:bodyPr anchor="b">
            <a:norm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24" name="Rectangle 23">
            <a:extLst>
              <a:ext uri="{FF2B5EF4-FFF2-40B4-BE49-F238E27FC236}">
                <a16:creationId xmlns:a16="http://schemas.microsoft.com/office/drawing/2014/main" id="{45BCF47F-37A5-4B7C-9485-7519277ADFCA}"/>
              </a:ext>
            </a:extLst>
          </p:cNvPr>
          <p:cNvSpPr/>
          <p:nvPr userDrawn="1"/>
        </p:nvSpPr>
        <p:spPr>
          <a:xfrm>
            <a:off x="2305177"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25" name="Text Placeholder 20">
            <a:extLst>
              <a:ext uri="{FF2B5EF4-FFF2-40B4-BE49-F238E27FC236}">
                <a16:creationId xmlns:a16="http://schemas.microsoft.com/office/drawing/2014/main" id="{3728EF24-9EE6-4CEE-969E-B8B7446DDC0C}"/>
              </a:ext>
            </a:extLst>
          </p:cNvPr>
          <p:cNvSpPr>
            <a:spLocks noGrp="1"/>
          </p:cNvSpPr>
          <p:nvPr>
            <p:ph type="body" sz="quarter" idx="20"/>
          </p:nvPr>
        </p:nvSpPr>
        <p:spPr>
          <a:xfrm>
            <a:off x="999988" y="3773905"/>
            <a:ext cx="2919600" cy="2110395"/>
          </a:xfrm>
        </p:spPr>
        <p:txBody>
          <a:bodyPr>
            <a:noAutofit/>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28" name="Online Image Placeholder 16">
            <a:extLst>
              <a:ext uri="{FF2B5EF4-FFF2-40B4-BE49-F238E27FC236}">
                <a16:creationId xmlns:a16="http://schemas.microsoft.com/office/drawing/2014/main" id="{41F57AC2-0925-47D8-847C-E565727DA574}"/>
              </a:ext>
            </a:extLst>
          </p:cNvPr>
          <p:cNvSpPr>
            <a:spLocks noGrp="1"/>
          </p:cNvSpPr>
          <p:nvPr>
            <p:ph type="clipArt" sz="quarter" idx="27" hasCustomPrompt="1"/>
          </p:nvPr>
        </p:nvSpPr>
        <p:spPr>
          <a:xfrm>
            <a:off x="2009788" y="1714500"/>
            <a:ext cx="900000" cy="900000"/>
          </a:xfrm>
        </p:spPr>
        <p:txBody>
          <a:bodyPr/>
          <a:lstStyle/>
          <a:p>
            <a:r>
              <a:rPr lang="nl-BE"/>
              <a:t> </a:t>
            </a:r>
          </a:p>
        </p:txBody>
      </p:sp>
      <p:sp>
        <p:nvSpPr>
          <p:cNvPr id="34" name="Text Placeholder 16">
            <a:extLst>
              <a:ext uri="{FF2B5EF4-FFF2-40B4-BE49-F238E27FC236}">
                <a16:creationId xmlns:a16="http://schemas.microsoft.com/office/drawing/2014/main" id="{CC3F4D00-33C0-47BA-AD68-A90C140F0634}"/>
              </a:ext>
            </a:extLst>
          </p:cNvPr>
          <p:cNvSpPr>
            <a:spLocks noGrp="1"/>
          </p:cNvSpPr>
          <p:nvPr>
            <p:ph type="body" sz="quarter" idx="28"/>
          </p:nvPr>
        </p:nvSpPr>
        <p:spPr>
          <a:xfrm>
            <a:off x="4636200" y="2618715"/>
            <a:ext cx="2919600" cy="778234"/>
          </a:xfrm>
        </p:spPr>
        <p:txBody>
          <a:bodyPr anchor="b">
            <a:norm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35" name="Rectangle 34">
            <a:extLst>
              <a:ext uri="{FF2B5EF4-FFF2-40B4-BE49-F238E27FC236}">
                <a16:creationId xmlns:a16="http://schemas.microsoft.com/office/drawing/2014/main" id="{BDC197F4-EA06-4DDA-A29E-0EF637FFFEBE}"/>
              </a:ext>
            </a:extLst>
          </p:cNvPr>
          <p:cNvSpPr/>
          <p:nvPr userDrawn="1"/>
        </p:nvSpPr>
        <p:spPr>
          <a:xfrm>
            <a:off x="5941389"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36" name="Text Placeholder 20">
            <a:extLst>
              <a:ext uri="{FF2B5EF4-FFF2-40B4-BE49-F238E27FC236}">
                <a16:creationId xmlns:a16="http://schemas.microsoft.com/office/drawing/2014/main" id="{526EC123-0D03-4949-A8C0-A22D37532819}"/>
              </a:ext>
            </a:extLst>
          </p:cNvPr>
          <p:cNvSpPr>
            <a:spLocks noGrp="1"/>
          </p:cNvSpPr>
          <p:nvPr>
            <p:ph type="body" sz="quarter" idx="29"/>
          </p:nvPr>
        </p:nvSpPr>
        <p:spPr>
          <a:xfrm>
            <a:off x="4636200" y="3773905"/>
            <a:ext cx="2919600" cy="2110395"/>
          </a:xfrm>
        </p:spPr>
        <p:txBody>
          <a:bodyPr>
            <a:noAutofit/>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37" name="Online Image Placeholder 16">
            <a:extLst>
              <a:ext uri="{FF2B5EF4-FFF2-40B4-BE49-F238E27FC236}">
                <a16:creationId xmlns:a16="http://schemas.microsoft.com/office/drawing/2014/main" id="{7A3AC853-2F98-4ED6-ADBA-F4C35BA5391D}"/>
              </a:ext>
            </a:extLst>
          </p:cNvPr>
          <p:cNvSpPr>
            <a:spLocks noGrp="1"/>
          </p:cNvSpPr>
          <p:nvPr>
            <p:ph type="clipArt" sz="quarter" idx="30" hasCustomPrompt="1"/>
          </p:nvPr>
        </p:nvSpPr>
        <p:spPr>
          <a:xfrm>
            <a:off x="5646000" y="1714500"/>
            <a:ext cx="900000" cy="900000"/>
          </a:xfrm>
        </p:spPr>
        <p:txBody>
          <a:bodyPr/>
          <a:lstStyle/>
          <a:p>
            <a:r>
              <a:rPr lang="nl-BE"/>
              <a:t> </a:t>
            </a:r>
          </a:p>
        </p:txBody>
      </p:sp>
      <p:sp>
        <p:nvSpPr>
          <p:cNvPr id="38" name="Text Placeholder 16">
            <a:extLst>
              <a:ext uri="{FF2B5EF4-FFF2-40B4-BE49-F238E27FC236}">
                <a16:creationId xmlns:a16="http://schemas.microsoft.com/office/drawing/2014/main" id="{77D2E02D-03FC-4B46-B861-DCDEDEC131FF}"/>
              </a:ext>
            </a:extLst>
          </p:cNvPr>
          <p:cNvSpPr>
            <a:spLocks noGrp="1"/>
          </p:cNvSpPr>
          <p:nvPr>
            <p:ph type="body" sz="quarter" idx="31"/>
          </p:nvPr>
        </p:nvSpPr>
        <p:spPr>
          <a:xfrm>
            <a:off x="8272412" y="2618715"/>
            <a:ext cx="2919600" cy="778234"/>
          </a:xfrm>
        </p:spPr>
        <p:txBody>
          <a:bodyPr anchor="b">
            <a:norm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39" name="Rectangle 38">
            <a:extLst>
              <a:ext uri="{FF2B5EF4-FFF2-40B4-BE49-F238E27FC236}">
                <a16:creationId xmlns:a16="http://schemas.microsoft.com/office/drawing/2014/main" id="{35FF3416-302A-4EBD-90C7-F5A5EF8E3A87}"/>
              </a:ext>
            </a:extLst>
          </p:cNvPr>
          <p:cNvSpPr/>
          <p:nvPr userDrawn="1"/>
        </p:nvSpPr>
        <p:spPr>
          <a:xfrm>
            <a:off x="9577601"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40" name="Text Placeholder 20">
            <a:extLst>
              <a:ext uri="{FF2B5EF4-FFF2-40B4-BE49-F238E27FC236}">
                <a16:creationId xmlns:a16="http://schemas.microsoft.com/office/drawing/2014/main" id="{674B1754-672D-4B67-A177-16D8B34DD396}"/>
              </a:ext>
            </a:extLst>
          </p:cNvPr>
          <p:cNvSpPr>
            <a:spLocks noGrp="1"/>
          </p:cNvSpPr>
          <p:nvPr>
            <p:ph type="body" sz="quarter" idx="32"/>
          </p:nvPr>
        </p:nvSpPr>
        <p:spPr>
          <a:xfrm>
            <a:off x="8272412" y="3773905"/>
            <a:ext cx="2919600" cy="2110395"/>
          </a:xfrm>
        </p:spPr>
        <p:txBody>
          <a:bodyPr>
            <a:noAutofit/>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41" name="Online Image Placeholder 16">
            <a:extLst>
              <a:ext uri="{FF2B5EF4-FFF2-40B4-BE49-F238E27FC236}">
                <a16:creationId xmlns:a16="http://schemas.microsoft.com/office/drawing/2014/main" id="{21C369DB-296F-4ECC-B095-94B0855D5BF5}"/>
              </a:ext>
            </a:extLst>
          </p:cNvPr>
          <p:cNvSpPr>
            <a:spLocks noGrp="1"/>
          </p:cNvSpPr>
          <p:nvPr>
            <p:ph type="clipArt" sz="quarter" idx="33" hasCustomPrompt="1"/>
          </p:nvPr>
        </p:nvSpPr>
        <p:spPr>
          <a:xfrm>
            <a:off x="9282212" y="1714500"/>
            <a:ext cx="900000" cy="900000"/>
          </a:xfrm>
        </p:spPr>
        <p:txBody>
          <a:bodyPr/>
          <a:lstStyle/>
          <a:p>
            <a:r>
              <a:rPr lang="nl-BE"/>
              <a:t> </a:t>
            </a:r>
          </a:p>
        </p:txBody>
      </p:sp>
    </p:spTree>
    <p:extLst>
      <p:ext uri="{BB962C8B-B14F-4D97-AF65-F5344CB8AC3E}">
        <p14:creationId xmlns:p14="http://schemas.microsoft.com/office/powerpoint/2010/main" val="30111508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userDrawn="1">
  <p:cSld name="Titel + Tussentitel + 4 Inhoud/Pictogram">
    <p:spTree>
      <p:nvGrpSpPr>
        <p:cNvPr id="1" name=""/>
        <p:cNvGrpSpPr/>
        <p:nvPr/>
      </p:nvGrpSpPr>
      <p:grpSpPr>
        <a:xfrm>
          <a:off x="0" y="0"/>
          <a:ext cx="0" cy="0"/>
          <a:chOff x="0" y="0"/>
          <a:chExt cx="0" cy="0"/>
        </a:xfrm>
      </p:grpSpPr>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8" name="Rechthoek 3">
            <a:extLst>
              <a:ext uri="{FF2B5EF4-FFF2-40B4-BE49-F238E27FC236}">
                <a16:creationId xmlns:a16="http://schemas.microsoft.com/office/drawing/2014/main" id="{23AF26AC-5CFB-4F6D-8A70-31DC3394C2C5}"/>
              </a:ext>
            </a:extLst>
          </p:cNvPr>
          <p:cNvSpPr/>
          <p:nvPr userDrawn="1"/>
        </p:nvSpPr>
        <p:spPr>
          <a:xfrm>
            <a:off x="839788"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11" name="Text Placeholder 16">
            <a:extLst>
              <a:ext uri="{FF2B5EF4-FFF2-40B4-BE49-F238E27FC236}">
                <a16:creationId xmlns:a16="http://schemas.microsoft.com/office/drawing/2014/main" id="{B516FA6D-8E9F-4C9C-BA50-CC09DCED4072}"/>
              </a:ext>
            </a:extLst>
          </p:cNvPr>
          <p:cNvSpPr>
            <a:spLocks noGrp="1"/>
          </p:cNvSpPr>
          <p:nvPr>
            <p:ph type="body" sz="quarter" idx="14"/>
          </p:nvPr>
        </p:nvSpPr>
        <p:spPr>
          <a:xfrm>
            <a:off x="966060" y="2618715"/>
            <a:ext cx="2273512" cy="778234"/>
          </a:xfrm>
        </p:spPr>
        <p:txBody>
          <a:bodyPr anchor="b">
            <a:norm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15" name="Rectangle 14">
            <a:extLst>
              <a:ext uri="{FF2B5EF4-FFF2-40B4-BE49-F238E27FC236}">
                <a16:creationId xmlns:a16="http://schemas.microsoft.com/office/drawing/2014/main" id="{D870A25B-699D-4D15-BC83-0201815D2734}"/>
              </a:ext>
            </a:extLst>
          </p:cNvPr>
          <p:cNvSpPr/>
          <p:nvPr userDrawn="1"/>
        </p:nvSpPr>
        <p:spPr>
          <a:xfrm>
            <a:off x="1958011"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21" name="Text Placeholder 20">
            <a:extLst>
              <a:ext uri="{FF2B5EF4-FFF2-40B4-BE49-F238E27FC236}">
                <a16:creationId xmlns:a16="http://schemas.microsoft.com/office/drawing/2014/main" id="{E566FEB3-9583-4476-870F-897012632146}"/>
              </a:ext>
            </a:extLst>
          </p:cNvPr>
          <p:cNvSpPr>
            <a:spLocks noGrp="1"/>
          </p:cNvSpPr>
          <p:nvPr>
            <p:ph type="body" sz="quarter" idx="20"/>
          </p:nvPr>
        </p:nvSpPr>
        <p:spPr>
          <a:xfrm>
            <a:off x="965656" y="3773905"/>
            <a:ext cx="2274311" cy="2110395"/>
          </a:xfrm>
        </p:spPr>
        <p:txBody>
          <a:bodyPr>
            <a:noAutofit/>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71" name="Rechthoek 3">
            <a:extLst>
              <a:ext uri="{FF2B5EF4-FFF2-40B4-BE49-F238E27FC236}">
                <a16:creationId xmlns:a16="http://schemas.microsoft.com/office/drawing/2014/main" id="{D42E061E-4CC4-43FD-8005-B1BD5D905DC0}"/>
              </a:ext>
            </a:extLst>
          </p:cNvPr>
          <p:cNvSpPr/>
          <p:nvPr userDrawn="1"/>
        </p:nvSpPr>
        <p:spPr>
          <a:xfrm>
            <a:off x="3502631"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72" name="Text Placeholder 16">
            <a:extLst>
              <a:ext uri="{FF2B5EF4-FFF2-40B4-BE49-F238E27FC236}">
                <a16:creationId xmlns:a16="http://schemas.microsoft.com/office/drawing/2014/main" id="{4E3C6674-DD01-47E9-A10E-D853334741CF}"/>
              </a:ext>
            </a:extLst>
          </p:cNvPr>
          <p:cNvSpPr>
            <a:spLocks noGrp="1"/>
          </p:cNvSpPr>
          <p:nvPr>
            <p:ph type="body" sz="quarter" idx="21"/>
          </p:nvPr>
        </p:nvSpPr>
        <p:spPr>
          <a:xfrm>
            <a:off x="3628903" y="2618715"/>
            <a:ext cx="2273512" cy="778234"/>
          </a:xfrm>
        </p:spPr>
        <p:txBody>
          <a:bodyPr anchor="b">
            <a:norm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73" name="Rectangle 72">
            <a:extLst>
              <a:ext uri="{FF2B5EF4-FFF2-40B4-BE49-F238E27FC236}">
                <a16:creationId xmlns:a16="http://schemas.microsoft.com/office/drawing/2014/main" id="{7B184C01-EC21-4F1C-A40F-CE7D84CD102F}"/>
              </a:ext>
            </a:extLst>
          </p:cNvPr>
          <p:cNvSpPr/>
          <p:nvPr userDrawn="1"/>
        </p:nvSpPr>
        <p:spPr>
          <a:xfrm>
            <a:off x="4620854"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74" name="Text Placeholder 20">
            <a:extLst>
              <a:ext uri="{FF2B5EF4-FFF2-40B4-BE49-F238E27FC236}">
                <a16:creationId xmlns:a16="http://schemas.microsoft.com/office/drawing/2014/main" id="{55EDD25B-4655-4241-B02F-A9D898AFDAC2}"/>
              </a:ext>
            </a:extLst>
          </p:cNvPr>
          <p:cNvSpPr>
            <a:spLocks noGrp="1"/>
          </p:cNvSpPr>
          <p:nvPr>
            <p:ph type="body" sz="quarter" idx="22"/>
          </p:nvPr>
        </p:nvSpPr>
        <p:spPr>
          <a:xfrm>
            <a:off x="3628499" y="3773905"/>
            <a:ext cx="2274311" cy="2110395"/>
          </a:xfrm>
        </p:spPr>
        <p:txBody>
          <a:bodyPr>
            <a:noAutofit/>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75" name="Rechthoek 3">
            <a:extLst>
              <a:ext uri="{FF2B5EF4-FFF2-40B4-BE49-F238E27FC236}">
                <a16:creationId xmlns:a16="http://schemas.microsoft.com/office/drawing/2014/main" id="{25E21064-3834-4788-B957-C622E24DCF38}"/>
              </a:ext>
            </a:extLst>
          </p:cNvPr>
          <p:cNvSpPr/>
          <p:nvPr userDrawn="1"/>
        </p:nvSpPr>
        <p:spPr>
          <a:xfrm>
            <a:off x="6165474"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76" name="Text Placeholder 16">
            <a:extLst>
              <a:ext uri="{FF2B5EF4-FFF2-40B4-BE49-F238E27FC236}">
                <a16:creationId xmlns:a16="http://schemas.microsoft.com/office/drawing/2014/main" id="{6350B18A-4C7A-4978-BED9-F8CA3F7851C9}"/>
              </a:ext>
            </a:extLst>
          </p:cNvPr>
          <p:cNvSpPr>
            <a:spLocks noGrp="1"/>
          </p:cNvSpPr>
          <p:nvPr>
            <p:ph type="body" sz="quarter" idx="23"/>
          </p:nvPr>
        </p:nvSpPr>
        <p:spPr>
          <a:xfrm>
            <a:off x="6291746" y="2618715"/>
            <a:ext cx="2273512" cy="778234"/>
          </a:xfrm>
        </p:spPr>
        <p:txBody>
          <a:bodyPr anchor="b">
            <a:norm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77" name="Rectangle 76">
            <a:extLst>
              <a:ext uri="{FF2B5EF4-FFF2-40B4-BE49-F238E27FC236}">
                <a16:creationId xmlns:a16="http://schemas.microsoft.com/office/drawing/2014/main" id="{84149926-AEB6-41AF-B225-2B03505D5B8D}"/>
              </a:ext>
            </a:extLst>
          </p:cNvPr>
          <p:cNvSpPr/>
          <p:nvPr userDrawn="1"/>
        </p:nvSpPr>
        <p:spPr>
          <a:xfrm>
            <a:off x="7283697"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78" name="Text Placeholder 20">
            <a:extLst>
              <a:ext uri="{FF2B5EF4-FFF2-40B4-BE49-F238E27FC236}">
                <a16:creationId xmlns:a16="http://schemas.microsoft.com/office/drawing/2014/main" id="{CBE57870-6B13-4436-9AB0-B45ACC23401D}"/>
              </a:ext>
            </a:extLst>
          </p:cNvPr>
          <p:cNvSpPr>
            <a:spLocks noGrp="1"/>
          </p:cNvSpPr>
          <p:nvPr>
            <p:ph type="body" sz="quarter" idx="24"/>
          </p:nvPr>
        </p:nvSpPr>
        <p:spPr>
          <a:xfrm>
            <a:off x="6291342" y="3773905"/>
            <a:ext cx="2274311" cy="2110395"/>
          </a:xfrm>
        </p:spPr>
        <p:txBody>
          <a:bodyPr>
            <a:noAutofit/>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79" name="Rechthoek 3">
            <a:extLst>
              <a:ext uri="{FF2B5EF4-FFF2-40B4-BE49-F238E27FC236}">
                <a16:creationId xmlns:a16="http://schemas.microsoft.com/office/drawing/2014/main" id="{8C77416B-B3AD-4D67-B6D2-4ACF2DD6EDD0}"/>
              </a:ext>
            </a:extLst>
          </p:cNvPr>
          <p:cNvSpPr/>
          <p:nvPr userDrawn="1"/>
        </p:nvSpPr>
        <p:spPr>
          <a:xfrm>
            <a:off x="8828316"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80" name="Text Placeholder 16">
            <a:extLst>
              <a:ext uri="{FF2B5EF4-FFF2-40B4-BE49-F238E27FC236}">
                <a16:creationId xmlns:a16="http://schemas.microsoft.com/office/drawing/2014/main" id="{852EF0F1-F093-4E8C-A7D2-5130A61B0E50}"/>
              </a:ext>
            </a:extLst>
          </p:cNvPr>
          <p:cNvSpPr>
            <a:spLocks noGrp="1"/>
          </p:cNvSpPr>
          <p:nvPr>
            <p:ph type="body" sz="quarter" idx="25"/>
          </p:nvPr>
        </p:nvSpPr>
        <p:spPr>
          <a:xfrm>
            <a:off x="8954588" y="2618715"/>
            <a:ext cx="2273512" cy="778234"/>
          </a:xfrm>
        </p:spPr>
        <p:txBody>
          <a:bodyPr anchor="b">
            <a:norm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nl-NL"/>
              <a:t>Klikken om de tekststijl van het model te bewerken</a:t>
            </a:r>
          </a:p>
        </p:txBody>
      </p:sp>
      <p:sp>
        <p:nvSpPr>
          <p:cNvPr id="81" name="Rectangle 80">
            <a:extLst>
              <a:ext uri="{FF2B5EF4-FFF2-40B4-BE49-F238E27FC236}">
                <a16:creationId xmlns:a16="http://schemas.microsoft.com/office/drawing/2014/main" id="{396AA952-17E9-41F2-A71E-4A8199C2B745}"/>
              </a:ext>
            </a:extLst>
          </p:cNvPr>
          <p:cNvSpPr/>
          <p:nvPr userDrawn="1"/>
        </p:nvSpPr>
        <p:spPr>
          <a:xfrm>
            <a:off x="9946539"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82" name="Text Placeholder 20">
            <a:extLst>
              <a:ext uri="{FF2B5EF4-FFF2-40B4-BE49-F238E27FC236}">
                <a16:creationId xmlns:a16="http://schemas.microsoft.com/office/drawing/2014/main" id="{6FF71E5F-F651-4629-9C5E-3DE7139EE63D}"/>
              </a:ext>
            </a:extLst>
          </p:cNvPr>
          <p:cNvSpPr>
            <a:spLocks noGrp="1"/>
          </p:cNvSpPr>
          <p:nvPr>
            <p:ph type="body" sz="quarter" idx="26"/>
          </p:nvPr>
        </p:nvSpPr>
        <p:spPr>
          <a:xfrm>
            <a:off x="8954184" y="3773905"/>
            <a:ext cx="2274311" cy="2110395"/>
          </a:xfrm>
        </p:spPr>
        <p:txBody>
          <a:bodyPr>
            <a:noAutofit/>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23" name="Titel 1">
            <a:extLst>
              <a:ext uri="{FF2B5EF4-FFF2-40B4-BE49-F238E27FC236}">
                <a16:creationId xmlns:a16="http://schemas.microsoft.com/office/drawing/2014/main" id="{41E833E3-11DC-491F-9B58-E6B30A34C1E1}"/>
              </a:ext>
            </a:extLst>
          </p:cNvPr>
          <p:cNvSpPr>
            <a:spLocks noGrp="1"/>
          </p:cNvSpPr>
          <p:nvPr>
            <p:ph type="title" hasCustomPrompt="1"/>
          </p:nvPr>
        </p:nvSpPr>
        <p:spPr>
          <a:xfrm>
            <a:off x="836612" y="736352"/>
            <a:ext cx="10515600" cy="703511"/>
          </a:xfrm>
          <a:prstGeom prst="rect">
            <a:avLst/>
          </a:prstGeom>
        </p:spPr>
        <p:txBody>
          <a:bodyPr anchor="t"/>
          <a:lstStyle>
            <a:lvl1pPr>
              <a:defRPr/>
            </a:lvl1pPr>
          </a:lstStyle>
          <a:p>
            <a:r>
              <a:rPr lang="nl-NL"/>
              <a:t>Hoofdtitel</a:t>
            </a:r>
            <a:endParaRPr lang="nl-BE"/>
          </a:p>
        </p:txBody>
      </p:sp>
      <p:sp>
        <p:nvSpPr>
          <p:cNvPr id="24" name="Tijdelijke aanduiding voor tekst 9">
            <a:extLst>
              <a:ext uri="{FF2B5EF4-FFF2-40B4-BE49-F238E27FC236}">
                <a16:creationId xmlns:a16="http://schemas.microsoft.com/office/drawing/2014/main" id="{73F24D1F-09B5-4D12-AAE2-ED1A62D13F3F}"/>
              </a:ext>
            </a:extLst>
          </p:cNvPr>
          <p:cNvSpPr>
            <a:spLocks noGrp="1"/>
          </p:cNvSpPr>
          <p:nvPr>
            <p:ph type="body" sz="quarter" idx="13" hasCustomPrompt="1"/>
          </p:nvPr>
        </p:nvSpPr>
        <p:spPr>
          <a:xfrm>
            <a:off x="836612"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
        <p:nvSpPr>
          <p:cNvPr id="17" name="Online Image Placeholder 16">
            <a:extLst>
              <a:ext uri="{FF2B5EF4-FFF2-40B4-BE49-F238E27FC236}">
                <a16:creationId xmlns:a16="http://schemas.microsoft.com/office/drawing/2014/main" id="{A2B2B6C9-21C8-40FF-8EBE-697189CEC390}"/>
              </a:ext>
            </a:extLst>
          </p:cNvPr>
          <p:cNvSpPr>
            <a:spLocks noGrp="1"/>
          </p:cNvSpPr>
          <p:nvPr>
            <p:ph type="clipArt" sz="quarter" idx="27" hasCustomPrompt="1"/>
          </p:nvPr>
        </p:nvSpPr>
        <p:spPr>
          <a:xfrm>
            <a:off x="1652816" y="1714500"/>
            <a:ext cx="900000" cy="900000"/>
          </a:xfrm>
        </p:spPr>
        <p:txBody>
          <a:bodyPr/>
          <a:lstStyle/>
          <a:p>
            <a:r>
              <a:rPr lang="nl-BE"/>
              <a:t> </a:t>
            </a:r>
          </a:p>
        </p:txBody>
      </p:sp>
      <p:sp>
        <p:nvSpPr>
          <p:cNvPr id="33" name="Online Image Placeholder 16">
            <a:extLst>
              <a:ext uri="{FF2B5EF4-FFF2-40B4-BE49-F238E27FC236}">
                <a16:creationId xmlns:a16="http://schemas.microsoft.com/office/drawing/2014/main" id="{1CDE10C2-BA14-4E9C-AE63-B4D5DF640580}"/>
              </a:ext>
            </a:extLst>
          </p:cNvPr>
          <p:cNvSpPr>
            <a:spLocks noGrp="1"/>
          </p:cNvSpPr>
          <p:nvPr>
            <p:ph type="clipArt" sz="quarter" idx="28" hasCustomPrompt="1"/>
          </p:nvPr>
        </p:nvSpPr>
        <p:spPr>
          <a:xfrm>
            <a:off x="4314579" y="1714500"/>
            <a:ext cx="900000" cy="900000"/>
          </a:xfrm>
        </p:spPr>
        <p:txBody>
          <a:bodyPr/>
          <a:lstStyle/>
          <a:p>
            <a:r>
              <a:rPr lang="nl-BE"/>
              <a:t> </a:t>
            </a:r>
          </a:p>
        </p:txBody>
      </p:sp>
      <p:sp>
        <p:nvSpPr>
          <p:cNvPr id="34" name="Online Image Placeholder 16">
            <a:extLst>
              <a:ext uri="{FF2B5EF4-FFF2-40B4-BE49-F238E27FC236}">
                <a16:creationId xmlns:a16="http://schemas.microsoft.com/office/drawing/2014/main" id="{7C2AD36D-415D-48BE-AB94-91331126AFA1}"/>
              </a:ext>
            </a:extLst>
          </p:cNvPr>
          <p:cNvSpPr>
            <a:spLocks noGrp="1"/>
          </p:cNvSpPr>
          <p:nvPr>
            <p:ph type="clipArt" sz="quarter" idx="29" hasCustomPrompt="1"/>
          </p:nvPr>
        </p:nvSpPr>
        <p:spPr>
          <a:xfrm>
            <a:off x="6976342" y="1714500"/>
            <a:ext cx="900000" cy="900000"/>
          </a:xfrm>
        </p:spPr>
        <p:txBody>
          <a:bodyPr/>
          <a:lstStyle/>
          <a:p>
            <a:r>
              <a:rPr lang="nl-BE"/>
              <a:t> </a:t>
            </a:r>
          </a:p>
        </p:txBody>
      </p:sp>
      <p:sp>
        <p:nvSpPr>
          <p:cNvPr id="35" name="Online Image Placeholder 16">
            <a:extLst>
              <a:ext uri="{FF2B5EF4-FFF2-40B4-BE49-F238E27FC236}">
                <a16:creationId xmlns:a16="http://schemas.microsoft.com/office/drawing/2014/main" id="{EE73A52C-82A9-47E4-B6DA-E7F7D3C8BC8C}"/>
              </a:ext>
            </a:extLst>
          </p:cNvPr>
          <p:cNvSpPr>
            <a:spLocks noGrp="1"/>
          </p:cNvSpPr>
          <p:nvPr>
            <p:ph type="clipArt" sz="quarter" idx="30" hasCustomPrompt="1"/>
          </p:nvPr>
        </p:nvSpPr>
        <p:spPr>
          <a:xfrm>
            <a:off x="9638105" y="1714500"/>
            <a:ext cx="900000" cy="900000"/>
          </a:xfrm>
        </p:spPr>
        <p:txBody>
          <a:bodyPr/>
          <a:lstStyle/>
          <a:p>
            <a:r>
              <a:rPr lang="nl-BE"/>
              <a:t> </a:t>
            </a:r>
          </a:p>
        </p:txBody>
      </p:sp>
    </p:spTree>
    <p:extLst>
      <p:ext uri="{BB962C8B-B14F-4D97-AF65-F5344CB8AC3E}">
        <p14:creationId xmlns:p14="http://schemas.microsoft.com/office/powerpoint/2010/main" val="7549275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9.xml><?xml version="1.0" encoding="utf-8"?>
<p:sldLayout xmlns:a="http://schemas.openxmlformats.org/drawingml/2006/main" xmlns:r="http://schemas.openxmlformats.org/officeDocument/2006/relationships" xmlns:p="http://schemas.openxmlformats.org/presentationml/2006/main" preserve="1" userDrawn="1">
  <p:cSld name="Titel + Tussentitel + Inhoud + Tekstvak">
    <p:bg>
      <p:bgRef idx="1001">
        <a:schemeClr val="bg1"/>
      </p:bgRef>
    </p:bg>
    <p:spTree>
      <p:nvGrpSpPr>
        <p:cNvPr id="1" name=""/>
        <p:cNvGrpSpPr/>
        <p:nvPr/>
      </p:nvGrpSpPr>
      <p:grpSpPr>
        <a:xfrm>
          <a:off x="0" y="0"/>
          <a:ext cx="0" cy="0"/>
          <a:chOff x="0" y="0"/>
          <a:chExt cx="0" cy="0"/>
        </a:xfrm>
      </p:grpSpPr>
      <p:sp>
        <p:nvSpPr>
          <p:cNvPr id="4" name="Stroomdiagram: Handmatige invoer 3">
            <a:extLst>
              <a:ext uri="{FF2B5EF4-FFF2-40B4-BE49-F238E27FC236}">
                <a16:creationId xmlns:a16="http://schemas.microsoft.com/office/drawing/2014/main" id="{6F7878C3-37F8-42E2-A6B1-6EE2459B62A5}"/>
              </a:ext>
            </a:extLst>
          </p:cNvPr>
          <p:cNvSpPr/>
          <p:nvPr userDrawn="1"/>
        </p:nvSpPr>
        <p:spPr>
          <a:xfrm rot="16200000">
            <a:off x="5715000" y="380997"/>
            <a:ext cx="6857999" cy="6096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10" name="Tijdelijke aanduiding voor inhoud 2">
            <a:extLst>
              <a:ext uri="{FF2B5EF4-FFF2-40B4-BE49-F238E27FC236}">
                <a16:creationId xmlns:a16="http://schemas.microsoft.com/office/drawing/2014/main" id="{C8CDFBAB-2DE5-4AEE-947D-37C2E4EF0F0A}"/>
              </a:ext>
            </a:extLst>
          </p:cNvPr>
          <p:cNvSpPr>
            <a:spLocks noGrp="1"/>
          </p:cNvSpPr>
          <p:nvPr>
            <p:ph idx="14" hasCustomPrompt="1"/>
          </p:nvPr>
        </p:nvSpPr>
        <p:spPr>
          <a:xfrm>
            <a:off x="839939" y="1592263"/>
            <a:ext cx="4905542" cy="4584700"/>
          </a:xfrm>
        </p:spPr>
        <p:txBody>
          <a:bodyPr/>
          <a:lstStyle>
            <a:lvl1pPr>
              <a:defRPr/>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9" name="Tijdelijke aanduiding voor inhoud 2">
            <a:extLst>
              <a:ext uri="{FF2B5EF4-FFF2-40B4-BE49-F238E27FC236}">
                <a16:creationId xmlns:a16="http://schemas.microsoft.com/office/drawing/2014/main" id="{93691594-47BC-427F-8BBA-D7A1EAF55FFC}"/>
              </a:ext>
            </a:extLst>
          </p:cNvPr>
          <p:cNvSpPr>
            <a:spLocks noGrp="1"/>
          </p:cNvSpPr>
          <p:nvPr>
            <p:ph idx="18" hasCustomPrompt="1"/>
          </p:nvPr>
        </p:nvSpPr>
        <p:spPr>
          <a:xfrm>
            <a:off x="6446839" y="736352"/>
            <a:ext cx="4905542" cy="5440611"/>
          </a:xfrm>
        </p:spPr>
        <p:txBody>
          <a:bodyPr/>
          <a:lstStyle>
            <a:lvl1pPr>
              <a:defRPr/>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11" name="Tijdelijke aanduiding voor tekst 9">
            <a:extLst>
              <a:ext uri="{FF2B5EF4-FFF2-40B4-BE49-F238E27FC236}">
                <a16:creationId xmlns:a16="http://schemas.microsoft.com/office/drawing/2014/main" id="{C5A24CB9-ECD1-4A83-B00E-85A4C4BCB33C}"/>
              </a:ext>
            </a:extLst>
          </p:cNvPr>
          <p:cNvSpPr>
            <a:spLocks noGrp="1"/>
          </p:cNvSpPr>
          <p:nvPr>
            <p:ph type="body" sz="quarter" idx="15" hasCustomPrompt="1"/>
          </p:nvPr>
        </p:nvSpPr>
        <p:spPr>
          <a:xfrm>
            <a:off x="836613" y="368300"/>
            <a:ext cx="4906800" cy="368052"/>
          </a:xfrm>
        </p:spPr>
        <p:txBody>
          <a:bodyPr anchor="ctr">
            <a:normAutofit/>
          </a:bodyPr>
          <a:lstStyle>
            <a:lvl1pPr>
              <a:defRPr sz="2000" b="0" u="none" cap="all" baseline="0">
                <a:solidFill>
                  <a:schemeClr val="tx1"/>
                </a:solidFill>
              </a:defRPr>
            </a:lvl1pPr>
          </a:lstStyle>
          <a:p>
            <a:pPr lvl="0"/>
            <a:r>
              <a:rPr lang="nl-BE"/>
              <a:t>BOVENTITEL</a:t>
            </a:r>
          </a:p>
        </p:txBody>
      </p:sp>
      <p:sp>
        <p:nvSpPr>
          <p:cNvPr id="12" name="Titel 1">
            <a:extLst>
              <a:ext uri="{FF2B5EF4-FFF2-40B4-BE49-F238E27FC236}">
                <a16:creationId xmlns:a16="http://schemas.microsoft.com/office/drawing/2014/main" id="{64EBC0AB-6766-4F5D-A26C-E71B13B6C37A}"/>
              </a:ext>
            </a:extLst>
          </p:cNvPr>
          <p:cNvSpPr>
            <a:spLocks noGrp="1"/>
          </p:cNvSpPr>
          <p:nvPr>
            <p:ph type="title" hasCustomPrompt="1"/>
          </p:nvPr>
        </p:nvSpPr>
        <p:spPr>
          <a:xfrm>
            <a:off x="836612" y="736352"/>
            <a:ext cx="4906800" cy="703511"/>
          </a:xfrm>
          <a:prstGeom prst="rect">
            <a:avLst/>
          </a:prstGeom>
        </p:spPr>
        <p:txBody>
          <a:bodyPr anchor="t"/>
          <a:lstStyle>
            <a:lvl1pPr>
              <a:defRPr/>
            </a:lvl1pPr>
          </a:lstStyle>
          <a:p>
            <a:r>
              <a:rPr lang="nl-NL"/>
              <a:t>Hoofdtitel</a:t>
            </a:r>
            <a:endParaRPr lang="nl-BE"/>
          </a:p>
        </p:txBody>
      </p:sp>
      <p:sp>
        <p:nvSpPr>
          <p:cNvPr id="14" name="Tijdelijke aanduiding voor voettekst 4">
            <a:extLst>
              <a:ext uri="{FF2B5EF4-FFF2-40B4-BE49-F238E27FC236}">
                <a16:creationId xmlns:a16="http://schemas.microsoft.com/office/drawing/2014/main" id="{1A6ED0F1-A7B3-44FA-AED6-57570D85E095}"/>
              </a:ext>
            </a:extLst>
          </p:cNvPr>
          <p:cNvSpPr>
            <a:spLocks noGrp="1"/>
          </p:cNvSpPr>
          <p:nvPr>
            <p:ph type="ftr" sz="quarter" idx="3"/>
          </p:nvPr>
        </p:nvSpPr>
        <p:spPr>
          <a:xfrm>
            <a:off x="839788" y="6344981"/>
            <a:ext cx="4833425" cy="365125"/>
          </a:xfrm>
          <a:prstGeom prst="rect">
            <a:avLst/>
          </a:prstGeom>
        </p:spPr>
        <p:txBody>
          <a:bodyPr vert="horz" lIns="0" tIns="45720" rIns="0" bIns="45720" rtlCol="0" anchor="ctr"/>
          <a:lstStyle>
            <a:lvl1pPr algn="l">
              <a:defRPr sz="1200">
                <a:solidFill>
                  <a:schemeClr val="tx1"/>
                </a:solidFill>
              </a:defRPr>
            </a:lvl1pPr>
          </a:lstStyle>
          <a:p>
            <a:r>
              <a:rPr lang="nl-BE"/>
              <a:t>Digitaal Vlaanderen</a:t>
            </a:r>
          </a:p>
        </p:txBody>
      </p:sp>
      <p:sp>
        <p:nvSpPr>
          <p:cNvPr id="15" name="Tijdelijke aanduiding voor dianummer 5">
            <a:extLst>
              <a:ext uri="{FF2B5EF4-FFF2-40B4-BE49-F238E27FC236}">
                <a16:creationId xmlns:a16="http://schemas.microsoft.com/office/drawing/2014/main" id="{26EDFBB5-F609-4AAD-96D6-7DEBAC131061}"/>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solidFill>
                  <a:schemeClr val="tx1"/>
                </a:solid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392647726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Titel + Inhou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D12BA3-1A59-4106-AB0B-121C907F47FB}"/>
              </a:ext>
            </a:extLst>
          </p:cNvPr>
          <p:cNvSpPr>
            <a:spLocks noGrp="1"/>
          </p:cNvSpPr>
          <p:nvPr>
            <p:ph type="title"/>
          </p:nvPr>
        </p:nvSpPr>
        <p:spPr/>
        <p:txBody>
          <a:bodyPr/>
          <a:lstStyle/>
          <a:p>
            <a:r>
              <a:rPr lang="nl-NL"/>
              <a:t>Klik om stijl te bewerken</a:t>
            </a:r>
            <a:endParaRPr lang="nl-BE"/>
          </a:p>
        </p:txBody>
      </p:sp>
      <p:sp>
        <p:nvSpPr>
          <p:cNvPr id="3" name="Footer Placeholder 2">
            <a:extLst>
              <a:ext uri="{FF2B5EF4-FFF2-40B4-BE49-F238E27FC236}">
                <a16:creationId xmlns:a16="http://schemas.microsoft.com/office/drawing/2014/main" id="{B9C52538-1FF6-4A48-B824-17232198D1BB}"/>
              </a:ext>
            </a:extLst>
          </p:cNvPr>
          <p:cNvSpPr>
            <a:spLocks noGrp="1"/>
          </p:cNvSpPr>
          <p:nvPr>
            <p:ph type="ftr" sz="quarter" idx="10"/>
          </p:nvPr>
        </p:nvSpPr>
        <p:spPr>
          <a:xfrm>
            <a:off x="839788" y="6344981"/>
            <a:ext cx="4833425" cy="365125"/>
          </a:xfrm>
          <a:prstGeom prst="rect">
            <a:avLst/>
          </a:prstGeom>
        </p:spPr>
        <p:txBody>
          <a:bodyPr/>
          <a:lstStyle/>
          <a:p>
            <a:r>
              <a:rPr lang="nl-BE"/>
              <a:t>Digitaal Vlaanderen</a:t>
            </a:r>
          </a:p>
        </p:txBody>
      </p:sp>
      <p:sp>
        <p:nvSpPr>
          <p:cNvPr id="4" name="Slide Number Placeholder 3">
            <a:extLst>
              <a:ext uri="{FF2B5EF4-FFF2-40B4-BE49-F238E27FC236}">
                <a16:creationId xmlns:a16="http://schemas.microsoft.com/office/drawing/2014/main" id="{6E447F7F-BD98-45A3-9CB5-738FC09F80F6}"/>
              </a:ext>
            </a:extLst>
          </p:cNvPr>
          <p:cNvSpPr>
            <a:spLocks noGrp="1"/>
          </p:cNvSpPr>
          <p:nvPr>
            <p:ph type="sldNum" sz="quarter" idx="11"/>
          </p:nvPr>
        </p:nvSpPr>
        <p:spPr/>
        <p:txBody>
          <a:bodyPr/>
          <a:lstStyle/>
          <a:p>
            <a:fld id="{1EABE038-A425-4CC0-917A-1DC3ED725B2E}" type="slidenum">
              <a:rPr lang="nl-BE" smtClean="0"/>
              <a:pPr/>
              <a:t>‹nr.›</a:t>
            </a:fld>
            <a:endParaRPr lang="nl-BE"/>
          </a:p>
        </p:txBody>
      </p:sp>
      <p:sp>
        <p:nvSpPr>
          <p:cNvPr id="5" name="Tijdelijke aanduiding voor tekst 2">
            <a:extLst>
              <a:ext uri="{FF2B5EF4-FFF2-40B4-BE49-F238E27FC236}">
                <a16:creationId xmlns:a16="http://schemas.microsoft.com/office/drawing/2014/main" id="{7BE2456B-919F-4C28-B6F2-477203DFDD68}"/>
              </a:ext>
            </a:extLst>
          </p:cNvPr>
          <p:cNvSpPr>
            <a:spLocks noGrp="1"/>
          </p:cNvSpPr>
          <p:nvPr>
            <p:ph idx="1"/>
          </p:nvPr>
        </p:nvSpPr>
        <p:spPr>
          <a:xfrm>
            <a:off x="838200" y="1592263"/>
            <a:ext cx="10515600" cy="4584700"/>
          </a:xfrm>
          <a:prstGeom prst="rect">
            <a:avLst/>
          </a:prstGeom>
        </p:spPr>
        <p:txBody>
          <a:bodyPr vert="horz" lIns="0" tIns="45720" rIns="0" bIns="45720" rtlCol="0">
            <a:normAutofit/>
          </a:body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Tree>
    <p:extLst>
      <p:ext uri="{BB962C8B-B14F-4D97-AF65-F5344CB8AC3E}">
        <p14:creationId xmlns:p14="http://schemas.microsoft.com/office/powerpoint/2010/main" val="17348617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0.xml><?xml version="1.0" encoding="utf-8"?>
<p:sldLayout xmlns:a="http://schemas.openxmlformats.org/drawingml/2006/main" xmlns:r="http://schemas.openxmlformats.org/officeDocument/2006/relationships" xmlns:p="http://schemas.openxmlformats.org/presentationml/2006/main" preserve="1" userDrawn="1">
  <p:cSld name="Titel + Tussentitel + Foto links">
    <p:bg>
      <p:bgRef idx="1001">
        <a:schemeClr val="bg1"/>
      </p:bgRef>
    </p:bg>
    <p:spTree>
      <p:nvGrpSpPr>
        <p:cNvPr id="1" name=""/>
        <p:cNvGrpSpPr/>
        <p:nvPr/>
      </p:nvGrpSpPr>
      <p:grpSpPr>
        <a:xfrm>
          <a:off x="0" y="0"/>
          <a:ext cx="0" cy="0"/>
          <a:chOff x="0" y="0"/>
          <a:chExt cx="0" cy="0"/>
        </a:xfrm>
      </p:grpSpPr>
      <p:sp>
        <p:nvSpPr>
          <p:cNvPr id="3" name="Tijdelijke aanduiding voor inhoud 2">
            <a:extLst>
              <a:ext uri="{FF2B5EF4-FFF2-40B4-BE49-F238E27FC236}">
                <a16:creationId xmlns:a16="http://schemas.microsoft.com/office/drawing/2014/main" id="{39A00E47-68C0-4DBD-AB0F-CD7342B025EA}"/>
              </a:ext>
            </a:extLst>
          </p:cNvPr>
          <p:cNvSpPr>
            <a:spLocks noGrp="1"/>
          </p:cNvSpPr>
          <p:nvPr>
            <p:ph idx="1" hasCustomPrompt="1"/>
          </p:nvPr>
        </p:nvSpPr>
        <p:spPr>
          <a:xfrm>
            <a:off x="839788" y="1592263"/>
            <a:ext cx="4906800" cy="4604824"/>
          </a:xfrm>
        </p:spPr>
        <p:txBody>
          <a:bodyPr/>
          <a:lstStyle>
            <a:lvl1pPr>
              <a:defRPr/>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9" name="Tijdelijke aanduiding voor afbeelding 8">
            <a:extLst>
              <a:ext uri="{FF2B5EF4-FFF2-40B4-BE49-F238E27FC236}">
                <a16:creationId xmlns:a16="http://schemas.microsoft.com/office/drawing/2014/main" id="{4A6EAFCF-630E-4828-B0AE-F266C9D2C889}"/>
              </a:ext>
            </a:extLst>
          </p:cNvPr>
          <p:cNvSpPr>
            <a:spLocks noGrp="1"/>
          </p:cNvSpPr>
          <p:nvPr>
            <p:ph type="pic" sz="quarter" idx="13" hasCustomPrompt="1"/>
          </p:nvPr>
        </p:nvSpPr>
        <p:spPr>
          <a:xfrm>
            <a:off x="6096001" y="0"/>
            <a:ext cx="6096000" cy="6858000"/>
          </a:xfrm>
        </p:spPr>
        <p:txBody>
          <a:bodyPr>
            <a:norm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solidFill>
                  <a:schemeClr val="accent4">
                    <a:lumMod val="60000"/>
                    <a:lumOff val="40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sp>
        <p:nvSpPr>
          <p:cNvPr id="12" name="Tijdelijke aanduiding voor tekst 9">
            <a:extLst>
              <a:ext uri="{FF2B5EF4-FFF2-40B4-BE49-F238E27FC236}">
                <a16:creationId xmlns:a16="http://schemas.microsoft.com/office/drawing/2014/main" id="{D2F4A0A4-E99E-4B0A-A8B5-EC694F0B8A10}"/>
              </a:ext>
            </a:extLst>
          </p:cNvPr>
          <p:cNvSpPr>
            <a:spLocks noGrp="1"/>
          </p:cNvSpPr>
          <p:nvPr>
            <p:ph type="body" sz="quarter" idx="15" hasCustomPrompt="1"/>
          </p:nvPr>
        </p:nvSpPr>
        <p:spPr>
          <a:xfrm>
            <a:off x="836613" y="368300"/>
            <a:ext cx="4906800" cy="368052"/>
          </a:xfrm>
        </p:spPr>
        <p:txBody>
          <a:bodyPr anchor="ctr">
            <a:normAutofit/>
          </a:bodyPr>
          <a:lstStyle>
            <a:lvl1pPr>
              <a:defRPr sz="2000" b="0" u="none" cap="all" baseline="0">
                <a:solidFill>
                  <a:schemeClr val="tx1"/>
                </a:solidFill>
              </a:defRPr>
            </a:lvl1pPr>
          </a:lstStyle>
          <a:p>
            <a:pPr lvl="0"/>
            <a:r>
              <a:rPr lang="nl-BE"/>
              <a:t>BOVENTITEL</a:t>
            </a:r>
          </a:p>
        </p:txBody>
      </p:sp>
      <p:sp>
        <p:nvSpPr>
          <p:cNvPr id="13" name="Titel 1">
            <a:extLst>
              <a:ext uri="{FF2B5EF4-FFF2-40B4-BE49-F238E27FC236}">
                <a16:creationId xmlns:a16="http://schemas.microsoft.com/office/drawing/2014/main" id="{2EE646F3-A5C5-40DF-8A05-BBF9145DF41E}"/>
              </a:ext>
            </a:extLst>
          </p:cNvPr>
          <p:cNvSpPr>
            <a:spLocks noGrp="1"/>
          </p:cNvSpPr>
          <p:nvPr>
            <p:ph type="title" hasCustomPrompt="1"/>
          </p:nvPr>
        </p:nvSpPr>
        <p:spPr>
          <a:xfrm>
            <a:off x="836612" y="736352"/>
            <a:ext cx="4906800" cy="703511"/>
          </a:xfrm>
          <a:prstGeom prst="rect">
            <a:avLst/>
          </a:prstGeom>
        </p:spPr>
        <p:txBody>
          <a:bodyPr anchor="t"/>
          <a:lstStyle>
            <a:lvl1pPr>
              <a:defRPr/>
            </a:lvl1pPr>
          </a:lstStyle>
          <a:p>
            <a:r>
              <a:rPr lang="nl-NL"/>
              <a:t>Hoofdtitel</a:t>
            </a:r>
            <a:endParaRPr lang="nl-BE"/>
          </a:p>
        </p:txBody>
      </p:sp>
      <p:sp>
        <p:nvSpPr>
          <p:cNvPr id="14" name="Tijdelijke aanduiding voor voettekst 4">
            <a:extLst>
              <a:ext uri="{FF2B5EF4-FFF2-40B4-BE49-F238E27FC236}">
                <a16:creationId xmlns:a16="http://schemas.microsoft.com/office/drawing/2014/main" id="{327E91DB-C2B6-473A-A20A-A5AE3628EE5F}"/>
              </a:ext>
            </a:extLst>
          </p:cNvPr>
          <p:cNvSpPr>
            <a:spLocks noGrp="1"/>
          </p:cNvSpPr>
          <p:nvPr>
            <p:ph type="ftr" sz="quarter" idx="3"/>
          </p:nvPr>
        </p:nvSpPr>
        <p:spPr>
          <a:xfrm>
            <a:off x="839788" y="6344981"/>
            <a:ext cx="4833425" cy="365125"/>
          </a:xfrm>
          <a:prstGeom prst="rect">
            <a:avLst/>
          </a:prstGeom>
        </p:spPr>
        <p:txBody>
          <a:bodyPr vert="horz" lIns="0" tIns="45720" rIns="0" bIns="45720" rtlCol="0" anchor="ctr"/>
          <a:lstStyle>
            <a:lvl1pPr algn="l">
              <a:defRPr sz="1200">
                <a:solidFill>
                  <a:schemeClr val="tx1"/>
                </a:solidFill>
              </a:defRPr>
            </a:lvl1pPr>
          </a:lstStyle>
          <a:p>
            <a:r>
              <a:rPr lang="nl-BE"/>
              <a:t>Digitaal Vlaanderen</a:t>
            </a:r>
          </a:p>
        </p:txBody>
      </p:sp>
      <p:sp>
        <p:nvSpPr>
          <p:cNvPr id="15" name="Tijdelijke aanduiding voor dianummer 5">
            <a:extLst>
              <a:ext uri="{FF2B5EF4-FFF2-40B4-BE49-F238E27FC236}">
                <a16:creationId xmlns:a16="http://schemas.microsoft.com/office/drawing/2014/main" id="{F3DF618A-F0A4-4257-977E-9370603816BB}"/>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solidFill>
                  <a:schemeClr val="tx1"/>
                </a:solid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17740151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41.xml><?xml version="1.0" encoding="utf-8"?>
<p:sldLayout xmlns:a="http://schemas.openxmlformats.org/drawingml/2006/main" xmlns:r="http://schemas.openxmlformats.org/officeDocument/2006/relationships" xmlns:p="http://schemas.openxmlformats.org/presentationml/2006/main" preserve="1" userDrawn="1">
  <p:cSld name="Highlight">
    <p:bg>
      <p:bgPr>
        <a:solidFill>
          <a:srgbClr val="FFEB00"/>
        </a:solidFill>
        <a:effectLst/>
      </p:bgPr>
    </p:bg>
    <p:spTree>
      <p:nvGrpSpPr>
        <p:cNvPr id="1" name=""/>
        <p:cNvGrpSpPr/>
        <p:nvPr/>
      </p:nvGrpSpPr>
      <p:grpSpPr>
        <a:xfrm>
          <a:off x="0" y="0"/>
          <a:ext cx="0" cy="0"/>
          <a:chOff x="0" y="0"/>
          <a:chExt cx="0" cy="0"/>
        </a:xfrm>
      </p:grpSpPr>
      <p:sp>
        <p:nvSpPr>
          <p:cNvPr id="17" name="Tijdelijke aanduiding voor tekst 3">
            <a:extLst>
              <a:ext uri="{FF2B5EF4-FFF2-40B4-BE49-F238E27FC236}">
                <a16:creationId xmlns:a16="http://schemas.microsoft.com/office/drawing/2014/main" id="{656B493A-0700-4CB6-9422-17D80DF1F120}"/>
              </a:ext>
            </a:extLst>
          </p:cNvPr>
          <p:cNvSpPr>
            <a:spLocks noGrp="1"/>
          </p:cNvSpPr>
          <p:nvPr>
            <p:ph type="body" sz="quarter" idx="11" hasCustomPrompt="1"/>
          </p:nvPr>
        </p:nvSpPr>
        <p:spPr>
          <a:xfrm>
            <a:off x="1756698" y="2757195"/>
            <a:ext cx="9595514" cy="1343609"/>
          </a:xfrm>
          <a:solidFill>
            <a:srgbClr val="FFEB00"/>
          </a:solidFill>
        </p:spPr>
        <p:txBody>
          <a:bodyPr anchor="ctr"/>
          <a:lstStyle>
            <a:lvl1pPr marL="0" indent="0" algn="l" defTabSz="914377" rtl="0" eaLnBrk="1" latinLnBrk="0" hangingPunct="1">
              <a:lnSpc>
                <a:spcPct val="100000"/>
              </a:lnSpc>
              <a:buFontTx/>
              <a:buNone/>
              <a:defRPr lang="nl-NL" sz="4800" b="1" kern="1200" dirty="0" smtClean="0">
                <a:solidFill>
                  <a:schemeClr val="tx1"/>
                </a:solidFill>
                <a:latin typeface="+mj-lt"/>
                <a:ea typeface="+mn-ea"/>
                <a:cs typeface="Calibri" panose="020F0502020204030204" pitchFamily="34" charset="0"/>
              </a:defRPr>
            </a:lvl1pPr>
            <a:lvl2pPr marL="0" indent="0" algn="l" defTabSz="914377" rtl="0" eaLnBrk="1" latinLnBrk="0" hangingPunct="1">
              <a:buFontTx/>
              <a:buNone/>
              <a:defRPr lang="nl-NL" sz="3733" b="1" kern="1200" dirty="0" smtClean="0">
                <a:solidFill>
                  <a:schemeClr val="tx1"/>
                </a:solidFill>
                <a:latin typeface="+mn-lt"/>
                <a:ea typeface="+mn-ea"/>
                <a:cs typeface="+mn-cs"/>
              </a:defRPr>
            </a:lvl2pPr>
            <a:lvl3pPr marL="0" indent="0" algn="l" defTabSz="914377" rtl="0" eaLnBrk="1" latinLnBrk="0" hangingPunct="1">
              <a:buFontTx/>
              <a:buNone/>
              <a:defRPr lang="nl-NL" sz="3733" b="1" kern="1200" dirty="0" smtClean="0">
                <a:solidFill>
                  <a:schemeClr val="tx1"/>
                </a:solidFill>
                <a:latin typeface="+mn-lt"/>
                <a:ea typeface="+mn-ea"/>
                <a:cs typeface="+mn-cs"/>
              </a:defRPr>
            </a:lvl3pPr>
            <a:lvl4pPr marL="0" indent="0" algn="l" defTabSz="914377" rtl="0" eaLnBrk="1" latinLnBrk="0" hangingPunct="1">
              <a:buFontTx/>
              <a:buNone/>
              <a:defRPr lang="nl-NL" sz="3733" b="1" kern="1200" dirty="0" smtClean="0">
                <a:solidFill>
                  <a:schemeClr val="tx1"/>
                </a:solidFill>
                <a:latin typeface="+mn-lt"/>
                <a:ea typeface="+mn-ea"/>
                <a:cs typeface="+mn-cs"/>
              </a:defRPr>
            </a:lvl4pPr>
            <a:lvl5pPr marL="0" indent="0" algn="l" defTabSz="914377" rtl="0" eaLnBrk="1" latinLnBrk="0" hangingPunct="1">
              <a:buFontTx/>
              <a:buNone/>
              <a:defRPr lang="nl-BE" sz="3733" b="1" kern="1200" dirty="0">
                <a:solidFill>
                  <a:schemeClr val="tx1"/>
                </a:solidFill>
                <a:latin typeface="+mn-lt"/>
                <a:ea typeface="+mn-ea"/>
                <a:cs typeface="+mn-cs"/>
              </a:defRPr>
            </a:lvl5pPr>
          </a:lstStyle>
          <a:p>
            <a:pPr lvl="0"/>
            <a:r>
              <a:rPr lang="nl-NL"/>
              <a:t>Highlight</a:t>
            </a:r>
            <a:endParaRPr lang="nl-BE"/>
          </a:p>
        </p:txBody>
      </p:sp>
      <p:cxnSp>
        <p:nvCxnSpPr>
          <p:cNvPr id="3" name="Straight Connector 2">
            <a:extLst>
              <a:ext uri="{FF2B5EF4-FFF2-40B4-BE49-F238E27FC236}">
                <a16:creationId xmlns:a16="http://schemas.microsoft.com/office/drawing/2014/main" id="{3F793950-6E94-4C9C-9F08-E5E3DC86771F}"/>
              </a:ext>
            </a:extLst>
          </p:cNvPr>
          <p:cNvCxnSpPr/>
          <p:nvPr userDrawn="1"/>
        </p:nvCxnSpPr>
        <p:spPr>
          <a:xfrm>
            <a:off x="839788" y="2757196"/>
            <a:ext cx="475861" cy="134360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ijdelijke aanduiding voor voettekst 4">
            <a:extLst>
              <a:ext uri="{FF2B5EF4-FFF2-40B4-BE49-F238E27FC236}">
                <a16:creationId xmlns:a16="http://schemas.microsoft.com/office/drawing/2014/main" id="{FEADFD0C-1342-4DBE-BBA6-0F8B8EB404A7}"/>
              </a:ext>
            </a:extLst>
          </p:cNvPr>
          <p:cNvSpPr>
            <a:spLocks noGrp="1"/>
          </p:cNvSpPr>
          <p:nvPr>
            <p:ph type="ftr" sz="quarter" idx="3"/>
          </p:nvPr>
        </p:nvSpPr>
        <p:spPr>
          <a:xfrm>
            <a:off x="839788" y="6344981"/>
            <a:ext cx="4833425" cy="365125"/>
          </a:xfrm>
          <a:prstGeom prst="rect">
            <a:avLst/>
          </a:prstGeom>
        </p:spPr>
        <p:txBody>
          <a:bodyPr vert="horz" lIns="0" tIns="45720" rIns="0" bIns="45720" rtlCol="0" anchor="ctr"/>
          <a:lstStyle>
            <a:lvl1pPr algn="l">
              <a:defRPr sz="1200">
                <a:solidFill>
                  <a:schemeClr val="tx1"/>
                </a:solidFill>
              </a:defRPr>
            </a:lvl1pPr>
          </a:lstStyle>
          <a:p>
            <a:r>
              <a:rPr lang="nl-BE"/>
              <a:t>Digitaal Vlaanderen</a:t>
            </a:r>
          </a:p>
        </p:txBody>
      </p:sp>
      <p:sp>
        <p:nvSpPr>
          <p:cNvPr id="7" name="Tijdelijke aanduiding voor dianummer 5">
            <a:extLst>
              <a:ext uri="{FF2B5EF4-FFF2-40B4-BE49-F238E27FC236}">
                <a16:creationId xmlns:a16="http://schemas.microsoft.com/office/drawing/2014/main" id="{05684A5A-EFC0-4F17-B1FF-0499C8B9DB11}"/>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solidFill>
                  <a:schemeClr val="tx1"/>
                </a:solid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22334952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userDrawn="1">
  <p:cSld name="Quote 1">
    <p:spTree>
      <p:nvGrpSpPr>
        <p:cNvPr id="1" name=""/>
        <p:cNvGrpSpPr/>
        <p:nvPr/>
      </p:nvGrpSpPr>
      <p:grpSpPr>
        <a:xfrm>
          <a:off x="0" y="0"/>
          <a:ext cx="0" cy="0"/>
          <a:chOff x="0" y="0"/>
          <a:chExt cx="0" cy="0"/>
        </a:xfrm>
      </p:grpSpPr>
      <p:sp>
        <p:nvSpPr>
          <p:cNvPr id="7" name="Rechthoek 6">
            <a:extLst>
              <a:ext uri="{FF2B5EF4-FFF2-40B4-BE49-F238E27FC236}">
                <a16:creationId xmlns:a16="http://schemas.microsoft.com/office/drawing/2014/main" id="{0880DB12-4075-4207-B6AA-7800E4F122E2}"/>
              </a:ext>
            </a:extLst>
          </p:cNvPr>
          <p:cNvSpPr/>
          <p:nvPr userDrawn="1"/>
        </p:nvSpPr>
        <p:spPr>
          <a:xfrm>
            <a:off x="2148289" y="1872866"/>
            <a:ext cx="10043711" cy="27165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1800">
              <a:solidFill>
                <a:schemeClr val="tx1"/>
              </a:solidFill>
              <a:latin typeface="Flanders Art Sans" panose="00000500000000000000" pitchFamily="50" charset="0"/>
              <a:cs typeface="Calibri" panose="020F0502020204030204" pitchFamily="34" charset="0"/>
            </a:endParaRPr>
          </a:p>
        </p:txBody>
      </p:sp>
      <p:sp>
        <p:nvSpPr>
          <p:cNvPr id="3" name="Tijdelijke aanduiding voor tekst 2">
            <a:extLst>
              <a:ext uri="{FF2B5EF4-FFF2-40B4-BE49-F238E27FC236}">
                <a16:creationId xmlns:a16="http://schemas.microsoft.com/office/drawing/2014/main" id="{40CF25B6-16E2-4E2C-A3F5-C4E831274950}"/>
              </a:ext>
            </a:extLst>
          </p:cNvPr>
          <p:cNvSpPr>
            <a:spLocks noGrp="1"/>
          </p:cNvSpPr>
          <p:nvPr>
            <p:ph type="body" idx="1" hasCustomPrompt="1"/>
          </p:nvPr>
        </p:nvSpPr>
        <p:spPr>
          <a:xfrm>
            <a:off x="2467897" y="2192357"/>
            <a:ext cx="8884317" cy="2104220"/>
          </a:xfrm>
        </p:spPr>
        <p:txBody>
          <a:bodyPr anchor="ctr" anchorCtr="0">
            <a:norm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sz="4400" b="1">
                <a:solidFill>
                  <a:schemeClr val="tx1"/>
                </a:solidFill>
                <a:latin typeface="+mj-lt"/>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nl-NL"/>
              <a:t>Quote</a:t>
            </a:r>
          </a:p>
        </p:txBody>
      </p:sp>
      <p:sp>
        <p:nvSpPr>
          <p:cNvPr id="5" name="Tijdelijke aanduiding voor voettekst 4">
            <a:extLst>
              <a:ext uri="{FF2B5EF4-FFF2-40B4-BE49-F238E27FC236}">
                <a16:creationId xmlns:a16="http://schemas.microsoft.com/office/drawing/2014/main" id="{428D9E02-34B7-4AA9-A820-3BFB70B95D1B}"/>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CC43F41A-8FBB-4AE1-9593-E17E909EE6E4}"/>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8" name="Freeform: Shape 7">
            <a:extLst>
              <a:ext uri="{FF2B5EF4-FFF2-40B4-BE49-F238E27FC236}">
                <a16:creationId xmlns:a16="http://schemas.microsoft.com/office/drawing/2014/main" id="{9554821F-9E1A-4BA4-9134-CC73E4409158}"/>
              </a:ext>
            </a:extLst>
          </p:cNvPr>
          <p:cNvSpPr/>
          <p:nvPr userDrawn="1"/>
        </p:nvSpPr>
        <p:spPr>
          <a:xfrm>
            <a:off x="839788" y="1389235"/>
            <a:ext cx="1037844" cy="749726"/>
          </a:xfrm>
          <a:custGeom>
            <a:avLst/>
            <a:gdLst/>
            <a:ahLst/>
            <a:cxnLst/>
            <a:rect l="l" t="t" r="r" b="b"/>
            <a:pathLst>
              <a:path w="1037844" h="749726">
                <a:moveTo>
                  <a:pt x="959709" y="0"/>
                </a:moveTo>
                <a:lnTo>
                  <a:pt x="1037844" y="100459"/>
                </a:lnTo>
                <a:cubicBezTo>
                  <a:pt x="1008815" y="149138"/>
                  <a:pt x="986413" y="192702"/>
                  <a:pt x="970639" y="231149"/>
                </a:cubicBezTo>
                <a:cubicBezTo>
                  <a:pt x="954865" y="269596"/>
                  <a:pt x="946881" y="306648"/>
                  <a:pt x="946687" y="342305"/>
                </a:cubicBezTo>
                <a:cubicBezTo>
                  <a:pt x="946571" y="372458"/>
                  <a:pt x="953314" y="403309"/>
                  <a:pt x="966918" y="434857"/>
                </a:cubicBezTo>
                <a:cubicBezTo>
                  <a:pt x="980522" y="466406"/>
                  <a:pt x="1001684" y="501908"/>
                  <a:pt x="1030403" y="541363"/>
                </a:cubicBezTo>
                <a:cubicBezTo>
                  <a:pt x="1030170" y="570392"/>
                  <a:pt x="1024589" y="597444"/>
                  <a:pt x="1013660" y="622520"/>
                </a:cubicBezTo>
                <a:cubicBezTo>
                  <a:pt x="1002730" y="647596"/>
                  <a:pt x="987847" y="669533"/>
                  <a:pt x="969011" y="688330"/>
                </a:cubicBezTo>
                <a:cubicBezTo>
                  <a:pt x="950214" y="707166"/>
                  <a:pt x="928277" y="722049"/>
                  <a:pt x="903201" y="732979"/>
                </a:cubicBezTo>
                <a:cubicBezTo>
                  <a:pt x="878125" y="743909"/>
                  <a:pt x="851073" y="749490"/>
                  <a:pt x="822043" y="749722"/>
                </a:cubicBezTo>
                <a:cubicBezTo>
                  <a:pt x="799370" y="749877"/>
                  <a:pt x="775883" y="745846"/>
                  <a:pt x="751583" y="737630"/>
                </a:cubicBezTo>
                <a:cubicBezTo>
                  <a:pt x="727282" y="729413"/>
                  <a:pt x="704260" y="716081"/>
                  <a:pt x="682517" y="697632"/>
                </a:cubicBezTo>
                <a:cubicBezTo>
                  <a:pt x="659883" y="680036"/>
                  <a:pt x="641899" y="656627"/>
                  <a:pt x="628567" y="627404"/>
                </a:cubicBezTo>
                <a:cubicBezTo>
                  <a:pt x="615234" y="598181"/>
                  <a:pt x="608413" y="562679"/>
                  <a:pt x="608103" y="520899"/>
                </a:cubicBezTo>
                <a:cubicBezTo>
                  <a:pt x="608684" y="467452"/>
                  <a:pt x="619614" y="414355"/>
                  <a:pt x="640892" y="361606"/>
                </a:cubicBezTo>
                <a:cubicBezTo>
                  <a:pt x="662169" y="308857"/>
                  <a:pt x="690307" y="259015"/>
                  <a:pt x="725305" y="212080"/>
                </a:cubicBezTo>
                <a:cubicBezTo>
                  <a:pt x="760187" y="165223"/>
                  <a:pt x="797859" y="123597"/>
                  <a:pt x="838321" y="87204"/>
                </a:cubicBezTo>
                <a:cubicBezTo>
                  <a:pt x="878784" y="50811"/>
                  <a:pt x="919247" y="21743"/>
                  <a:pt x="959709" y="0"/>
                </a:cubicBezTo>
                <a:close/>
                <a:moveTo>
                  <a:pt x="349747" y="0"/>
                </a:moveTo>
                <a:lnTo>
                  <a:pt x="429730" y="100459"/>
                </a:lnTo>
                <a:cubicBezTo>
                  <a:pt x="399893" y="149138"/>
                  <a:pt x="377262" y="192702"/>
                  <a:pt x="361837" y="231149"/>
                </a:cubicBezTo>
                <a:cubicBezTo>
                  <a:pt x="346413" y="269596"/>
                  <a:pt x="338662" y="306648"/>
                  <a:pt x="338584" y="342305"/>
                </a:cubicBezTo>
                <a:cubicBezTo>
                  <a:pt x="338391" y="372458"/>
                  <a:pt x="344824" y="403309"/>
                  <a:pt x="357886" y="434857"/>
                </a:cubicBezTo>
                <a:cubicBezTo>
                  <a:pt x="370947" y="466406"/>
                  <a:pt x="391798" y="501908"/>
                  <a:pt x="420440" y="541363"/>
                </a:cubicBezTo>
                <a:cubicBezTo>
                  <a:pt x="420207" y="570392"/>
                  <a:pt x="414626" y="597444"/>
                  <a:pt x="403697" y="622520"/>
                </a:cubicBezTo>
                <a:cubicBezTo>
                  <a:pt x="392767" y="647596"/>
                  <a:pt x="377884" y="669533"/>
                  <a:pt x="359048" y="688330"/>
                </a:cubicBezTo>
                <a:cubicBezTo>
                  <a:pt x="340251" y="707166"/>
                  <a:pt x="318314" y="722049"/>
                  <a:pt x="293238" y="732979"/>
                </a:cubicBezTo>
                <a:cubicBezTo>
                  <a:pt x="268162" y="743909"/>
                  <a:pt x="241110" y="749490"/>
                  <a:pt x="212081" y="749722"/>
                </a:cubicBezTo>
                <a:cubicBezTo>
                  <a:pt x="189408" y="749877"/>
                  <a:pt x="165921" y="745846"/>
                  <a:pt x="141620" y="737630"/>
                </a:cubicBezTo>
                <a:cubicBezTo>
                  <a:pt x="117319" y="729413"/>
                  <a:pt x="94297" y="716081"/>
                  <a:pt x="72554" y="697632"/>
                </a:cubicBezTo>
                <a:cubicBezTo>
                  <a:pt x="50811" y="680036"/>
                  <a:pt x="33371" y="656627"/>
                  <a:pt x="20232" y="627404"/>
                </a:cubicBezTo>
                <a:cubicBezTo>
                  <a:pt x="7093" y="598181"/>
                  <a:pt x="349" y="562679"/>
                  <a:pt x="0" y="520899"/>
                </a:cubicBezTo>
                <a:cubicBezTo>
                  <a:pt x="582" y="467452"/>
                  <a:pt x="11511" y="414355"/>
                  <a:pt x="32789" y="361606"/>
                </a:cubicBezTo>
                <a:cubicBezTo>
                  <a:pt x="54067" y="308857"/>
                  <a:pt x="82205" y="259015"/>
                  <a:pt x="117203" y="212080"/>
                </a:cubicBezTo>
                <a:cubicBezTo>
                  <a:pt x="151193" y="165223"/>
                  <a:pt x="188322" y="123597"/>
                  <a:pt x="228591" y="87204"/>
                </a:cubicBezTo>
                <a:cubicBezTo>
                  <a:pt x="268860" y="50811"/>
                  <a:pt x="309245" y="21743"/>
                  <a:pt x="349747" y="0"/>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l-BE">
              <a:solidFill>
                <a:schemeClr val="tx1"/>
              </a:solidFill>
            </a:endParaRPr>
          </a:p>
        </p:txBody>
      </p:sp>
    </p:spTree>
    <p:extLst>
      <p:ext uri="{BB962C8B-B14F-4D97-AF65-F5344CB8AC3E}">
        <p14:creationId xmlns:p14="http://schemas.microsoft.com/office/powerpoint/2010/main" val="14254080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userDrawn="1">
  <p:cSld name="Quote 2">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76102AC0-F19C-45A3-9A9D-B0D64DB004C2}"/>
              </a:ext>
            </a:extLst>
          </p:cNvPr>
          <p:cNvSpPr>
            <a:spLocks noGrp="1"/>
          </p:cNvSpPr>
          <p:nvPr>
            <p:ph type="pic" sz="quarter" idx="10" hasCustomPrompt="1"/>
          </p:nvPr>
        </p:nvSpPr>
        <p:spPr>
          <a:xfrm>
            <a:off x="217714" y="0"/>
            <a:ext cx="8015140" cy="6857999"/>
          </a:xfrm>
          <a:custGeom>
            <a:avLst/>
            <a:gdLst>
              <a:gd name="connsiteX0" fmla="*/ 0 w 8232854"/>
              <a:gd name="connsiteY0" fmla="*/ 0 h 6857999"/>
              <a:gd name="connsiteX1" fmla="*/ 5883438 w 8232854"/>
              <a:gd name="connsiteY1" fmla="*/ 0 h 6857999"/>
              <a:gd name="connsiteX2" fmla="*/ 8232854 w 8232854"/>
              <a:gd name="connsiteY2" fmla="*/ 6844108 h 6857999"/>
              <a:gd name="connsiteX3" fmla="*/ 607 w 8232854"/>
              <a:gd name="connsiteY3" fmla="*/ 6857999 h 6857999"/>
              <a:gd name="connsiteX4" fmla="*/ 0 w 8232854"/>
              <a:gd name="connsiteY4" fmla="*/ 6857999 h 685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2854" h="6857999">
                <a:moveTo>
                  <a:pt x="0" y="0"/>
                </a:moveTo>
                <a:lnTo>
                  <a:pt x="5883438" y="0"/>
                </a:lnTo>
                <a:lnTo>
                  <a:pt x="8232854" y="6844108"/>
                </a:lnTo>
                <a:lnTo>
                  <a:pt x="607" y="6857999"/>
                </a:lnTo>
                <a:lnTo>
                  <a:pt x="0" y="6857999"/>
                </a:lnTo>
                <a:close/>
              </a:path>
            </a:pathLst>
          </a:custGeom>
          <a:solidFill>
            <a:schemeClr val="accent5"/>
          </a:solidFill>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a:solidFill>
                  <a:schemeClr val="accent4">
                    <a:lumMod val="60000"/>
                    <a:lumOff val="40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sp>
        <p:nvSpPr>
          <p:cNvPr id="5" name="Tijdelijke aanduiding voor voettekst 4">
            <a:extLst>
              <a:ext uri="{FF2B5EF4-FFF2-40B4-BE49-F238E27FC236}">
                <a16:creationId xmlns:a16="http://schemas.microsoft.com/office/drawing/2014/main" id="{428D9E02-34B7-4AA9-A820-3BFB70B95D1B}"/>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CC43F41A-8FBB-4AE1-9593-E17E909EE6E4}"/>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4" name="Tijdelijke aanduiding voor tekst 3">
            <a:extLst>
              <a:ext uri="{FF2B5EF4-FFF2-40B4-BE49-F238E27FC236}">
                <a16:creationId xmlns:a16="http://schemas.microsoft.com/office/drawing/2014/main" id="{938A7250-1A84-484F-8ED9-8FAD13CC72E9}"/>
              </a:ext>
            </a:extLst>
          </p:cNvPr>
          <p:cNvSpPr>
            <a:spLocks noGrp="1"/>
          </p:cNvSpPr>
          <p:nvPr>
            <p:ph type="body" sz="quarter" idx="13" hasCustomPrompt="1"/>
          </p:nvPr>
        </p:nvSpPr>
        <p:spPr>
          <a:xfrm>
            <a:off x="8309771" y="731520"/>
            <a:ext cx="3042442" cy="5469256"/>
          </a:xfrm>
        </p:spPr>
        <p:txBody>
          <a:bodyPr anchor="ctr" anchorCtr="0">
            <a:normAutofit/>
          </a:bodyPr>
          <a:lstStyle>
            <a:lvl1pPr algn="r">
              <a:lnSpc>
                <a:spcPct val="100000"/>
              </a:lnSpc>
              <a:defRPr sz="4400" b="1">
                <a:latin typeface="+mj-lt"/>
              </a:defRPr>
            </a:lvl1pPr>
            <a:lvl2pPr algn="r">
              <a:defRPr/>
            </a:lvl2pPr>
            <a:lvl3pPr algn="r">
              <a:defRPr/>
            </a:lvl3pPr>
            <a:lvl4pPr algn="r">
              <a:defRPr/>
            </a:lvl4pPr>
            <a:lvl5pPr algn="r">
              <a:defRPr/>
            </a:lvl5pPr>
          </a:lstStyle>
          <a:p>
            <a:pPr lvl="0"/>
            <a:r>
              <a:rPr lang="nl-NL"/>
              <a:t>Quote</a:t>
            </a:r>
            <a:endParaRPr lang="nl-BE"/>
          </a:p>
        </p:txBody>
      </p:sp>
      <p:sp>
        <p:nvSpPr>
          <p:cNvPr id="7" name="Freeform: Shape 6">
            <a:extLst>
              <a:ext uri="{FF2B5EF4-FFF2-40B4-BE49-F238E27FC236}">
                <a16:creationId xmlns:a16="http://schemas.microsoft.com/office/drawing/2014/main" id="{52B16C0A-8A9F-4770-8F4E-140648204FC1}"/>
              </a:ext>
            </a:extLst>
          </p:cNvPr>
          <p:cNvSpPr/>
          <p:nvPr userDrawn="1"/>
        </p:nvSpPr>
        <p:spPr>
          <a:xfrm>
            <a:off x="7195010" y="731520"/>
            <a:ext cx="1037844" cy="749726"/>
          </a:xfrm>
          <a:custGeom>
            <a:avLst/>
            <a:gdLst/>
            <a:ahLst/>
            <a:cxnLst/>
            <a:rect l="l" t="t" r="r" b="b"/>
            <a:pathLst>
              <a:path w="1037844" h="749726">
                <a:moveTo>
                  <a:pt x="959709" y="0"/>
                </a:moveTo>
                <a:lnTo>
                  <a:pt x="1037844" y="100459"/>
                </a:lnTo>
                <a:cubicBezTo>
                  <a:pt x="1008815" y="149138"/>
                  <a:pt x="986413" y="192702"/>
                  <a:pt x="970639" y="231149"/>
                </a:cubicBezTo>
                <a:cubicBezTo>
                  <a:pt x="954865" y="269596"/>
                  <a:pt x="946881" y="306648"/>
                  <a:pt x="946687" y="342305"/>
                </a:cubicBezTo>
                <a:cubicBezTo>
                  <a:pt x="946571" y="372458"/>
                  <a:pt x="953314" y="403309"/>
                  <a:pt x="966918" y="434857"/>
                </a:cubicBezTo>
                <a:cubicBezTo>
                  <a:pt x="980522" y="466406"/>
                  <a:pt x="1001684" y="501908"/>
                  <a:pt x="1030403" y="541363"/>
                </a:cubicBezTo>
                <a:cubicBezTo>
                  <a:pt x="1030170" y="570392"/>
                  <a:pt x="1024589" y="597444"/>
                  <a:pt x="1013660" y="622520"/>
                </a:cubicBezTo>
                <a:cubicBezTo>
                  <a:pt x="1002730" y="647596"/>
                  <a:pt x="987847" y="669533"/>
                  <a:pt x="969011" y="688330"/>
                </a:cubicBezTo>
                <a:cubicBezTo>
                  <a:pt x="950214" y="707166"/>
                  <a:pt x="928277" y="722049"/>
                  <a:pt x="903201" y="732979"/>
                </a:cubicBezTo>
                <a:cubicBezTo>
                  <a:pt x="878125" y="743909"/>
                  <a:pt x="851073" y="749490"/>
                  <a:pt x="822043" y="749722"/>
                </a:cubicBezTo>
                <a:cubicBezTo>
                  <a:pt x="799370" y="749877"/>
                  <a:pt x="775883" y="745846"/>
                  <a:pt x="751583" y="737630"/>
                </a:cubicBezTo>
                <a:cubicBezTo>
                  <a:pt x="727282" y="729413"/>
                  <a:pt x="704260" y="716081"/>
                  <a:pt x="682517" y="697632"/>
                </a:cubicBezTo>
                <a:cubicBezTo>
                  <a:pt x="659883" y="680036"/>
                  <a:pt x="641899" y="656627"/>
                  <a:pt x="628567" y="627404"/>
                </a:cubicBezTo>
                <a:cubicBezTo>
                  <a:pt x="615234" y="598181"/>
                  <a:pt x="608413" y="562679"/>
                  <a:pt x="608103" y="520899"/>
                </a:cubicBezTo>
                <a:cubicBezTo>
                  <a:pt x="608684" y="467452"/>
                  <a:pt x="619614" y="414355"/>
                  <a:pt x="640892" y="361606"/>
                </a:cubicBezTo>
                <a:cubicBezTo>
                  <a:pt x="662169" y="308857"/>
                  <a:pt x="690307" y="259015"/>
                  <a:pt x="725305" y="212080"/>
                </a:cubicBezTo>
                <a:cubicBezTo>
                  <a:pt x="760187" y="165223"/>
                  <a:pt x="797859" y="123597"/>
                  <a:pt x="838321" y="87204"/>
                </a:cubicBezTo>
                <a:cubicBezTo>
                  <a:pt x="878784" y="50811"/>
                  <a:pt x="919247" y="21743"/>
                  <a:pt x="959709" y="0"/>
                </a:cubicBezTo>
                <a:close/>
                <a:moveTo>
                  <a:pt x="349747" y="0"/>
                </a:moveTo>
                <a:lnTo>
                  <a:pt x="429730" y="100459"/>
                </a:lnTo>
                <a:cubicBezTo>
                  <a:pt x="399893" y="149138"/>
                  <a:pt x="377262" y="192702"/>
                  <a:pt x="361837" y="231149"/>
                </a:cubicBezTo>
                <a:cubicBezTo>
                  <a:pt x="346413" y="269596"/>
                  <a:pt x="338662" y="306648"/>
                  <a:pt x="338584" y="342305"/>
                </a:cubicBezTo>
                <a:cubicBezTo>
                  <a:pt x="338391" y="372458"/>
                  <a:pt x="344824" y="403309"/>
                  <a:pt x="357886" y="434857"/>
                </a:cubicBezTo>
                <a:cubicBezTo>
                  <a:pt x="370947" y="466406"/>
                  <a:pt x="391798" y="501908"/>
                  <a:pt x="420440" y="541363"/>
                </a:cubicBezTo>
                <a:cubicBezTo>
                  <a:pt x="420207" y="570392"/>
                  <a:pt x="414626" y="597444"/>
                  <a:pt x="403697" y="622520"/>
                </a:cubicBezTo>
                <a:cubicBezTo>
                  <a:pt x="392767" y="647596"/>
                  <a:pt x="377884" y="669533"/>
                  <a:pt x="359048" y="688330"/>
                </a:cubicBezTo>
                <a:cubicBezTo>
                  <a:pt x="340251" y="707166"/>
                  <a:pt x="318314" y="722049"/>
                  <a:pt x="293238" y="732979"/>
                </a:cubicBezTo>
                <a:cubicBezTo>
                  <a:pt x="268162" y="743909"/>
                  <a:pt x="241110" y="749490"/>
                  <a:pt x="212081" y="749722"/>
                </a:cubicBezTo>
                <a:cubicBezTo>
                  <a:pt x="189408" y="749877"/>
                  <a:pt x="165921" y="745846"/>
                  <a:pt x="141620" y="737630"/>
                </a:cubicBezTo>
                <a:cubicBezTo>
                  <a:pt x="117319" y="729413"/>
                  <a:pt x="94297" y="716081"/>
                  <a:pt x="72554" y="697632"/>
                </a:cubicBezTo>
                <a:cubicBezTo>
                  <a:pt x="50811" y="680036"/>
                  <a:pt x="33371" y="656627"/>
                  <a:pt x="20232" y="627404"/>
                </a:cubicBezTo>
                <a:cubicBezTo>
                  <a:pt x="7093" y="598181"/>
                  <a:pt x="349" y="562679"/>
                  <a:pt x="0" y="520899"/>
                </a:cubicBezTo>
                <a:cubicBezTo>
                  <a:pt x="582" y="467452"/>
                  <a:pt x="11511" y="414355"/>
                  <a:pt x="32789" y="361606"/>
                </a:cubicBezTo>
                <a:cubicBezTo>
                  <a:pt x="54067" y="308857"/>
                  <a:pt x="82205" y="259015"/>
                  <a:pt x="117203" y="212080"/>
                </a:cubicBezTo>
                <a:cubicBezTo>
                  <a:pt x="151193" y="165223"/>
                  <a:pt x="188322" y="123597"/>
                  <a:pt x="228591" y="87204"/>
                </a:cubicBezTo>
                <a:cubicBezTo>
                  <a:pt x="268860" y="50811"/>
                  <a:pt x="309245" y="21743"/>
                  <a:pt x="349747"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l-BE"/>
          </a:p>
        </p:txBody>
      </p:sp>
    </p:spTree>
    <p:extLst>
      <p:ext uri="{BB962C8B-B14F-4D97-AF65-F5344CB8AC3E}">
        <p14:creationId xmlns:p14="http://schemas.microsoft.com/office/powerpoint/2010/main" val="27261596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userDrawn="1">
  <p:cSld name="Lee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21A646AE-525C-4E05-AC23-070AEB611B82}"/>
              </a:ext>
            </a:extLst>
          </p:cNvPr>
          <p:cNvSpPr>
            <a:spLocks noGrp="1"/>
          </p:cNvSpPr>
          <p:nvPr>
            <p:ph type="ftr" sz="quarter" idx="10"/>
          </p:nvPr>
        </p:nvSpPr>
        <p:spPr/>
        <p:txBody>
          <a:bodyPr/>
          <a:lstStyle/>
          <a:p>
            <a:r>
              <a:rPr lang="nl-BE"/>
              <a:t>Digitaal Vlaanderen</a:t>
            </a:r>
          </a:p>
        </p:txBody>
      </p:sp>
      <p:sp>
        <p:nvSpPr>
          <p:cNvPr id="4" name="Slide Number Placeholder 3">
            <a:extLst>
              <a:ext uri="{FF2B5EF4-FFF2-40B4-BE49-F238E27FC236}">
                <a16:creationId xmlns:a16="http://schemas.microsoft.com/office/drawing/2014/main" id="{78AA4E71-19A2-489E-A860-0F722BD39634}"/>
              </a:ext>
            </a:extLst>
          </p:cNvPr>
          <p:cNvSpPr>
            <a:spLocks noGrp="1"/>
          </p:cNvSpPr>
          <p:nvPr>
            <p:ph type="sldNum" sz="quarter" idx="11"/>
          </p:nvPr>
        </p:nvSpPr>
        <p:spPr/>
        <p:txBody>
          <a:bodyPr/>
          <a:lstStyle/>
          <a:p>
            <a:fld id="{1EABE038-A425-4CC0-917A-1DC3ED725B2E}" type="slidenum">
              <a:rPr lang="nl-BE" smtClean="0"/>
              <a:pPr/>
              <a:t>‹nr.›</a:t>
            </a:fld>
            <a:endParaRPr lang="nl-BE"/>
          </a:p>
        </p:txBody>
      </p:sp>
    </p:spTree>
    <p:extLst>
      <p:ext uri="{BB962C8B-B14F-4D97-AF65-F5344CB8AC3E}">
        <p14:creationId xmlns:p14="http://schemas.microsoft.com/office/powerpoint/2010/main" val="34403950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pic>
        <p:nvPicPr>
          <p:cNvPr id="12" name="Picture 11">
            <a:extLst>
              <a:ext uri="{FF2B5EF4-FFF2-40B4-BE49-F238E27FC236}">
                <a16:creationId xmlns:a16="http://schemas.microsoft.com/office/drawing/2014/main" id="{5B578C3A-70B1-4CC3-B6DF-285E9460333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203201" y="0"/>
            <a:ext cx="11988800" cy="6858000"/>
          </a:xfrm>
          <a:prstGeom prst="rect">
            <a:avLst/>
          </a:prstGeom>
        </p:spPr>
      </p:pic>
      <p:sp>
        <p:nvSpPr>
          <p:cNvPr id="2" name="Title 1">
            <a:extLst>
              <a:ext uri="{FF2B5EF4-FFF2-40B4-BE49-F238E27FC236}">
                <a16:creationId xmlns:a16="http://schemas.microsoft.com/office/drawing/2014/main" id="{254BF960-82A5-4285-8E8D-3D38ABFF4350}"/>
              </a:ext>
            </a:extLst>
          </p:cNvPr>
          <p:cNvSpPr>
            <a:spLocks noGrp="1"/>
          </p:cNvSpPr>
          <p:nvPr>
            <p:ph type="title"/>
          </p:nvPr>
        </p:nvSpPr>
        <p:spPr/>
        <p:txBody>
          <a:bodyPr/>
          <a:lstStyle/>
          <a:p>
            <a:r>
              <a:rPr lang="nl-NL"/>
              <a:t>Klik om stijl te bewerken</a:t>
            </a:r>
            <a:endParaRPr lang="nl-BE"/>
          </a:p>
        </p:txBody>
      </p:sp>
      <p:sp>
        <p:nvSpPr>
          <p:cNvPr id="3" name="Footer Placeholder 2">
            <a:extLst>
              <a:ext uri="{FF2B5EF4-FFF2-40B4-BE49-F238E27FC236}">
                <a16:creationId xmlns:a16="http://schemas.microsoft.com/office/drawing/2014/main" id="{2D42BFD9-E786-4CE8-B808-F14E6DDBFF8F}"/>
              </a:ext>
            </a:extLst>
          </p:cNvPr>
          <p:cNvSpPr>
            <a:spLocks noGrp="1"/>
          </p:cNvSpPr>
          <p:nvPr>
            <p:ph type="ftr" sz="quarter" idx="10"/>
          </p:nvPr>
        </p:nvSpPr>
        <p:spPr/>
        <p:txBody>
          <a:bodyPr/>
          <a:lstStyle/>
          <a:p>
            <a:r>
              <a:rPr lang="nl-BE"/>
              <a:t>Digitaal Vlaanderen</a:t>
            </a:r>
          </a:p>
        </p:txBody>
      </p:sp>
      <p:sp>
        <p:nvSpPr>
          <p:cNvPr id="4" name="Slide Number Placeholder 3">
            <a:extLst>
              <a:ext uri="{FF2B5EF4-FFF2-40B4-BE49-F238E27FC236}">
                <a16:creationId xmlns:a16="http://schemas.microsoft.com/office/drawing/2014/main" id="{0A744FAA-B041-4107-9B51-26A8D1A19D29}"/>
              </a:ext>
            </a:extLst>
          </p:cNvPr>
          <p:cNvSpPr>
            <a:spLocks noGrp="1"/>
          </p:cNvSpPr>
          <p:nvPr>
            <p:ph type="sldNum" sz="quarter" idx="11"/>
          </p:nvPr>
        </p:nvSpPr>
        <p:spPr/>
        <p:txBody>
          <a:bodyPr/>
          <a:lstStyle/>
          <a:p>
            <a:fld id="{1EABE038-A425-4CC0-917A-1DC3ED725B2E}" type="slidenum">
              <a:rPr lang="nl-BE" smtClean="0"/>
              <a:pPr/>
              <a:t>‹nr.›</a:t>
            </a:fld>
            <a:endParaRPr lang="nl-BE"/>
          </a:p>
        </p:txBody>
      </p:sp>
      <p:sp>
        <p:nvSpPr>
          <p:cNvPr id="14" name="Rechthoek 6">
            <a:extLst>
              <a:ext uri="{FF2B5EF4-FFF2-40B4-BE49-F238E27FC236}">
                <a16:creationId xmlns:a16="http://schemas.microsoft.com/office/drawing/2014/main" id="{18BD1D03-02DC-41F4-B683-DD75602FC23A}"/>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8" name="Text Placeholder 8">
            <a:extLst>
              <a:ext uri="{FF2B5EF4-FFF2-40B4-BE49-F238E27FC236}">
                <a16:creationId xmlns:a16="http://schemas.microsoft.com/office/drawing/2014/main" id="{097A97DD-ACFA-4032-B2B4-DE6E6DE74FF6}"/>
              </a:ext>
            </a:extLst>
          </p:cNvPr>
          <p:cNvSpPr>
            <a:spLocks noGrp="1"/>
          </p:cNvSpPr>
          <p:nvPr>
            <p:ph type="body" sz="quarter" idx="12"/>
          </p:nvPr>
        </p:nvSpPr>
        <p:spPr>
          <a:xfrm>
            <a:off x="838200" y="1592263"/>
            <a:ext cx="10514013" cy="4608513"/>
          </a:xfrm>
        </p:spPr>
        <p:txBody>
          <a:bodyPr numCol="2" spcCol="720000"/>
          <a:lstStyle>
            <a:lvl1pPr marL="414000" indent="-414000">
              <a:spcBef>
                <a:spcPts val="2400"/>
              </a:spcBef>
              <a:buClr>
                <a:schemeClr val="accent4"/>
              </a:buClr>
              <a:buSzPct val="100000"/>
              <a:buFont typeface="+mj-lt"/>
              <a:buAutoNum type="arabicPeriod"/>
              <a:defRPr sz="2800" b="1">
                <a:latin typeface="+mj-lt"/>
              </a:defRPr>
            </a:lvl1pPr>
            <a:lvl2pPr marL="648000">
              <a:defRPr/>
            </a:lvl2pPr>
            <a:lvl3pPr marL="864000">
              <a:defRPr/>
            </a:lvl3pPr>
            <a:lvl4pPr marL="1080000">
              <a:defRPr/>
            </a:lvl4pPr>
            <a:lvl5pPr marL="1296000">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en-US"/>
          </a:p>
        </p:txBody>
      </p:sp>
    </p:spTree>
    <p:extLst>
      <p:ext uri="{BB962C8B-B14F-4D97-AF65-F5344CB8AC3E}">
        <p14:creationId xmlns:p14="http://schemas.microsoft.com/office/powerpoint/2010/main" val="33667801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3840">
          <p15:clr>
            <a:srgbClr val="FBAE40"/>
          </p15:clr>
        </p15:guide>
      </p15:sldGuideLst>
    </p:ext>
  </p:extLst>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userDrawn="1">
  <p:cSld name="Tijdslijn">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F0DF5271-02F7-4C8C-AC86-45A1A87C4A62}"/>
              </a:ext>
            </a:extLst>
          </p:cNvPr>
          <p:cNvSpPr/>
          <p:nvPr userDrawn="1"/>
        </p:nvSpPr>
        <p:spPr>
          <a:xfrm>
            <a:off x="838200" y="1592264"/>
            <a:ext cx="10514013" cy="460851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b="1">
              <a:solidFill>
                <a:schemeClr val="tx1"/>
              </a:solidFill>
              <a:latin typeface="+mj-lt"/>
            </a:endParaRPr>
          </a:p>
        </p:txBody>
      </p:sp>
      <p:sp>
        <p:nvSpPr>
          <p:cNvPr id="2" name="Title 1">
            <a:extLst>
              <a:ext uri="{FF2B5EF4-FFF2-40B4-BE49-F238E27FC236}">
                <a16:creationId xmlns:a16="http://schemas.microsoft.com/office/drawing/2014/main" id="{64A222AB-A6A7-4BBD-AC26-A44C50272742}"/>
              </a:ext>
            </a:extLst>
          </p:cNvPr>
          <p:cNvSpPr>
            <a:spLocks noGrp="1"/>
          </p:cNvSpPr>
          <p:nvPr>
            <p:ph type="title"/>
          </p:nvPr>
        </p:nvSpPr>
        <p:spPr/>
        <p:txBody>
          <a:bodyPr/>
          <a:lstStyle/>
          <a:p>
            <a:r>
              <a:rPr lang="nl-NL"/>
              <a:t>Klik om stijl te bewerken</a:t>
            </a:r>
            <a:endParaRPr lang="nl-BE"/>
          </a:p>
        </p:txBody>
      </p:sp>
      <p:sp>
        <p:nvSpPr>
          <p:cNvPr id="3" name="Footer Placeholder 2">
            <a:extLst>
              <a:ext uri="{FF2B5EF4-FFF2-40B4-BE49-F238E27FC236}">
                <a16:creationId xmlns:a16="http://schemas.microsoft.com/office/drawing/2014/main" id="{326B1B38-DEA4-4A55-809D-15E9FB606827}"/>
              </a:ext>
            </a:extLst>
          </p:cNvPr>
          <p:cNvSpPr>
            <a:spLocks noGrp="1"/>
          </p:cNvSpPr>
          <p:nvPr>
            <p:ph type="ftr" sz="quarter" idx="10"/>
          </p:nvPr>
        </p:nvSpPr>
        <p:spPr/>
        <p:txBody>
          <a:bodyPr/>
          <a:lstStyle/>
          <a:p>
            <a:r>
              <a:rPr lang="nl-BE"/>
              <a:t>Digitaal Vlaanderen</a:t>
            </a:r>
          </a:p>
        </p:txBody>
      </p:sp>
      <p:sp>
        <p:nvSpPr>
          <p:cNvPr id="4" name="Slide Number Placeholder 3">
            <a:extLst>
              <a:ext uri="{FF2B5EF4-FFF2-40B4-BE49-F238E27FC236}">
                <a16:creationId xmlns:a16="http://schemas.microsoft.com/office/drawing/2014/main" id="{7F30AB6F-A9C9-4374-960A-E309A5EFDE7C}"/>
              </a:ext>
            </a:extLst>
          </p:cNvPr>
          <p:cNvSpPr>
            <a:spLocks noGrp="1"/>
          </p:cNvSpPr>
          <p:nvPr>
            <p:ph type="sldNum" sz="quarter" idx="11"/>
          </p:nvPr>
        </p:nvSpPr>
        <p:spPr/>
        <p:txBody>
          <a:bodyPr/>
          <a:lstStyle/>
          <a:p>
            <a:fld id="{1EABE038-A425-4CC0-917A-1DC3ED725B2E}" type="slidenum">
              <a:rPr lang="nl-BE" smtClean="0"/>
              <a:pPr/>
              <a:t>‹nr.›</a:t>
            </a:fld>
            <a:endParaRPr lang="nl-BE"/>
          </a:p>
        </p:txBody>
      </p:sp>
      <p:sp>
        <p:nvSpPr>
          <p:cNvPr id="12" name="SmartArt Placeholder 11">
            <a:extLst>
              <a:ext uri="{FF2B5EF4-FFF2-40B4-BE49-F238E27FC236}">
                <a16:creationId xmlns:a16="http://schemas.microsoft.com/office/drawing/2014/main" id="{CA428AEB-76E8-4F1F-A696-CC90A0005457}"/>
              </a:ext>
            </a:extLst>
          </p:cNvPr>
          <p:cNvSpPr>
            <a:spLocks noGrp="1"/>
          </p:cNvSpPr>
          <p:nvPr>
            <p:ph type="dgm" sz="quarter" idx="12"/>
          </p:nvPr>
        </p:nvSpPr>
        <p:spPr>
          <a:xfrm>
            <a:off x="2394408" y="1978735"/>
            <a:ext cx="8766928" cy="288000"/>
          </a:xfrm>
        </p:spPr>
        <p:txBody>
          <a:bodyPr/>
          <a:lstStyle/>
          <a:p>
            <a:r>
              <a:rPr lang="nl-NL"/>
              <a:t>Klik op het pictogram om een SmartArt-graphic toe te voegen</a:t>
            </a:r>
            <a:endParaRPr lang="nl-BE"/>
          </a:p>
        </p:txBody>
      </p:sp>
      <p:sp>
        <p:nvSpPr>
          <p:cNvPr id="15" name="Table Placeholder 14">
            <a:extLst>
              <a:ext uri="{FF2B5EF4-FFF2-40B4-BE49-F238E27FC236}">
                <a16:creationId xmlns:a16="http://schemas.microsoft.com/office/drawing/2014/main" id="{B6F23DDE-9419-4249-A153-DC47F37D8CEF}"/>
              </a:ext>
            </a:extLst>
          </p:cNvPr>
          <p:cNvSpPr>
            <a:spLocks noGrp="1"/>
          </p:cNvSpPr>
          <p:nvPr>
            <p:ph type="tbl" sz="quarter" idx="13"/>
          </p:nvPr>
        </p:nvSpPr>
        <p:spPr>
          <a:xfrm>
            <a:off x="962340" y="2361005"/>
            <a:ext cx="10267321" cy="3723272"/>
          </a:xfrm>
        </p:spPr>
        <p:txBody>
          <a:bodyPr/>
          <a:lstStyle/>
          <a:p>
            <a:r>
              <a:rPr lang="nl-NL"/>
              <a:t>Klik op het pictogram als u een tabel wilt toevoegen</a:t>
            </a:r>
            <a:endParaRPr lang="nl-BE"/>
          </a:p>
        </p:txBody>
      </p:sp>
      <p:sp>
        <p:nvSpPr>
          <p:cNvPr id="17" name="Text Placeholder 16">
            <a:extLst>
              <a:ext uri="{FF2B5EF4-FFF2-40B4-BE49-F238E27FC236}">
                <a16:creationId xmlns:a16="http://schemas.microsoft.com/office/drawing/2014/main" id="{141A74B6-DD02-4BC3-A81B-F28A17EBC5C5}"/>
              </a:ext>
            </a:extLst>
          </p:cNvPr>
          <p:cNvSpPr>
            <a:spLocks noGrp="1"/>
          </p:cNvSpPr>
          <p:nvPr>
            <p:ph type="body" sz="quarter" idx="14"/>
          </p:nvPr>
        </p:nvSpPr>
        <p:spPr>
          <a:xfrm>
            <a:off x="2394408" y="2840846"/>
            <a:ext cx="1063624" cy="288000"/>
          </a:xfrm>
          <a:prstGeom prst="roundRect">
            <a:avLst>
              <a:gd name="adj" fmla="val 9167"/>
            </a:avLst>
          </a:prstGeom>
          <a:solidFill>
            <a:schemeClr val="accent4"/>
          </a:solidFill>
        </p:spPr>
        <p:txBody>
          <a:bodyPr wrap="square" lIns="72000" tIns="72000" rIns="72000" bIns="72000" anchor="ctr">
            <a:noAutofit/>
          </a:bodyPr>
          <a:lstStyle>
            <a:lvl1pPr algn="ctr">
              <a:defRPr sz="14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nl-NL"/>
              <a:t>Klikken om de tekststijl van het model te bewerken</a:t>
            </a:r>
          </a:p>
        </p:txBody>
      </p:sp>
      <p:sp>
        <p:nvSpPr>
          <p:cNvPr id="37" name="Text Placeholder 16">
            <a:extLst>
              <a:ext uri="{FF2B5EF4-FFF2-40B4-BE49-F238E27FC236}">
                <a16:creationId xmlns:a16="http://schemas.microsoft.com/office/drawing/2014/main" id="{388766CC-1C6B-4250-BC09-5F5E195A8701}"/>
              </a:ext>
            </a:extLst>
          </p:cNvPr>
          <p:cNvSpPr>
            <a:spLocks noGrp="1"/>
          </p:cNvSpPr>
          <p:nvPr>
            <p:ph type="body" sz="quarter" idx="15"/>
          </p:nvPr>
        </p:nvSpPr>
        <p:spPr>
          <a:xfrm>
            <a:off x="2394408" y="4108605"/>
            <a:ext cx="1063624" cy="288000"/>
          </a:xfrm>
          <a:prstGeom prst="roundRect">
            <a:avLst>
              <a:gd name="adj" fmla="val 9167"/>
            </a:avLst>
          </a:prstGeom>
          <a:solidFill>
            <a:schemeClr val="accent2"/>
          </a:solidFill>
        </p:spPr>
        <p:txBody>
          <a:bodyPr wrap="square" lIns="72000" tIns="72000" rIns="72000" bIns="72000" anchor="ctr">
            <a:noAutofit/>
          </a:bodyPr>
          <a:lstStyle>
            <a:lvl1pPr algn="ctr">
              <a:defRPr sz="14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nl-NL"/>
              <a:t>Klikken om de tekststijl van het model te bewerken</a:t>
            </a:r>
          </a:p>
        </p:txBody>
      </p:sp>
      <p:sp>
        <p:nvSpPr>
          <p:cNvPr id="38" name="Text Placeholder 16">
            <a:extLst>
              <a:ext uri="{FF2B5EF4-FFF2-40B4-BE49-F238E27FC236}">
                <a16:creationId xmlns:a16="http://schemas.microsoft.com/office/drawing/2014/main" id="{8441DAEC-D24A-4E24-A402-1CC471080885}"/>
              </a:ext>
            </a:extLst>
          </p:cNvPr>
          <p:cNvSpPr>
            <a:spLocks noGrp="1"/>
          </p:cNvSpPr>
          <p:nvPr>
            <p:ph type="body" sz="quarter" idx="16"/>
          </p:nvPr>
        </p:nvSpPr>
        <p:spPr>
          <a:xfrm>
            <a:off x="2394408" y="5339805"/>
            <a:ext cx="1063624" cy="288000"/>
          </a:xfrm>
          <a:prstGeom prst="roundRect">
            <a:avLst>
              <a:gd name="adj" fmla="val 9167"/>
            </a:avLst>
          </a:prstGeom>
          <a:solidFill>
            <a:schemeClr val="accent1"/>
          </a:solidFill>
        </p:spPr>
        <p:txBody>
          <a:bodyPr wrap="square" lIns="72000" tIns="72000" rIns="72000" bIns="72000" anchor="ctr">
            <a:noAutofit/>
          </a:bodyPr>
          <a:lstStyle>
            <a:lvl1pPr algn="ctr">
              <a:defRPr sz="140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nl-NL"/>
              <a:t>Klikken om de tekststijl van het model te bewerken</a:t>
            </a:r>
          </a:p>
        </p:txBody>
      </p:sp>
      <p:sp>
        <p:nvSpPr>
          <p:cNvPr id="42" name="Text Placeholder 41">
            <a:extLst>
              <a:ext uri="{FF2B5EF4-FFF2-40B4-BE49-F238E27FC236}">
                <a16:creationId xmlns:a16="http://schemas.microsoft.com/office/drawing/2014/main" id="{C6C7B9BF-9096-4141-900E-0C07FD04B63E}"/>
              </a:ext>
            </a:extLst>
          </p:cNvPr>
          <p:cNvSpPr>
            <a:spLocks noGrp="1" noChangeAspect="1"/>
          </p:cNvSpPr>
          <p:nvPr>
            <p:ph type="body" sz="quarter" idx="17"/>
          </p:nvPr>
        </p:nvSpPr>
        <p:spPr>
          <a:xfrm>
            <a:off x="4890100" y="2473081"/>
            <a:ext cx="894556" cy="1023530"/>
          </a:xfrm>
          <a:custGeom>
            <a:avLst/>
            <a:gdLst>
              <a:gd name="connsiteX0" fmla="*/ 162767 w 889104"/>
              <a:gd name="connsiteY0" fmla="*/ 0 h 1017292"/>
              <a:gd name="connsiteX1" fmla="*/ 889104 w 889104"/>
              <a:gd name="connsiteY1" fmla="*/ 508168 h 1017292"/>
              <a:gd name="connsiteX2" fmla="*/ 160857 w 889104"/>
              <a:gd name="connsiteY2" fmla="*/ 1017292 h 1017292"/>
              <a:gd name="connsiteX3" fmla="*/ 0 w 889104"/>
              <a:gd name="connsiteY3" fmla="*/ 790908 h 1017292"/>
              <a:gd name="connsiteX4" fmla="*/ 403670 w 889104"/>
              <a:gd name="connsiteY4" fmla="*/ 508168 h 1017292"/>
              <a:gd name="connsiteX5" fmla="*/ 956 w 889104"/>
              <a:gd name="connsiteY5" fmla="*/ 226383 h 101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104" h="1017292">
                <a:moveTo>
                  <a:pt x="162767" y="0"/>
                </a:moveTo>
                <a:lnTo>
                  <a:pt x="889104" y="508168"/>
                </a:lnTo>
                <a:lnTo>
                  <a:pt x="160857" y="1017292"/>
                </a:lnTo>
                <a:lnTo>
                  <a:pt x="0" y="790908"/>
                </a:lnTo>
                <a:lnTo>
                  <a:pt x="403670" y="508168"/>
                </a:lnTo>
                <a:lnTo>
                  <a:pt x="956" y="226383"/>
                </a:lnTo>
                <a:close/>
              </a:path>
            </a:pathLst>
          </a:custGeom>
          <a:solidFill>
            <a:schemeClr val="accent1"/>
          </a:solidFill>
        </p:spPr>
        <p:txBody>
          <a:bodyPr wrap="none" lIns="72000" tIns="72000" rIns="72000" bIns="72000" anchor="ctr">
            <a:noAutofit/>
          </a:bodyPr>
          <a:lstStyle>
            <a:lvl1pPr algn="ctr">
              <a:defRPr sz="1400" b="1">
                <a:solidFill>
                  <a:schemeClr val="tx1"/>
                </a:solidFill>
                <a:latin typeface="+mj-lt"/>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nl-NL"/>
              <a:t>Klikken om de tekststijl van het model te bewerken</a:t>
            </a:r>
          </a:p>
        </p:txBody>
      </p:sp>
      <p:sp>
        <p:nvSpPr>
          <p:cNvPr id="14" name="Text Placeholder 16">
            <a:extLst>
              <a:ext uri="{FF2B5EF4-FFF2-40B4-BE49-F238E27FC236}">
                <a16:creationId xmlns:a16="http://schemas.microsoft.com/office/drawing/2014/main" id="{B6A5EC07-BCB1-49B4-8C03-DA027A35A7EF}"/>
              </a:ext>
            </a:extLst>
          </p:cNvPr>
          <p:cNvSpPr>
            <a:spLocks noGrp="1"/>
          </p:cNvSpPr>
          <p:nvPr>
            <p:ph type="body" sz="quarter" idx="18" hasCustomPrompt="1"/>
          </p:nvPr>
        </p:nvSpPr>
        <p:spPr>
          <a:xfrm>
            <a:off x="2394408" y="1678598"/>
            <a:ext cx="522000" cy="245419"/>
          </a:xfrm>
          <a:prstGeom prst="roundRect">
            <a:avLst>
              <a:gd name="adj" fmla="val 9167"/>
            </a:avLst>
          </a:prstGeom>
          <a:solidFill>
            <a:schemeClr val="accent1"/>
          </a:solidFill>
        </p:spPr>
        <p:txBody>
          <a:bodyPr wrap="square" lIns="72000" tIns="72000" rIns="72000" bIns="72000" anchor="ctr">
            <a:noAutofit/>
          </a:bodyPr>
          <a:lstStyle>
            <a:lvl1pPr algn="ctr">
              <a:defRPr sz="1400" b="1">
                <a:solidFill>
                  <a:schemeClr val="tx1"/>
                </a:solidFill>
                <a:latin typeface="+mj-lt"/>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err="1"/>
              <a:t>jaar</a:t>
            </a:r>
            <a:endParaRPr lang="nl-BE"/>
          </a:p>
        </p:txBody>
      </p:sp>
    </p:spTree>
    <p:extLst>
      <p:ext uri="{BB962C8B-B14F-4D97-AF65-F5344CB8AC3E}">
        <p14:creationId xmlns:p14="http://schemas.microsoft.com/office/powerpoint/2010/main" val="28143301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userDrawn="1">
  <p:cSld name="Conclusi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268E365-9778-4C40-AA58-C17DCFF706A7}"/>
              </a:ext>
            </a:extLst>
          </p:cNvPr>
          <p:cNvSpPr>
            <a:spLocks noGrp="1"/>
          </p:cNvSpPr>
          <p:nvPr>
            <p:ph type="title"/>
          </p:nvPr>
        </p:nvSpPr>
        <p:spPr/>
        <p:txBody>
          <a:bodyPr/>
          <a:lstStyle/>
          <a:p>
            <a:r>
              <a:rPr lang="nl-NL"/>
              <a:t>Klik om stijl te bewerken</a:t>
            </a:r>
            <a:endParaRPr lang="nl-BE"/>
          </a:p>
        </p:txBody>
      </p:sp>
      <p:sp>
        <p:nvSpPr>
          <p:cNvPr id="3" name="Footer Placeholder 2">
            <a:extLst>
              <a:ext uri="{FF2B5EF4-FFF2-40B4-BE49-F238E27FC236}">
                <a16:creationId xmlns:a16="http://schemas.microsoft.com/office/drawing/2014/main" id="{457A015D-CC98-4ECA-BDBA-F0297C2169B8}"/>
              </a:ext>
            </a:extLst>
          </p:cNvPr>
          <p:cNvSpPr>
            <a:spLocks noGrp="1"/>
          </p:cNvSpPr>
          <p:nvPr>
            <p:ph type="ftr" sz="quarter" idx="10"/>
          </p:nvPr>
        </p:nvSpPr>
        <p:spPr/>
        <p:txBody>
          <a:bodyPr/>
          <a:lstStyle/>
          <a:p>
            <a:r>
              <a:rPr lang="nl-BE"/>
              <a:t>Digitaal Vlaanderen</a:t>
            </a:r>
          </a:p>
        </p:txBody>
      </p:sp>
      <p:sp>
        <p:nvSpPr>
          <p:cNvPr id="4" name="Slide Number Placeholder 3">
            <a:extLst>
              <a:ext uri="{FF2B5EF4-FFF2-40B4-BE49-F238E27FC236}">
                <a16:creationId xmlns:a16="http://schemas.microsoft.com/office/drawing/2014/main" id="{8416A5E5-BDF0-4E7D-803E-FE61AE47C41E}"/>
              </a:ext>
            </a:extLst>
          </p:cNvPr>
          <p:cNvSpPr>
            <a:spLocks noGrp="1"/>
          </p:cNvSpPr>
          <p:nvPr>
            <p:ph type="sldNum" sz="quarter" idx="11"/>
          </p:nvPr>
        </p:nvSpPr>
        <p:spPr/>
        <p:txBody>
          <a:bodyPr/>
          <a:lstStyle/>
          <a:p>
            <a:fld id="{1EABE038-A425-4CC0-917A-1DC3ED725B2E}" type="slidenum">
              <a:rPr lang="nl-BE" smtClean="0"/>
              <a:pPr/>
              <a:t>‹nr.›</a:t>
            </a:fld>
            <a:endParaRPr lang="nl-BE"/>
          </a:p>
        </p:txBody>
      </p:sp>
      <p:sp>
        <p:nvSpPr>
          <p:cNvPr id="9" name="Text Placeholder 8">
            <a:extLst>
              <a:ext uri="{FF2B5EF4-FFF2-40B4-BE49-F238E27FC236}">
                <a16:creationId xmlns:a16="http://schemas.microsoft.com/office/drawing/2014/main" id="{83D95701-A0B9-4CE4-8280-12966CBFBB4E}"/>
              </a:ext>
            </a:extLst>
          </p:cNvPr>
          <p:cNvSpPr>
            <a:spLocks noGrp="1"/>
          </p:cNvSpPr>
          <p:nvPr>
            <p:ph type="body" sz="quarter" idx="12"/>
          </p:nvPr>
        </p:nvSpPr>
        <p:spPr>
          <a:xfrm>
            <a:off x="838200" y="1592263"/>
            <a:ext cx="10514013" cy="4608513"/>
          </a:xfrm>
        </p:spPr>
        <p:txBody>
          <a:bodyPr/>
          <a:lstStyle>
            <a:lvl1pPr marL="396000" indent="-396000">
              <a:buSzPct val="114000"/>
              <a:buFontTx/>
              <a:buBlip>
                <a:blip r:embed="rId2"/>
              </a:buBlip>
              <a:defRPr sz="2800"/>
            </a:lvl1pPr>
            <a:lvl2pPr marL="648000">
              <a:defRPr/>
            </a:lvl2pPr>
            <a:lvl3pPr marL="864000">
              <a:defRPr/>
            </a:lvl3pPr>
            <a:lvl4pPr marL="1080000">
              <a:defRPr/>
            </a:lvl4pPr>
            <a:lvl5pPr marL="1296000">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en-US"/>
          </a:p>
        </p:txBody>
      </p:sp>
    </p:spTree>
    <p:extLst>
      <p:ext uri="{BB962C8B-B14F-4D97-AF65-F5344CB8AC3E}">
        <p14:creationId xmlns:p14="http://schemas.microsoft.com/office/powerpoint/2010/main" val="33046084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8.xml><?xml version="1.0" encoding="utf-8"?>
<p:sldLayout xmlns:a="http://schemas.openxmlformats.org/drawingml/2006/main" xmlns:r="http://schemas.openxmlformats.org/officeDocument/2006/relationships" xmlns:p="http://schemas.openxmlformats.org/presentationml/2006/main" preserve="1" userDrawn="1">
  <p:cSld name="Titel + Tussentitel + Foto Code Shape">
    <p:bg>
      <p:bgRef idx="1001">
        <a:schemeClr val="bg1"/>
      </p:bgRef>
    </p:bg>
    <p:spTree>
      <p:nvGrpSpPr>
        <p:cNvPr id="1" name=""/>
        <p:cNvGrpSpPr/>
        <p:nvPr/>
      </p:nvGrpSpPr>
      <p:grpSpPr>
        <a:xfrm>
          <a:off x="0" y="0"/>
          <a:ext cx="0" cy="0"/>
          <a:chOff x="0" y="0"/>
          <a:chExt cx="0" cy="0"/>
        </a:xfrm>
      </p:grpSpPr>
      <p:grpSp>
        <p:nvGrpSpPr>
          <p:cNvPr id="21" name="Group 20">
            <a:extLst>
              <a:ext uri="{FF2B5EF4-FFF2-40B4-BE49-F238E27FC236}">
                <a16:creationId xmlns:a16="http://schemas.microsoft.com/office/drawing/2014/main" id="{7FA0B71D-8A8D-4470-A5F4-C62381A5019F}"/>
              </a:ext>
            </a:extLst>
          </p:cNvPr>
          <p:cNvGrpSpPr>
            <a:grpSpLocks noChangeAspect="1"/>
          </p:cNvGrpSpPr>
          <p:nvPr userDrawn="1"/>
        </p:nvGrpSpPr>
        <p:grpSpPr>
          <a:xfrm>
            <a:off x="6707982" y="2009391"/>
            <a:ext cx="4644231" cy="2506662"/>
            <a:chOff x="5283199" y="2561298"/>
            <a:chExt cx="4282210" cy="2311266"/>
          </a:xfrm>
          <a:solidFill>
            <a:schemeClr val="accent1"/>
          </a:solidFill>
        </p:grpSpPr>
        <p:sp>
          <p:nvSpPr>
            <p:cNvPr id="22" name="Freeform: Shape 21">
              <a:extLst>
                <a:ext uri="{FF2B5EF4-FFF2-40B4-BE49-F238E27FC236}">
                  <a16:creationId xmlns:a16="http://schemas.microsoft.com/office/drawing/2014/main" id="{7D9E1058-C866-4C03-AF09-B64706C4C549}"/>
                </a:ext>
              </a:extLst>
            </p:cNvPr>
            <p:cNvSpPr/>
            <p:nvPr/>
          </p:nvSpPr>
          <p:spPr>
            <a:xfrm>
              <a:off x="5283199" y="2561298"/>
              <a:ext cx="2773520" cy="2311266"/>
            </a:xfrm>
            <a:custGeom>
              <a:avLst/>
              <a:gdLst>
                <a:gd name="connsiteX0" fmla="*/ 2773520 w 2773520"/>
                <a:gd name="connsiteY0" fmla="*/ 141189 h 2311266"/>
                <a:gd name="connsiteX1" fmla="*/ 1983425 w 2773520"/>
                <a:gd name="connsiteY1" fmla="*/ 2311266 h 2311266"/>
                <a:gd name="connsiteX2" fmla="*/ 1596567 w 2773520"/>
                <a:gd name="connsiteY2" fmla="*/ 2170077 h 2311266"/>
                <a:gd name="connsiteX3" fmla="*/ 2386380 w 2773520"/>
                <a:gd name="connsiteY3" fmla="*/ 0 h 2311266"/>
                <a:gd name="connsiteX4" fmla="*/ 2773520 w 2773520"/>
                <a:gd name="connsiteY4" fmla="*/ 141189 h 2311266"/>
                <a:gd name="connsiteX5" fmla="*/ 1073603 w 2773520"/>
                <a:gd name="connsiteY5" fmla="*/ 497268 h 2311266"/>
                <a:gd name="connsiteX6" fmla="*/ 1312777 w 2773520"/>
                <a:gd name="connsiteY6" fmla="*/ 831886 h 2311266"/>
                <a:gd name="connsiteX7" fmla="*/ 717523 w 2773520"/>
                <a:gd name="connsiteY7" fmla="*/ 1248394 h 2311266"/>
                <a:gd name="connsiteX8" fmla="*/ 1314189 w 2773520"/>
                <a:gd name="connsiteY8" fmla="*/ 1666314 h 2311266"/>
                <a:gd name="connsiteX9" fmla="*/ 1076426 w 2773520"/>
                <a:gd name="connsiteY9" fmla="*/ 2000933 h 2311266"/>
                <a:gd name="connsiteX10" fmla="*/ 0 w 2773520"/>
                <a:gd name="connsiteY10" fmla="*/ 1248394 h 2311266"/>
                <a:gd name="connsiteX11" fmla="*/ 1073603 w 2773520"/>
                <a:gd name="connsiteY11" fmla="*/ 497268 h 231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73520" h="2311266">
                  <a:moveTo>
                    <a:pt x="2773520" y="141189"/>
                  </a:moveTo>
                  <a:lnTo>
                    <a:pt x="1983425" y="2311266"/>
                  </a:lnTo>
                  <a:lnTo>
                    <a:pt x="1596567" y="2170077"/>
                  </a:lnTo>
                  <a:lnTo>
                    <a:pt x="2386380" y="0"/>
                  </a:lnTo>
                  <a:lnTo>
                    <a:pt x="2773520" y="141189"/>
                  </a:lnTo>
                  <a:close/>
                  <a:moveTo>
                    <a:pt x="1073603" y="497268"/>
                  </a:moveTo>
                  <a:lnTo>
                    <a:pt x="1312777" y="831886"/>
                  </a:lnTo>
                  <a:lnTo>
                    <a:pt x="717523" y="1248394"/>
                  </a:lnTo>
                  <a:lnTo>
                    <a:pt x="1314189" y="1666314"/>
                  </a:lnTo>
                  <a:lnTo>
                    <a:pt x="1076426" y="2000933"/>
                  </a:lnTo>
                  <a:lnTo>
                    <a:pt x="0" y="1248394"/>
                  </a:lnTo>
                  <a:lnTo>
                    <a:pt x="1073603" y="497268"/>
                  </a:lnTo>
                  <a:close/>
                </a:path>
              </a:pathLst>
            </a:custGeom>
            <a:grpFill/>
            <a:ln w="2821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panose="00000500000000000000" pitchFamily="50" charset="0"/>
                <a:ea typeface="+mn-ea"/>
                <a:cs typeface="+mn-cs"/>
              </a:endParaRPr>
            </a:p>
          </p:txBody>
        </p:sp>
        <p:sp>
          <p:nvSpPr>
            <p:cNvPr id="23" name="Freeform: Shape 22">
              <a:extLst>
                <a:ext uri="{FF2B5EF4-FFF2-40B4-BE49-F238E27FC236}">
                  <a16:creationId xmlns:a16="http://schemas.microsoft.com/office/drawing/2014/main" id="{B58E1EB3-419F-4F98-AF8B-5CC9CE565401}"/>
                </a:ext>
              </a:extLst>
            </p:cNvPr>
            <p:cNvSpPr/>
            <p:nvPr/>
          </p:nvSpPr>
          <p:spPr>
            <a:xfrm>
              <a:off x="8251220" y="3044141"/>
              <a:ext cx="1314189" cy="1503664"/>
            </a:xfrm>
            <a:custGeom>
              <a:avLst/>
              <a:gdLst>
                <a:gd name="connsiteX0" fmla="*/ 0 w 1314189"/>
                <a:gd name="connsiteY0" fmla="*/ 1169046 h 1503664"/>
                <a:gd name="connsiteX1" fmla="*/ 596666 w 1314189"/>
                <a:gd name="connsiteY1" fmla="*/ 751126 h 1503664"/>
                <a:gd name="connsiteX2" fmla="*/ 1412 w 1314189"/>
                <a:gd name="connsiteY2" fmla="*/ 334618 h 1503664"/>
                <a:gd name="connsiteX3" fmla="*/ 240586 w 1314189"/>
                <a:gd name="connsiteY3" fmla="*/ 0 h 1503664"/>
                <a:gd name="connsiteX4" fmla="*/ 1314189 w 1314189"/>
                <a:gd name="connsiteY4" fmla="*/ 751126 h 1503664"/>
                <a:gd name="connsiteX5" fmla="*/ 237763 w 1314189"/>
                <a:gd name="connsiteY5" fmla="*/ 1503665 h 15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4189" h="1503664">
                  <a:moveTo>
                    <a:pt x="0" y="1169046"/>
                  </a:moveTo>
                  <a:lnTo>
                    <a:pt x="596666" y="751126"/>
                  </a:lnTo>
                  <a:lnTo>
                    <a:pt x="1412" y="334618"/>
                  </a:lnTo>
                  <a:lnTo>
                    <a:pt x="240586" y="0"/>
                  </a:lnTo>
                  <a:lnTo>
                    <a:pt x="1314189" y="751126"/>
                  </a:lnTo>
                  <a:lnTo>
                    <a:pt x="237763" y="1503665"/>
                  </a:lnTo>
                  <a:close/>
                </a:path>
              </a:pathLst>
            </a:custGeom>
            <a:grpFill/>
            <a:ln w="2821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panose="00000500000000000000" pitchFamily="50" charset="0"/>
                <a:ea typeface="+mn-ea"/>
                <a:cs typeface="+mn-cs"/>
              </a:endParaRPr>
            </a:p>
          </p:txBody>
        </p:sp>
      </p:gr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25" name="Picture Placeholder 24">
            <a:extLst>
              <a:ext uri="{FF2B5EF4-FFF2-40B4-BE49-F238E27FC236}">
                <a16:creationId xmlns:a16="http://schemas.microsoft.com/office/drawing/2014/main" id="{1FFC41D3-74EC-4786-913E-170737D7DD29}"/>
              </a:ext>
            </a:extLst>
          </p:cNvPr>
          <p:cNvSpPr>
            <a:spLocks noGrp="1"/>
          </p:cNvSpPr>
          <p:nvPr>
            <p:ph type="pic" sz="quarter" idx="13" hasCustomPrompt="1"/>
          </p:nvPr>
        </p:nvSpPr>
        <p:spPr>
          <a:xfrm>
            <a:off x="6715699" y="1049956"/>
            <a:ext cx="3858332" cy="4562935"/>
          </a:xfrm>
          <a:custGeom>
            <a:avLst/>
            <a:gdLst>
              <a:gd name="connsiteX0" fmla="*/ 730069 w 3858332"/>
              <a:gd name="connsiteY0" fmla="*/ 0 h 4562935"/>
              <a:gd name="connsiteX1" fmla="*/ 2483194 w 3858332"/>
              <a:gd name="connsiteY1" fmla="*/ 1226541 h 4562935"/>
              <a:gd name="connsiteX2" fmla="*/ 1723825 w 3858332"/>
              <a:gd name="connsiteY2" fmla="*/ 3312972 h 4562935"/>
              <a:gd name="connsiteX3" fmla="*/ 2143388 w 3858332"/>
              <a:gd name="connsiteY3" fmla="*/ 3466097 h 4562935"/>
              <a:gd name="connsiteX4" fmla="*/ 2862229 w 3858332"/>
              <a:gd name="connsiteY4" fmla="*/ 1491726 h 4562935"/>
              <a:gd name="connsiteX5" fmla="*/ 3264711 w 3858332"/>
              <a:gd name="connsiteY5" fmla="*/ 1773315 h 4562935"/>
              <a:gd name="connsiteX6" fmla="*/ 3212754 w 3858332"/>
              <a:gd name="connsiteY6" fmla="*/ 1846005 h 4562935"/>
              <a:gd name="connsiteX7" fmla="*/ 3858332 w 3858332"/>
              <a:gd name="connsiteY7" fmla="*/ 2297725 h 4562935"/>
              <a:gd name="connsiteX8" fmla="*/ 3211223 w 3858332"/>
              <a:gd name="connsiteY8" fmla="*/ 2750976 h 4562935"/>
              <a:gd name="connsiteX9" fmla="*/ 3245106 w 3858332"/>
              <a:gd name="connsiteY9" fmla="*/ 2798662 h 4562935"/>
              <a:gd name="connsiteX10" fmla="*/ 721502 w 3858332"/>
              <a:gd name="connsiteY10" fmla="*/ 4562935 h 4562935"/>
              <a:gd name="connsiteX11" fmla="*/ 0 w 3858332"/>
              <a:gd name="connsiteY11" fmla="*/ 3547520 h 4562935"/>
              <a:gd name="connsiteX12" fmla="*/ 877975 w 3858332"/>
              <a:gd name="connsiteY12" fmla="*/ 2932564 h 4562935"/>
              <a:gd name="connsiteX13" fmla="*/ 1159711 w 3858332"/>
              <a:gd name="connsiteY13" fmla="*/ 3129528 h 4562935"/>
              <a:gd name="connsiteX14" fmla="*/ 1417574 w 3858332"/>
              <a:gd name="connsiteY14" fmla="*/ 2766621 h 4562935"/>
              <a:gd name="connsiteX15" fmla="*/ 1266234 w 3858332"/>
              <a:gd name="connsiteY15" fmla="*/ 2660618 h 4562935"/>
              <a:gd name="connsiteX16" fmla="*/ 1810608 w 3858332"/>
              <a:gd name="connsiteY16" fmla="*/ 2279324 h 4562935"/>
              <a:gd name="connsiteX17" fmla="*/ 1314865 w 3858332"/>
              <a:gd name="connsiteY17" fmla="*/ 1932445 h 4562935"/>
              <a:gd name="connsiteX18" fmla="*/ 1416043 w 3858332"/>
              <a:gd name="connsiteY18" fmla="*/ 1861649 h 4562935"/>
              <a:gd name="connsiteX19" fmla="*/ 1156649 w 3858332"/>
              <a:gd name="connsiteY19" fmla="*/ 1498743 h 4562935"/>
              <a:gd name="connsiteX20" fmla="*/ 925829 w 3858332"/>
              <a:gd name="connsiteY20" fmla="*/ 1660231 h 4562935"/>
              <a:gd name="connsiteX21" fmla="*/ 4285 w 3858332"/>
              <a:gd name="connsiteY21" fmla="*/ 1015413 h 456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58332" h="4562935">
                <a:moveTo>
                  <a:pt x="730069" y="0"/>
                </a:moveTo>
                <a:lnTo>
                  <a:pt x="2483194" y="1226541"/>
                </a:lnTo>
                <a:lnTo>
                  <a:pt x="1723825" y="3312972"/>
                </a:lnTo>
                <a:lnTo>
                  <a:pt x="2143388" y="3466097"/>
                </a:lnTo>
                <a:lnTo>
                  <a:pt x="2862229" y="1491726"/>
                </a:lnTo>
                <a:lnTo>
                  <a:pt x="3264711" y="1773315"/>
                </a:lnTo>
                <a:lnTo>
                  <a:pt x="3212754" y="1846005"/>
                </a:lnTo>
                <a:lnTo>
                  <a:pt x="3858332" y="2297725"/>
                </a:lnTo>
                <a:lnTo>
                  <a:pt x="3211223" y="2750976"/>
                </a:lnTo>
                <a:lnTo>
                  <a:pt x="3245106" y="2798662"/>
                </a:lnTo>
                <a:lnTo>
                  <a:pt x="721502" y="4562935"/>
                </a:lnTo>
                <a:lnTo>
                  <a:pt x="0" y="3547520"/>
                </a:lnTo>
                <a:lnTo>
                  <a:pt x="877975" y="2932564"/>
                </a:lnTo>
                <a:lnTo>
                  <a:pt x="1159711" y="3129528"/>
                </a:lnTo>
                <a:lnTo>
                  <a:pt x="1417574" y="2766621"/>
                </a:lnTo>
                <a:lnTo>
                  <a:pt x="1266234" y="2660618"/>
                </a:lnTo>
                <a:lnTo>
                  <a:pt x="1810608" y="2279324"/>
                </a:lnTo>
                <a:lnTo>
                  <a:pt x="1314865" y="1932445"/>
                </a:lnTo>
                <a:lnTo>
                  <a:pt x="1416043" y="1861649"/>
                </a:lnTo>
                <a:lnTo>
                  <a:pt x="1156649" y="1498743"/>
                </a:lnTo>
                <a:lnTo>
                  <a:pt x="925829" y="1660231"/>
                </a:lnTo>
                <a:lnTo>
                  <a:pt x="4285" y="1015413"/>
                </a:lnTo>
                <a:close/>
              </a:path>
            </a:pathLst>
          </a:custGeom>
          <a:solidFill>
            <a:schemeClr val="bg1">
              <a:lumMod val="95000"/>
            </a:schemeClr>
          </a:solidFill>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solidFill>
                  <a:schemeClr val="accent4">
                    <a:lumMod val="60000"/>
                    <a:lumOff val="40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pic>
        <p:nvPicPr>
          <p:cNvPr id="8" name="Picture 7" hidden="1">
            <a:extLst>
              <a:ext uri="{FF2B5EF4-FFF2-40B4-BE49-F238E27FC236}">
                <a16:creationId xmlns:a16="http://schemas.microsoft.com/office/drawing/2014/main" id="{58B05817-F3FA-46BB-B9B1-0872F0D69BEA}"/>
              </a:ext>
            </a:extLst>
          </p:cNvPr>
          <p:cNvPicPr>
            <a:picLocks noChangeAspect="1"/>
          </p:cNvPicPr>
          <p:nvPr userDrawn="1"/>
        </p:nvPicPr>
        <p:blipFill>
          <a:blip r:embed="rId3"/>
          <a:stretch>
            <a:fillRect/>
          </a:stretch>
        </p:blipFill>
        <p:spPr>
          <a:xfrm>
            <a:off x="-195852" y="995914"/>
            <a:ext cx="6895292" cy="5862086"/>
          </a:xfrm>
          <a:prstGeom prst="rect">
            <a:avLst/>
          </a:prstGeom>
        </p:spPr>
      </p:pic>
      <p:sp>
        <p:nvSpPr>
          <p:cNvPr id="13" name="Tijdelijke aanduiding voor inhoud 2">
            <a:extLst>
              <a:ext uri="{FF2B5EF4-FFF2-40B4-BE49-F238E27FC236}">
                <a16:creationId xmlns:a16="http://schemas.microsoft.com/office/drawing/2014/main" id="{75AB06CC-800E-4C2D-A84E-6F1C3E1F246F}"/>
              </a:ext>
            </a:extLst>
          </p:cNvPr>
          <p:cNvSpPr>
            <a:spLocks noGrp="1"/>
          </p:cNvSpPr>
          <p:nvPr>
            <p:ph idx="14" hasCustomPrompt="1"/>
          </p:nvPr>
        </p:nvSpPr>
        <p:spPr>
          <a:xfrm>
            <a:off x="839939" y="1592263"/>
            <a:ext cx="4905542" cy="4584700"/>
          </a:xfrm>
        </p:spPr>
        <p:txBody>
          <a:bodyPr/>
          <a:lstStyle>
            <a:lvl1pPr>
              <a:defRPr/>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14" name="Tijdelijke aanduiding voor tekst 9">
            <a:extLst>
              <a:ext uri="{FF2B5EF4-FFF2-40B4-BE49-F238E27FC236}">
                <a16:creationId xmlns:a16="http://schemas.microsoft.com/office/drawing/2014/main" id="{6697E777-8604-42A9-8F0B-02333D626B5A}"/>
              </a:ext>
            </a:extLst>
          </p:cNvPr>
          <p:cNvSpPr>
            <a:spLocks noGrp="1"/>
          </p:cNvSpPr>
          <p:nvPr>
            <p:ph type="body" sz="quarter" idx="15" hasCustomPrompt="1"/>
          </p:nvPr>
        </p:nvSpPr>
        <p:spPr>
          <a:xfrm>
            <a:off x="836613" y="368300"/>
            <a:ext cx="4906800" cy="368052"/>
          </a:xfrm>
        </p:spPr>
        <p:txBody>
          <a:bodyPr anchor="ctr">
            <a:normAutofit/>
          </a:bodyPr>
          <a:lstStyle>
            <a:lvl1pPr>
              <a:defRPr sz="2000" b="0" u="none" cap="all" baseline="0">
                <a:solidFill>
                  <a:schemeClr val="tx1"/>
                </a:solidFill>
              </a:defRPr>
            </a:lvl1pPr>
          </a:lstStyle>
          <a:p>
            <a:pPr lvl="0"/>
            <a:r>
              <a:rPr lang="nl-BE"/>
              <a:t>BOVENTITEL</a:t>
            </a:r>
          </a:p>
        </p:txBody>
      </p:sp>
      <p:sp>
        <p:nvSpPr>
          <p:cNvPr id="15" name="Titel 1">
            <a:extLst>
              <a:ext uri="{FF2B5EF4-FFF2-40B4-BE49-F238E27FC236}">
                <a16:creationId xmlns:a16="http://schemas.microsoft.com/office/drawing/2014/main" id="{B8F964ED-5909-49F8-8F47-BD3F0E493C3F}"/>
              </a:ext>
            </a:extLst>
          </p:cNvPr>
          <p:cNvSpPr>
            <a:spLocks noGrp="1"/>
          </p:cNvSpPr>
          <p:nvPr>
            <p:ph type="title" hasCustomPrompt="1"/>
          </p:nvPr>
        </p:nvSpPr>
        <p:spPr>
          <a:xfrm>
            <a:off x="836612" y="736352"/>
            <a:ext cx="4906800" cy="703511"/>
          </a:xfrm>
          <a:prstGeom prst="rect">
            <a:avLst/>
          </a:prstGeom>
        </p:spPr>
        <p:txBody>
          <a:bodyPr anchor="t"/>
          <a:lstStyle>
            <a:lvl1pPr>
              <a:defRPr/>
            </a:lvl1pPr>
          </a:lstStyle>
          <a:p>
            <a:r>
              <a:rPr lang="nl-NL"/>
              <a:t>Hoofdtitel</a:t>
            </a:r>
            <a:endParaRPr lang="nl-BE"/>
          </a:p>
        </p:txBody>
      </p:sp>
      <p:sp>
        <p:nvSpPr>
          <p:cNvPr id="16" name="Tijdelijke aanduiding voor voettekst 4">
            <a:extLst>
              <a:ext uri="{FF2B5EF4-FFF2-40B4-BE49-F238E27FC236}">
                <a16:creationId xmlns:a16="http://schemas.microsoft.com/office/drawing/2014/main" id="{3732EE75-B596-422D-B820-F77A1E69438D}"/>
              </a:ext>
            </a:extLst>
          </p:cNvPr>
          <p:cNvSpPr>
            <a:spLocks noGrp="1"/>
          </p:cNvSpPr>
          <p:nvPr>
            <p:ph type="ftr" sz="quarter" idx="3"/>
          </p:nvPr>
        </p:nvSpPr>
        <p:spPr>
          <a:xfrm>
            <a:off x="839788" y="6344981"/>
            <a:ext cx="4833425" cy="365125"/>
          </a:xfrm>
          <a:prstGeom prst="rect">
            <a:avLst/>
          </a:prstGeom>
        </p:spPr>
        <p:txBody>
          <a:bodyPr vert="horz" lIns="0" tIns="45720" rIns="0" bIns="45720" rtlCol="0" anchor="ctr"/>
          <a:lstStyle>
            <a:lvl1pPr algn="l">
              <a:defRPr sz="1200">
                <a:solidFill>
                  <a:schemeClr val="tx1"/>
                </a:solidFill>
              </a:defRPr>
            </a:lvl1pPr>
          </a:lstStyle>
          <a:p>
            <a:r>
              <a:rPr lang="nl-BE"/>
              <a:t>Digitaal Vlaanderen</a:t>
            </a:r>
          </a:p>
        </p:txBody>
      </p:sp>
      <p:sp>
        <p:nvSpPr>
          <p:cNvPr id="17" name="Tijdelijke aanduiding voor dianummer 5">
            <a:extLst>
              <a:ext uri="{FF2B5EF4-FFF2-40B4-BE49-F238E27FC236}">
                <a16:creationId xmlns:a16="http://schemas.microsoft.com/office/drawing/2014/main" id="{6C3ACB0A-EF63-4EFC-8237-EC902A9AB21D}"/>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solidFill>
                  <a:schemeClr val="tx1"/>
                </a:solid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300904966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9.xml><?xml version="1.0" encoding="utf-8"?>
<p:sldLayout xmlns:a="http://schemas.openxmlformats.org/drawingml/2006/main" xmlns:r="http://schemas.openxmlformats.org/officeDocument/2006/relationships" xmlns:p="http://schemas.openxmlformats.org/presentationml/2006/main" showMasterSp="0" preserve="1" userDrawn="1">
  <p:cSld name="Slotslide 1">
    <p:spTree>
      <p:nvGrpSpPr>
        <p:cNvPr id="1" name=""/>
        <p:cNvGrpSpPr/>
        <p:nvPr/>
      </p:nvGrpSpPr>
      <p:grpSpPr>
        <a:xfrm>
          <a:off x="0" y="0"/>
          <a:ext cx="0" cy="0"/>
          <a:chOff x="0" y="0"/>
          <a:chExt cx="0" cy="0"/>
        </a:xfrm>
      </p:grpSpPr>
      <p:pic>
        <p:nvPicPr>
          <p:cNvPr id="16" name="Picture 15" descr="A picture containing floor&#10;&#10;Description automatically generated">
            <a:extLst>
              <a:ext uri="{FF2B5EF4-FFF2-40B4-BE49-F238E27FC236}">
                <a16:creationId xmlns:a16="http://schemas.microsoft.com/office/drawing/2014/main" id="{683ED076-46D5-42D9-91B0-E0C40ECCFCBA}"/>
              </a:ext>
            </a:extLst>
          </p:cNvPr>
          <p:cNvPicPr>
            <a:picLocks noChangeAspect="1"/>
          </p:cNvPicPr>
          <p:nvPr userDrawn="1"/>
        </p:nvPicPr>
        <p:blipFill rotWithShape="1">
          <a:blip r:embed="rId2" cstate="screen">
            <a:alphaModFix/>
            <a:extLst>
              <a:ext uri="{28A0092B-C50C-407E-A947-70E740481C1C}">
                <a14:useLocalDpi xmlns:a14="http://schemas.microsoft.com/office/drawing/2010/main"/>
              </a:ext>
            </a:extLst>
          </a:blip>
          <a:srcRect/>
          <a:stretch/>
        </p:blipFill>
        <p:spPr>
          <a:xfrm flipH="1">
            <a:off x="219456" y="1"/>
            <a:ext cx="12003104" cy="6858000"/>
          </a:xfrm>
          <a:prstGeom prst="rect">
            <a:avLst/>
          </a:prstGeom>
        </p:spPr>
      </p:pic>
      <p:grpSp>
        <p:nvGrpSpPr>
          <p:cNvPr id="9" name="Group 8">
            <a:extLst>
              <a:ext uri="{FF2B5EF4-FFF2-40B4-BE49-F238E27FC236}">
                <a16:creationId xmlns:a16="http://schemas.microsoft.com/office/drawing/2014/main" id="{C52542C1-CDF9-42AF-9ED9-D440E3D3E803}"/>
              </a:ext>
            </a:extLst>
          </p:cNvPr>
          <p:cNvGrpSpPr>
            <a:grpSpLocks noChangeAspect="1"/>
          </p:cNvGrpSpPr>
          <p:nvPr userDrawn="1"/>
        </p:nvGrpSpPr>
        <p:grpSpPr>
          <a:xfrm>
            <a:off x="5190602" y="2561298"/>
            <a:ext cx="5764429" cy="2311266"/>
            <a:chOff x="5283199" y="2561298"/>
            <a:chExt cx="5764429" cy="2311266"/>
          </a:xfrm>
        </p:grpSpPr>
        <p:sp>
          <p:nvSpPr>
            <p:cNvPr id="11" name="Freeform: Shape 10">
              <a:extLst>
                <a:ext uri="{FF2B5EF4-FFF2-40B4-BE49-F238E27FC236}">
                  <a16:creationId xmlns:a16="http://schemas.microsoft.com/office/drawing/2014/main" id="{142D1342-C18C-40BB-912C-F86D1E706C6F}"/>
                </a:ext>
              </a:extLst>
            </p:cNvPr>
            <p:cNvSpPr/>
            <p:nvPr/>
          </p:nvSpPr>
          <p:spPr>
            <a:xfrm>
              <a:off x="5283199" y="2561298"/>
              <a:ext cx="2773520" cy="2311266"/>
            </a:xfrm>
            <a:custGeom>
              <a:avLst/>
              <a:gdLst>
                <a:gd name="connsiteX0" fmla="*/ 2773520 w 2773520"/>
                <a:gd name="connsiteY0" fmla="*/ 141189 h 2311266"/>
                <a:gd name="connsiteX1" fmla="*/ 1983425 w 2773520"/>
                <a:gd name="connsiteY1" fmla="*/ 2311266 h 2311266"/>
                <a:gd name="connsiteX2" fmla="*/ 1596567 w 2773520"/>
                <a:gd name="connsiteY2" fmla="*/ 2170077 h 2311266"/>
                <a:gd name="connsiteX3" fmla="*/ 2386380 w 2773520"/>
                <a:gd name="connsiteY3" fmla="*/ 0 h 2311266"/>
                <a:gd name="connsiteX4" fmla="*/ 2773520 w 2773520"/>
                <a:gd name="connsiteY4" fmla="*/ 141189 h 2311266"/>
                <a:gd name="connsiteX5" fmla="*/ 1073603 w 2773520"/>
                <a:gd name="connsiteY5" fmla="*/ 497268 h 2311266"/>
                <a:gd name="connsiteX6" fmla="*/ 1312777 w 2773520"/>
                <a:gd name="connsiteY6" fmla="*/ 831886 h 2311266"/>
                <a:gd name="connsiteX7" fmla="*/ 717523 w 2773520"/>
                <a:gd name="connsiteY7" fmla="*/ 1248394 h 2311266"/>
                <a:gd name="connsiteX8" fmla="*/ 1314189 w 2773520"/>
                <a:gd name="connsiteY8" fmla="*/ 1666314 h 2311266"/>
                <a:gd name="connsiteX9" fmla="*/ 1076426 w 2773520"/>
                <a:gd name="connsiteY9" fmla="*/ 2000933 h 2311266"/>
                <a:gd name="connsiteX10" fmla="*/ 0 w 2773520"/>
                <a:gd name="connsiteY10" fmla="*/ 1248394 h 2311266"/>
                <a:gd name="connsiteX11" fmla="*/ 1073603 w 2773520"/>
                <a:gd name="connsiteY11" fmla="*/ 497268 h 231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73520" h="2311266">
                  <a:moveTo>
                    <a:pt x="2773520" y="141189"/>
                  </a:moveTo>
                  <a:lnTo>
                    <a:pt x="1983425" y="2311266"/>
                  </a:lnTo>
                  <a:lnTo>
                    <a:pt x="1596567" y="2170077"/>
                  </a:lnTo>
                  <a:lnTo>
                    <a:pt x="2386380" y="0"/>
                  </a:lnTo>
                  <a:lnTo>
                    <a:pt x="2773520" y="141189"/>
                  </a:lnTo>
                  <a:close/>
                  <a:moveTo>
                    <a:pt x="1073603" y="497268"/>
                  </a:moveTo>
                  <a:lnTo>
                    <a:pt x="1312777" y="831886"/>
                  </a:lnTo>
                  <a:lnTo>
                    <a:pt x="717523" y="1248394"/>
                  </a:lnTo>
                  <a:lnTo>
                    <a:pt x="1314189" y="1666314"/>
                  </a:lnTo>
                  <a:lnTo>
                    <a:pt x="1076426" y="2000933"/>
                  </a:lnTo>
                  <a:lnTo>
                    <a:pt x="0" y="1248394"/>
                  </a:lnTo>
                  <a:lnTo>
                    <a:pt x="1073603" y="497268"/>
                  </a:lnTo>
                  <a:close/>
                </a:path>
              </a:pathLst>
            </a:custGeom>
            <a:solidFill>
              <a:srgbClr val="FFF000"/>
            </a:solidFill>
            <a:ln w="2821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panose="00000500000000000000" pitchFamily="50" charset="0"/>
                <a:ea typeface="+mn-ea"/>
                <a:cs typeface="+mn-cs"/>
              </a:endParaRPr>
            </a:p>
          </p:txBody>
        </p:sp>
        <p:sp>
          <p:nvSpPr>
            <p:cNvPr id="12" name="Freeform: Shape 11">
              <a:extLst>
                <a:ext uri="{FF2B5EF4-FFF2-40B4-BE49-F238E27FC236}">
                  <a16:creationId xmlns:a16="http://schemas.microsoft.com/office/drawing/2014/main" id="{E1405EE2-60D1-4C7A-A4B5-697C34C849EF}"/>
                </a:ext>
              </a:extLst>
            </p:cNvPr>
            <p:cNvSpPr/>
            <p:nvPr/>
          </p:nvSpPr>
          <p:spPr>
            <a:xfrm>
              <a:off x="9733439" y="2965098"/>
              <a:ext cx="1314189" cy="1503664"/>
            </a:xfrm>
            <a:custGeom>
              <a:avLst/>
              <a:gdLst>
                <a:gd name="connsiteX0" fmla="*/ 0 w 1314189"/>
                <a:gd name="connsiteY0" fmla="*/ 1169046 h 1503664"/>
                <a:gd name="connsiteX1" fmla="*/ 596666 w 1314189"/>
                <a:gd name="connsiteY1" fmla="*/ 751126 h 1503664"/>
                <a:gd name="connsiteX2" fmla="*/ 1412 w 1314189"/>
                <a:gd name="connsiteY2" fmla="*/ 334618 h 1503664"/>
                <a:gd name="connsiteX3" fmla="*/ 240586 w 1314189"/>
                <a:gd name="connsiteY3" fmla="*/ 0 h 1503664"/>
                <a:gd name="connsiteX4" fmla="*/ 1314189 w 1314189"/>
                <a:gd name="connsiteY4" fmla="*/ 751126 h 1503664"/>
                <a:gd name="connsiteX5" fmla="*/ 237763 w 1314189"/>
                <a:gd name="connsiteY5" fmla="*/ 1503665 h 15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4189" h="1503664">
                  <a:moveTo>
                    <a:pt x="0" y="1169046"/>
                  </a:moveTo>
                  <a:lnTo>
                    <a:pt x="596666" y="751126"/>
                  </a:lnTo>
                  <a:lnTo>
                    <a:pt x="1412" y="334618"/>
                  </a:lnTo>
                  <a:lnTo>
                    <a:pt x="240586" y="0"/>
                  </a:lnTo>
                  <a:lnTo>
                    <a:pt x="1314189" y="751126"/>
                  </a:lnTo>
                  <a:lnTo>
                    <a:pt x="237763" y="1503665"/>
                  </a:lnTo>
                  <a:close/>
                </a:path>
              </a:pathLst>
            </a:custGeom>
            <a:solidFill>
              <a:srgbClr val="FFF000"/>
            </a:solidFill>
            <a:ln w="2821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panose="00000500000000000000" pitchFamily="50" charset="0"/>
                <a:ea typeface="+mn-ea"/>
                <a:cs typeface="+mn-cs"/>
              </a:endParaRPr>
            </a:p>
          </p:txBody>
        </p:sp>
      </p:grpSp>
      <p:sp>
        <p:nvSpPr>
          <p:cNvPr id="14" name="Rechthoek 6">
            <a:extLst>
              <a:ext uri="{FF2B5EF4-FFF2-40B4-BE49-F238E27FC236}">
                <a16:creationId xmlns:a16="http://schemas.microsoft.com/office/drawing/2014/main" id="{46866368-110F-436E-9B2D-DE05977BE19D}"/>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2" name="Titel 1">
            <a:extLst>
              <a:ext uri="{FF2B5EF4-FFF2-40B4-BE49-F238E27FC236}">
                <a16:creationId xmlns:a16="http://schemas.microsoft.com/office/drawing/2014/main" id="{5BD7A1FC-C9B7-4EF4-8B3E-1788213793E2}"/>
              </a:ext>
            </a:extLst>
          </p:cNvPr>
          <p:cNvSpPr>
            <a:spLocks noGrp="1"/>
          </p:cNvSpPr>
          <p:nvPr>
            <p:ph type="ctrTitle"/>
          </p:nvPr>
        </p:nvSpPr>
        <p:spPr>
          <a:xfrm>
            <a:off x="839789" y="1258113"/>
            <a:ext cx="4200297" cy="2071868"/>
          </a:xfrm>
          <a:prstGeom prst="rect">
            <a:avLst/>
          </a:prstGeom>
        </p:spPr>
        <p:txBody>
          <a:bodyPr anchor="b" anchorCtr="0">
            <a:normAutofit/>
          </a:bodyPr>
          <a:lstStyle>
            <a:lvl1pPr algn="l">
              <a:defRPr sz="4800" b="1">
                <a:solidFill>
                  <a:schemeClr val="tx1"/>
                </a:solidFill>
              </a:defRPr>
            </a:lvl1pPr>
          </a:lstStyle>
          <a:p>
            <a:r>
              <a:rPr lang="nl-NL"/>
              <a:t>Klik om stijl te bewerken</a:t>
            </a:r>
            <a:endParaRPr lang="nl-BE"/>
          </a:p>
        </p:txBody>
      </p:sp>
      <p:pic>
        <p:nvPicPr>
          <p:cNvPr id="4" name="Picture 3" descr="A picture containing text&#10;&#10;Description automatically generated">
            <a:extLst>
              <a:ext uri="{FF2B5EF4-FFF2-40B4-BE49-F238E27FC236}">
                <a16:creationId xmlns:a16="http://schemas.microsoft.com/office/drawing/2014/main" id="{6C235BE3-1A57-42B0-A76A-CBCC5A5CB636}"/>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891298" y="5156522"/>
            <a:ext cx="4148788" cy="1044253"/>
          </a:xfrm>
          <a:prstGeom prst="rect">
            <a:avLst/>
          </a:prstGeom>
        </p:spPr>
      </p:pic>
      <p:sp>
        <p:nvSpPr>
          <p:cNvPr id="13" name="Text Placeholder 12">
            <a:extLst>
              <a:ext uri="{FF2B5EF4-FFF2-40B4-BE49-F238E27FC236}">
                <a16:creationId xmlns:a16="http://schemas.microsoft.com/office/drawing/2014/main" id="{F3EF43F9-C1BE-4A9F-B44B-5A3FC35C4C68}"/>
              </a:ext>
            </a:extLst>
          </p:cNvPr>
          <p:cNvSpPr>
            <a:spLocks noGrp="1"/>
          </p:cNvSpPr>
          <p:nvPr>
            <p:ph type="body" sz="quarter" idx="10"/>
          </p:nvPr>
        </p:nvSpPr>
        <p:spPr>
          <a:xfrm>
            <a:off x="839789" y="3354606"/>
            <a:ext cx="4200297" cy="1455738"/>
          </a:xfrm>
        </p:spPr>
        <p:txBody>
          <a:bodyPr>
            <a:normAutofit/>
          </a:bodyPr>
          <a:lstStyle>
            <a:lvl1pPr>
              <a:defRPr sz="2400"/>
            </a:lvl1pPr>
          </a:lstStyle>
          <a:p>
            <a:pPr lvl="0"/>
            <a:r>
              <a:rPr lang="nl-NL"/>
              <a:t>Klikken om de tekststijl van het model te bewerken</a:t>
            </a:r>
          </a:p>
        </p:txBody>
      </p:sp>
      <p:sp>
        <p:nvSpPr>
          <p:cNvPr id="15" name="Tijdelijke aanduiding voor dianummer 5">
            <a:extLst>
              <a:ext uri="{FF2B5EF4-FFF2-40B4-BE49-F238E27FC236}">
                <a16:creationId xmlns:a16="http://schemas.microsoft.com/office/drawing/2014/main" id="{4F5F55EB-E944-4493-A42E-018FBF0C7616}"/>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no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10259711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TussenTitel Patroon">
    <p:spTree>
      <p:nvGrpSpPr>
        <p:cNvPr id="1" name=""/>
        <p:cNvGrpSpPr/>
        <p:nvPr/>
      </p:nvGrpSpPr>
      <p:grpSpPr>
        <a:xfrm>
          <a:off x="0" y="0"/>
          <a:ext cx="0" cy="0"/>
          <a:chOff x="0" y="0"/>
          <a:chExt cx="0" cy="0"/>
        </a:xfrm>
      </p:grpSpPr>
      <p:sp>
        <p:nvSpPr>
          <p:cNvPr id="3" name="Tijdelijke aanduiding voor tekst 3">
            <a:extLst>
              <a:ext uri="{FF2B5EF4-FFF2-40B4-BE49-F238E27FC236}">
                <a16:creationId xmlns:a16="http://schemas.microsoft.com/office/drawing/2014/main" id="{C3CEDB31-424E-4E78-B055-9D8DABF57706}"/>
              </a:ext>
            </a:extLst>
          </p:cNvPr>
          <p:cNvSpPr>
            <a:spLocks noGrp="1"/>
          </p:cNvSpPr>
          <p:nvPr>
            <p:ph type="body" sz="quarter" idx="11" hasCustomPrompt="1"/>
          </p:nvPr>
        </p:nvSpPr>
        <p:spPr>
          <a:xfrm>
            <a:off x="5126402" y="4358641"/>
            <a:ext cx="7065601" cy="1372769"/>
          </a:xfrm>
          <a:solidFill>
            <a:srgbClr val="FFEB00"/>
          </a:solidFill>
        </p:spPr>
        <p:txBody>
          <a:bodyPr lIns="216000" tIns="216000" rIns="792000" bIns="216000" anchor="ctr">
            <a:normAutofit/>
          </a:bodyPr>
          <a:lstStyle>
            <a:lvl1pPr marL="0" indent="0" algn="l" defTabSz="914354" rtl="0" eaLnBrk="1" latinLnBrk="0" hangingPunct="1">
              <a:buFontTx/>
              <a:buNone/>
              <a:defRPr lang="nl-NL" sz="4800" b="1" kern="1200" dirty="0" smtClean="0">
                <a:solidFill>
                  <a:schemeClr val="tx1"/>
                </a:solidFill>
                <a:latin typeface="Flanders Art Sans Light" panose="020B0604020202020204" charset="0"/>
                <a:ea typeface="+mn-ea"/>
                <a:cs typeface="Calibri" panose="020F0502020204030204" pitchFamily="34" charset="0"/>
              </a:defRPr>
            </a:lvl1pPr>
            <a:lvl2pPr marL="0" indent="0" algn="l" defTabSz="914354" rtl="0" eaLnBrk="1" latinLnBrk="0" hangingPunct="1">
              <a:buFontTx/>
              <a:buNone/>
              <a:defRPr lang="nl-NL" sz="3733" b="1" kern="1200" dirty="0" smtClean="0">
                <a:solidFill>
                  <a:schemeClr val="tx1"/>
                </a:solidFill>
                <a:latin typeface="+mn-lt"/>
                <a:ea typeface="+mn-ea"/>
                <a:cs typeface="+mn-cs"/>
              </a:defRPr>
            </a:lvl2pPr>
            <a:lvl3pPr marL="0" indent="0" algn="l" defTabSz="914354" rtl="0" eaLnBrk="1" latinLnBrk="0" hangingPunct="1">
              <a:buFontTx/>
              <a:buNone/>
              <a:defRPr lang="nl-NL" sz="3733" b="1" kern="1200" dirty="0" smtClean="0">
                <a:solidFill>
                  <a:schemeClr val="tx1"/>
                </a:solidFill>
                <a:latin typeface="+mn-lt"/>
                <a:ea typeface="+mn-ea"/>
                <a:cs typeface="+mn-cs"/>
              </a:defRPr>
            </a:lvl3pPr>
            <a:lvl4pPr marL="0" indent="0" algn="l" defTabSz="914354" rtl="0" eaLnBrk="1" latinLnBrk="0" hangingPunct="1">
              <a:buFontTx/>
              <a:buNone/>
              <a:defRPr lang="nl-NL" sz="3733" b="1" kern="1200" dirty="0" smtClean="0">
                <a:solidFill>
                  <a:schemeClr val="tx1"/>
                </a:solidFill>
                <a:latin typeface="+mn-lt"/>
                <a:ea typeface="+mn-ea"/>
                <a:cs typeface="+mn-cs"/>
              </a:defRPr>
            </a:lvl4pPr>
            <a:lvl5pPr marL="0" indent="0" algn="l" defTabSz="914354" rtl="0" eaLnBrk="1" latinLnBrk="0" hangingPunct="1">
              <a:buFontTx/>
              <a:buNone/>
              <a:defRPr lang="nl-BE" sz="3733" b="1" kern="1200" dirty="0">
                <a:solidFill>
                  <a:schemeClr val="tx1"/>
                </a:solidFill>
                <a:latin typeface="+mn-lt"/>
                <a:ea typeface="+mn-ea"/>
                <a:cs typeface="+mn-cs"/>
              </a:defRPr>
            </a:lvl5pPr>
          </a:lstStyle>
          <a:p>
            <a:pPr lvl="0"/>
            <a:r>
              <a:rPr lang="nl-NL"/>
              <a:t>Subtitel</a:t>
            </a:r>
            <a:endParaRPr lang="nl-BE"/>
          </a:p>
        </p:txBody>
      </p:sp>
    </p:spTree>
    <p:extLst>
      <p:ext uri="{BB962C8B-B14F-4D97-AF65-F5344CB8AC3E}">
        <p14:creationId xmlns:p14="http://schemas.microsoft.com/office/powerpoint/2010/main" val="2547018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0.xml><?xml version="1.0" encoding="utf-8"?>
<p:sldLayout xmlns:a="http://schemas.openxmlformats.org/drawingml/2006/main" xmlns:r="http://schemas.openxmlformats.org/officeDocument/2006/relationships" xmlns:p="http://schemas.openxmlformats.org/presentationml/2006/main" showMasterSp="0" preserve="1" userDrawn="1">
  <p:cSld name="Slotslide 2">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F18B8AE1-9A59-46A6-B320-FCC9A259273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219456" y="0"/>
            <a:ext cx="11972544" cy="6858000"/>
          </a:xfrm>
          <a:prstGeom prst="rect">
            <a:avLst/>
          </a:prstGeom>
        </p:spPr>
      </p:pic>
      <p:sp>
        <p:nvSpPr>
          <p:cNvPr id="14" name="Rechthoek 6">
            <a:extLst>
              <a:ext uri="{FF2B5EF4-FFF2-40B4-BE49-F238E27FC236}">
                <a16:creationId xmlns:a16="http://schemas.microsoft.com/office/drawing/2014/main" id="{46866368-110F-436E-9B2D-DE05977BE19D}"/>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2" name="Titel 1">
            <a:extLst>
              <a:ext uri="{FF2B5EF4-FFF2-40B4-BE49-F238E27FC236}">
                <a16:creationId xmlns:a16="http://schemas.microsoft.com/office/drawing/2014/main" id="{5BD7A1FC-C9B7-4EF4-8B3E-1788213793E2}"/>
              </a:ext>
            </a:extLst>
          </p:cNvPr>
          <p:cNvSpPr>
            <a:spLocks noGrp="1"/>
          </p:cNvSpPr>
          <p:nvPr>
            <p:ph type="ctrTitle"/>
          </p:nvPr>
        </p:nvSpPr>
        <p:spPr>
          <a:xfrm>
            <a:off x="4597400" y="1258113"/>
            <a:ext cx="6754813" cy="3898410"/>
          </a:xfrm>
          <a:prstGeom prst="rect">
            <a:avLst/>
          </a:prstGeom>
        </p:spPr>
        <p:txBody>
          <a:bodyPr anchor="ctr" anchorCtr="0">
            <a:normAutofit/>
          </a:bodyPr>
          <a:lstStyle>
            <a:lvl1pPr algn="r">
              <a:lnSpc>
                <a:spcPct val="100000"/>
              </a:lnSpc>
              <a:defRPr sz="4000" b="1">
                <a:solidFill>
                  <a:schemeClr val="tx1"/>
                </a:solidFill>
              </a:defRPr>
            </a:lvl1pPr>
          </a:lstStyle>
          <a:p>
            <a:r>
              <a:rPr lang="nl-NL"/>
              <a:t>Klik om stijl te bewerken</a:t>
            </a:r>
            <a:endParaRPr lang="nl-BE"/>
          </a:p>
        </p:txBody>
      </p:sp>
      <p:pic>
        <p:nvPicPr>
          <p:cNvPr id="18" name="Picture 3" descr="A picture containing text&#10;&#10;Description automatically generated">
            <a:extLst>
              <a:ext uri="{FF2B5EF4-FFF2-40B4-BE49-F238E27FC236}">
                <a16:creationId xmlns:a16="http://schemas.microsoft.com/office/drawing/2014/main" id="{24D4B9F4-C9B4-4C0C-B2A0-4661A88B7132}"/>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8747035" y="5599887"/>
            <a:ext cx="2605178" cy="655725"/>
          </a:xfrm>
          <a:prstGeom prst="rect">
            <a:avLst/>
          </a:prstGeom>
        </p:spPr>
      </p:pic>
      <p:sp>
        <p:nvSpPr>
          <p:cNvPr id="8" name="Tijdelijke aanduiding voor dianummer 5">
            <a:extLst>
              <a:ext uri="{FF2B5EF4-FFF2-40B4-BE49-F238E27FC236}">
                <a16:creationId xmlns:a16="http://schemas.microsoft.com/office/drawing/2014/main" id="{55FA1061-F3D8-483D-9603-1D6EF08151FB}"/>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no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23125670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1.xml><?xml version="1.0" encoding="utf-8"?>
<p:sldLayout xmlns:a="http://schemas.openxmlformats.org/drawingml/2006/main" xmlns:r="http://schemas.openxmlformats.org/officeDocument/2006/relationships" xmlns:p="http://schemas.openxmlformats.org/presentationml/2006/main" userDrawn="1">
  <p:cSld name="Algemeen_01">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A0088BA-50E3-453A-B4A0-8CCF8ED49B02}"/>
              </a:ext>
            </a:extLst>
          </p:cNvPr>
          <p:cNvSpPr>
            <a:spLocks noGrp="1"/>
          </p:cNvSpPr>
          <p:nvPr>
            <p:ph type="title" hasCustomPrompt="1"/>
          </p:nvPr>
        </p:nvSpPr>
        <p:spPr>
          <a:xfrm>
            <a:off x="838200" y="365125"/>
            <a:ext cx="10515600" cy="703511"/>
          </a:xfrm>
          <a:prstGeom prst="rect">
            <a:avLst/>
          </a:prstGeom>
        </p:spPr>
        <p:txBody>
          <a:bodyPr/>
          <a:lstStyle>
            <a:lvl1pPr>
              <a:defRPr u="none"/>
            </a:lvl1pPr>
          </a:lstStyle>
          <a:p>
            <a:r>
              <a:rPr lang="nl-NL"/>
              <a:t>Hoofdtitel</a:t>
            </a:r>
            <a:endParaRPr lang="nl-BE"/>
          </a:p>
        </p:txBody>
      </p:sp>
      <p:sp>
        <p:nvSpPr>
          <p:cNvPr id="3" name="Tijdelijke aanduiding voor inhoud 2">
            <a:extLst>
              <a:ext uri="{FF2B5EF4-FFF2-40B4-BE49-F238E27FC236}">
                <a16:creationId xmlns:a16="http://schemas.microsoft.com/office/drawing/2014/main" id="{39A00E47-68C0-4DBD-AB0F-CD7342B025EA}"/>
              </a:ext>
            </a:extLst>
          </p:cNvPr>
          <p:cNvSpPr>
            <a:spLocks noGrp="1"/>
          </p:cNvSpPr>
          <p:nvPr>
            <p:ph idx="1" hasCustomPrompt="1"/>
          </p:nvPr>
        </p:nvSpPr>
        <p:spPr>
          <a:xfrm>
            <a:off x="838200" y="1879101"/>
            <a:ext cx="10515600" cy="4297862"/>
          </a:xfrm>
        </p:spPr>
        <p:txBody>
          <a:bodyPr/>
          <a:lstStyle>
            <a:lvl1pPr>
              <a:defRPr/>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12" name="Tijdelijke aanduiding voor tekst 9">
            <a:extLst>
              <a:ext uri="{FF2B5EF4-FFF2-40B4-BE49-F238E27FC236}">
                <a16:creationId xmlns:a16="http://schemas.microsoft.com/office/drawing/2014/main" id="{C8409B7C-6B97-4FAC-AD35-6F8F386B3CAB}"/>
              </a:ext>
            </a:extLst>
          </p:cNvPr>
          <p:cNvSpPr>
            <a:spLocks noGrp="1"/>
          </p:cNvSpPr>
          <p:nvPr>
            <p:ph type="body" sz="quarter" idx="13" hasCustomPrompt="1"/>
          </p:nvPr>
        </p:nvSpPr>
        <p:spPr>
          <a:xfrm>
            <a:off x="838200" y="1241550"/>
            <a:ext cx="10515599" cy="464637"/>
          </a:xfrm>
        </p:spPr>
        <p:txBody>
          <a:bodyPr anchor="ctr"/>
          <a:lstStyle>
            <a:lvl1pPr>
              <a:defRPr sz="2400" b="1" cap="all" baseline="0">
                <a:solidFill>
                  <a:schemeClr val="accent6"/>
                </a:solidFill>
              </a:defRPr>
            </a:lvl1pPr>
          </a:lstStyle>
          <a:p>
            <a:pPr lvl="0"/>
            <a:r>
              <a:rPr lang="nl-BE"/>
              <a:t>TUSSENTITEL</a:t>
            </a:r>
          </a:p>
        </p:txBody>
      </p:sp>
    </p:spTree>
    <p:extLst>
      <p:ext uri="{BB962C8B-B14F-4D97-AF65-F5344CB8AC3E}">
        <p14:creationId xmlns:p14="http://schemas.microsoft.com/office/powerpoint/2010/main" val="21467270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TussenTitel + Foto 2">
    <p:spTree>
      <p:nvGrpSpPr>
        <p:cNvPr id="1" name=""/>
        <p:cNvGrpSpPr/>
        <p:nvPr/>
      </p:nvGrpSpPr>
      <p:grpSpPr>
        <a:xfrm>
          <a:off x="0" y="0"/>
          <a:ext cx="0" cy="0"/>
          <a:chOff x="0" y="0"/>
          <a:chExt cx="0" cy="0"/>
        </a:xfrm>
      </p:grpSpPr>
      <p:sp>
        <p:nvSpPr>
          <p:cNvPr id="6" name="Tijdelijke aanduiding voor afbeelding 5">
            <a:extLst>
              <a:ext uri="{FF2B5EF4-FFF2-40B4-BE49-F238E27FC236}">
                <a16:creationId xmlns:a16="http://schemas.microsoft.com/office/drawing/2014/main" id="{CB5FAE03-95F2-4223-8FC6-421130D44356}"/>
              </a:ext>
            </a:extLst>
          </p:cNvPr>
          <p:cNvSpPr>
            <a:spLocks noGrp="1"/>
          </p:cNvSpPr>
          <p:nvPr>
            <p:ph type="pic" sz="quarter" idx="12" hasCustomPrompt="1"/>
          </p:nvPr>
        </p:nvSpPr>
        <p:spPr>
          <a:xfrm>
            <a:off x="239062" y="0"/>
            <a:ext cx="11952939" cy="6858000"/>
          </a:xfrm>
        </p:spPr>
        <p:txBody>
          <a:bodyPr/>
          <a:lstStyle>
            <a:lvl1pPr marL="0" marR="0" indent="0" algn="l" defTabSz="914363" rtl="0" eaLnBrk="1" fontAlgn="auto" latinLnBrk="0" hangingPunct="1">
              <a:lnSpc>
                <a:spcPct val="90000"/>
              </a:lnSpc>
              <a:spcBef>
                <a:spcPts val="1000"/>
              </a:spcBef>
              <a:spcAft>
                <a:spcPts val="0"/>
              </a:spcAft>
              <a:buClrTx/>
              <a:buSzTx/>
              <a:buFont typeface="Arial" panose="020B0604020202020204" pitchFamily="34" charset="0"/>
              <a:buNone/>
              <a:tabLst/>
              <a:defRPr sz="1867">
                <a:solidFill>
                  <a:schemeClr val="accent4">
                    <a:lumMod val="60000"/>
                    <a:lumOff val="40000"/>
                  </a:schemeClr>
                </a:solidFill>
              </a:defRPr>
            </a:lvl1pPr>
          </a:lstStyle>
          <a:p>
            <a:pPr marL="0" marR="0" lvl="0" indent="0" algn="l" defTabSz="91436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sp>
        <p:nvSpPr>
          <p:cNvPr id="5" name="Tijdelijke aanduiding voor dianummer 5">
            <a:extLst>
              <a:ext uri="{FF2B5EF4-FFF2-40B4-BE49-F238E27FC236}">
                <a16:creationId xmlns:a16="http://schemas.microsoft.com/office/drawing/2014/main" id="{DFAF4955-2C26-4D99-A507-76ED35E0B5AE}"/>
              </a:ext>
            </a:extLst>
          </p:cNvPr>
          <p:cNvSpPr>
            <a:spLocks noGrp="1"/>
          </p:cNvSpPr>
          <p:nvPr>
            <p:ph type="sldNum" sz="quarter" idx="4"/>
          </p:nvPr>
        </p:nvSpPr>
        <p:spPr>
          <a:xfrm>
            <a:off x="10514012" y="6344983"/>
            <a:ext cx="838200" cy="365125"/>
          </a:xfrm>
          <a:prstGeom prst="rect">
            <a:avLst/>
          </a:prstGeom>
        </p:spPr>
        <p:txBody>
          <a:bodyPr vert="horz" lIns="0" tIns="45720" rIns="0" bIns="45720" rtlCol="0" anchor="ctr"/>
          <a:lstStyle>
            <a:lvl1pPr algn="r">
              <a:defRPr sz="1200" b="1">
                <a:noFill/>
                <a:latin typeface="+mj-lt"/>
              </a:defRPr>
            </a:lvl1pPr>
          </a:lstStyle>
          <a:p>
            <a:fld id="{1EABE038-A425-4CC0-917A-1DC3ED725B2E}" type="slidenum">
              <a:rPr lang="nl-BE" smtClean="0"/>
              <a:pPr/>
              <a:t>‹nr.›</a:t>
            </a:fld>
            <a:endParaRPr lang="nl-BE"/>
          </a:p>
        </p:txBody>
      </p:sp>
      <p:sp>
        <p:nvSpPr>
          <p:cNvPr id="3" name="Tijdelijke aanduiding voor tekst 3">
            <a:extLst>
              <a:ext uri="{FF2B5EF4-FFF2-40B4-BE49-F238E27FC236}">
                <a16:creationId xmlns:a16="http://schemas.microsoft.com/office/drawing/2014/main" id="{C3CEDB31-424E-4E78-B055-9D8DABF57706}"/>
              </a:ext>
            </a:extLst>
          </p:cNvPr>
          <p:cNvSpPr>
            <a:spLocks noGrp="1"/>
          </p:cNvSpPr>
          <p:nvPr>
            <p:ph type="body" sz="quarter" idx="11" hasCustomPrompt="1"/>
          </p:nvPr>
        </p:nvSpPr>
        <p:spPr>
          <a:xfrm>
            <a:off x="5126402" y="4358641"/>
            <a:ext cx="7065601" cy="1372769"/>
          </a:xfrm>
          <a:solidFill>
            <a:srgbClr val="FFEB00"/>
          </a:solidFill>
        </p:spPr>
        <p:txBody>
          <a:bodyPr lIns="216000" tIns="216000" rIns="792000" bIns="216000" anchor="ctr">
            <a:normAutofit/>
          </a:bodyPr>
          <a:lstStyle>
            <a:lvl1pPr marL="0" indent="0" algn="l" defTabSz="914340" rtl="0" eaLnBrk="1" latinLnBrk="0" hangingPunct="1">
              <a:lnSpc>
                <a:spcPct val="100000"/>
              </a:lnSpc>
              <a:buFontTx/>
              <a:buNone/>
              <a:defRPr lang="nl-NL" sz="4800" b="1" kern="1200" dirty="0" smtClean="0">
                <a:solidFill>
                  <a:schemeClr val="tx1"/>
                </a:solidFill>
                <a:latin typeface="+mj-lt"/>
                <a:ea typeface="+mn-ea"/>
                <a:cs typeface="Calibri" panose="020F0502020204030204" pitchFamily="34" charset="0"/>
              </a:defRPr>
            </a:lvl1pPr>
            <a:lvl2pPr marL="0" indent="0" algn="l" defTabSz="914340" rtl="0" eaLnBrk="1" latinLnBrk="0" hangingPunct="1">
              <a:buFontTx/>
              <a:buNone/>
              <a:defRPr lang="nl-NL" sz="3733" b="1" kern="1200" dirty="0" smtClean="0">
                <a:solidFill>
                  <a:schemeClr val="tx1"/>
                </a:solidFill>
                <a:latin typeface="+mn-lt"/>
                <a:ea typeface="+mn-ea"/>
                <a:cs typeface="+mn-cs"/>
              </a:defRPr>
            </a:lvl2pPr>
            <a:lvl3pPr marL="0" indent="0" algn="l" defTabSz="914340" rtl="0" eaLnBrk="1" latinLnBrk="0" hangingPunct="1">
              <a:buFontTx/>
              <a:buNone/>
              <a:defRPr lang="nl-NL" sz="3733" b="1" kern="1200" dirty="0" smtClean="0">
                <a:solidFill>
                  <a:schemeClr val="tx1"/>
                </a:solidFill>
                <a:latin typeface="+mn-lt"/>
                <a:ea typeface="+mn-ea"/>
                <a:cs typeface="+mn-cs"/>
              </a:defRPr>
            </a:lvl3pPr>
            <a:lvl4pPr marL="0" indent="0" algn="l" defTabSz="914340" rtl="0" eaLnBrk="1" latinLnBrk="0" hangingPunct="1">
              <a:buFontTx/>
              <a:buNone/>
              <a:defRPr lang="nl-NL" sz="3733" b="1" kern="1200" dirty="0" smtClean="0">
                <a:solidFill>
                  <a:schemeClr val="tx1"/>
                </a:solidFill>
                <a:latin typeface="+mn-lt"/>
                <a:ea typeface="+mn-ea"/>
                <a:cs typeface="+mn-cs"/>
              </a:defRPr>
            </a:lvl4pPr>
            <a:lvl5pPr marL="0" indent="0" algn="l" defTabSz="914340" rtl="0" eaLnBrk="1" latinLnBrk="0" hangingPunct="1">
              <a:buFontTx/>
              <a:buNone/>
              <a:defRPr lang="nl-BE" sz="3733" b="1" kern="1200" dirty="0">
                <a:solidFill>
                  <a:schemeClr val="tx1"/>
                </a:solidFill>
                <a:latin typeface="+mn-lt"/>
                <a:ea typeface="+mn-ea"/>
                <a:cs typeface="+mn-cs"/>
              </a:defRPr>
            </a:lvl5pPr>
          </a:lstStyle>
          <a:p>
            <a:pPr lvl="0"/>
            <a:r>
              <a:rPr lang="nl-NL"/>
              <a:t>Subtitel</a:t>
            </a:r>
            <a:endParaRPr lang="nl-BE"/>
          </a:p>
        </p:txBody>
      </p:sp>
    </p:spTree>
    <p:extLst>
      <p:ext uri="{BB962C8B-B14F-4D97-AF65-F5344CB8AC3E}">
        <p14:creationId xmlns:p14="http://schemas.microsoft.com/office/powerpoint/2010/main" val="16132059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1_TussenTitel + Foto 2">
    <p:spTree>
      <p:nvGrpSpPr>
        <p:cNvPr id="1" name=""/>
        <p:cNvGrpSpPr/>
        <p:nvPr/>
      </p:nvGrpSpPr>
      <p:grpSpPr>
        <a:xfrm>
          <a:off x="0" y="0"/>
          <a:ext cx="0" cy="0"/>
          <a:chOff x="0" y="0"/>
          <a:chExt cx="0" cy="0"/>
        </a:xfrm>
      </p:grpSpPr>
      <p:sp>
        <p:nvSpPr>
          <p:cNvPr id="5" name="Tijdelijke aanduiding voor dianummer 5">
            <a:extLst>
              <a:ext uri="{FF2B5EF4-FFF2-40B4-BE49-F238E27FC236}">
                <a16:creationId xmlns:a16="http://schemas.microsoft.com/office/drawing/2014/main" id="{DFAF4955-2C26-4D99-A507-76ED35E0B5AE}"/>
              </a:ext>
            </a:extLst>
          </p:cNvPr>
          <p:cNvSpPr>
            <a:spLocks noGrp="1"/>
          </p:cNvSpPr>
          <p:nvPr>
            <p:ph type="sldNum" sz="quarter" idx="4"/>
          </p:nvPr>
        </p:nvSpPr>
        <p:spPr>
          <a:xfrm>
            <a:off x="10514012" y="6344983"/>
            <a:ext cx="838200" cy="365125"/>
          </a:xfrm>
          <a:prstGeom prst="rect">
            <a:avLst/>
          </a:prstGeom>
        </p:spPr>
        <p:txBody>
          <a:bodyPr vert="horz" lIns="0" tIns="45720" rIns="0" bIns="45720" rtlCol="0" anchor="ctr"/>
          <a:lstStyle>
            <a:lvl1pPr algn="r">
              <a:defRPr sz="1200" b="1">
                <a:noFill/>
                <a:latin typeface="+mj-lt"/>
              </a:defRPr>
            </a:lvl1pPr>
          </a:lstStyle>
          <a:p>
            <a:fld id="{1EABE038-A425-4CC0-917A-1DC3ED725B2E}" type="slidenum">
              <a:rPr lang="nl-BE" smtClean="0"/>
              <a:pPr/>
              <a:t>‹nr.›</a:t>
            </a:fld>
            <a:endParaRPr lang="nl-BE"/>
          </a:p>
        </p:txBody>
      </p:sp>
      <p:sp>
        <p:nvSpPr>
          <p:cNvPr id="3" name="Tijdelijke aanduiding voor tekst 3">
            <a:extLst>
              <a:ext uri="{FF2B5EF4-FFF2-40B4-BE49-F238E27FC236}">
                <a16:creationId xmlns:a16="http://schemas.microsoft.com/office/drawing/2014/main" id="{C3CEDB31-424E-4E78-B055-9D8DABF57706}"/>
              </a:ext>
            </a:extLst>
          </p:cNvPr>
          <p:cNvSpPr>
            <a:spLocks noGrp="1"/>
          </p:cNvSpPr>
          <p:nvPr>
            <p:ph type="body" sz="quarter" idx="11" hasCustomPrompt="1"/>
          </p:nvPr>
        </p:nvSpPr>
        <p:spPr>
          <a:xfrm>
            <a:off x="5126402" y="4358641"/>
            <a:ext cx="7065601" cy="1372769"/>
          </a:xfrm>
          <a:solidFill>
            <a:srgbClr val="FFEB00"/>
          </a:solidFill>
        </p:spPr>
        <p:txBody>
          <a:bodyPr lIns="216000" tIns="216000" rIns="792000" bIns="216000" anchor="ctr">
            <a:normAutofit/>
          </a:bodyPr>
          <a:lstStyle>
            <a:lvl1pPr marL="0" indent="0" algn="l" defTabSz="914340" rtl="0" eaLnBrk="1" latinLnBrk="0" hangingPunct="1">
              <a:lnSpc>
                <a:spcPct val="100000"/>
              </a:lnSpc>
              <a:buFontTx/>
              <a:buNone/>
              <a:defRPr lang="nl-NL" sz="4800" b="1" kern="1200" dirty="0" smtClean="0">
                <a:solidFill>
                  <a:schemeClr val="tx1"/>
                </a:solidFill>
                <a:latin typeface="+mj-lt"/>
                <a:ea typeface="+mn-ea"/>
                <a:cs typeface="Calibri" panose="020F0502020204030204" pitchFamily="34" charset="0"/>
              </a:defRPr>
            </a:lvl1pPr>
            <a:lvl2pPr marL="0" indent="0" algn="l" defTabSz="914340" rtl="0" eaLnBrk="1" latinLnBrk="0" hangingPunct="1">
              <a:buFontTx/>
              <a:buNone/>
              <a:defRPr lang="nl-NL" sz="3733" b="1" kern="1200" dirty="0" smtClean="0">
                <a:solidFill>
                  <a:schemeClr val="tx1"/>
                </a:solidFill>
                <a:latin typeface="+mn-lt"/>
                <a:ea typeface="+mn-ea"/>
                <a:cs typeface="+mn-cs"/>
              </a:defRPr>
            </a:lvl2pPr>
            <a:lvl3pPr marL="0" indent="0" algn="l" defTabSz="914340" rtl="0" eaLnBrk="1" latinLnBrk="0" hangingPunct="1">
              <a:buFontTx/>
              <a:buNone/>
              <a:defRPr lang="nl-NL" sz="3733" b="1" kern="1200" dirty="0" smtClean="0">
                <a:solidFill>
                  <a:schemeClr val="tx1"/>
                </a:solidFill>
                <a:latin typeface="+mn-lt"/>
                <a:ea typeface="+mn-ea"/>
                <a:cs typeface="+mn-cs"/>
              </a:defRPr>
            </a:lvl3pPr>
            <a:lvl4pPr marL="0" indent="0" algn="l" defTabSz="914340" rtl="0" eaLnBrk="1" latinLnBrk="0" hangingPunct="1">
              <a:buFontTx/>
              <a:buNone/>
              <a:defRPr lang="nl-NL" sz="3733" b="1" kern="1200" dirty="0" smtClean="0">
                <a:solidFill>
                  <a:schemeClr val="tx1"/>
                </a:solidFill>
                <a:latin typeface="+mn-lt"/>
                <a:ea typeface="+mn-ea"/>
                <a:cs typeface="+mn-cs"/>
              </a:defRPr>
            </a:lvl4pPr>
            <a:lvl5pPr marL="0" indent="0" algn="l" defTabSz="914340" rtl="0" eaLnBrk="1" latinLnBrk="0" hangingPunct="1">
              <a:buFontTx/>
              <a:buNone/>
              <a:defRPr lang="nl-BE" sz="3733" b="1" kern="1200" dirty="0">
                <a:solidFill>
                  <a:schemeClr val="tx1"/>
                </a:solidFill>
                <a:latin typeface="+mn-lt"/>
                <a:ea typeface="+mn-ea"/>
                <a:cs typeface="+mn-cs"/>
              </a:defRPr>
            </a:lvl5pPr>
          </a:lstStyle>
          <a:p>
            <a:pPr lvl="0"/>
            <a:r>
              <a:rPr lang="nl-NL"/>
              <a:t>Subtitel</a:t>
            </a:r>
            <a:endParaRPr lang="nl-BE"/>
          </a:p>
        </p:txBody>
      </p:sp>
    </p:spTree>
    <p:extLst>
      <p:ext uri="{BB962C8B-B14F-4D97-AF65-F5344CB8AC3E}">
        <p14:creationId xmlns:p14="http://schemas.microsoft.com/office/powerpoint/2010/main" val="15840765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userDrawn="1">
  <p:cSld name="1_Titel + Inhou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D12BA3-1A59-4106-AB0B-121C907F47FB}"/>
              </a:ext>
            </a:extLst>
          </p:cNvPr>
          <p:cNvSpPr>
            <a:spLocks noGrp="1"/>
          </p:cNvSpPr>
          <p:nvPr>
            <p:ph type="title"/>
          </p:nvPr>
        </p:nvSpPr>
        <p:spPr/>
        <p:txBody>
          <a:bodyPr/>
          <a:lstStyle/>
          <a:p>
            <a:r>
              <a:rPr lang="nl-NL"/>
              <a:t>Klik om stijl te bewerken</a:t>
            </a:r>
            <a:endParaRPr lang="nl-BE"/>
          </a:p>
        </p:txBody>
      </p:sp>
      <p:sp>
        <p:nvSpPr>
          <p:cNvPr id="3" name="Footer Placeholder 2">
            <a:extLst>
              <a:ext uri="{FF2B5EF4-FFF2-40B4-BE49-F238E27FC236}">
                <a16:creationId xmlns:a16="http://schemas.microsoft.com/office/drawing/2014/main" id="{B9C52538-1FF6-4A48-B824-17232198D1BB}"/>
              </a:ext>
            </a:extLst>
          </p:cNvPr>
          <p:cNvSpPr>
            <a:spLocks noGrp="1"/>
          </p:cNvSpPr>
          <p:nvPr>
            <p:ph type="ftr" sz="quarter" idx="10"/>
          </p:nvPr>
        </p:nvSpPr>
        <p:spPr/>
        <p:txBody>
          <a:bodyPr/>
          <a:lstStyle/>
          <a:p>
            <a:r>
              <a:rPr lang="nl-BE"/>
              <a:t>Digitaal Vlaanderen</a:t>
            </a:r>
          </a:p>
        </p:txBody>
      </p:sp>
      <p:sp>
        <p:nvSpPr>
          <p:cNvPr id="4" name="Slide Number Placeholder 3">
            <a:extLst>
              <a:ext uri="{FF2B5EF4-FFF2-40B4-BE49-F238E27FC236}">
                <a16:creationId xmlns:a16="http://schemas.microsoft.com/office/drawing/2014/main" id="{6E447F7F-BD98-45A3-9CB5-738FC09F80F6}"/>
              </a:ext>
            </a:extLst>
          </p:cNvPr>
          <p:cNvSpPr>
            <a:spLocks noGrp="1"/>
          </p:cNvSpPr>
          <p:nvPr>
            <p:ph type="sldNum" sz="quarter" idx="11"/>
          </p:nvPr>
        </p:nvSpPr>
        <p:spPr/>
        <p:txBody>
          <a:bodyPr/>
          <a:lstStyle/>
          <a:p>
            <a:fld id="{1EABE038-A425-4CC0-917A-1DC3ED725B2E}" type="slidenum">
              <a:rPr lang="nl-BE" smtClean="0"/>
              <a:pPr/>
              <a:t>‹nr.›</a:t>
            </a:fld>
            <a:endParaRPr lang="nl-BE"/>
          </a:p>
        </p:txBody>
      </p:sp>
      <p:sp>
        <p:nvSpPr>
          <p:cNvPr id="5" name="Tijdelijke aanduiding voor tekst 2">
            <a:extLst>
              <a:ext uri="{FF2B5EF4-FFF2-40B4-BE49-F238E27FC236}">
                <a16:creationId xmlns:a16="http://schemas.microsoft.com/office/drawing/2014/main" id="{7BE2456B-919F-4C28-B6F2-477203DFDD68}"/>
              </a:ext>
            </a:extLst>
          </p:cNvPr>
          <p:cNvSpPr>
            <a:spLocks noGrp="1"/>
          </p:cNvSpPr>
          <p:nvPr>
            <p:ph idx="1"/>
          </p:nvPr>
        </p:nvSpPr>
        <p:spPr>
          <a:xfrm>
            <a:off x="838200" y="1592263"/>
            <a:ext cx="10515600" cy="4584700"/>
          </a:xfrm>
          <a:prstGeom prst="rect">
            <a:avLst/>
          </a:prstGeom>
        </p:spPr>
        <p:txBody>
          <a:bodyPr vert="horz" lIns="0" tIns="45720" rIns="0" bIns="45720" rtlCol="0">
            <a:normAutofit/>
          </a:body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Tree>
    <p:extLst>
      <p:ext uri="{BB962C8B-B14F-4D97-AF65-F5344CB8AC3E}">
        <p14:creationId xmlns:p14="http://schemas.microsoft.com/office/powerpoint/2010/main" val="41791681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preserve="1" userDrawn="1">
  <p:cSld name="Cover">
    <p:spTree>
      <p:nvGrpSpPr>
        <p:cNvPr id="1" name=""/>
        <p:cNvGrpSpPr/>
        <p:nvPr/>
      </p:nvGrpSpPr>
      <p:grpSpPr>
        <a:xfrm>
          <a:off x="0" y="0"/>
          <a:ext cx="0" cy="0"/>
          <a:chOff x="0" y="0"/>
          <a:chExt cx="0" cy="0"/>
        </a:xfrm>
      </p:grpSpPr>
      <p:pic>
        <p:nvPicPr>
          <p:cNvPr id="16" name="Picture 15" descr="A picture containing floor&#10;&#10;Description automatically generated">
            <a:extLst>
              <a:ext uri="{FF2B5EF4-FFF2-40B4-BE49-F238E27FC236}">
                <a16:creationId xmlns:a16="http://schemas.microsoft.com/office/drawing/2014/main" id="{4FA21D48-A6BA-4F6D-AABB-7D99643D57E2}"/>
              </a:ext>
            </a:extLst>
          </p:cNvPr>
          <p:cNvPicPr>
            <a:picLocks noChangeAspect="1"/>
          </p:cNvPicPr>
          <p:nvPr userDrawn="1"/>
        </p:nvPicPr>
        <p:blipFill>
          <a:blip r:embed="rId2" cstate="screen">
            <a:alphaModFix/>
            <a:extLst>
              <a:ext uri="{28A0092B-C50C-407E-A947-70E740481C1C}">
                <a14:useLocalDpi xmlns:a14="http://schemas.microsoft.com/office/drawing/2010/main"/>
              </a:ext>
            </a:extLst>
          </a:blip>
          <a:srcRect l="6000" t="8342" r="43477" b="33822"/>
          <a:stretch>
            <a:fillRect/>
          </a:stretch>
        </p:blipFill>
        <p:spPr>
          <a:xfrm>
            <a:off x="3192146" y="-13980"/>
            <a:ext cx="8999854" cy="6871980"/>
          </a:xfrm>
          <a:custGeom>
            <a:avLst/>
            <a:gdLst>
              <a:gd name="connsiteX0" fmla="*/ 0 w 8999854"/>
              <a:gd name="connsiteY0" fmla="*/ 0 h 6871980"/>
              <a:gd name="connsiteX1" fmla="*/ 6445616 w 8999854"/>
              <a:gd name="connsiteY1" fmla="*/ 0 h 6871980"/>
              <a:gd name="connsiteX2" fmla="*/ 8999854 w 8999854"/>
              <a:gd name="connsiteY2" fmla="*/ 1787025 h 6871980"/>
              <a:gd name="connsiteX3" fmla="*/ 8999854 w 8999854"/>
              <a:gd name="connsiteY3" fmla="*/ 5085019 h 6871980"/>
              <a:gd name="connsiteX4" fmla="*/ 6443798 w 8999854"/>
              <a:gd name="connsiteY4" fmla="*/ 6871980 h 6871980"/>
              <a:gd name="connsiteX5" fmla="*/ 6830 w 8999854"/>
              <a:gd name="connsiteY5" fmla="*/ 6871980 h 6871980"/>
              <a:gd name="connsiteX6" fmla="*/ 4911484 w 8999854"/>
              <a:gd name="connsiteY6" fmla="*/ 3436637 h 6871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99854" h="6871980">
                <a:moveTo>
                  <a:pt x="0" y="0"/>
                </a:moveTo>
                <a:lnTo>
                  <a:pt x="6445616" y="0"/>
                </a:lnTo>
                <a:lnTo>
                  <a:pt x="8999854" y="1787025"/>
                </a:lnTo>
                <a:lnTo>
                  <a:pt x="8999854" y="5085019"/>
                </a:lnTo>
                <a:lnTo>
                  <a:pt x="6443798" y="6871980"/>
                </a:lnTo>
                <a:lnTo>
                  <a:pt x="6830" y="6871980"/>
                </a:lnTo>
                <a:lnTo>
                  <a:pt x="4911484" y="3436637"/>
                </a:lnTo>
                <a:close/>
              </a:path>
            </a:pathLst>
          </a:custGeom>
        </p:spPr>
      </p:pic>
      <p:grpSp>
        <p:nvGrpSpPr>
          <p:cNvPr id="9" name="Group 8">
            <a:extLst>
              <a:ext uri="{FF2B5EF4-FFF2-40B4-BE49-F238E27FC236}">
                <a16:creationId xmlns:a16="http://schemas.microsoft.com/office/drawing/2014/main" id="{D3318853-BD0A-4D4E-A23C-6F522A624193}"/>
              </a:ext>
            </a:extLst>
          </p:cNvPr>
          <p:cNvGrpSpPr>
            <a:grpSpLocks noChangeAspect="1"/>
          </p:cNvGrpSpPr>
          <p:nvPr userDrawn="1"/>
        </p:nvGrpSpPr>
        <p:grpSpPr>
          <a:xfrm>
            <a:off x="5524268" y="2260633"/>
            <a:ext cx="5827945" cy="2336733"/>
            <a:chOff x="5283199" y="2561298"/>
            <a:chExt cx="5764429" cy="2311266"/>
          </a:xfrm>
          <a:solidFill>
            <a:schemeClr val="accent1"/>
          </a:solidFill>
        </p:grpSpPr>
        <p:sp>
          <p:nvSpPr>
            <p:cNvPr id="11" name="Freeform: Shape 10">
              <a:extLst>
                <a:ext uri="{FF2B5EF4-FFF2-40B4-BE49-F238E27FC236}">
                  <a16:creationId xmlns:a16="http://schemas.microsoft.com/office/drawing/2014/main" id="{1A10232D-0449-4823-B949-BB1487F93B15}"/>
                </a:ext>
              </a:extLst>
            </p:cNvPr>
            <p:cNvSpPr/>
            <p:nvPr/>
          </p:nvSpPr>
          <p:spPr>
            <a:xfrm>
              <a:off x="5283199" y="2561298"/>
              <a:ext cx="2773520" cy="2311266"/>
            </a:xfrm>
            <a:custGeom>
              <a:avLst/>
              <a:gdLst>
                <a:gd name="connsiteX0" fmla="*/ 2773520 w 2773520"/>
                <a:gd name="connsiteY0" fmla="*/ 141189 h 2311266"/>
                <a:gd name="connsiteX1" fmla="*/ 1983425 w 2773520"/>
                <a:gd name="connsiteY1" fmla="*/ 2311266 h 2311266"/>
                <a:gd name="connsiteX2" fmla="*/ 1596567 w 2773520"/>
                <a:gd name="connsiteY2" fmla="*/ 2170077 h 2311266"/>
                <a:gd name="connsiteX3" fmla="*/ 2386380 w 2773520"/>
                <a:gd name="connsiteY3" fmla="*/ 0 h 2311266"/>
                <a:gd name="connsiteX4" fmla="*/ 2773520 w 2773520"/>
                <a:gd name="connsiteY4" fmla="*/ 141189 h 2311266"/>
                <a:gd name="connsiteX5" fmla="*/ 1073603 w 2773520"/>
                <a:gd name="connsiteY5" fmla="*/ 497268 h 2311266"/>
                <a:gd name="connsiteX6" fmla="*/ 1312777 w 2773520"/>
                <a:gd name="connsiteY6" fmla="*/ 831886 h 2311266"/>
                <a:gd name="connsiteX7" fmla="*/ 717523 w 2773520"/>
                <a:gd name="connsiteY7" fmla="*/ 1248394 h 2311266"/>
                <a:gd name="connsiteX8" fmla="*/ 1314189 w 2773520"/>
                <a:gd name="connsiteY8" fmla="*/ 1666314 h 2311266"/>
                <a:gd name="connsiteX9" fmla="*/ 1076426 w 2773520"/>
                <a:gd name="connsiteY9" fmla="*/ 2000933 h 2311266"/>
                <a:gd name="connsiteX10" fmla="*/ 0 w 2773520"/>
                <a:gd name="connsiteY10" fmla="*/ 1248394 h 2311266"/>
                <a:gd name="connsiteX11" fmla="*/ 1073603 w 2773520"/>
                <a:gd name="connsiteY11" fmla="*/ 497268 h 231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73520" h="2311266">
                  <a:moveTo>
                    <a:pt x="2773520" y="141189"/>
                  </a:moveTo>
                  <a:lnTo>
                    <a:pt x="1983425" y="2311266"/>
                  </a:lnTo>
                  <a:lnTo>
                    <a:pt x="1596567" y="2170077"/>
                  </a:lnTo>
                  <a:lnTo>
                    <a:pt x="2386380" y="0"/>
                  </a:lnTo>
                  <a:lnTo>
                    <a:pt x="2773520" y="141189"/>
                  </a:lnTo>
                  <a:close/>
                  <a:moveTo>
                    <a:pt x="1073603" y="497268"/>
                  </a:moveTo>
                  <a:lnTo>
                    <a:pt x="1312777" y="831886"/>
                  </a:lnTo>
                  <a:lnTo>
                    <a:pt x="717523" y="1248394"/>
                  </a:lnTo>
                  <a:lnTo>
                    <a:pt x="1314189" y="1666314"/>
                  </a:lnTo>
                  <a:lnTo>
                    <a:pt x="1076426" y="2000933"/>
                  </a:lnTo>
                  <a:lnTo>
                    <a:pt x="0" y="1248394"/>
                  </a:lnTo>
                  <a:lnTo>
                    <a:pt x="1073603" y="497268"/>
                  </a:lnTo>
                  <a:close/>
                </a:path>
              </a:pathLst>
            </a:custGeom>
            <a:grpFill/>
            <a:ln w="2821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Light" panose="020B0604020202020204" charset="0"/>
                <a:ea typeface="+mn-ea"/>
                <a:cs typeface="+mn-cs"/>
              </a:endParaRPr>
            </a:p>
          </p:txBody>
        </p:sp>
        <p:sp>
          <p:nvSpPr>
            <p:cNvPr id="12" name="Freeform: Shape 11">
              <a:extLst>
                <a:ext uri="{FF2B5EF4-FFF2-40B4-BE49-F238E27FC236}">
                  <a16:creationId xmlns:a16="http://schemas.microsoft.com/office/drawing/2014/main" id="{26AFAFFD-068B-411B-9924-4347AE8245BE}"/>
                </a:ext>
              </a:extLst>
            </p:cNvPr>
            <p:cNvSpPr/>
            <p:nvPr/>
          </p:nvSpPr>
          <p:spPr>
            <a:xfrm>
              <a:off x="9733439" y="2965098"/>
              <a:ext cx="1314189" cy="1503664"/>
            </a:xfrm>
            <a:custGeom>
              <a:avLst/>
              <a:gdLst>
                <a:gd name="connsiteX0" fmla="*/ 0 w 1314189"/>
                <a:gd name="connsiteY0" fmla="*/ 1169046 h 1503664"/>
                <a:gd name="connsiteX1" fmla="*/ 596666 w 1314189"/>
                <a:gd name="connsiteY1" fmla="*/ 751126 h 1503664"/>
                <a:gd name="connsiteX2" fmla="*/ 1412 w 1314189"/>
                <a:gd name="connsiteY2" fmla="*/ 334618 h 1503664"/>
                <a:gd name="connsiteX3" fmla="*/ 240586 w 1314189"/>
                <a:gd name="connsiteY3" fmla="*/ 0 h 1503664"/>
                <a:gd name="connsiteX4" fmla="*/ 1314189 w 1314189"/>
                <a:gd name="connsiteY4" fmla="*/ 751126 h 1503664"/>
                <a:gd name="connsiteX5" fmla="*/ 237763 w 1314189"/>
                <a:gd name="connsiteY5" fmla="*/ 1503665 h 15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4189" h="1503664">
                  <a:moveTo>
                    <a:pt x="0" y="1169046"/>
                  </a:moveTo>
                  <a:lnTo>
                    <a:pt x="596666" y="751126"/>
                  </a:lnTo>
                  <a:lnTo>
                    <a:pt x="1412" y="334618"/>
                  </a:lnTo>
                  <a:lnTo>
                    <a:pt x="240586" y="0"/>
                  </a:lnTo>
                  <a:lnTo>
                    <a:pt x="1314189" y="751126"/>
                  </a:lnTo>
                  <a:lnTo>
                    <a:pt x="237763" y="1503665"/>
                  </a:lnTo>
                  <a:close/>
                </a:path>
              </a:pathLst>
            </a:custGeom>
            <a:grpFill/>
            <a:ln w="2821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Light" panose="020B0604020202020204" charset="0"/>
                <a:ea typeface="+mn-ea"/>
                <a:cs typeface="+mn-cs"/>
              </a:endParaRPr>
            </a:p>
          </p:txBody>
        </p:sp>
      </p:grpSp>
      <p:pic>
        <p:nvPicPr>
          <p:cNvPr id="14" name="Picture 13" descr="A picture containing text&#10;&#10;Description automatically generated">
            <a:extLst>
              <a:ext uri="{FF2B5EF4-FFF2-40B4-BE49-F238E27FC236}">
                <a16:creationId xmlns:a16="http://schemas.microsoft.com/office/drawing/2014/main" id="{1EC1DC95-204C-4D90-AE62-E3AD462DE1E1}"/>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6096000" y="5566969"/>
            <a:ext cx="3452102" cy="868896"/>
          </a:xfrm>
          <a:prstGeom prst="rect">
            <a:avLst/>
          </a:prstGeom>
        </p:spPr>
      </p:pic>
      <p:sp>
        <p:nvSpPr>
          <p:cNvPr id="2" name="Titel 1">
            <a:extLst>
              <a:ext uri="{FF2B5EF4-FFF2-40B4-BE49-F238E27FC236}">
                <a16:creationId xmlns:a16="http://schemas.microsoft.com/office/drawing/2014/main" id="{5BD7A1FC-C9B7-4EF4-8B3E-1788213793E2}"/>
              </a:ext>
            </a:extLst>
          </p:cNvPr>
          <p:cNvSpPr>
            <a:spLocks noGrp="1"/>
          </p:cNvSpPr>
          <p:nvPr>
            <p:ph type="ctrTitle" hasCustomPrompt="1"/>
          </p:nvPr>
        </p:nvSpPr>
        <p:spPr>
          <a:xfrm>
            <a:off x="839787" y="1466457"/>
            <a:ext cx="4137327" cy="2071868"/>
          </a:xfrm>
          <a:prstGeom prst="rect">
            <a:avLst/>
          </a:prstGeom>
        </p:spPr>
        <p:txBody>
          <a:bodyPr anchor="b" anchorCtr="0">
            <a:normAutofit/>
          </a:bodyPr>
          <a:lstStyle>
            <a:lvl1pPr algn="l">
              <a:defRPr sz="4800" b="1">
                <a:solidFill>
                  <a:schemeClr val="tx1"/>
                </a:solidFill>
              </a:defRPr>
            </a:lvl1pPr>
          </a:lstStyle>
          <a:p>
            <a:r>
              <a:rPr lang="nl-NL"/>
              <a:t>Titel</a:t>
            </a:r>
            <a:endParaRPr lang="nl-BE"/>
          </a:p>
        </p:txBody>
      </p:sp>
      <p:sp>
        <p:nvSpPr>
          <p:cNvPr id="13" name="Text Placeholder 12">
            <a:extLst>
              <a:ext uri="{FF2B5EF4-FFF2-40B4-BE49-F238E27FC236}">
                <a16:creationId xmlns:a16="http://schemas.microsoft.com/office/drawing/2014/main" id="{F3EF43F9-C1BE-4A9F-B44B-5A3FC35C4C68}"/>
              </a:ext>
            </a:extLst>
          </p:cNvPr>
          <p:cNvSpPr>
            <a:spLocks noGrp="1"/>
          </p:cNvSpPr>
          <p:nvPr>
            <p:ph type="body" sz="quarter" idx="10" hasCustomPrompt="1"/>
          </p:nvPr>
        </p:nvSpPr>
        <p:spPr>
          <a:xfrm>
            <a:off x="839787" y="3562950"/>
            <a:ext cx="4137327" cy="1455738"/>
          </a:xfrm>
        </p:spPr>
        <p:txBody>
          <a:bodyPr>
            <a:normAutofit/>
          </a:bodyPr>
          <a:lstStyle>
            <a:lvl1pPr>
              <a:defRPr sz="2400"/>
            </a:lvl1pPr>
          </a:lstStyle>
          <a:p>
            <a:pPr lvl="0"/>
            <a:r>
              <a:rPr lang="en-US"/>
              <a:t>ONDERTITEL</a:t>
            </a:r>
          </a:p>
        </p:txBody>
      </p:sp>
      <p:sp>
        <p:nvSpPr>
          <p:cNvPr id="17" name="Tijdelijke aanduiding voor dianummer 5">
            <a:extLst>
              <a:ext uri="{FF2B5EF4-FFF2-40B4-BE49-F238E27FC236}">
                <a16:creationId xmlns:a16="http://schemas.microsoft.com/office/drawing/2014/main" id="{30DBCDA1-1C65-4A71-BA42-55F5DD4C5826}"/>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no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29435366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ussenTitelFoto_02">
    <p:spTree>
      <p:nvGrpSpPr>
        <p:cNvPr id="1" name=""/>
        <p:cNvGrpSpPr/>
        <p:nvPr/>
      </p:nvGrpSpPr>
      <p:grpSpPr>
        <a:xfrm>
          <a:off x="0" y="0"/>
          <a:ext cx="0" cy="0"/>
          <a:chOff x="0" y="0"/>
          <a:chExt cx="0" cy="0"/>
        </a:xfrm>
      </p:grpSpPr>
      <p:sp>
        <p:nvSpPr>
          <p:cNvPr id="6" name="Tijdelijke aanduiding voor afbeelding 5">
            <a:extLst>
              <a:ext uri="{FF2B5EF4-FFF2-40B4-BE49-F238E27FC236}">
                <a16:creationId xmlns:a16="http://schemas.microsoft.com/office/drawing/2014/main" id="{CB5FAE03-95F2-4223-8FC6-421130D44356}"/>
              </a:ext>
            </a:extLst>
          </p:cNvPr>
          <p:cNvSpPr>
            <a:spLocks noGrp="1"/>
          </p:cNvSpPr>
          <p:nvPr>
            <p:ph type="pic" sz="quarter" idx="12" hasCustomPrompt="1"/>
          </p:nvPr>
        </p:nvSpPr>
        <p:spPr>
          <a:xfrm>
            <a:off x="239062" y="0"/>
            <a:ext cx="11952939" cy="6858000"/>
          </a:xfrm>
        </p:spPr>
        <p:txBody>
          <a:bodyPr/>
          <a:lstStyle>
            <a:lvl1pPr marL="0" marR="0" indent="0" algn="l" defTabSz="914353" rtl="0" eaLnBrk="1" fontAlgn="auto" latinLnBrk="0" hangingPunct="1">
              <a:lnSpc>
                <a:spcPct val="90000"/>
              </a:lnSpc>
              <a:spcBef>
                <a:spcPts val="1000"/>
              </a:spcBef>
              <a:spcAft>
                <a:spcPts val="0"/>
              </a:spcAft>
              <a:buClrTx/>
              <a:buSzTx/>
              <a:buFont typeface="Arial" panose="020B0604020202020204" pitchFamily="34" charset="0"/>
              <a:buNone/>
              <a:tabLst/>
              <a:defRPr sz="1867">
                <a:solidFill>
                  <a:schemeClr val="accent4">
                    <a:lumMod val="60000"/>
                    <a:lumOff val="40000"/>
                  </a:schemeClr>
                </a:solidFill>
              </a:defRPr>
            </a:lvl1pPr>
          </a:lstStyle>
          <a:p>
            <a:pPr marL="0" marR="0" lvl="0" indent="0" algn="l" defTabSz="91435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sp>
        <p:nvSpPr>
          <p:cNvPr id="3" name="Tijdelijke aanduiding voor tekst 3">
            <a:extLst>
              <a:ext uri="{FF2B5EF4-FFF2-40B4-BE49-F238E27FC236}">
                <a16:creationId xmlns:a16="http://schemas.microsoft.com/office/drawing/2014/main" id="{C3CEDB31-424E-4E78-B055-9D8DABF57706}"/>
              </a:ext>
            </a:extLst>
          </p:cNvPr>
          <p:cNvSpPr>
            <a:spLocks noGrp="1"/>
          </p:cNvSpPr>
          <p:nvPr>
            <p:ph type="body" sz="quarter" idx="11" hasCustomPrompt="1"/>
          </p:nvPr>
        </p:nvSpPr>
        <p:spPr>
          <a:xfrm>
            <a:off x="5126402" y="4608586"/>
            <a:ext cx="7065601" cy="1122823"/>
          </a:xfrm>
          <a:solidFill>
            <a:srgbClr val="FFEB00"/>
          </a:solidFill>
        </p:spPr>
        <p:txBody>
          <a:bodyPr lIns="144000" tIns="108000" rIns="144000" bIns="108000" anchor="b">
            <a:normAutofit/>
          </a:bodyPr>
          <a:lstStyle>
            <a:lvl1pPr marL="0" indent="0" algn="l" defTabSz="914330" rtl="0" eaLnBrk="1" latinLnBrk="0" hangingPunct="1">
              <a:buFontTx/>
              <a:buNone/>
              <a:defRPr lang="nl-NL" sz="3600" b="1" kern="1200" dirty="0" smtClean="0">
                <a:solidFill>
                  <a:schemeClr val="tx1"/>
                </a:solidFill>
                <a:latin typeface="+mj-lt"/>
                <a:ea typeface="+mn-ea"/>
                <a:cs typeface="Calibri" panose="020F0502020204030204" pitchFamily="34" charset="0"/>
              </a:defRPr>
            </a:lvl1pPr>
            <a:lvl2pPr marL="0" indent="0" algn="l" defTabSz="914330" rtl="0" eaLnBrk="1" latinLnBrk="0" hangingPunct="1">
              <a:buFontTx/>
              <a:buNone/>
              <a:defRPr lang="nl-NL" sz="3733" b="1" kern="1200" dirty="0" smtClean="0">
                <a:solidFill>
                  <a:schemeClr val="tx1"/>
                </a:solidFill>
                <a:latin typeface="+mn-lt"/>
                <a:ea typeface="+mn-ea"/>
                <a:cs typeface="+mn-cs"/>
              </a:defRPr>
            </a:lvl2pPr>
            <a:lvl3pPr marL="0" indent="0" algn="l" defTabSz="914330" rtl="0" eaLnBrk="1" latinLnBrk="0" hangingPunct="1">
              <a:buFontTx/>
              <a:buNone/>
              <a:defRPr lang="nl-NL" sz="3733" b="1" kern="1200" dirty="0" smtClean="0">
                <a:solidFill>
                  <a:schemeClr val="tx1"/>
                </a:solidFill>
                <a:latin typeface="+mn-lt"/>
                <a:ea typeface="+mn-ea"/>
                <a:cs typeface="+mn-cs"/>
              </a:defRPr>
            </a:lvl3pPr>
            <a:lvl4pPr marL="0" indent="0" algn="l" defTabSz="914330" rtl="0" eaLnBrk="1" latinLnBrk="0" hangingPunct="1">
              <a:buFontTx/>
              <a:buNone/>
              <a:defRPr lang="nl-NL" sz="3733" b="1" kern="1200" dirty="0" smtClean="0">
                <a:solidFill>
                  <a:schemeClr val="tx1"/>
                </a:solidFill>
                <a:latin typeface="+mn-lt"/>
                <a:ea typeface="+mn-ea"/>
                <a:cs typeface="+mn-cs"/>
              </a:defRPr>
            </a:lvl4pPr>
            <a:lvl5pPr marL="0" indent="0" algn="l" defTabSz="914330" rtl="0" eaLnBrk="1" latinLnBrk="0" hangingPunct="1">
              <a:buFontTx/>
              <a:buNone/>
              <a:defRPr lang="nl-BE" sz="3733" b="1" kern="1200" dirty="0">
                <a:solidFill>
                  <a:schemeClr val="tx1"/>
                </a:solidFill>
                <a:latin typeface="+mn-lt"/>
                <a:ea typeface="+mn-ea"/>
                <a:cs typeface="+mn-cs"/>
              </a:defRPr>
            </a:lvl5pPr>
          </a:lstStyle>
          <a:p>
            <a:pPr lvl="0"/>
            <a:r>
              <a:rPr lang="nl-NL"/>
              <a:t>Subtitel</a:t>
            </a:r>
            <a:endParaRPr lang="nl-BE"/>
          </a:p>
        </p:txBody>
      </p:sp>
      <p:sp>
        <p:nvSpPr>
          <p:cNvPr id="7" name="Rechthoek 6">
            <a:extLst>
              <a:ext uri="{FF2B5EF4-FFF2-40B4-BE49-F238E27FC236}">
                <a16:creationId xmlns:a16="http://schemas.microsoft.com/office/drawing/2014/main" id="{9BFD846F-A868-446F-BAFF-61F80655D1C2}"/>
              </a:ext>
            </a:extLst>
          </p:cNvPr>
          <p:cNvSpPr/>
          <p:nvPr userDrawn="1"/>
        </p:nvSpPr>
        <p:spPr>
          <a:xfrm>
            <a:off x="2" y="0"/>
            <a:ext cx="239059"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400"/>
          </a:p>
        </p:txBody>
      </p:sp>
    </p:spTree>
    <p:extLst>
      <p:ext uri="{BB962C8B-B14F-4D97-AF65-F5344CB8AC3E}">
        <p14:creationId xmlns:p14="http://schemas.microsoft.com/office/powerpoint/2010/main" val="2468953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preserve="1" userDrawn="1">
  <p:cSld name="Cover + Foto">
    <p:spTree>
      <p:nvGrpSpPr>
        <p:cNvPr id="1" name=""/>
        <p:cNvGrpSpPr/>
        <p:nvPr/>
      </p:nvGrpSpPr>
      <p:grpSpPr>
        <a:xfrm>
          <a:off x="0" y="0"/>
          <a:ext cx="0" cy="0"/>
          <a:chOff x="0" y="0"/>
          <a:chExt cx="0" cy="0"/>
        </a:xfrm>
      </p:grpSpPr>
      <p:sp>
        <p:nvSpPr>
          <p:cNvPr id="7" name="Tijdelijke aanduiding voor dianummer 5">
            <a:extLst>
              <a:ext uri="{FF2B5EF4-FFF2-40B4-BE49-F238E27FC236}">
                <a16:creationId xmlns:a16="http://schemas.microsoft.com/office/drawing/2014/main" id="{47D6E984-9E7D-4BA3-B3F3-986CC7F1D6E7}"/>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noFill/>
                <a:latin typeface="+mj-lt"/>
              </a:defRPr>
            </a:lvl1pPr>
          </a:lstStyle>
          <a:p>
            <a:fld id="{1EABE038-A425-4CC0-917A-1DC3ED725B2E}" type="slidenum">
              <a:rPr lang="nl-BE" smtClean="0"/>
              <a:pPr/>
              <a:t>‹nr.›</a:t>
            </a:fld>
            <a:endParaRPr lang="nl-BE"/>
          </a:p>
        </p:txBody>
      </p:sp>
      <p:sp>
        <p:nvSpPr>
          <p:cNvPr id="12" name="Freeform: Shape 11">
            <a:extLst>
              <a:ext uri="{FF2B5EF4-FFF2-40B4-BE49-F238E27FC236}">
                <a16:creationId xmlns:a16="http://schemas.microsoft.com/office/drawing/2014/main" id="{F869AC77-F5E2-4205-93FD-B5CEDCE245C5}"/>
              </a:ext>
            </a:extLst>
          </p:cNvPr>
          <p:cNvSpPr/>
          <p:nvPr userDrawn="1"/>
        </p:nvSpPr>
        <p:spPr>
          <a:xfrm>
            <a:off x="0" y="0"/>
            <a:ext cx="8237622" cy="6857999"/>
          </a:xfrm>
          <a:custGeom>
            <a:avLst/>
            <a:gdLst>
              <a:gd name="connsiteX0" fmla="*/ 0 w 8237622"/>
              <a:gd name="connsiteY0" fmla="*/ 0 h 6857999"/>
              <a:gd name="connsiteX1" fmla="*/ 5883438 w 8237622"/>
              <a:gd name="connsiteY1" fmla="*/ 0 h 6857999"/>
              <a:gd name="connsiteX2" fmla="*/ 8237622 w 8237622"/>
              <a:gd name="connsiteY2" fmla="*/ 6857999 h 6857999"/>
              <a:gd name="connsiteX3" fmla="*/ 0 w 8237622"/>
              <a:gd name="connsiteY3" fmla="*/ 6857999 h 6857999"/>
            </a:gdLst>
            <a:ahLst/>
            <a:cxnLst>
              <a:cxn ang="0">
                <a:pos x="connsiteX0" y="connsiteY0"/>
              </a:cxn>
              <a:cxn ang="0">
                <a:pos x="connsiteX1" y="connsiteY1"/>
              </a:cxn>
              <a:cxn ang="0">
                <a:pos x="connsiteX2" y="connsiteY2"/>
              </a:cxn>
              <a:cxn ang="0">
                <a:pos x="connsiteX3" y="connsiteY3"/>
              </a:cxn>
            </a:cxnLst>
            <a:rect l="l" t="t" r="r" b="b"/>
            <a:pathLst>
              <a:path w="8237622" h="6857999">
                <a:moveTo>
                  <a:pt x="0" y="0"/>
                </a:moveTo>
                <a:lnTo>
                  <a:pt x="5883438" y="0"/>
                </a:lnTo>
                <a:lnTo>
                  <a:pt x="8237622" y="6857999"/>
                </a:lnTo>
                <a:lnTo>
                  <a:pt x="0" y="6857999"/>
                </a:lnTo>
                <a:close/>
              </a:path>
            </a:pathLst>
          </a:cu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p>
        </p:txBody>
      </p:sp>
      <p:sp>
        <p:nvSpPr>
          <p:cNvPr id="10" name="Picture Placeholder 9">
            <a:extLst>
              <a:ext uri="{FF2B5EF4-FFF2-40B4-BE49-F238E27FC236}">
                <a16:creationId xmlns:a16="http://schemas.microsoft.com/office/drawing/2014/main" id="{B824B98A-4944-4791-8FF5-6261333FFD93}"/>
              </a:ext>
            </a:extLst>
          </p:cNvPr>
          <p:cNvSpPr>
            <a:spLocks noGrp="1"/>
          </p:cNvSpPr>
          <p:nvPr>
            <p:ph type="pic" sz="quarter" idx="10" hasCustomPrompt="1"/>
          </p:nvPr>
        </p:nvSpPr>
        <p:spPr>
          <a:xfrm>
            <a:off x="5883520" y="237"/>
            <a:ext cx="6308480" cy="6857762"/>
          </a:xfrm>
          <a:custGeom>
            <a:avLst/>
            <a:gdLst>
              <a:gd name="connsiteX0" fmla="*/ 0 w 6308480"/>
              <a:gd name="connsiteY0" fmla="*/ 0 h 6857762"/>
              <a:gd name="connsiteX1" fmla="*/ 6300924 w 6308480"/>
              <a:gd name="connsiteY1" fmla="*/ 2727 h 6857762"/>
              <a:gd name="connsiteX2" fmla="*/ 6308480 w 6308480"/>
              <a:gd name="connsiteY2" fmla="*/ 6857762 h 6857762"/>
              <a:gd name="connsiteX3" fmla="*/ 2354102 w 6308480"/>
              <a:gd name="connsiteY3" fmla="*/ 6857762 h 6857762"/>
            </a:gdLst>
            <a:ahLst/>
            <a:cxnLst>
              <a:cxn ang="0">
                <a:pos x="connsiteX0" y="connsiteY0"/>
              </a:cxn>
              <a:cxn ang="0">
                <a:pos x="connsiteX1" y="connsiteY1"/>
              </a:cxn>
              <a:cxn ang="0">
                <a:pos x="connsiteX2" y="connsiteY2"/>
              </a:cxn>
              <a:cxn ang="0">
                <a:pos x="connsiteX3" y="connsiteY3"/>
              </a:cxn>
            </a:cxnLst>
            <a:rect l="l" t="t" r="r" b="b"/>
            <a:pathLst>
              <a:path w="6308480" h="6857762">
                <a:moveTo>
                  <a:pt x="0" y="0"/>
                </a:moveTo>
                <a:lnTo>
                  <a:pt x="6300924" y="2727"/>
                </a:lnTo>
                <a:cubicBezTo>
                  <a:pt x="6303442" y="2283102"/>
                  <a:pt x="6305962" y="4577387"/>
                  <a:pt x="6308480" y="6857762"/>
                </a:cubicBezTo>
                <a:lnTo>
                  <a:pt x="2354102" y="6857762"/>
                </a:lnTo>
                <a:close/>
              </a:path>
            </a:pathLst>
          </a:custGeom>
          <a:noFill/>
        </p:spPr>
        <p:txBody>
          <a:bodyPr wrap="square" anchor="ctr">
            <a:noAutofit/>
          </a:bodyPr>
          <a:lstStyle>
            <a:lvl1pPr marL="0" marR="0" indent="0" algn="r" defTabSz="914400" rtl="0" eaLnBrk="1" fontAlgn="auto" latinLnBrk="0" hangingPunct="1">
              <a:lnSpc>
                <a:spcPct val="90000"/>
              </a:lnSpc>
              <a:spcBef>
                <a:spcPts val="1000"/>
              </a:spcBef>
              <a:spcAft>
                <a:spcPts val="0"/>
              </a:spcAft>
              <a:buClrTx/>
              <a:buSzTx/>
              <a:buFont typeface="Arial" panose="020B0604020202020204" pitchFamily="34" charset="0"/>
              <a:buNone/>
              <a:tabLst/>
              <a:defRPr sz="1600">
                <a:solidFill>
                  <a:schemeClr val="accent4">
                    <a:lumMod val="60000"/>
                    <a:lumOff val="40000"/>
                  </a:schemeClr>
                </a:solidFill>
              </a:defRPr>
            </a:lvl1pPr>
          </a:lstStyle>
          <a:p>
            <a:pPr marL="0" marR="0" lvl="0" indent="0" algn="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pic>
        <p:nvPicPr>
          <p:cNvPr id="11" name="Picture 10" descr="A picture containing text&#10;&#10;Description automatically generated">
            <a:extLst>
              <a:ext uri="{FF2B5EF4-FFF2-40B4-BE49-F238E27FC236}">
                <a16:creationId xmlns:a16="http://schemas.microsoft.com/office/drawing/2014/main" id="{3901EBF6-9C92-4604-B424-1D155695A706}"/>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891298" y="4981050"/>
            <a:ext cx="5376684" cy="1353315"/>
          </a:xfrm>
          <a:prstGeom prst="rect">
            <a:avLst/>
          </a:prstGeom>
        </p:spPr>
      </p:pic>
      <p:sp>
        <p:nvSpPr>
          <p:cNvPr id="14" name="Titel 1">
            <a:extLst>
              <a:ext uri="{FF2B5EF4-FFF2-40B4-BE49-F238E27FC236}">
                <a16:creationId xmlns:a16="http://schemas.microsoft.com/office/drawing/2014/main" id="{AA6B26EB-8EC5-48E2-BD48-A8DC394BE7AE}"/>
              </a:ext>
            </a:extLst>
          </p:cNvPr>
          <p:cNvSpPr>
            <a:spLocks noGrp="1"/>
          </p:cNvSpPr>
          <p:nvPr>
            <p:ph type="ctrTitle" hasCustomPrompt="1"/>
          </p:nvPr>
        </p:nvSpPr>
        <p:spPr>
          <a:xfrm>
            <a:off x="839789" y="1258113"/>
            <a:ext cx="5256212" cy="2071868"/>
          </a:xfrm>
          <a:prstGeom prst="rect">
            <a:avLst/>
          </a:prstGeom>
        </p:spPr>
        <p:txBody>
          <a:bodyPr anchor="b" anchorCtr="0">
            <a:normAutofit/>
          </a:bodyPr>
          <a:lstStyle>
            <a:lvl1pPr algn="l">
              <a:defRPr sz="4800" b="1">
                <a:solidFill>
                  <a:schemeClr val="tx1"/>
                </a:solidFill>
              </a:defRPr>
            </a:lvl1pPr>
          </a:lstStyle>
          <a:p>
            <a:r>
              <a:rPr lang="nl-NL"/>
              <a:t>Titel</a:t>
            </a:r>
            <a:endParaRPr lang="nl-BE"/>
          </a:p>
        </p:txBody>
      </p:sp>
      <p:sp>
        <p:nvSpPr>
          <p:cNvPr id="15" name="Text Placeholder 12">
            <a:extLst>
              <a:ext uri="{FF2B5EF4-FFF2-40B4-BE49-F238E27FC236}">
                <a16:creationId xmlns:a16="http://schemas.microsoft.com/office/drawing/2014/main" id="{6F182A54-4BEE-4AF0-9435-44D036032676}"/>
              </a:ext>
            </a:extLst>
          </p:cNvPr>
          <p:cNvSpPr>
            <a:spLocks noGrp="1"/>
          </p:cNvSpPr>
          <p:nvPr>
            <p:ph type="body" sz="quarter" idx="11" hasCustomPrompt="1"/>
          </p:nvPr>
        </p:nvSpPr>
        <p:spPr>
          <a:xfrm>
            <a:off x="839789" y="3354606"/>
            <a:ext cx="5256212" cy="1455738"/>
          </a:xfrm>
        </p:spPr>
        <p:txBody>
          <a:bodyPr>
            <a:normAutofit/>
          </a:bodyPr>
          <a:lstStyle>
            <a:lvl1pPr>
              <a:defRPr sz="2400">
                <a:solidFill>
                  <a:schemeClr val="tx1"/>
                </a:solidFill>
              </a:defRPr>
            </a:lvl1pPr>
          </a:lstStyle>
          <a:p>
            <a:pPr lvl="0"/>
            <a:r>
              <a:rPr lang="en-US"/>
              <a:t>ONDERTITEL</a:t>
            </a:r>
          </a:p>
        </p:txBody>
      </p:sp>
    </p:spTree>
    <p:extLst>
      <p:ext uri="{BB962C8B-B14F-4D97-AF65-F5344CB8AC3E}">
        <p14:creationId xmlns:p14="http://schemas.microsoft.com/office/powerpoint/2010/main" val="25510016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TussenTitel + Foto 2">
    <p:spTree>
      <p:nvGrpSpPr>
        <p:cNvPr id="1" name=""/>
        <p:cNvGrpSpPr/>
        <p:nvPr/>
      </p:nvGrpSpPr>
      <p:grpSpPr>
        <a:xfrm>
          <a:off x="0" y="0"/>
          <a:ext cx="0" cy="0"/>
          <a:chOff x="0" y="0"/>
          <a:chExt cx="0" cy="0"/>
        </a:xfrm>
      </p:grpSpPr>
      <p:sp>
        <p:nvSpPr>
          <p:cNvPr id="6" name="Tijdelijke aanduiding voor afbeelding 5">
            <a:extLst>
              <a:ext uri="{FF2B5EF4-FFF2-40B4-BE49-F238E27FC236}">
                <a16:creationId xmlns:a16="http://schemas.microsoft.com/office/drawing/2014/main" id="{CB5FAE03-95F2-4223-8FC6-421130D44356}"/>
              </a:ext>
            </a:extLst>
          </p:cNvPr>
          <p:cNvSpPr>
            <a:spLocks noGrp="1"/>
          </p:cNvSpPr>
          <p:nvPr>
            <p:ph type="pic" sz="quarter" idx="12" hasCustomPrompt="1"/>
          </p:nvPr>
        </p:nvSpPr>
        <p:spPr>
          <a:xfrm>
            <a:off x="239061" y="0"/>
            <a:ext cx="11952939" cy="6858000"/>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67">
                <a:solidFill>
                  <a:schemeClr val="accent4">
                    <a:lumMod val="60000"/>
                    <a:lumOff val="40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sp>
        <p:nvSpPr>
          <p:cNvPr id="3" name="Tijdelijke aanduiding voor tekst 3">
            <a:extLst>
              <a:ext uri="{FF2B5EF4-FFF2-40B4-BE49-F238E27FC236}">
                <a16:creationId xmlns:a16="http://schemas.microsoft.com/office/drawing/2014/main" id="{C3CEDB31-424E-4E78-B055-9D8DABF57706}"/>
              </a:ext>
            </a:extLst>
          </p:cNvPr>
          <p:cNvSpPr>
            <a:spLocks noGrp="1"/>
          </p:cNvSpPr>
          <p:nvPr>
            <p:ph type="body" sz="quarter" idx="11" hasCustomPrompt="1"/>
          </p:nvPr>
        </p:nvSpPr>
        <p:spPr>
          <a:xfrm>
            <a:off x="5126401" y="4358640"/>
            <a:ext cx="7065601" cy="1372769"/>
          </a:xfrm>
          <a:solidFill>
            <a:srgbClr val="FFEB00"/>
          </a:solidFill>
        </p:spPr>
        <p:txBody>
          <a:bodyPr lIns="216000" tIns="216000" rIns="792000" bIns="216000" anchor="ctr">
            <a:normAutofit/>
          </a:bodyPr>
          <a:lstStyle>
            <a:lvl1pPr marL="0" indent="0" algn="l" defTabSz="914377" rtl="0" eaLnBrk="1" latinLnBrk="0" hangingPunct="1">
              <a:buFontTx/>
              <a:buNone/>
              <a:defRPr lang="nl-NL" sz="4800" b="1" kern="1200" dirty="0" smtClean="0">
                <a:solidFill>
                  <a:schemeClr val="tx1"/>
                </a:solidFill>
                <a:latin typeface="+mj-lt"/>
                <a:ea typeface="+mn-ea"/>
                <a:cs typeface="Calibri" panose="020F0502020204030204" pitchFamily="34" charset="0"/>
              </a:defRPr>
            </a:lvl1pPr>
            <a:lvl2pPr marL="0" indent="0" algn="l" defTabSz="914377" rtl="0" eaLnBrk="1" latinLnBrk="0" hangingPunct="1">
              <a:buFontTx/>
              <a:buNone/>
              <a:defRPr lang="nl-NL" sz="3733" b="1" kern="1200" dirty="0" smtClean="0">
                <a:solidFill>
                  <a:schemeClr val="tx1"/>
                </a:solidFill>
                <a:latin typeface="+mn-lt"/>
                <a:ea typeface="+mn-ea"/>
                <a:cs typeface="+mn-cs"/>
              </a:defRPr>
            </a:lvl2pPr>
            <a:lvl3pPr marL="0" indent="0" algn="l" defTabSz="914377" rtl="0" eaLnBrk="1" latinLnBrk="0" hangingPunct="1">
              <a:buFontTx/>
              <a:buNone/>
              <a:defRPr lang="nl-NL" sz="3733" b="1" kern="1200" dirty="0" smtClean="0">
                <a:solidFill>
                  <a:schemeClr val="tx1"/>
                </a:solidFill>
                <a:latin typeface="+mn-lt"/>
                <a:ea typeface="+mn-ea"/>
                <a:cs typeface="+mn-cs"/>
              </a:defRPr>
            </a:lvl3pPr>
            <a:lvl4pPr marL="0" indent="0" algn="l" defTabSz="914377" rtl="0" eaLnBrk="1" latinLnBrk="0" hangingPunct="1">
              <a:buFontTx/>
              <a:buNone/>
              <a:defRPr lang="nl-NL" sz="3733" b="1" kern="1200" dirty="0" smtClean="0">
                <a:solidFill>
                  <a:schemeClr val="tx1"/>
                </a:solidFill>
                <a:latin typeface="+mn-lt"/>
                <a:ea typeface="+mn-ea"/>
                <a:cs typeface="+mn-cs"/>
              </a:defRPr>
            </a:lvl4pPr>
            <a:lvl5pPr marL="0" indent="0" algn="l" defTabSz="914377" rtl="0" eaLnBrk="1" latinLnBrk="0" hangingPunct="1">
              <a:buFontTx/>
              <a:buNone/>
              <a:defRPr lang="nl-BE" sz="3733" b="1" kern="1200" dirty="0">
                <a:solidFill>
                  <a:schemeClr val="tx1"/>
                </a:solidFill>
                <a:latin typeface="+mn-lt"/>
                <a:ea typeface="+mn-ea"/>
                <a:cs typeface="+mn-cs"/>
              </a:defRPr>
            </a:lvl5pPr>
          </a:lstStyle>
          <a:p>
            <a:pPr lvl="0"/>
            <a:r>
              <a:rPr lang="nl-NL"/>
              <a:t>Subtitel</a:t>
            </a:r>
            <a:endParaRPr lang="nl-BE"/>
          </a:p>
        </p:txBody>
      </p:sp>
      <p:sp>
        <p:nvSpPr>
          <p:cNvPr id="7" name="Rechthoek 6">
            <a:extLst>
              <a:ext uri="{FF2B5EF4-FFF2-40B4-BE49-F238E27FC236}">
                <a16:creationId xmlns:a16="http://schemas.microsoft.com/office/drawing/2014/main" id="{9BFD846F-A868-446F-BAFF-61F80655D1C2}"/>
              </a:ext>
            </a:extLst>
          </p:cNvPr>
          <p:cNvSpPr/>
          <p:nvPr userDrawn="1"/>
        </p:nvSpPr>
        <p:spPr>
          <a:xfrm>
            <a:off x="1" y="0"/>
            <a:ext cx="239059"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400"/>
          </a:p>
        </p:txBody>
      </p:sp>
      <p:sp>
        <p:nvSpPr>
          <p:cNvPr id="5" name="Tijdelijke aanduiding voor dianummer 5">
            <a:extLst>
              <a:ext uri="{FF2B5EF4-FFF2-40B4-BE49-F238E27FC236}">
                <a16:creationId xmlns:a16="http://schemas.microsoft.com/office/drawing/2014/main" id="{DFAF4955-2C26-4D99-A507-76ED35E0B5AE}"/>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no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39758244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TussenTitel Patroon">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CBFC7578-D2D4-4FD7-94D4-249E9425DBA7}"/>
              </a:ext>
            </a:extLst>
          </p:cNvPr>
          <p:cNvGrpSpPr>
            <a:grpSpLocks noChangeAspect="1"/>
          </p:cNvGrpSpPr>
          <p:nvPr userDrawn="1"/>
        </p:nvGrpSpPr>
        <p:grpSpPr>
          <a:xfrm>
            <a:off x="-2" y="1"/>
            <a:ext cx="12192003" cy="6858000"/>
            <a:chOff x="705255" y="97277"/>
            <a:chExt cx="5836597" cy="3283085"/>
          </a:xfrm>
          <a:noFill/>
        </p:grpSpPr>
        <p:pic>
          <p:nvPicPr>
            <p:cNvPr id="8" name="Graphic 7">
              <a:extLst>
                <a:ext uri="{FF2B5EF4-FFF2-40B4-BE49-F238E27FC236}">
                  <a16:creationId xmlns:a16="http://schemas.microsoft.com/office/drawing/2014/main" id="{57D20F1A-942E-467D-8FEB-0AB9D32F865C}"/>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l="45731" t="42477" r="51216" b="51808"/>
            <a:stretch/>
          </p:blipFill>
          <p:spPr>
            <a:xfrm>
              <a:off x="705255" y="97277"/>
              <a:ext cx="5836597" cy="3283084"/>
            </a:xfrm>
            <a:prstGeom prst="rect">
              <a:avLst/>
            </a:prstGeom>
          </p:spPr>
        </p:pic>
        <p:pic>
          <p:nvPicPr>
            <p:cNvPr id="9" name="Graphic 8">
              <a:extLst>
                <a:ext uri="{FF2B5EF4-FFF2-40B4-BE49-F238E27FC236}">
                  <a16:creationId xmlns:a16="http://schemas.microsoft.com/office/drawing/2014/main" id="{EF2BBE1E-1590-446B-8050-39CE8A2F4E25}"/>
                </a:ext>
              </a:extLst>
            </p:cNvPr>
            <p:cNvPicPr>
              <a:picLocks noChangeAspect="1"/>
            </p:cNvPicPr>
            <p:nvPr userDrawn="1"/>
          </p:nvPicPr>
          <p:blipFill rotWithShape="1">
            <a:blip r:embed="rId4">
              <a:extLst>
                <a:ext uri="{96DAC541-7B7A-43D3-8B79-37D633B846F1}">
                  <asvg:svgBlip xmlns:asvg="http://schemas.microsoft.com/office/drawing/2016/SVG/main" r:embed="rId5"/>
                </a:ext>
              </a:extLst>
            </a:blip>
            <a:srcRect l="48318" t="42477" r="48629" b="51808"/>
            <a:stretch/>
          </p:blipFill>
          <p:spPr>
            <a:xfrm flipH="1">
              <a:off x="705255" y="97277"/>
              <a:ext cx="5836597" cy="3283085"/>
            </a:xfrm>
            <a:prstGeom prst="rect">
              <a:avLst/>
            </a:prstGeom>
          </p:spPr>
        </p:pic>
      </p:grpSp>
      <p:sp>
        <p:nvSpPr>
          <p:cNvPr id="3" name="Tijdelijke aanduiding voor tekst 3">
            <a:extLst>
              <a:ext uri="{FF2B5EF4-FFF2-40B4-BE49-F238E27FC236}">
                <a16:creationId xmlns:a16="http://schemas.microsoft.com/office/drawing/2014/main" id="{C3CEDB31-424E-4E78-B055-9D8DABF57706}"/>
              </a:ext>
            </a:extLst>
          </p:cNvPr>
          <p:cNvSpPr>
            <a:spLocks noGrp="1"/>
          </p:cNvSpPr>
          <p:nvPr>
            <p:ph type="body" sz="quarter" idx="11" hasCustomPrompt="1"/>
          </p:nvPr>
        </p:nvSpPr>
        <p:spPr>
          <a:xfrm>
            <a:off x="5126401" y="4358640"/>
            <a:ext cx="7065601" cy="1372769"/>
          </a:xfrm>
          <a:solidFill>
            <a:srgbClr val="FFEB00"/>
          </a:solidFill>
        </p:spPr>
        <p:txBody>
          <a:bodyPr lIns="216000" tIns="216000" rIns="792000" bIns="216000" anchor="ctr">
            <a:normAutofit/>
          </a:bodyPr>
          <a:lstStyle>
            <a:lvl1pPr marL="0" indent="0" algn="l" defTabSz="914377" rtl="0" eaLnBrk="1" latinLnBrk="0" hangingPunct="1">
              <a:buFontTx/>
              <a:buNone/>
              <a:defRPr lang="nl-NL" sz="4800" b="1" kern="1200" dirty="0" smtClean="0">
                <a:solidFill>
                  <a:schemeClr val="tx1"/>
                </a:solidFill>
                <a:latin typeface="+mj-lt"/>
                <a:ea typeface="+mn-ea"/>
                <a:cs typeface="Calibri" panose="020F0502020204030204" pitchFamily="34" charset="0"/>
              </a:defRPr>
            </a:lvl1pPr>
            <a:lvl2pPr marL="0" indent="0" algn="l" defTabSz="914377" rtl="0" eaLnBrk="1" latinLnBrk="0" hangingPunct="1">
              <a:buFontTx/>
              <a:buNone/>
              <a:defRPr lang="nl-NL" sz="3733" b="1" kern="1200" dirty="0" smtClean="0">
                <a:solidFill>
                  <a:schemeClr val="tx1"/>
                </a:solidFill>
                <a:latin typeface="+mn-lt"/>
                <a:ea typeface="+mn-ea"/>
                <a:cs typeface="+mn-cs"/>
              </a:defRPr>
            </a:lvl2pPr>
            <a:lvl3pPr marL="0" indent="0" algn="l" defTabSz="914377" rtl="0" eaLnBrk="1" latinLnBrk="0" hangingPunct="1">
              <a:buFontTx/>
              <a:buNone/>
              <a:defRPr lang="nl-NL" sz="3733" b="1" kern="1200" dirty="0" smtClean="0">
                <a:solidFill>
                  <a:schemeClr val="tx1"/>
                </a:solidFill>
                <a:latin typeface="+mn-lt"/>
                <a:ea typeface="+mn-ea"/>
                <a:cs typeface="+mn-cs"/>
              </a:defRPr>
            </a:lvl3pPr>
            <a:lvl4pPr marL="0" indent="0" algn="l" defTabSz="914377" rtl="0" eaLnBrk="1" latinLnBrk="0" hangingPunct="1">
              <a:buFontTx/>
              <a:buNone/>
              <a:defRPr lang="nl-NL" sz="3733" b="1" kern="1200" dirty="0" smtClean="0">
                <a:solidFill>
                  <a:schemeClr val="tx1"/>
                </a:solidFill>
                <a:latin typeface="+mn-lt"/>
                <a:ea typeface="+mn-ea"/>
                <a:cs typeface="+mn-cs"/>
              </a:defRPr>
            </a:lvl4pPr>
            <a:lvl5pPr marL="0" indent="0" algn="l" defTabSz="914377" rtl="0" eaLnBrk="1" latinLnBrk="0" hangingPunct="1">
              <a:buFontTx/>
              <a:buNone/>
              <a:defRPr lang="nl-BE" sz="3733" b="1" kern="1200" dirty="0">
                <a:solidFill>
                  <a:schemeClr val="tx1"/>
                </a:solidFill>
                <a:latin typeface="+mn-lt"/>
                <a:ea typeface="+mn-ea"/>
                <a:cs typeface="+mn-cs"/>
              </a:defRPr>
            </a:lvl5pPr>
          </a:lstStyle>
          <a:p>
            <a:pPr lvl="0"/>
            <a:r>
              <a:rPr lang="nl-NL"/>
              <a:t>Subtitel</a:t>
            </a:r>
            <a:endParaRPr lang="nl-BE"/>
          </a:p>
        </p:txBody>
      </p:sp>
      <p:sp>
        <p:nvSpPr>
          <p:cNvPr id="6" name="Rechthoek 6">
            <a:extLst>
              <a:ext uri="{FF2B5EF4-FFF2-40B4-BE49-F238E27FC236}">
                <a16:creationId xmlns:a16="http://schemas.microsoft.com/office/drawing/2014/main" id="{E423B54A-434E-4870-B2F2-5857F82B4E2C}"/>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7" name="Tijdelijke aanduiding voor dianummer 5">
            <a:extLst>
              <a:ext uri="{FF2B5EF4-FFF2-40B4-BE49-F238E27FC236}">
                <a16:creationId xmlns:a16="http://schemas.microsoft.com/office/drawing/2014/main" id="{EC89C4FA-B0E4-4823-BF2A-0719B05069F9}"/>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no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10512903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Titel + Inhou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D12BA3-1A59-4106-AB0B-121C907F47FB}"/>
              </a:ext>
            </a:extLst>
          </p:cNvPr>
          <p:cNvSpPr>
            <a:spLocks noGrp="1"/>
          </p:cNvSpPr>
          <p:nvPr>
            <p:ph type="title"/>
          </p:nvPr>
        </p:nvSpPr>
        <p:spPr/>
        <p:txBody>
          <a:bodyPr/>
          <a:lstStyle/>
          <a:p>
            <a:r>
              <a:rPr lang="en-US"/>
              <a:t>Click to edit Master title style</a:t>
            </a:r>
            <a:endParaRPr lang="nl-BE"/>
          </a:p>
        </p:txBody>
      </p:sp>
      <p:sp>
        <p:nvSpPr>
          <p:cNvPr id="3" name="Footer Placeholder 2">
            <a:extLst>
              <a:ext uri="{FF2B5EF4-FFF2-40B4-BE49-F238E27FC236}">
                <a16:creationId xmlns:a16="http://schemas.microsoft.com/office/drawing/2014/main" id="{B9C52538-1FF6-4A48-B824-17232198D1BB}"/>
              </a:ext>
            </a:extLst>
          </p:cNvPr>
          <p:cNvSpPr>
            <a:spLocks noGrp="1"/>
          </p:cNvSpPr>
          <p:nvPr>
            <p:ph type="ftr" sz="quarter" idx="10"/>
          </p:nvPr>
        </p:nvSpPr>
        <p:spPr/>
        <p:txBody>
          <a:bodyPr/>
          <a:lstStyle/>
          <a:p>
            <a:r>
              <a:rPr lang="nl-BE"/>
              <a:t>Digitaal Vlaanderen</a:t>
            </a:r>
          </a:p>
        </p:txBody>
      </p:sp>
      <p:sp>
        <p:nvSpPr>
          <p:cNvPr id="4" name="Slide Number Placeholder 3">
            <a:extLst>
              <a:ext uri="{FF2B5EF4-FFF2-40B4-BE49-F238E27FC236}">
                <a16:creationId xmlns:a16="http://schemas.microsoft.com/office/drawing/2014/main" id="{6E447F7F-BD98-45A3-9CB5-738FC09F80F6}"/>
              </a:ext>
            </a:extLst>
          </p:cNvPr>
          <p:cNvSpPr>
            <a:spLocks noGrp="1"/>
          </p:cNvSpPr>
          <p:nvPr>
            <p:ph type="sldNum" sz="quarter" idx="11"/>
          </p:nvPr>
        </p:nvSpPr>
        <p:spPr/>
        <p:txBody>
          <a:bodyPr/>
          <a:lstStyle/>
          <a:p>
            <a:fld id="{1EABE038-A425-4CC0-917A-1DC3ED725B2E}" type="slidenum">
              <a:rPr lang="nl-BE" smtClean="0"/>
              <a:pPr/>
              <a:t>‹nr.›</a:t>
            </a:fld>
            <a:endParaRPr lang="nl-BE"/>
          </a:p>
        </p:txBody>
      </p:sp>
      <p:sp>
        <p:nvSpPr>
          <p:cNvPr id="5" name="Tijdelijke aanduiding voor tekst 2">
            <a:extLst>
              <a:ext uri="{FF2B5EF4-FFF2-40B4-BE49-F238E27FC236}">
                <a16:creationId xmlns:a16="http://schemas.microsoft.com/office/drawing/2014/main" id="{7BE2456B-919F-4C28-B6F2-477203DFDD68}"/>
              </a:ext>
            </a:extLst>
          </p:cNvPr>
          <p:cNvSpPr>
            <a:spLocks noGrp="1"/>
          </p:cNvSpPr>
          <p:nvPr>
            <p:ph idx="1"/>
          </p:nvPr>
        </p:nvSpPr>
        <p:spPr>
          <a:xfrm>
            <a:off x="838200" y="1592263"/>
            <a:ext cx="10515600" cy="4584700"/>
          </a:xfrm>
          <a:prstGeom prst="rect">
            <a:avLst/>
          </a:prstGeom>
        </p:spPr>
        <p:txBody>
          <a:bodyPr vert="horz" lIns="0" tIns="45720" rIns="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Tree>
    <p:extLst>
      <p:ext uri="{BB962C8B-B14F-4D97-AF65-F5344CB8AC3E}">
        <p14:creationId xmlns:p14="http://schemas.microsoft.com/office/powerpoint/2010/main" val="11150215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Titel + Boventitel + Inhou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A0088BA-50E3-453A-B4A0-8CCF8ED49B02}"/>
              </a:ext>
            </a:extLst>
          </p:cNvPr>
          <p:cNvSpPr>
            <a:spLocks noGrp="1"/>
          </p:cNvSpPr>
          <p:nvPr>
            <p:ph type="title" hasCustomPrompt="1"/>
          </p:nvPr>
        </p:nvSpPr>
        <p:spPr>
          <a:xfrm>
            <a:off x="836612" y="736352"/>
            <a:ext cx="10515600" cy="703511"/>
          </a:xfrm>
          <a:prstGeom prst="rect">
            <a:avLst/>
          </a:prstGeom>
        </p:spPr>
        <p:txBody>
          <a:bodyPr anchor="t"/>
          <a:lstStyle>
            <a:lvl1pPr>
              <a:defRPr/>
            </a:lvl1pPr>
          </a:lstStyle>
          <a:p>
            <a:r>
              <a:rPr lang="nl-NL"/>
              <a:t>Hoofdtitel</a:t>
            </a:r>
            <a:endParaRPr lang="nl-BE"/>
          </a:p>
        </p:txBody>
      </p:sp>
      <p:sp>
        <p:nvSpPr>
          <p:cNvPr id="3" name="Tijdelijke aanduiding voor inhoud 2">
            <a:extLst>
              <a:ext uri="{FF2B5EF4-FFF2-40B4-BE49-F238E27FC236}">
                <a16:creationId xmlns:a16="http://schemas.microsoft.com/office/drawing/2014/main" id="{39A00E47-68C0-4DBD-AB0F-CD7342B025EA}"/>
              </a:ext>
            </a:extLst>
          </p:cNvPr>
          <p:cNvSpPr>
            <a:spLocks noGrp="1"/>
          </p:cNvSpPr>
          <p:nvPr>
            <p:ph idx="1" hasCustomPrompt="1"/>
          </p:nvPr>
        </p:nvSpPr>
        <p:spPr>
          <a:xfrm>
            <a:off x="838200" y="1592263"/>
            <a:ext cx="10515600" cy="4584700"/>
          </a:xfrm>
        </p:spPr>
        <p:txBody>
          <a:bodyPr/>
          <a:lstStyle>
            <a:lvl1pPr>
              <a:defRPr u="none"/>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12" name="Tijdelijke aanduiding voor tekst 9">
            <a:extLst>
              <a:ext uri="{FF2B5EF4-FFF2-40B4-BE49-F238E27FC236}">
                <a16:creationId xmlns:a16="http://schemas.microsoft.com/office/drawing/2014/main" id="{C8409B7C-6B97-4FAC-AD35-6F8F386B3CAB}"/>
              </a:ext>
            </a:extLst>
          </p:cNvPr>
          <p:cNvSpPr>
            <a:spLocks noGrp="1"/>
          </p:cNvSpPr>
          <p:nvPr>
            <p:ph type="body" sz="quarter" idx="13" hasCustomPrompt="1"/>
          </p:nvPr>
        </p:nvSpPr>
        <p:spPr>
          <a:xfrm>
            <a:off x="836612"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Tree>
    <p:extLst>
      <p:ext uri="{BB962C8B-B14F-4D97-AF65-F5344CB8AC3E}">
        <p14:creationId xmlns:p14="http://schemas.microsoft.com/office/powerpoint/2010/main" val="26385819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Titel">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7FBACB4-A827-476B-A480-75BFBEF64F94}"/>
              </a:ext>
            </a:extLst>
          </p:cNvPr>
          <p:cNvSpPr>
            <a:spLocks noGrp="1"/>
          </p:cNvSpPr>
          <p:nvPr>
            <p:ph type="title"/>
          </p:nvPr>
        </p:nvSpPr>
        <p:spPr/>
        <p:txBody>
          <a:bodyPr/>
          <a:lstStyle/>
          <a:p>
            <a:r>
              <a:rPr lang="en-US"/>
              <a:t>Click to edit Master title style</a:t>
            </a:r>
            <a:endParaRPr lang="nl-BE"/>
          </a:p>
        </p:txBody>
      </p:sp>
      <p:sp>
        <p:nvSpPr>
          <p:cNvPr id="3" name="Footer Placeholder 2">
            <a:extLst>
              <a:ext uri="{FF2B5EF4-FFF2-40B4-BE49-F238E27FC236}">
                <a16:creationId xmlns:a16="http://schemas.microsoft.com/office/drawing/2014/main" id="{C5C9F335-3273-4667-AD8D-2C4BE24F1488}"/>
              </a:ext>
            </a:extLst>
          </p:cNvPr>
          <p:cNvSpPr>
            <a:spLocks noGrp="1"/>
          </p:cNvSpPr>
          <p:nvPr>
            <p:ph type="ftr" sz="quarter" idx="10"/>
          </p:nvPr>
        </p:nvSpPr>
        <p:spPr/>
        <p:txBody>
          <a:bodyPr/>
          <a:lstStyle/>
          <a:p>
            <a:r>
              <a:rPr lang="nl-BE"/>
              <a:t>Digitaal Vlaanderen</a:t>
            </a:r>
          </a:p>
        </p:txBody>
      </p:sp>
      <p:sp>
        <p:nvSpPr>
          <p:cNvPr id="4" name="Slide Number Placeholder 3">
            <a:extLst>
              <a:ext uri="{FF2B5EF4-FFF2-40B4-BE49-F238E27FC236}">
                <a16:creationId xmlns:a16="http://schemas.microsoft.com/office/drawing/2014/main" id="{EFEB5C17-7629-4682-8F5F-4423A21D776A}"/>
              </a:ext>
            </a:extLst>
          </p:cNvPr>
          <p:cNvSpPr>
            <a:spLocks noGrp="1"/>
          </p:cNvSpPr>
          <p:nvPr>
            <p:ph type="sldNum" sz="quarter" idx="11"/>
          </p:nvPr>
        </p:nvSpPr>
        <p:spPr/>
        <p:txBody>
          <a:bodyPr/>
          <a:lstStyle/>
          <a:p>
            <a:fld id="{1EABE038-A425-4CC0-917A-1DC3ED725B2E}" type="slidenum">
              <a:rPr lang="nl-BE" smtClean="0"/>
              <a:pPr/>
              <a:t>‹nr.›</a:t>
            </a:fld>
            <a:endParaRPr lang="nl-BE"/>
          </a:p>
        </p:txBody>
      </p:sp>
    </p:spTree>
    <p:extLst>
      <p:ext uri="{BB962C8B-B14F-4D97-AF65-F5344CB8AC3E}">
        <p14:creationId xmlns:p14="http://schemas.microsoft.com/office/powerpoint/2010/main" val="1471691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Titel + Boventitel">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A0088BA-50E3-453A-B4A0-8CCF8ED49B02}"/>
              </a:ext>
            </a:extLst>
          </p:cNvPr>
          <p:cNvSpPr>
            <a:spLocks noGrp="1"/>
          </p:cNvSpPr>
          <p:nvPr>
            <p:ph type="title" hasCustomPrompt="1"/>
          </p:nvPr>
        </p:nvSpPr>
        <p:spPr>
          <a:xfrm>
            <a:off x="836612" y="736352"/>
            <a:ext cx="10515600" cy="703511"/>
          </a:xfrm>
          <a:prstGeom prst="rect">
            <a:avLst/>
          </a:prstGeom>
        </p:spPr>
        <p:txBody>
          <a:bodyPr anchor="t"/>
          <a:lstStyle>
            <a:lvl1pPr>
              <a:defRPr/>
            </a:lvl1pPr>
          </a:lstStyle>
          <a:p>
            <a:r>
              <a:rPr lang="nl-NL"/>
              <a:t>Hoofdtitel</a:t>
            </a:r>
            <a:endParaRPr lang="nl-BE"/>
          </a:p>
        </p:txBody>
      </p:sp>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12" name="Tijdelijke aanduiding voor tekst 9">
            <a:extLst>
              <a:ext uri="{FF2B5EF4-FFF2-40B4-BE49-F238E27FC236}">
                <a16:creationId xmlns:a16="http://schemas.microsoft.com/office/drawing/2014/main" id="{C8409B7C-6B97-4FAC-AD35-6F8F386B3CAB}"/>
              </a:ext>
            </a:extLst>
          </p:cNvPr>
          <p:cNvSpPr>
            <a:spLocks noGrp="1"/>
          </p:cNvSpPr>
          <p:nvPr>
            <p:ph type="body" sz="quarter" idx="13" hasCustomPrompt="1"/>
          </p:nvPr>
        </p:nvSpPr>
        <p:spPr>
          <a:xfrm>
            <a:off x="836612"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Tree>
    <p:extLst>
      <p:ext uri="{BB962C8B-B14F-4D97-AF65-F5344CB8AC3E}">
        <p14:creationId xmlns:p14="http://schemas.microsoft.com/office/powerpoint/2010/main" val="13410777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Titel + Tussentitel + 2 Inhoud ">
    <p:spTree>
      <p:nvGrpSpPr>
        <p:cNvPr id="1" name=""/>
        <p:cNvGrpSpPr/>
        <p:nvPr/>
      </p:nvGrpSpPr>
      <p:grpSpPr>
        <a:xfrm>
          <a:off x="0" y="0"/>
          <a:ext cx="0" cy="0"/>
          <a:chOff x="0" y="0"/>
          <a:chExt cx="0" cy="0"/>
        </a:xfrm>
      </p:grpSpPr>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8" name="Rechthoek 3">
            <a:extLst>
              <a:ext uri="{FF2B5EF4-FFF2-40B4-BE49-F238E27FC236}">
                <a16:creationId xmlns:a16="http://schemas.microsoft.com/office/drawing/2014/main" id="{23AF26AC-5CFB-4F6D-8A70-31DC3394C2C5}"/>
              </a:ext>
            </a:extLst>
          </p:cNvPr>
          <p:cNvSpPr/>
          <p:nvPr userDrawn="1"/>
        </p:nvSpPr>
        <p:spPr>
          <a:xfrm>
            <a:off x="839787" y="1592263"/>
            <a:ext cx="5049383"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11" name="Text Placeholder 16">
            <a:extLst>
              <a:ext uri="{FF2B5EF4-FFF2-40B4-BE49-F238E27FC236}">
                <a16:creationId xmlns:a16="http://schemas.microsoft.com/office/drawing/2014/main" id="{B516FA6D-8E9F-4C9C-BA50-CC09DCED4072}"/>
              </a:ext>
            </a:extLst>
          </p:cNvPr>
          <p:cNvSpPr>
            <a:spLocks noGrp="1"/>
          </p:cNvSpPr>
          <p:nvPr>
            <p:ph type="body" sz="quarter" idx="14"/>
          </p:nvPr>
        </p:nvSpPr>
        <p:spPr>
          <a:xfrm>
            <a:off x="1090250" y="1904789"/>
            <a:ext cx="4548456" cy="778234"/>
          </a:xfrm>
        </p:spPr>
        <p:txBody>
          <a:bodyPr anchor="b">
            <a:no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Click to edit Master text styles</a:t>
            </a:r>
          </a:p>
        </p:txBody>
      </p:sp>
      <p:sp>
        <p:nvSpPr>
          <p:cNvPr id="15" name="Rectangle 14">
            <a:extLst>
              <a:ext uri="{FF2B5EF4-FFF2-40B4-BE49-F238E27FC236}">
                <a16:creationId xmlns:a16="http://schemas.microsoft.com/office/drawing/2014/main" id="{D870A25B-699D-4D15-BC83-0201815D2734}"/>
              </a:ext>
            </a:extLst>
          </p:cNvPr>
          <p:cNvSpPr/>
          <p:nvPr userDrawn="1"/>
        </p:nvSpPr>
        <p:spPr>
          <a:xfrm>
            <a:off x="3209867"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21" name="Text Placeholder 20">
            <a:extLst>
              <a:ext uri="{FF2B5EF4-FFF2-40B4-BE49-F238E27FC236}">
                <a16:creationId xmlns:a16="http://schemas.microsoft.com/office/drawing/2014/main" id="{E566FEB3-9583-4476-870F-897012632146}"/>
              </a:ext>
            </a:extLst>
          </p:cNvPr>
          <p:cNvSpPr>
            <a:spLocks noGrp="1"/>
          </p:cNvSpPr>
          <p:nvPr>
            <p:ph type="body" sz="quarter" idx="20"/>
          </p:nvPr>
        </p:nvSpPr>
        <p:spPr>
          <a:xfrm>
            <a:off x="1089451" y="3339380"/>
            <a:ext cx="4550055" cy="2656800"/>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28" name="Rechthoek 3">
            <a:extLst>
              <a:ext uri="{FF2B5EF4-FFF2-40B4-BE49-F238E27FC236}">
                <a16:creationId xmlns:a16="http://schemas.microsoft.com/office/drawing/2014/main" id="{18679EBA-25DF-47AF-B66A-ADB4C0B50434}"/>
              </a:ext>
            </a:extLst>
          </p:cNvPr>
          <p:cNvSpPr/>
          <p:nvPr userDrawn="1"/>
        </p:nvSpPr>
        <p:spPr>
          <a:xfrm>
            <a:off x="6302830" y="1592263"/>
            <a:ext cx="5049383"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29" name="Text Placeholder 16">
            <a:extLst>
              <a:ext uri="{FF2B5EF4-FFF2-40B4-BE49-F238E27FC236}">
                <a16:creationId xmlns:a16="http://schemas.microsoft.com/office/drawing/2014/main" id="{7D3C742E-7030-4C09-A4E2-EE5560A92F6F}"/>
              </a:ext>
            </a:extLst>
          </p:cNvPr>
          <p:cNvSpPr>
            <a:spLocks noGrp="1"/>
          </p:cNvSpPr>
          <p:nvPr>
            <p:ph type="body" sz="quarter" idx="21"/>
          </p:nvPr>
        </p:nvSpPr>
        <p:spPr>
          <a:xfrm>
            <a:off x="6553293" y="1904789"/>
            <a:ext cx="4548456" cy="778234"/>
          </a:xfrm>
        </p:spPr>
        <p:txBody>
          <a:bodyPr anchor="b">
            <a:no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Click to edit Master text styles</a:t>
            </a:r>
          </a:p>
        </p:txBody>
      </p:sp>
      <p:sp>
        <p:nvSpPr>
          <p:cNvPr id="30" name="Rectangle 29">
            <a:extLst>
              <a:ext uri="{FF2B5EF4-FFF2-40B4-BE49-F238E27FC236}">
                <a16:creationId xmlns:a16="http://schemas.microsoft.com/office/drawing/2014/main" id="{2BCC130F-4C58-4918-8A26-AD95CBCEBBB9}"/>
              </a:ext>
            </a:extLst>
          </p:cNvPr>
          <p:cNvSpPr/>
          <p:nvPr userDrawn="1"/>
        </p:nvSpPr>
        <p:spPr>
          <a:xfrm>
            <a:off x="8672910"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31" name="Text Placeholder 20">
            <a:extLst>
              <a:ext uri="{FF2B5EF4-FFF2-40B4-BE49-F238E27FC236}">
                <a16:creationId xmlns:a16="http://schemas.microsoft.com/office/drawing/2014/main" id="{2319D7C0-B552-49BD-9175-92D787A5496B}"/>
              </a:ext>
            </a:extLst>
          </p:cNvPr>
          <p:cNvSpPr>
            <a:spLocks noGrp="1"/>
          </p:cNvSpPr>
          <p:nvPr>
            <p:ph type="body" sz="quarter" idx="22"/>
          </p:nvPr>
        </p:nvSpPr>
        <p:spPr>
          <a:xfrm>
            <a:off x="6552494" y="3339380"/>
            <a:ext cx="4550055" cy="2656800"/>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16" name="Titel 1">
            <a:extLst>
              <a:ext uri="{FF2B5EF4-FFF2-40B4-BE49-F238E27FC236}">
                <a16:creationId xmlns:a16="http://schemas.microsoft.com/office/drawing/2014/main" id="{B402254C-B322-4B4A-8A90-0B23A940D93E}"/>
              </a:ext>
            </a:extLst>
          </p:cNvPr>
          <p:cNvSpPr>
            <a:spLocks noGrp="1"/>
          </p:cNvSpPr>
          <p:nvPr>
            <p:ph type="title" hasCustomPrompt="1"/>
          </p:nvPr>
        </p:nvSpPr>
        <p:spPr>
          <a:xfrm>
            <a:off x="836612" y="736352"/>
            <a:ext cx="10515600" cy="703511"/>
          </a:xfrm>
          <a:prstGeom prst="rect">
            <a:avLst/>
          </a:prstGeom>
        </p:spPr>
        <p:txBody>
          <a:bodyPr anchor="t"/>
          <a:lstStyle>
            <a:lvl1pPr>
              <a:defRPr/>
            </a:lvl1pPr>
          </a:lstStyle>
          <a:p>
            <a:r>
              <a:rPr lang="nl-NL"/>
              <a:t>Hoofdtitel</a:t>
            </a:r>
            <a:endParaRPr lang="nl-BE"/>
          </a:p>
        </p:txBody>
      </p:sp>
      <p:sp>
        <p:nvSpPr>
          <p:cNvPr id="17" name="Tijdelijke aanduiding voor tekst 9">
            <a:extLst>
              <a:ext uri="{FF2B5EF4-FFF2-40B4-BE49-F238E27FC236}">
                <a16:creationId xmlns:a16="http://schemas.microsoft.com/office/drawing/2014/main" id="{59EEA2BC-5754-457F-AE68-3991568A9F54}"/>
              </a:ext>
            </a:extLst>
          </p:cNvPr>
          <p:cNvSpPr>
            <a:spLocks noGrp="1"/>
          </p:cNvSpPr>
          <p:nvPr>
            <p:ph type="body" sz="quarter" idx="13" hasCustomPrompt="1"/>
          </p:nvPr>
        </p:nvSpPr>
        <p:spPr>
          <a:xfrm>
            <a:off x="836612"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Tree>
    <p:extLst>
      <p:ext uri="{BB962C8B-B14F-4D97-AF65-F5344CB8AC3E}">
        <p14:creationId xmlns:p14="http://schemas.microsoft.com/office/powerpoint/2010/main" val="2733511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Titel + Tussentitel + 3 Inhoud ">
    <p:spTree>
      <p:nvGrpSpPr>
        <p:cNvPr id="1" name=""/>
        <p:cNvGrpSpPr/>
        <p:nvPr/>
      </p:nvGrpSpPr>
      <p:grpSpPr>
        <a:xfrm>
          <a:off x="0" y="0"/>
          <a:ext cx="0" cy="0"/>
          <a:chOff x="0" y="0"/>
          <a:chExt cx="0" cy="0"/>
        </a:xfrm>
      </p:grpSpPr>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8" name="Rechthoek 3">
            <a:extLst>
              <a:ext uri="{FF2B5EF4-FFF2-40B4-BE49-F238E27FC236}">
                <a16:creationId xmlns:a16="http://schemas.microsoft.com/office/drawing/2014/main" id="{23AF26AC-5CFB-4F6D-8A70-31DC3394C2C5}"/>
              </a:ext>
            </a:extLst>
          </p:cNvPr>
          <p:cNvSpPr/>
          <p:nvPr userDrawn="1"/>
        </p:nvSpPr>
        <p:spPr>
          <a:xfrm>
            <a:off x="839788" y="1577976"/>
            <a:ext cx="3240000" cy="46227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9" name="Rechthoek 3">
            <a:extLst>
              <a:ext uri="{FF2B5EF4-FFF2-40B4-BE49-F238E27FC236}">
                <a16:creationId xmlns:a16="http://schemas.microsoft.com/office/drawing/2014/main" id="{1786B4DD-87B3-4870-B63C-2B803B4906F0}"/>
              </a:ext>
            </a:extLst>
          </p:cNvPr>
          <p:cNvSpPr/>
          <p:nvPr userDrawn="1"/>
        </p:nvSpPr>
        <p:spPr>
          <a:xfrm>
            <a:off x="4476000" y="1577976"/>
            <a:ext cx="3240000" cy="46227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rgbClr val="373636"/>
              </a:solidFill>
              <a:uFill>
                <a:solidFill>
                  <a:srgbClr val="FFE819"/>
                </a:solidFill>
              </a:uFill>
              <a:latin typeface="+mj-lt"/>
            </a:endParaRPr>
          </a:p>
        </p:txBody>
      </p:sp>
      <p:sp>
        <p:nvSpPr>
          <p:cNvPr id="10" name="Rechthoek 3">
            <a:extLst>
              <a:ext uri="{FF2B5EF4-FFF2-40B4-BE49-F238E27FC236}">
                <a16:creationId xmlns:a16="http://schemas.microsoft.com/office/drawing/2014/main" id="{892CD43D-9369-47DC-A190-4DABB5F648B9}"/>
              </a:ext>
            </a:extLst>
          </p:cNvPr>
          <p:cNvSpPr/>
          <p:nvPr userDrawn="1"/>
        </p:nvSpPr>
        <p:spPr>
          <a:xfrm>
            <a:off x="8112212" y="1592263"/>
            <a:ext cx="3240000" cy="46227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rgbClr val="373636"/>
              </a:solidFill>
              <a:uFill>
                <a:solidFill>
                  <a:srgbClr val="FFE819"/>
                </a:solidFill>
              </a:uFill>
              <a:latin typeface="+mj-lt"/>
            </a:endParaRPr>
          </a:p>
        </p:txBody>
      </p:sp>
      <p:sp>
        <p:nvSpPr>
          <p:cNvPr id="11" name="Text Placeholder 16">
            <a:extLst>
              <a:ext uri="{FF2B5EF4-FFF2-40B4-BE49-F238E27FC236}">
                <a16:creationId xmlns:a16="http://schemas.microsoft.com/office/drawing/2014/main" id="{B516FA6D-8E9F-4C9C-BA50-CC09DCED4072}"/>
              </a:ext>
            </a:extLst>
          </p:cNvPr>
          <p:cNvSpPr>
            <a:spLocks noGrp="1"/>
          </p:cNvSpPr>
          <p:nvPr>
            <p:ph type="body" sz="quarter" idx="14"/>
          </p:nvPr>
        </p:nvSpPr>
        <p:spPr>
          <a:xfrm>
            <a:off x="1000501" y="1904789"/>
            <a:ext cx="2918574" cy="778234"/>
          </a:xfrm>
        </p:spPr>
        <p:txBody>
          <a:bodyPr anchor="b">
            <a:no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Click to edit Master text styles</a:t>
            </a:r>
          </a:p>
        </p:txBody>
      </p:sp>
      <p:sp>
        <p:nvSpPr>
          <p:cNvPr id="13" name="Text Placeholder 16">
            <a:extLst>
              <a:ext uri="{FF2B5EF4-FFF2-40B4-BE49-F238E27FC236}">
                <a16:creationId xmlns:a16="http://schemas.microsoft.com/office/drawing/2014/main" id="{4903B434-F0DF-4A38-AD25-1AC6AC8F3084}"/>
              </a:ext>
            </a:extLst>
          </p:cNvPr>
          <p:cNvSpPr>
            <a:spLocks noGrp="1"/>
          </p:cNvSpPr>
          <p:nvPr>
            <p:ph type="body" sz="quarter" idx="15"/>
          </p:nvPr>
        </p:nvSpPr>
        <p:spPr>
          <a:xfrm>
            <a:off x="4636713" y="1904789"/>
            <a:ext cx="2918574" cy="778234"/>
          </a:xfrm>
        </p:spPr>
        <p:txBody>
          <a:bodyPr anchor="b">
            <a:no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Click to edit Master text styles</a:t>
            </a:r>
          </a:p>
        </p:txBody>
      </p:sp>
      <p:sp>
        <p:nvSpPr>
          <p:cNvPr id="14" name="Text Placeholder 16">
            <a:extLst>
              <a:ext uri="{FF2B5EF4-FFF2-40B4-BE49-F238E27FC236}">
                <a16:creationId xmlns:a16="http://schemas.microsoft.com/office/drawing/2014/main" id="{4F757132-B6AF-4A2B-9F9B-07AB94E88C17}"/>
              </a:ext>
            </a:extLst>
          </p:cNvPr>
          <p:cNvSpPr>
            <a:spLocks noGrp="1"/>
          </p:cNvSpPr>
          <p:nvPr>
            <p:ph type="body" sz="quarter" idx="16"/>
          </p:nvPr>
        </p:nvSpPr>
        <p:spPr>
          <a:xfrm>
            <a:off x="8272925" y="1919076"/>
            <a:ext cx="2918574" cy="778234"/>
          </a:xfrm>
        </p:spPr>
        <p:txBody>
          <a:bodyPr anchor="b">
            <a:no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Click to edit Master text styles</a:t>
            </a:r>
          </a:p>
        </p:txBody>
      </p:sp>
      <p:sp>
        <p:nvSpPr>
          <p:cNvPr id="15" name="Rectangle 14">
            <a:extLst>
              <a:ext uri="{FF2B5EF4-FFF2-40B4-BE49-F238E27FC236}">
                <a16:creationId xmlns:a16="http://schemas.microsoft.com/office/drawing/2014/main" id="{D870A25B-699D-4D15-BC83-0201815D2734}"/>
              </a:ext>
            </a:extLst>
          </p:cNvPr>
          <p:cNvSpPr/>
          <p:nvPr userDrawn="1"/>
        </p:nvSpPr>
        <p:spPr>
          <a:xfrm>
            <a:off x="2304758"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17" name="Rectangle 16">
            <a:extLst>
              <a:ext uri="{FF2B5EF4-FFF2-40B4-BE49-F238E27FC236}">
                <a16:creationId xmlns:a16="http://schemas.microsoft.com/office/drawing/2014/main" id="{5A5DD0C0-8DD0-4CF1-A9DC-5F39B9B29250}"/>
              </a:ext>
            </a:extLst>
          </p:cNvPr>
          <p:cNvSpPr/>
          <p:nvPr userDrawn="1"/>
        </p:nvSpPr>
        <p:spPr>
          <a:xfrm>
            <a:off x="5821445"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19" name="Rectangle 18">
            <a:extLst>
              <a:ext uri="{FF2B5EF4-FFF2-40B4-BE49-F238E27FC236}">
                <a16:creationId xmlns:a16="http://schemas.microsoft.com/office/drawing/2014/main" id="{6047A5D2-E535-4929-8474-B0DFBDAC3AAA}"/>
              </a:ext>
            </a:extLst>
          </p:cNvPr>
          <p:cNvSpPr/>
          <p:nvPr userDrawn="1"/>
        </p:nvSpPr>
        <p:spPr>
          <a:xfrm>
            <a:off x="9577182" y="2989488"/>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21" name="Text Placeholder 20">
            <a:extLst>
              <a:ext uri="{FF2B5EF4-FFF2-40B4-BE49-F238E27FC236}">
                <a16:creationId xmlns:a16="http://schemas.microsoft.com/office/drawing/2014/main" id="{E566FEB3-9583-4476-870F-897012632146}"/>
              </a:ext>
            </a:extLst>
          </p:cNvPr>
          <p:cNvSpPr>
            <a:spLocks noGrp="1"/>
          </p:cNvSpPr>
          <p:nvPr>
            <p:ph type="body" sz="quarter" idx="20"/>
          </p:nvPr>
        </p:nvSpPr>
        <p:spPr>
          <a:xfrm>
            <a:off x="1000501" y="3339380"/>
            <a:ext cx="2919600" cy="2656800"/>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26" name="Text Placeholder 20">
            <a:extLst>
              <a:ext uri="{FF2B5EF4-FFF2-40B4-BE49-F238E27FC236}">
                <a16:creationId xmlns:a16="http://schemas.microsoft.com/office/drawing/2014/main" id="{EB0C5E13-305D-4093-8357-BB356F02F7B9}"/>
              </a:ext>
            </a:extLst>
          </p:cNvPr>
          <p:cNvSpPr>
            <a:spLocks noGrp="1"/>
          </p:cNvSpPr>
          <p:nvPr>
            <p:ph type="body" sz="quarter" idx="21"/>
          </p:nvPr>
        </p:nvSpPr>
        <p:spPr>
          <a:xfrm>
            <a:off x="4635687" y="3339380"/>
            <a:ext cx="2919600" cy="2656800"/>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27" name="Text Placeholder 20">
            <a:extLst>
              <a:ext uri="{FF2B5EF4-FFF2-40B4-BE49-F238E27FC236}">
                <a16:creationId xmlns:a16="http://schemas.microsoft.com/office/drawing/2014/main" id="{A9B79223-F299-4F48-B8EE-17FF3C2046EB}"/>
              </a:ext>
            </a:extLst>
          </p:cNvPr>
          <p:cNvSpPr>
            <a:spLocks noGrp="1"/>
          </p:cNvSpPr>
          <p:nvPr>
            <p:ph type="body" sz="quarter" idx="22"/>
          </p:nvPr>
        </p:nvSpPr>
        <p:spPr>
          <a:xfrm>
            <a:off x="8270873" y="3339380"/>
            <a:ext cx="2919600" cy="2656800"/>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20" name="Titel 1">
            <a:extLst>
              <a:ext uri="{FF2B5EF4-FFF2-40B4-BE49-F238E27FC236}">
                <a16:creationId xmlns:a16="http://schemas.microsoft.com/office/drawing/2014/main" id="{EACFD26D-5C2D-4D4C-BF5B-D87C120620C3}"/>
              </a:ext>
            </a:extLst>
          </p:cNvPr>
          <p:cNvSpPr>
            <a:spLocks noGrp="1"/>
          </p:cNvSpPr>
          <p:nvPr>
            <p:ph type="title" hasCustomPrompt="1"/>
          </p:nvPr>
        </p:nvSpPr>
        <p:spPr>
          <a:xfrm>
            <a:off x="836612" y="736352"/>
            <a:ext cx="10515600" cy="703511"/>
          </a:xfrm>
          <a:prstGeom prst="rect">
            <a:avLst/>
          </a:prstGeom>
        </p:spPr>
        <p:txBody>
          <a:bodyPr anchor="t"/>
          <a:lstStyle>
            <a:lvl1pPr>
              <a:defRPr/>
            </a:lvl1pPr>
          </a:lstStyle>
          <a:p>
            <a:r>
              <a:rPr lang="nl-NL"/>
              <a:t>Hoofdtitel</a:t>
            </a:r>
            <a:endParaRPr lang="nl-BE"/>
          </a:p>
        </p:txBody>
      </p:sp>
      <p:sp>
        <p:nvSpPr>
          <p:cNvPr id="22" name="Tijdelijke aanduiding voor tekst 9">
            <a:extLst>
              <a:ext uri="{FF2B5EF4-FFF2-40B4-BE49-F238E27FC236}">
                <a16:creationId xmlns:a16="http://schemas.microsoft.com/office/drawing/2014/main" id="{CC9879FD-0861-47BA-AB16-D81A3B7D1A0F}"/>
              </a:ext>
            </a:extLst>
          </p:cNvPr>
          <p:cNvSpPr>
            <a:spLocks noGrp="1"/>
          </p:cNvSpPr>
          <p:nvPr>
            <p:ph type="body" sz="quarter" idx="13" hasCustomPrompt="1"/>
          </p:nvPr>
        </p:nvSpPr>
        <p:spPr>
          <a:xfrm>
            <a:off x="836612"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Tree>
    <p:extLst>
      <p:ext uri="{BB962C8B-B14F-4D97-AF65-F5344CB8AC3E}">
        <p14:creationId xmlns:p14="http://schemas.microsoft.com/office/powerpoint/2010/main" val="20239657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Titel + Tussentitel + 4 Inhoud ">
    <p:spTree>
      <p:nvGrpSpPr>
        <p:cNvPr id="1" name=""/>
        <p:cNvGrpSpPr/>
        <p:nvPr/>
      </p:nvGrpSpPr>
      <p:grpSpPr>
        <a:xfrm>
          <a:off x="0" y="0"/>
          <a:ext cx="0" cy="0"/>
          <a:chOff x="0" y="0"/>
          <a:chExt cx="0" cy="0"/>
        </a:xfrm>
      </p:grpSpPr>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8" name="Rechthoek 3">
            <a:extLst>
              <a:ext uri="{FF2B5EF4-FFF2-40B4-BE49-F238E27FC236}">
                <a16:creationId xmlns:a16="http://schemas.microsoft.com/office/drawing/2014/main" id="{23AF26AC-5CFB-4F6D-8A70-31DC3394C2C5}"/>
              </a:ext>
            </a:extLst>
          </p:cNvPr>
          <p:cNvSpPr/>
          <p:nvPr userDrawn="1"/>
        </p:nvSpPr>
        <p:spPr>
          <a:xfrm>
            <a:off x="839788"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11" name="Text Placeholder 16">
            <a:extLst>
              <a:ext uri="{FF2B5EF4-FFF2-40B4-BE49-F238E27FC236}">
                <a16:creationId xmlns:a16="http://schemas.microsoft.com/office/drawing/2014/main" id="{B516FA6D-8E9F-4C9C-BA50-CC09DCED4072}"/>
              </a:ext>
            </a:extLst>
          </p:cNvPr>
          <p:cNvSpPr>
            <a:spLocks noGrp="1"/>
          </p:cNvSpPr>
          <p:nvPr>
            <p:ph type="body" sz="quarter" idx="14"/>
          </p:nvPr>
        </p:nvSpPr>
        <p:spPr>
          <a:xfrm>
            <a:off x="966060" y="1904789"/>
            <a:ext cx="2273512" cy="778234"/>
          </a:xfrm>
        </p:spPr>
        <p:txBody>
          <a:bodyPr anchor="b">
            <a:no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Click to edit Master text styles</a:t>
            </a:r>
          </a:p>
        </p:txBody>
      </p:sp>
      <p:sp>
        <p:nvSpPr>
          <p:cNvPr id="15" name="Rectangle 14">
            <a:extLst>
              <a:ext uri="{FF2B5EF4-FFF2-40B4-BE49-F238E27FC236}">
                <a16:creationId xmlns:a16="http://schemas.microsoft.com/office/drawing/2014/main" id="{D870A25B-699D-4D15-BC83-0201815D2734}"/>
              </a:ext>
            </a:extLst>
          </p:cNvPr>
          <p:cNvSpPr/>
          <p:nvPr userDrawn="1"/>
        </p:nvSpPr>
        <p:spPr>
          <a:xfrm>
            <a:off x="1958011"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21" name="Text Placeholder 20">
            <a:extLst>
              <a:ext uri="{FF2B5EF4-FFF2-40B4-BE49-F238E27FC236}">
                <a16:creationId xmlns:a16="http://schemas.microsoft.com/office/drawing/2014/main" id="{E566FEB3-9583-4476-870F-897012632146}"/>
              </a:ext>
            </a:extLst>
          </p:cNvPr>
          <p:cNvSpPr>
            <a:spLocks noGrp="1"/>
          </p:cNvSpPr>
          <p:nvPr>
            <p:ph type="body" sz="quarter" idx="20"/>
          </p:nvPr>
        </p:nvSpPr>
        <p:spPr>
          <a:xfrm>
            <a:off x="965656" y="3339380"/>
            <a:ext cx="2274311" cy="2656800"/>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71" name="Rechthoek 3">
            <a:extLst>
              <a:ext uri="{FF2B5EF4-FFF2-40B4-BE49-F238E27FC236}">
                <a16:creationId xmlns:a16="http://schemas.microsoft.com/office/drawing/2014/main" id="{D42E061E-4CC4-43FD-8005-B1BD5D905DC0}"/>
              </a:ext>
            </a:extLst>
          </p:cNvPr>
          <p:cNvSpPr/>
          <p:nvPr userDrawn="1"/>
        </p:nvSpPr>
        <p:spPr>
          <a:xfrm>
            <a:off x="3502631"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72" name="Text Placeholder 16">
            <a:extLst>
              <a:ext uri="{FF2B5EF4-FFF2-40B4-BE49-F238E27FC236}">
                <a16:creationId xmlns:a16="http://schemas.microsoft.com/office/drawing/2014/main" id="{4E3C6674-DD01-47E9-A10E-D853334741CF}"/>
              </a:ext>
            </a:extLst>
          </p:cNvPr>
          <p:cNvSpPr>
            <a:spLocks noGrp="1"/>
          </p:cNvSpPr>
          <p:nvPr>
            <p:ph type="body" sz="quarter" idx="21"/>
          </p:nvPr>
        </p:nvSpPr>
        <p:spPr>
          <a:xfrm>
            <a:off x="3628903" y="1904789"/>
            <a:ext cx="2273512" cy="778234"/>
          </a:xfrm>
        </p:spPr>
        <p:txBody>
          <a:bodyPr anchor="b">
            <a:no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Click to edit Master text styles</a:t>
            </a:r>
          </a:p>
        </p:txBody>
      </p:sp>
      <p:sp>
        <p:nvSpPr>
          <p:cNvPr id="73" name="Rectangle 72">
            <a:extLst>
              <a:ext uri="{FF2B5EF4-FFF2-40B4-BE49-F238E27FC236}">
                <a16:creationId xmlns:a16="http://schemas.microsoft.com/office/drawing/2014/main" id="{7B184C01-EC21-4F1C-A40F-CE7D84CD102F}"/>
              </a:ext>
            </a:extLst>
          </p:cNvPr>
          <p:cNvSpPr/>
          <p:nvPr userDrawn="1"/>
        </p:nvSpPr>
        <p:spPr>
          <a:xfrm>
            <a:off x="4620854"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74" name="Text Placeholder 20">
            <a:extLst>
              <a:ext uri="{FF2B5EF4-FFF2-40B4-BE49-F238E27FC236}">
                <a16:creationId xmlns:a16="http://schemas.microsoft.com/office/drawing/2014/main" id="{55EDD25B-4655-4241-B02F-A9D898AFDAC2}"/>
              </a:ext>
            </a:extLst>
          </p:cNvPr>
          <p:cNvSpPr>
            <a:spLocks noGrp="1"/>
          </p:cNvSpPr>
          <p:nvPr>
            <p:ph type="body" sz="quarter" idx="22"/>
          </p:nvPr>
        </p:nvSpPr>
        <p:spPr>
          <a:xfrm>
            <a:off x="3628499" y="3339380"/>
            <a:ext cx="2274311" cy="2656800"/>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75" name="Rechthoek 3">
            <a:extLst>
              <a:ext uri="{FF2B5EF4-FFF2-40B4-BE49-F238E27FC236}">
                <a16:creationId xmlns:a16="http://schemas.microsoft.com/office/drawing/2014/main" id="{25E21064-3834-4788-B957-C622E24DCF38}"/>
              </a:ext>
            </a:extLst>
          </p:cNvPr>
          <p:cNvSpPr/>
          <p:nvPr userDrawn="1"/>
        </p:nvSpPr>
        <p:spPr>
          <a:xfrm>
            <a:off x="6165474"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76" name="Text Placeholder 16">
            <a:extLst>
              <a:ext uri="{FF2B5EF4-FFF2-40B4-BE49-F238E27FC236}">
                <a16:creationId xmlns:a16="http://schemas.microsoft.com/office/drawing/2014/main" id="{6350B18A-4C7A-4978-BED9-F8CA3F7851C9}"/>
              </a:ext>
            </a:extLst>
          </p:cNvPr>
          <p:cNvSpPr>
            <a:spLocks noGrp="1"/>
          </p:cNvSpPr>
          <p:nvPr>
            <p:ph type="body" sz="quarter" idx="23"/>
          </p:nvPr>
        </p:nvSpPr>
        <p:spPr>
          <a:xfrm>
            <a:off x="6291746" y="1904789"/>
            <a:ext cx="2273512" cy="778234"/>
          </a:xfrm>
        </p:spPr>
        <p:txBody>
          <a:bodyPr anchor="b">
            <a:no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Click to edit Master text styles</a:t>
            </a:r>
          </a:p>
        </p:txBody>
      </p:sp>
      <p:sp>
        <p:nvSpPr>
          <p:cNvPr id="77" name="Rectangle 76">
            <a:extLst>
              <a:ext uri="{FF2B5EF4-FFF2-40B4-BE49-F238E27FC236}">
                <a16:creationId xmlns:a16="http://schemas.microsoft.com/office/drawing/2014/main" id="{84149926-AEB6-41AF-B225-2B03505D5B8D}"/>
              </a:ext>
            </a:extLst>
          </p:cNvPr>
          <p:cNvSpPr/>
          <p:nvPr userDrawn="1"/>
        </p:nvSpPr>
        <p:spPr>
          <a:xfrm>
            <a:off x="7283697"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78" name="Text Placeholder 20">
            <a:extLst>
              <a:ext uri="{FF2B5EF4-FFF2-40B4-BE49-F238E27FC236}">
                <a16:creationId xmlns:a16="http://schemas.microsoft.com/office/drawing/2014/main" id="{CBE57870-6B13-4436-9AB0-B45ACC23401D}"/>
              </a:ext>
            </a:extLst>
          </p:cNvPr>
          <p:cNvSpPr>
            <a:spLocks noGrp="1"/>
          </p:cNvSpPr>
          <p:nvPr>
            <p:ph type="body" sz="quarter" idx="24"/>
          </p:nvPr>
        </p:nvSpPr>
        <p:spPr>
          <a:xfrm>
            <a:off x="6291342" y="3339380"/>
            <a:ext cx="2274311" cy="2656800"/>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79" name="Rechthoek 3">
            <a:extLst>
              <a:ext uri="{FF2B5EF4-FFF2-40B4-BE49-F238E27FC236}">
                <a16:creationId xmlns:a16="http://schemas.microsoft.com/office/drawing/2014/main" id="{8C77416B-B3AD-4D67-B6D2-4ACF2DD6EDD0}"/>
              </a:ext>
            </a:extLst>
          </p:cNvPr>
          <p:cNvSpPr/>
          <p:nvPr userDrawn="1"/>
        </p:nvSpPr>
        <p:spPr>
          <a:xfrm>
            <a:off x="8828316"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80" name="Text Placeholder 16">
            <a:extLst>
              <a:ext uri="{FF2B5EF4-FFF2-40B4-BE49-F238E27FC236}">
                <a16:creationId xmlns:a16="http://schemas.microsoft.com/office/drawing/2014/main" id="{852EF0F1-F093-4E8C-A7D2-5130A61B0E50}"/>
              </a:ext>
            </a:extLst>
          </p:cNvPr>
          <p:cNvSpPr>
            <a:spLocks noGrp="1"/>
          </p:cNvSpPr>
          <p:nvPr>
            <p:ph type="body" sz="quarter" idx="25"/>
          </p:nvPr>
        </p:nvSpPr>
        <p:spPr>
          <a:xfrm>
            <a:off x="8954588" y="1904789"/>
            <a:ext cx="2273512" cy="778234"/>
          </a:xfrm>
        </p:spPr>
        <p:txBody>
          <a:bodyPr anchor="b">
            <a:no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Click to edit Master text styles</a:t>
            </a:r>
          </a:p>
        </p:txBody>
      </p:sp>
      <p:sp>
        <p:nvSpPr>
          <p:cNvPr id="81" name="Rectangle 80">
            <a:extLst>
              <a:ext uri="{FF2B5EF4-FFF2-40B4-BE49-F238E27FC236}">
                <a16:creationId xmlns:a16="http://schemas.microsoft.com/office/drawing/2014/main" id="{396AA952-17E9-41F2-A71E-4A8199C2B745}"/>
              </a:ext>
            </a:extLst>
          </p:cNvPr>
          <p:cNvSpPr/>
          <p:nvPr userDrawn="1"/>
        </p:nvSpPr>
        <p:spPr>
          <a:xfrm>
            <a:off x="9946539" y="2975201"/>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82" name="Text Placeholder 20">
            <a:extLst>
              <a:ext uri="{FF2B5EF4-FFF2-40B4-BE49-F238E27FC236}">
                <a16:creationId xmlns:a16="http://schemas.microsoft.com/office/drawing/2014/main" id="{6FF71E5F-F651-4629-9C5E-3DE7139EE63D}"/>
              </a:ext>
            </a:extLst>
          </p:cNvPr>
          <p:cNvSpPr>
            <a:spLocks noGrp="1"/>
          </p:cNvSpPr>
          <p:nvPr>
            <p:ph type="body" sz="quarter" idx="26"/>
          </p:nvPr>
        </p:nvSpPr>
        <p:spPr>
          <a:xfrm>
            <a:off x="8954184" y="3339380"/>
            <a:ext cx="2274311" cy="2656800"/>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23" name="Titel 1">
            <a:extLst>
              <a:ext uri="{FF2B5EF4-FFF2-40B4-BE49-F238E27FC236}">
                <a16:creationId xmlns:a16="http://schemas.microsoft.com/office/drawing/2014/main" id="{41E833E3-11DC-491F-9B58-E6B30A34C1E1}"/>
              </a:ext>
            </a:extLst>
          </p:cNvPr>
          <p:cNvSpPr>
            <a:spLocks noGrp="1"/>
          </p:cNvSpPr>
          <p:nvPr>
            <p:ph type="title" hasCustomPrompt="1"/>
          </p:nvPr>
        </p:nvSpPr>
        <p:spPr>
          <a:xfrm>
            <a:off x="836612" y="736352"/>
            <a:ext cx="10515600" cy="703511"/>
          </a:xfrm>
          <a:prstGeom prst="rect">
            <a:avLst/>
          </a:prstGeom>
        </p:spPr>
        <p:txBody>
          <a:bodyPr anchor="t"/>
          <a:lstStyle>
            <a:lvl1pPr>
              <a:defRPr/>
            </a:lvl1pPr>
          </a:lstStyle>
          <a:p>
            <a:r>
              <a:rPr lang="nl-NL"/>
              <a:t>Hoofdtitel</a:t>
            </a:r>
            <a:endParaRPr lang="nl-BE"/>
          </a:p>
        </p:txBody>
      </p:sp>
      <p:sp>
        <p:nvSpPr>
          <p:cNvPr id="24" name="Tijdelijke aanduiding voor tekst 9">
            <a:extLst>
              <a:ext uri="{FF2B5EF4-FFF2-40B4-BE49-F238E27FC236}">
                <a16:creationId xmlns:a16="http://schemas.microsoft.com/office/drawing/2014/main" id="{73F24D1F-09B5-4D12-AAE2-ED1A62D13F3F}"/>
              </a:ext>
            </a:extLst>
          </p:cNvPr>
          <p:cNvSpPr>
            <a:spLocks noGrp="1"/>
          </p:cNvSpPr>
          <p:nvPr>
            <p:ph type="body" sz="quarter" idx="13" hasCustomPrompt="1"/>
          </p:nvPr>
        </p:nvSpPr>
        <p:spPr>
          <a:xfrm>
            <a:off x="836612"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Tree>
    <p:extLst>
      <p:ext uri="{BB962C8B-B14F-4D97-AF65-F5344CB8AC3E}">
        <p14:creationId xmlns:p14="http://schemas.microsoft.com/office/powerpoint/2010/main" val="19052415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ussenTitelGrijs_01">
    <p:spTree>
      <p:nvGrpSpPr>
        <p:cNvPr id="1" name=""/>
        <p:cNvGrpSpPr/>
        <p:nvPr/>
      </p:nvGrpSpPr>
      <p:grpSpPr>
        <a:xfrm>
          <a:off x="0" y="0"/>
          <a:ext cx="0" cy="0"/>
          <a:chOff x="0" y="0"/>
          <a:chExt cx="0" cy="0"/>
        </a:xfrm>
      </p:grpSpPr>
      <p:pic>
        <p:nvPicPr>
          <p:cNvPr id="8" name="image1.png">
            <a:extLst>
              <a:ext uri="{FF2B5EF4-FFF2-40B4-BE49-F238E27FC236}">
                <a16:creationId xmlns:a16="http://schemas.microsoft.com/office/drawing/2014/main" id="{33E5B3A7-6352-476B-8E4E-BC1C4D646F51}"/>
              </a:ext>
            </a:extLst>
          </p:cNvPr>
          <p:cNvPicPr/>
          <p:nvPr userDrawn="1"/>
        </p:nvPicPr>
        <p:blipFill>
          <a:blip r:embed="rId2">
            <a:duotone>
              <a:schemeClr val="bg2">
                <a:shade val="45000"/>
                <a:satMod val="135000"/>
              </a:schemeClr>
              <a:prstClr val="white"/>
            </a:duotone>
          </a:blip>
          <a:srcRect l="763" t="1399" r="6439" b="3435"/>
          <a:stretch>
            <a:fillRect/>
          </a:stretch>
        </p:blipFill>
        <p:spPr>
          <a:xfrm>
            <a:off x="2" y="-31017"/>
            <a:ext cx="12191999" cy="6858001"/>
          </a:xfrm>
          <a:prstGeom prst="rect">
            <a:avLst/>
          </a:prstGeom>
          <a:ln w="12700">
            <a:miter lim="400000"/>
          </a:ln>
        </p:spPr>
      </p:pic>
      <p:sp>
        <p:nvSpPr>
          <p:cNvPr id="17" name="Tijdelijke aanduiding voor tekst 3">
            <a:extLst>
              <a:ext uri="{FF2B5EF4-FFF2-40B4-BE49-F238E27FC236}">
                <a16:creationId xmlns:a16="http://schemas.microsoft.com/office/drawing/2014/main" id="{656B493A-0700-4CB6-9422-17D80DF1F120}"/>
              </a:ext>
            </a:extLst>
          </p:cNvPr>
          <p:cNvSpPr>
            <a:spLocks noGrp="1"/>
          </p:cNvSpPr>
          <p:nvPr>
            <p:ph type="body" sz="quarter" idx="11" hasCustomPrompt="1"/>
          </p:nvPr>
        </p:nvSpPr>
        <p:spPr>
          <a:xfrm>
            <a:off x="5699627" y="3468668"/>
            <a:ext cx="6104028" cy="1122823"/>
          </a:xfrm>
        </p:spPr>
        <p:txBody>
          <a:bodyPr anchor="b"/>
          <a:lstStyle>
            <a:lvl1pPr marL="0" indent="0" algn="l" defTabSz="914330" rtl="0" eaLnBrk="1" latinLnBrk="0" hangingPunct="1">
              <a:buFontTx/>
              <a:buNone/>
              <a:defRPr lang="nl-NL" sz="3600" b="1" kern="1200" dirty="0" smtClean="0">
                <a:solidFill>
                  <a:schemeClr val="tx1"/>
                </a:solidFill>
                <a:latin typeface="Flanders Art Sans Light" panose="020B0604020202020204" charset="0"/>
                <a:ea typeface="+mn-ea"/>
                <a:cs typeface="Calibri" panose="020F0502020204030204" pitchFamily="34" charset="0"/>
              </a:defRPr>
            </a:lvl1pPr>
            <a:lvl2pPr marL="0" indent="0" algn="l" defTabSz="914330" rtl="0" eaLnBrk="1" latinLnBrk="0" hangingPunct="1">
              <a:buFontTx/>
              <a:buNone/>
              <a:defRPr lang="nl-NL" sz="3733" b="1" kern="1200" dirty="0" smtClean="0">
                <a:solidFill>
                  <a:schemeClr val="tx1"/>
                </a:solidFill>
                <a:latin typeface="+mn-lt"/>
                <a:ea typeface="+mn-ea"/>
                <a:cs typeface="+mn-cs"/>
              </a:defRPr>
            </a:lvl2pPr>
            <a:lvl3pPr marL="0" indent="0" algn="l" defTabSz="914330" rtl="0" eaLnBrk="1" latinLnBrk="0" hangingPunct="1">
              <a:buFontTx/>
              <a:buNone/>
              <a:defRPr lang="nl-NL" sz="3733" b="1" kern="1200" dirty="0" smtClean="0">
                <a:solidFill>
                  <a:schemeClr val="tx1"/>
                </a:solidFill>
                <a:latin typeface="+mn-lt"/>
                <a:ea typeface="+mn-ea"/>
                <a:cs typeface="+mn-cs"/>
              </a:defRPr>
            </a:lvl3pPr>
            <a:lvl4pPr marL="0" indent="0" algn="l" defTabSz="914330" rtl="0" eaLnBrk="1" latinLnBrk="0" hangingPunct="1">
              <a:buFontTx/>
              <a:buNone/>
              <a:defRPr lang="nl-NL" sz="3733" b="1" kern="1200" dirty="0" smtClean="0">
                <a:solidFill>
                  <a:schemeClr val="tx1"/>
                </a:solidFill>
                <a:latin typeface="+mn-lt"/>
                <a:ea typeface="+mn-ea"/>
                <a:cs typeface="+mn-cs"/>
              </a:defRPr>
            </a:lvl4pPr>
            <a:lvl5pPr marL="0" indent="0" algn="l" defTabSz="914330" rtl="0" eaLnBrk="1" latinLnBrk="0" hangingPunct="1">
              <a:buFontTx/>
              <a:buNone/>
              <a:defRPr lang="nl-BE" sz="3733" b="1" kern="1200" dirty="0">
                <a:solidFill>
                  <a:schemeClr val="tx1"/>
                </a:solidFill>
                <a:latin typeface="+mn-lt"/>
                <a:ea typeface="+mn-ea"/>
                <a:cs typeface="+mn-cs"/>
              </a:defRPr>
            </a:lvl5pPr>
          </a:lstStyle>
          <a:p>
            <a:pPr lvl="0"/>
            <a:r>
              <a:rPr lang="nl-NL"/>
              <a:t>Subtitel</a:t>
            </a:r>
            <a:endParaRPr lang="nl-BE"/>
          </a:p>
        </p:txBody>
      </p:sp>
      <p:sp>
        <p:nvSpPr>
          <p:cNvPr id="22" name="Text Placeholder 14">
            <a:extLst>
              <a:ext uri="{FF2B5EF4-FFF2-40B4-BE49-F238E27FC236}">
                <a16:creationId xmlns:a16="http://schemas.microsoft.com/office/drawing/2014/main" id="{7EEE85B2-FCE7-4734-AF6A-950BD05C77C6}"/>
              </a:ext>
            </a:extLst>
          </p:cNvPr>
          <p:cNvSpPr>
            <a:spLocks noGrp="1"/>
          </p:cNvSpPr>
          <p:nvPr>
            <p:ph type="body" sz="quarter" idx="15" hasCustomPrompt="1"/>
          </p:nvPr>
        </p:nvSpPr>
        <p:spPr>
          <a:xfrm>
            <a:off x="5699627" y="4967456"/>
            <a:ext cx="6104028" cy="741781"/>
          </a:xfrm>
        </p:spPr>
        <p:txBody>
          <a:bodyPr/>
          <a:lstStyle>
            <a:lvl1pPr marL="0" indent="0">
              <a:buFontTx/>
              <a:buNone/>
              <a:defRPr sz="2800" cap="all" baseline="0">
                <a:solidFill>
                  <a:schemeClr val="accent4"/>
                </a:solidFill>
                <a:latin typeface="Flanders Art Sans Light" panose="020B0604020202020204" charset="0"/>
              </a:defRPr>
            </a:lvl1pPr>
          </a:lstStyle>
          <a:p>
            <a:pPr lvl="0"/>
            <a:r>
              <a:rPr lang="en-US" err="1"/>
              <a:t>Tussentitel</a:t>
            </a:r>
            <a:endParaRPr lang="en-US"/>
          </a:p>
        </p:txBody>
      </p:sp>
    </p:spTree>
    <p:extLst>
      <p:ext uri="{BB962C8B-B14F-4D97-AF65-F5344CB8AC3E}">
        <p14:creationId xmlns:p14="http://schemas.microsoft.com/office/powerpoint/2010/main" val="5480959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Titel + Tussentitel + 2 Inhoud/Pictogram">
    <p:spTree>
      <p:nvGrpSpPr>
        <p:cNvPr id="1" name=""/>
        <p:cNvGrpSpPr/>
        <p:nvPr/>
      </p:nvGrpSpPr>
      <p:grpSpPr>
        <a:xfrm>
          <a:off x="0" y="0"/>
          <a:ext cx="0" cy="0"/>
          <a:chOff x="0" y="0"/>
          <a:chExt cx="0" cy="0"/>
        </a:xfrm>
      </p:grpSpPr>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8" name="Rechthoek 3">
            <a:extLst>
              <a:ext uri="{FF2B5EF4-FFF2-40B4-BE49-F238E27FC236}">
                <a16:creationId xmlns:a16="http://schemas.microsoft.com/office/drawing/2014/main" id="{23AF26AC-5CFB-4F6D-8A70-31DC3394C2C5}"/>
              </a:ext>
            </a:extLst>
          </p:cNvPr>
          <p:cNvSpPr/>
          <p:nvPr userDrawn="1"/>
        </p:nvSpPr>
        <p:spPr>
          <a:xfrm>
            <a:off x="839787" y="1592263"/>
            <a:ext cx="5049383"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28" name="Rechthoek 3">
            <a:extLst>
              <a:ext uri="{FF2B5EF4-FFF2-40B4-BE49-F238E27FC236}">
                <a16:creationId xmlns:a16="http://schemas.microsoft.com/office/drawing/2014/main" id="{18679EBA-25DF-47AF-B66A-ADB4C0B50434}"/>
              </a:ext>
            </a:extLst>
          </p:cNvPr>
          <p:cNvSpPr/>
          <p:nvPr userDrawn="1"/>
        </p:nvSpPr>
        <p:spPr>
          <a:xfrm>
            <a:off x="6302830" y="1592263"/>
            <a:ext cx="5049383"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16" name="Titel 1">
            <a:extLst>
              <a:ext uri="{FF2B5EF4-FFF2-40B4-BE49-F238E27FC236}">
                <a16:creationId xmlns:a16="http://schemas.microsoft.com/office/drawing/2014/main" id="{B402254C-B322-4B4A-8A90-0B23A940D93E}"/>
              </a:ext>
            </a:extLst>
          </p:cNvPr>
          <p:cNvSpPr>
            <a:spLocks noGrp="1"/>
          </p:cNvSpPr>
          <p:nvPr>
            <p:ph type="title" hasCustomPrompt="1"/>
          </p:nvPr>
        </p:nvSpPr>
        <p:spPr>
          <a:xfrm>
            <a:off x="836612" y="736352"/>
            <a:ext cx="10515600" cy="703511"/>
          </a:xfrm>
          <a:prstGeom prst="rect">
            <a:avLst/>
          </a:prstGeom>
        </p:spPr>
        <p:txBody>
          <a:bodyPr anchor="t"/>
          <a:lstStyle>
            <a:lvl1pPr>
              <a:defRPr/>
            </a:lvl1pPr>
          </a:lstStyle>
          <a:p>
            <a:r>
              <a:rPr lang="nl-NL"/>
              <a:t>Hoofdtitel</a:t>
            </a:r>
            <a:endParaRPr lang="nl-BE"/>
          </a:p>
        </p:txBody>
      </p:sp>
      <p:sp>
        <p:nvSpPr>
          <p:cNvPr id="17" name="Tijdelijke aanduiding voor tekst 9">
            <a:extLst>
              <a:ext uri="{FF2B5EF4-FFF2-40B4-BE49-F238E27FC236}">
                <a16:creationId xmlns:a16="http://schemas.microsoft.com/office/drawing/2014/main" id="{59EEA2BC-5754-457F-AE68-3991568A9F54}"/>
              </a:ext>
            </a:extLst>
          </p:cNvPr>
          <p:cNvSpPr>
            <a:spLocks noGrp="1"/>
          </p:cNvSpPr>
          <p:nvPr>
            <p:ph type="body" sz="quarter" idx="13" hasCustomPrompt="1"/>
          </p:nvPr>
        </p:nvSpPr>
        <p:spPr>
          <a:xfrm>
            <a:off x="836612"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
        <p:nvSpPr>
          <p:cNvPr id="18" name="Text Placeholder 16">
            <a:extLst>
              <a:ext uri="{FF2B5EF4-FFF2-40B4-BE49-F238E27FC236}">
                <a16:creationId xmlns:a16="http://schemas.microsoft.com/office/drawing/2014/main" id="{46BDB17C-9B6D-48F9-9348-2AEF34DB3046}"/>
              </a:ext>
            </a:extLst>
          </p:cNvPr>
          <p:cNvSpPr>
            <a:spLocks noGrp="1"/>
          </p:cNvSpPr>
          <p:nvPr>
            <p:ph type="body" sz="quarter" idx="14"/>
          </p:nvPr>
        </p:nvSpPr>
        <p:spPr>
          <a:xfrm>
            <a:off x="1089278" y="2618715"/>
            <a:ext cx="4550400" cy="778234"/>
          </a:xfrm>
        </p:spPr>
        <p:txBody>
          <a:bodyPr anchor="b">
            <a:norm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Click to edit Master text styles</a:t>
            </a:r>
          </a:p>
        </p:txBody>
      </p:sp>
      <p:sp>
        <p:nvSpPr>
          <p:cNvPr id="19" name="Rectangle 18">
            <a:extLst>
              <a:ext uri="{FF2B5EF4-FFF2-40B4-BE49-F238E27FC236}">
                <a16:creationId xmlns:a16="http://schemas.microsoft.com/office/drawing/2014/main" id="{1DD495D0-3B93-43AE-B288-1723A0705626}"/>
              </a:ext>
            </a:extLst>
          </p:cNvPr>
          <p:cNvSpPr/>
          <p:nvPr userDrawn="1"/>
        </p:nvSpPr>
        <p:spPr>
          <a:xfrm>
            <a:off x="3209867"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20" name="Text Placeholder 20">
            <a:extLst>
              <a:ext uri="{FF2B5EF4-FFF2-40B4-BE49-F238E27FC236}">
                <a16:creationId xmlns:a16="http://schemas.microsoft.com/office/drawing/2014/main" id="{A69D1F81-2F1B-47B2-A28E-09C0F783B27E}"/>
              </a:ext>
            </a:extLst>
          </p:cNvPr>
          <p:cNvSpPr>
            <a:spLocks noGrp="1"/>
          </p:cNvSpPr>
          <p:nvPr>
            <p:ph type="body" sz="quarter" idx="20"/>
          </p:nvPr>
        </p:nvSpPr>
        <p:spPr>
          <a:xfrm>
            <a:off x="1089278" y="3773905"/>
            <a:ext cx="4550400" cy="2110395"/>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22" name="Online Image Placeholder 16">
            <a:extLst>
              <a:ext uri="{FF2B5EF4-FFF2-40B4-BE49-F238E27FC236}">
                <a16:creationId xmlns:a16="http://schemas.microsoft.com/office/drawing/2014/main" id="{222CE1EE-23F9-4FCE-86F0-7F96545E4E63}"/>
              </a:ext>
            </a:extLst>
          </p:cNvPr>
          <p:cNvSpPr>
            <a:spLocks noGrp="1"/>
          </p:cNvSpPr>
          <p:nvPr>
            <p:ph type="clipArt" sz="quarter" idx="27" hasCustomPrompt="1"/>
          </p:nvPr>
        </p:nvSpPr>
        <p:spPr>
          <a:xfrm>
            <a:off x="2914478" y="1714500"/>
            <a:ext cx="900000" cy="900000"/>
          </a:xfrm>
        </p:spPr>
        <p:txBody>
          <a:bodyPr/>
          <a:lstStyle/>
          <a:p>
            <a:r>
              <a:rPr lang="nl-BE"/>
              <a:t> </a:t>
            </a:r>
          </a:p>
        </p:txBody>
      </p:sp>
      <p:sp>
        <p:nvSpPr>
          <p:cNvPr id="23" name="Text Placeholder 16">
            <a:extLst>
              <a:ext uri="{FF2B5EF4-FFF2-40B4-BE49-F238E27FC236}">
                <a16:creationId xmlns:a16="http://schemas.microsoft.com/office/drawing/2014/main" id="{30D1A054-6415-47DE-9B16-10035EB53054}"/>
              </a:ext>
            </a:extLst>
          </p:cNvPr>
          <p:cNvSpPr>
            <a:spLocks noGrp="1"/>
          </p:cNvSpPr>
          <p:nvPr>
            <p:ph type="body" sz="quarter" idx="28"/>
          </p:nvPr>
        </p:nvSpPr>
        <p:spPr>
          <a:xfrm>
            <a:off x="6552322" y="2618715"/>
            <a:ext cx="4550400" cy="778234"/>
          </a:xfrm>
        </p:spPr>
        <p:txBody>
          <a:bodyPr anchor="b">
            <a:norm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Click to edit Master text styles</a:t>
            </a:r>
          </a:p>
        </p:txBody>
      </p:sp>
      <p:sp>
        <p:nvSpPr>
          <p:cNvPr id="24" name="Rectangle 23">
            <a:extLst>
              <a:ext uri="{FF2B5EF4-FFF2-40B4-BE49-F238E27FC236}">
                <a16:creationId xmlns:a16="http://schemas.microsoft.com/office/drawing/2014/main" id="{3E6D2007-47ED-45A4-9F12-A18B0C9ED417}"/>
              </a:ext>
            </a:extLst>
          </p:cNvPr>
          <p:cNvSpPr/>
          <p:nvPr userDrawn="1"/>
        </p:nvSpPr>
        <p:spPr>
          <a:xfrm>
            <a:off x="8672911"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25" name="Text Placeholder 20">
            <a:extLst>
              <a:ext uri="{FF2B5EF4-FFF2-40B4-BE49-F238E27FC236}">
                <a16:creationId xmlns:a16="http://schemas.microsoft.com/office/drawing/2014/main" id="{B0A96B7A-60C9-490B-B4EE-D049BC61C564}"/>
              </a:ext>
            </a:extLst>
          </p:cNvPr>
          <p:cNvSpPr>
            <a:spLocks noGrp="1"/>
          </p:cNvSpPr>
          <p:nvPr>
            <p:ph type="body" sz="quarter" idx="29"/>
          </p:nvPr>
        </p:nvSpPr>
        <p:spPr>
          <a:xfrm>
            <a:off x="6552322" y="3773905"/>
            <a:ext cx="4550400" cy="2110395"/>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26" name="Online Image Placeholder 16">
            <a:extLst>
              <a:ext uri="{FF2B5EF4-FFF2-40B4-BE49-F238E27FC236}">
                <a16:creationId xmlns:a16="http://schemas.microsoft.com/office/drawing/2014/main" id="{343900B9-5A27-4A34-9EA3-52EAA216C361}"/>
              </a:ext>
            </a:extLst>
          </p:cNvPr>
          <p:cNvSpPr>
            <a:spLocks noGrp="1"/>
          </p:cNvSpPr>
          <p:nvPr>
            <p:ph type="clipArt" sz="quarter" idx="30" hasCustomPrompt="1"/>
          </p:nvPr>
        </p:nvSpPr>
        <p:spPr>
          <a:xfrm>
            <a:off x="8377522" y="1714500"/>
            <a:ext cx="900000" cy="900000"/>
          </a:xfrm>
        </p:spPr>
        <p:txBody>
          <a:bodyPr/>
          <a:lstStyle/>
          <a:p>
            <a:r>
              <a:rPr lang="nl-BE"/>
              <a:t> </a:t>
            </a:r>
          </a:p>
        </p:txBody>
      </p:sp>
    </p:spTree>
    <p:extLst>
      <p:ext uri="{BB962C8B-B14F-4D97-AF65-F5344CB8AC3E}">
        <p14:creationId xmlns:p14="http://schemas.microsoft.com/office/powerpoint/2010/main" val="27231027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Titel + Tussentitel + 3 Inhoud/Pictogram">
    <p:spTree>
      <p:nvGrpSpPr>
        <p:cNvPr id="1" name=""/>
        <p:cNvGrpSpPr/>
        <p:nvPr/>
      </p:nvGrpSpPr>
      <p:grpSpPr>
        <a:xfrm>
          <a:off x="0" y="0"/>
          <a:ext cx="0" cy="0"/>
          <a:chOff x="0" y="0"/>
          <a:chExt cx="0" cy="0"/>
        </a:xfrm>
      </p:grpSpPr>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8" name="Rechthoek 3">
            <a:extLst>
              <a:ext uri="{FF2B5EF4-FFF2-40B4-BE49-F238E27FC236}">
                <a16:creationId xmlns:a16="http://schemas.microsoft.com/office/drawing/2014/main" id="{23AF26AC-5CFB-4F6D-8A70-31DC3394C2C5}"/>
              </a:ext>
            </a:extLst>
          </p:cNvPr>
          <p:cNvSpPr/>
          <p:nvPr userDrawn="1"/>
        </p:nvSpPr>
        <p:spPr>
          <a:xfrm>
            <a:off x="839788" y="1577976"/>
            <a:ext cx="3240000" cy="46227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9" name="Rechthoek 3">
            <a:extLst>
              <a:ext uri="{FF2B5EF4-FFF2-40B4-BE49-F238E27FC236}">
                <a16:creationId xmlns:a16="http://schemas.microsoft.com/office/drawing/2014/main" id="{1786B4DD-87B3-4870-B63C-2B803B4906F0}"/>
              </a:ext>
            </a:extLst>
          </p:cNvPr>
          <p:cNvSpPr/>
          <p:nvPr userDrawn="1"/>
        </p:nvSpPr>
        <p:spPr>
          <a:xfrm>
            <a:off x="4476000" y="1577976"/>
            <a:ext cx="3240000" cy="46227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rgbClr val="373636"/>
              </a:solidFill>
              <a:uFill>
                <a:solidFill>
                  <a:srgbClr val="FFE819"/>
                </a:solidFill>
              </a:uFill>
              <a:latin typeface="+mj-lt"/>
            </a:endParaRPr>
          </a:p>
        </p:txBody>
      </p:sp>
      <p:sp>
        <p:nvSpPr>
          <p:cNvPr id="10" name="Rechthoek 3">
            <a:extLst>
              <a:ext uri="{FF2B5EF4-FFF2-40B4-BE49-F238E27FC236}">
                <a16:creationId xmlns:a16="http://schemas.microsoft.com/office/drawing/2014/main" id="{892CD43D-9369-47DC-A190-4DABB5F648B9}"/>
              </a:ext>
            </a:extLst>
          </p:cNvPr>
          <p:cNvSpPr/>
          <p:nvPr userDrawn="1"/>
        </p:nvSpPr>
        <p:spPr>
          <a:xfrm>
            <a:off x="8112212" y="1592263"/>
            <a:ext cx="3240000" cy="46227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rgbClr val="373636"/>
              </a:solidFill>
              <a:uFill>
                <a:solidFill>
                  <a:srgbClr val="FFE819"/>
                </a:solidFill>
              </a:uFill>
              <a:latin typeface="+mj-lt"/>
            </a:endParaRPr>
          </a:p>
        </p:txBody>
      </p:sp>
      <p:sp>
        <p:nvSpPr>
          <p:cNvPr id="20" name="Titel 1">
            <a:extLst>
              <a:ext uri="{FF2B5EF4-FFF2-40B4-BE49-F238E27FC236}">
                <a16:creationId xmlns:a16="http://schemas.microsoft.com/office/drawing/2014/main" id="{EACFD26D-5C2D-4D4C-BF5B-D87C120620C3}"/>
              </a:ext>
            </a:extLst>
          </p:cNvPr>
          <p:cNvSpPr>
            <a:spLocks noGrp="1"/>
          </p:cNvSpPr>
          <p:nvPr>
            <p:ph type="title" hasCustomPrompt="1"/>
          </p:nvPr>
        </p:nvSpPr>
        <p:spPr>
          <a:xfrm>
            <a:off x="836612" y="736352"/>
            <a:ext cx="10515600" cy="703511"/>
          </a:xfrm>
          <a:prstGeom prst="rect">
            <a:avLst/>
          </a:prstGeom>
        </p:spPr>
        <p:txBody>
          <a:bodyPr anchor="t"/>
          <a:lstStyle>
            <a:lvl1pPr>
              <a:defRPr/>
            </a:lvl1pPr>
          </a:lstStyle>
          <a:p>
            <a:r>
              <a:rPr lang="nl-NL"/>
              <a:t>Hoofdtitel</a:t>
            </a:r>
            <a:endParaRPr lang="nl-BE"/>
          </a:p>
        </p:txBody>
      </p:sp>
      <p:sp>
        <p:nvSpPr>
          <p:cNvPr id="22" name="Tijdelijke aanduiding voor tekst 9">
            <a:extLst>
              <a:ext uri="{FF2B5EF4-FFF2-40B4-BE49-F238E27FC236}">
                <a16:creationId xmlns:a16="http://schemas.microsoft.com/office/drawing/2014/main" id="{CC9879FD-0861-47BA-AB16-D81A3B7D1A0F}"/>
              </a:ext>
            </a:extLst>
          </p:cNvPr>
          <p:cNvSpPr>
            <a:spLocks noGrp="1"/>
          </p:cNvSpPr>
          <p:nvPr>
            <p:ph type="body" sz="quarter" idx="13" hasCustomPrompt="1"/>
          </p:nvPr>
        </p:nvSpPr>
        <p:spPr>
          <a:xfrm>
            <a:off x="836612"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
        <p:nvSpPr>
          <p:cNvPr id="23" name="Text Placeholder 16">
            <a:extLst>
              <a:ext uri="{FF2B5EF4-FFF2-40B4-BE49-F238E27FC236}">
                <a16:creationId xmlns:a16="http://schemas.microsoft.com/office/drawing/2014/main" id="{8BB1C6CA-135A-4AE9-9AB0-7B207BD8378D}"/>
              </a:ext>
            </a:extLst>
          </p:cNvPr>
          <p:cNvSpPr>
            <a:spLocks noGrp="1"/>
          </p:cNvSpPr>
          <p:nvPr>
            <p:ph type="body" sz="quarter" idx="14"/>
          </p:nvPr>
        </p:nvSpPr>
        <p:spPr>
          <a:xfrm>
            <a:off x="999988" y="2618715"/>
            <a:ext cx="2919600" cy="778234"/>
          </a:xfrm>
        </p:spPr>
        <p:txBody>
          <a:bodyPr anchor="b">
            <a:norm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Click to edit Master text styles</a:t>
            </a:r>
          </a:p>
        </p:txBody>
      </p:sp>
      <p:sp>
        <p:nvSpPr>
          <p:cNvPr id="24" name="Rectangle 23">
            <a:extLst>
              <a:ext uri="{FF2B5EF4-FFF2-40B4-BE49-F238E27FC236}">
                <a16:creationId xmlns:a16="http://schemas.microsoft.com/office/drawing/2014/main" id="{45BCF47F-37A5-4B7C-9485-7519277ADFCA}"/>
              </a:ext>
            </a:extLst>
          </p:cNvPr>
          <p:cNvSpPr/>
          <p:nvPr userDrawn="1"/>
        </p:nvSpPr>
        <p:spPr>
          <a:xfrm>
            <a:off x="2305177"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25" name="Text Placeholder 20">
            <a:extLst>
              <a:ext uri="{FF2B5EF4-FFF2-40B4-BE49-F238E27FC236}">
                <a16:creationId xmlns:a16="http://schemas.microsoft.com/office/drawing/2014/main" id="{3728EF24-9EE6-4CEE-969E-B8B7446DDC0C}"/>
              </a:ext>
            </a:extLst>
          </p:cNvPr>
          <p:cNvSpPr>
            <a:spLocks noGrp="1"/>
          </p:cNvSpPr>
          <p:nvPr>
            <p:ph type="body" sz="quarter" idx="20"/>
          </p:nvPr>
        </p:nvSpPr>
        <p:spPr>
          <a:xfrm>
            <a:off x="999988" y="3773905"/>
            <a:ext cx="2919600" cy="2110395"/>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28" name="Online Image Placeholder 16">
            <a:extLst>
              <a:ext uri="{FF2B5EF4-FFF2-40B4-BE49-F238E27FC236}">
                <a16:creationId xmlns:a16="http://schemas.microsoft.com/office/drawing/2014/main" id="{41F57AC2-0925-47D8-847C-E565727DA574}"/>
              </a:ext>
            </a:extLst>
          </p:cNvPr>
          <p:cNvSpPr>
            <a:spLocks noGrp="1"/>
          </p:cNvSpPr>
          <p:nvPr>
            <p:ph type="clipArt" sz="quarter" idx="27" hasCustomPrompt="1"/>
          </p:nvPr>
        </p:nvSpPr>
        <p:spPr>
          <a:xfrm>
            <a:off x="2009788" y="1714500"/>
            <a:ext cx="900000" cy="900000"/>
          </a:xfrm>
        </p:spPr>
        <p:txBody>
          <a:bodyPr/>
          <a:lstStyle/>
          <a:p>
            <a:r>
              <a:rPr lang="nl-BE"/>
              <a:t> </a:t>
            </a:r>
          </a:p>
        </p:txBody>
      </p:sp>
      <p:sp>
        <p:nvSpPr>
          <p:cNvPr id="34" name="Text Placeholder 16">
            <a:extLst>
              <a:ext uri="{FF2B5EF4-FFF2-40B4-BE49-F238E27FC236}">
                <a16:creationId xmlns:a16="http://schemas.microsoft.com/office/drawing/2014/main" id="{CC3F4D00-33C0-47BA-AD68-A90C140F0634}"/>
              </a:ext>
            </a:extLst>
          </p:cNvPr>
          <p:cNvSpPr>
            <a:spLocks noGrp="1"/>
          </p:cNvSpPr>
          <p:nvPr>
            <p:ph type="body" sz="quarter" idx="28"/>
          </p:nvPr>
        </p:nvSpPr>
        <p:spPr>
          <a:xfrm>
            <a:off x="4636200" y="2618715"/>
            <a:ext cx="2919600" cy="778234"/>
          </a:xfrm>
        </p:spPr>
        <p:txBody>
          <a:bodyPr anchor="b">
            <a:norm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Click to edit Master text styles</a:t>
            </a:r>
          </a:p>
        </p:txBody>
      </p:sp>
      <p:sp>
        <p:nvSpPr>
          <p:cNvPr id="35" name="Rectangle 34">
            <a:extLst>
              <a:ext uri="{FF2B5EF4-FFF2-40B4-BE49-F238E27FC236}">
                <a16:creationId xmlns:a16="http://schemas.microsoft.com/office/drawing/2014/main" id="{BDC197F4-EA06-4DDA-A29E-0EF637FFFEBE}"/>
              </a:ext>
            </a:extLst>
          </p:cNvPr>
          <p:cNvSpPr/>
          <p:nvPr userDrawn="1"/>
        </p:nvSpPr>
        <p:spPr>
          <a:xfrm>
            <a:off x="5941389"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36" name="Text Placeholder 20">
            <a:extLst>
              <a:ext uri="{FF2B5EF4-FFF2-40B4-BE49-F238E27FC236}">
                <a16:creationId xmlns:a16="http://schemas.microsoft.com/office/drawing/2014/main" id="{526EC123-0D03-4949-A8C0-A22D37532819}"/>
              </a:ext>
            </a:extLst>
          </p:cNvPr>
          <p:cNvSpPr>
            <a:spLocks noGrp="1"/>
          </p:cNvSpPr>
          <p:nvPr>
            <p:ph type="body" sz="quarter" idx="29"/>
          </p:nvPr>
        </p:nvSpPr>
        <p:spPr>
          <a:xfrm>
            <a:off x="4636200" y="3773905"/>
            <a:ext cx="2919600" cy="2110395"/>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37" name="Online Image Placeholder 16">
            <a:extLst>
              <a:ext uri="{FF2B5EF4-FFF2-40B4-BE49-F238E27FC236}">
                <a16:creationId xmlns:a16="http://schemas.microsoft.com/office/drawing/2014/main" id="{7A3AC853-2F98-4ED6-ADBA-F4C35BA5391D}"/>
              </a:ext>
            </a:extLst>
          </p:cNvPr>
          <p:cNvSpPr>
            <a:spLocks noGrp="1"/>
          </p:cNvSpPr>
          <p:nvPr>
            <p:ph type="clipArt" sz="quarter" idx="30" hasCustomPrompt="1"/>
          </p:nvPr>
        </p:nvSpPr>
        <p:spPr>
          <a:xfrm>
            <a:off x="5646000" y="1714500"/>
            <a:ext cx="900000" cy="900000"/>
          </a:xfrm>
        </p:spPr>
        <p:txBody>
          <a:bodyPr/>
          <a:lstStyle/>
          <a:p>
            <a:r>
              <a:rPr lang="nl-BE"/>
              <a:t> </a:t>
            </a:r>
          </a:p>
        </p:txBody>
      </p:sp>
      <p:sp>
        <p:nvSpPr>
          <p:cNvPr id="38" name="Text Placeholder 16">
            <a:extLst>
              <a:ext uri="{FF2B5EF4-FFF2-40B4-BE49-F238E27FC236}">
                <a16:creationId xmlns:a16="http://schemas.microsoft.com/office/drawing/2014/main" id="{77D2E02D-03FC-4B46-B861-DCDEDEC131FF}"/>
              </a:ext>
            </a:extLst>
          </p:cNvPr>
          <p:cNvSpPr>
            <a:spLocks noGrp="1"/>
          </p:cNvSpPr>
          <p:nvPr>
            <p:ph type="body" sz="quarter" idx="31"/>
          </p:nvPr>
        </p:nvSpPr>
        <p:spPr>
          <a:xfrm>
            <a:off x="8272412" y="2618715"/>
            <a:ext cx="2919600" cy="778234"/>
          </a:xfrm>
        </p:spPr>
        <p:txBody>
          <a:bodyPr anchor="b">
            <a:norm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Click to edit Master text styles</a:t>
            </a:r>
          </a:p>
        </p:txBody>
      </p:sp>
      <p:sp>
        <p:nvSpPr>
          <p:cNvPr id="39" name="Rectangle 38">
            <a:extLst>
              <a:ext uri="{FF2B5EF4-FFF2-40B4-BE49-F238E27FC236}">
                <a16:creationId xmlns:a16="http://schemas.microsoft.com/office/drawing/2014/main" id="{35FF3416-302A-4EBD-90C7-F5A5EF8E3A87}"/>
              </a:ext>
            </a:extLst>
          </p:cNvPr>
          <p:cNvSpPr/>
          <p:nvPr userDrawn="1"/>
        </p:nvSpPr>
        <p:spPr>
          <a:xfrm>
            <a:off x="9577601"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40" name="Text Placeholder 20">
            <a:extLst>
              <a:ext uri="{FF2B5EF4-FFF2-40B4-BE49-F238E27FC236}">
                <a16:creationId xmlns:a16="http://schemas.microsoft.com/office/drawing/2014/main" id="{674B1754-672D-4B67-A177-16D8B34DD396}"/>
              </a:ext>
            </a:extLst>
          </p:cNvPr>
          <p:cNvSpPr>
            <a:spLocks noGrp="1"/>
          </p:cNvSpPr>
          <p:nvPr>
            <p:ph type="body" sz="quarter" idx="32"/>
          </p:nvPr>
        </p:nvSpPr>
        <p:spPr>
          <a:xfrm>
            <a:off x="8272412" y="3773905"/>
            <a:ext cx="2919600" cy="2110395"/>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41" name="Online Image Placeholder 16">
            <a:extLst>
              <a:ext uri="{FF2B5EF4-FFF2-40B4-BE49-F238E27FC236}">
                <a16:creationId xmlns:a16="http://schemas.microsoft.com/office/drawing/2014/main" id="{21C369DB-296F-4ECC-B095-94B0855D5BF5}"/>
              </a:ext>
            </a:extLst>
          </p:cNvPr>
          <p:cNvSpPr>
            <a:spLocks noGrp="1"/>
          </p:cNvSpPr>
          <p:nvPr>
            <p:ph type="clipArt" sz="quarter" idx="33" hasCustomPrompt="1"/>
          </p:nvPr>
        </p:nvSpPr>
        <p:spPr>
          <a:xfrm>
            <a:off x="9282212" y="1714500"/>
            <a:ext cx="900000" cy="900000"/>
          </a:xfrm>
        </p:spPr>
        <p:txBody>
          <a:bodyPr/>
          <a:lstStyle/>
          <a:p>
            <a:r>
              <a:rPr lang="nl-BE"/>
              <a:t> </a:t>
            </a:r>
          </a:p>
        </p:txBody>
      </p:sp>
    </p:spTree>
    <p:extLst>
      <p:ext uri="{BB962C8B-B14F-4D97-AF65-F5344CB8AC3E}">
        <p14:creationId xmlns:p14="http://schemas.microsoft.com/office/powerpoint/2010/main" val="7471748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Titel + Tussentitel + 4 Inhoud/Pictogram">
    <p:spTree>
      <p:nvGrpSpPr>
        <p:cNvPr id="1" name=""/>
        <p:cNvGrpSpPr/>
        <p:nvPr/>
      </p:nvGrpSpPr>
      <p:grpSpPr>
        <a:xfrm>
          <a:off x="0" y="0"/>
          <a:ext cx="0" cy="0"/>
          <a:chOff x="0" y="0"/>
          <a:chExt cx="0" cy="0"/>
        </a:xfrm>
      </p:grpSpPr>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8" name="Rechthoek 3">
            <a:extLst>
              <a:ext uri="{FF2B5EF4-FFF2-40B4-BE49-F238E27FC236}">
                <a16:creationId xmlns:a16="http://schemas.microsoft.com/office/drawing/2014/main" id="{23AF26AC-5CFB-4F6D-8A70-31DC3394C2C5}"/>
              </a:ext>
            </a:extLst>
          </p:cNvPr>
          <p:cNvSpPr/>
          <p:nvPr userDrawn="1"/>
        </p:nvSpPr>
        <p:spPr>
          <a:xfrm>
            <a:off x="839788"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11" name="Text Placeholder 16">
            <a:extLst>
              <a:ext uri="{FF2B5EF4-FFF2-40B4-BE49-F238E27FC236}">
                <a16:creationId xmlns:a16="http://schemas.microsoft.com/office/drawing/2014/main" id="{B516FA6D-8E9F-4C9C-BA50-CC09DCED4072}"/>
              </a:ext>
            </a:extLst>
          </p:cNvPr>
          <p:cNvSpPr>
            <a:spLocks noGrp="1"/>
          </p:cNvSpPr>
          <p:nvPr>
            <p:ph type="body" sz="quarter" idx="14"/>
          </p:nvPr>
        </p:nvSpPr>
        <p:spPr>
          <a:xfrm>
            <a:off x="966060" y="2618715"/>
            <a:ext cx="2273512" cy="778234"/>
          </a:xfrm>
        </p:spPr>
        <p:txBody>
          <a:bodyPr anchor="b">
            <a:norm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Click to edit Master text styles</a:t>
            </a:r>
          </a:p>
        </p:txBody>
      </p:sp>
      <p:sp>
        <p:nvSpPr>
          <p:cNvPr id="15" name="Rectangle 14">
            <a:extLst>
              <a:ext uri="{FF2B5EF4-FFF2-40B4-BE49-F238E27FC236}">
                <a16:creationId xmlns:a16="http://schemas.microsoft.com/office/drawing/2014/main" id="{D870A25B-699D-4D15-BC83-0201815D2734}"/>
              </a:ext>
            </a:extLst>
          </p:cNvPr>
          <p:cNvSpPr/>
          <p:nvPr userDrawn="1"/>
        </p:nvSpPr>
        <p:spPr>
          <a:xfrm>
            <a:off x="1958011"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21" name="Text Placeholder 20">
            <a:extLst>
              <a:ext uri="{FF2B5EF4-FFF2-40B4-BE49-F238E27FC236}">
                <a16:creationId xmlns:a16="http://schemas.microsoft.com/office/drawing/2014/main" id="{E566FEB3-9583-4476-870F-897012632146}"/>
              </a:ext>
            </a:extLst>
          </p:cNvPr>
          <p:cNvSpPr>
            <a:spLocks noGrp="1"/>
          </p:cNvSpPr>
          <p:nvPr>
            <p:ph type="body" sz="quarter" idx="20"/>
          </p:nvPr>
        </p:nvSpPr>
        <p:spPr>
          <a:xfrm>
            <a:off x="965656" y="3773905"/>
            <a:ext cx="2274311" cy="2110395"/>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71" name="Rechthoek 3">
            <a:extLst>
              <a:ext uri="{FF2B5EF4-FFF2-40B4-BE49-F238E27FC236}">
                <a16:creationId xmlns:a16="http://schemas.microsoft.com/office/drawing/2014/main" id="{D42E061E-4CC4-43FD-8005-B1BD5D905DC0}"/>
              </a:ext>
            </a:extLst>
          </p:cNvPr>
          <p:cNvSpPr/>
          <p:nvPr userDrawn="1"/>
        </p:nvSpPr>
        <p:spPr>
          <a:xfrm>
            <a:off x="3502631"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72" name="Text Placeholder 16">
            <a:extLst>
              <a:ext uri="{FF2B5EF4-FFF2-40B4-BE49-F238E27FC236}">
                <a16:creationId xmlns:a16="http://schemas.microsoft.com/office/drawing/2014/main" id="{4E3C6674-DD01-47E9-A10E-D853334741CF}"/>
              </a:ext>
            </a:extLst>
          </p:cNvPr>
          <p:cNvSpPr>
            <a:spLocks noGrp="1"/>
          </p:cNvSpPr>
          <p:nvPr>
            <p:ph type="body" sz="quarter" idx="21"/>
          </p:nvPr>
        </p:nvSpPr>
        <p:spPr>
          <a:xfrm>
            <a:off x="3628903" y="2618715"/>
            <a:ext cx="2273512" cy="778234"/>
          </a:xfrm>
        </p:spPr>
        <p:txBody>
          <a:bodyPr anchor="b">
            <a:norm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Click to edit Master text styles</a:t>
            </a:r>
          </a:p>
        </p:txBody>
      </p:sp>
      <p:sp>
        <p:nvSpPr>
          <p:cNvPr id="73" name="Rectangle 72">
            <a:extLst>
              <a:ext uri="{FF2B5EF4-FFF2-40B4-BE49-F238E27FC236}">
                <a16:creationId xmlns:a16="http://schemas.microsoft.com/office/drawing/2014/main" id="{7B184C01-EC21-4F1C-A40F-CE7D84CD102F}"/>
              </a:ext>
            </a:extLst>
          </p:cNvPr>
          <p:cNvSpPr/>
          <p:nvPr userDrawn="1"/>
        </p:nvSpPr>
        <p:spPr>
          <a:xfrm>
            <a:off x="4620854"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74" name="Text Placeholder 20">
            <a:extLst>
              <a:ext uri="{FF2B5EF4-FFF2-40B4-BE49-F238E27FC236}">
                <a16:creationId xmlns:a16="http://schemas.microsoft.com/office/drawing/2014/main" id="{55EDD25B-4655-4241-B02F-A9D898AFDAC2}"/>
              </a:ext>
            </a:extLst>
          </p:cNvPr>
          <p:cNvSpPr>
            <a:spLocks noGrp="1"/>
          </p:cNvSpPr>
          <p:nvPr>
            <p:ph type="body" sz="quarter" idx="22"/>
          </p:nvPr>
        </p:nvSpPr>
        <p:spPr>
          <a:xfrm>
            <a:off x="3628499" y="3773905"/>
            <a:ext cx="2274311" cy="2110395"/>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75" name="Rechthoek 3">
            <a:extLst>
              <a:ext uri="{FF2B5EF4-FFF2-40B4-BE49-F238E27FC236}">
                <a16:creationId xmlns:a16="http://schemas.microsoft.com/office/drawing/2014/main" id="{25E21064-3834-4788-B957-C622E24DCF38}"/>
              </a:ext>
            </a:extLst>
          </p:cNvPr>
          <p:cNvSpPr/>
          <p:nvPr userDrawn="1"/>
        </p:nvSpPr>
        <p:spPr>
          <a:xfrm>
            <a:off x="6165474"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76" name="Text Placeholder 16">
            <a:extLst>
              <a:ext uri="{FF2B5EF4-FFF2-40B4-BE49-F238E27FC236}">
                <a16:creationId xmlns:a16="http://schemas.microsoft.com/office/drawing/2014/main" id="{6350B18A-4C7A-4978-BED9-F8CA3F7851C9}"/>
              </a:ext>
            </a:extLst>
          </p:cNvPr>
          <p:cNvSpPr>
            <a:spLocks noGrp="1"/>
          </p:cNvSpPr>
          <p:nvPr>
            <p:ph type="body" sz="quarter" idx="23"/>
          </p:nvPr>
        </p:nvSpPr>
        <p:spPr>
          <a:xfrm>
            <a:off x="6291746" y="2618715"/>
            <a:ext cx="2273512" cy="778234"/>
          </a:xfrm>
        </p:spPr>
        <p:txBody>
          <a:bodyPr anchor="b">
            <a:norm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Click to edit Master text styles</a:t>
            </a:r>
          </a:p>
        </p:txBody>
      </p:sp>
      <p:sp>
        <p:nvSpPr>
          <p:cNvPr id="77" name="Rectangle 76">
            <a:extLst>
              <a:ext uri="{FF2B5EF4-FFF2-40B4-BE49-F238E27FC236}">
                <a16:creationId xmlns:a16="http://schemas.microsoft.com/office/drawing/2014/main" id="{84149926-AEB6-41AF-B225-2B03505D5B8D}"/>
              </a:ext>
            </a:extLst>
          </p:cNvPr>
          <p:cNvSpPr/>
          <p:nvPr userDrawn="1"/>
        </p:nvSpPr>
        <p:spPr>
          <a:xfrm>
            <a:off x="7283697"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78" name="Text Placeholder 20">
            <a:extLst>
              <a:ext uri="{FF2B5EF4-FFF2-40B4-BE49-F238E27FC236}">
                <a16:creationId xmlns:a16="http://schemas.microsoft.com/office/drawing/2014/main" id="{CBE57870-6B13-4436-9AB0-B45ACC23401D}"/>
              </a:ext>
            </a:extLst>
          </p:cNvPr>
          <p:cNvSpPr>
            <a:spLocks noGrp="1"/>
          </p:cNvSpPr>
          <p:nvPr>
            <p:ph type="body" sz="quarter" idx="24"/>
          </p:nvPr>
        </p:nvSpPr>
        <p:spPr>
          <a:xfrm>
            <a:off x="6291342" y="3773905"/>
            <a:ext cx="2274311" cy="2110395"/>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79" name="Rechthoek 3">
            <a:extLst>
              <a:ext uri="{FF2B5EF4-FFF2-40B4-BE49-F238E27FC236}">
                <a16:creationId xmlns:a16="http://schemas.microsoft.com/office/drawing/2014/main" id="{8C77416B-B3AD-4D67-B6D2-4ACF2DD6EDD0}"/>
              </a:ext>
            </a:extLst>
          </p:cNvPr>
          <p:cNvSpPr/>
          <p:nvPr userDrawn="1"/>
        </p:nvSpPr>
        <p:spPr>
          <a:xfrm>
            <a:off x="8828316" y="1592263"/>
            <a:ext cx="2523897" cy="46085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468000" rIns="180000" bIns="144000" rtlCol="0" anchor="t"/>
          <a:lstStyle/>
          <a:p>
            <a:pPr algn="ctr"/>
            <a:endParaRPr lang="nl-NL" sz="1600">
              <a:solidFill>
                <a:schemeClr val="tx1"/>
              </a:solidFill>
              <a:uFill>
                <a:solidFill>
                  <a:srgbClr val="FFE819"/>
                </a:solidFill>
              </a:uFill>
              <a:latin typeface="+mj-lt"/>
            </a:endParaRPr>
          </a:p>
        </p:txBody>
      </p:sp>
      <p:sp>
        <p:nvSpPr>
          <p:cNvPr id="80" name="Text Placeholder 16">
            <a:extLst>
              <a:ext uri="{FF2B5EF4-FFF2-40B4-BE49-F238E27FC236}">
                <a16:creationId xmlns:a16="http://schemas.microsoft.com/office/drawing/2014/main" id="{852EF0F1-F093-4E8C-A7D2-5130A61B0E50}"/>
              </a:ext>
            </a:extLst>
          </p:cNvPr>
          <p:cNvSpPr>
            <a:spLocks noGrp="1"/>
          </p:cNvSpPr>
          <p:nvPr>
            <p:ph type="body" sz="quarter" idx="25"/>
          </p:nvPr>
        </p:nvSpPr>
        <p:spPr>
          <a:xfrm>
            <a:off x="8954588" y="2618715"/>
            <a:ext cx="2273512" cy="778234"/>
          </a:xfrm>
        </p:spPr>
        <p:txBody>
          <a:bodyPr anchor="b">
            <a:normAutofit/>
          </a:bodyPr>
          <a:lstStyle>
            <a:lvl1pPr marL="0" algn="ctr" defTabSz="914400" rtl="0" eaLnBrk="1" latinLnBrk="0" hangingPunct="1">
              <a:defRPr lang="en-US" sz="2400" b="1" kern="1200" dirty="0" smtClean="0">
                <a:solidFill>
                  <a:schemeClr val="tx2"/>
                </a:solidFill>
                <a:uFill>
                  <a:solidFill>
                    <a:srgbClr val="FFE819"/>
                  </a:solidFill>
                </a:uFill>
                <a:latin typeface="+mj-lt"/>
                <a:ea typeface="+mn-ea"/>
                <a:cs typeface="+mn-cs"/>
              </a:defRPr>
            </a:lvl1pPr>
          </a:lstStyle>
          <a:p>
            <a:pPr lvl="0"/>
            <a:r>
              <a:rPr lang="en-US"/>
              <a:t>Click to edit Master text styles</a:t>
            </a:r>
          </a:p>
        </p:txBody>
      </p:sp>
      <p:sp>
        <p:nvSpPr>
          <p:cNvPr id="81" name="Rectangle 80">
            <a:extLst>
              <a:ext uri="{FF2B5EF4-FFF2-40B4-BE49-F238E27FC236}">
                <a16:creationId xmlns:a16="http://schemas.microsoft.com/office/drawing/2014/main" id="{396AA952-17E9-41F2-A71E-4A8199C2B745}"/>
              </a:ext>
            </a:extLst>
          </p:cNvPr>
          <p:cNvSpPr/>
          <p:nvPr userDrawn="1"/>
        </p:nvSpPr>
        <p:spPr>
          <a:xfrm>
            <a:off x="9946539" y="3549427"/>
            <a:ext cx="309222"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latin typeface="+mj-lt"/>
            </a:endParaRPr>
          </a:p>
        </p:txBody>
      </p:sp>
      <p:sp>
        <p:nvSpPr>
          <p:cNvPr id="82" name="Text Placeholder 20">
            <a:extLst>
              <a:ext uri="{FF2B5EF4-FFF2-40B4-BE49-F238E27FC236}">
                <a16:creationId xmlns:a16="http://schemas.microsoft.com/office/drawing/2014/main" id="{6FF71E5F-F651-4629-9C5E-3DE7139EE63D}"/>
              </a:ext>
            </a:extLst>
          </p:cNvPr>
          <p:cNvSpPr>
            <a:spLocks noGrp="1"/>
          </p:cNvSpPr>
          <p:nvPr>
            <p:ph type="body" sz="quarter" idx="26"/>
          </p:nvPr>
        </p:nvSpPr>
        <p:spPr>
          <a:xfrm>
            <a:off x="8954184" y="3773905"/>
            <a:ext cx="2274311" cy="2110395"/>
          </a:xfrm>
        </p:spPr>
        <p:txBody>
          <a:bodyPr/>
          <a:lstStyle>
            <a:lvl1pPr marL="230400" indent="-230400">
              <a:buFont typeface="Wingdings" panose="05000000000000000000" pitchFamily="2" charset="2"/>
              <a:buChar char="§"/>
              <a:defRPr sz="2000">
                <a:latin typeface="+mn-lt"/>
              </a:defRPr>
            </a:lvl1pPr>
            <a:lvl2pPr marL="460800">
              <a:defRPr/>
            </a:lvl2pPr>
            <a:lvl3pPr marL="691200">
              <a:defRPr/>
            </a:lvl3pPr>
            <a:lvl4pPr marL="921600">
              <a:defRPr/>
            </a:lvl4pPr>
            <a:lvl5pPr marL="1152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23" name="Titel 1">
            <a:extLst>
              <a:ext uri="{FF2B5EF4-FFF2-40B4-BE49-F238E27FC236}">
                <a16:creationId xmlns:a16="http://schemas.microsoft.com/office/drawing/2014/main" id="{41E833E3-11DC-491F-9B58-E6B30A34C1E1}"/>
              </a:ext>
            </a:extLst>
          </p:cNvPr>
          <p:cNvSpPr>
            <a:spLocks noGrp="1"/>
          </p:cNvSpPr>
          <p:nvPr>
            <p:ph type="title" hasCustomPrompt="1"/>
          </p:nvPr>
        </p:nvSpPr>
        <p:spPr>
          <a:xfrm>
            <a:off x="836612" y="736352"/>
            <a:ext cx="10515600" cy="703511"/>
          </a:xfrm>
          <a:prstGeom prst="rect">
            <a:avLst/>
          </a:prstGeom>
        </p:spPr>
        <p:txBody>
          <a:bodyPr anchor="t"/>
          <a:lstStyle>
            <a:lvl1pPr>
              <a:defRPr/>
            </a:lvl1pPr>
          </a:lstStyle>
          <a:p>
            <a:r>
              <a:rPr lang="nl-NL"/>
              <a:t>Hoofdtitel</a:t>
            </a:r>
            <a:endParaRPr lang="nl-BE"/>
          </a:p>
        </p:txBody>
      </p:sp>
      <p:sp>
        <p:nvSpPr>
          <p:cNvPr id="24" name="Tijdelijke aanduiding voor tekst 9">
            <a:extLst>
              <a:ext uri="{FF2B5EF4-FFF2-40B4-BE49-F238E27FC236}">
                <a16:creationId xmlns:a16="http://schemas.microsoft.com/office/drawing/2014/main" id="{73F24D1F-09B5-4D12-AAE2-ED1A62D13F3F}"/>
              </a:ext>
            </a:extLst>
          </p:cNvPr>
          <p:cNvSpPr>
            <a:spLocks noGrp="1"/>
          </p:cNvSpPr>
          <p:nvPr>
            <p:ph type="body" sz="quarter" idx="13" hasCustomPrompt="1"/>
          </p:nvPr>
        </p:nvSpPr>
        <p:spPr>
          <a:xfrm>
            <a:off x="836612" y="368300"/>
            <a:ext cx="10515599" cy="368052"/>
          </a:xfrm>
        </p:spPr>
        <p:txBody>
          <a:bodyPr anchor="ctr">
            <a:normAutofit/>
          </a:bodyPr>
          <a:lstStyle>
            <a:lvl1pPr>
              <a:defRPr sz="2000" b="0" u="none" cap="all" baseline="0">
                <a:solidFill>
                  <a:schemeClr val="tx1"/>
                </a:solidFill>
              </a:defRPr>
            </a:lvl1pPr>
          </a:lstStyle>
          <a:p>
            <a:pPr lvl="0"/>
            <a:r>
              <a:rPr lang="nl-BE"/>
              <a:t>BOVENTITEL</a:t>
            </a:r>
          </a:p>
        </p:txBody>
      </p:sp>
      <p:sp>
        <p:nvSpPr>
          <p:cNvPr id="17" name="Online Image Placeholder 16">
            <a:extLst>
              <a:ext uri="{FF2B5EF4-FFF2-40B4-BE49-F238E27FC236}">
                <a16:creationId xmlns:a16="http://schemas.microsoft.com/office/drawing/2014/main" id="{A2B2B6C9-21C8-40FF-8EBE-697189CEC390}"/>
              </a:ext>
            </a:extLst>
          </p:cNvPr>
          <p:cNvSpPr>
            <a:spLocks noGrp="1"/>
          </p:cNvSpPr>
          <p:nvPr>
            <p:ph type="clipArt" sz="quarter" idx="27" hasCustomPrompt="1"/>
          </p:nvPr>
        </p:nvSpPr>
        <p:spPr>
          <a:xfrm>
            <a:off x="1652816" y="1714500"/>
            <a:ext cx="900000" cy="900000"/>
          </a:xfrm>
        </p:spPr>
        <p:txBody>
          <a:bodyPr/>
          <a:lstStyle/>
          <a:p>
            <a:r>
              <a:rPr lang="nl-BE"/>
              <a:t> </a:t>
            </a:r>
          </a:p>
        </p:txBody>
      </p:sp>
      <p:sp>
        <p:nvSpPr>
          <p:cNvPr id="33" name="Online Image Placeholder 16">
            <a:extLst>
              <a:ext uri="{FF2B5EF4-FFF2-40B4-BE49-F238E27FC236}">
                <a16:creationId xmlns:a16="http://schemas.microsoft.com/office/drawing/2014/main" id="{1CDE10C2-BA14-4E9C-AE63-B4D5DF640580}"/>
              </a:ext>
            </a:extLst>
          </p:cNvPr>
          <p:cNvSpPr>
            <a:spLocks noGrp="1"/>
          </p:cNvSpPr>
          <p:nvPr>
            <p:ph type="clipArt" sz="quarter" idx="28" hasCustomPrompt="1"/>
          </p:nvPr>
        </p:nvSpPr>
        <p:spPr>
          <a:xfrm>
            <a:off x="4314579" y="1714500"/>
            <a:ext cx="900000" cy="900000"/>
          </a:xfrm>
        </p:spPr>
        <p:txBody>
          <a:bodyPr/>
          <a:lstStyle/>
          <a:p>
            <a:r>
              <a:rPr lang="nl-BE"/>
              <a:t> </a:t>
            </a:r>
          </a:p>
        </p:txBody>
      </p:sp>
      <p:sp>
        <p:nvSpPr>
          <p:cNvPr id="34" name="Online Image Placeholder 16">
            <a:extLst>
              <a:ext uri="{FF2B5EF4-FFF2-40B4-BE49-F238E27FC236}">
                <a16:creationId xmlns:a16="http://schemas.microsoft.com/office/drawing/2014/main" id="{7C2AD36D-415D-48BE-AB94-91331126AFA1}"/>
              </a:ext>
            </a:extLst>
          </p:cNvPr>
          <p:cNvSpPr>
            <a:spLocks noGrp="1"/>
          </p:cNvSpPr>
          <p:nvPr>
            <p:ph type="clipArt" sz="quarter" idx="29" hasCustomPrompt="1"/>
          </p:nvPr>
        </p:nvSpPr>
        <p:spPr>
          <a:xfrm>
            <a:off x="6976342" y="1714500"/>
            <a:ext cx="900000" cy="900000"/>
          </a:xfrm>
        </p:spPr>
        <p:txBody>
          <a:bodyPr/>
          <a:lstStyle/>
          <a:p>
            <a:r>
              <a:rPr lang="nl-BE"/>
              <a:t> </a:t>
            </a:r>
          </a:p>
        </p:txBody>
      </p:sp>
      <p:sp>
        <p:nvSpPr>
          <p:cNvPr id="35" name="Online Image Placeholder 16">
            <a:extLst>
              <a:ext uri="{FF2B5EF4-FFF2-40B4-BE49-F238E27FC236}">
                <a16:creationId xmlns:a16="http://schemas.microsoft.com/office/drawing/2014/main" id="{EE73A52C-82A9-47E4-B6DA-E7F7D3C8BC8C}"/>
              </a:ext>
            </a:extLst>
          </p:cNvPr>
          <p:cNvSpPr>
            <a:spLocks noGrp="1"/>
          </p:cNvSpPr>
          <p:nvPr>
            <p:ph type="clipArt" sz="quarter" idx="30" hasCustomPrompt="1"/>
          </p:nvPr>
        </p:nvSpPr>
        <p:spPr>
          <a:xfrm>
            <a:off x="9638105" y="1714500"/>
            <a:ext cx="900000" cy="900000"/>
          </a:xfrm>
        </p:spPr>
        <p:txBody>
          <a:bodyPr/>
          <a:lstStyle/>
          <a:p>
            <a:r>
              <a:rPr lang="nl-BE"/>
              <a:t> </a:t>
            </a:r>
          </a:p>
        </p:txBody>
      </p:sp>
    </p:spTree>
    <p:extLst>
      <p:ext uri="{BB962C8B-B14F-4D97-AF65-F5344CB8AC3E}">
        <p14:creationId xmlns:p14="http://schemas.microsoft.com/office/powerpoint/2010/main" val="27978049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Titel + Tussentitel + Inhoud + Tekstvak">
    <p:bg>
      <p:bgRef idx="1001">
        <a:schemeClr val="bg1"/>
      </p:bgRef>
    </p:bg>
    <p:spTree>
      <p:nvGrpSpPr>
        <p:cNvPr id="1" name=""/>
        <p:cNvGrpSpPr/>
        <p:nvPr/>
      </p:nvGrpSpPr>
      <p:grpSpPr>
        <a:xfrm>
          <a:off x="0" y="0"/>
          <a:ext cx="0" cy="0"/>
          <a:chOff x="0" y="0"/>
          <a:chExt cx="0" cy="0"/>
        </a:xfrm>
      </p:grpSpPr>
      <p:sp>
        <p:nvSpPr>
          <p:cNvPr id="4" name="Stroomdiagram: Handmatige invoer 3">
            <a:extLst>
              <a:ext uri="{FF2B5EF4-FFF2-40B4-BE49-F238E27FC236}">
                <a16:creationId xmlns:a16="http://schemas.microsoft.com/office/drawing/2014/main" id="{6F7878C3-37F8-42E2-A6B1-6EE2459B62A5}"/>
              </a:ext>
            </a:extLst>
          </p:cNvPr>
          <p:cNvSpPr/>
          <p:nvPr userDrawn="1"/>
        </p:nvSpPr>
        <p:spPr>
          <a:xfrm rot="16200000">
            <a:off x="5715000" y="380997"/>
            <a:ext cx="6857999" cy="6096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10" name="Tijdelijke aanduiding voor inhoud 2">
            <a:extLst>
              <a:ext uri="{FF2B5EF4-FFF2-40B4-BE49-F238E27FC236}">
                <a16:creationId xmlns:a16="http://schemas.microsoft.com/office/drawing/2014/main" id="{C8CDFBAB-2DE5-4AEE-947D-37C2E4EF0F0A}"/>
              </a:ext>
            </a:extLst>
          </p:cNvPr>
          <p:cNvSpPr>
            <a:spLocks noGrp="1"/>
          </p:cNvSpPr>
          <p:nvPr>
            <p:ph idx="14" hasCustomPrompt="1"/>
          </p:nvPr>
        </p:nvSpPr>
        <p:spPr>
          <a:xfrm>
            <a:off x="839939" y="1592263"/>
            <a:ext cx="4905542" cy="4584700"/>
          </a:xfrm>
        </p:spPr>
        <p:txBody>
          <a:bodyPr/>
          <a:lstStyle>
            <a:lvl1pPr>
              <a:defRPr/>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9" name="Tijdelijke aanduiding voor inhoud 2">
            <a:extLst>
              <a:ext uri="{FF2B5EF4-FFF2-40B4-BE49-F238E27FC236}">
                <a16:creationId xmlns:a16="http://schemas.microsoft.com/office/drawing/2014/main" id="{93691594-47BC-427F-8BBA-D7A1EAF55FFC}"/>
              </a:ext>
            </a:extLst>
          </p:cNvPr>
          <p:cNvSpPr>
            <a:spLocks noGrp="1"/>
          </p:cNvSpPr>
          <p:nvPr>
            <p:ph idx="18" hasCustomPrompt="1"/>
          </p:nvPr>
        </p:nvSpPr>
        <p:spPr>
          <a:xfrm>
            <a:off x="6446839" y="736352"/>
            <a:ext cx="4905542" cy="5440611"/>
          </a:xfrm>
        </p:spPr>
        <p:txBody>
          <a:bodyPr/>
          <a:lstStyle>
            <a:lvl1pPr>
              <a:defRPr/>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11" name="Tijdelijke aanduiding voor tekst 9">
            <a:extLst>
              <a:ext uri="{FF2B5EF4-FFF2-40B4-BE49-F238E27FC236}">
                <a16:creationId xmlns:a16="http://schemas.microsoft.com/office/drawing/2014/main" id="{C5A24CB9-ECD1-4A83-B00E-85A4C4BCB33C}"/>
              </a:ext>
            </a:extLst>
          </p:cNvPr>
          <p:cNvSpPr>
            <a:spLocks noGrp="1"/>
          </p:cNvSpPr>
          <p:nvPr>
            <p:ph type="body" sz="quarter" idx="15" hasCustomPrompt="1"/>
          </p:nvPr>
        </p:nvSpPr>
        <p:spPr>
          <a:xfrm>
            <a:off x="836613" y="368300"/>
            <a:ext cx="4906800" cy="368052"/>
          </a:xfrm>
        </p:spPr>
        <p:txBody>
          <a:bodyPr anchor="ctr">
            <a:normAutofit/>
          </a:bodyPr>
          <a:lstStyle>
            <a:lvl1pPr>
              <a:defRPr sz="2000" b="0" u="none" cap="all" baseline="0">
                <a:solidFill>
                  <a:schemeClr val="tx1"/>
                </a:solidFill>
              </a:defRPr>
            </a:lvl1pPr>
          </a:lstStyle>
          <a:p>
            <a:pPr lvl="0"/>
            <a:r>
              <a:rPr lang="nl-BE"/>
              <a:t>BOVENTITEL</a:t>
            </a:r>
          </a:p>
        </p:txBody>
      </p:sp>
      <p:sp>
        <p:nvSpPr>
          <p:cNvPr id="12" name="Titel 1">
            <a:extLst>
              <a:ext uri="{FF2B5EF4-FFF2-40B4-BE49-F238E27FC236}">
                <a16:creationId xmlns:a16="http://schemas.microsoft.com/office/drawing/2014/main" id="{64EBC0AB-6766-4F5D-A26C-E71B13B6C37A}"/>
              </a:ext>
            </a:extLst>
          </p:cNvPr>
          <p:cNvSpPr>
            <a:spLocks noGrp="1"/>
          </p:cNvSpPr>
          <p:nvPr>
            <p:ph type="title" hasCustomPrompt="1"/>
          </p:nvPr>
        </p:nvSpPr>
        <p:spPr>
          <a:xfrm>
            <a:off x="836612" y="736352"/>
            <a:ext cx="4906800" cy="703511"/>
          </a:xfrm>
          <a:prstGeom prst="rect">
            <a:avLst/>
          </a:prstGeom>
        </p:spPr>
        <p:txBody>
          <a:bodyPr anchor="t"/>
          <a:lstStyle>
            <a:lvl1pPr>
              <a:defRPr/>
            </a:lvl1pPr>
          </a:lstStyle>
          <a:p>
            <a:r>
              <a:rPr lang="nl-NL"/>
              <a:t>Hoofdtitel</a:t>
            </a:r>
            <a:endParaRPr lang="nl-BE"/>
          </a:p>
        </p:txBody>
      </p:sp>
      <p:sp>
        <p:nvSpPr>
          <p:cNvPr id="14" name="Tijdelijke aanduiding voor voettekst 4">
            <a:extLst>
              <a:ext uri="{FF2B5EF4-FFF2-40B4-BE49-F238E27FC236}">
                <a16:creationId xmlns:a16="http://schemas.microsoft.com/office/drawing/2014/main" id="{1A6ED0F1-A7B3-44FA-AED6-57570D85E095}"/>
              </a:ext>
            </a:extLst>
          </p:cNvPr>
          <p:cNvSpPr>
            <a:spLocks noGrp="1"/>
          </p:cNvSpPr>
          <p:nvPr>
            <p:ph type="ftr" sz="quarter" idx="3"/>
          </p:nvPr>
        </p:nvSpPr>
        <p:spPr>
          <a:xfrm>
            <a:off x="839788" y="6344981"/>
            <a:ext cx="4833425" cy="365125"/>
          </a:xfrm>
          <a:prstGeom prst="rect">
            <a:avLst/>
          </a:prstGeom>
        </p:spPr>
        <p:txBody>
          <a:bodyPr vert="horz" lIns="0" tIns="45720" rIns="0" bIns="45720" rtlCol="0" anchor="ctr"/>
          <a:lstStyle>
            <a:lvl1pPr algn="l">
              <a:defRPr sz="1200">
                <a:solidFill>
                  <a:schemeClr val="tx1"/>
                </a:solidFill>
              </a:defRPr>
            </a:lvl1pPr>
          </a:lstStyle>
          <a:p>
            <a:r>
              <a:rPr lang="nl-BE"/>
              <a:t>Digitaal Vlaanderen</a:t>
            </a:r>
          </a:p>
        </p:txBody>
      </p:sp>
      <p:sp>
        <p:nvSpPr>
          <p:cNvPr id="15" name="Tijdelijke aanduiding voor dianummer 5">
            <a:extLst>
              <a:ext uri="{FF2B5EF4-FFF2-40B4-BE49-F238E27FC236}">
                <a16:creationId xmlns:a16="http://schemas.microsoft.com/office/drawing/2014/main" id="{26EDFBB5-F609-4AAD-96D6-7DEBAC131061}"/>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solidFill>
                  <a:schemeClr val="tx1"/>
                </a:solid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43252371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Titel + Tussentitel + Foto links">
    <p:bg>
      <p:bgRef idx="1001">
        <a:schemeClr val="bg1"/>
      </p:bgRef>
    </p:bg>
    <p:spTree>
      <p:nvGrpSpPr>
        <p:cNvPr id="1" name=""/>
        <p:cNvGrpSpPr/>
        <p:nvPr/>
      </p:nvGrpSpPr>
      <p:grpSpPr>
        <a:xfrm>
          <a:off x="0" y="0"/>
          <a:ext cx="0" cy="0"/>
          <a:chOff x="0" y="0"/>
          <a:chExt cx="0" cy="0"/>
        </a:xfrm>
      </p:grpSpPr>
      <p:sp>
        <p:nvSpPr>
          <p:cNvPr id="3" name="Tijdelijke aanduiding voor inhoud 2">
            <a:extLst>
              <a:ext uri="{FF2B5EF4-FFF2-40B4-BE49-F238E27FC236}">
                <a16:creationId xmlns:a16="http://schemas.microsoft.com/office/drawing/2014/main" id="{39A00E47-68C0-4DBD-AB0F-CD7342B025EA}"/>
              </a:ext>
            </a:extLst>
          </p:cNvPr>
          <p:cNvSpPr>
            <a:spLocks noGrp="1"/>
          </p:cNvSpPr>
          <p:nvPr>
            <p:ph idx="1" hasCustomPrompt="1"/>
          </p:nvPr>
        </p:nvSpPr>
        <p:spPr>
          <a:xfrm>
            <a:off x="839788" y="1592263"/>
            <a:ext cx="4906800" cy="4604824"/>
          </a:xfrm>
        </p:spPr>
        <p:txBody>
          <a:bodyPr/>
          <a:lstStyle>
            <a:lvl1pPr>
              <a:defRPr/>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9" name="Tijdelijke aanduiding voor afbeelding 8">
            <a:extLst>
              <a:ext uri="{FF2B5EF4-FFF2-40B4-BE49-F238E27FC236}">
                <a16:creationId xmlns:a16="http://schemas.microsoft.com/office/drawing/2014/main" id="{4A6EAFCF-630E-4828-B0AE-F266C9D2C889}"/>
              </a:ext>
            </a:extLst>
          </p:cNvPr>
          <p:cNvSpPr>
            <a:spLocks noGrp="1"/>
          </p:cNvSpPr>
          <p:nvPr>
            <p:ph type="pic" sz="quarter" idx="13" hasCustomPrompt="1"/>
          </p:nvPr>
        </p:nvSpPr>
        <p:spPr>
          <a:xfrm>
            <a:off x="6096001" y="0"/>
            <a:ext cx="6096000" cy="6858000"/>
          </a:xfrm>
        </p:spPr>
        <p:txBody>
          <a:bodyPr>
            <a:norm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solidFill>
                  <a:schemeClr val="accent4">
                    <a:lumMod val="60000"/>
                    <a:lumOff val="40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sp>
        <p:nvSpPr>
          <p:cNvPr id="12" name="Tijdelijke aanduiding voor tekst 9">
            <a:extLst>
              <a:ext uri="{FF2B5EF4-FFF2-40B4-BE49-F238E27FC236}">
                <a16:creationId xmlns:a16="http://schemas.microsoft.com/office/drawing/2014/main" id="{D2F4A0A4-E99E-4B0A-A8B5-EC694F0B8A10}"/>
              </a:ext>
            </a:extLst>
          </p:cNvPr>
          <p:cNvSpPr>
            <a:spLocks noGrp="1"/>
          </p:cNvSpPr>
          <p:nvPr>
            <p:ph type="body" sz="quarter" idx="15" hasCustomPrompt="1"/>
          </p:nvPr>
        </p:nvSpPr>
        <p:spPr>
          <a:xfrm>
            <a:off x="836613" y="368300"/>
            <a:ext cx="4906800" cy="368052"/>
          </a:xfrm>
        </p:spPr>
        <p:txBody>
          <a:bodyPr anchor="ctr">
            <a:normAutofit/>
          </a:bodyPr>
          <a:lstStyle>
            <a:lvl1pPr>
              <a:defRPr sz="2000" b="0" u="none" cap="all" baseline="0">
                <a:solidFill>
                  <a:schemeClr val="tx1"/>
                </a:solidFill>
              </a:defRPr>
            </a:lvl1pPr>
          </a:lstStyle>
          <a:p>
            <a:pPr lvl="0"/>
            <a:r>
              <a:rPr lang="nl-BE"/>
              <a:t>BOVENTITEL</a:t>
            </a:r>
          </a:p>
        </p:txBody>
      </p:sp>
      <p:sp>
        <p:nvSpPr>
          <p:cNvPr id="13" name="Titel 1">
            <a:extLst>
              <a:ext uri="{FF2B5EF4-FFF2-40B4-BE49-F238E27FC236}">
                <a16:creationId xmlns:a16="http://schemas.microsoft.com/office/drawing/2014/main" id="{2EE646F3-A5C5-40DF-8A05-BBF9145DF41E}"/>
              </a:ext>
            </a:extLst>
          </p:cNvPr>
          <p:cNvSpPr>
            <a:spLocks noGrp="1"/>
          </p:cNvSpPr>
          <p:nvPr>
            <p:ph type="title" hasCustomPrompt="1"/>
          </p:nvPr>
        </p:nvSpPr>
        <p:spPr>
          <a:xfrm>
            <a:off x="836612" y="736352"/>
            <a:ext cx="4906800" cy="703511"/>
          </a:xfrm>
          <a:prstGeom prst="rect">
            <a:avLst/>
          </a:prstGeom>
        </p:spPr>
        <p:txBody>
          <a:bodyPr anchor="t"/>
          <a:lstStyle>
            <a:lvl1pPr>
              <a:defRPr/>
            </a:lvl1pPr>
          </a:lstStyle>
          <a:p>
            <a:r>
              <a:rPr lang="nl-NL"/>
              <a:t>Hoofdtitel</a:t>
            </a:r>
            <a:endParaRPr lang="nl-BE"/>
          </a:p>
        </p:txBody>
      </p:sp>
      <p:sp>
        <p:nvSpPr>
          <p:cNvPr id="14" name="Tijdelijke aanduiding voor voettekst 4">
            <a:extLst>
              <a:ext uri="{FF2B5EF4-FFF2-40B4-BE49-F238E27FC236}">
                <a16:creationId xmlns:a16="http://schemas.microsoft.com/office/drawing/2014/main" id="{327E91DB-C2B6-473A-A20A-A5AE3628EE5F}"/>
              </a:ext>
            </a:extLst>
          </p:cNvPr>
          <p:cNvSpPr>
            <a:spLocks noGrp="1"/>
          </p:cNvSpPr>
          <p:nvPr>
            <p:ph type="ftr" sz="quarter" idx="3"/>
          </p:nvPr>
        </p:nvSpPr>
        <p:spPr>
          <a:xfrm>
            <a:off x="839788" y="6344981"/>
            <a:ext cx="4833425" cy="365125"/>
          </a:xfrm>
          <a:prstGeom prst="rect">
            <a:avLst/>
          </a:prstGeom>
        </p:spPr>
        <p:txBody>
          <a:bodyPr vert="horz" lIns="0" tIns="45720" rIns="0" bIns="45720" rtlCol="0" anchor="ctr"/>
          <a:lstStyle>
            <a:lvl1pPr algn="l">
              <a:defRPr sz="1200">
                <a:solidFill>
                  <a:schemeClr val="tx1"/>
                </a:solidFill>
              </a:defRPr>
            </a:lvl1pPr>
          </a:lstStyle>
          <a:p>
            <a:r>
              <a:rPr lang="nl-BE"/>
              <a:t>Digitaal Vlaanderen</a:t>
            </a:r>
          </a:p>
        </p:txBody>
      </p:sp>
      <p:sp>
        <p:nvSpPr>
          <p:cNvPr id="15" name="Tijdelijke aanduiding voor dianummer 5">
            <a:extLst>
              <a:ext uri="{FF2B5EF4-FFF2-40B4-BE49-F238E27FC236}">
                <a16:creationId xmlns:a16="http://schemas.microsoft.com/office/drawing/2014/main" id="{F3DF618A-F0A4-4257-977E-9370603816BB}"/>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solidFill>
                  <a:schemeClr val="tx1"/>
                </a:solid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53469579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Highlight">
    <p:bg>
      <p:bgPr>
        <a:solidFill>
          <a:srgbClr val="FFEB00"/>
        </a:solidFill>
        <a:effectLst/>
      </p:bgPr>
    </p:bg>
    <p:spTree>
      <p:nvGrpSpPr>
        <p:cNvPr id="1" name=""/>
        <p:cNvGrpSpPr/>
        <p:nvPr/>
      </p:nvGrpSpPr>
      <p:grpSpPr>
        <a:xfrm>
          <a:off x="0" y="0"/>
          <a:ext cx="0" cy="0"/>
          <a:chOff x="0" y="0"/>
          <a:chExt cx="0" cy="0"/>
        </a:xfrm>
      </p:grpSpPr>
      <p:sp>
        <p:nvSpPr>
          <p:cNvPr id="17" name="Tijdelijke aanduiding voor tekst 3">
            <a:extLst>
              <a:ext uri="{FF2B5EF4-FFF2-40B4-BE49-F238E27FC236}">
                <a16:creationId xmlns:a16="http://schemas.microsoft.com/office/drawing/2014/main" id="{656B493A-0700-4CB6-9422-17D80DF1F120}"/>
              </a:ext>
            </a:extLst>
          </p:cNvPr>
          <p:cNvSpPr>
            <a:spLocks noGrp="1"/>
          </p:cNvSpPr>
          <p:nvPr>
            <p:ph type="body" sz="quarter" idx="11" hasCustomPrompt="1"/>
          </p:nvPr>
        </p:nvSpPr>
        <p:spPr>
          <a:xfrm>
            <a:off x="1756698" y="2757195"/>
            <a:ext cx="9595514" cy="1343609"/>
          </a:xfrm>
          <a:solidFill>
            <a:srgbClr val="FFEB00"/>
          </a:solidFill>
        </p:spPr>
        <p:txBody>
          <a:bodyPr anchor="ctr"/>
          <a:lstStyle>
            <a:lvl1pPr marL="0" indent="0" algn="l" defTabSz="914377" rtl="0" eaLnBrk="1" latinLnBrk="0" hangingPunct="1">
              <a:buFontTx/>
              <a:buNone/>
              <a:defRPr lang="nl-NL" sz="4800" b="1" kern="1200" dirty="0" smtClean="0">
                <a:solidFill>
                  <a:schemeClr val="tx1"/>
                </a:solidFill>
                <a:latin typeface="+mj-lt"/>
                <a:ea typeface="+mn-ea"/>
                <a:cs typeface="Calibri" panose="020F0502020204030204" pitchFamily="34" charset="0"/>
              </a:defRPr>
            </a:lvl1pPr>
            <a:lvl2pPr marL="0" indent="0" algn="l" defTabSz="914377" rtl="0" eaLnBrk="1" latinLnBrk="0" hangingPunct="1">
              <a:buFontTx/>
              <a:buNone/>
              <a:defRPr lang="nl-NL" sz="3733" b="1" kern="1200" dirty="0" smtClean="0">
                <a:solidFill>
                  <a:schemeClr val="tx1"/>
                </a:solidFill>
                <a:latin typeface="+mn-lt"/>
                <a:ea typeface="+mn-ea"/>
                <a:cs typeface="+mn-cs"/>
              </a:defRPr>
            </a:lvl2pPr>
            <a:lvl3pPr marL="0" indent="0" algn="l" defTabSz="914377" rtl="0" eaLnBrk="1" latinLnBrk="0" hangingPunct="1">
              <a:buFontTx/>
              <a:buNone/>
              <a:defRPr lang="nl-NL" sz="3733" b="1" kern="1200" dirty="0" smtClean="0">
                <a:solidFill>
                  <a:schemeClr val="tx1"/>
                </a:solidFill>
                <a:latin typeface="+mn-lt"/>
                <a:ea typeface="+mn-ea"/>
                <a:cs typeface="+mn-cs"/>
              </a:defRPr>
            </a:lvl3pPr>
            <a:lvl4pPr marL="0" indent="0" algn="l" defTabSz="914377" rtl="0" eaLnBrk="1" latinLnBrk="0" hangingPunct="1">
              <a:buFontTx/>
              <a:buNone/>
              <a:defRPr lang="nl-NL" sz="3733" b="1" kern="1200" dirty="0" smtClean="0">
                <a:solidFill>
                  <a:schemeClr val="tx1"/>
                </a:solidFill>
                <a:latin typeface="+mn-lt"/>
                <a:ea typeface="+mn-ea"/>
                <a:cs typeface="+mn-cs"/>
              </a:defRPr>
            </a:lvl4pPr>
            <a:lvl5pPr marL="0" indent="0" algn="l" defTabSz="914377" rtl="0" eaLnBrk="1" latinLnBrk="0" hangingPunct="1">
              <a:buFontTx/>
              <a:buNone/>
              <a:defRPr lang="nl-BE" sz="3733" b="1" kern="1200" dirty="0">
                <a:solidFill>
                  <a:schemeClr val="tx1"/>
                </a:solidFill>
                <a:latin typeface="+mn-lt"/>
                <a:ea typeface="+mn-ea"/>
                <a:cs typeface="+mn-cs"/>
              </a:defRPr>
            </a:lvl5pPr>
          </a:lstStyle>
          <a:p>
            <a:pPr lvl="0"/>
            <a:r>
              <a:rPr lang="nl-NL"/>
              <a:t>Highlight</a:t>
            </a:r>
            <a:endParaRPr lang="nl-BE"/>
          </a:p>
        </p:txBody>
      </p:sp>
      <p:cxnSp>
        <p:nvCxnSpPr>
          <p:cNvPr id="3" name="Straight Connector 2">
            <a:extLst>
              <a:ext uri="{FF2B5EF4-FFF2-40B4-BE49-F238E27FC236}">
                <a16:creationId xmlns:a16="http://schemas.microsoft.com/office/drawing/2014/main" id="{3F793950-6E94-4C9C-9F08-E5E3DC86771F}"/>
              </a:ext>
            </a:extLst>
          </p:cNvPr>
          <p:cNvCxnSpPr/>
          <p:nvPr userDrawn="1"/>
        </p:nvCxnSpPr>
        <p:spPr>
          <a:xfrm>
            <a:off x="839788" y="2757196"/>
            <a:ext cx="475861" cy="134360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ijdelijke aanduiding voor voettekst 4">
            <a:extLst>
              <a:ext uri="{FF2B5EF4-FFF2-40B4-BE49-F238E27FC236}">
                <a16:creationId xmlns:a16="http://schemas.microsoft.com/office/drawing/2014/main" id="{FEADFD0C-1342-4DBE-BBA6-0F8B8EB404A7}"/>
              </a:ext>
            </a:extLst>
          </p:cNvPr>
          <p:cNvSpPr>
            <a:spLocks noGrp="1"/>
          </p:cNvSpPr>
          <p:nvPr>
            <p:ph type="ftr" sz="quarter" idx="3"/>
          </p:nvPr>
        </p:nvSpPr>
        <p:spPr>
          <a:xfrm>
            <a:off x="839788" y="6344981"/>
            <a:ext cx="4833425" cy="365125"/>
          </a:xfrm>
          <a:prstGeom prst="rect">
            <a:avLst/>
          </a:prstGeom>
        </p:spPr>
        <p:txBody>
          <a:bodyPr vert="horz" lIns="0" tIns="45720" rIns="0" bIns="45720" rtlCol="0" anchor="ctr"/>
          <a:lstStyle>
            <a:lvl1pPr algn="l">
              <a:defRPr sz="1200">
                <a:solidFill>
                  <a:schemeClr val="tx1"/>
                </a:solidFill>
              </a:defRPr>
            </a:lvl1pPr>
          </a:lstStyle>
          <a:p>
            <a:r>
              <a:rPr lang="nl-BE"/>
              <a:t>Digitaal Vlaanderen</a:t>
            </a:r>
          </a:p>
        </p:txBody>
      </p:sp>
      <p:sp>
        <p:nvSpPr>
          <p:cNvPr id="7" name="Tijdelijke aanduiding voor dianummer 5">
            <a:extLst>
              <a:ext uri="{FF2B5EF4-FFF2-40B4-BE49-F238E27FC236}">
                <a16:creationId xmlns:a16="http://schemas.microsoft.com/office/drawing/2014/main" id="{05684A5A-EFC0-4F17-B1FF-0499C8B9DB11}"/>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solidFill>
                  <a:schemeClr val="tx1"/>
                </a:solid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7482132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Quote 1">
    <p:spTree>
      <p:nvGrpSpPr>
        <p:cNvPr id="1" name=""/>
        <p:cNvGrpSpPr/>
        <p:nvPr/>
      </p:nvGrpSpPr>
      <p:grpSpPr>
        <a:xfrm>
          <a:off x="0" y="0"/>
          <a:ext cx="0" cy="0"/>
          <a:chOff x="0" y="0"/>
          <a:chExt cx="0" cy="0"/>
        </a:xfrm>
      </p:grpSpPr>
      <p:sp>
        <p:nvSpPr>
          <p:cNvPr id="7" name="Rechthoek 6">
            <a:extLst>
              <a:ext uri="{FF2B5EF4-FFF2-40B4-BE49-F238E27FC236}">
                <a16:creationId xmlns:a16="http://schemas.microsoft.com/office/drawing/2014/main" id="{0880DB12-4075-4207-B6AA-7800E4F122E2}"/>
              </a:ext>
            </a:extLst>
          </p:cNvPr>
          <p:cNvSpPr/>
          <p:nvPr userDrawn="1"/>
        </p:nvSpPr>
        <p:spPr>
          <a:xfrm>
            <a:off x="2148289" y="1872866"/>
            <a:ext cx="10043711" cy="27165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1800">
              <a:solidFill>
                <a:schemeClr val="tx1"/>
              </a:solidFill>
              <a:latin typeface="Flanders Art Sans Light" panose="020B0604020202020204" charset="0"/>
              <a:cs typeface="Calibri" panose="020F0502020204030204" pitchFamily="34" charset="0"/>
            </a:endParaRPr>
          </a:p>
        </p:txBody>
      </p:sp>
      <p:sp>
        <p:nvSpPr>
          <p:cNvPr id="3" name="Tijdelijke aanduiding voor tekst 2">
            <a:extLst>
              <a:ext uri="{FF2B5EF4-FFF2-40B4-BE49-F238E27FC236}">
                <a16:creationId xmlns:a16="http://schemas.microsoft.com/office/drawing/2014/main" id="{40CF25B6-16E2-4E2C-A3F5-C4E831274950}"/>
              </a:ext>
            </a:extLst>
          </p:cNvPr>
          <p:cNvSpPr>
            <a:spLocks noGrp="1"/>
          </p:cNvSpPr>
          <p:nvPr>
            <p:ph type="body" idx="1" hasCustomPrompt="1"/>
          </p:nvPr>
        </p:nvSpPr>
        <p:spPr>
          <a:xfrm>
            <a:off x="2467897" y="2192357"/>
            <a:ext cx="8884317" cy="2104220"/>
          </a:xfrm>
        </p:spPr>
        <p:txBody>
          <a:bodyPr anchor="ctr" anchorCtr="0">
            <a:norm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4400" b="1">
                <a:solidFill>
                  <a:schemeClr val="tx1"/>
                </a:solidFill>
                <a:latin typeface="+mj-lt"/>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nl-NL"/>
              <a:t>Quote</a:t>
            </a:r>
          </a:p>
        </p:txBody>
      </p:sp>
      <p:sp>
        <p:nvSpPr>
          <p:cNvPr id="5" name="Tijdelijke aanduiding voor voettekst 4">
            <a:extLst>
              <a:ext uri="{FF2B5EF4-FFF2-40B4-BE49-F238E27FC236}">
                <a16:creationId xmlns:a16="http://schemas.microsoft.com/office/drawing/2014/main" id="{428D9E02-34B7-4AA9-A820-3BFB70B95D1B}"/>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CC43F41A-8FBB-4AE1-9593-E17E909EE6E4}"/>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8" name="Freeform: Shape 7">
            <a:extLst>
              <a:ext uri="{FF2B5EF4-FFF2-40B4-BE49-F238E27FC236}">
                <a16:creationId xmlns:a16="http://schemas.microsoft.com/office/drawing/2014/main" id="{9554821F-9E1A-4BA4-9134-CC73E4409158}"/>
              </a:ext>
            </a:extLst>
          </p:cNvPr>
          <p:cNvSpPr/>
          <p:nvPr userDrawn="1"/>
        </p:nvSpPr>
        <p:spPr>
          <a:xfrm>
            <a:off x="839788" y="1389235"/>
            <a:ext cx="1037844" cy="749726"/>
          </a:xfrm>
          <a:custGeom>
            <a:avLst/>
            <a:gdLst/>
            <a:ahLst/>
            <a:cxnLst/>
            <a:rect l="l" t="t" r="r" b="b"/>
            <a:pathLst>
              <a:path w="1037844" h="749726">
                <a:moveTo>
                  <a:pt x="959709" y="0"/>
                </a:moveTo>
                <a:lnTo>
                  <a:pt x="1037844" y="100459"/>
                </a:lnTo>
                <a:cubicBezTo>
                  <a:pt x="1008815" y="149138"/>
                  <a:pt x="986413" y="192702"/>
                  <a:pt x="970639" y="231149"/>
                </a:cubicBezTo>
                <a:cubicBezTo>
                  <a:pt x="954865" y="269596"/>
                  <a:pt x="946881" y="306648"/>
                  <a:pt x="946687" y="342305"/>
                </a:cubicBezTo>
                <a:cubicBezTo>
                  <a:pt x="946571" y="372458"/>
                  <a:pt x="953314" y="403309"/>
                  <a:pt x="966918" y="434857"/>
                </a:cubicBezTo>
                <a:cubicBezTo>
                  <a:pt x="980522" y="466406"/>
                  <a:pt x="1001684" y="501908"/>
                  <a:pt x="1030403" y="541363"/>
                </a:cubicBezTo>
                <a:cubicBezTo>
                  <a:pt x="1030170" y="570392"/>
                  <a:pt x="1024589" y="597444"/>
                  <a:pt x="1013660" y="622520"/>
                </a:cubicBezTo>
                <a:cubicBezTo>
                  <a:pt x="1002730" y="647596"/>
                  <a:pt x="987847" y="669533"/>
                  <a:pt x="969011" y="688330"/>
                </a:cubicBezTo>
                <a:cubicBezTo>
                  <a:pt x="950214" y="707166"/>
                  <a:pt x="928277" y="722049"/>
                  <a:pt x="903201" y="732979"/>
                </a:cubicBezTo>
                <a:cubicBezTo>
                  <a:pt x="878125" y="743909"/>
                  <a:pt x="851073" y="749490"/>
                  <a:pt x="822043" y="749722"/>
                </a:cubicBezTo>
                <a:cubicBezTo>
                  <a:pt x="799370" y="749877"/>
                  <a:pt x="775883" y="745846"/>
                  <a:pt x="751583" y="737630"/>
                </a:cubicBezTo>
                <a:cubicBezTo>
                  <a:pt x="727282" y="729413"/>
                  <a:pt x="704260" y="716081"/>
                  <a:pt x="682517" y="697632"/>
                </a:cubicBezTo>
                <a:cubicBezTo>
                  <a:pt x="659883" y="680036"/>
                  <a:pt x="641899" y="656627"/>
                  <a:pt x="628567" y="627404"/>
                </a:cubicBezTo>
                <a:cubicBezTo>
                  <a:pt x="615234" y="598181"/>
                  <a:pt x="608413" y="562679"/>
                  <a:pt x="608103" y="520899"/>
                </a:cubicBezTo>
                <a:cubicBezTo>
                  <a:pt x="608684" y="467452"/>
                  <a:pt x="619614" y="414355"/>
                  <a:pt x="640892" y="361606"/>
                </a:cubicBezTo>
                <a:cubicBezTo>
                  <a:pt x="662169" y="308857"/>
                  <a:pt x="690307" y="259015"/>
                  <a:pt x="725305" y="212080"/>
                </a:cubicBezTo>
                <a:cubicBezTo>
                  <a:pt x="760187" y="165223"/>
                  <a:pt x="797859" y="123597"/>
                  <a:pt x="838321" y="87204"/>
                </a:cubicBezTo>
                <a:cubicBezTo>
                  <a:pt x="878784" y="50811"/>
                  <a:pt x="919247" y="21743"/>
                  <a:pt x="959709" y="0"/>
                </a:cubicBezTo>
                <a:close/>
                <a:moveTo>
                  <a:pt x="349747" y="0"/>
                </a:moveTo>
                <a:lnTo>
                  <a:pt x="429730" y="100459"/>
                </a:lnTo>
                <a:cubicBezTo>
                  <a:pt x="399893" y="149138"/>
                  <a:pt x="377262" y="192702"/>
                  <a:pt x="361837" y="231149"/>
                </a:cubicBezTo>
                <a:cubicBezTo>
                  <a:pt x="346413" y="269596"/>
                  <a:pt x="338662" y="306648"/>
                  <a:pt x="338584" y="342305"/>
                </a:cubicBezTo>
                <a:cubicBezTo>
                  <a:pt x="338391" y="372458"/>
                  <a:pt x="344824" y="403309"/>
                  <a:pt x="357886" y="434857"/>
                </a:cubicBezTo>
                <a:cubicBezTo>
                  <a:pt x="370947" y="466406"/>
                  <a:pt x="391798" y="501908"/>
                  <a:pt x="420440" y="541363"/>
                </a:cubicBezTo>
                <a:cubicBezTo>
                  <a:pt x="420207" y="570392"/>
                  <a:pt x="414626" y="597444"/>
                  <a:pt x="403697" y="622520"/>
                </a:cubicBezTo>
                <a:cubicBezTo>
                  <a:pt x="392767" y="647596"/>
                  <a:pt x="377884" y="669533"/>
                  <a:pt x="359048" y="688330"/>
                </a:cubicBezTo>
                <a:cubicBezTo>
                  <a:pt x="340251" y="707166"/>
                  <a:pt x="318314" y="722049"/>
                  <a:pt x="293238" y="732979"/>
                </a:cubicBezTo>
                <a:cubicBezTo>
                  <a:pt x="268162" y="743909"/>
                  <a:pt x="241110" y="749490"/>
                  <a:pt x="212081" y="749722"/>
                </a:cubicBezTo>
                <a:cubicBezTo>
                  <a:pt x="189408" y="749877"/>
                  <a:pt x="165921" y="745846"/>
                  <a:pt x="141620" y="737630"/>
                </a:cubicBezTo>
                <a:cubicBezTo>
                  <a:pt x="117319" y="729413"/>
                  <a:pt x="94297" y="716081"/>
                  <a:pt x="72554" y="697632"/>
                </a:cubicBezTo>
                <a:cubicBezTo>
                  <a:pt x="50811" y="680036"/>
                  <a:pt x="33371" y="656627"/>
                  <a:pt x="20232" y="627404"/>
                </a:cubicBezTo>
                <a:cubicBezTo>
                  <a:pt x="7093" y="598181"/>
                  <a:pt x="349" y="562679"/>
                  <a:pt x="0" y="520899"/>
                </a:cubicBezTo>
                <a:cubicBezTo>
                  <a:pt x="582" y="467452"/>
                  <a:pt x="11511" y="414355"/>
                  <a:pt x="32789" y="361606"/>
                </a:cubicBezTo>
                <a:cubicBezTo>
                  <a:pt x="54067" y="308857"/>
                  <a:pt x="82205" y="259015"/>
                  <a:pt x="117203" y="212080"/>
                </a:cubicBezTo>
                <a:cubicBezTo>
                  <a:pt x="151193" y="165223"/>
                  <a:pt x="188322" y="123597"/>
                  <a:pt x="228591" y="87204"/>
                </a:cubicBezTo>
                <a:cubicBezTo>
                  <a:pt x="268860" y="50811"/>
                  <a:pt x="309245" y="21743"/>
                  <a:pt x="349747" y="0"/>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l-BE">
              <a:solidFill>
                <a:schemeClr val="tx1"/>
              </a:solidFill>
            </a:endParaRPr>
          </a:p>
        </p:txBody>
      </p:sp>
    </p:spTree>
    <p:extLst>
      <p:ext uri="{BB962C8B-B14F-4D97-AF65-F5344CB8AC3E}">
        <p14:creationId xmlns:p14="http://schemas.microsoft.com/office/powerpoint/2010/main" val="32691087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Quote 2">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76102AC0-F19C-45A3-9A9D-B0D64DB004C2}"/>
              </a:ext>
            </a:extLst>
          </p:cNvPr>
          <p:cNvSpPr>
            <a:spLocks noGrp="1"/>
          </p:cNvSpPr>
          <p:nvPr>
            <p:ph type="pic" sz="quarter" idx="10" hasCustomPrompt="1"/>
          </p:nvPr>
        </p:nvSpPr>
        <p:spPr>
          <a:xfrm>
            <a:off x="217714" y="0"/>
            <a:ext cx="8015140" cy="6857999"/>
          </a:xfrm>
          <a:custGeom>
            <a:avLst/>
            <a:gdLst>
              <a:gd name="connsiteX0" fmla="*/ 0 w 8232854"/>
              <a:gd name="connsiteY0" fmla="*/ 0 h 6857999"/>
              <a:gd name="connsiteX1" fmla="*/ 5883438 w 8232854"/>
              <a:gd name="connsiteY1" fmla="*/ 0 h 6857999"/>
              <a:gd name="connsiteX2" fmla="*/ 8232854 w 8232854"/>
              <a:gd name="connsiteY2" fmla="*/ 6844108 h 6857999"/>
              <a:gd name="connsiteX3" fmla="*/ 607 w 8232854"/>
              <a:gd name="connsiteY3" fmla="*/ 6857999 h 6857999"/>
              <a:gd name="connsiteX4" fmla="*/ 0 w 8232854"/>
              <a:gd name="connsiteY4" fmla="*/ 6857999 h 685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2854" h="6857999">
                <a:moveTo>
                  <a:pt x="0" y="0"/>
                </a:moveTo>
                <a:lnTo>
                  <a:pt x="5883438" y="0"/>
                </a:lnTo>
                <a:lnTo>
                  <a:pt x="8232854" y="6844108"/>
                </a:lnTo>
                <a:lnTo>
                  <a:pt x="607" y="6857999"/>
                </a:lnTo>
                <a:lnTo>
                  <a:pt x="0" y="6857999"/>
                </a:lnTo>
                <a:close/>
              </a:path>
            </a:pathLst>
          </a:custGeom>
          <a:solidFill>
            <a:schemeClr val="accent5"/>
          </a:solidFill>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a:solidFill>
                  <a:schemeClr val="accent4">
                    <a:lumMod val="60000"/>
                    <a:lumOff val="40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sp>
        <p:nvSpPr>
          <p:cNvPr id="5" name="Tijdelijke aanduiding voor voettekst 4">
            <a:extLst>
              <a:ext uri="{FF2B5EF4-FFF2-40B4-BE49-F238E27FC236}">
                <a16:creationId xmlns:a16="http://schemas.microsoft.com/office/drawing/2014/main" id="{428D9E02-34B7-4AA9-A820-3BFB70B95D1B}"/>
              </a:ext>
            </a:extLst>
          </p:cNvPr>
          <p:cNvSpPr>
            <a:spLocks noGrp="1"/>
          </p:cNvSpPr>
          <p:nvPr>
            <p:ph type="ftr" sz="quarter" idx="11"/>
          </p:nvPr>
        </p:nvSpPr>
        <p:spPr/>
        <p:txBody>
          <a:bodyPr/>
          <a:lstStyle/>
          <a:p>
            <a:r>
              <a:rPr lang="nl-BE"/>
              <a:t>Digitaal Vlaanderen</a:t>
            </a:r>
          </a:p>
        </p:txBody>
      </p:sp>
      <p:sp>
        <p:nvSpPr>
          <p:cNvPr id="6" name="Tijdelijke aanduiding voor dianummer 5">
            <a:extLst>
              <a:ext uri="{FF2B5EF4-FFF2-40B4-BE49-F238E27FC236}">
                <a16:creationId xmlns:a16="http://schemas.microsoft.com/office/drawing/2014/main" id="{CC43F41A-8FBB-4AE1-9593-E17E909EE6E4}"/>
              </a:ext>
            </a:extLst>
          </p:cNvPr>
          <p:cNvSpPr>
            <a:spLocks noGrp="1"/>
          </p:cNvSpPr>
          <p:nvPr>
            <p:ph type="sldNum" sz="quarter" idx="12"/>
          </p:nvPr>
        </p:nvSpPr>
        <p:spPr/>
        <p:txBody>
          <a:bodyPr/>
          <a:lstStyle/>
          <a:p>
            <a:fld id="{1EABE038-A425-4CC0-917A-1DC3ED725B2E}" type="slidenum">
              <a:rPr lang="nl-BE" smtClean="0"/>
              <a:t>‹nr.›</a:t>
            </a:fld>
            <a:endParaRPr lang="nl-BE"/>
          </a:p>
        </p:txBody>
      </p:sp>
      <p:sp>
        <p:nvSpPr>
          <p:cNvPr id="4" name="Tijdelijke aanduiding voor tekst 3">
            <a:extLst>
              <a:ext uri="{FF2B5EF4-FFF2-40B4-BE49-F238E27FC236}">
                <a16:creationId xmlns:a16="http://schemas.microsoft.com/office/drawing/2014/main" id="{938A7250-1A84-484F-8ED9-8FAD13CC72E9}"/>
              </a:ext>
            </a:extLst>
          </p:cNvPr>
          <p:cNvSpPr>
            <a:spLocks noGrp="1"/>
          </p:cNvSpPr>
          <p:nvPr>
            <p:ph type="body" sz="quarter" idx="13" hasCustomPrompt="1"/>
          </p:nvPr>
        </p:nvSpPr>
        <p:spPr>
          <a:xfrm>
            <a:off x="8309771" y="731520"/>
            <a:ext cx="3042442" cy="5469256"/>
          </a:xfrm>
        </p:spPr>
        <p:txBody>
          <a:bodyPr anchor="ctr" anchorCtr="0">
            <a:normAutofit/>
          </a:bodyPr>
          <a:lstStyle>
            <a:lvl1pPr algn="r">
              <a:defRPr sz="4400" b="1">
                <a:latin typeface="+mj-lt"/>
              </a:defRPr>
            </a:lvl1pPr>
            <a:lvl2pPr algn="r">
              <a:defRPr/>
            </a:lvl2pPr>
            <a:lvl3pPr algn="r">
              <a:defRPr/>
            </a:lvl3pPr>
            <a:lvl4pPr algn="r">
              <a:defRPr/>
            </a:lvl4pPr>
            <a:lvl5pPr algn="r">
              <a:defRPr/>
            </a:lvl5pPr>
          </a:lstStyle>
          <a:p>
            <a:pPr lvl="0"/>
            <a:r>
              <a:rPr lang="nl-NL"/>
              <a:t>Quote</a:t>
            </a:r>
            <a:endParaRPr lang="nl-BE"/>
          </a:p>
        </p:txBody>
      </p:sp>
      <p:sp>
        <p:nvSpPr>
          <p:cNvPr id="7" name="Freeform: Shape 6">
            <a:extLst>
              <a:ext uri="{FF2B5EF4-FFF2-40B4-BE49-F238E27FC236}">
                <a16:creationId xmlns:a16="http://schemas.microsoft.com/office/drawing/2014/main" id="{52B16C0A-8A9F-4770-8F4E-140648204FC1}"/>
              </a:ext>
            </a:extLst>
          </p:cNvPr>
          <p:cNvSpPr/>
          <p:nvPr userDrawn="1"/>
        </p:nvSpPr>
        <p:spPr>
          <a:xfrm>
            <a:off x="7282531" y="731520"/>
            <a:ext cx="1037844" cy="749726"/>
          </a:xfrm>
          <a:custGeom>
            <a:avLst/>
            <a:gdLst/>
            <a:ahLst/>
            <a:cxnLst/>
            <a:rect l="l" t="t" r="r" b="b"/>
            <a:pathLst>
              <a:path w="1037844" h="749726">
                <a:moveTo>
                  <a:pt x="959709" y="0"/>
                </a:moveTo>
                <a:lnTo>
                  <a:pt x="1037844" y="100459"/>
                </a:lnTo>
                <a:cubicBezTo>
                  <a:pt x="1008815" y="149138"/>
                  <a:pt x="986413" y="192702"/>
                  <a:pt x="970639" y="231149"/>
                </a:cubicBezTo>
                <a:cubicBezTo>
                  <a:pt x="954865" y="269596"/>
                  <a:pt x="946881" y="306648"/>
                  <a:pt x="946687" y="342305"/>
                </a:cubicBezTo>
                <a:cubicBezTo>
                  <a:pt x="946571" y="372458"/>
                  <a:pt x="953314" y="403309"/>
                  <a:pt x="966918" y="434857"/>
                </a:cubicBezTo>
                <a:cubicBezTo>
                  <a:pt x="980522" y="466406"/>
                  <a:pt x="1001684" y="501908"/>
                  <a:pt x="1030403" y="541363"/>
                </a:cubicBezTo>
                <a:cubicBezTo>
                  <a:pt x="1030170" y="570392"/>
                  <a:pt x="1024589" y="597444"/>
                  <a:pt x="1013660" y="622520"/>
                </a:cubicBezTo>
                <a:cubicBezTo>
                  <a:pt x="1002730" y="647596"/>
                  <a:pt x="987847" y="669533"/>
                  <a:pt x="969011" y="688330"/>
                </a:cubicBezTo>
                <a:cubicBezTo>
                  <a:pt x="950214" y="707166"/>
                  <a:pt x="928277" y="722049"/>
                  <a:pt x="903201" y="732979"/>
                </a:cubicBezTo>
                <a:cubicBezTo>
                  <a:pt x="878125" y="743909"/>
                  <a:pt x="851073" y="749490"/>
                  <a:pt x="822043" y="749722"/>
                </a:cubicBezTo>
                <a:cubicBezTo>
                  <a:pt x="799370" y="749877"/>
                  <a:pt x="775883" y="745846"/>
                  <a:pt x="751583" y="737630"/>
                </a:cubicBezTo>
                <a:cubicBezTo>
                  <a:pt x="727282" y="729413"/>
                  <a:pt x="704260" y="716081"/>
                  <a:pt x="682517" y="697632"/>
                </a:cubicBezTo>
                <a:cubicBezTo>
                  <a:pt x="659883" y="680036"/>
                  <a:pt x="641899" y="656627"/>
                  <a:pt x="628567" y="627404"/>
                </a:cubicBezTo>
                <a:cubicBezTo>
                  <a:pt x="615234" y="598181"/>
                  <a:pt x="608413" y="562679"/>
                  <a:pt x="608103" y="520899"/>
                </a:cubicBezTo>
                <a:cubicBezTo>
                  <a:pt x="608684" y="467452"/>
                  <a:pt x="619614" y="414355"/>
                  <a:pt x="640892" y="361606"/>
                </a:cubicBezTo>
                <a:cubicBezTo>
                  <a:pt x="662169" y="308857"/>
                  <a:pt x="690307" y="259015"/>
                  <a:pt x="725305" y="212080"/>
                </a:cubicBezTo>
                <a:cubicBezTo>
                  <a:pt x="760187" y="165223"/>
                  <a:pt x="797859" y="123597"/>
                  <a:pt x="838321" y="87204"/>
                </a:cubicBezTo>
                <a:cubicBezTo>
                  <a:pt x="878784" y="50811"/>
                  <a:pt x="919247" y="21743"/>
                  <a:pt x="959709" y="0"/>
                </a:cubicBezTo>
                <a:close/>
                <a:moveTo>
                  <a:pt x="349747" y="0"/>
                </a:moveTo>
                <a:lnTo>
                  <a:pt x="429730" y="100459"/>
                </a:lnTo>
                <a:cubicBezTo>
                  <a:pt x="399893" y="149138"/>
                  <a:pt x="377262" y="192702"/>
                  <a:pt x="361837" y="231149"/>
                </a:cubicBezTo>
                <a:cubicBezTo>
                  <a:pt x="346413" y="269596"/>
                  <a:pt x="338662" y="306648"/>
                  <a:pt x="338584" y="342305"/>
                </a:cubicBezTo>
                <a:cubicBezTo>
                  <a:pt x="338391" y="372458"/>
                  <a:pt x="344824" y="403309"/>
                  <a:pt x="357886" y="434857"/>
                </a:cubicBezTo>
                <a:cubicBezTo>
                  <a:pt x="370947" y="466406"/>
                  <a:pt x="391798" y="501908"/>
                  <a:pt x="420440" y="541363"/>
                </a:cubicBezTo>
                <a:cubicBezTo>
                  <a:pt x="420207" y="570392"/>
                  <a:pt x="414626" y="597444"/>
                  <a:pt x="403697" y="622520"/>
                </a:cubicBezTo>
                <a:cubicBezTo>
                  <a:pt x="392767" y="647596"/>
                  <a:pt x="377884" y="669533"/>
                  <a:pt x="359048" y="688330"/>
                </a:cubicBezTo>
                <a:cubicBezTo>
                  <a:pt x="340251" y="707166"/>
                  <a:pt x="318314" y="722049"/>
                  <a:pt x="293238" y="732979"/>
                </a:cubicBezTo>
                <a:cubicBezTo>
                  <a:pt x="268162" y="743909"/>
                  <a:pt x="241110" y="749490"/>
                  <a:pt x="212081" y="749722"/>
                </a:cubicBezTo>
                <a:cubicBezTo>
                  <a:pt x="189408" y="749877"/>
                  <a:pt x="165921" y="745846"/>
                  <a:pt x="141620" y="737630"/>
                </a:cubicBezTo>
                <a:cubicBezTo>
                  <a:pt x="117319" y="729413"/>
                  <a:pt x="94297" y="716081"/>
                  <a:pt x="72554" y="697632"/>
                </a:cubicBezTo>
                <a:cubicBezTo>
                  <a:pt x="50811" y="680036"/>
                  <a:pt x="33371" y="656627"/>
                  <a:pt x="20232" y="627404"/>
                </a:cubicBezTo>
                <a:cubicBezTo>
                  <a:pt x="7093" y="598181"/>
                  <a:pt x="349" y="562679"/>
                  <a:pt x="0" y="520899"/>
                </a:cubicBezTo>
                <a:cubicBezTo>
                  <a:pt x="582" y="467452"/>
                  <a:pt x="11511" y="414355"/>
                  <a:pt x="32789" y="361606"/>
                </a:cubicBezTo>
                <a:cubicBezTo>
                  <a:pt x="54067" y="308857"/>
                  <a:pt x="82205" y="259015"/>
                  <a:pt x="117203" y="212080"/>
                </a:cubicBezTo>
                <a:cubicBezTo>
                  <a:pt x="151193" y="165223"/>
                  <a:pt x="188322" y="123597"/>
                  <a:pt x="228591" y="87204"/>
                </a:cubicBezTo>
                <a:cubicBezTo>
                  <a:pt x="268860" y="50811"/>
                  <a:pt x="309245" y="21743"/>
                  <a:pt x="349747"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l-BE"/>
          </a:p>
        </p:txBody>
      </p:sp>
    </p:spTree>
    <p:extLst>
      <p:ext uri="{BB962C8B-B14F-4D97-AF65-F5344CB8AC3E}">
        <p14:creationId xmlns:p14="http://schemas.microsoft.com/office/powerpoint/2010/main" val="13337891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21A646AE-525C-4E05-AC23-070AEB611B82}"/>
              </a:ext>
            </a:extLst>
          </p:cNvPr>
          <p:cNvSpPr>
            <a:spLocks noGrp="1"/>
          </p:cNvSpPr>
          <p:nvPr>
            <p:ph type="ftr" sz="quarter" idx="10"/>
          </p:nvPr>
        </p:nvSpPr>
        <p:spPr/>
        <p:txBody>
          <a:bodyPr/>
          <a:lstStyle/>
          <a:p>
            <a:r>
              <a:rPr lang="nl-BE"/>
              <a:t>Digitaal Vlaanderen</a:t>
            </a:r>
          </a:p>
        </p:txBody>
      </p:sp>
      <p:sp>
        <p:nvSpPr>
          <p:cNvPr id="4" name="Slide Number Placeholder 3">
            <a:extLst>
              <a:ext uri="{FF2B5EF4-FFF2-40B4-BE49-F238E27FC236}">
                <a16:creationId xmlns:a16="http://schemas.microsoft.com/office/drawing/2014/main" id="{78AA4E71-19A2-489E-A860-0F722BD39634}"/>
              </a:ext>
            </a:extLst>
          </p:cNvPr>
          <p:cNvSpPr>
            <a:spLocks noGrp="1"/>
          </p:cNvSpPr>
          <p:nvPr>
            <p:ph type="sldNum" sz="quarter" idx="11"/>
          </p:nvPr>
        </p:nvSpPr>
        <p:spPr/>
        <p:txBody>
          <a:bodyPr/>
          <a:lstStyle/>
          <a:p>
            <a:fld id="{1EABE038-A425-4CC0-917A-1DC3ED725B2E}" type="slidenum">
              <a:rPr lang="nl-BE" smtClean="0"/>
              <a:pPr/>
              <a:t>‹nr.›</a:t>
            </a:fld>
            <a:endParaRPr lang="nl-BE"/>
          </a:p>
        </p:txBody>
      </p:sp>
    </p:spTree>
    <p:extLst>
      <p:ext uri="{BB962C8B-B14F-4D97-AF65-F5344CB8AC3E}">
        <p14:creationId xmlns:p14="http://schemas.microsoft.com/office/powerpoint/2010/main" val="4898289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Conclusi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268E365-9778-4C40-AA58-C17DCFF706A7}"/>
              </a:ext>
            </a:extLst>
          </p:cNvPr>
          <p:cNvSpPr>
            <a:spLocks noGrp="1"/>
          </p:cNvSpPr>
          <p:nvPr>
            <p:ph type="title"/>
          </p:nvPr>
        </p:nvSpPr>
        <p:spPr/>
        <p:txBody>
          <a:bodyPr/>
          <a:lstStyle/>
          <a:p>
            <a:r>
              <a:rPr lang="en-US"/>
              <a:t>Click to edit Master title style</a:t>
            </a:r>
            <a:endParaRPr lang="nl-BE"/>
          </a:p>
        </p:txBody>
      </p:sp>
      <p:sp>
        <p:nvSpPr>
          <p:cNvPr id="3" name="Footer Placeholder 2">
            <a:extLst>
              <a:ext uri="{FF2B5EF4-FFF2-40B4-BE49-F238E27FC236}">
                <a16:creationId xmlns:a16="http://schemas.microsoft.com/office/drawing/2014/main" id="{457A015D-CC98-4ECA-BDBA-F0297C2169B8}"/>
              </a:ext>
            </a:extLst>
          </p:cNvPr>
          <p:cNvSpPr>
            <a:spLocks noGrp="1"/>
          </p:cNvSpPr>
          <p:nvPr>
            <p:ph type="ftr" sz="quarter" idx="10"/>
          </p:nvPr>
        </p:nvSpPr>
        <p:spPr/>
        <p:txBody>
          <a:bodyPr/>
          <a:lstStyle/>
          <a:p>
            <a:r>
              <a:rPr lang="nl-BE"/>
              <a:t>Digitaal Vlaanderen</a:t>
            </a:r>
          </a:p>
        </p:txBody>
      </p:sp>
      <p:sp>
        <p:nvSpPr>
          <p:cNvPr id="4" name="Slide Number Placeholder 3">
            <a:extLst>
              <a:ext uri="{FF2B5EF4-FFF2-40B4-BE49-F238E27FC236}">
                <a16:creationId xmlns:a16="http://schemas.microsoft.com/office/drawing/2014/main" id="{8416A5E5-BDF0-4E7D-803E-FE61AE47C41E}"/>
              </a:ext>
            </a:extLst>
          </p:cNvPr>
          <p:cNvSpPr>
            <a:spLocks noGrp="1"/>
          </p:cNvSpPr>
          <p:nvPr>
            <p:ph type="sldNum" sz="quarter" idx="11"/>
          </p:nvPr>
        </p:nvSpPr>
        <p:spPr/>
        <p:txBody>
          <a:bodyPr/>
          <a:lstStyle/>
          <a:p>
            <a:fld id="{1EABE038-A425-4CC0-917A-1DC3ED725B2E}" type="slidenum">
              <a:rPr lang="nl-BE" smtClean="0"/>
              <a:pPr/>
              <a:t>‹nr.›</a:t>
            </a:fld>
            <a:endParaRPr lang="nl-BE"/>
          </a:p>
        </p:txBody>
      </p:sp>
      <p:sp>
        <p:nvSpPr>
          <p:cNvPr id="9" name="Text Placeholder 8">
            <a:extLst>
              <a:ext uri="{FF2B5EF4-FFF2-40B4-BE49-F238E27FC236}">
                <a16:creationId xmlns:a16="http://schemas.microsoft.com/office/drawing/2014/main" id="{83D95701-A0B9-4CE4-8280-12966CBFBB4E}"/>
              </a:ext>
            </a:extLst>
          </p:cNvPr>
          <p:cNvSpPr>
            <a:spLocks noGrp="1"/>
          </p:cNvSpPr>
          <p:nvPr>
            <p:ph type="body" sz="quarter" idx="12"/>
          </p:nvPr>
        </p:nvSpPr>
        <p:spPr>
          <a:xfrm>
            <a:off x="838200" y="1592263"/>
            <a:ext cx="10514013" cy="4608513"/>
          </a:xfrm>
        </p:spPr>
        <p:txBody>
          <a:bodyPr/>
          <a:lstStyle>
            <a:lvl1pPr marL="396000" indent="-396000">
              <a:buSzPct val="114000"/>
              <a:buFontTx/>
              <a:buBlip>
                <a:blip r:embed="rId2"/>
              </a:buBlip>
              <a:defRPr sz="2800"/>
            </a:lvl1pPr>
            <a:lvl2pPr marL="648000">
              <a:defRPr/>
            </a:lvl2pPr>
            <a:lvl3pPr marL="864000">
              <a:defRPr/>
            </a:lvl3pPr>
            <a:lvl4pPr marL="1080000">
              <a:defRPr/>
            </a:lvl4pPr>
            <a:lvl5pPr marL="1296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205469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ussenTitelGrijs_02">
    <p:spTree>
      <p:nvGrpSpPr>
        <p:cNvPr id="1" name=""/>
        <p:cNvGrpSpPr/>
        <p:nvPr/>
      </p:nvGrpSpPr>
      <p:grpSpPr>
        <a:xfrm>
          <a:off x="0" y="0"/>
          <a:ext cx="0" cy="0"/>
          <a:chOff x="0" y="0"/>
          <a:chExt cx="0" cy="0"/>
        </a:xfrm>
      </p:grpSpPr>
      <p:pic>
        <p:nvPicPr>
          <p:cNvPr id="8" name="image1.png">
            <a:extLst>
              <a:ext uri="{FF2B5EF4-FFF2-40B4-BE49-F238E27FC236}">
                <a16:creationId xmlns:a16="http://schemas.microsoft.com/office/drawing/2014/main" id="{33E5B3A7-6352-476B-8E4E-BC1C4D646F51}"/>
              </a:ext>
            </a:extLst>
          </p:cNvPr>
          <p:cNvPicPr/>
          <p:nvPr userDrawn="1"/>
        </p:nvPicPr>
        <p:blipFill>
          <a:blip r:embed="rId2">
            <a:duotone>
              <a:schemeClr val="bg2">
                <a:shade val="45000"/>
                <a:satMod val="135000"/>
              </a:schemeClr>
              <a:prstClr val="white"/>
            </a:duotone>
          </a:blip>
          <a:srcRect l="763" t="1399" r="6439" b="3435"/>
          <a:stretch>
            <a:fillRect/>
          </a:stretch>
        </p:blipFill>
        <p:spPr>
          <a:xfrm>
            <a:off x="2" y="-31017"/>
            <a:ext cx="12191999" cy="6858001"/>
          </a:xfrm>
          <a:prstGeom prst="rect">
            <a:avLst/>
          </a:prstGeom>
          <a:ln w="12700">
            <a:miter lim="400000"/>
          </a:ln>
        </p:spPr>
      </p:pic>
      <p:sp>
        <p:nvSpPr>
          <p:cNvPr id="17" name="Tijdelijke aanduiding voor tekst 3">
            <a:extLst>
              <a:ext uri="{FF2B5EF4-FFF2-40B4-BE49-F238E27FC236}">
                <a16:creationId xmlns:a16="http://schemas.microsoft.com/office/drawing/2014/main" id="{656B493A-0700-4CB6-9422-17D80DF1F120}"/>
              </a:ext>
            </a:extLst>
          </p:cNvPr>
          <p:cNvSpPr>
            <a:spLocks noGrp="1"/>
          </p:cNvSpPr>
          <p:nvPr>
            <p:ph type="body" sz="quarter" idx="11" hasCustomPrompt="1"/>
          </p:nvPr>
        </p:nvSpPr>
        <p:spPr>
          <a:xfrm>
            <a:off x="5699627" y="3468668"/>
            <a:ext cx="6104028" cy="1122823"/>
          </a:xfrm>
          <a:solidFill>
            <a:srgbClr val="FFEB00"/>
          </a:solidFill>
        </p:spPr>
        <p:txBody>
          <a:bodyPr anchor="b"/>
          <a:lstStyle>
            <a:lvl1pPr marL="0" indent="0" algn="l" defTabSz="914330" rtl="0" eaLnBrk="1" latinLnBrk="0" hangingPunct="1">
              <a:buFontTx/>
              <a:buNone/>
              <a:defRPr lang="nl-NL" sz="3600" b="1" kern="1200" dirty="0" smtClean="0">
                <a:solidFill>
                  <a:schemeClr val="tx1"/>
                </a:solidFill>
                <a:latin typeface="Flanders Art Sans Light" panose="020B0604020202020204" charset="0"/>
                <a:ea typeface="+mn-ea"/>
                <a:cs typeface="Calibri" panose="020F0502020204030204" pitchFamily="34" charset="0"/>
              </a:defRPr>
            </a:lvl1pPr>
            <a:lvl2pPr marL="0" indent="0" algn="l" defTabSz="914330" rtl="0" eaLnBrk="1" latinLnBrk="0" hangingPunct="1">
              <a:buFontTx/>
              <a:buNone/>
              <a:defRPr lang="nl-NL" sz="3733" b="1" kern="1200" dirty="0" smtClean="0">
                <a:solidFill>
                  <a:schemeClr val="tx1"/>
                </a:solidFill>
                <a:latin typeface="+mn-lt"/>
                <a:ea typeface="+mn-ea"/>
                <a:cs typeface="+mn-cs"/>
              </a:defRPr>
            </a:lvl2pPr>
            <a:lvl3pPr marL="0" indent="0" algn="l" defTabSz="914330" rtl="0" eaLnBrk="1" latinLnBrk="0" hangingPunct="1">
              <a:buFontTx/>
              <a:buNone/>
              <a:defRPr lang="nl-NL" sz="3733" b="1" kern="1200" dirty="0" smtClean="0">
                <a:solidFill>
                  <a:schemeClr val="tx1"/>
                </a:solidFill>
                <a:latin typeface="+mn-lt"/>
                <a:ea typeface="+mn-ea"/>
                <a:cs typeface="+mn-cs"/>
              </a:defRPr>
            </a:lvl3pPr>
            <a:lvl4pPr marL="0" indent="0" algn="l" defTabSz="914330" rtl="0" eaLnBrk="1" latinLnBrk="0" hangingPunct="1">
              <a:buFontTx/>
              <a:buNone/>
              <a:defRPr lang="nl-NL" sz="3733" b="1" kern="1200" dirty="0" smtClean="0">
                <a:solidFill>
                  <a:schemeClr val="tx1"/>
                </a:solidFill>
                <a:latin typeface="+mn-lt"/>
                <a:ea typeface="+mn-ea"/>
                <a:cs typeface="+mn-cs"/>
              </a:defRPr>
            </a:lvl4pPr>
            <a:lvl5pPr marL="0" indent="0" algn="l" defTabSz="914330" rtl="0" eaLnBrk="1" latinLnBrk="0" hangingPunct="1">
              <a:buFontTx/>
              <a:buNone/>
              <a:defRPr lang="nl-BE" sz="3733" b="1" kern="1200" dirty="0">
                <a:solidFill>
                  <a:schemeClr val="tx1"/>
                </a:solidFill>
                <a:latin typeface="+mn-lt"/>
                <a:ea typeface="+mn-ea"/>
                <a:cs typeface="+mn-cs"/>
              </a:defRPr>
            </a:lvl5pPr>
          </a:lstStyle>
          <a:p>
            <a:pPr lvl="0"/>
            <a:r>
              <a:rPr lang="nl-NL"/>
              <a:t>Subtitel</a:t>
            </a:r>
            <a:endParaRPr lang="nl-BE"/>
          </a:p>
        </p:txBody>
      </p:sp>
      <p:sp>
        <p:nvSpPr>
          <p:cNvPr id="22" name="Text Placeholder 14">
            <a:extLst>
              <a:ext uri="{FF2B5EF4-FFF2-40B4-BE49-F238E27FC236}">
                <a16:creationId xmlns:a16="http://schemas.microsoft.com/office/drawing/2014/main" id="{7EEE85B2-FCE7-4734-AF6A-950BD05C77C6}"/>
              </a:ext>
            </a:extLst>
          </p:cNvPr>
          <p:cNvSpPr>
            <a:spLocks noGrp="1"/>
          </p:cNvSpPr>
          <p:nvPr>
            <p:ph type="body" sz="quarter" idx="15" hasCustomPrompt="1"/>
          </p:nvPr>
        </p:nvSpPr>
        <p:spPr>
          <a:xfrm>
            <a:off x="5699627" y="4967456"/>
            <a:ext cx="6104028" cy="741781"/>
          </a:xfrm>
        </p:spPr>
        <p:txBody>
          <a:bodyPr/>
          <a:lstStyle>
            <a:lvl1pPr marL="0" indent="0">
              <a:buFontTx/>
              <a:buNone/>
              <a:defRPr sz="2800" cap="all" baseline="0">
                <a:solidFill>
                  <a:schemeClr val="tx2"/>
                </a:solidFill>
                <a:latin typeface="Flanders Art Sans Light" panose="020B0604020202020204" charset="0"/>
              </a:defRPr>
            </a:lvl1pPr>
          </a:lstStyle>
          <a:p>
            <a:pPr lvl="0"/>
            <a:r>
              <a:rPr lang="en-US" err="1"/>
              <a:t>Tussentitel</a:t>
            </a:r>
            <a:endParaRPr lang="en-US"/>
          </a:p>
        </p:txBody>
      </p:sp>
    </p:spTree>
    <p:extLst>
      <p:ext uri="{BB962C8B-B14F-4D97-AF65-F5344CB8AC3E}">
        <p14:creationId xmlns:p14="http://schemas.microsoft.com/office/powerpoint/2010/main" val="24388679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Titel + Tussentitel + Foto Code Shape">
    <p:bg>
      <p:bgRef idx="1001">
        <a:schemeClr val="bg1"/>
      </p:bgRef>
    </p:bg>
    <p:spTree>
      <p:nvGrpSpPr>
        <p:cNvPr id="1" name=""/>
        <p:cNvGrpSpPr/>
        <p:nvPr/>
      </p:nvGrpSpPr>
      <p:grpSpPr>
        <a:xfrm>
          <a:off x="0" y="0"/>
          <a:ext cx="0" cy="0"/>
          <a:chOff x="0" y="0"/>
          <a:chExt cx="0" cy="0"/>
        </a:xfrm>
      </p:grpSpPr>
      <p:grpSp>
        <p:nvGrpSpPr>
          <p:cNvPr id="21" name="Group 20">
            <a:extLst>
              <a:ext uri="{FF2B5EF4-FFF2-40B4-BE49-F238E27FC236}">
                <a16:creationId xmlns:a16="http://schemas.microsoft.com/office/drawing/2014/main" id="{7FA0B71D-8A8D-4470-A5F4-C62381A5019F}"/>
              </a:ext>
            </a:extLst>
          </p:cNvPr>
          <p:cNvGrpSpPr>
            <a:grpSpLocks noChangeAspect="1"/>
          </p:cNvGrpSpPr>
          <p:nvPr userDrawn="1"/>
        </p:nvGrpSpPr>
        <p:grpSpPr>
          <a:xfrm>
            <a:off x="6707982" y="2009391"/>
            <a:ext cx="4644231" cy="2506662"/>
            <a:chOff x="5283199" y="2561298"/>
            <a:chExt cx="4282210" cy="2311266"/>
          </a:xfrm>
          <a:solidFill>
            <a:schemeClr val="accent1"/>
          </a:solidFill>
        </p:grpSpPr>
        <p:sp>
          <p:nvSpPr>
            <p:cNvPr id="22" name="Freeform: Shape 21">
              <a:extLst>
                <a:ext uri="{FF2B5EF4-FFF2-40B4-BE49-F238E27FC236}">
                  <a16:creationId xmlns:a16="http://schemas.microsoft.com/office/drawing/2014/main" id="{7D9E1058-C866-4C03-AF09-B64706C4C549}"/>
                </a:ext>
              </a:extLst>
            </p:cNvPr>
            <p:cNvSpPr/>
            <p:nvPr/>
          </p:nvSpPr>
          <p:spPr>
            <a:xfrm>
              <a:off x="5283199" y="2561298"/>
              <a:ext cx="2773520" cy="2311266"/>
            </a:xfrm>
            <a:custGeom>
              <a:avLst/>
              <a:gdLst>
                <a:gd name="connsiteX0" fmla="*/ 2773520 w 2773520"/>
                <a:gd name="connsiteY0" fmla="*/ 141189 h 2311266"/>
                <a:gd name="connsiteX1" fmla="*/ 1983425 w 2773520"/>
                <a:gd name="connsiteY1" fmla="*/ 2311266 h 2311266"/>
                <a:gd name="connsiteX2" fmla="*/ 1596567 w 2773520"/>
                <a:gd name="connsiteY2" fmla="*/ 2170077 h 2311266"/>
                <a:gd name="connsiteX3" fmla="*/ 2386380 w 2773520"/>
                <a:gd name="connsiteY3" fmla="*/ 0 h 2311266"/>
                <a:gd name="connsiteX4" fmla="*/ 2773520 w 2773520"/>
                <a:gd name="connsiteY4" fmla="*/ 141189 h 2311266"/>
                <a:gd name="connsiteX5" fmla="*/ 1073603 w 2773520"/>
                <a:gd name="connsiteY5" fmla="*/ 497268 h 2311266"/>
                <a:gd name="connsiteX6" fmla="*/ 1312777 w 2773520"/>
                <a:gd name="connsiteY6" fmla="*/ 831886 h 2311266"/>
                <a:gd name="connsiteX7" fmla="*/ 717523 w 2773520"/>
                <a:gd name="connsiteY7" fmla="*/ 1248394 h 2311266"/>
                <a:gd name="connsiteX8" fmla="*/ 1314189 w 2773520"/>
                <a:gd name="connsiteY8" fmla="*/ 1666314 h 2311266"/>
                <a:gd name="connsiteX9" fmla="*/ 1076426 w 2773520"/>
                <a:gd name="connsiteY9" fmla="*/ 2000933 h 2311266"/>
                <a:gd name="connsiteX10" fmla="*/ 0 w 2773520"/>
                <a:gd name="connsiteY10" fmla="*/ 1248394 h 2311266"/>
                <a:gd name="connsiteX11" fmla="*/ 1073603 w 2773520"/>
                <a:gd name="connsiteY11" fmla="*/ 497268 h 231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73520" h="2311266">
                  <a:moveTo>
                    <a:pt x="2773520" y="141189"/>
                  </a:moveTo>
                  <a:lnTo>
                    <a:pt x="1983425" y="2311266"/>
                  </a:lnTo>
                  <a:lnTo>
                    <a:pt x="1596567" y="2170077"/>
                  </a:lnTo>
                  <a:lnTo>
                    <a:pt x="2386380" y="0"/>
                  </a:lnTo>
                  <a:lnTo>
                    <a:pt x="2773520" y="141189"/>
                  </a:lnTo>
                  <a:close/>
                  <a:moveTo>
                    <a:pt x="1073603" y="497268"/>
                  </a:moveTo>
                  <a:lnTo>
                    <a:pt x="1312777" y="831886"/>
                  </a:lnTo>
                  <a:lnTo>
                    <a:pt x="717523" y="1248394"/>
                  </a:lnTo>
                  <a:lnTo>
                    <a:pt x="1314189" y="1666314"/>
                  </a:lnTo>
                  <a:lnTo>
                    <a:pt x="1076426" y="2000933"/>
                  </a:lnTo>
                  <a:lnTo>
                    <a:pt x="0" y="1248394"/>
                  </a:lnTo>
                  <a:lnTo>
                    <a:pt x="1073603" y="497268"/>
                  </a:lnTo>
                  <a:close/>
                </a:path>
              </a:pathLst>
            </a:custGeom>
            <a:grpFill/>
            <a:ln w="2821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Light" panose="020B0604020202020204" charset="0"/>
                <a:ea typeface="+mn-ea"/>
                <a:cs typeface="+mn-cs"/>
              </a:endParaRPr>
            </a:p>
          </p:txBody>
        </p:sp>
        <p:sp>
          <p:nvSpPr>
            <p:cNvPr id="23" name="Freeform: Shape 22">
              <a:extLst>
                <a:ext uri="{FF2B5EF4-FFF2-40B4-BE49-F238E27FC236}">
                  <a16:creationId xmlns:a16="http://schemas.microsoft.com/office/drawing/2014/main" id="{B58E1EB3-419F-4F98-AF8B-5CC9CE565401}"/>
                </a:ext>
              </a:extLst>
            </p:cNvPr>
            <p:cNvSpPr/>
            <p:nvPr/>
          </p:nvSpPr>
          <p:spPr>
            <a:xfrm>
              <a:off x="8251220" y="3044141"/>
              <a:ext cx="1314189" cy="1503664"/>
            </a:xfrm>
            <a:custGeom>
              <a:avLst/>
              <a:gdLst>
                <a:gd name="connsiteX0" fmla="*/ 0 w 1314189"/>
                <a:gd name="connsiteY0" fmla="*/ 1169046 h 1503664"/>
                <a:gd name="connsiteX1" fmla="*/ 596666 w 1314189"/>
                <a:gd name="connsiteY1" fmla="*/ 751126 h 1503664"/>
                <a:gd name="connsiteX2" fmla="*/ 1412 w 1314189"/>
                <a:gd name="connsiteY2" fmla="*/ 334618 h 1503664"/>
                <a:gd name="connsiteX3" fmla="*/ 240586 w 1314189"/>
                <a:gd name="connsiteY3" fmla="*/ 0 h 1503664"/>
                <a:gd name="connsiteX4" fmla="*/ 1314189 w 1314189"/>
                <a:gd name="connsiteY4" fmla="*/ 751126 h 1503664"/>
                <a:gd name="connsiteX5" fmla="*/ 237763 w 1314189"/>
                <a:gd name="connsiteY5" fmla="*/ 1503665 h 15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4189" h="1503664">
                  <a:moveTo>
                    <a:pt x="0" y="1169046"/>
                  </a:moveTo>
                  <a:lnTo>
                    <a:pt x="596666" y="751126"/>
                  </a:lnTo>
                  <a:lnTo>
                    <a:pt x="1412" y="334618"/>
                  </a:lnTo>
                  <a:lnTo>
                    <a:pt x="240586" y="0"/>
                  </a:lnTo>
                  <a:lnTo>
                    <a:pt x="1314189" y="751126"/>
                  </a:lnTo>
                  <a:lnTo>
                    <a:pt x="237763" y="1503665"/>
                  </a:lnTo>
                  <a:close/>
                </a:path>
              </a:pathLst>
            </a:custGeom>
            <a:grpFill/>
            <a:ln w="2821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Light" panose="020B0604020202020204" charset="0"/>
                <a:ea typeface="+mn-ea"/>
                <a:cs typeface="+mn-cs"/>
              </a:endParaRPr>
            </a:p>
          </p:txBody>
        </p:sp>
      </p:gr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25" name="Picture Placeholder 24">
            <a:extLst>
              <a:ext uri="{FF2B5EF4-FFF2-40B4-BE49-F238E27FC236}">
                <a16:creationId xmlns:a16="http://schemas.microsoft.com/office/drawing/2014/main" id="{1FFC41D3-74EC-4786-913E-170737D7DD29}"/>
              </a:ext>
            </a:extLst>
          </p:cNvPr>
          <p:cNvSpPr>
            <a:spLocks noGrp="1"/>
          </p:cNvSpPr>
          <p:nvPr>
            <p:ph type="pic" sz="quarter" idx="13" hasCustomPrompt="1"/>
          </p:nvPr>
        </p:nvSpPr>
        <p:spPr>
          <a:xfrm>
            <a:off x="6715699" y="1049956"/>
            <a:ext cx="3858332" cy="4562935"/>
          </a:xfrm>
          <a:custGeom>
            <a:avLst/>
            <a:gdLst>
              <a:gd name="connsiteX0" fmla="*/ 730069 w 3858332"/>
              <a:gd name="connsiteY0" fmla="*/ 0 h 4562935"/>
              <a:gd name="connsiteX1" fmla="*/ 2483194 w 3858332"/>
              <a:gd name="connsiteY1" fmla="*/ 1226541 h 4562935"/>
              <a:gd name="connsiteX2" fmla="*/ 1723825 w 3858332"/>
              <a:gd name="connsiteY2" fmla="*/ 3312972 h 4562935"/>
              <a:gd name="connsiteX3" fmla="*/ 2143388 w 3858332"/>
              <a:gd name="connsiteY3" fmla="*/ 3466097 h 4562935"/>
              <a:gd name="connsiteX4" fmla="*/ 2862229 w 3858332"/>
              <a:gd name="connsiteY4" fmla="*/ 1491726 h 4562935"/>
              <a:gd name="connsiteX5" fmla="*/ 3264711 w 3858332"/>
              <a:gd name="connsiteY5" fmla="*/ 1773315 h 4562935"/>
              <a:gd name="connsiteX6" fmla="*/ 3212754 w 3858332"/>
              <a:gd name="connsiteY6" fmla="*/ 1846005 h 4562935"/>
              <a:gd name="connsiteX7" fmla="*/ 3858332 w 3858332"/>
              <a:gd name="connsiteY7" fmla="*/ 2297725 h 4562935"/>
              <a:gd name="connsiteX8" fmla="*/ 3211223 w 3858332"/>
              <a:gd name="connsiteY8" fmla="*/ 2750976 h 4562935"/>
              <a:gd name="connsiteX9" fmla="*/ 3245106 w 3858332"/>
              <a:gd name="connsiteY9" fmla="*/ 2798662 h 4562935"/>
              <a:gd name="connsiteX10" fmla="*/ 721502 w 3858332"/>
              <a:gd name="connsiteY10" fmla="*/ 4562935 h 4562935"/>
              <a:gd name="connsiteX11" fmla="*/ 0 w 3858332"/>
              <a:gd name="connsiteY11" fmla="*/ 3547520 h 4562935"/>
              <a:gd name="connsiteX12" fmla="*/ 877975 w 3858332"/>
              <a:gd name="connsiteY12" fmla="*/ 2932564 h 4562935"/>
              <a:gd name="connsiteX13" fmla="*/ 1159711 w 3858332"/>
              <a:gd name="connsiteY13" fmla="*/ 3129528 h 4562935"/>
              <a:gd name="connsiteX14" fmla="*/ 1417574 w 3858332"/>
              <a:gd name="connsiteY14" fmla="*/ 2766621 h 4562935"/>
              <a:gd name="connsiteX15" fmla="*/ 1266234 w 3858332"/>
              <a:gd name="connsiteY15" fmla="*/ 2660618 h 4562935"/>
              <a:gd name="connsiteX16" fmla="*/ 1810608 w 3858332"/>
              <a:gd name="connsiteY16" fmla="*/ 2279324 h 4562935"/>
              <a:gd name="connsiteX17" fmla="*/ 1314865 w 3858332"/>
              <a:gd name="connsiteY17" fmla="*/ 1932445 h 4562935"/>
              <a:gd name="connsiteX18" fmla="*/ 1416043 w 3858332"/>
              <a:gd name="connsiteY18" fmla="*/ 1861649 h 4562935"/>
              <a:gd name="connsiteX19" fmla="*/ 1156649 w 3858332"/>
              <a:gd name="connsiteY19" fmla="*/ 1498743 h 4562935"/>
              <a:gd name="connsiteX20" fmla="*/ 925829 w 3858332"/>
              <a:gd name="connsiteY20" fmla="*/ 1660231 h 4562935"/>
              <a:gd name="connsiteX21" fmla="*/ 4285 w 3858332"/>
              <a:gd name="connsiteY21" fmla="*/ 1015413 h 456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58332" h="4562935">
                <a:moveTo>
                  <a:pt x="730069" y="0"/>
                </a:moveTo>
                <a:lnTo>
                  <a:pt x="2483194" y="1226541"/>
                </a:lnTo>
                <a:lnTo>
                  <a:pt x="1723825" y="3312972"/>
                </a:lnTo>
                <a:lnTo>
                  <a:pt x="2143388" y="3466097"/>
                </a:lnTo>
                <a:lnTo>
                  <a:pt x="2862229" y="1491726"/>
                </a:lnTo>
                <a:lnTo>
                  <a:pt x="3264711" y="1773315"/>
                </a:lnTo>
                <a:lnTo>
                  <a:pt x="3212754" y="1846005"/>
                </a:lnTo>
                <a:lnTo>
                  <a:pt x="3858332" y="2297725"/>
                </a:lnTo>
                <a:lnTo>
                  <a:pt x="3211223" y="2750976"/>
                </a:lnTo>
                <a:lnTo>
                  <a:pt x="3245106" y="2798662"/>
                </a:lnTo>
                <a:lnTo>
                  <a:pt x="721502" y="4562935"/>
                </a:lnTo>
                <a:lnTo>
                  <a:pt x="0" y="3547520"/>
                </a:lnTo>
                <a:lnTo>
                  <a:pt x="877975" y="2932564"/>
                </a:lnTo>
                <a:lnTo>
                  <a:pt x="1159711" y="3129528"/>
                </a:lnTo>
                <a:lnTo>
                  <a:pt x="1417574" y="2766621"/>
                </a:lnTo>
                <a:lnTo>
                  <a:pt x="1266234" y="2660618"/>
                </a:lnTo>
                <a:lnTo>
                  <a:pt x="1810608" y="2279324"/>
                </a:lnTo>
                <a:lnTo>
                  <a:pt x="1314865" y="1932445"/>
                </a:lnTo>
                <a:lnTo>
                  <a:pt x="1416043" y="1861649"/>
                </a:lnTo>
                <a:lnTo>
                  <a:pt x="1156649" y="1498743"/>
                </a:lnTo>
                <a:lnTo>
                  <a:pt x="925829" y="1660231"/>
                </a:lnTo>
                <a:lnTo>
                  <a:pt x="4285" y="1015413"/>
                </a:lnTo>
                <a:close/>
              </a:path>
            </a:pathLst>
          </a:custGeom>
          <a:solidFill>
            <a:schemeClr val="bg1">
              <a:lumMod val="95000"/>
            </a:schemeClr>
          </a:solidFill>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solidFill>
                  <a:schemeClr val="accent4">
                    <a:lumMod val="60000"/>
                    <a:lumOff val="40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pic>
        <p:nvPicPr>
          <p:cNvPr id="8" name="Picture 7" hidden="1">
            <a:extLst>
              <a:ext uri="{FF2B5EF4-FFF2-40B4-BE49-F238E27FC236}">
                <a16:creationId xmlns:a16="http://schemas.microsoft.com/office/drawing/2014/main" id="{58B05817-F3FA-46BB-B9B1-0872F0D69BEA}"/>
              </a:ext>
            </a:extLst>
          </p:cNvPr>
          <p:cNvPicPr>
            <a:picLocks noChangeAspect="1"/>
          </p:cNvPicPr>
          <p:nvPr userDrawn="1"/>
        </p:nvPicPr>
        <p:blipFill>
          <a:blip r:embed="rId3"/>
          <a:stretch>
            <a:fillRect/>
          </a:stretch>
        </p:blipFill>
        <p:spPr>
          <a:xfrm>
            <a:off x="-195852" y="995914"/>
            <a:ext cx="6895292" cy="5862086"/>
          </a:xfrm>
          <a:prstGeom prst="rect">
            <a:avLst/>
          </a:prstGeom>
        </p:spPr>
      </p:pic>
      <p:sp>
        <p:nvSpPr>
          <p:cNvPr id="13" name="Tijdelijke aanduiding voor inhoud 2">
            <a:extLst>
              <a:ext uri="{FF2B5EF4-FFF2-40B4-BE49-F238E27FC236}">
                <a16:creationId xmlns:a16="http://schemas.microsoft.com/office/drawing/2014/main" id="{75AB06CC-800E-4C2D-A84E-6F1C3E1F246F}"/>
              </a:ext>
            </a:extLst>
          </p:cNvPr>
          <p:cNvSpPr>
            <a:spLocks noGrp="1"/>
          </p:cNvSpPr>
          <p:nvPr>
            <p:ph idx="14" hasCustomPrompt="1"/>
          </p:nvPr>
        </p:nvSpPr>
        <p:spPr>
          <a:xfrm>
            <a:off x="839939" y="1592263"/>
            <a:ext cx="4905542" cy="4584700"/>
          </a:xfrm>
        </p:spPr>
        <p:txBody>
          <a:bodyPr/>
          <a:lstStyle>
            <a:lvl1pPr>
              <a:defRPr/>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14" name="Tijdelijke aanduiding voor tekst 9">
            <a:extLst>
              <a:ext uri="{FF2B5EF4-FFF2-40B4-BE49-F238E27FC236}">
                <a16:creationId xmlns:a16="http://schemas.microsoft.com/office/drawing/2014/main" id="{6697E777-8604-42A9-8F0B-02333D626B5A}"/>
              </a:ext>
            </a:extLst>
          </p:cNvPr>
          <p:cNvSpPr>
            <a:spLocks noGrp="1"/>
          </p:cNvSpPr>
          <p:nvPr>
            <p:ph type="body" sz="quarter" idx="15" hasCustomPrompt="1"/>
          </p:nvPr>
        </p:nvSpPr>
        <p:spPr>
          <a:xfrm>
            <a:off x="836613" y="368300"/>
            <a:ext cx="4906800" cy="368052"/>
          </a:xfrm>
        </p:spPr>
        <p:txBody>
          <a:bodyPr anchor="ctr">
            <a:normAutofit/>
          </a:bodyPr>
          <a:lstStyle>
            <a:lvl1pPr>
              <a:defRPr sz="2000" b="0" u="none" cap="all" baseline="0">
                <a:solidFill>
                  <a:schemeClr val="tx1"/>
                </a:solidFill>
              </a:defRPr>
            </a:lvl1pPr>
          </a:lstStyle>
          <a:p>
            <a:pPr lvl="0"/>
            <a:r>
              <a:rPr lang="nl-BE"/>
              <a:t>BOVENTITEL</a:t>
            </a:r>
          </a:p>
        </p:txBody>
      </p:sp>
      <p:sp>
        <p:nvSpPr>
          <p:cNvPr id="15" name="Titel 1">
            <a:extLst>
              <a:ext uri="{FF2B5EF4-FFF2-40B4-BE49-F238E27FC236}">
                <a16:creationId xmlns:a16="http://schemas.microsoft.com/office/drawing/2014/main" id="{B8F964ED-5909-49F8-8F47-BD3F0E493C3F}"/>
              </a:ext>
            </a:extLst>
          </p:cNvPr>
          <p:cNvSpPr>
            <a:spLocks noGrp="1"/>
          </p:cNvSpPr>
          <p:nvPr>
            <p:ph type="title" hasCustomPrompt="1"/>
          </p:nvPr>
        </p:nvSpPr>
        <p:spPr>
          <a:xfrm>
            <a:off x="836612" y="736352"/>
            <a:ext cx="4906800" cy="703511"/>
          </a:xfrm>
          <a:prstGeom prst="rect">
            <a:avLst/>
          </a:prstGeom>
        </p:spPr>
        <p:txBody>
          <a:bodyPr anchor="t"/>
          <a:lstStyle>
            <a:lvl1pPr>
              <a:defRPr/>
            </a:lvl1pPr>
          </a:lstStyle>
          <a:p>
            <a:r>
              <a:rPr lang="nl-NL"/>
              <a:t>Hoofdtitel</a:t>
            </a:r>
            <a:endParaRPr lang="nl-BE"/>
          </a:p>
        </p:txBody>
      </p:sp>
      <p:sp>
        <p:nvSpPr>
          <p:cNvPr id="16" name="Tijdelijke aanduiding voor voettekst 4">
            <a:extLst>
              <a:ext uri="{FF2B5EF4-FFF2-40B4-BE49-F238E27FC236}">
                <a16:creationId xmlns:a16="http://schemas.microsoft.com/office/drawing/2014/main" id="{3732EE75-B596-422D-B820-F77A1E69438D}"/>
              </a:ext>
            </a:extLst>
          </p:cNvPr>
          <p:cNvSpPr>
            <a:spLocks noGrp="1"/>
          </p:cNvSpPr>
          <p:nvPr>
            <p:ph type="ftr" sz="quarter" idx="3"/>
          </p:nvPr>
        </p:nvSpPr>
        <p:spPr>
          <a:xfrm>
            <a:off x="839788" y="6344981"/>
            <a:ext cx="4833425" cy="365125"/>
          </a:xfrm>
          <a:prstGeom prst="rect">
            <a:avLst/>
          </a:prstGeom>
        </p:spPr>
        <p:txBody>
          <a:bodyPr vert="horz" lIns="0" tIns="45720" rIns="0" bIns="45720" rtlCol="0" anchor="ctr"/>
          <a:lstStyle>
            <a:lvl1pPr algn="l">
              <a:defRPr sz="1200">
                <a:solidFill>
                  <a:schemeClr val="tx1"/>
                </a:solidFill>
              </a:defRPr>
            </a:lvl1pPr>
          </a:lstStyle>
          <a:p>
            <a:r>
              <a:rPr lang="nl-BE"/>
              <a:t>Digitaal Vlaanderen</a:t>
            </a:r>
          </a:p>
        </p:txBody>
      </p:sp>
      <p:sp>
        <p:nvSpPr>
          <p:cNvPr id="17" name="Tijdelijke aanduiding voor dianummer 5">
            <a:extLst>
              <a:ext uri="{FF2B5EF4-FFF2-40B4-BE49-F238E27FC236}">
                <a16:creationId xmlns:a16="http://schemas.microsoft.com/office/drawing/2014/main" id="{6C3ACB0A-EF63-4EFC-8237-EC902A9AB21D}"/>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solidFill>
                  <a:schemeClr val="tx1"/>
                </a:solid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70069552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preserve="1" userDrawn="1">
  <p:cSld name="1_Titel_01">
    <p:spTree>
      <p:nvGrpSpPr>
        <p:cNvPr id="1" name=""/>
        <p:cNvGrpSpPr/>
        <p:nvPr/>
      </p:nvGrpSpPr>
      <p:grpSpPr>
        <a:xfrm>
          <a:off x="0" y="0"/>
          <a:ext cx="0" cy="0"/>
          <a:chOff x="0" y="0"/>
          <a:chExt cx="0" cy="0"/>
        </a:xfrm>
      </p:grpSpPr>
      <p:pic>
        <p:nvPicPr>
          <p:cNvPr id="5" name="Picture 4" descr="A picture containing floor&#10;&#10;Description automatically generated">
            <a:extLst>
              <a:ext uri="{FF2B5EF4-FFF2-40B4-BE49-F238E27FC236}">
                <a16:creationId xmlns:a16="http://schemas.microsoft.com/office/drawing/2014/main" id="{2A69FAB9-AE2B-436D-9041-8A2741DF9B71}"/>
              </a:ext>
            </a:extLst>
          </p:cNvPr>
          <p:cNvPicPr>
            <a:picLocks noChangeAspect="1"/>
          </p:cNvPicPr>
          <p:nvPr userDrawn="1"/>
        </p:nvPicPr>
        <p:blipFill rotWithShape="1">
          <a:blip r:embed="rId2" cstate="screen">
            <a:alphaModFix/>
            <a:extLst>
              <a:ext uri="{28A0092B-C50C-407E-A947-70E740481C1C}">
                <a14:useLocalDpi xmlns:a14="http://schemas.microsoft.com/office/drawing/2010/main"/>
              </a:ext>
            </a:extLst>
          </a:blip>
          <a:srcRect l="19365" t="5863" r="8524" b="32368"/>
          <a:stretch/>
        </p:blipFill>
        <p:spPr>
          <a:xfrm flipH="1">
            <a:off x="219456" y="1"/>
            <a:ext cx="12003104" cy="6858000"/>
          </a:xfrm>
          <a:prstGeom prst="rect">
            <a:avLst/>
          </a:prstGeom>
        </p:spPr>
      </p:pic>
      <p:grpSp>
        <p:nvGrpSpPr>
          <p:cNvPr id="9" name="Group 8">
            <a:extLst>
              <a:ext uri="{FF2B5EF4-FFF2-40B4-BE49-F238E27FC236}">
                <a16:creationId xmlns:a16="http://schemas.microsoft.com/office/drawing/2014/main" id="{C52542C1-CDF9-42AF-9ED9-D440E3D3E803}"/>
              </a:ext>
            </a:extLst>
          </p:cNvPr>
          <p:cNvGrpSpPr>
            <a:grpSpLocks noChangeAspect="1"/>
          </p:cNvGrpSpPr>
          <p:nvPr userDrawn="1"/>
        </p:nvGrpSpPr>
        <p:grpSpPr>
          <a:xfrm>
            <a:off x="5190602" y="2561298"/>
            <a:ext cx="5764429" cy="2311266"/>
            <a:chOff x="5283199" y="2561298"/>
            <a:chExt cx="5764429" cy="2311266"/>
          </a:xfrm>
        </p:grpSpPr>
        <p:sp>
          <p:nvSpPr>
            <p:cNvPr id="11" name="Freeform: Shape 10">
              <a:extLst>
                <a:ext uri="{FF2B5EF4-FFF2-40B4-BE49-F238E27FC236}">
                  <a16:creationId xmlns:a16="http://schemas.microsoft.com/office/drawing/2014/main" id="{142D1342-C18C-40BB-912C-F86D1E706C6F}"/>
                </a:ext>
              </a:extLst>
            </p:cNvPr>
            <p:cNvSpPr/>
            <p:nvPr/>
          </p:nvSpPr>
          <p:spPr>
            <a:xfrm>
              <a:off x="5283199" y="2561298"/>
              <a:ext cx="2773520" cy="2311266"/>
            </a:xfrm>
            <a:custGeom>
              <a:avLst/>
              <a:gdLst>
                <a:gd name="connsiteX0" fmla="*/ 2773520 w 2773520"/>
                <a:gd name="connsiteY0" fmla="*/ 141189 h 2311266"/>
                <a:gd name="connsiteX1" fmla="*/ 1983425 w 2773520"/>
                <a:gd name="connsiteY1" fmla="*/ 2311266 h 2311266"/>
                <a:gd name="connsiteX2" fmla="*/ 1596567 w 2773520"/>
                <a:gd name="connsiteY2" fmla="*/ 2170077 h 2311266"/>
                <a:gd name="connsiteX3" fmla="*/ 2386380 w 2773520"/>
                <a:gd name="connsiteY3" fmla="*/ 0 h 2311266"/>
                <a:gd name="connsiteX4" fmla="*/ 2773520 w 2773520"/>
                <a:gd name="connsiteY4" fmla="*/ 141189 h 2311266"/>
                <a:gd name="connsiteX5" fmla="*/ 1073603 w 2773520"/>
                <a:gd name="connsiteY5" fmla="*/ 497268 h 2311266"/>
                <a:gd name="connsiteX6" fmla="*/ 1312777 w 2773520"/>
                <a:gd name="connsiteY6" fmla="*/ 831886 h 2311266"/>
                <a:gd name="connsiteX7" fmla="*/ 717523 w 2773520"/>
                <a:gd name="connsiteY7" fmla="*/ 1248394 h 2311266"/>
                <a:gd name="connsiteX8" fmla="*/ 1314189 w 2773520"/>
                <a:gd name="connsiteY8" fmla="*/ 1666314 h 2311266"/>
                <a:gd name="connsiteX9" fmla="*/ 1076426 w 2773520"/>
                <a:gd name="connsiteY9" fmla="*/ 2000933 h 2311266"/>
                <a:gd name="connsiteX10" fmla="*/ 0 w 2773520"/>
                <a:gd name="connsiteY10" fmla="*/ 1248394 h 2311266"/>
                <a:gd name="connsiteX11" fmla="*/ 1073603 w 2773520"/>
                <a:gd name="connsiteY11" fmla="*/ 497268 h 231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73520" h="2311266">
                  <a:moveTo>
                    <a:pt x="2773520" y="141189"/>
                  </a:moveTo>
                  <a:lnTo>
                    <a:pt x="1983425" y="2311266"/>
                  </a:lnTo>
                  <a:lnTo>
                    <a:pt x="1596567" y="2170077"/>
                  </a:lnTo>
                  <a:lnTo>
                    <a:pt x="2386380" y="0"/>
                  </a:lnTo>
                  <a:lnTo>
                    <a:pt x="2773520" y="141189"/>
                  </a:lnTo>
                  <a:close/>
                  <a:moveTo>
                    <a:pt x="1073603" y="497268"/>
                  </a:moveTo>
                  <a:lnTo>
                    <a:pt x="1312777" y="831886"/>
                  </a:lnTo>
                  <a:lnTo>
                    <a:pt x="717523" y="1248394"/>
                  </a:lnTo>
                  <a:lnTo>
                    <a:pt x="1314189" y="1666314"/>
                  </a:lnTo>
                  <a:lnTo>
                    <a:pt x="1076426" y="2000933"/>
                  </a:lnTo>
                  <a:lnTo>
                    <a:pt x="0" y="1248394"/>
                  </a:lnTo>
                  <a:lnTo>
                    <a:pt x="1073603" y="497268"/>
                  </a:lnTo>
                  <a:close/>
                </a:path>
              </a:pathLst>
            </a:custGeom>
            <a:solidFill>
              <a:srgbClr val="FFF000"/>
            </a:solidFill>
            <a:ln w="2821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Light" panose="020B0604020202020204" charset="0"/>
                <a:ea typeface="+mn-ea"/>
                <a:cs typeface="+mn-cs"/>
              </a:endParaRPr>
            </a:p>
          </p:txBody>
        </p:sp>
        <p:sp>
          <p:nvSpPr>
            <p:cNvPr id="12" name="Freeform: Shape 11">
              <a:extLst>
                <a:ext uri="{FF2B5EF4-FFF2-40B4-BE49-F238E27FC236}">
                  <a16:creationId xmlns:a16="http://schemas.microsoft.com/office/drawing/2014/main" id="{E1405EE2-60D1-4C7A-A4B5-697C34C849EF}"/>
                </a:ext>
              </a:extLst>
            </p:cNvPr>
            <p:cNvSpPr/>
            <p:nvPr/>
          </p:nvSpPr>
          <p:spPr>
            <a:xfrm>
              <a:off x="9733439" y="2965098"/>
              <a:ext cx="1314189" cy="1503664"/>
            </a:xfrm>
            <a:custGeom>
              <a:avLst/>
              <a:gdLst>
                <a:gd name="connsiteX0" fmla="*/ 0 w 1314189"/>
                <a:gd name="connsiteY0" fmla="*/ 1169046 h 1503664"/>
                <a:gd name="connsiteX1" fmla="*/ 596666 w 1314189"/>
                <a:gd name="connsiteY1" fmla="*/ 751126 h 1503664"/>
                <a:gd name="connsiteX2" fmla="*/ 1412 w 1314189"/>
                <a:gd name="connsiteY2" fmla="*/ 334618 h 1503664"/>
                <a:gd name="connsiteX3" fmla="*/ 240586 w 1314189"/>
                <a:gd name="connsiteY3" fmla="*/ 0 h 1503664"/>
                <a:gd name="connsiteX4" fmla="*/ 1314189 w 1314189"/>
                <a:gd name="connsiteY4" fmla="*/ 751126 h 1503664"/>
                <a:gd name="connsiteX5" fmla="*/ 237763 w 1314189"/>
                <a:gd name="connsiteY5" fmla="*/ 1503665 h 15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4189" h="1503664">
                  <a:moveTo>
                    <a:pt x="0" y="1169046"/>
                  </a:moveTo>
                  <a:lnTo>
                    <a:pt x="596666" y="751126"/>
                  </a:lnTo>
                  <a:lnTo>
                    <a:pt x="1412" y="334618"/>
                  </a:lnTo>
                  <a:lnTo>
                    <a:pt x="240586" y="0"/>
                  </a:lnTo>
                  <a:lnTo>
                    <a:pt x="1314189" y="751126"/>
                  </a:lnTo>
                  <a:lnTo>
                    <a:pt x="237763" y="1503665"/>
                  </a:lnTo>
                  <a:close/>
                </a:path>
              </a:pathLst>
            </a:custGeom>
            <a:solidFill>
              <a:srgbClr val="FFF000"/>
            </a:solidFill>
            <a:ln w="2821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Light" panose="020B0604020202020204" charset="0"/>
                <a:ea typeface="+mn-ea"/>
                <a:cs typeface="+mn-cs"/>
              </a:endParaRPr>
            </a:p>
          </p:txBody>
        </p:sp>
      </p:grpSp>
      <p:sp>
        <p:nvSpPr>
          <p:cNvPr id="14" name="Rechthoek 6">
            <a:extLst>
              <a:ext uri="{FF2B5EF4-FFF2-40B4-BE49-F238E27FC236}">
                <a16:creationId xmlns:a16="http://schemas.microsoft.com/office/drawing/2014/main" id="{46866368-110F-436E-9B2D-DE05977BE19D}"/>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2" name="Titel 1">
            <a:extLst>
              <a:ext uri="{FF2B5EF4-FFF2-40B4-BE49-F238E27FC236}">
                <a16:creationId xmlns:a16="http://schemas.microsoft.com/office/drawing/2014/main" id="{5BD7A1FC-C9B7-4EF4-8B3E-1788213793E2}"/>
              </a:ext>
            </a:extLst>
          </p:cNvPr>
          <p:cNvSpPr>
            <a:spLocks noGrp="1"/>
          </p:cNvSpPr>
          <p:nvPr>
            <p:ph type="ctrTitle"/>
          </p:nvPr>
        </p:nvSpPr>
        <p:spPr>
          <a:xfrm>
            <a:off x="839789" y="1258113"/>
            <a:ext cx="4200297" cy="2071868"/>
          </a:xfrm>
          <a:prstGeom prst="rect">
            <a:avLst/>
          </a:prstGeom>
        </p:spPr>
        <p:txBody>
          <a:bodyPr anchor="b" anchorCtr="0">
            <a:normAutofit/>
          </a:bodyPr>
          <a:lstStyle>
            <a:lvl1pPr algn="l">
              <a:defRPr sz="4800" b="1">
                <a:solidFill>
                  <a:schemeClr val="tx1"/>
                </a:solidFill>
              </a:defRPr>
            </a:lvl1pPr>
          </a:lstStyle>
          <a:p>
            <a:r>
              <a:rPr lang="en-US"/>
              <a:t>Click to edit Master title style</a:t>
            </a:r>
            <a:endParaRPr lang="nl-BE"/>
          </a:p>
        </p:txBody>
      </p:sp>
      <p:pic>
        <p:nvPicPr>
          <p:cNvPr id="4" name="Picture 3" descr="A picture containing text&#10;&#10;Description automatically generated">
            <a:extLst>
              <a:ext uri="{FF2B5EF4-FFF2-40B4-BE49-F238E27FC236}">
                <a16:creationId xmlns:a16="http://schemas.microsoft.com/office/drawing/2014/main" id="{6C235BE3-1A57-42B0-A76A-CBCC5A5CB636}"/>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891298" y="5156522"/>
            <a:ext cx="4148788" cy="1044253"/>
          </a:xfrm>
          <a:prstGeom prst="rect">
            <a:avLst/>
          </a:prstGeom>
        </p:spPr>
      </p:pic>
      <p:sp>
        <p:nvSpPr>
          <p:cNvPr id="13" name="Text Placeholder 12">
            <a:extLst>
              <a:ext uri="{FF2B5EF4-FFF2-40B4-BE49-F238E27FC236}">
                <a16:creationId xmlns:a16="http://schemas.microsoft.com/office/drawing/2014/main" id="{F3EF43F9-C1BE-4A9F-B44B-5A3FC35C4C68}"/>
              </a:ext>
            </a:extLst>
          </p:cNvPr>
          <p:cNvSpPr>
            <a:spLocks noGrp="1"/>
          </p:cNvSpPr>
          <p:nvPr>
            <p:ph type="body" sz="quarter" idx="10"/>
          </p:nvPr>
        </p:nvSpPr>
        <p:spPr>
          <a:xfrm>
            <a:off x="839789" y="3354606"/>
            <a:ext cx="4200297" cy="1455738"/>
          </a:xfrm>
        </p:spPr>
        <p:txBody>
          <a:bodyPr>
            <a:normAutofit/>
          </a:bodyPr>
          <a:lstStyle>
            <a:lvl1pPr>
              <a:defRPr sz="2400"/>
            </a:lvl1pPr>
          </a:lstStyle>
          <a:p>
            <a:pPr lvl="0"/>
            <a:r>
              <a:rPr lang="en-US"/>
              <a:t>Click to edit Master text styles</a:t>
            </a:r>
          </a:p>
        </p:txBody>
      </p:sp>
      <p:sp>
        <p:nvSpPr>
          <p:cNvPr id="15" name="Tijdelijke aanduiding voor dianummer 5">
            <a:extLst>
              <a:ext uri="{FF2B5EF4-FFF2-40B4-BE49-F238E27FC236}">
                <a16:creationId xmlns:a16="http://schemas.microsoft.com/office/drawing/2014/main" id="{4F5F55EB-E944-4493-A42E-018FBF0C7616}"/>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no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18086465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preserve="1" userDrawn="1">
  <p:cSld name="2_Titel_01">
    <p:spTree>
      <p:nvGrpSpPr>
        <p:cNvPr id="1" name=""/>
        <p:cNvGrpSpPr/>
        <p:nvPr/>
      </p:nvGrpSpPr>
      <p:grpSpPr>
        <a:xfrm>
          <a:off x="0" y="0"/>
          <a:ext cx="0" cy="0"/>
          <a:chOff x="0" y="0"/>
          <a:chExt cx="0" cy="0"/>
        </a:xfrm>
      </p:grpSpPr>
      <p:pic>
        <p:nvPicPr>
          <p:cNvPr id="4" name="Picture 3" descr="A group of people walking&#10;&#10;Description automatically generated with low confidence">
            <a:extLst>
              <a:ext uri="{FF2B5EF4-FFF2-40B4-BE49-F238E27FC236}">
                <a16:creationId xmlns:a16="http://schemas.microsoft.com/office/drawing/2014/main" id="{F18B8AE1-9A59-46A6-B320-FCC9A259273D}"/>
              </a:ext>
            </a:extLst>
          </p:cNvPr>
          <p:cNvPicPr>
            <a:picLocks noChangeAspect="1"/>
          </p:cNvPicPr>
          <p:nvPr userDrawn="1"/>
        </p:nvPicPr>
        <p:blipFill rotWithShape="1">
          <a:blip r:embed="rId2" cstate="screen">
            <a:alphaModFix amt="50000"/>
            <a:extLst>
              <a:ext uri="{28A0092B-C50C-407E-A947-70E740481C1C}">
                <a14:useLocalDpi xmlns:a14="http://schemas.microsoft.com/office/drawing/2010/main"/>
              </a:ext>
            </a:extLst>
          </a:blip>
          <a:srcRect l="2144" t="7785" r="1" b="8137"/>
          <a:stretch/>
        </p:blipFill>
        <p:spPr>
          <a:xfrm>
            <a:off x="219456" y="0"/>
            <a:ext cx="11972544" cy="6858000"/>
          </a:xfrm>
          <a:prstGeom prst="rect">
            <a:avLst/>
          </a:prstGeom>
        </p:spPr>
      </p:pic>
      <p:sp>
        <p:nvSpPr>
          <p:cNvPr id="14" name="Rechthoek 6">
            <a:extLst>
              <a:ext uri="{FF2B5EF4-FFF2-40B4-BE49-F238E27FC236}">
                <a16:creationId xmlns:a16="http://schemas.microsoft.com/office/drawing/2014/main" id="{46866368-110F-436E-9B2D-DE05977BE19D}"/>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2" name="Titel 1">
            <a:extLst>
              <a:ext uri="{FF2B5EF4-FFF2-40B4-BE49-F238E27FC236}">
                <a16:creationId xmlns:a16="http://schemas.microsoft.com/office/drawing/2014/main" id="{5BD7A1FC-C9B7-4EF4-8B3E-1788213793E2}"/>
              </a:ext>
            </a:extLst>
          </p:cNvPr>
          <p:cNvSpPr>
            <a:spLocks noGrp="1"/>
          </p:cNvSpPr>
          <p:nvPr>
            <p:ph type="ctrTitle"/>
          </p:nvPr>
        </p:nvSpPr>
        <p:spPr>
          <a:xfrm>
            <a:off x="4597400" y="1258113"/>
            <a:ext cx="6754813" cy="3898410"/>
          </a:xfrm>
          <a:prstGeom prst="rect">
            <a:avLst/>
          </a:prstGeom>
        </p:spPr>
        <p:txBody>
          <a:bodyPr anchor="ctr" anchorCtr="0">
            <a:normAutofit/>
          </a:bodyPr>
          <a:lstStyle>
            <a:lvl1pPr algn="r">
              <a:lnSpc>
                <a:spcPct val="100000"/>
              </a:lnSpc>
              <a:defRPr sz="4000" b="1">
                <a:solidFill>
                  <a:schemeClr val="tx1"/>
                </a:solidFill>
              </a:defRPr>
            </a:lvl1pPr>
          </a:lstStyle>
          <a:p>
            <a:r>
              <a:rPr lang="en-US"/>
              <a:t>Click to edit Master title style</a:t>
            </a:r>
            <a:endParaRPr lang="nl-BE"/>
          </a:p>
        </p:txBody>
      </p:sp>
      <p:pic>
        <p:nvPicPr>
          <p:cNvPr id="18" name="Picture 3" descr="A picture containing text&#10;&#10;Description automatically generated">
            <a:extLst>
              <a:ext uri="{FF2B5EF4-FFF2-40B4-BE49-F238E27FC236}">
                <a16:creationId xmlns:a16="http://schemas.microsoft.com/office/drawing/2014/main" id="{24D4B9F4-C9B4-4C0C-B2A0-4661A88B7132}"/>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8747035" y="5599887"/>
            <a:ext cx="2605178" cy="655725"/>
          </a:xfrm>
          <a:prstGeom prst="rect">
            <a:avLst/>
          </a:prstGeom>
        </p:spPr>
      </p:pic>
      <p:sp>
        <p:nvSpPr>
          <p:cNvPr id="8" name="Tijdelijke aanduiding voor dianummer 5">
            <a:extLst>
              <a:ext uri="{FF2B5EF4-FFF2-40B4-BE49-F238E27FC236}">
                <a16:creationId xmlns:a16="http://schemas.microsoft.com/office/drawing/2014/main" id="{55FA1061-F3D8-483D-9603-1D6EF08151FB}"/>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no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12459023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userDrawn="1">
  <p:cSld name="5_Leeg_rechte lijn">
    <p:spTree>
      <p:nvGrpSpPr>
        <p:cNvPr id="1" name=""/>
        <p:cNvGrpSpPr/>
        <p:nvPr/>
      </p:nvGrpSpPr>
      <p:grpSpPr>
        <a:xfrm>
          <a:off x="0" y="0"/>
          <a:ext cx="0" cy="0"/>
          <a:chOff x="0" y="0"/>
          <a:chExt cx="0" cy="0"/>
        </a:xfrm>
      </p:grpSpPr>
      <p:sp>
        <p:nvSpPr>
          <p:cNvPr id="17" name="Tijdelijke aanduiding voor tekst 3">
            <a:extLst>
              <a:ext uri="{FF2B5EF4-FFF2-40B4-BE49-F238E27FC236}">
                <a16:creationId xmlns:a16="http://schemas.microsoft.com/office/drawing/2014/main" id="{656B493A-0700-4CB6-9422-17D80DF1F120}"/>
              </a:ext>
            </a:extLst>
          </p:cNvPr>
          <p:cNvSpPr>
            <a:spLocks noGrp="1"/>
          </p:cNvSpPr>
          <p:nvPr>
            <p:ph type="body" sz="quarter" idx="11" hasCustomPrompt="1"/>
          </p:nvPr>
        </p:nvSpPr>
        <p:spPr>
          <a:xfrm>
            <a:off x="839788" y="283612"/>
            <a:ext cx="10512426" cy="1174797"/>
          </a:xfrm>
        </p:spPr>
        <p:txBody>
          <a:bodyPr>
            <a:normAutofit/>
          </a:bodyPr>
          <a:lstStyle>
            <a:lvl1pPr marL="0" indent="0" algn="l" defTabSz="914377" rtl="0" eaLnBrk="1" latinLnBrk="0" hangingPunct="1">
              <a:buFontTx/>
              <a:buNone/>
              <a:defRPr lang="nl-NL" sz="3600" b="1" kern="1200" dirty="0" smtClean="0">
                <a:solidFill>
                  <a:schemeClr val="tx1"/>
                </a:solidFill>
                <a:latin typeface="+mj-lt"/>
                <a:ea typeface="+mn-ea"/>
                <a:cs typeface="Calibri" panose="020F0502020204030204" pitchFamily="34" charset="0"/>
              </a:defRPr>
            </a:lvl1pPr>
            <a:lvl2pPr marL="0" indent="0" algn="l" defTabSz="914377" rtl="0" eaLnBrk="1" latinLnBrk="0" hangingPunct="1">
              <a:buFontTx/>
              <a:buNone/>
              <a:defRPr lang="nl-NL" sz="3733" b="1" kern="1200" dirty="0" smtClean="0">
                <a:solidFill>
                  <a:schemeClr val="tx1"/>
                </a:solidFill>
                <a:latin typeface="+mn-lt"/>
                <a:ea typeface="+mn-ea"/>
                <a:cs typeface="+mn-cs"/>
              </a:defRPr>
            </a:lvl2pPr>
            <a:lvl3pPr marL="0" indent="0" algn="l" defTabSz="914377" rtl="0" eaLnBrk="1" latinLnBrk="0" hangingPunct="1">
              <a:buFontTx/>
              <a:buNone/>
              <a:defRPr lang="nl-NL" sz="3733" b="1" kern="1200" dirty="0" smtClean="0">
                <a:solidFill>
                  <a:schemeClr val="tx1"/>
                </a:solidFill>
                <a:latin typeface="+mn-lt"/>
                <a:ea typeface="+mn-ea"/>
                <a:cs typeface="+mn-cs"/>
              </a:defRPr>
            </a:lvl3pPr>
            <a:lvl4pPr marL="0" indent="0" algn="l" defTabSz="914377" rtl="0" eaLnBrk="1" latinLnBrk="0" hangingPunct="1">
              <a:buFontTx/>
              <a:buNone/>
              <a:defRPr lang="nl-NL" sz="3733" b="1" kern="1200" dirty="0" smtClean="0">
                <a:solidFill>
                  <a:schemeClr val="tx1"/>
                </a:solidFill>
                <a:latin typeface="+mn-lt"/>
                <a:ea typeface="+mn-ea"/>
                <a:cs typeface="+mn-cs"/>
              </a:defRPr>
            </a:lvl4pPr>
            <a:lvl5pPr marL="0" indent="0" algn="l" defTabSz="914377" rtl="0" eaLnBrk="1" latinLnBrk="0" hangingPunct="1">
              <a:buFontTx/>
              <a:buNone/>
              <a:defRPr lang="nl-BE" sz="3733" b="1" kern="1200" dirty="0">
                <a:solidFill>
                  <a:schemeClr val="tx1"/>
                </a:solidFill>
                <a:latin typeface="+mn-lt"/>
                <a:ea typeface="+mn-ea"/>
                <a:cs typeface="+mn-cs"/>
              </a:defRPr>
            </a:lvl5pPr>
          </a:lstStyle>
          <a:p>
            <a:pPr lvl="0"/>
            <a:r>
              <a:rPr lang="nl-NL"/>
              <a:t>Klik hier om een hoofdtitel toe te voegen</a:t>
            </a:r>
            <a:endParaRPr lang="nl-BE"/>
          </a:p>
        </p:txBody>
      </p:sp>
      <p:sp>
        <p:nvSpPr>
          <p:cNvPr id="2" name="Rechthoek 1">
            <a:extLst>
              <a:ext uri="{FF2B5EF4-FFF2-40B4-BE49-F238E27FC236}">
                <a16:creationId xmlns:a16="http://schemas.microsoft.com/office/drawing/2014/main" id="{D23BBC9E-493B-482C-A802-4EE81445416A}"/>
              </a:ext>
            </a:extLst>
          </p:cNvPr>
          <p:cNvSpPr/>
          <p:nvPr userDrawn="1"/>
        </p:nvSpPr>
        <p:spPr>
          <a:xfrm>
            <a:off x="1" y="0"/>
            <a:ext cx="239059"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400"/>
          </a:p>
        </p:txBody>
      </p:sp>
    </p:spTree>
    <p:extLst>
      <p:ext uri="{BB962C8B-B14F-4D97-AF65-F5344CB8AC3E}">
        <p14:creationId xmlns:p14="http://schemas.microsoft.com/office/powerpoint/2010/main" val="24237666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userDrawn="1">
  <p:cSld name="1_Highlight">
    <p:bg>
      <p:bgPr>
        <a:solidFill>
          <a:srgbClr val="FFEB00"/>
        </a:solidFill>
        <a:effectLst/>
      </p:bgPr>
    </p:bg>
    <p:spTree>
      <p:nvGrpSpPr>
        <p:cNvPr id="1" name=""/>
        <p:cNvGrpSpPr/>
        <p:nvPr/>
      </p:nvGrpSpPr>
      <p:grpSpPr>
        <a:xfrm>
          <a:off x="0" y="0"/>
          <a:ext cx="0" cy="0"/>
          <a:chOff x="0" y="0"/>
          <a:chExt cx="0" cy="0"/>
        </a:xfrm>
      </p:grpSpPr>
      <p:sp>
        <p:nvSpPr>
          <p:cNvPr id="17" name="Tijdelijke aanduiding voor tekst 3">
            <a:extLst>
              <a:ext uri="{FF2B5EF4-FFF2-40B4-BE49-F238E27FC236}">
                <a16:creationId xmlns:a16="http://schemas.microsoft.com/office/drawing/2014/main" id="{656B493A-0700-4CB6-9422-17D80DF1F120}"/>
              </a:ext>
            </a:extLst>
          </p:cNvPr>
          <p:cNvSpPr>
            <a:spLocks noGrp="1"/>
          </p:cNvSpPr>
          <p:nvPr>
            <p:ph type="body" sz="quarter" idx="11" hasCustomPrompt="1"/>
          </p:nvPr>
        </p:nvSpPr>
        <p:spPr>
          <a:xfrm>
            <a:off x="1736438" y="2757197"/>
            <a:ext cx="9507600" cy="1343608"/>
          </a:xfrm>
          <a:solidFill>
            <a:srgbClr val="FFEB00"/>
          </a:solidFill>
        </p:spPr>
        <p:txBody>
          <a:bodyPr anchor="ctr">
            <a:noAutofit/>
          </a:bodyPr>
          <a:lstStyle>
            <a:lvl1pPr marL="0" indent="0" algn="l" defTabSz="914330" rtl="0" eaLnBrk="1" latinLnBrk="0" hangingPunct="1">
              <a:buFontTx/>
              <a:buNone/>
              <a:defRPr lang="nl-NL" sz="3600" b="0" kern="1200" dirty="0" smtClean="0">
                <a:solidFill>
                  <a:schemeClr val="accent2"/>
                </a:solidFill>
                <a:latin typeface="Flanders Art Sans" panose="00000500000000000000" pitchFamily="50" charset="0"/>
                <a:ea typeface="+mn-ea"/>
                <a:cs typeface="Calibri" panose="020F0502020204030204" pitchFamily="34" charset="0"/>
              </a:defRPr>
            </a:lvl1pPr>
            <a:lvl2pPr marL="0" indent="0" algn="l" defTabSz="914330" rtl="0" eaLnBrk="1" latinLnBrk="0" hangingPunct="1">
              <a:buFontTx/>
              <a:buNone/>
              <a:defRPr lang="nl-NL" sz="3733" b="1" kern="1200" dirty="0" smtClean="0">
                <a:solidFill>
                  <a:schemeClr val="tx1"/>
                </a:solidFill>
                <a:latin typeface="+mn-lt"/>
                <a:ea typeface="+mn-ea"/>
                <a:cs typeface="+mn-cs"/>
              </a:defRPr>
            </a:lvl2pPr>
            <a:lvl3pPr marL="0" indent="0" algn="l" defTabSz="914330" rtl="0" eaLnBrk="1" latinLnBrk="0" hangingPunct="1">
              <a:buFontTx/>
              <a:buNone/>
              <a:defRPr lang="nl-NL" sz="3733" b="1" kern="1200" dirty="0" smtClean="0">
                <a:solidFill>
                  <a:schemeClr val="tx1"/>
                </a:solidFill>
                <a:latin typeface="+mn-lt"/>
                <a:ea typeface="+mn-ea"/>
                <a:cs typeface="+mn-cs"/>
              </a:defRPr>
            </a:lvl3pPr>
            <a:lvl4pPr marL="0" indent="0" algn="l" defTabSz="914330" rtl="0" eaLnBrk="1" latinLnBrk="0" hangingPunct="1">
              <a:buFontTx/>
              <a:buNone/>
              <a:defRPr lang="nl-NL" sz="3733" b="1" kern="1200" dirty="0" smtClean="0">
                <a:solidFill>
                  <a:schemeClr val="tx1"/>
                </a:solidFill>
                <a:latin typeface="+mn-lt"/>
                <a:ea typeface="+mn-ea"/>
                <a:cs typeface="+mn-cs"/>
              </a:defRPr>
            </a:lvl4pPr>
            <a:lvl5pPr marL="0" indent="0" algn="l" defTabSz="914330" rtl="0" eaLnBrk="1" latinLnBrk="0" hangingPunct="1">
              <a:buFontTx/>
              <a:buNone/>
              <a:defRPr lang="nl-BE" sz="3733" b="1" kern="1200" dirty="0">
                <a:solidFill>
                  <a:schemeClr val="tx1"/>
                </a:solidFill>
                <a:latin typeface="+mn-lt"/>
                <a:ea typeface="+mn-ea"/>
                <a:cs typeface="+mn-cs"/>
              </a:defRPr>
            </a:lvl5pPr>
          </a:lstStyle>
          <a:p>
            <a:pPr lvl="0"/>
            <a:r>
              <a:rPr lang="nl-NL"/>
              <a:t>Highlight</a:t>
            </a:r>
            <a:endParaRPr lang="nl-BE"/>
          </a:p>
        </p:txBody>
      </p:sp>
      <p:cxnSp>
        <p:nvCxnSpPr>
          <p:cNvPr id="3" name="Straight Connector 2">
            <a:extLst>
              <a:ext uri="{FF2B5EF4-FFF2-40B4-BE49-F238E27FC236}">
                <a16:creationId xmlns:a16="http://schemas.microsoft.com/office/drawing/2014/main" id="{68C18EC1-D8C4-4674-9784-8DB8D785E904}"/>
              </a:ext>
            </a:extLst>
          </p:cNvPr>
          <p:cNvCxnSpPr/>
          <p:nvPr userDrawn="1"/>
        </p:nvCxnSpPr>
        <p:spPr>
          <a:xfrm>
            <a:off x="971607" y="2757197"/>
            <a:ext cx="475861" cy="134360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197084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userDrawn="1">
  <p:cSld name="Lege_dia">
    <p:spTree>
      <p:nvGrpSpPr>
        <p:cNvPr id="1" name=""/>
        <p:cNvGrpSpPr/>
        <p:nvPr/>
      </p:nvGrpSpPr>
      <p:grpSpPr>
        <a:xfrm>
          <a:off x="0" y="0"/>
          <a:ext cx="0" cy="0"/>
          <a:chOff x="0" y="0"/>
          <a:chExt cx="0" cy="0"/>
        </a:xfrm>
      </p:grpSpPr>
      <p:sp>
        <p:nvSpPr>
          <p:cNvPr id="13" name="Tekstvak 12">
            <a:extLst>
              <a:ext uri="{FF2B5EF4-FFF2-40B4-BE49-F238E27FC236}">
                <a16:creationId xmlns:a16="http://schemas.microsoft.com/office/drawing/2014/main" id="{D2D0B913-E767-4049-8970-190B360C2899}"/>
              </a:ext>
            </a:extLst>
          </p:cNvPr>
          <p:cNvSpPr txBox="1"/>
          <p:nvPr userDrawn="1"/>
        </p:nvSpPr>
        <p:spPr>
          <a:xfrm>
            <a:off x="642377" y="1240869"/>
            <a:ext cx="8298425" cy="379656"/>
          </a:xfrm>
          <a:prstGeom prst="rect">
            <a:avLst/>
          </a:prstGeom>
          <a:noFill/>
        </p:spPr>
        <p:txBody>
          <a:bodyPr wrap="square" rtlCol="0">
            <a:spAutoFit/>
          </a:bodyPr>
          <a:lstStyle/>
          <a:p>
            <a:endParaRPr lang="nl-BE" sz="1867"/>
          </a:p>
        </p:txBody>
      </p:sp>
      <p:sp>
        <p:nvSpPr>
          <p:cNvPr id="17" name="Tijdelijke aanduiding voor tekst 3">
            <a:extLst>
              <a:ext uri="{FF2B5EF4-FFF2-40B4-BE49-F238E27FC236}">
                <a16:creationId xmlns:a16="http://schemas.microsoft.com/office/drawing/2014/main" id="{656B493A-0700-4CB6-9422-17D80DF1F120}"/>
              </a:ext>
            </a:extLst>
          </p:cNvPr>
          <p:cNvSpPr>
            <a:spLocks noGrp="1"/>
          </p:cNvSpPr>
          <p:nvPr>
            <p:ph type="body" sz="quarter" idx="11" hasCustomPrompt="1"/>
          </p:nvPr>
        </p:nvSpPr>
        <p:spPr>
          <a:xfrm>
            <a:off x="642375" y="283613"/>
            <a:ext cx="11161280" cy="788176"/>
          </a:xfrm>
        </p:spPr>
        <p:txBody>
          <a:bodyPr/>
          <a:lstStyle>
            <a:lvl1pPr marL="0" indent="0" algn="l" defTabSz="914354" rtl="0" eaLnBrk="1" latinLnBrk="0" hangingPunct="1">
              <a:buFontTx/>
              <a:buNone/>
              <a:defRPr lang="nl-NL" sz="3733" b="0" kern="1200" dirty="0" smtClean="0">
                <a:solidFill>
                  <a:schemeClr val="tx1"/>
                </a:solidFill>
                <a:latin typeface="Flanders Art Sans Light" panose="020B0604020202020204" charset="0"/>
                <a:ea typeface="+mn-ea"/>
                <a:cs typeface="Calibri" panose="020F0502020204030204" pitchFamily="34" charset="0"/>
              </a:defRPr>
            </a:lvl1pPr>
            <a:lvl2pPr marL="0" indent="0" algn="l" defTabSz="914354" rtl="0" eaLnBrk="1" latinLnBrk="0" hangingPunct="1">
              <a:buFontTx/>
              <a:buNone/>
              <a:defRPr lang="nl-NL" sz="3733" b="1" kern="1200" dirty="0" smtClean="0">
                <a:solidFill>
                  <a:schemeClr val="tx1"/>
                </a:solidFill>
                <a:latin typeface="+mn-lt"/>
                <a:ea typeface="+mn-ea"/>
                <a:cs typeface="+mn-cs"/>
              </a:defRPr>
            </a:lvl2pPr>
            <a:lvl3pPr marL="0" indent="0" algn="l" defTabSz="914354" rtl="0" eaLnBrk="1" latinLnBrk="0" hangingPunct="1">
              <a:buFontTx/>
              <a:buNone/>
              <a:defRPr lang="nl-NL" sz="3733" b="1" kern="1200" dirty="0" smtClean="0">
                <a:solidFill>
                  <a:schemeClr val="tx1"/>
                </a:solidFill>
                <a:latin typeface="+mn-lt"/>
                <a:ea typeface="+mn-ea"/>
                <a:cs typeface="+mn-cs"/>
              </a:defRPr>
            </a:lvl3pPr>
            <a:lvl4pPr marL="0" indent="0" algn="l" defTabSz="914354" rtl="0" eaLnBrk="1" latinLnBrk="0" hangingPunct="1">
              <a:buFontTx/>
              <a:buNone/>
              <a:defRPr lang="nl-NL" sz="3733" b="1" kern="1200" dirty="0" smtClean="0">
                <a:solidFill>
                  <a:schemeClr val="tx1"/>
                </a:solidFill>
                <a:latin typeface="+mn-lt"/>
                <a:ea typeface="+mn-ea"/>
                <a:cs typeface="+mn-cs"/>
              </a:defRPr>
            </a:lvl4pPr>
            <a:lvl5pPr marL="0" indent="0" algn="l" defTabSz="914354" rtl="0" eaLnBrk="1" latinLnBrk="0" hangingPunct="1">
              <a:buFontTx/>
              <a:buNone/>
              <a:defRPr lang="nl-BE" sz="3733" b="1" kern="1200" dirty="0">
                <a:solidFill>
                  <a:schemeClr val="tx1"/>
                </a:solidFill>
                <a:latin typeface="+mn-lt"/>
                <a:ea typeface="+mn-ea"/>
                <a:cs typeface="+mn-cs"/>
              </a:defRPr>
            </a:lvl5pPr>
          </a:lstStyle>
          <a:p>
            <a:pPr lvl="0"/>
            <a:r>
              <a:rPr lang="nl-NL"/>
              <a:t>Klik hier om een hoofdtitel toe te voegen</a:t>
            </a:r>
            <a:endParaRPr lang="nl-BE"/>
          </a:p>
        </p:txBody>
      </p:sp>
      <p:sp>
        <p:nvSpPr>
          <p:cNvPr id="21" name="Tijdelijke aanduiding voor tekst 4">
            <a:extLst>
              <a:ext uri="{FF2B5EF4-FFF2-40B4-BE49-F238E27FC236}">
                <a16:creationId xmlns:a16="http://schemas.microsoft.com/office/drawing/2014/main" id="{AC8800A1-9F07-4BC4-9148-EA8040EB3476}"/>
              </a:ext>
            </a:extLst>
          </p:cNvPr>
          <p:cNvSpPr>
            <a:spLocks noGrp="1"/>
          </p:cNvSpPr>
          <p:nvPr>
            <p:ph type="body" sz="quarter" idx="13"/>
          </p:nvPr>
        </p:nvSpPr>
        <p:spPr>
          <a:xfrm>
            <a:off x="642375" y="2439400"/>
            <a:ext cx="11161280" cy="3533755"/>
          </a:xfrm>
        </p:spPr>
        <p:txBody>
          <a:bodyPr/>
          <a:lstStyle>
            <a:lvl1pPr>
              <a:defRPr sz="2400">
                <a:latin typeface="Flanders Art Sans Light" panose="020B0604020202020204" charset="0"/>
              </a:defRPr>
            </a:lvl1pPr>
            <a:lvl2pPr>
              <a:defRPr sz="2133">
                <a:latin typeface="Flanders Art Sans Light" panose="020B0604020202020204" charset="0"/>
              </a:defRPr>
            </a:lvl2pPr>
            <a:lvl3pPr>
              <a:defRPr sz="2133">
                <a:latin typeface="Flanders Art Sans Light" panose="020B0604020202020204" charset="0"/>
              </a:defRPr>
            </a:lvl3pPr>
            <a:lvl4pPr>
              <a:defRPr sz="2133">
                <a:latin typeface="Flanders Art Sans Light" panose="020B0604020202020204" charset="0"/>
              </a:defRPr>
            </a:lvl4pPr>
            <a:lvl5pPr>
              <a:defRPr sz="2133">
                <a:latin typeface="Flanders Art Sans Light" panose="020B0604020202020204" charset="0"/>
              </a:defRPr>
            </a:lvl5pPr>
          </a:lstStyle>
          <a:p>
            <a:pPr lvl="0"/>
            <a:r>
              <a:rPr lang="nl-NL"/>
              <a:t>Tekststijl van het model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22" name="Text Placeholder 14">
            <a:extLst>
              <a:ext uri="{FF2B5EF4-FFF2-40B4-BE49-F238E27FC236}">
                <a16:creationId xmlns:a16="http://schemas.microsoft.com/office/drawing/2014/main" id="{7EEE85B2-FCE7-4734-AF6A-950BD05C77C6}"/>
              </a:ext>
            </a:extLst>
          </p:cNvPr>
          <p:cNvSpPr>
            <a:spLocks noGrp="1"/>
          </p:cNvSpPr>
          <p:nvPr>
            <p:ph type="body" sz="quarter" idx="15" hasCustomPrompt="1"/>
          </p:nvPr>
        </p:nvSpPr>
        <p:spPr>
          <a:xfrm>
            <a:off x="642377" y="1421318"/>
            <a:ext cx="11161279" cy="393457"/>
          </a:xfrm>
        </p:spPr>
        <p:txBody>
          <a:bodyPr/>
          <a:lstStyle>
            <a:lvl1pPr marL="0" indent="0">
              <a:buFontTx/>
              <a:buNone/>
              <a:defRPr sz="2667">
                <a:latin typeface="Flanders Art Sans Light" panose="020B0604020202020204" charset="0"/>
              </a:defRPr>
            </a:lvl1pPr>
          </a:lstStyle>
          <a:p>
            <a:pPr lvl="0"/>
            <a:r>
              <a:rPr lang="en-US"/>
              <a:t>KLIK HIER OM EVENTUEEL EEN TUSSENTITEL TOE TE VOEGEN</a:t>
            </a:r>
          </a:p>
        </p:txBody>
      </p:sp>
      <p:sp>
        <p:nvSpPr>
          <p:cNvPr id="2" name="Rechthoek 1">
            <a:extLst>
              <a:ext uri="{FF2B5EF4-FFF2-40B4-BE49-F238E27FC236}">
                <a16:creationId xmlns:a16="http://schemas.microsoft.com/office/drawing/2014/main" id="{D23BBC9E-493B-482C-A802-4EE81445416A}"/>
              </a:ext>
            </a:extLst>
          </p:cNvPr>
          <p:cNvSpPr/>
          <p:nvPr userDrawn="1"/>
        </p:nvSpPr>
        <p:spPr>
          <a:xfrm>
            <a:off x="1" y="0"/>
            <a:ext cx="239059"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1867"/>
          </a:p>
        </p:txBody>
      </p:sp>
    </p:spTree>
    <p:extLst>
      <p:ext uri="{BB962C8B-B14F-4D97-AF65-F5344CB8AC3E}">
        <p14:creationId xmlns:p14="http://schemas.microsoft.com/office/powerpoint/2010/main" val="7372457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Titel_01">
    <p:spTree>
      <p:nvGrpSpPr>
        <p:cNvPr id="1" name=""/>
        <p:cNvGrpSpPr/>
        <p:nvPr/>
      </p:nvGrpSpPr>
      <p:grpSpPr>
        <a:xfrm>
          <a:off x="0" y="0"/>
          <a:ext cx="0" cy="0"/>
          <a:chOff x="0" y="0"/>
          <a:chExt cx="0" cy="0"/>
        </a:xfrm>
      </p:grpSpPr>
      <p:pic>
        <p:nvPicPr>
          <p:cNvPr id="7" name="Picture 4">
            <a:extLst>
              <a:ext uri="{FF2B5EF4-FFF2-40B4-BE49-F238E27FC236}">
                <a16:creationId xmlns:a16="http://schemas.microsoft.com/office/drawing/2014/main" id="{5A4EC494-77F5-4DAF-B3E7-59FCED70AD19}"/>
              </a:ext>
            </a:extLst>
          </p:cNvPr>
          <p:cNvPicPr>
            <a:picLocks noChangeAspect="1"/>
          </p:cNvPicPr>
          <p:nvPr userDrawn="1"/>
        </p:nvPicPr>
        <p:blipFill>
          <a:blip r:embed="rId2"/>
          <a:stretch>
            <a:fillRect/>
          </a:stretch>
        </p:blipFill>
        <p:spPr>
          <a:xfrm>
            <a:off x="4881183" y="288696"/>
            <a:ext cx="6921500" cy="6272305"/>
          </a:xfrm>
          <a:prstGeom prst="rect">
            <a:avLst/>
          </a:prstGeom>
        </p:spPr>
      </p:pic>
      <p:sp>
        <p:nvSpPr>
          <p:cNvPr id="8" name="Rectangle 1">
            <a:extLst>
              <a:ext uri="{FF2B5EF4-FFF2-40B4-BE49-F238E27FC236}">
                <a16:creationId xmlns:a16="http://schemas.microsoft.com/office/drawing/2014/main" id="{B4B57259-B130-4715-8869-2B01595DCFF1}"/>
              </a:ext>
            </a:extLst>
          </p:cNvPr>
          <p:cNvSpPr/>
          <p:nvPr userDrawn="1"/>
        </p:nvSpPr>
        <p:spPr>
          <a:xfrm>
            <a:off x="384004" y="285052"/>
            <a:ext cx="7853619" cy="6275949"/>
          </a:xfrm>
          <a:custGeom>
            <a:avLst/>
            <a:gdLst>
              <a:gd name="connsiteX0" fmla="*/ 0 w 5833398"/>
              <a:gd name="connsiteY0" fmla="*/ 0 h 4698000"/>
              <a:gd name="connsiteX1" fmla="*/ 5833398 w 5833398"/>
              <a:gd name="connsiteY1" fmla="*/ 0 h 4698000"/>
              <a:gd name="connsiteX2" fmla="*/ 5833398 w 5833398"/>
              <a:gd name="connsiteY2" fmla="*/ 4698000 h 4698000"/>
              <a:gd name="connsiteX3" fmla="*/ 0 w 5833398"/>
              <a:gd name="connsiteY3" fmla="*/ 4698000 h 4698000"/>
              <a:gd name="connsiteX4" fmla="*/ 0 w 5833398"/>
              <a:gd name="connsiteY4" fmla="*/ 0 h 4698000"/>
              <a:gd name="connsiteX0" fmla="*/ 0 w 5833398"/>
              <a:gd name="connsiteY0" fmla="*/ 0 h 4698000"/>
              <a:gd name="connsiteX1" fmla="*/ 3928398 w 5833398"/>
              <a:gd name="connsiteY1" fmla="*/ 0 h 4698000"/>
              <a:gd name="connsiteX2" fmla="*/ 5833398 w 5833398"/>
              <a:gd name="connsiteY2" fmla="*/ 4698000 h 4698000"/>
              <a:gd name="connsiteX3" fmla="*/ 0 w 5833398"/>
              <a:gd name="connsiteY3" fmla="*/ 4698000 h 4698000"/>
              <a:gd name="connsiteX4" fmla="*/ 0 w 5833398"/>
              <a:gd name="connsiteY4" fmla="*/ 0 h 4698000"/>
              <a:gd name="connsiteX0" fmla="*/ 0 w 5833398"/>
              <a:gd name="connsiteY0" fmla="*/ 0 h 4698000"/>
              <a:gd name="connsiteX1" fmla="*/ 4233198 w 5833398"/>
              <a:gd name="connsiteY1" fmla="*/ 0 h 4698000"/>
              <a:gd name="connsiteX2" fmla="*/ 5833398 w 5833398"/>
              <a:gd name="connsiteY2" fmla="*/ 4698000 h 4698000"/>
              <a:gd name="connsiteX3" fmla="*/ 0 w 5833398"/>
              <a:gd name="connsiteY3" fmla="*/ 4698000 h 4698000"/>
              <a:gd name="connsiteX4" fmla="*/ 0 w 5833398"/>
              <a:gd name="connsiteY4" fmla="*/ 0 h 469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33398" h="4698000">
                <a:moveTo>
                  <a:pt x="0" y="0"/>
                </a:moveTo>
                <a:lnTo>
                  <a:pt x="4233198" y="0"/>
                </a:lnTo>
                <a:lnTo>
                  <a:pt x="5833398" y="4698000"/>
                </a:lnTo>
                <a:lnTo>
                  <a:pt x="0" y="4698000"/>
                </a:lnTo>
                <a:lnTo>
                  <a:pt x="0" y="0"/>
                </a:lnTo>
                <a:close/>
              </a:path>
            </a:pathLst>
          </a:cu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 name="Titel 1">
            <a:extLst>
              <a:ext uri="{FF2B5EF4-FFF2-40B4-BE49-F238E27FC236}">
                <a16:creationId xmlns:a16="http://schemas.microsoft.com/office/drawing/2014/main" id="{5BD7A1FC-C9B7-4EF4-8B3E-1788213793E2}"/>
              </a:ext>
            </a:extLst>
          </p:cNvPr>
          <p:cNvSpPr>
            <a:spLocks noGrp="1"/>
          </p:cNvSpPr>
          <p:nvPr>
            <p:ph type="ctrTitle" hasCustomPrompt="1"/>
          </p:nvPr>
        </p:nvSpPr>
        <p:spPr>
          <a:xfrm>
            <a:off x="830437" y="1332508"/>
            <a:ext cx="5916873" cy="3182111"/>
          </a:xfrm>
          <a:prstGeom prst="rect">
            <a:avLst/>
          </a:prstGeom>
        </p:spPr>
        <p:txBody>
          <a:bodyPr anchor="ctr" anchorCtr="0">
            <a:normAutofit/>
          </a:bodyPr>
          <a:lstStyle>
            <a:lvl1pPr algn="l">
              <a:defRPr sz="3600" b="1">
                <a:solidFill>
                  <a:schemeClr val="accent2"/>
                </a:solidFill>
              </a:defRPr>
            </a:lvl1pPr>
          </a:lstStyle>
          <a:p>
            <a:r>
              <a:rPr lang="nl-NL"/>
              <a:t>Titel</a:t>
            </a:r>
            <a:endParaRPr lang="nl-BE"/>
          </a:p>
        </p:txBody>
      </p:sp>
      <p:pic>
        <p:nvPicPr>
          <p:cNvPr id="4" name="Picture 3" descr="A picture containing text&#10;&#10;Description automatically generated">
            <a:extLst>
              <a:ext uri="{FF2B5EF4-FFF2-40B4-BE49-F238E27FC236}">
                <a16:creationId xmlns:a16="http://schemas.microsoft.com/office/drawing/2014/main" id="{6C235BE3-1A57-42B0-A76A-CBCC5A5CB636}"/>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891299" y="4981051"/>
            <a:ext cx="5376684" cy="1353315"/>
          </a:xfrm>
          <a:prstGeom prst="rect">
            <a:avLst/>
          </a:prstGeom>
        </p:spPr>
      </p:pic>
    </p:spTree>
    <p:extLst>
      <p:ext uri="{BB962C8B-B14F-4D97-AF65-F5344CB8AC3E}">
        <p14:creationId xmlns:p14="http://schemas.microsoft.com/office/powerpoint/2010/main" val="1532073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Titel_02">
    <p:spTree>
      <p:nvGrpSpPr>
        <p:cNvPr id="1" name=""/>
        <p:cNvGrpSpPr/>
        <p:nvPr/>
      </p:nvGrpSpPr>
      <p:grpSpPr>
        <a:xfrm>
          <a:off x="0" y="0"/>
          <a:ext cx="0" cy="0"/>
          <a:chOff x="0" y="0"/>
          <a:chExt cx="0" cy="0"/>
        </a:xfrm>
      </p:grpSpPr>
      <p:sp>
        <p:nvSpPr>
          <p:cNvPr id="8" name="Rectangle 1">
            <a:extLst>
              <a:ext uri="{FF2B5EF4-FFF2-40B4-BE49-F238E27FC236}">
                <a16:creationId xmlns:a16="http://schemas.microsoft.com/office/drawing/2014/main" id="{B4B57259-B130-4715-8869-2B01595DCFF1}"/>
              </a:ext>
            </a:extLst>
          </p:cNvPr>
          <p:cNvSpPr/>
          <p:nvPr userDrawn="1"/>
        </p:nvSpPr>
        <p:spPr>
          <a:xfrm>
            <a:off x="0" y="0"/>
            <a:ext cx="8581988" cy="6858000"/>
          </a:xfrm>
          <a:custGeom>
            <a:avLst/>
            <a:gdLst>
              <a:gd name="connsiteX0" fmla="*/ 0 w 5833398"/>
              <a:gd name="connsiteY0" fmla="*/ 0 h 4698000"/>
              <a:gd name="connsiteX1" fmla="*/ 5833398 w 5833398"/>
              <a:gd name="connsiteY1" fmla="*/ 0 h 4698000"/>
              <a:gd name="connsiteX2" fmla="*/ 5833398 w 5833398"/>
              <a:gd name="connsiteY2" fmla="*/ 4698000 h 4698000"/>
              <a:gd name="connsiteX3" fmla="*/ 0 w 5833398"/>
              <a:gd name="connsiteY3" fmla="*/ 4698000 h 4698000"/>
              <a:gd name="connsiteX4" fmla="*/ 0 w 5833398"/>
              <a:gd name="connsiteY4" fmla="*/ 0 h 4698000"/>
              <a:gd name="connsiteX0" fmla="*/ 0 w 5833398"/>
              <a:gd name="connsiteY0" fmla="*/ 0 h 4698000"/>
              <a:gd name="connsiteX1" fmla="*/ 3928398 w 5833398"/>
              <a:gd name="connsiteY1" fmla="*/ 0 h 4698000"/>
              <a:gd name="connsiteX2" fmla="*/ 5833398 w 5833398"/>
              <a:gd name="connsiteY2" fmla="*/ 4698000 h 4698000"/>
              <a:gd name="connsiteX3" fmla="*/ 0 w 5833398"/>
              <a:gd name="connsiteY3" fmla="*/ 4698000 h 4698000"/>
              <a:gd name="connsiteX4" fmla="*/ 0 w 5833398"/>
              <a:gd name="connsiteY4" fmla="*/ 0 h 4698000"/>
              <a:gd name="connsiteX0" fmla="*/ 0 w 5833398"/>
              <a:gd name="connsiteY0" fmla="*/ 0 h 4698000"/>
              <a:gd name="connsiteX1" fmla="*/ 4233198 w 5833398"/>
              <a:gd name="connsiteY1" fmla="*/ 0 h 4698000"/>
              <a:gd name="connsiteX2" fmla="*/ 5833398 w 5833398"/>
              <a:gd name="connsiteY2" fmla="*/ 4698000 h 4698000"/>
              <a:gd name="connsiteX3" fmla="*/ 0 w 5833398"/>
              <a:gd name="connsiteY3" fmla="*/ 4698000 h 4698000"/>
              <a:gd name="connsiteX4" fmla="*/ 0 w 5833398"/>
              <a:gd name="connsiteY4" fmla="*/ 0 h 469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33398" h="4698000">
                <a:moveTo>
                  <a:pt x="0" y="0"/>
                </a:moveTo>
                <a:lnTo>
                  <a:pt x="4233198" y="0"/>
                </a:lnTo>
                <a:lnTo>
                  <a:pt x="5833398" y="4698000"/>
                </a:lnTo>
                <a:lnTo>
                  <a:pt x="0" y="4698000"/>
                </a:lnTo>
                <a:lnTo>
                  <a:pt x="0" y="0"/>
                </a:lnTo>
                <a:close/>
              </a:path>
            </a:pathLst>
          </a:cu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7" name="Titel 1">
            <a:extLst>
              <a:ext uri="{FF2B5EF4-FFF2-40B4-BE49-F238E27FC236}">
                <a16:creationId xmlns:a16="http://schemas.microsoft.com/office/drawing/2014/main" id="{42FB9B57-60AB-4091-A068-04A70B78C6BC}"/>
              </a:ext>
            </a:extLst>
          </p:cNvPr>
          <p:cNvSpPr>
            <a:spLocks noGrp="1"/>
          </p:cNvSpPr>
          <p:nvPr>
            <p:ph type="ctrTitle" hasCustomPrompt="1"/>
          </p:nvPr>
        </p:nvSpPr>
        <p:spPr>
          <a:xfrm>
            <a:off x="891299" y="1332508"/>
            <a:ext cx="5856011" cy="3182111"/>
          </a:xfrm>
          <a:prstGeom prst="rect">
            <a:avLst/>
          </a:prstGeom>
        </p:spPr>
        <p:txBody>
          <a:bodyPr anchor="ctr" anchorCtr="0">
            <a:normAutofit/>
          </a:bodyPr>
          <a:lstStyle>
            <a:lvl1pPr algn="l">
              <a:defRPr sz="3797" b="1">
                <a:solidFill>
                  <a:schemeClr val="accent2"/>
                </a:solidFill>
              </a:defRPr>
            </a:lvl1pPr>
          </a:lstStyle>
          <a:p>
            <a:r>
              <a:rPr lang="nl-NL"/>
              <a:t>Titel</a:t>
            </a:r>
            <a:endParaRPr lang="nl-BE"/>
          </a:p>
        </p:txBody>
      </p:sp>
      <p:pic>
        <p:nvPicPr>
          <p:cNvPr id="11" name="Picture 10" descr="A picture containing text&#10;&#10;Description automatically generated">
            <a:extLst>
              <a:ext uri="{FF2B5EF4-FFF2-40B4-BE49-F238E27FC236}">
                <a16:creationId xmlns:a16="http://schemas.microsoft.com/office/drawing/2014/main" id="{3901EBF6-9C92-4604-B424-1D155695A706}"/>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891299" y="4981051"/>
            <a:ext cx="5376684" cy="1353315"/>
          </a:xfrm>
          <a:prstGeom prst="rect">
            <a:avLst/>
          </a:prstGeom>
        </p:spPr>
      </p:pic>
      <p:sp>
        <p:nvSpPr>
          <p:cNvPr id="13" name="Tijdelijke aanduiding voor afbeelding 4">
            <a:extLst>
              <a:ext uri="{FF2B5EF4-FFF2-40B4-BE49-F238E27FC236}">
                <a16:creationId xmlns:a16="http://schemas.microsoft.com/office/drawing/2014/main" id="{D0070247-31EC-481E-BCD1-E25C913DB94B}"/>
              </a:ext>
            </a:extLst>
          </p:cNvPr>
          <p:cNvSpPr>
            <a:spLocks noGrp="1"/>
          </p:cNvSpPr>
          <p:nvPr>
            <p:ph type="pic" sz="quarter" idx="10" hasCustomPrompt="1"/>
          </p:nvPr>
        </p:nvSpPr>
        <p:spPr>
          <a:xfrm>
            <a:off x="5606026" y="-9324"/>
            <a:ext cx="6585974" cy="6867324"/>
          </a:xfrm>
          <a:custGeom>
            <a:avLst/>
            <a:gdLst>
              <a:gd name="connsiteX0" fmla="*/ 0 w 8568000"/>
              <a:gd name="connsiteY0" fmla="*/ 0 h 4698000"/>
              <a:gd name="connsiteX1" fmla="*/ 8568000 w 8568000"/>
              <a:gd name="connsiteY1" fmla="*/ 0 h 4698000"/>
              <a:gd name="connsiteX2" fmla="*/ 8568000 w 8568000"/>
              <a:gd name="connsiteY2" fmla="*/ 4698000 h 4698000"/>
              <a:gd name="connsiteX3" fmla="*/ 0 w 8568000"/>
              <a:gd name="connsiteY3" fmla="*/ 4698000 h 4698000"/>
              <a:gd name="connsiteX4" fmla="*/ 0 w 8568000"/>
              <a:gd name="connsiteY4" fmla="*/ 0 h 4698000"/>
              <a:gd name="connsiteX0" fmla="*/ 4259484 w 8568000"/>
              <a:gd name="connsiteY0" fmla="*/ 0 h 4698000"/>
              <a:gd name="connsiteX1" fmla="*/ 8568000 w 8568000"/>
              <a:gd name="connsiteY1" fmla="*/ 0 h 4698000"/>
              <a:gd name="connsiteX2" fmla="*/ 8568000 w 8568000"/>
              <a:gd name="connsiteY2" fmla="*/ 4698000 h 4698000"/>
              <a:gd name="connsiteX3" fmla="*/ 0 w 8568000"/>
              <a:gd name="connsiteY3" fmla="*/ 4698000 h 4698000"/>
              <a:gd name="connsiteX4" fmla="*/ 4259484 w 8568000"/>
              <a:gd name="connsiteY4" fmla="*/ 0 h 4698000"/>
              <a:gd name="connsiteX0" fmla="*/ 0 w 4308516"/>
              <a:gd name="connsiteY0" fmla="*/ 0 h 4698000"/>
              <a:gd name="connsiteX1" fmla="*/ 4308516 w 4308516"/>
              <a:gd name="connsiteY1" fmla="*/ 0 h 4698000"/>
              <a:gd name="connsiteX2" fmla="*/ 4308516 w 4308516"/>
              <a:gd name="connsiteY2" fmla="*/ 4698000 h 4698000"/>
              <a:gd name="connsiteX3" fmla="*/ 1782501 w 4308516"/>
              <a:gd name="connsiteY3" fmla="*/ 4698000 h 4698000"/>
              <a:gd name="connsiteX4" fmla="*/ 0 w 4308516"/>
              <a:gd name="connsiteY4" fmla="*/ 0 h 4698000"/>
              <a:gd name="connsiteX0" fmla="*/ 0 w 4308516"/>
              <a:gd name="connsiteY0" fmla="*/ 0 h 4698000"/>
              <a:gd name="connsiteX1" fmla="*/ 4308516 w 4308516"/>
              <a:gd name="connsiteY1" fmla="*/ 0 h 4698000"/>
              <a:gd name="connsiteX2" fmla="*/ 4308516 w 4308516"/>
              <a:gd name="connsiteY2" fmla="*/ 4698000 h 4698000"/>
              <a:gd name="connsiteX3" fmla="*/ 1782501 w 4308516"/>
              <a:gd name="connsiteY3" fmla="*/ 4698000 h 4698000"/>
              <a:gd name="connsiteX4" fmla="*/ 0 w 4308516"/>
              <a:gd name="connsiteY4" fmla="*/ 0 h 4698000"/>
              <a:gd name="connsiteX0" fmla="*/ 0 w 4308516"/>
              <a:gd name="connsiteY0" fmla="*/ 0 h 4698000"/>
              <a:gd name="connsiteX1" fmla="*/ 4308516 w 4308516"/>
              <a:gd name="connsiteY1" fmla="*/ 0 h 4698000"/>
              <a:gd name="connsiteX2" fmla="*/ 4308516 w 4308516"/>
              <a:gd name="connsiteY2" fmla="*/ 4698000 h 4698000"/>
              <a:gd name="connsiteX3" fmla="*/ 1827472 w 4308516"/>
              <a:gd name="connsiteY3" fmla="*/ 4608059 h 4698000"/>
              <a:gd name="connsiteX4" fmla="*/ 0 w 4308516"/>
              <a:gd name="connsiteY4" fmla="*/ 0 h 4698000"/>
              <a:gd name="connsiteX0" fmla="*/ 0 w 4308516"/>
              <a:gd name="connsiteY0" fmla="*/ 0 h 4698000"/>
              <a:gd name="connsiteX1" fmla="*/ 4308516 w 4308516"/>
              <a:gd name="connsiteY1" fmla="*/ 0 h 4698000"/>
              <a:gd name="connsiteX2" fmla="*/ 4308516 w 4308516"/>
              <a:gd name="connsiteY2" fmla="*/ 4698000 h 4698000"/>
              <a:gd name="connsiteX3" fmla="*/ 1767511 w 4308516"/>
              <a:gd name="connsiteY3" fmla="*/ 4675514 h 4698000"/>
              <a:gd name="connsiteX4" fmla="*/ 0 w 4308516"/>
              <a:gd name="connsiteY4" fmla="*/ 0 h 4698000"/>
              <a:gd name="connsiteX0" fmla="*/ 0 w 4308516"/>
              <a:gd name="connsiteY0" fmla="*/ 0 h 4698000"/>
              <a:gd name="connsiteX1" fmla="*/ 4308516 w 4308516"/>
              <a:gd name="connsiteY1" fmla="*/ 0 h 4698000"/>
              <a:gd name="connsiteX2" fmla="*/ 4308516 w 4308516"/>
              <a:gd name="connsiteY2" fmla="*/ 4698000 h 4698000"/>
              <a:gd name="connsiteX3" fmla="*/ 1775006 w 4308516"/>
              <a:gd name="connsiteY3" fmla="*/ 4690505 h 4698000"/>
              <a:gd name="connsiteX4" fmla="*/ 0 w 4308516"/>
              <a:gd name="connsiteY4" fmla="*/ 0 h 4698000"/>
              <a:gd name="connsiteX0" fmla="*/ 0 w 4316011"/>
              <a:gd name="connsiteY0" fmla="*/ 7495 h 4698000"/>
              <a:gd name="connsiteX1" fmla="*/ 4316011 w 4316011"/>
              <a:gd name="connsiteY1" fmla="*/ 0 h 4698000"/>
              <a:gd name="connsiteX2" fmla="*/ 4316011 w 4316011"/>
              <a:gd name="connsiteY2" fmla="*/ 4698000 h 4698000"/>
              <a:gd name="connsiteX3" fmla="*/ 1782501 w 4316011"/>
              <a:gd name="connsiteY3" fmla="*/ 4690505 h 4698000"/>
              <a:gd name="connsiteX4" fmla="*/ 0 w 4316011"/>
              <a:gd name="connsiteY4" fmla="*/ 7495 h 4698000"/>
              <a:gd name="connsiteX0" fmla="*/ 0 w 4316011"/>
              <a:gd name="connsiteY0" fmla="*/ 7495 h 4698000"/>
              <a:gd name="connsiteX1" fmla="*/ 4316011 w 4316011"/>
              <a:gd name="connsiteY1" fmla="*/ 0 h 4698000"/>
              <a:gd name="connsiteX2" fmla="*/ 4316011 w 4316011"/>
              <a:gd name="connsiteY2" fmla="*/ 4698000 h 4698000"/>
              <a:gd name="connsiteX3" fmla="*/ 1789996 w 4316011"/>
              <a:gd name="connsiteY3" fmla="*/ 4698000 h 4698000"/>
              <a:gd name="connsiteX4" fmla="*/ 0 w 4316011"/>
              <a:gd name="connsiteY4" fmla="*/ 7495 h 4698000"/>
              <a:gd name="connsiteX0" fmla="*/ 0 w 4316011"/>
              <a:gd name="connsiteY0" fmla="*/ 7495 h 4698000"/>
              <a:gd name="connsiteX1" fmla="*/ 4316011 w 4316011"/>
              <a:gd name="connsiteY1" fmla="*/ 0 h 4698000"/>
              <a:gd name="connsiteX2" fmla="*/ 4316011 w 4316011"/>
              <a:gd name="connsiteY2" fmla="*/ 4698000 h 4698000"/>
              <a:gd name="connsiteX3" fmla="*/ 1789996 w 4316011"/>
              <a:gd name="connsiteY3" fmla="*/ 4698000 h 4698000"/>
              <a:gd name="connsiteX4" fmla="*/ 0 w 4316011"/>
              <a:gd name="connsiteY4" fmla="*/ 7495 h 4698000"/>
              <a:gd name="connsiteX0" fmla="*/ 0 w 4316011"/>
              <a:gd name="connsiteY0" fmla="*/ 7495 h 4698000"/>
              <a:gd name="connsiteX1" fmla="*/ 4316011 w 4316011"/>
              <a:gd name="connsiteY1" fmla="*/ 0 h 4698000"/>
              <a:gd name="connsiteX2" fmla="*/ 4316011 w 4316011"/>
              <a:gd name="connsiteY2" fmla="*/ 4698000 h 4698000"/>
              <a:gd name="connsiteX3" fmla="*/ 1609021 w 4316011"/>
              <a:gd name="connsiteY3" fmla="*/ 4698000 h 4698000"/>
              <a:gd name="connsiteX4" fmla="*/ 0 w 4316011"/>
              <a:gd name="connsiteY4" fmla="*/ 7495 h 4698000"/>
              <a:gd name="connsiteX0" fmla="*/ 0 w 4316011"/>
              <a:gd name="connsiteY0" fmla="*/ 0 h 4690505"/>
              <a:gd name="connsiteX1" fmla="*/ 4311249 w 4316011"/>
              <a:gd name="connsiteY1" fmla="*/ 6792 h 4690505"/>
              <a:gd name="connsiteX2" fmla="*/ 4316011 w 4316011"/>
              <a:gd name="connsiteY2" fmla="*/ 4690505 h 4690505"/>
              <a:gd name="connsiteX3" fmla="*/ 1609021 w 4316011"/>
              <a:gd name="connsiteY3" fmla="*/ 4690505 h 4690505"/>
              <a:gd name="connsiteX4" fmla="*/ 0 w 4316011"/>
              <a:gd name="connsiteY4" fmla="*/ 0 h 4690505"/>
              <a:gd name="connsiteX0" fmla="*/ 0 w 4316011"/>
              <a:gd name="connsiteY0" fmla="*/ 0 h 4690505"/>
              <a:gd name="connsiteX1" fmla="*/ 4311249 w 4316011"/>
              <a:gd name="connsiteY1" fmla="*/ 6792 h 4690505"/>
              <a:gd name="connsiteX2" fmla="*/ 4316011 w 4316011"/>
              <a:gd name="connsiteY2" fmla="*/ 4690505 h 4690505"/>
              <a:gd name="connsiteX3" fmla="*/ 1609021 w 4316011"/>
              <a:gd name="connsiteY3" fmla="*/ 4690505 h 4690505"/>
              <a:gd name="connsiteX4" fmla="*/ 0 w 4316011"/>
              <a:gd name="connsiteY4" fmla="*/ 0 h 4690505"/>
              <a:gd name="connsiteX0" fmla="*/ 0 w 4316011"/>
              <a:gd name="connsiteY0" fmla="*/ 0 h 4690505"/>
              <a:gd name="connsiteX1" fmla="*/ 4311249 w 4316011"/>
              <a:gd name="connsiteY1" fmla="*/ 16317 h 4690505"/>
              <a:gd name="connsiteX2" fmla="*/ 4316011 w 4316011"/>
              <a:gd name="connsiteY2" fmla="*/ 4690505 h 4690505"/>
              <a:gd name="connsiteX3" fmla="*/ 1609021 w 4316011"/>
              <a:gd name="connsiteY3" fmla="*/ 4690505 h 4690505"/>
              <a:gd name="connsiteX4" fmla="*/ 0 w 4316011"/>
              <a:gd name="connsiteY4" fmla="*/ 0 h 4690505"/>
              <a:gd name="connsiteX0" fmla="*/ 0 w 4316011"/>
              <a:gd name="connsiteY0" fmla="*/ 2733 h 4693238"/>
              <a:gd name="connsiteX1" fmla="*/ 4311249 w 4316011"/>
              <a:gd name="connsiteY1" fmla="*/ 0 h 4693238"/>
              <a:gd name="connsiteX2" fmla="*/ 4316011 w 4316011"/>
              <a:gd name="connsiteY2" fmla="*/ 4693238 h 4693238"/>
              <a:gd name="connsiteX3" fmla="*/ 1609021 w 4316011"/>
              <a:gd name="connsiteY3" fmla="*/ 4693238 h 4693238"/>
              <a:gd name="connsiteX4" fmla="*/ 0 w 4316011"/>
              <a:gd name="connsiteY4" fmla="*/ 2733 h 4693238"/>
              <a:gd name="connsiteX0" fmla="*/ 0 w 4320774"/>
              <a:gd name="connsiteY0" fmla="*/ 2733 h 4693238"/>
              <a:gd name="connsiteX1" fmla="*/ 4316012 w 4320774"/>
              <a:gd name="connsiteY1" fmla="*/ 0 h 4693238"/>
              <a:gd name="connsiteX2" fmla="*/ 4320774 w 4320774"/>
              <a:gd name="connsiteY2" fmla="*/ 4693238 h 4693238"/>
              <a:gd name="connsiteX3" fmla="*/ 1613784 w 4320774"/>
              <a:gd name="connsiteY3" fmla="*/ 4693238 h 4693238"/>
              <a:gd name="connsiteX4" fmla="*/ 0 w 4320774"/>
              <a:gd name="connsiteY4" fmla="*/ 2733 h 4693238"/>
              <a:gd name="connsiteX0" fmla="*/ 0 w 4339824"/>
              <a:gd name="connsiteY0" fmla="*/ 0 h 4738130"/>
              <a:gd name="connsiteX1" fmla="*/ 4335062 w 4339824"/>
              <a:gd name="connsiteY1" fmla="*/ 44892 h 4738130"/>
              <a:gd name="connsiteX2" fmla="*/ 4339824 w 4339824"/>
              <a:gd name="connsiteY2" fmla="*/ 4738130 h 4738130"/>
              <a:gd name="connsiteX3" fmla="*/ 1632834 w 4339824"/>
              <a:gd name="connsiteY3" fmla="*/ 4738130 h 4738130"/>
              <a:gd name="connsiteX4" fmla="*/ 0 w 4339824"/>
              <a:gd name="connsiteY4" fmla="*/ 0 h 4738130"/>
              <a:gd name="connsiteX0" fmla="*/ 0 w 4320774"/>
              <a:gd name="connsiteY0" fmla="*/ 0 h 4695267"/>
              <a:gd name="connsiteX1" fmla="*/ 4316012 w 4320774"/>
              <a:gd name="connsiteY1" fmla="*/ 2029 h 4695267"/>
              <a:gd name="connsiteX2" fmla="*/ 4320774 w 4320774"/>
              <a:gd name="connsiteY2" fmla="*/ 4695267 h 4695267"/>
              <a:gd name="connsiteX3" fmla="*/ 1613784 w 4320774"/>
              <a:gd name="connsiteY3" fmla="*/ 4695267 h 4695267"/>
              <a:gd name="connsiteX4" fmla="*/ 0 w 4320774"/>
              <a:gd name="connsiteY4" fmla="*/ 0 h 4695267"/>
              <a:gd name="connsiteX0" fmla="*/ 0 w 4320774"/>
              <a:gd name="connsiteY0" fmla="*/ 0 h 4695267"/>
              <a:gd name="connsiteX1" fmla="*/ 4316012 w 4320774"/>
              <a:gd name="connsiteY1" fmla="*/ 2029 h 4695267"/>
              <a:gd name="connsiteX2" fmla="*/ 4320774 w 4320774"/>
              <a:gd name="connsiteY2" fmla="*/ 4695267 h 4695267"/>
              <a:gd name="connsiteX3" fmla="*/ 1609021 w 4320774"/>
              <a:gd name="connsiteY3" fmla="*/ 4695267 h 4695267"/>
              <a:gd name="connsiteX4" fmla="*/ 0 w 4320774"/>
              <a:gd name="connsiteY4" fmla="*/ 0 h 4695267"/>
              <a:gd name="connsiteX0" fmla="*/ 0 w 4320774"/>
              <a:gd name="connsiteY0" fmla="*/ 0 h 4695267"/>
              <a:gd name="connsiteX1" fmla="*/ 4316012 w 4320774"/>
              <a:gd name="connsiteY1" fmla="*/ 2029 h 4695267"/>
              <a:gd name="connsiteX2" fmla="*/ 4320774 w 4320774"/>
              <a:gd name="connsiteY2" fmla="*/ 4695267 h 4695267"/>
              <a:gd name="connsiteX3" fmla="*/ 1604259 w 4320774"/>
              <a:gd name="connsiteY3" fmla="*/ 4695267 h 4695267"/>
              <a:gd name="connsiteX4" fmla="*/ 0 w 4320774"/>
              <a:gd name="connsiteY4" fmla="*/ 0 h 4695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0774" h="4695267">
                <a:moveTo>
                  <a:pt x="0" y="0"/>
                </a:moveTo>
                <a:lnTo>
                  <a:pt x="4316012" y="2029"/>
                </a:lnTo>
                <a:cubicBezTo>
                  <a:pt x="4317599" y="1563267"/>
                  <a:pt x="4319187" y="3134029"/>
                  <a:pt x="4320774" y="4695267"/>
                </a:cubicBezTo>
                <a:lnTo>
                  <a:pt x="1604259" y="4695267"/>
                </a:lnTo>
                <a:lnTo>
                  <a:pt x="0" y="0"/>
                </a:lnTo>
                <a:close/>
              </a:path>
            </a:pathLst>
          </a:custGeom>
        </p:spPr>
        <p:txBody>
          <a:bodyPr anchor="ctr"/>
          <a:lstStyle>
            <a:lvl1pPr marL="0" marR="0" indent="0" algn="r" defTabSz="914353" rtl="0" eaLnBrk="1" fontAlgn="auto" latinLnBrk="0" hangingPunct="1">
              <a:lnSpc>
                <a:spcPct val="90000"/>
              </a:lnSpc>
              <a:spcBef>
                <a:spcPts val="1000"/>
              </a:spcBef>
              <a:spcAft>
                <a:spcPts val="0"/>
              </a:spcAft>
              <a:buClrTx/>
              <a:buSzTx/>
              <a:buFont typeface="Arial" panose="020B0604020202020204" pitchFamily="34" charset="0"/>
              <a:buNone/>
              <a:tabLst/>
              <a:defRPr sz="1600">
                <a:solidFill>
                  <a:schemeClr val="accent4">
                    <a:lumMod val="60000"/>
                    <a:lumOff val="40000"/>
                  </a:schemeClr>
                </a:solidFill>
              </a:defRPr>
            </a:lvl1pPr>
          </a:lstStyle>
          <a:p>
            <a:pPr marL="0" marR="0" lvl="0" indent="0" algn="r" defTabSz="91435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spTree>
    <p:extLst>
      <p:ext uri="{BB962C8B-B14F-4D97-AF65-F5344CB8AC3E}">
        <p14:creationId xmlns:p14="http://schemas.microsoft.com/office/powerpoint/2010/main" val="2850989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TussenTitelFoto_01">
    <p:spTree>
      <p:nvGrpSpPr>
        <p:cNvPr id="1" name=""/>
        <p:cNvGrpSpPr/>
        <p:nvPr/>
      </p:nvGrpSpPr>
      <p:grpSpPr>
        <a:xfrm>
          <a:off x="0" y="0"/>
          <a:ext cx="0" cy="0"/>
          <a:chOff x="0" y="0"/>
          <a:chExt cx="0" cy="0"/>
        </a:xfrm>
      </p:grpSpPr>
      <p:sp>
        <p:nvSpPr>
          <p:cNvPr id="17" name="Picture Placeholder 8"/>
          <p:cNvSpPr>
            <a:spLocks noGrp="1"/>
          </p:cNvSpPr>
          <p:nvPr>
            <p:ph type="pic" sz="quarter" idx="10" hasCustomPrompt="1"/>
          </p:nvPr>
        </p:nvSpPr>
        <p:spPr>
          <a:xfrm>
            <a:off x="383119" y="289985"/>
            <a:ext cx="7769327" cy="6263216"/>
          </a:xfrm>
          <a:custGeom>
            <a:avLst/>
            <a:gdLst>
              <a:gd name="connsiteX0" fmla="*/ 0 w 6764337"/>
              <a:gd name="connsiteY0" fmla="*/ 0 h 4697412"/>
              <a:gd name="connsiteX1" fmla="*/ 6764337 w 6764337"/>
              <a:gd name="connsiteY1" fmla="*/ 0 h 4697412"/>
              <a:gd name="connsiteX2" fmla="*/ 6764337 w 6764337"/>
              <a:gd name="connsiteY2" fmla="*/ 4697412 h 4697412"/>
              <a:gd name="connsiteX3" fmla="*/ 0 w 6764337"/>
              <a:gd name="connsiteY3" fmla="*/ 4697412 h 4697412"/>
              <a:gd name="connsiteX4" fmla="*/ 0 w 6764337"/>
              <a:gd name="connsiteY4" fmla="*/ 0 h 4697412"/>
              <a:gd name="connsiteX0" fmla="*/ 0 w 6764337"/>
              <a:gd name="connsiteY0" fmla="*/ 0 h 4697412"/>
              <a:gd name="connsiteX1" fmla="*/ 4224337 w 6764337"/>
              <a:gd name="connsiteY1" fmla="*/ 0 h 4697412"/>
              <a:gd name="connsiteX2" fmla="*/ 6764337 w 6764337"/>
              <a:gd name="connsiteY2" fmla="*/ 4697412 h 4697412"/>
              <a:gd name="connsiteX3" fmla="*/ 0 w 6764337"/>
              <a:gd name="connsiteY3" fmla="*/ 4697412 h 4697412"/>
              <a:gd name="connsiteX4" fmla="*/ 0 w 6764337"/>
              <a:gd name="connsiteY4" fmla="*/ 0 h 4697412"/>
              <a:gd name="connsiteX0" fmla="*/ 0 w 6053137"/>
              <a:gd name="connsiteY0" fmla="*/ 0 h 4697412"/>
              <a:gd name="connsiteX1" fmla="*/ 4224337 w 6053137"/>
              <a:gd name="connsiteY1" fmla="*/ 0 h 4697412"/>
              <a:gd name="connsiteX2" fmla="*/ 6053137 w 6053137"/>
              <a:gd name="connsiteY2" fmla="*/ 4697412 h 4697412"/>
              <a:gd name="connsiteX3" fmla="*/ 0 w 6053137"/>
              <a:gd name="connsiteY3" fmla="*/ 4697412 h 4697412"/>
              <a:gd name="connsiteX4" fmla="*/ 0 w 6053137"/>
              <a:gd name="connsiteY4" fmla="*/ 0 h 4697412"/>
              <a:gd name="connsiteX0" fmla="*/ 0 w 5826995"/>
              <a:gd name="connsiteY0" fmla="*/ 0 h 4697412"/>
              <a:gd name="connsiteX1" fmla="*/ 4224337 w 5826995"/>
              <a:gd name="connsiteY1" fmla="*/ 0 h 4697412"/>
              <a:gd name="connsiteX2" fmla="*/ 5826995 w 5826995"/>
              <a:gd name="connsiteY2" fmla="*/ 4687579 h 4697412"/>
              <a:gd name="connsiteX3" fmla="*/ 0 w 5826995"/>
              <a:gd name="connsiteY3" fmla="*/ 4697412 h 4697412"/>
              <a:gd name="connsiteX4" fmla="*/ 0 w 5826995"/>
              <a:gd name="connsiteY4" fmla="*/ 0 h 4697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6995" h="4697412">
                <a:moveTo>
                  <a:pt x="0" y="0"/>
                </a:moveTo>
                <a:lnTo>
                  <a:pt x="4224337" y="0"/>
                </a:lnTo>
                <a:lnTo>
                  <a:pt x="5826995" y="4687579"/>
                </a:lnTo>
                <a:lnTo>
                  <a:pt x="0" y="4697412"/>
                </a:lnTo>
                <a:lnTo>
                  <a:pt x="0" y="0"/>
                </a:lnTo>
                <a:close/>
              </a:path>
            </a:pathLst>
          </a:custGeom>
          <a:solidFill>
            <a:schemeClr val="accent5"/>
          </a:solidFill>
        </p:spPr>
        <p:txBody>
          <a:bodyPr/>
          <a:lstStyle>
            <a:lvl1pPr marL="0" marR="0" indent="0" algn="l" defTabSz="914353" rtl="0" eaLnBrk="1" fontAlgn="auto" latinLnBrk="0" hangingPunct="1">
              <a:lnSpc>
                <a:spcPct val="90000"/>
              </a:lnSpc>
              <a:spcBef>
                <a:spcPts val="1000"/>
              </a:spcBef>
              <a:spcAft>
                <a:spcPts val="0"/>
              </a:spcAft>
              <a:buClrTx/>
              <a:buSzTx/>
              <a:buFont typeface="Arial" panose="020B0604020202020204" pitchFamily="34" charset="0"/>
              <a:buNone/>
              <a:tabLst/>
              <a:defRPr sz="2133">
                <a:solidFill>
                  <a:schemeClr val="accent4">
                    <a:lumMod val="60000"/>
                    <a:lumOff val="40000"/>
                  </a:schemeClr>
                </a:solidFill>
              </a:defRPr>
            </a:lvl1pPr>
          </a:lstStyle>
          <a:p>
            <a:pPr marL="0" marR="0" lvl="0" indent="0" algn="l" defTabSz="91435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sp>
        <p:nvSpPr>
          <p:cNvPr id="7" name="Titel 1"/>
          <p:cNvSpPr>
            <a:spLocks noGrp="1"/>
          </p:cNvSpPr>
          <p:nvPr>
            <p:ph type="ctrTitle" hasCustomPrompt="1"/>
          </p:nvPr>
        </p:nvSpPr>
        <p:spPr>
          <a:xfrm>
            <a:off x="7678758" y="289985"/>
            <a:ext cx="3823070" cy="6263216"/>
          </a:xfrm>
          <a:prstGeom prst="rect">
            <a:avLst/>
          </a:prstGeom>
        </p:spPr>
        <p:txBody>
          <a:bodyPr wrap="square" anchor="ctr" anchorCtr="0">
            <a:noAutofit/>
          </a:bodyPr>
          <a:lstStyle>
            <a:lvl1pPr algn="r">
              <a:lnSpc>
                <a:spcPts val="6933"/>
              </a:lnSpc>
              <a:defRPr sz="3600" b="1" i="0">
                <a:solidFill>
                  <a:schemeClr val="tx2"/>
                </a:solidFill>
                <a:effectLst/>
                <a:latin typeface="Flanders Art Sans Light" panose="020B0604020202020204" charset="0"/>
                <a:ea typeface="Flanders Art Sans Light" panose="020B0604020202020204" charset="0"/>
                <a:cs typeface="Calibri" panose="020F0502020204030204" pitchFamily="34" charset="0"/>
              </a:defRPr>
            </a:lvl1pPr>
          </a:lstStyle>
          <a:p>
            <a:r>
              <a:rPr lang="en-US" err="1"/>
              <a:t>Subtitel</a:t>
            </a:r>
            <a:endParaRPr lang="nl-BE"/>
          </a:p>
        </p:txBody>
      </p:sp>
    </p:spTree>
    <p:extLst>
      <p:ext uri="{BB962C8B-B14F-4D97-AF65-F5344CB8AC3E}">
        <p14:creationId xmlns:p14="http://schemas.microsoft.com/office/powerpoint/2010/main" val="23197599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TussenTitelFoto_02">
    <p:spTree>
      <p:nvGrpSpPr>
        <p:cNvPr id="1" name=""/>
        <p:cNvGrpSpPr/>
        <p:nvPr/>
      </p:nvGrpSpPr>
      <p:grpSpPr>
        <a:xfrm>
          <a:off x="0" y="0"/>
          <a:ext cx="0" cy="0"/>
          <a:chOff x="0" y="0"/>
          <a:chExt cx="0" cy="0"/>
        </a:xfrm>
      </p:grpSpPr>
      <p:sp>
        <p:nvSpPr>
          <p:cNvPr id="6" name="Tijdelijke aanduiding voor afbeelding 5">
            <a:extLst>
              <a:ext uri="{FF2B5EF4-FFF2-40B4-BE49-F238E27FC236}">
                <a16:creationId xmlns:a16="http://schemas.microsoft.com/office/drawing/2014/main" id="{CB5FAE03-95F2-4223-8FC6-421130D44356}"/>
              </a:ext>
            </a:extLst>
          </p:cNvPr>
          <p:cNvSpPr>
            <a:spLocks noGrp="1"/>
          </p:cNvSpPr>
          <p:nvPr>
            <p:ph type="pic" sz="quarter" idx="12" hasCustomPrompt="1"/>
          </p:nvPr>
        </p:nvSpPr>
        <p:spPr>
          <a:xfrm>
            <a:off x="239062" y="0"/>
            <a:ext cx="11952939" cy="6858000"/>
          </a:xfrm>
        </p:spPr>
        <p:txBody>
          <a:bodyPr/>
          <a:lstStyle>
            <a:lvl1pPr marL="0" marR="0" indent="0" algn="l" defTabSz="914353" rtl="0" eaLnBrk="1" fontAlgn="auto" latinLnBrk="0" hangingPunct="1">
              <a:lnSpc>
                <a:spcPct val="90000"/>
              </a:lnSpc>
              <a:spcBef>
                <a:spcPts val="1000"/>
              </a:spcBef>
              <a:spcAft>
                <a:spcPts val="0"/>
              </a:spcAft>
              <a:buClrTx/>
              <a:buSzTx/>
              <a:buFont typeface="Arial" panose="020B0604020202020204" pitchFamily="34" charset="0"/>
              <a:buNone/>
              <a:tabLst/>
              <a:defRPr sz="1867">
                <a:solidFill>
                  <a:schemeClr val="accent4">
                    <a:lumMod val="60000"/>
                    <a:lumOff val="40000"/>
                  </a:schemeClr>
                </a:solidFill>
              </a:defRPr>
            </a:lvl1pPr>
          </a:lstStyle>
          <a:p>
            <a:pPr marL="0" marR="0" lvl="0" indent="0" algn="l" defTabSz="91435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sp>
        <p:nvSpPr>
          <p:cNvPr id="3" name="Tijdelijke aanduiding voor tekst 3">
            <a:extLst>
              <a:ext uri="{FF2B5EF4-FFF2-40B4-BE49-F238E27FC236}">
                <a16:creationId xmlns:a16="http://schemas.microsoft.com/office/drawing/2014/main" id="{C3CEDB31-424E-4E78-B055-9D8DABF57706}"/>
              </a:ext>
            </a:extLst>
          </p:cNvPr>
          <p:cNvSpPr>
            <a:spLocks noGrp="1"/>
          </p:cNvSpPr>
          <p:nvPr>
            <p:ph type="body" sz="quarter" idx="11" hasCustomPrompt="1"/>
          </p:nvPr>
        </p:nvSpPr>
        <p:spPr>
          <a:xfrm>
            <a:off x="5126402" y="4608586"/>
            <a:ext cx="7065601" cy="1122823"/>
          </a:xfrm>
          <a:solidFill>
            <a:srgbClr val="FFEB00"/>
          </a:solidFill>
        </p:spPr>
        <p:txBody>
          <a:bodyPr lIns="144000" tIns="108000" rIns="144000" bIns="108000" anchor="b">
            <a:normAutofit/>
          </a:bodyPr>
          <a:lstStyle>
            <a:lvl1pPr marL="0" indent="0" algn="l" defTabSz="914330" rtl="0" eaLnBrk="1" latinLnBrk="0" hangingPunct="1">
              <a:buFontTx/>
              <a:buNone/>
              <a:defRPr lang="nl-NL" sz="3600" b="1" kern="1200" dirty="0" smtClean="0">
                <a:solidFill>
                  <a:schemeClr val="tx1"/>
                </a:solidFill>
                <a:latin typeface="+mj-lt"/>
                <a:ea typeface="+mn-ea"/>
                <a:cs typeface="Calibri" panose="020F0502020204030204" pitchFamily="34" charset="0"/>
              </a:defRPr>
            </a:lvl1pPr>
            <a:lvl2pPr marL="0" indent="0" algn="l" defTabSz="914330" rtl="0" eaLnBrk="1" latinLnBrk="0" hangingPunct="1">
              <a:buFontTx/>
              <a:buNone/>
              <a:defRPr lang="nl-NL" sz="3733" b="1" kern="1200" dirty="0" smtClean="0">
                <a:solidFill>
                  <a:schemeClr val="tx1"/>
                </a:solidFill>
                <a:latin typeface="+mn-lt"/>
                <a:ea typeface="+mn-ea"/>
                <a:cs typeface="+mn-cs"/>
              </a:defRPr>
            </a:lvl2pPr>
            <a:lvl3pPr marL="0" indent="0" algn="l" defTabSz="914330" rtl="0" eaLnBrk="1" latinLnBrk="0" hangingPunct="1">
              <a:buFontTx/>
              <a:buNone/>
              <a:defRPr lang="nl-NL" sz="3733" b="1" kern="1200" dirty="0" smtClean="0">
                <a:solidFill>
                  <a:schemeClr val="tx1"/>
                </a:solidFill>
                <a:latin typeface="+mn-lt"/>
                <a:ea typeface="+mn-ea"/>
                <a:cs typeface="+mn-cs"/>
              </a:defRPr>
            </a:lvl3pPr>
            <a:lvl4pPr marL="0" indent="0" algn="l" defTabSz="914330" rtl="0" eaLnBrk="1" latinLnBrk="0" hangingPunct="1">
              <a:buFontTx/>
              <a:buNone/>
              <a:defRPr lang="nl-NL" sz="3733" b="1" kern="1200" dirty="0" smtClean="0">
                <a:solidFill>
                  <a:schemeClr val="tx1"/>
                </a:solidFill>
                <a:latin typeface="+mn-lt"/>
                <a:ea typeface="+mn-ea"/>
                <a:cs typeface="+mn-cs"/>
              </a:defRPr>
            </a:lvl4pPr>
            <a:lvl5pPr marL="0" indent="0" algn="l" defTabSz="914330" rtl="0" eaLnBrk="1" latinLnBrk="0" hangingPunct="1">
              <a:buFontTx/>
              <a:buNone/>
              <a:defRPr lang="nl-BE" sz="3733" b="1" kern="1200" dirty="0">
                <a:solidFill>
                  <a:schemeClr val="tx1"/>
                </a:solidFill>
                <a:latin typeface="+mn-lt"/>
                <a:ea typeface="+mn-ea"/>
                <a:cs typeface="+mn-cs"/>
              </a:defRPr>
            </a:lvl5pPr>
          </a:lstStyle>
          <a:p>
            <a:pPr lvl="0"/>
            <a:r>
              <a:rPr lang="nl-NL"/>
              <a:t>Subtitel</a:t>
            </a:r>
            <a:endParaRPr lang="nl-BE"/>
          </a:p>
        </p:txBody>
      </p:sp>
      <p:sp>
        <p:nvSpPr>
          <p:cNvPr id="7" name="Rechthoek 6">
            <a:extLst>
              <a:ext uri="{FF2B5EF4-FFF2-40B4-BE49-F238E27FC236}">
                <a16:creationId xmlns:a16="http://schemas.microsoft.com/office/drawing/2014/main" id="{9BFD846F-A868-446F-BAFF-61F80655D1C2}"/>
              </a:ext>
            </a:extLst>
          </p:cNvPr>
          <p:cNvSpPr/>
          <p:nvPr userDrawn="1"/>
        </p:nvSpPr>
        <p:spPr>
          <a:xfrm>
            <a:off x="2" y="0"/>
            <a:ext cx="239059"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400"/>
          </a:p>
        </p:txBody>
      </p:sp>
    </p:spTree>
    <p:extLst>
      <p:ext uri="{BB962C8B-B14F-4D97-AF65-F5344CB8AC3E}">
        <p14:creationId xmlns:p14="http://schemas.microsoft.com/office/powerpoint/2010/main" val="2468953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Highlight">
    <p:bg>
      <p:bgPr>
        <a:solidFill>
          <a:srgbClr val="FFEB00"/>
        </a:solidFill>
        <a:effectLst/>
      </p:bgPr>
    </p:bg>
    <p:spTree>
      <p:nvGrpSpPr>
        <p:cNvPr id="1" name=""/>
        <p:cNvGrpSpPr/>
        <p:nvPr/>
      </p:nvGrpSpPr>
      <p:grpSpPr>
        <a:xfrm>
          <a:off x="0" y="0"/>
          <a:ext cx="0" cy="0"/>
          <a:chOff x="0" y="0"/>
          <a:chExt cx="0" cy="0"/>
        </a:xfrm>
      </p:grpSpPr>
      <p:sp>
        <p:nvSpPr>
          <p:cNvPr id="17" name="Tijdelijke aanduiding voor tekst 3">
            <a:extLst>
              <a:ext uri="{FF2B5EF4-FFF2-40B4-BE49-F238E27FC236}">
                <a16:creationId xmlns:a16="http://schemas.microsoft.com/office/drawing/2014/main" id="{656B493A-0700-4CB6-9422-17D80DF1F120}"/>
              </a:ext>
            </a:extLst>
          </p:cNvPr>
          <p:cNvSpPr>
            <a:spLocks noGrp="1"/>
          </p:cNvSpPr>
          <p:nvPr>
            <p:ph type="body" sz="quarter" idx="11" hasCustomPrompt="1"/>
          </p:nvPr>
        </p:nvSpPr>
        <p:spPr>
          <a:xfrm>
            <a:off x="1756698" y="803603"/>
            <a:ext cx="9124325" cy="4251869"/>
          </a:xfrm>
          <a:solidFill>
            <a:srgbClr val="FFEB00"/>
          </a:solidFill>
        </p:spPr>
        <p:txBody>
          <a:bodyPr anchor="b"/>
          <a:lstStyle>
            <a:lvl1pPr marL="0" indent="0" algn="l" defTabSz="914330" rtl="0" eaLnBrk="1" latinLnBrk="0" hangingPunct="1">
              <a:buFontTx/>
              <a:buNone/>
              <a:defRPr lang="nl-NL" sz="4800" b="1" kern="1200" dirty="0" smtClean="0">
                <a:solidFill>
                  <a:schemeClr val="accent2"/>
                </a:solidFill>
                <a:latin typeface="Flanders Art Sans Light" panose="020B0604020202020204" charset="0"/>
                <a:ea typeface="+mn-ea"/>
                <a:cs typeface="Calibri" panose="020F0502020204030204" pitchFamily="34" charset="0"/>
              </a:defRPr>
            </a:lvl1pPr>
            <a:lvl2pPr marL="0" indent="0" algn="l" defTabSz="914330" rtl="0" eaLnBrk="1" latinLnBrk="0" hangingPunct="1">
              <a:buFontTx/>
              <a:buNone/>
              <a:defRPr lang="nl-NL" sz="3733" b="1" kern="1200" dirty="0" smtClean="0">
                <a:solidFill>
                  <a:schemeClr val="tx1"/>
                </a:solidFill>
                <a:latin typeface="+mn-lt"/>
                <a:ea typeface="+mn-ea"/>
                <a:cs typeface="+mn-cs"/>
              </a:defRPr>
            </a:lvl2pPr>
            <a:lvl3pPr marL="0" indent="0" algn="l" defTabSz="914330" rtl="0" eaLnBrk="1" latinLnBrk="0" hangingPunct="1">
              <a:buFontTx/>
              <a:buNone/>
              <a:defRPr lang="nl-NL" sz="3733" b="1" kern="1200" dirty="0" smtClean="0">
                <a:solidFill>
                  <a:schemeClr val="tx1"/>
                </a:solidFill>
                <a:latin typeface="+mn-lt"/>
                <a:ea typeface="+mn-ea"/>
                <a:cs typeface="+mn-cs"/>
              </a:defRPr>
            </a:lvl3pPr>
            <a:lvl4pPr marL="0" indent="0" algn="l" defTabSz="914330" rtl="0" eaLnBrk="1" latinLnBrk="0" hangingPunct="1">
              <a:buFontTx/>
              <a:buNone/>
              <a:defRPr lang="nl-NL" sz="3733" b="1" kern="1200" dirty="0" smtClean="0">
                <a:solidFill>
                  <a:schemeClr val="tx1"/>
                </a:solidFill>
                <a:latin typeface="+mn-lt"/>
                <a:ea typeface="+mn-ea"/>
                <a:cs typeface="+mn-cs"/>
              </a:defRPr>
            </a:lvl4pPr>
            <a:lvl5pPr marL="0" indent="0" algn="l" defTabSz="914330" rtl="0" eaLnBrk="1" latinLnBrk="0" hangingPunct="1">
              <a:buFontTx/>
              <a:buNone/>
              <a:defRPr lang="nl-BE" sz="3733" b="1" kern="1200" dirty="0">
                <a:solidFill>
                  <a:schemeClr val="tx1"/>
                </a:solidFill>
                <a:latin typeface="+mn-lt"/>
                <a:ea typeface="+mn-ea"/>
                <a:cs typeface="+mn-cs"/>
              </a:defRPr>
            </a:lvl5pPr>
          </a:lstStyle>
          <a:p>
            <a:pPr lvl="0"/>
            <a:r>
              <a:rPr lang="nl-NL"/>
              <a:t>Highlight</a:t>
            </a:r>
            <a:endParaRPr lang="nl-BE"/>
          </a:p>
        </p:txBody>
      </p:sp>
    </p:spTree>
    <p:extLst>
      <p:ext uri="{BB962C8B-B14F-4D97-AF65-F5344CB8AC3E}">
        <p14:creationId xmlns:p14="http://schemas.microsoft.com/office/powerpoint/2010/main" val="18200814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TussenTitelGrijs_01">
    <p:spTree>
      <p:nvGrpSpPr>
        <p:cNvPr id="1" name=""/>
        <p:cNvGrpSpPr/>
        <p:nvPr/>
      </p:nvGrpSpPr>
      <p:grpSpPr>
        <a:xfrm>
          <a:off x="0" y="0"/>
          <a:ext cx="0" cy="0"/>
          <a:chOff x="0" y="0"/>
          <a:chExt cx="0" cy="0"/>
        </a:xfrm>
      </p:grpSpPr>
      <p:pic>
        <p:nvPicPr>
          <p:cNvPr id="8" name="image1.png">
            <a:extLst>
              <a:ext uri="{FF2B5EF4-FFF2-40B4-BE49-F238E27FC236}">
                <a16:creationId xmlns:a16="http://schemas.microsoft.com/office/drawing/2014/main" id="{33E5B3A7-6352-476B-8E4E-BC1C4D646F51}"/>
              </a:ext>
            </a:extLst>
          </p:cNvPr>
          <p:cNvPicPr/>
          <p:nvPr userDrawn="1"/>
        </p:nvPicPr>
        <p:blipFill>
          <a:blip r:embed="rId2">
            <a:duotone>
              <a:schemeClr val="bg2">
                <a:shade val="45000"/>
                <a:satMod val="135000"/>
              </a:schemeClr>
              <a:prstClr val="white"/>
            </a:duotone>
          </a:blip>
          <a:srcRect l="763" t="1399" r="6439" b="3435"/>
          <a:stretch>
            <a:fillRect/>
          </a:stretch>
        </p:blipFill>
        <p:spPr>
          <a:xfrm>
            <a:off x="2" y="-31017"/>
            <a:ext cx="12191999" cy="6858001"/>
          </a:xfrm>
          <a:prstGeom prst="rect">
            <a:avLst/>
          </a:prstGeom>
          <a:ln w="12700">
            <a:miter lim="400000"/>
          </a:ln>
        </p:spPr>
      </p:pic>
      <p:sp>
        <p:nvSpPr>
          <p:cNvPr id="17" name="Tijdelijke aanduiding voor tekst 3">
            <a:extLst>
              <a:ext uri="{FF2B5EF4-FFF2-40B4-BE49-F238E27FC236}">
                <a16:creationId xmlns:a16="http://schemas.microsoft.com/office/drawing/2014/main" id="{656B493A-0700-4CB6-9422-17D80DF1F120}"/>
              </a:ext>
            </a:extLst>
          </p:cNvPr>
          <p:cNvSpPr>
            <a:spLocks noGrp="1"/>
          </p:cNvSpPr>
          <p:nvPr>
            <p:ph type="body" sz="quarter" idx="11" hasCustomPrompt="1"/>
          </p:nvPr>
        </p:nvSpPr>
        <p:spPr>
          <a:xfrm>
            <a:off x="5699627" y="3468668"/>
            <a:ext cx="6104028" cy="1122823"/>
          </a:xfrm>
        </p:spPr>
        <p:txBody>
          <a:bodyPr anchor="b"/>
          <a:lstStyle>
            <a:lvl1pPr marL="0" indent="0" algn="l" defTabSz="914330" rtl="0" eaLnBrk="1" latinLnBrk="0" hangingPunct="1">
              <a:buFontTx/>
              <a:buNone/>
              <a:defRPr lang="nl-NL" sz="3600" b="1" kern="1200" dirty="0" smtClean="0">
                <a:solidFill>
                  <a:schemeClr val="tx1"/>
                </a:solidFill>
                <a:latin typeface="Flanders Art Sans Light" panose="020B0604020202020204" charset="0"/>
                <a:ea typeface="+mn-ea"/>
                <a:cs typeface="Calibri" panose="020F0502020204030204" pitchFamily="34" charset="0"/>
              </a:defRPr>
            </a:lvl1pPr>
            <a:lvl2pPr marL="0" indent="0" algn="l" defTabSz="914330" rtl="0" eaLnBrk="1" latinLnBrk="0" hangingPunct="1">
              <a:buFontTx/>
              <a:buNone/>
              <a:defRPr lang="nl-NL" sz="3733" b="1" kern="1200" dirty="0" smtClean="0">
                <a:solidFill>
                  <a:schemeClr val="tx1"/>
                </a:solidFill>
                <a:latin typeface="+mn-lt"/>
                <a:ea typeface="+mn-ea"/>
                <a:cs typeface="+mn-cs"/>
              </a:defRPr>
            </a:lvl2pPr>
            <a:lvl3pPr marL="0" indent="0" algn="l" defTabSz="914330" rtl="0" eaLnBrk="1" latinLnBrk="0" hangingPunct="1">
              <a:buFontTx/>
              <a:buNone/>
              <a:defRPr lang="nl-NL" sz="3733" b="1" kern="1200" dirty="0" smtClean="0">
                <a:solidFill>
                  <a:schemeClr val="tx1"/>
                </a:solidFill>
                <a:latin typeface="+mn-lt"/>
                <a:ea typeface="+mn-ea"/>
                <a:cs typeface="+mn-cs"/>
              </a:defRPr>
            </a:lvl3pPr>
            <a:lvl4pPr marL="0" indent="0" algn="l" defTabSz="914330" rtl="0" eaLnBrk="1" latinLnBrk="0" hangingPunct="1">
              <a:buFontTx/>
              <a:buNone/>
              <a:defRPr lang="nl-NL" sz="3733" b="1" kern="1200" dirty="0" smtClean="0">
                <a:solidFill>
                  <a:schemeClr val="tx1"/>
                </a:solidFill>
                <a:latin typeface="+mn-lt"/>
                <a:ea typeface="+mn-ea"/>
                <a:cs typeface="+mn-cs"/>
              </a:defRPr>
            </a:lvl4pPr>
            <a:lvl5pPr marL="0" indent="0" algn="l" defTabSz="914330" rtl="0" eaLnBrk="1" latinLnBrk="0" hangingPunct="1">
              <a:buFontTx/>
              <a:buNone/>
              <a:defRPr lang="nl-BE" sz="3733" b="1" kern="1200" dirty="0">
                <a:solidFill>
                  <a:schemeClr val="tx1"/>
                </a:solidFill>
                <a:latin typeface="+mn-lt"/>
                <a:ea typeface="+mn-ea"/>
                <a:cs typeface="+mn-cs"/>
              </a:defRPr>
            </a:lvl5pPr>
          </a:lstStyle>
          <a:p>
            <a:pPr lvl="0"/>
            <a:r>
              <a:rPr lang="nl-NL"/>
              <a:t>Subtitel</a:t>
            </a:r>
            <a:endParaRPr lang="nl-BE"/>
          </a:p>
        </p:txBody>
      </p:sp>
      <p:sp>
        <p:nvSpPr>
          <p:cNvPr id="22" name="Text Placeholder 14">
            <a:extLst>
              <a:ext uri="{FF2B5EF4-FFF2-40B4-BE49-F238E27FC236}">
                <a16:creationId xmlns:a16="http://schemas.microsoft.com/office/drawing/2014/main" id="{7EEE85B2-FCE7-4734-AF6A-950BD05C77C6}"/>
              </a:ext>
            </a:extLst>
          </p:cNvPr>
          <p:cNvSpPr>
            <a:spLocks noGrp="1"/>
          </p:cNvSpPr>
          <p:nvPr>
            <p:ph type="body" sz="quarter" idx="15" hasCustomPrompt="1"/>
          </p:nvPr>
        </p:nvSpPr>
        <p:spPr>
          <a:xfrm>
            <a:off x="5699627" y="4967456"/>
            <a:ext cx="6104028" cy="741781"/>
          </a:xfrm>
        </p:spPr>
        <p:txBody>
          <a:bodyPr/>
          <a:lstStyle>
            <a:lvl1pPr marL="0" indent="0">
              <a:buFontTx/>
              <a:buNone/>
              <a:defRPr sz="2800" cap="all" baseline="0">
                <a:solidFill>
                  <a:schemeClr val="accent4"/>
                </a:solidFill>
                <a:latin typeface="Flanders Art Sans Light" panose="020B0604020202020204" charset="0"/>
              </a:defRPr>
            </a:lvl1pPr>
          </a:lstStyle>
          <a:p>
            <a:pPr lvl="0"/>
            <a:r>
              <a:rPr lang="en-US" err="1"/>
              <a:t>Tussentitel</a:t>
            </a:r>
            <a:endParaRPr lang="en-US"/>
          </a:p>
        </p:txBody>
      </p:sp>
    </p:spTree>
    <p:extLst>
      <p:ext uri="{BB962C8B-B14F-4D97-AF65-F5344CB8AC3E}">
        <p14:creationId xmlns:p14="http://schemas.microsoft.com/office/powerpoint/2010/main" val="5480959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TussenTitelGrijs_02">
    <p:spTree>
      <p:nvGrpSpPr>
        <p:cNvPr id="1" name=""/>
        <p:cNvGrpSpPr/>
        <p:nvPr/>
      </p:nvGrpSpPr>
      <p:grpSpPr>
        <a:xfrm>
          <a:off x="0" y="0"/>
          <a:ext cx="0" cy="0"/>
          <a:chOff x="0" y="0"/>
          <a:chExt cx="0" cy="0"/>
        </a:xfrm>
      </p:grpSpPr>
      <p:pic>
        <p:nvPicPr>
          <p:cNvPr id="8" name="image1.png">
            <a:extLst>
              <a:ext uri="{FF2B5EF4-FFF2-40B4-BE49-F238E27FC236}">
                <a16:creationId xmlns:a16="http://schemas.microsoft.com/office/drawing/2014/main" id="{33E5B3A7-6352-476B-8E4E-BC1C4D646F51}"/>
              </a:ext>
            </a:extLst>
          </p:cNvPr>
          <p:cNvPicPr/>
          <p:nvPr userDrawn="1"/>
        </p:nvPicPr>
        <p:blipFill>
          <a:blip r:embed="rId2">
            <a:duotone>
              <a:schemeClr val="bg2">
                <a:shade val="45000"/>
                <a:satMod val="135000"/>
              </a:schemeClr>
              <a:prstClr val="white"/>
            </a:duotone>
          </a:blip>
          <a:srcRect l="763" t="1399" r="6439" b="3435"/>
          <a:stretch>
            <a:fillRect/>
          </a:stretch>
        </p:blipFill>
        <p:spPr>
          <a:xfrm>
            <a:off x="2" y="-31017"/>
            <a:ext cx="12191999" cy="6858001"/>
          </a:xfrm>
          <a:prstGeom prst="rect">
            <a:avLst/>
          </a:prstGeom>
          <a:ln w="12700">
            <a:miter lim="400000"/>
          </a:ln>
        </p:spPr>
      </p:pic>
      <p:sp>
        <p:nvSpPr>
          <p:cNvPr id="17" name="Tijdelijke aanduiding voor tekst 3">
            <a:extLst>
              <a:ext uri="{FF2B5EF4-FFF2-40B4-BE49-F238E27FC236}">
                <a16:creationId xmlns:a16="http://schemas.microsoft.com/office/drawing/2014/main" id="{656B493A-0700-4CB6-9422-17D80DF1F120}"/>
              </a:ext>
            </a:extLst>
          </p:cNvPr>
          <p:cNvSpPr>
            <a:spLocks noGrp="1"/>
          </p:cNvSpPr>
          <p:nvPr>
            <p:ph type="body" sz="quarter" idx="11" hasCustomPrompt="1"/>
          </p:nvPr>
        </p:nvSpPr>
        <p:spPr>
          <a:xfrm>
            <a:off x="5699627" y="3468668"/>
            <a:ext cx="6104028" cy="1122823"/>
          </a:xfrm>
          <a:solidFill>
            <a:srgbClr val="FFEB00"/>
          </a:solidFill>
        </p:spPr>
        <p:txBody>
          <a:bodyPr anchor="b"/>
          <a:lstStyle>
            <a:lvl1pPr marL="0" indent="0" algn="l" defTabSz="914330" rtl="0" eaLnBrk="1" latinLnBrk="0" hangingPunct="1">
              <a:buFontTx/>
              <a:buNone/>
              <a:defRPr lang="nl-NL" sz="3600" b="1" kern="1200" dirty="0" smtClean="0">
                <a:solidFill>
                  <a:schemeClr val="tx1"/>
                </a:solidFill>
                <a:latin typeface="Flanders Art Sans Light" panose="020B0604020202020204" charset="0"/>
                <a:ea typeface="+mn-ea"/>
                <a:cs typeface="Calibri" panose="020F0502020204030204" pitchFamily="34" charset="0"/>
              </a:defRPr>
            </a:lvl1pPr>
            <a:lvl2pPr marL="0" indent="0" algn="l" defTabSz="914330" rtl="0" eaLnBrk="1" latinLnBrk="0" hangingPunct="1">
              <a:buFontTx/>
              <a:buNone/>
              <a:defRPr lang="nl-NL" sz="3733" b="1" kern="1200" dirty="0" smtClean="0">
                <a:solidFill>
                  <a:schemeClr val="tx1"/>
                </a:solidFill>
                <a:latin typeface="+mn-lt"/>
                <a:ea typeface="+mn-ea"/>
                <a:cs typeface="+mn-cs"/>
              </a:defRPr>
            </a:lvl2pPr>
            <a:lvl3pPr marL="0" indent="0" algn="l" defTabSz="914330" rtl="0" eaLnBrk="1" latinLnBrk="0" hangingPunct="1">
              <a:buFontTx/>
              <a:buNone/>
              <a:defRPr lang="nl-NL" sz="3733" b="1" kern="1200" dirty="0" smtClean="0">
                <a:solidFill>
                  <a:schemeClr val="tx1"/>
                </a:solidFill>
                <a:latin typeface="+mn-lt"/>
                <a:ea typeface="+mn-ea"/>
                <a:cs typeface="+mn-cs"/>
              </a:defRPr>
            </a:lvl3pPr>
            <a:lvl4pPr marL="0" indent="0" algn="l" defTabSz="914330" rtl="0" eaLnBrk="1" latinLnBrk="0" hangingPunct="1">
              <a:buFontTx/>
              <a:buNone/>
              <a:defRPr lang="nl-NL" sz="3733" b="1" kern="1200" dirty="0" smtClean="0">
                <a:solidFill>
                  <a:schemeClr val="tx1"/>
                </a:solidFill>
                <a:latin typeface="+mn-lt"/>
                <a:ea typeface="+mn-ea"/>
                <a:cs typeface="+mn-cs"/>
              </a:defRPr>
            </a:lvl4pPr>
            <a:lvl5pPr marL="0" indent="0" algn="l" defTabSz="914330" rtl="0" eaLnBrk="1" latinLnBrk="0" hangingPunct="1">
              <a:buFontTx/>
              <a:buNone/>
              <a:defRPr lang="nl-BE" sz="3733" b="1" kern="1200" dirty="0">
                <a:solidFill>
                  <a:schemeClr val="tx1"/>
                </a:solidFill>
                <a:latin typeface="+mn-lt"/>
                <a:ea typeface="+mn-ea"/>
                <a:cs typeface="+mn-cs"/>
              </a:defRPr>
            </a:lvl5pPr>
          </a:lstStyle>
          <a:p>
            <a:pPr lvl="0"/>
            <a:r>
              <a:rPr lang="nl-NL"/>
              <a:t>Subtitel</a:t>
            </a:r>
            <a:endParaRPr lang="nl-BE"/>
          </a:p>
        </p:txBody>
      </p:sp>
      <p:sp>
        <p:nvSpPr>
          <p:cNvPr id="22" name="Text Placeholder 14">
            <a:extLst>
              <a:ext uri="{FF2B5EF4-FFF2-40B4-BE49-F238E27FC236}">
                <a16:creationId xmlns:a16="http://schemas.microsoft.com/office/drawing/2014/main" id="{7EEE85B2-FCE7-4734-AF6A-950BD05C77C6}"/>
              </a:ext>
            </a:extLst>
          </p:cNvPr>
          <p:cNvSpPr>
            <a:spLocks noGrp="1"/>
          </p:cNvSpPr>
          <p:nvPr>
            <p:ph type="body" sz="quarter" idx="15" hasCustomPrompt="1"/>
          </p:nvPr>
        </p:nvSpPr>
        <p:spPr>
          <a:xfrm>
            <a:off x="5699627" y="4967456"/>
            <a:ext cx="6104028" cy="741781"/>
          </a:xfrm>
        </p:spPr>
        <p:txBody>
          <a:bodyPr/>
          <a:lstStyle>
            <a:lvl1pPr marL="0" indent="0">
              <a:buFontTx/>
              <a:buNone/>
              <a:defRPr sz="2800" cap="all" baseline="0">
                <a:solidFill>
                  <a:schemeClr val="tx2"/>
                </a:solidFill>
                <a:latin typeface="Flanders Art Sans Light" panose="020B0604020202020204" charset="0"/>
              </a:defRPr>
            </a:lvl1pPr>
          </a:lstStyle>
          <a:p>
            <a:pPr lvl="0"/>
            <a:r>
              <a:rPr lang="en-US" err="1"/>
              <a:t>Tussentitel</a:t>
            </a:r>
            <a:endParaRPr lang="en-US"/>
          </a:p>
        </p:txBody>
      </p:sp>
    </p:spTree>
    <p:extLst>
      <p:ext uri="{BB962C8B-B14F-4D97-AF65-F5344CB8AC3E}">
        <p14:creationId xmlns:p14="http://schemas.microsoft.com/office/powerpoint/2010/main" val="24388679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Highlight">
    <p:bg>
      <p:bgPr>
        <a:solidFill>
          <a:srgbClr val="FFEB00"/>
        </a:solidFill>
        <a:effectLst/>
      </p:bgPr>
    </p:bg>
    <p:spTree>
      <p:nvGrpSpPr>
        <p:cNvPr id="1" name=""/>
        <p:cNvGrpSpPr/>
        <p:nvPr/>
      </p:nvGrpSpPr>
      <p:grpSpPr>
        <a:xfrm>
          <a:off x="0" y="0"/>
          <a:ext cx="0" cy="0"/>
          <a:chOff x="0" y="0"/>
          <a:chExt cx="0" cy="0"/>
        </a:xfrm>
      </p:grpSpPr>
      <p:sp>
        <p:nvSpPr>
          <p:cNvPr id="17" name="Tijdelijke aanduiding voor tekst 3">
            <a:extLst>
              <a:ext uri="{FF2B5EF4-FFF2-40B4-BE49-F238E27FC236}">
                <a16:creationId xmlns:a16="http://schemas.microsoft.com/office/drawing/2014/main" id="{656B493A-0700-4CB6-9422-17D80DF1F120}"/>
              </a:ext>
            </a:extLst>
          </p:cNvPr>
          <p:cNvSpPr>
            <a:spLocks noGrp="1"/>
          </p:cNvSpPr>
          <p:nvPr>
            <p:ph type="body" sz="quarter" idx="11" hasCustomPrompt="1"/>
          </p:nvPr>
        </p:nvSpPr>
        <p:spPr>
          <a:xfrm>
            <a:off x="1756698" y="803603"/>
            <a:ext cx="9124325" cy="4251869"/>
          </a:xfrm>
          <a:solidFill>
            <a:srgbClr val="FFEB00"/>
          </a:solidFill>
        </p:spPr>
        <p:txBody>
          <a:bodyPr anchor="b"/>
          <a:lstStyle>
            <a:lvl1pPr marL="0" indent="0" algn="l" defTabSz="914330" rtl="0" eaLnBrk="1" latinLnBrk="0" hangingPunct="1">
              <a:buFontTx/>
              <a:buNone/>
              <a:defRPr lang="nl-NL" sz="4800" b="1" kern="1200" dirty="0" smtClean="0">
                <a:solidFill>
                  <a:schemeClr val="accent2"/>
                </a:solidFill>
                <a:latin typeface="Flanders Art Sans Light" panose="020B0604020202020204" charset="0"/>
                <a:ea typeface="+mn-ea"/>
                <a:cs typeface="Calibri" panose="020F0502020204030204" pitchFamily="34" charset="0"/>
              </a:defRPr>
            </a:lvl1pPr>
            <a:lvl2pPr marL="0" indent="0" algn="l" defTabSz="914330" rtl="0" eaLnBrk="1" latinLnBrk="0" hangingPunct="1">
              <a:buFontTx/>
              <a:buNone/>
              <a:defRPr lang="nl-NL" sz="3733" b="1" kern="1200" dirty="0" smtClean="0">
                <a:solidFill>
                  <a:schemeClr val="tx1"/>
                </a:solidFill>
                <a:latin typeface="+mn-lt"/>
                <a:ea typeface="+mn-ea"/>
                <a:cs typeface="+mn-cs"/>
              </a:defRPr>
            </a:lvl2pPr>
            <a:lvl3pPr marL="0" indent="0" algn="l" defTabSz="914330" rtl="0" eaLnBrk="1" latinLnBrk="0" hangingPunct="1">
              <a:buFontTx/>
              <a:buNone/>
              <a:defRPr lang="nl-NL" sz="3733" b="1" kern="1200" dirty="0" smtClean="0">
                <a:solidFill>
                  <a:schemeClr val="tx1"/>
                </a:solidFill>
                <a:latin typeface="+mn-lt"/>
                <a:ea typeface="+mn-ea"/>
                <a:cs typeface="+mn-cs"/>
              </a:defRPr>
            </a:lvl3pPr>
            <a:lvl4pPr marL="0" indent="0" algn="l" defTabSz="914330" rtl="0" eaLnBrk="1" latinLnBrk="0" hangingPunct="1">
              <a:buFontTx/>
              <a:buNone/>
              <a:defRPr lang="nl-NL" sz="3733" b="1" kern="1200" dirty="0" smtClean="0">
                <a:solidFill>
                  <a:schemeClr val="tx1"/>
                </a:solidFill>
                <a:latin typeface="+mn-lt"/>
                <a:ea typeface="+mn-ea"/>
                <a:cs typeface="+mn-cs"/>
              </a:defRPr>
            </a:lvl4pPr>
            <a:lvl5pPr marL="0" indent="0" algn="l" defTabSz="914330" rtl="0" eaLnBrk="1" latinLnBrk="0" hangingPunct="1">
              <a:buFontTx/>
              <a:buNone/>
              <a:defRPr lang="nl-BE" sz="3733" b="1" kern="1200" dirty="0">
                <a:solidFill>
                  <a:schemeClr val="tx1"/>
                </a:solidFill>
                <a:latin typeface="+mn-lt"/>
                <a:ea typeface="+mn-ea"/>
                <a:cs typeface="+mn-cs"/>
              </a:defRPr>
            </a:lvl5pPr>
          </a:lstStyle>
          <a:p>
            <a:pPr lvl="0"/>
            <a:r>
              <a:rPr lang="nl-NL"/>
              <a:t>Highlight</a:t>
            </a:r>
            <a:endParaRPr lang="nl-BE"/>
          </a:p>
        </p:txBody>
      </p:sp>
    </p:spTree>
    <p:extLst>
      <p:ext uri="{BB962C8B-B14F-4D97-AF65-F5344CB8AC3E}">
        <p14:creationId xmlns:p14="http://schemas.microsoft.com/office/powerpoint/2010/main" val="18200814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1_Highlight">
    <p:bg>
      <p:bgPr>
        <a:solidFill>
          <a:srgbClr val="FFEB00"/>
        </a:solidFill>
        <a:effectLst/>
      </p:bgPr>
    </p:bg>
    <p:spTree>
      <p:nvGrpSpPr>
        <p:cNvPr id="1" name=""/>
        <p:cNvGrpSpPr/>
        <p:nvPr/>
      </p:nvGrpSpPr>
      <p:grpSpPr>
        <a:xfrm>
          <a:off x="0" y="0"/>
          <a:ext cx="0" cy="0"/>
          <a:chOff x="0" y="0"/>
          <a:chExt cx="0" cy="0"/>
        </a:xfrm>
      </p:grpSpPr>
      <p:sp>
        <p:nvSpPr>
          <p:cNvPr id="17" name="Tijdelijke aanduiding voor tekst 3">
            <a:extLst>
              <a:ext uri="{FF2B5EF4-FFF2-40B4-BE49-F238E27FC236}">
                <a16:creationId xmlns:a16="http://schemas.microsoft.com/office/drawing/2014/main" id="{656B493A-0700-4CB6-9422-17D80DF1F120}"/>
              </a:ext>
            </a:extLst>
          </p:cNvPr>
          <p:cNvSpPr>
            <a:spLocks noGrp="1"/>
          </p:cNvSpPr>
          <p:nvPr>
            <p:ph type="body" sz="quarter" idx="11" hasCustomPrompt="1"/>
          </p:nvPr>
        </p:nvSpPr>
        <p:spPr>
          <a:xfrm>
            <a:off x="1736438" y="2757197"/>
            <a:ext cx="9507600" cy="1343608"/>
          </a:xfrm>
          <a:solidFill>
            <a:srgbClr val="FFEB00"/>
          </a:solidFill>
        </p:spPr>
        <p:txBody>
          <a:bodyPr anchor="ctr">
            <a:noAutofit/>
          </a:bodyPr>
          <a:lstStyle>
            <a:lvl1pPr marL="0" indent="0" algn="l" defTabSz="914330" rtl="0" eaLnBrk="1" latinLnBrk="0" hangingPunct="1">
              <a:buFontTx/>
              <a:buNone/>
              <a:defRPr lang="nl-NL" sz="3600" b="0" kern="1200" dirty="0" smtClean="0">
                <a:solidFill>
                  <a:schemeClr val="accent2"/>
                </a:solidFill>
                <a:latin typeface="Flanders Art Sans" panose="00000500000000000000" pitchFamily="50" charset="0"/>
                <a:ea typeface="+mn-ea"/>
                <a:cs typeface="Calibri" panose="020F0502020204030204" pitchFamily="34" charset="0"/>
              </a:defRPr>
            </a:lvl1pPr>
            <a:lvl2pPr marL="0" indent="0" algn="l" defTabSz="914330" rtl="0" eaLnBrk="1" latinLnBrk="0" hangingPunct="1">
              <a:buFontTx/>
              <a:buNone/>
              <a:defRPr lang="nl-NL" sz="3733" b="1" kern="1200" dirty="0" smtClean="0">
                <a:solidFill>
                  <a:schemeClr val="tx1"/>
                </a:solidFill>
                <a:latin typeface="+mn-lt"/>
                <a:ea typeface="+mn-ea"/>
                <a:cs typeface="+mn-cs"/>
              </a:defRPr>
            </a:lvl2pPr>
            <a:lvl3pPr marL="0" indent="0" algn="l" defTabSz="914330" rtl="0" eaLnBrk="1" latinLnBrk="0" hangingPunct="1">
              <a:buFontTx/>
              <a:buNone/>
              <a:defRPr lang="nl-NL" sz="3733" b="1" kern="1200" dirty="0" smtClean="0">
                <a:solidFill>
                  <a:schemeClr val="tx1"/>
                </a:solidFill>
                <a:latin typeface="+mn-lt"/>
                <a:ea typeface="+mn-ea"/>
                <a:cs typeface="+mn-cs"/>
              </a:defRPr>
            </a:lvl3pPr>
            <a:lvl4pPr marL="0" indent="0" algn="l" defTabSz="914330" rtl="0" eaLnBrk="1" latinLnBrk="0" hangingPunct="1">
              <a:buFontTx/>
              <a:buNone/>
              <a:defRPr lang="nl-NL" sz="3733" b="1" kern="1200" dirty="0" smtClean="0">
                <a:solidFill>
                  <a:schemeClr val="tx1"/>
                </a:solidFill>
                <a:latin typeface="+mn-lt"/>
                <a:ea typeface="+mn-ea"/>
                <a:cs typeface="+mn-cs"/>
              </a:defRPr>
            </a:lvl4pPr>
            <a:lvl5pPr marL="0" indent="0" algn="l" defTabSz="914330" rtl="0" eaLnBrk="1" latinLnBrk="0" hangingPunct="1">
              <a:buFontTx/>
              <a:buNone/>
              <a:defRPr lang="nl-BE" sz="3733" b="1" kern="1200" dirty="0">
                <a:solidFill>
                  <a:schemeClr val="tx1"/>
                </a:solidFill>
                <a:latin typeface="+mn-lt"/>
                <a:ea typeface="+mn-ea"/>
                <a:cs typeface="+mn-cs"/>
              </a:defRPr>
            </a:lvl5pPr>
          </a:lstStyle>
          <a:p>
            <a:pPr lvl="0"/>
            <a:r>
              <a:rPr lang="nl-NL"/>
              <a:t>Highlight</a:t>
            </a:r>
            <a:endParaRPr lang="nl-BE"/>
          </a:p>
        </p:txBody>
      </p:sp>
      <p:cxnSp>
        <p:nvCxnSpPr>
          <p:cNvPr id="3" name="Straight Connector 2">
            <a:extLst>
              <a:ext uri="{FF2B5EF4-FFF2-40B4-BE49-F238E27FC236}">
                <a16:creationId xmlns:a16="http://schemas.microsoft.com/office/drawing/2014/main" id="{68C18EC1-D8C4-4674-9784-8DB8D785E904}"/>
              </a:ext>
            </a:extLst>
          </p:cNvPr>
          <p:cNvCxnSpPr/>
          <p:nvPr userDrawn="1"/>
        </p:nvCxnSpPr>
        <p:spPr>
          <a:xfrm>
            <a:off x="971607" y="2757197"/>
            <a:ext cx="475861" cy="134360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385353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Algemeen_01">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A0088BA-50E3-453A-B4A0-8CCF8ED49B02}"/>
              </a:ext>
            </a:extLst>
          </p:cNvPr>
          <p:cNvSpPr>
            <a:spLocks noGrp="1"/>
          </p:cNvSpPr>
          <p:nvPr>
            <p:ph type="title" hasCustomPrompt="1"/>
          </p:nvPr>
        </p:nvSpPr>
        <p:spPr>
          <a:xfrm>
            <a:off x="838200" y="365126"/>
            <a:ext cx="10515600" cy="703511"/>
          </a:xfrm>
          <a:prstGeom prst="rect">
            <a:avLst/>
          </a:prstGeom>
        </p:spPr>
        <p:txBody>
          <a:bodyPr/>
          <a:lstStyle>
            <a:lvl1pPr>
              <a:defRPr/>
            </a:lvl1pPr>
          </a:lstStyle>
          <a:p>
            <a:r>
              <a:rPr lang="nl-NL"/>
              <a:t>Hoofdtitel</a:t>
            </a:r>
            <a:endParaRPr lang="nl-BE"/>
          </a:p>
        </p:txBody>
      </p:sp>
      <p:sp>
        <p:nvSpPr>
          <p:cNvPr id="3" name="Tijdelijke aanduiding voor inhoud 2">
            <a:extLst>
              <a:ext uri="{FF2B5EF4-FFF2-40B4-BE49-F238E27FC236}">
                <a16:creationId xmlns:a16="http://schemas.microsoft.com/office/drawing/2014/main" id="{39A00E47-68C0-4DBD-AB0F-CD7342B025EA}"/>
              </a:ext>
            </a:extLst>
          </p:cNvPr>
          <p:cNvSpPr>
            <a:spLocks noGrp="1"/>
          </p:cNvSpPr>
          <p:nvPr>
            <p:ph idx="1" hasCustomPrompt="1"/>
          </p:nvPr>
        </p:nvSpPr>
        <p:spPr>
          <a:xfrm>
            <a:off x="838200" y="1879101"/>
            <a:ext cx="10515600" cy="4297862"/>
          </a:xfrm>
        </p:spPr>
        <p:txBody>
          <a:bodyPr/>
          <a:lstStyle>
            <a:lvl1pPr>
              <a:defRPr/>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lvl1pPr>
              <a:defRPr/>
            </a:lvl1p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lvl1pPr>
              <a:defRPr/>
            </a:lvl1pPr>
          </a:lstStyle>
          <a:p>
            <a:fld id="{1EABE038-A425-4CC0-917A-1DC3ED725B2E}" type="slidenum">
              <a:rPr lang="nl-BE" smtClean="0"/>
              <a:pPr/>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400"/>
          </a:p>
        </p:txBody>
      </p:sp>
      <p:sp>
        <p:nvSpPr>
          <p:cNvPr id="12" name="Tijdelijke aanduiding voor tekst 9">
            <a:extLst>
              <a:ext uri="{FF2B5EF4-FFF2-40B4-BE49-F238E27FC236}">
                <a16:creationId xmlns:a16="http://schemas.microsoft.com/office/drawing/2014/main" id="{C8409B7C-6B97-4FAC-AD35-6F8F386B3CAB}"/>
              </a:ext>
            </a:extLst>
          </p:cNvPr>
          <p:cNvSpPr>
            <a:spLocks noGrp="1"/>
          </p:cNvSpPr>
          <p:nvPr>
            <p:ph type="body" sz="quarter" idx="13" hasCustomPrompt="1"/>
          </p:nvPr>
        </p:nvSpPr>
        <p:spPr>
          <a:xfrm>
            <a:off x="838201" y="1241551"/>
            <a:ext cx="10515599" cy="464637"/>
          </a:xfrm>
        </p:spPr>
        <p:txBody>
          <a:bodyPr anchor="ctr"/>
          <a:lstStyle>
            <a:lvl1pPr>
              <a:defRPr sz="2400" b="1" cap="all" baseline="0">
                <a:solidFill>
                  <a:schemeClr val="accent6"/>
                </a:solidFill>
              </a:defRPr>
            </a:lvl1pPr>
          </a:lstStyle>
          <a:p>
            <a:pPr lvl="0"/>
            <a:r>
              <a:rPr lang="nl-BE"/>
              <a:t>TUSSENTITEL</a:t>
            </a:r>
          </a:p>
        </p:txBody>
      </p:sp>
    </p:spTree>
    <p:extLst>
      <p:ext uri="{BB962C8B-B14F-4D97-AF65-F5344CB8AC3E}">
        <p14:creationId xmlns:p14="http://schemas.microsoft.com/office/powerpoint/2010/main" val="22583408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2_Algemeen_01">
    <p:spTree>
      <p:nvGrpSpPr>
        <p:cNvPr id="1" name=""/>
        <p:cNvGrpSpPr/>
        <p:nvPr/>
      </p:nvGrpSpPr>
      <p:grpSpPr>
        <a:xfrm>
          <a:off x="0" y="0"/>
          <a:ext cx="0" cy="0"/>
          <a:chOff x="0" y="0"/>
          <a:chExt cx="0" cy="0"/>
        </a:xfrm>
      </p:grpSpPr>
      <p:sp>
        <p:nvSpPr>
          <p:cNvPr id="3" name="Tijdelijke aanduiding voor inhoud 2">
            <a:extLst>
              <a:ext uri="{FF2B5EF4-FFF2-40B4-BE49-F238E27FC236}">
                <a16:creationId xmlns:a16="http://schemas.microsoft.com/office/drawing/2014/main" id="{39A00E47-68C0-4DBD-AB0F-CD7342B025EA}"/>
              </a:ext>
            </a:extLst>
          </p:cNvPr>
          <p:cNvSpPr>
            <a:spLocks noGrp="1"/>
          </p:cNvSpPr>
          <p:nvPr userDrawn="1">
            <p:ph idx="1" hasCustomPrompt="1"/>
          </p:nvPr>
        </p:nvSpPr>
        <p:spPr>
          <a:xfrm>
            <a:off x="5893414" y="785813"/>
            <a:ext cx="5460386" cy="5391150"/>
          </a:xfrm>
        </p:spPr>
        <p:txBody>
          <a:bodyPr/>
          <a:lstStyle>
            <a:lvl1pPr>
              <a:defRPr/>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5" name="Tijdelijke aanduiding voor voettekst 4">
            <a:extLst>
              <a:ext uri="{FF2B5EF4-FFF2-40B4-BE49-F238E27FC236}">
                <a16:creationId xmlns:a16="http://schemas.microsoft.com/office/drawing/2014/main" id="{84EBF8E1-91F2-4E4B-AF7C-1A2084AB5621}"/>
              </a:ext>
            </a:extLst>
          </p:cNvPr>
          <p:cNvSpPr>
            <a:spLocks noGrp="1"/>
          </p:cNvSpPr>
          <p:nvPr userDrawn="1">
            <p:ph type="ftr" sz="quarter" idx="11"/>
          </p:nvPr>
        </p:nvSpPr>
        <p:spPr/>
        <p:txBody>
          <a:bodyPr/>
          <a:lstStyle>
            <a:lvl1pPr>
              <a:defRPr/>
            </a:lvl1p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userDrawn="1">
            <p:ph type="sldNum" sz="quarter" idx="12"/>
          </p:nvPr>
        </p:nvSpPr>
        <p:spPr/>
        <p:txBody>
          <a:bodyPr/>
          <a:lstStyle>
            <a:lvl1pPr>
              <a:defRPr/>
            </a:lvl1pPr>
          </a:lstStyle>
          <a:p>
            <a:fld id="{1EABE038-A425-4CC0-917A-1DC3ED725B2E}" type="slidenum">
              <a:rPr lang="nl-BE" smtClean="0"/>
              <a:pPr/>
              <a:t>‹nr.›</a:t>
            </a:fld>
            <a:endParaRPr lang="nl-BE"/>
          </a:p>
        </p:txBody>
      </p:sp>
      <p:sp>
        <p:nvSpPr>
          <p:cNvPr id="9" name="Rectangle 1">
            <a:extLst>
              <a:ext uri="{FF2B5EF4-FFF2-40B4-BE49-F238E27FC236}">
                <a16:creationId xmlns:a16="http://schemas.microsoft.com/office/drawing/2014/main" id="{C200784F-C758-41E1-B479-C71F24DB536E}"/>
              </a:ext>
            </a:extLst>
          </p:cNvPr>
          <p:cNvSpPr/>
          <p:nvPr userDrawn="1"/>
        </p:nvSpPr>
        <p:spPr>
          <a:xfrm>
            <a:off x="-36166" y="0"/>
            <a:ext cx="5322380" cy="6858000"/>
          </a:xfrm>
          <a:custGeom>
            <a:avLst/>
            <a:gdLst>
              <a:gd name="connsiteX0" fmla="*/ 0 w 5833398"/>
              <a:gd name="connsiteY0" fmla="*/ 0 h 4698000"/>
              <a:gd name="connsiteX1" fmla="*/ 5833398 w 5833398"/>
              <a:gd name="connsiteY1" fmla="*/ 0 h 4698000"/>
              <a:gd name="connsiteX2" fmla="*/ 5833398 w 5833398"/>
              <a:gd name="connsiteY2" fmla="*/ 4698000 h 4698000"/>
              <a:gd name="connsiteX3" fmla="*/ 0 w 5833398"/>
              <a:gd name="connsiteY3" fmla="*/ 4698000 h 4698000"/>
              <a:gd name="connsiteX4" fmla="*/ 0 w 5833398"/>
              <a:gd name="connsiteY4" fmla="*/ 0 h 4698000"/>
              <a:gd name="connsiteX0" fmla="*/ 0 w 5833398"/>
              <a:gd name="connsiteY0" fmla="*/ 0 h 4698000"/>
              <a:gd name="connsiteX1" fmla="*/ 3928398 w 5833398"/>
              <a:gd name="connsiteY1" fmla="*/ 0 h 4698000"/>
              <a:gd name="connsiteX2" fmla="*/ 5833398 w 5833398"/>
              <a:gd name="connsiteY2" fmla="*/ 4698000 h 4698000"/>
              <a:gd name="connsiteX3" fmla="*/ 0 w 5833398"/>
              <a:gd name="connsiteY3" fmla="*/ 4698000 h 4698000"/>
              <a:gd name="connsiteX4" fmla="*/ 0 w 5833398"/>
              <a:gd name="connsiteY4" fmla="*/ 0 h 4698000"/>
              <a:gd name="connsiteX0" fmla="*/ 0 w 5833398"/>
              <a:gd name="connsiteY0" fmla="*/ 0 h 4698000"/>
              <a:gd name="connsiteX1" fmla="*/ 4233198 w 5833398"/>
              <a:gd name="connsiteY1" fmla="*/ 0 h 4698000"/>
              <a:gd name="connsiteX2" fmla="*/ 5833398 w 5833398"/>
              <a:gd name="connsiteY2" fmla="*/ 4698000 h 4698000"/>
              <a:gd name="connsiteX3" fmla="*/ 0 w 5833398"/>
              <a:gd name="connsiteY3" fmla="*/ 4698000 h 4698000"/>
              <a:gd name="connsiteX4" fmla="*/ 0 w 5833398"/>
              <a:gd name="connsiteY4" fmla="*/ 0 h 469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33398" h="4698000">
                <a:moveTo>
                  <a:pt x="0" y="0"/>
                </a:moveTo>
                <a:lnTo>
                  <a:pt x="4233198" y="0"/>
                </a:lnTo>
                <a:lnTo>
                  <a:pt x="5833398" y="4698000"/>
                </a:lnTo>
                <a:lnTo>
                  <a:pt x="0" y="4698000"/>
                </a:lnTo>
                <a:lnTo>
                  <a:pt x="0" y="0"/>
                </a:lnTo>
                <a:close/>
              </a:path>
            </a:pathLst>
          </a:cu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 name="Titel 1">
            <a:extLst>
              <a:ext uri="{FF2B5EF4-FFF2-40B4-BE49-F238E27FC236}">
                <a16:creationId xmlns:a16="http://schemas.microsoft.com/office/drawing/2014/main" id="{1A0088BA-50E3-453A-B4A0-8CCF8ED49B02}"/>
              </a:ext>
            </a:extLst>
          </p:cNvPr>
          <p:cNvSpPr>
            <a:spLocks noGrp="1"/>
          </p:cNvSpPr>
          <p:nvPr userDrawn="1">
            <p:ph type="title" hasCustomPrompt="1"/>
          </p:nvPr>
        </p:nvSpPr>
        <p:spPr>
          <a:xfrm>
            <a:off x="838200" y="1878013"/>
            <a:ext cx="2662131" cy="3101974"/>
          </a:xfrm>
          <a:prstGeom prst="rect">
            <a:avLst/>
          </a:prstGeom>
        </p:spPr>
        <p:txBody>
          <a:bodyPr/>
          <a:lstStyle>
            <a:lvl1pPr>
              <a:defRPr b="1">
                <a:solidFill>
                  <a:schemeClr val="tx1"/>
                </a:solidFill>
              </a:defRPr>
            </a:lvl1pPr>
          </a:lstStyle>
          <a:p>
            <a:r>
              <a:rPr lang="nl-NL"/>
              <a:t>Hoofdtitel</a:t>
            </a:r>
            <a:endParaRPr lang="nl-BE"/>
          </a:p>
        </p:txBody>
      </p:sp>
    </p:spTree>
    <p:extLst>
      <p:ext uri="{BB962C8B-B14F-4D97-AF65-F5344CB8AC3E}">
        <p14:creationId xmlns:p14="http://schemas.microsoft.com/office/powerpoint/2010/main" val="18476264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4_Algemeen_01">
    <p:spTree>
      <p:nvGrpSpPr>
        <p:cNvPr id="1" name=""/>
        <p:cNvGrpSpPr/>
        <p:nvPr/>
      </p:nvGrpSpPr>
      <p:grpSpPr>
        <a:xfrm>
          <a:off x="0" y="0"/>
          <a:ext cx="0" cy="0"/>
          <a:chOff x="0" y="0"/>
          <a:chExt cx="0" cy="0"/>
        </a:xfrm>
      </p:grpSpPr>
      <p:grpSp>
        <p:nvGrpSpPr>
          <p:cNvPr id="252" name="Group 251">
            <a:extLst>
              <a:ext uri="{FF2B5EF4-FFF2-40B4-BE49-F238E27FC236}">
                <a16:creationId xmlns:a16="http://schemas.microsoft.com/office/drawing/2014/main" id="{13CE37D5-4CBB-484F-A6B9-C469E0683C96}"/>
              </a:ext>
            </a:extLst>
          </p:cNvPr>
          <p:cNvGrpSpPr/>
          <p:nvPr userDrawn="1"/>
        </p:nvGrpSpPr>
        <p:grpSpPr>
          <a:xfrm>
            <a:off x="-1991484" y="-202"/>
            <a:ext cx="16174968" cy="6880826"/>
            <a:chOff x="-51438" y="-288"/>
            <a:chExt cx="23005101" cy="9786063"/>
          </a:xfrm>
        </p:grpSpPr>
        <p:sp>
          <p:nvSpPr>
            <p:cNvPr id="13" name="Freeform: Shape 12">
              <a:extLst>
                <a:ext uri="{FF2B5EF4-FFF2-40B4-BE49-F238E27FC236}">
                  <a16:creationId xmlns:a16="http://schemas.microsoft.com/office/drawing/2014/main" id="{6D9E086D-275A-43F2-9E95-B4FC28440D3A}"/>
                </a:ext>
              </a:extLst>
            </p:cNvPr>
            <p:cNvSpPr/>
            <p:nvPr/>
          </p:nvSpPr>
          <p:spPr>
            <a:xfrm>
              <a:off x="-51438" y="-288"/>
              <a:ext cx="23005101" cy="83998"/>
            </a:xfrm>
            <a:custGeom>
              <a:avLst/>
              <a:gdLst>
                <a:gd name="connsiteX0" fmla="*/ 22585310 w 23005101"/>
                <a:gd name="connsiteY0" fmla="*/ 83708 h 83998"/>
                <a:gd name="connsiteX1" fmla="*/ 22495328 w 23005101"/>
                <a:gd name="connsiteY1" fmla="*/ 50109 h 83998"/>
                <a:gd name="connsiteX2" fmla="*/ 22346644 w 23005101"/>
                <a:gd name="connsiteY2" fmla="*/ 50109 h 83998"/>
                <a:gd name="connsiteX3" fmla="*/ 22167064 w 23005101"/>
                <a:gd name="connsiteY3" fmla="*/ 50109 h 83998"/>
                <a:gd name="connsiteX4" fmla="*/ 22018380 w 23005101"/>
                <a:gd name="connsiteY4" fmla="*/ 50109 h 83998"/>
                <a:gd name="connsiteX5" fmla="*/ 21838800 w 23005101"/>
                <a:gd name="connsiteY5" fmla="*/ 50109 h 83998"/>
                <a:gd name="connsiteX6" fmla="*/ 21690116 w 23005101"/>
                <a:gd name="connsiteY6" fmla="*/ 50109 h 83998"/>
                <a:gd name="connsiteX7" fmla="*/ 21510536 w 23005101"/>
                <a:gd name="connsiteY7" fmla="*/ 50109 h 83998"/>
                <a:gd name="connsiteX8" fmla="*/ 21361854 w 23005101"/>
                <a:gd name="connsiteY8" fmla="*/ 50109 h 83998"/>
                <a:gd name="connsiteX9" fmla="*/ 21182272 w 23005101"/>
                <a:gd name="connsiteY9" fmla="*/ 50109 h 83998"/>
                <a:gd name="connsiteX10" fmla="*/ 21033590 w 23005101"/>
                <a:gd name="connsiteY10" fmla="*/ 50109 h 83998"/>
                <a:gd name="connsiteX11" fmla="*/ 20854010 w 23005101"/>
                <a:gd name="connsiteY11" fmla="*/ 50109 h 83998"/>
                <a:gd name="connsiteX12" fmla="*/ 20705326 w 23005101"/>
                <a:gd name="connsiteY12" fmla="*/ 50109 h 83998"/>
                <a:gd name="connsiteX13" fmla="*/ 20525358 w 23005101"/>
                <a:gd name="connsiteY13" fmla="*/ 50109 h 83998"/>
                <a:gd name="connsiteX14" fmla="*/ 20376676 w 23005101"/>
                <a:gd name="connsiteY14" fmla="*/ 50109 h 83998"/>
                <a:gd name="connsiteX15" fmla="*/ 20196708 w 23005101"/>
                <a:gd name="connsiteY15" fmla="*/ 50109 h 83998"/>
                <a:gd name="connsiteX16" fmla="*/ 20048026 w 23005101"/>
                <a:gd name="connsiteY16" fmla="*/ 50109 h 83998"/>
                <a:gd name="connsiteX17" fmla="*/ 19868446 w 23005101"/>
                <a:gd name="connsiteY17" fmla="*/ 50109 h 83998"/>
                <a:gd name="connsiteX18" fmla="*/ 19719762 w 23005101"/>
                <a:gd name="connsiteY18" fmla="*/ 50109 h 83998"/>
                <a:gd name="connsiteX19" fmla="*/ 19540182 w 23005101"/>
                <a:gd name="connsiteY19" fmla="*/ 50109 h 83998"/>
                <a:gd name="connsiteX20" fmla="*/ 19391498 w 23005101"/>
                <a:gd name="connsiteY20" fmla="*/ 50109 h 83998"/>
                <a:gd name="connsiteX21" fmla="*/ 19211920 w 23005101"/>
                <a:gd name="connsiteY21" fmla="*/ 50109 h 83998"/>
                <a:gd name="connsiteX22" fmla="*/ 19063234 w 23005101"/>
                <a:gd name="connsiteY22" fmla="*/ 50109 h 83998"/>
                <a:gd name="connsiteX23" fmla="*/ 18883656 w 23005101"/>
                <a:gd name="connsiteY23" fmla="*/ 50109 h 83998"/>
                <a:gd name="connsiteX24" fmla="*/ 18734972 w 23005101"/>
                <a:gd name="connsiteY24" fmla="*/ 50109 h 83998"/>
                <a:gd name="connsiteX25" fmla="*/ 18555006 w 23005101"/>
                <a:gd name="connsiteY25" fmla="*/ 50109 h 83998"/>
                <a:gd name="connsiteX26" fmla="*/ 18406320 w 23005101"/>
                <a:gd name="connsiteY26" fmla="*/ 50109 h 83998"/>
                <a:gd name="connsiteX27" fmla="*/ 18226356 w 23005101"/>
                <a:gd name="connsiteY27" fmla="*/ 50109 h 83998"/>
                <a:gd name="connsiteX28" fmla="*/ 18077672 w 23005101"/>
                <a:gd name="connsiteY28" fmla="*/ 50109 h 83998"/>
                <a:gd name="connsiteX29" fmla="*/ 17898092 w 23005101"/>
                <a:gd name="connsiteY29" fmla="*/ 50109 h 83998"/>
                <a:gd name="connsiteX30" fmla="*/ 17749408 w 23005101"/>
                <a:gd name="connsiteY30" fmla="*/ 50109 h 83998"/>
                <a:gd name="connsiteX31" fmla="*/ 17569442 w 23005101"/>
                <a:gd name="connsiteY31" fmla="*/ 50109 h 83998"/>
                <a:gd name="connsiteX32" fmla="*/ 17420758 w 23005101"/>
                <a:gd name="connsiteY32" fmla="*/ 50109 h 83998"/>
                <a:gd name="connsiteX33" fmla="*/ 17240792 w 23005101"/>
                <a:gd name="connsiteY33" fmla="*/ 50109 h 83998"/>
                <a:gd name="connsiteX34" fmla="*/ 17092108 w 23005101"/>
                <a:gd name="connsiteY34" fmla="*/ 50109 h 83998"/>
                <a:gd name="connsiteX35" fmla="*/ 16912528 w 23005101"/>
                <a:gd name="connsiteY35" fmla="*/ 50109 h 83998"/>
                <a:gd name="connsiteX36" fmla="*/ 16763844 w 23005101"/>
                <a:gd name="connsiteY36" fmla="*/ 50109 h 83998"/>
                <a:gd name="connsiteX37" fmla="*/ 16584265 w 23005101"/>
                <a:gd name="connsiteY37" fmla="*/ 50109 h 83998"/>
                <a:gd name="connsiteX38" fmla="*/ 16435581 w 23005101"/>
                <a:gd name="connsiteY38" fmla="*/ 50109 h 83998"/>
                <a:gd name="connsiteX39" fmla="*/ 16255616 w 23005101"/>
                <a:gd name="connsiteY39" fmla="*/ 50109 h 83998"/>
                <a:gd name="connsiteX40" fmla="*/ 16106931 w 23005101"/>
                <a:gd name="connsiteY40" fmla="*/ 50109 h 83998"/>
                <a:gd name="connsiteX41" fmla="*/ 15926966 w 23005101"/>
                <a:gd name="connsiteY41" fmla="*/ 50109 h 83998"/>
                <a:gd name="connsiteX42" fmla="*/ 15778281 w 23005101"/>
                <a:gd name="connsiteY42" fmla="*/ 50109 h 83998"/>
                <a:gd name="connsiteX43" fmla="*/ 15598702 w 23005101"/>
                <a:gd name="connsiteY43" fmla="*/ 50109 h 83998"/>
                <a:gd name="connsiteX44" fmla="*/ 15450018 w 23005101"/>
                <a:gd name="connsiteY44" fmla="*/ 50109 h 83998"/>
                <a:gd name="connsiteX45" fmla="*/ 15270438 w 23005101"/>
                <a:gd name="connsiteY45" fmla="*/ 50109 h 83998"/>
                <a:gd name="connsiteX46" fmla="*/ 15121754 w 23005101"/>
                <a:gd name="connsiteY46" fmla="*/ 50109 h 83998"/>
                <a:gd name="connsiteX47" fmla="*/ 14942175 w 23005101"/>
                <a:gd name="connsiteY47" fmla="*/ 50109 h 83998"/>
                <a:gd name="connsiteX48" fmla="*/ 14793490 w 23005101"/>
                <a:gd name="connsiteY48" fmla="*/ 50109 h 83998"/>
                <a:gd name="connsiteX49" fmla="*/ 14613911 w 23005101"/>
                <a:gd name="connsiteY49" fmla="*/ 50109 h 83998"/>
                <a:gd name="connsiteX50" fmla="*/ 14465227 w 23005101"/>
                <a:gd name="connsiteY50" fmla="*/ 50109 h 83998"/>
                <a:gd name="connsiteX51" fmla="*/ 14285647 w 23005101"/>
                <a:gd name="connsiteY51" fmla="*/ 50109 h 83998"/>
                <a:gd name="connsiteX52" fmla="*/ 14136963 w 23005101"/>
                <a:gd name="connsiteY52" fmla="*/ 50109 h 83998"/>
                <a:gd name="connsiteX53" fmla="*/ 13957384 w 23005101"/>
                <a:gd name="connsiteY53" fmla="*/ 50109 h 83998"/>
                <a:gd name="connsiteX54" fmla="*/ 13808699 w 23005101"/>
                <a:gd name="connsiteY54" fmla="*/ 50109 h 83998"/>
                <a:gd name="connsiteX55" fmla="*/ 13628734 w 23005101"/>
                <a:gd name="connsiteY55" fmla="*/ 50109 h 83998"/>
                <a:gd name="connsiteX56" fmla="*/ 13480049 w 23005101"/>
                <a:gd name="connsiteY56" fmla="*/ 50109 h 83998"/>
                <a:gd name="connsiteX57" fmla="*/ 13300085 w 23005101"/>
                <a:gd name="connsiteY57" fmla="*/ 50109 h 83998"/>
                <a:gd name="connsiteX58" fmla="*/ 13151400 w 23005101"/>
                <a:gd name="connsiteY58" fmla="*/ 50109 h 83998"/>
                <a:gd name="connsiteX59" fmla="*/ 12971434 w 23005101"/>
                <a:gd name="connsiteY59" fmla="*/ 50109 h 83998"/>
                <a:gd name="connsiteX60" fmla="*/ 12822750 w 23005101"/>
                <a:gd name="connsiteY60" fmla="*/ 50109 h 83998"/>
                <a:gd name="connsiteX61" fmla="*/ 12643171 w 23005101"/>
                <a:gd name="connsiteY61" fmla="*/ 50109 h 83998"/>
                <a:gd name="connsiteX62" fmla="*/ 12494486 w 23005101"/>
                <a:gd name="connsiteY62" fmla="*/ 50109 h 83998"/>
                <a:gd name="connsiteX63" fmla="*/ 12314907 w 23005101"/>
                <a:gd name="connsiteY63" fmla="*/ 50109 h 83998"/>
                <a:gd name="connsiteX64" fmla="*/ 12166223 w 23005101"/>
                <a:gd name="connsiteY64" fmla="*/ 50109 h 83998"/>
                <a:gd name="connsiteX65" fmla="*/ 11986257 w 23005101"/>
                <a:gd name="connsiteY65" fmla="*/ 50109 h 83998"/>
                <a:gd name="connsiteX66" fmla="*/ 11837573 w 23005101"/>
                <a:gd name="connsiteY66" fmla="*/ 50109 h 83998"/>
                <a:gd name="connsiteX67" fmla="*/ 11657607 w 23005101"/>
                <a:gd name="connsiteY67" fmla="*/ 50109 h 83998"/>
                <a:gd name="connsiteX68" fmla="*/ 11508923 w 23005101"/>
                <a:gd name="connsiteY68" fmla="*/ 50109 h 83998"/>
                <a:gd name="connsiteX69" fmla="*/ 11328958 w 23005101"/>
                <a:gd name="connsiteY69" fmla="*/ 50109 h 83998"/>
                <a:gd name="connsiteX70" fmla="*/ 11180273 w 23005101"/>
                <a:gd name="connsiteY70" fmla="*/ 50109 h 83998"/>
                <a:gd name="connsiteX71" fmla="*/ 11000694 w 23005101"/>
                <a:gd name="connsiteY71" fmla="*/ 50109 h 83998"/>
                <a:gd name="connsiteX72" fmla="*/ 10852010 w 23005101"/>
                <a:gd name="connsiteY72" fmla="*/ 50109 h 83998"/>
                <a:gd name="connsiteX73" fmla="*/ 10672044 w 23005101"/>
                <a:gd name="connsiteY73" fmla="*/ 50109 h 83998"/>
                <a:gd name="connsiteX74" fmla="*/ 10523359 w 23005101"/>
                <a:gd name="connsiteY74" fmla="*/ 50109 h 83998"/>
                <a:gd name="connsiteX75" fmla="*/ 10343780 w 23005101"/>
                <a:gd name="connsiteY75" fmla="*/ 50109 h 83998"/>
                <a:gd name="connsiteX76" fmla="*/ 10195096 w 23005101"/>
                <a:gd name="connsiteY76" fmla="*/ 50109 h 83998"/>
                <a:gd name="connsiteX77" fmla="*/ 10015517 w 23005101"/>
                <a:gd name="connsiteY77" fmla="*/ 50109 h 83998"/>
                <a:gd name="connsiteX78" fmla="*/ 9866833 w 23005101"/>
                <a:gd name="connsiteY78" fmla="*/ 50109 h 83998"/>
                <a:gd name="connsiteX79" fmla="*/ 9687253 w 23005101"/>
                <a:gd name="connsiteY79" fmla="*/ 50109 h 83998"/>
                <a:gd name="connsiteX80" fmla="*/ 9538569 w 23005101"/>
                <a:gd name="connsiteY80" fmla="*/ 50109 h 83998"/>
                <a:gd name="connsiteX81" fmla="*/ 9358989 w 23005101"/>
                <a:gd name="connsiteY81" fmla="*/ 50109 h 83998"/>
                <a:gd name="connsiteX82" fmla="*/ 9210305 w 23005101"/>
                <a:gd name="connsiteY82" fmla="*/ 50109 h 83998"/>
                <a:gd name="connsiteX83" fmla="*/ 9030340 w 23005101"/>
                <a:gd name="connsiteY83" fmla="*/ 50109 h 83998"/>
                <a:gd name="connsiteX84" fmla="*/ 8881655 w 23005101"/>
                <a:gd name="connsiteY84" fmla="*/ 50109 h 83998"/>
                <a:gd name="connsiteX85" fmla="*/ 8701690 w 23005101"/>
                <a:gd name="connsiteY85" fmla="*/ 50109 h 83998"/>
                <a:gd name="connsiteX86" fmla="*/ 8553006 w 23005101"/>
                <a:gd name="connsiteY86" fmla="*/ 50109 h 83998"/>
                <a:gd name="connsiteX87" fmla="*/ 8373427 w 23005101"/>
                <a:gd name="connsiteY87" fmla="*/ 50109 h 83998"/>
                <a:gd name="connsiteX88" fmla="*/ 8224742 w 23005101"/>
                <a:gd name="connsiteY88" fmla="*/ 50109 h 83998"/>
                <a:gd name="connsiteX89" fmla="*/ 8045163 w 23005101"/>
                <a:gd name="connsiteY89" fmla="*/ 50109 h 83998"/>
                <a:gd name="connsiteX90" fmla="*/ 7896479 w 23005101"/>
                <a:gd name="connsiteY90" fmla="*/ 50109 h 83998"/>
                <a:gd name="connsiteX91" fmla="*/ 7716899 w 23005101"/>
                <a:gd name="connsiteY91" fmla="*/ 50109 h 83998"/>
                <a:gd name="connsiteX92" fmla="*/ 7568215 w 23005101"/>
                <a:gd name="connsiteY92" fmla="*/ 50109 h 83998"/>
                <a:gd name="connsiteX93" fmla="*/ 7388636 w 23005101"/>
                <a:gd name="connsiteY93" fmla="*/ 50109 h 83998"/>
                <a:gd name="connsiteX94" fmla="*/ 7239951 w 23005101"/>
                <a:gd name="connsiteY94" fmla="*/ 50109 h 83998"/>
                <a:gd name="connsiteX95" fmla="*/ 7060372 w 23005101"/>
                <a:gd name="connsiteY95" fmla="*/ 50109 h 83998"/>
                <a:gd name="connsiteX96" fmla="*/ 6911688 w 23005101"/>
                <a:gd name="connsiteY96" fmla="*/ 50109 h 83998"/>
                <a:gd name="connsiteX97" fmla="*/ 6732108 w 23005101"/>
                <a:gd name="connsiteY97" fmla="*/ 50109 h 83998"/>
                <a:gd name="connsiteX98" fmla="*/ 6583424 w 23005101"/>
                <a:gd name="connsiteY98" fmla="*/ 50109 h 83998"/>
                <a:gd name="connsiteX99" fmla="*/ 6403458 w 23005101"/>
                <a:gd name="connsiteY99" fmla="*/ 50109 h 83998"/>
                <a:gd name="connsiteX100" fmla="*/ 6254774 w 23005101"/>
                <a:gd name="connsiteY100" fmla="*/ 50109 h 83998"/>
                <a:gd name="connsiteX101" fmla="*/ 6075195 w 23005101"/>
                <a:gd name="connsiteY101" fmla="*/ 50109 h 83998"/>
                <a:gd name="connsiteX102" fmla="*/ 5926511 w 23005101"/>
                <a:gd name="connsiteY102" fmla="*/ 50109 h 83998"/>
                <a:gd name="connsiteX103" fmla="*/ 5746931 w 23005101"/>
                <a:gd name="connsiteY103" fmla="*/ 50109 h 83998"/>
                <a:gd name="connsiteX104" fmla="*/ 5598247 w 23005101"/>
                <a:gd name="connsiteY104" fmla="*/ 50109 h 83998"/>
                <a:gd name="connsiteX105" fmla="*/ 5418281 w 23005101"/>
                <a:gd name="connsiteY105" fmla="*/ 50109 h 83998"/>
                <a:gd name="connsiteX106" fmla="*/ 5269597 w 23005101"/>
                <a:gd name="connsiteY106" fmla="*/ 50109 h 83998"/>
                <a:gd name="connsiteX107" fmla="*/ 5090018 w 23005101"/>
                <a:gd name="connsiteY107" fmla="*/ 50109 h 83998"/>
                <a:gd name="connsiteX108" fmla="*/ 4941333 w 23005101"/>
                <a:gd name="connsiteY108" fmla="*/ 50109 h 83998"/>
                <a:gd name="connsiteX109" fmla="*/ 4761368 w 23005101"/>
                <a:gd name="connsiteY109" fmla="*/ 50109 h 83998"/>
                <a:gd name="connsiteX110" fmla="*/ 4612684 w 23005101"/>
                <a:gd name="connsiteY110" fmla="*/ 50109 h 83998"/>
                <a:gd name="connsiteX111" fmla="*/ 4433104 w 23005101"/>
                <a:gd name="connsiteY111" fmla="*/ 50109 h 83998"/>
                <a:gd name="connsiteX112" fmla="*/ 4284420 w 23005101"/>
                <a:gd name="connsiteY112" fmla="*/ 50109 h 83998"/>
                <a:gd name="connsiteX113" fmla="*/ 4104840 w 23005101"/>
                <a:gd name="connsiteY113" fmla="*/ 50109 h 83998"/>
                <a:gd name="connsiteX114" fmla="*/ 3956156 w 23005101"/>
                <a:gd name="connsiteY114" fmla="*/ 50109 h 83998"/>
                <a:gd name="connsiteX115" fmla="*/ 3776190 w 23005101"/>
                <a:gd name="connsiteY115" fmla="*/ 50109 h 83998"/>
                <a:gd name="connsiteX116" fmla="*/ 3627506 w 23005101"/>
                <a:gd name="connsiteY116" fmla="*/ 50109 h 83998"/>
                <a:gd name="connsiteX117" fmla="*/ 3447541 w 23005101"/>
                <a:gd name="connsiteY117" fmla="*/ 50109 h 83998"/>
                <a:gd name="connsiteX118" fmla="*/ 3298857 w 23005101"/>
                <a:gd name="connsiteY118" fmla="*/ 50109 h 83998"/>
                <a:gd name="connsiteX119" fmla="*/ 3118891 w 23005101"/>
                <a:gd name="connsiteY119" fmla="*/ 50109 h 83998"/>
                <a:gd name="connsiteX120" fmla="*/ 2970207 w 23005101"/>
                <a:gd name="connsiteY120" fmla="*/ 50109 h 83998"/>
                <a:gd name="connsiteX121" fmla="*/ 2790241 w 23005101"/>
                <a:gd name="connsiteY121" fmla="*/ 50109 h 83998"/>
                <a:gd name="connsiteX122" fmla="*/ 2641557 w 23005101"/>
                <a:gd name="connsiteY122" fmla="*/ 50109 h 83998"/>
                <a:gd name="connsiteX123" fmla="*/ 2461977 w 23005101"/>
                <a:gd name="connsiteY123" fmla="*/ 50109 h 83998"/>
                <a:gd name="connsiteX124" fmla="*/ 2313293 w 23005101"/>
                <a:gd name="connsiteY124" fmla="*/ 50109 h 83998"/>
                <a:gd name="connsiteX125" fmla="*/ 2133714 w 23005101"/>
                <a:gd name="connsiteY125" fmla="*/ 50109 h 83998"/>
                <a:gd name="connsiteX126" fmla="*/ 1985030 w 23005101"/>
                <a:gd name="connsiteY126" fmla="*/ 50109 h 83998"/>
                <a:gd name="connsiteX127" fmla="*/ 1805450 w 23005101"/>
                <a:gd name="connsiteY127" fmla="*/ 50109 h 83998"/>
                <a:gd name="connsiteX128" fmla="*/ 1656766 w 23005101"/>
                <a:gd name="connsiteY128" fmla="*/ 50109 h 83998"/>
                <a:gd name="connsiteX129" fmla="*/ 1476800 w 23005101"/>
                <a:gd name="connsiteY129" fmla="*/ 50109 h 83998"/>
                <a:gd name="connsiteX130" fmla="*/ 1328116 w 23005101"/>
                <a:gd name="connsiteY130" fmla="*/ 50109 h 83998"/>
                <a:gd name="connsiteX131" fmla="*/ 1148150 w 23005101"/>
                <a:gd name="connsiteY131" fmla="*/ 50109 h 83998"/>
                <a:gd name="connsiteX132" fmla="*/ 999466 w 23005101"/>
                <a:gd name="connsiteY132" fmla="*/ 50109 h 83998"/>
                <a:gd name="connsiteX133" fmla="*/ 819887 w 23005101"/>
                <a:gd name="connsiteY133" fmla="*/ 50109 h 83998"/>
                <a:gd name="connsiteX134" fmla="*/ 671203 w 23005101"/>
                <a:gd name="connsiteY134" fmla="*/ 50109 h 83998"/>
                <a:gd name="connsiteX135" fmla="*/ 491623 w 23005101"/>
                <a:gd name="connsiteY135" fmla="*/ 50109 h 83998"/>
                <a:gd name="connsiteX136" fmla="*/ 342939 w 23005101"/>
                <a:gd name="connsiteY136" fmla="*/ 50109 h 83998"/>
                <a:gd name="connsiteX137" fmla="*/ 163359 w 23005101"/>
                <a:gd name="connsiteY137" fmla="*/ 50109 h 83998"/>
                <a:gd name="connsiteX138" fmla="*/ 14675 w 23005101"/>
                <a:gd name="connsiteY138" fmla="*/ 50109 h 83998"/>
                <a:gd name="connsiteX139" fmla="*/ 0 w 23005101"/>
                <a:gd name="connsiteY139" fmla="*/ 33889 h 83998"/>
                <a:gd name="connsiteX140" fmla="*/ 179580 w 23005101"/>
                <a:gd name="connsiteY140" fmla="*/ 33889 h 83998"/>
                <a:gd name="connsiteX141" fmla="*/ 328264 w 23005101"/>
                <a:gd name="connsiteY141" fmla="*/ 33889 h 83998"/>
                <a:gd name="connsiteX142" fmla="*/ 507843 w 23005101"/>
                <a:gd name="connsiteY142" fmla="*/ 33889 h 83998"/>
                <a:gd name="connsiteX143" fmla="*/ 656527 w 23005101"/>
                <a:gd name="connsiteY143" fmla="*/ 33889 h 83998"/>
                <a:gd name="connsiteX144" fmla="*/ 836107 w 23005101"/>
                <a:gd name="connsiteY144" fmla="*/ 33889 h 83998"/>
                <a:gd name="connsiteX145" fmla="*/ 984791 w 23005101"/>
                <a:gd name="connsiteY145" fmla="*/ 33889 h 83998"/>
                <a:gd name="connsiteX146" fmla="*/ 1164757 w 23005101"/>
                <a:gd name="connsiteY146" fmla="*/ 33889 h 83998"/>
                <a:gd name="connsiteX147" fmla="*/ 1313441 w 23005101"/>
                <a:gd name="connsiteY147" fmla="*/ 33889 h 83998"/>
                <a:gd name="connsiteX148" fmla="*/ 1493406 w 23005101"/>
                <a:gd name="connsiteY148" fmla="*/ 33889 h 83998"/>
                <a:gd name="connsiteX149" fmla="*/ 1642091 w 23005101"/>
                <a:gd name="connsiteY149" fmla="*/ 33889 h 83998"/>
                <a:gd name="connsiteX150" fmla="*/ 1821670 w 23005101"/>
                <a:gd name="connsiteY150" fmla="*/ 33889 h 83998"/>
                <a:gd name="connsiteX151" fmla="*/ 1970354 w 23005101"/>
                <a:gd name="connsiteY151" fmla="*/ 33889 h 83998"/>
                <a:gd name="connsiteX152" fmla="*/ 2149934 w 23005101"/>
                <a:gd name="connsiteY152" fmla="*/ 33889 h 83998"/>
                <a:gd name="connsiteX153" fmla="*/ 2298618 w 23005101"/>
                <a:gd name="connsiteY153" fmla="*/ 33889 h 83998"/>
                <a:gd name="connsiteX154" fmla="*/ 2478197 w 23005101"/>
                <a:gd name="connsiteY154" fmla="*/ 33889 h 83998"/>
                <a:gd name="connsiteX155" fmla="*/ 2626881 w 23005101"/>
                <a:gd name="connsiteY155" fmla="*/ 33889 h 83998"/>
                <a:gd name="connsiteX156" fmla="*/ 2806461 w 23005101"/>
                <a:gd name="connsiteY156" fmla="*/ 33889 h 83998"/>
                <a:gd name="connsiteX157" fmla="*/ 2955145 w 23005101"/>
                <a:gd name="connsiteY157" fmla="*/ 33889 h 83998"/>
                <a:gd name="connsiteX158" fmla="*/ 3135111 w 23005101"/>
                <a:gd name="connsiteY158" fmla="*/ 33889 h 83998"/>
                <a:gd name="connsiteX159" fmla="*/ 3283795 w 23005101"/>
                <a:gd name="connsiteY159" fmla="*/ 33889 h 83998"/>
                <a:gd name="connsiteX160" fmla="*/ 3463761 w 23005101"/>
                <a:gd name="connsiteY160" fmla="*/ 33889 h 83998"/>
                <a:gd name="connsiteX161" fmla="*/ 3612445 w 23005101"/>
                <a:gd name="connsiteY161" fmla="*/ 33889 h 83998"/>
                <a:gd name="connsiteX162" fmla="*/ 3792410 w 23005101"/>
                <a:gd name="connsiteY162" fmla="*/ 33889 h 83998"/>
                <a:gd name="connsiteX163" fmla="*/ 3941095 w 23005101"/>
                <a:gd name="connsiteY163" fmla="*/ 33889 h 83998"/>
                <a:gd name="connsiteX164" fmla="*/ 4121060 w 23005101"/>
                <a:gd name="connsiteY164" fmla="*/ 33889 h 83998"/>
                <a:gd name="connsiteX165" fmla="*/ 4269745 w 23005101"/>
                <a:gd name="connsiteY165" fmla="*/ 33889 h 83998"/>
                <a:gd name="connsiteX166" fmla="*/ 4449324 w 23005101"/>
                <a:gd name="connsiteY166" fmla="*/ 33889 h 83998"/>
                <a:gd name="connsiteX167" fmla="*/ 4598008 w 23005101"/>
                <a:gd name="connsiteY167" fmla="*/ 33889 h 83998"/>
                <a:gd name="connsiteX168" fmla="*/ 4777588 w 23005101"/>
                <a:gd name="connsiteY168" fmla="*/ 33889 h 83998"/>
                <a:gd name="connsiteX169" fmla="*/ 4926272 w 23005101"/>
                <a:gd name="connsiteY169" fmla="*/ 33889 h 83998"/>
                <a:gd name="connsiteX170" fmla="*/ 5106238 w 23005101"/>
                <a:gd name="connsiteY170" fmla="*/ 33889 h 83998"/>
                <a:gd name="connsiteX171" fmla="*/ 5254922 w 23005101"/>
                <a:gd name="connsiteY171" fmla="*/ 33889 h 83998"/>
                <a:gd name="connsiteX172" fmla="*/ 5434887 w 23005101"/>
                <a:gd name="connsiteY172" fmla="*/ 33889 h 83998"/>
                <a:gd name="connsiteX173" fmla="*/ 5583572 w 23005101"/>
                <a:gd name="connsiteY173" fmla="*/ 33889 h 83998"/>
                <a:gd name="connsiteX174" fmla="*/ 5763538 w 23005101"/>
                <a:gd name="connsiteY174" fmla="*/ 33889 h 83998"/>
                <a:gd name="connsiteX175" fmla="*/ 5912221 w 23005101"/>
                <a:gd name="connsiteY175" fmla="*/ 33889 h 83998"/>
                <a:gd name="connsiteX176" fmla="*/ 6091801 w 23005101"/>
                <a:gd name="connsiteY176" fmla="*/ 33889 h 83998"/>
                <a:gd name="connsiteX177" fmla="*/ 6240485 w 23005101"/>
                <a:gd name="connsiteY177" fmla="*/ 33889 h 83998"/>
                <a:gd name="connsiteX178" fmla="*/ 6420065 w 23005101"/>
                <a:gd name="connsiteY178" fmla="*/ 33889 h 83998"/>
                <a:gd name="connsiteX179" fmla="*/ 6568749 w 23005101"/>
                <a:gd name="connsiteY179" fmla="*/ 33889 h 83998"/>
                <a:gd name="connsiteX180" fmla="*/ 6748328 w 23005101"/>
                <a:gd name="connsiteY180" fmla="*/ 33889 h 83998"/>
                <a:gd name="connsiteX181" fmla="*/ 6897012 w 23005101"/>
                <a:gd name="connsiteY181" fmla="*/ 33889 h 83998"/>
                <a:gd name="connsiteX182" fmla="*/ 7076592 w 23005101"/>
                <a:gd name="connsiteY182" fmla="*/ 33889 h 83998"/>
                <a:gd name="connsiteX183" fmla="*/ 7225276 w 23005101"/>
                <a:gd name="connsiteY183" fmla="*/ 33889 h 83998"/>
                <a:gd name="connsiteX184" fmla="*/ 7405242 w 23005101"/>
                <a:gd name="connsiteY184" fmla="*/ 33889 h 83998"/>
                <a:gd name="connsiteX185" fmla="*/ 7553926 w 23005101"/>
                <a:gd name="connsiteY185" fmla="*/ 33889 h 83998"/>
                <a:gd name="connsiteX186" fmla="*/ 7733505 w 23005101"/>
                <a:gd name="connsiteY186" fmla="*/ 33889 h 83998"/>
                <a:gd name="connsiteX187" fmla="*/ 7882190 w 23005101"/>
                <a:gd name="connsiteY187" fmla="*/ 33889 h 83998"/>
                <a:gd name="connsiteX188" fmla="*/ 8061769 w 23005101"/>
                <a:gd name="connsiteY188" fmla="*/ 33889 h 83998"/>
                <a:gd name="connsiteX189" fmla="*/ 8210453 w 23005101"/>
                <a:gd name="connsiteY189" fmla="*/ 33889 h 83998"/>
                <a:gd name="connsiteX190" fmla="*/ 8390418 w 23005101"/>
                <a:gd name="connsiteY190" fmla="*/ 33889 h 83998"/>
                <a:gd name="connsiteX191" fmla="*/ 8539103 w 23005101"/>
                <a:gd name="connsiteY191" fmla="*/ 33889 h 83998"/>
                <a:gd name="connsiteX192" fmla="*/ 8718682 w 23005101"/>
                <a:gd name="connsiteY192" fmla="*/ 33889 h 83998"/>
                <a:gd name="connsiteX193" fmla="*/ 8867366 w 23005101"/>
                <a:gd name="connsiteY193" fmla="*/ 33889 h 83998"/>
                <a:gd name="connsiteX194" fmla="*/ 9047332 w 23005101"/>
                <a:gd name="connsiteY194" fmla="*/ 33889 h 83998"/>
                <a:gd name="connsiteX195" fmla="*/ 9196016 w 23005101"/>
                <a:gd name="connsiteY195" fmla="*/ 33889 h 83998"/>
                <a:gd name="connsiteX196" fmla="*/ 9375596 w 23005101"/>
                <a:gd name="connsiteY196" fmla="*/ 33889 h 83998"/>
                <a:gd name="connsiteX197" fmla="*/ 9524280 w 23005101"/>
                <a:gd name="connsiteY197" fmla="*/ 33889 h 83998"/>
                <a:gd name="connsiteX198" fmla="*/ 9703859 w 23005101"/>
                <a:gd name="connsiteY198" fmla="*/ 33889 h 83998"/>
                <a:gd name="connsiteX199" fmla="*/ 9852543 w 23005101"/>
                <a:gd name="connsiteY199" fmla="*/ 33889 h 83998"/>
                <a:gd name="connsiteX200" fmla="*/ 10032123 w 23005101"/>
                <a:gd name="connsiteY200" fmla="*/ 33889 h 83998"/>
                <a:gd name="connsiteX201" fmla="*/ 10180807 w 23005101"/>
                <a:gd name="connsiteY201" fmla="*/ 33889 h 83998"/>
                <a:gd name="connsiteX202" fmla="*/ 10360773 w 23005101"/>
                <a:gd name="connsiteY202" fmla="*/ 33889 h 83998"/>
                <a:gd name="connsiteX203" fmla="*/ 10509457 w 23005101"/>
                <a:gd name="connsiteY203" fmla="*/ 33889 h 83998"/>
                <a:gd name="connsiteX204" fmla="*/ 10689036 w 23005101"/>
                <a:gd name="connsiteY204" fmla="*/ 33889 h 83998"/>
                <a:gd name="connsiteX205" fmla="*/ 10837721 w 23005101"/>
                <a:gd name="connsiteY205" fmla="*/ 33889 h 83998"/>
                <a:gd name="connsiteX206" fmla="*/ 11017687 w 23005101"/>
                <a:gd name="connsiteY206" fmla="*/ 33889 h 83998"/>
                <a:gd name="connsiteX207" fmla="*/ 11166371 w 23005101"/>
                <a:gd name="connsiteY207" fmla="*/ 33889 h 83998"/>
                <a:gd name="connsiteX208" fmla="*/ 11345950 w 23005101"/>
                <a:gd name="connsiteY208" fmla="*/ 33889 h 83998"/>
                <a:gd name="connsiteX209" fmla="*/ 11494635 w 23005101"/>
                <a:gd name="connsiteY209" fmla="*/ 33889 h 83998"/>
                <a:gd name="connsiteX210" fmla="*/ 11674214 w 23005101"/>
                <a:gd name="connsiteY210" fmla="*/ 33889 h 83998"/>
                <a:gd name="connsiteX211" fmla="*/ 11822898 w 23005101"/>
                <a:gd name="connsiteY211" fmla="*/ 33889 h 83998"/>
                <a:gd name="connsiteX212" fmla="*/ 12002477 w 23005101"/>
                <a:gd name="connsiteY212" fmla="*/ 33889 h 83998"/>
                <a:gd name="connsiteX213" fmla="*/ 12151162 w 23005101"/>
                <a:gd name="connsiteY213" fmla="*/ 33889 h 83998"/>
                <a:gd name="connsiteX214" fmla="*/ 12330741 w 23005101"/>
                <a:gd name="connsiteY214" fmla="*/ 33889 h 83998"/>
                <a:gd name="connsiteX215" fmla="*/ 12479425 w 23005101"/>
                <a:gd name="connsiteY215" fmla="*/ 33889 h 83998"/>
                <a:gd name="connsiteX216" fmla="*/ 12659390 w 23005101"/>
                <a:gd name="connsiteY216" fmla="*/ 33889 h 83998"/>
                <a:gd name="connsiteX217" fmla="*/ 12808074 w 23005101"/>
                <a:gd name="connsiteY217" fmla="*/ 33889 h 83998"/>
                <a:gd name="connsiteX218" fmla="*/ 12987654 w 23005101"/>
                <a:gd name="connsiteY218" fmla="*/ 33889 h 83998"/>
                <a:gd name="connsiteX219" fmla="*/ 13136338 w 23005101"/>
                <a:gd name="connsiteY219" fmla="*/ 33889 h 83998"/>
                <a:gd name="connsiteX220" fmla="*/ 13315917 w 23005101"/>
                <a:gd name="connsiteY220" fmla="*/ 33889 h 83998"/>
                <a:gd name="connsiteX221" fmla="*/ 13464602 w 23005101"/>
                <a:gd name="connsiteY221" fmla="*/ 33889 h 83998"/>
                <a:gd name="connsiteX222" fmla="*/ 13644181 w 23005101"/>
                <a:gd name="connsiteY222" fmla="*/ 33889 h 83998"/>
                <a:gd name="connsiteX223" fmla="*/ 13792865 w 23005101"/>
                <a:gd name="connsiteY223" fmla="*/ 33889 h 83998"/>
                <a:gd name="connsiteX224" fmla="*/ 13972445 w 23005101"/>
                <a:gd name="connsiteY224" fmla="*/ 33889 h 83998"/>
                <a:gd name="connsiteX225" fmla="*/ 14121129 w 23005101"/>
                <a:gd name="connsiteY225" fmla="*/ 33889 h 83998"/>
                <a:gd name="connsiteX226" fmla="*/ 14300708 w 23005101"/>
                <a:gd name="connsiteY226" fmla="*/ 33889 h 83998"/>
                <a:gd name="connsiteX227" fmla="*/ 14449393 w 23005101"/>
                <a:gd name="connsiteY227" fmla="*/ 33889 h 83998"/>
                <a:gd name="connsiteX228" fmla="*/ 14629359 w 23005101"/>
                <a:gd name="connsiteY228" fmla="*/ 33889 h 83998"/>
                <a:gd name="connsiteX229" fmla="*/ 14778043 w 23005101"/>
                <a:gd name="connsiteY229" fmla="*/ 33889 h 83998"/>
                <a:gd name="connsiteX230" fmla="*/ 14957622 w 23005101"/>
                <a:gd name="connsiteY230" fmla="*/ 33889 h 83998"/>
                <a:gd name="connsiteX231" fmla="*/ 15106307 w 23005101"/>
                <a:gd name="connsiteY231" fmla="*/ 33889 h 83998"/>
                <a:gd name="connsiteX232" fmla="*/ 15286272 w 23005101"/>
                <a:gd name="connsiteY232" fmla="*/ 33889 h 83998"/>
                <a:gd name="connsiteX233" fmla="*/ 15434957 w 23005101"/>
                <a:gd name="connsiteY233" fmla="*/ 33889 h 83998"/>
                <a:gd name="connsiteX234" fmla="*/ 15614921 w 23005101"/>
                <a:gd name="connsiteY234" fmla="*/ 33889 h 83998"/>
                <a:gd name="connsiteX235" fmla="*/ 15763606 w 23005101"/>
                <a:gd name="connsiteY235" fmla="*/ 33889 h 83998"/>
                <a:gd name="connsiteX236" fmla="*/ 15943185 w 23005101"/>
                <a:gd name="connsiteY236" fmla="*/ 33889 h 83998"/>
                <a:gd name="connsiteX237" fmla="*/ 16091869 w 23005101"/>
                <a:gd name="connsiteY237" fmla="*/ 33889 h 83998"/>
                <a:gd name="connsiteX238" fmla="*/ 16271449 w 23005101"/>
                <a:gd name="connsiteY238" fmla="*/ 33889 h 83998"/>
                <a:gd name="connsiteX239" fmla="*/ 16420133 w 23005101"/>
                <a:gd name="connsiteY239" fmla="*/ 33889 h 83998"/>
                <a:gd name="connsiteX240" fmla="*/ 16600099 w 23005101"/>
                <a:gd name="connsiteY240" fmla="*/ 33889 h 83998"/>
                <a:gd name="connsiteX241" fmla="*/ 16748783 w 23005101"/>
                <a:gd name="connsiteY241" fmla="*/ 33889 h 83998"/>
                <a:gd name="connsiteX242" fmla="*/ 16928750 w 23005101"/>
                <a:gd name="connsiteY242" fmla="*/ 33889 h 83998"/>
                <a:gd name="connsiteX243" fmla="*/ 17077434 w 23005101"/>
                <a:gd name="connsiteY243" fmla="*/ 33889 h 83998"/>
                <a:gd name="connsiteX244" fmla="*/ 17257398 w 23005101"/>
                <a:gd name="connsiteY244" fmla="*/ 33889 h 83998"/>
                <a:gd name="connsiteX245" fmla="*/ 17406082 w 23005101"/>
                <a:gd name="connsiteY245" fmla="*/ 33889 h 83998"/>
                <a:gd name="connsiteX246" fmla="*/ 17585662 w 23005101"/>
                <a:gd name="connsiteY246" fmla="*/ 33889 h 83998"/>
                <a:gd name="connsiteX247" fmla="*/ 17734346 w 23005101"/>
                <a:gd name="connsiteY247" fmla="*/ 33889 h 83998"/>
                <a:gd name="connsiteX248" fmla="*/ 17914312 w 23005101"/>
                <a:gd name="connsiteY248" fmla="*/ 33889 h 83998"/>
                <a:gd name="connsiteX249" fmla="*/ 18062996 w 23005101"/>
                <a:gd name="connsiteY249" fmla="*/ 33889 h 83998"/>
                <a:gd name="connsiteX250" fmla="*/ 18242576 w 23005101"/>
                <a:gd name="connsiteY250" fmla="*/ 33889 h 83998"/>
                <a:gd name="connsiteX251" fmla="*/ 18391260 w 23005101"/>
                <a:gd name="connsiteY251" fmla="*/ 33889 h 83998"/>
                <a:gd name="connsiteX252" fmla="*/ 18570840 w 23005101"/>
                <a:gd name="connsiteY252" fmla="*/ 33889 h 83998"/>
                <a:gd name="connsiteX253" fmla="*/ 18719524 w 23005101"/>
                <a:gd name="connsiteY253" fmla="*/ 33889 h 83998"/>
                <a:gd name="connsiteX254" fmla="*/ 18899490 w 23005101"/>
                <a:gd name="connsiteY254" fmla="*/ 33889 h 83998"/>
                <a:gd name="connsiteX255" fmla="*/ 19048174 w 23005101"/>
                <a:gd name="connsiteY255" fmla="*/ 33889 h 83998"/>
                <a:gd name="connsiteX256" fmla="*/ 19228140 w 23005101"/>
                <a:gd name="connsiteY256" fmla="*/ 33889 h 83998"/>
                <a:gd name="connsiteX257" fmla="*/ 19376822 w 23005101"/>
                <a:gd name="connsiteY257" fmla="*/ 33889 h 83998"/>
                <a:gd name="connsiteX258" fmla="*/ 19556788 w 23005101"/>
                <a:gd name="connsiteY258" fmla="*/ 33889 h 83998"/>
                <a:gd name="connsiteX259" fmla="*/ 19705474 w 23005101"/>
                <a:gd name="connsiteY259" fmla="*/ 33889 h 83998"/>
                <a:gd name="connsiteX260" fmla="*/ 19885054 w 23005101"/>
                <a:gd name="connsiteY260" fmla="*/ 33889 h 83998"/>
                <a:gd name="connsiteX261" fmla="*/ 20033736 w 23005101"/>
                <a:gd name="connsiteY261" fmla="*/ 33889 h 83998"/>
                <a:gd name="connsiteX262" fmla="*/ 20213318 w 23005101"/>
                <a:gd name="connsiteY262" fmla="*/ 33889 h 83998"/>
                <a:gd name="connsiteX263" fmla="*/ 20362000 w 23005101"/>
                <a:gd name="connsiteY263" fmla="*/ 33889 h 83998"/>
                <a:gd name="connsiteX264" fmla="*/ 20541580 w 23005101"/>
                <a:gd name="connsiteY264" fmla="*/ 33889 h 83998"/>
                <a:gd name="connsiteX265" fmla="*/ 20690264 w 23005101"/>
                <a:gd name="connsiteY265" fmla="*/ 33889 h 83998"/>
                <a:gd name="connsiteX266" fmla="*/ 20869844 w 23005101"/>
                <a:gd name="connsiteY266" fmla="*/ 33889 h 83998"/>
                <a:gd name="connsiteX267" fmla="*/ 21018528 w 23005101"/>
                <a:gd name="connsiteY267" fmla="*/ 33889 h 83998"/>
                <a:gd name="connsiteX268" fmla="*/ 21198492 w 23005101"/>
                <a:gd name="connsiteY268" fmla="*/ 33889 h 83998"/>
                <a:gd name="connsiteX269" fmla="*/ 21347178 w 23005101"/>
                <a:gd name="connsiteY269" fmla="*/ 33889 h 83998"/>
                <a:gd name="connsiteX270" fmla="*/ 21527142 w 23005101"/>
                <a:gd name="connsiteY270" fmla="*/ 33889 h 83998"/>
                <a:gd name="connsiteX271" fmla="*/ 21675828 w 23005101"/>
                <a:gd name="connsiteY271" fmla="*/ 33889 h 83998"/>
                <a:gd name="connsiteX272" fmla="*/ 21855406 w 23005101"/>
                <a:gd name="connsiteY272" fmla="*/ 33889 h 83998"/>
                <a:gd name="connsiteX273" fmla="*/ 22004092 w 23005101"/>
                <a:gd name="connsiteY273" fmla="*/ 33889 h 83998"/>
                <a:gd name="connsiteX274" fmla="*/ 22184056 w 23005101"/>
                <a:gd name="connsiteY274" fmla="*/ 33889 h 83998"/>
                <a:gd name="connsiteX275" fmla="*/ 22332742 w 23005101"/>
                <a:gd name="connsiteY275" fmla="*/ 33889 h 83998"/>
                <a:gd name="connsiteX276" fmla="*/ 22512706 w 23005101"/>
                <a:gd name="connsiteY276" fmla="*/ 33889 h 83998"/>
                <a:gd name="connsiteX277" fmla="*/ 22661390 w 23005101"/>
                <a:gd name="connsiteY277" fmla="*/ 33889 h 83998"/>
                <a:gd name="connsiteX278" fmla="*/ 22840970 w 23005101"/>
                <a:gd name="connsiteY278" fmla="*/ 33889 h 83998"/>
                <a:gd name="connsiteX279" fmla="*/ 22989654 w 23005101"/>
                <a:gd name="connsiteY279" fmla="*/ 33889 h 83998"/>
                <a:gd name="connsiteX280" fmla="*/ 23005102 w 23005101"/>
                <a:gd name="connsiteY280" fmla="*/ 49723 h 83998"/>
                <a:gd name="connsiteX281" fmla="*/ 22825138 w 23005101"/>
                <a:gd name="connsiteY281" fmla="*/ 49723 h 83998"/>
                <a:gd name="connsiteX282" fmla="*/ 22676452 w 23005101"/>
                <a:gd name="connsiteY282" fmla="*/ 49723 h 83998"/>
                <a:gd name="connsiteX283" fmla="*/ 22585310 w 23005101"/>
                <a:gd name="connsiteY283" fmla="*/ 83708 h 83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998">
                  <a:moveTo>
                    <a:pt x="22585310" y="83708"/>
                  </a:moveTo>
                  <a:cubicBezTo>
                    <a:pt x="22551712" y="83708"/>
                    <a:pt x="22518114" y="72509"/>
                    <a:pt x="22495328" y="50109"/>
                  </a:cubicBezTo>
                  <a:cubicBezTo>
                    <a:pt x="22458638" y="13420"/>
                    <a:pt x="22383332" y="13807"/>
                    <a:pt x="22346644" y="50109"/>
                  </a:cubicBezTo>
                  <a:cubicBezTo>
                    <a:pt x="22301458" y="95294"/>
                    <a:pt x="22212248" y="95294"/>
                    <a:pt x="22167064" y="50109"/>
                  </a:cubicBezTo>
                  <a:cubicBezTo>
                    <a:pt x="22130374" y="13420"/>
                    <a:pt x="22055070" y="13807"/>
                    <a:pt x="22018380" y="50109"/>
                  </a:cubicBezTo>
                  <a:cubicBezTo>
                    <a:pt x="21973194" y="95294"/>
                    <a:pt x="21883984" y="95294"/>
                    <a:pt x="21838800" y="50109"/>
                  </a:cubicBezTo>
                  <a:cubicBezTo>
                    <a:pt x="21802112" y="13420"/>
                    <a:pt x="21727190" y="13807"/>
                    <a:pt x="21690116" y="50109"/>
                  </a:cubicBezTo>
                  <a:cubicBezTo>
                    <a:pt x="21644930" y="95294"/>
                    <a:pt x="21555720" y="95294"/>
                    <a:pt x="21510536" y="50109"/>
                  </a:cubicBezTo>
                  <a:cubicBezTo>
                    <a:pt x="21473848" y="13807"/>
                    <a:pt x="21398926" y="13420"/>
                    <a:pt x="21361854" y="50109"/>
                  </a:cubicBezTo>
                  <a:cubicBezTo>
                    <a:pt x="21316668" y="95294"/>
                    <a:pt x="21227456" y="95294"/>
                    <a:pt x="21182272" y="50109"/>
                  </a:cubicBezTo>
                  <a:cubicBezTo>
                    <a:pt x="21145584" y="13420"/>
                    <a:pt x="21070278" y="13807"/>
                    <a:pt x="21033590" y="50109"/>
                  </a:cubicBezTo>
                  <a:cubicBezTo>
                    <a:pt x="20988404" y="95294"/>
                    <a:pt x="20899194" y="95294"/>
                    <a:pt x="20854010" y="50109"/>
                  </a:cubicBezTo>
                  <a:cubicBezTo>
                    <a:pt x="20817320" y="13420"/>
                    <a:pt x="20742014" y="13420"/>
                    <a:pt x="20705326" y="50109"/>
                  </a:cubicBezTo>
                  <a:cubicBezTo>
                    <a:pt x="20660140" y="95294"/>
                    <a:pt x="20570930" y="95294"/>
                    <a:pt x="20525358" y="50109"/>
                  </a:cubicBezTo>
                  <a:cubicBezTo>
                    <a:pt x="20488672" y="13420"/>
                    <a:pt x="20413364" y="13807"/>
                    <a:pt x="20376676" y="50109"/>
                  </a:cubicBezTo>
                  <a:cubicBezTo>
                    <a:pt x="20331492" y="95294"/>
                    <a:pt x="20242282" y="95294"/>
                    <a:pt x="20196708" y="50109"/>
                  </a:cubicBezTo>
                  <a:cubicBezTo>
                    <a:pt x="20160022" y="13420"/>
                    <a:pt x="20084714" y="13420"/>
                    <a:pt x="20048026" y="50109"/>
                  </a:cubicBezTo>
                  <a:cubicBezTo>
                    <a:pt x="20002842" y="95294"/>
                    <a:pt x="19913632" y="95294"/>
                    <a:pt x="19868446" y="50109"/>
                  </a:cubicBezTo>
                  <a:cubicBezTo>
                    <a:pt x="19831758" y="13420"/>
                    <a:pt x="19756836" y="13420"/>
                    <a:pt x="19719762" y="50109"/>
                  </a:cubicBezTo>
                  <a:cubicBezTo>
                    <a:pt x="19674578" y="95294"/>
                    <a:pt x="19585368" y="95294"/>
                    <a:pt x="19540182" y="50109"/>
                  </a:cubicBezTo>
                  <a:cubicBezTo>
                    <a:pt x="19503494" y="13420"/>
                    <a:pt x="19428188" y="13807"/>
                    <a:pt x="19391498" y="50109"/>
                  </a:cubicBezTo>
                  <a:cubicBezTo>
                    <a:pt x="19346314" y="95294"/>
                    <a:pt x="19257104" y="95294"/>
                    <a:pt x="19211920" y="50109"/>
                  </a:cubicBezTo>
                  <a:cubicBezTo>
                    <a:pt x="19175230" y="13807"/>
                    <a:pt x="19099924" y="13420"/>
                    <a:pt x="19063234" y="50109"/>
                  </a:cubicBezTo>
                  <a:cubicBezTo>
                    <a:pt x="19018050" y="95294"/>
                    <a:pt x="18928840" y="95294"/>
                    <a:pt x="18883656" y="50109"/>
                  </a:cubicBezTo>
                  <a:cubicBezTo>
                    <a:pt x="18846966" y="13807"/>
                    <a:pt x="18771660" y="13807"/>
                    <a:pt x="18734972" y="50109"/>
                  </a:cubicBezTo>
                  <a:cubicBezTo>
                    <a:pt x="18689788" y="95294"/>
                    <a:pt x="18600576" y="95294"/>
                    <a:pt x="18555006" y="50109"/>
                  </a:cubicBezTo>
                  <a:cubicBezTo>
                    <a:pt x="18518318" y="13420"/>
                    <a:pt x="18443396" y="13420"/>
                    <a:pt x="18406320" y="50109"/>
                  </a:cubicBezTo>
                  <a:cubicBezTo>
                    <a:pt x="18360750" y="95294"/>
                    <a:pt x="18271926" y="95294"/>
                    <a:pt x="18226356" y="50109"/>
                  </a:cubicBezTo>
                  <a:cubicBezTo>
                    <a:pt x="18189668" y="13420"/>
                    <a:pt x="18114360" y="13420"/>
                    <a:pt x="18077672" y="50109"/>
                  </a:cubicBezTo>
                  <a:cubicBezTo>
                    <a:pt x="18032486" y="95294"/>
                    <a:pt x="17943276" y="95294"/>
                    <a:pt x="17898092" y="50109"/>
                  </a:cubicBezTo>
                  <a:cubicBezTo>
                    <a:pt x="17861404" y="13420"/>
                    <a:pt x="17786482" y="13420"/>
                    <a:pt x="17749408" y="50109"/>
                  </a:cubicBezTo>
                  <a:cubicBezTo>
                    <a:pt x="17704224" y="95294"/>
                    <a:pt x="17615012" y="95294"/>
                    <a:pt x="17569442" y="50109"/>
                  </a:cubicBezTo>
                  <a:cubicBezTo>
                    <a:pt x="17532754" y="13420"/>
                    <a:pt x="17457832" y="13420"/>
                    <a:pt x="17420758" y="50109"/>
                  </a:cubicBezTo>
                  <a:cubicBezTo>
                    <a:pt x="17375574" y="95294"/>
                    <a:pt x="17286362" y="95294"/>
                    <a:pt x="17240792" y="50109"/>
                  </a:cubicBezTo>
                  <a:cubicBezTo>
                    <a:pt x="17203718" y="13420"/>
                    <a:pt x="17128796" y="13807"/>
                    <a:pt x="17092108" y="50109"/>
                  </a:cubicBezTo>
                  <a:cubicBezTo>
                    <a:pt x="17046538" y="95294"/>
                    <a:pt x="16957714" y="95294"/>
                    <a:pt x="16912528" y="50109"/>
                  </a:cubicBezTo>
                  <a:cubicBezTo>
                    <a:pt x="16875840" y="13420"/>
                    <a:pt x="16800532" y="13807"/>
                    <a:pt x="16763844" y="50109"/>
                  </a:cubicBezTo>
                  <a:cubicBezTo>
                    <a:pt x="16718660" y="95294"/>
                    <a:pt x="16629450" y="95294"/>
                    <a:pt x="16584265" y="50109"/>
                  </a:cubicBezTo>
                  <a:cubicBezTo>
                    <a:pt x="16547577" y="13420"/>
                    <a:pt x="16472269" y="13807"/>
                    <a:pt x="16435581" y="50109"/>
                  </a:cubicBezTo>
                  <a:cubicBezTo>
                    <a:pt x="16390010" y="95294"/>
                    <a:pt x="16301186" y="95294"/>
                    <a:pt x="16255616" y="50109"/>
                  </a:cubicBezTo>
                  <a:cubicBezTo>
                    <a:pt x="16218927" y="13420"/>
                    <a:pt x="16143619" y="13807"/>
                    <a:pt x="16106931" y="50109"/>
                  </a:cubicBezTo>
                  <a:cubicBezTo>
                    <a:pt x="16061361" y="95294"/>
                    <a:pt x="15972536" y="95294"/>
                    <a:pt x="15926966" y="50109"/>
                  </a:cubicBezTo>
                  <a:cubicBezTo>
                    <a:pt x="15890277" y="13807"/>
                    <a:pt x="15815355" y="13420"/>
                    <a:pt x="15778281" y="50109"/>
                  </a:cubicBezTo>
                  <a:cubicBezTo>
                    <a:pt x="15733097" y="95294"/>
                    <a:pt x="15643886" y="95294"/>
                    <a:pt x="15598702" y="50109"/>
                  </a:cubicBezTo>
                  <a:cubicBezTo>
                    <a:pt x="15562013" y="13420"/>
                    <a:pt x="15486706" y="13807"/>
                    <a:pt x="15450018" y="50109"/>
                  </a:cubicBezTo>
                  <a:cubicBezTo>
                    <a:pt x="15404834" y="95294"/>
                    <a:pt x="15315622" y="95294"/>
                    <a:pt x="15270438" y="50109"/>
                  </a:cubicBezTo>
                  <a:cubicBezTo>
                    <a:pt x="15233750" y="13420"/>
                    <a:pt x="15158443" y="13420"/>
                    <a:pt x="15121754" y="50109"/>
                  </a:cubicBezTo>
                  <a:cubicBezTo>
                    <a:pt x="15076570" y="95294"/>
                    <a:pt x="14987359" y="95294"/>
                    <a:pt x="14942175" y="50109"/>
                  </a:cubicBezTo>
                  <a:cubicBezTo>
                    <a:pt x="14905486" y="13420"/>
                    <a:pt x="14830179" y="13807"/>
                    <a:pt x="14793490" y="50109"/>
                  </a:cubicBezTo>
                  <a:cubicBezTo>
                    <a:pt x="14748306" y="95294"/>
                    <a:pt x="14659095" y="95294"/>
                    <a:pt x="14613911" y="50109"/>
                  </a:cubicBezTo>
                  <a:cubicBezTo>
                    <a:pt x="14577222" y="13420"/>
                    <a:pt x="14501915" y="13807"/>
                    <a:pt x="14465227" y="50109"/>
                  </a:cubicBezTo>
                  <a:cubicBezTo>
                    <a:pt x="14420043" y="95294"/>
                    <a:pt x="14330831" y="95294"/>
                    <a:pt x="14285647" y="50109"/>
                  </a:cubicBezTo>
                  <a:cubicBezTo>
                    <a:pt x="14248959" y="13420"/>
                    <a:pt x="14173652" y="13420"/>
                    <a:pt x="14136963" y="50109"/>
                  </a:cubicBezTo>
                  <a:cubicBezTo>
                    <a:pt x="14091779" y="95294"/>
                    <a:pt x="14002568" y="95294"/>
                    <a:pt x="13957384" y="50109"/>
                  </a:cubicBezTo>
                  <a:cubicBezTo>
                    <a:pt x="13920695" y="13807"/>
                    <a:pt x="13845388" y="13420"/>
                    <a:pt x="13808699" y="50109"/>
                  </a:cubicBezTo>
                  <a:cubicBezTo>
                    <a:pt x="13763516" y="95294"/>
                    <a:pt x="13674304" y="95294"/>
                    <a:pt x="13628734" y="50109"/>
                  </a:cubicBezTo>
                  <a:cubicBezTo>
                    <a:pt x="13592046" y="13807"/>
                    <a:pt x="13516738" y="13420"/>
                    <a:pt x="13480049" y="50109"/>
                  </a:cubicBezTo>
                  <a:cubicBezTo>
                    <a:pt x="13434865" y="95294"/>
                    <a:pt x="13345655" y="95294"/>
                    <a:pt x="13300085" y="50109"/>
                  </a:cubicBezTo>
                  <a:cubicBezTo>
                    <a:pt x="13263396" y="13420"/>
                    <a:pt x="13188474" y="13420"/>
                    <a:pt x="13151400" y="50109"/>
                  </a:cubicBezTo>
                  <a:cubicBezTo>
                    <a:pt x="13106215" y="95294"/>
                    <a:pt x="13017005" y="95294"/>
                    <a:pt x="12971434" y="50109"/>
                  </a:cubicBezTo>
                  <a:cubicBezTo>
                    <a:pt x="12934746" y="13420"/>
                    <a:pt x="12859824" y="13420"/>
                    <a:pt x="12822750" y="50109"/>
                  </a:cubicBezTo>
                  <a:cubicBezTo>
                    <a:pt x="12777565" y="95294"/>
                    <a:pt x="12688355" y="95294"/>
                    <a:pt x="12643171" y="50109"/>
                  </a:cubicBezTo>
                  <a:cubicBezTo>
                    <a:pt x="12606482" y="13420"/>
                    <a:pt x="12531175" y="13420"/>
                    <a:pt x="12494486" y="50109"/>
                  </a:cubicBezTo>
                  <a:cubicBezTo>
                    <a:pt x="12449301" y="95294"/>
                    <a:pt x="12360091" y="95294"/>
                    <a:pt x="12314907" y="50109"/>
                  </a:cubicBezTo>
                  <a:cubicBezTo>
                    <a:pt x="12278218" y="13420"/>
                    <a:pt x="12202911" y="13807"/>
                    <a:pt x="12166223" y="50109"/>
                  </a:cubicBezTo>
                  <a:cubicBezTo>
                    <a:pt x="12120652" y="95294"/>
                    <a:pt x="12031827" y="95294"/>
                    <a:pt x="11986257" y="50109"/>
                  </a:cubicBezTo>
                  <a:cubicBezTo>
                    <a:pt x="11949569" y="13420"/>
                    <a:pt x="11874261" y="13807"/>
                    <a:pt x="11837573" y="50109"/>
                  </a:cubicBezTo>
                  <a:cubicBezTo>
                    <a:pt x="11792389" y="95294"/>
                    <a:pt x="11703178" y="95294"/>
                    <a:pt x="11657607" y="50109"/>
                  </a:cubicBezTo>
                  <a:cubicBezTo>
                    <a:pt x="11620919" y="13420"/>
                    <a:pt x="11545611" y="13807"/>
                    <a:pt x="11508923" y="50109"/>
                  </a:cubicBezTo>
                  <a:cubicBezTo>
                    <a:pt x="11463352" y="95294"/>
                    <a:pt x="11374528" y="95294"/>
                    <a:pt x="11328958" y="50109"/>
                  </a:cubicBezTo>
                  <a:cubicBezTo>
                    <a:pt x="11292269" y="13420"/>
                    <a:pt x="11216962" y="13807"/>
                    <a:pt x="11180273" y="50109"/>
                  </a:cubicBezTo>
                  <a:cubicBezTo>
                    <a:pt x="11135088" y="95294"/>
                    <a:pt x="11045878" y="95294"/>
                    <a:pt x="11000694" y="50109"/>
                  </a:cubicBezTo>
                  <a:cubicBezTo>
                    <a:pt x="10964005" y="13807"/>
                    <a:pt x="10889084" y="13420"/>
                    <a:pt x="10852010" y="50109"/>
                  </a:cubicBezTo>
                  <a:cubicBezTo>
                    <a:pt x="10806439" y="95294"/>
                    <a:pt x="10717614" y="95294"/>
                    <a:pt x="10672044" y="50109"/>
                  </a:cubicBezTo>
                  <a:cubicBezTo>
                    <a:pt x="10634970" y="13420"/>
                    <a:pt x="10560048" y="13807"/>
                    <a:pt x="10523359" y="50109"/>
                  </a:cubicBezTo>
                  <a:cubicBezTo>
                    <a:pt x="10478176" y="95294"/>
                    <a:pt x="10388965" y="95294"/>
                    <a:pt x="10343780" y="50109"/>
                  </a:cubicBezTo>
                  <a:cubicBezTo>
                    <a:pt x="10307093" y="13420"/>
                    <a:pt x="10232171" y="13420"/>
                    <a:pt x="10195096" y="50109"/>
                  </a:cubicBezTo>
                  <a:cubicBezTo>
                    <a:pt x="10149912" y="95294"/>
                    <a:pt x="10060702" y="95294"/>
                    <a:pt x="10015517" y="50109"/>
                  </a:cubicBezTo>
                  <a:cubicBezTo>
                    <a:pt x="9978829" y="13420"/>
                    <a:pt x="9903521" y="13807"/>
                    <a:pt x="9866833" y="50109"/>
                  </a:cubicBezTo>
                  <a:cubicBezTo>
                    <a:pt x="9821648" y="95294"/>
                    <a:pt x="9732437" y="95294"/>
                    <a:pt x="9687253" y="50109"/>
                  </a:cubicBezTo>
                  <a:cubicBezTo>
                    <a:pt x="9650565" y="13420"/>
                    <a:pt x="9575257" y="13420"/>
                    <a:pt x="9538569" y="50109"/>
                  </a:cubicBezTo>
                  <a:cubicBezTo>
                    <a:pt x="9493385" y="95294"/>
                    <a:pt x="9404174" y="95294"/>
                    <a:pt x="9358989" y="50109"/>
                  </a:cubicBezTo>
                  <a:cubicBezTo>
                    <a:pt x="9322301" y="13420"/>
                    <a:pt x="9246994" y="13807"/>
                    <a:pt x="9210305" y="50109"/>
                  </a:cubicBezTo>
                  <a:cubicBezTo>
                    <a:pt x="9164734" y="95294"/>
                    <a:pt x="9075910" y="95294"/>
                    <a:pt x="9030340" y="50109"/>
                  </a:cubicBezTo>
                  <a:cubicBezTo>
                    <a:pt x="8993651" y="13807"/>
                    <a:pt x="8918343" y="13420"/>
                    <a:pt x="8881655" y="50109"/>
                  </a:cubicBezTo>
                  <a:cubicBezTo>
                    <a:pt x="8836085" y="95294"/>
                    <a:pt x="8747260" y="95294"/>
                    <a:pt x="8701690" y="50109"/>
                  </a:cubicBezTo>
                  <a:cubicBezTo>
                    <a:pt x="8665001" y="13420"/>
                    <a:pt x="8589694" y="13807"/>
                    <a:pt x="8553006" y="50109"/>
                  </a:cubicBezTo>
                  <a:cubicBezTo>
                    <a:pt x="8507821" y="95294"/>
                    <a:pt x="8418611" y="95294"/>
                    <a:pt x="8373427" y="50109"/>
                  </a:cubicBezTo>
                  <a:cubicBezTo>
                    <a:pt x="8336352" y="13807"/>
                    <a:pt x="8261430" y="13807"/>
                    <a:pt x="8224742" y="50109"/>
                  </a:cubicBezTo>
                  <a:cubicBezTo>
                    <a:pt x="8179558" y="95294"/>
                    <a:pt x="8090347" y="95294"/>
                    <a:pt x="8045163" y="50109"/>
                  </a:cubicBezTo>
                  <a:cubicBezTo>
                    <a:pt x="8008474" y="13807"/>
                    <a:pt x="7933167" y="13807"/>
                    <a:pt x="7896479" y="50109"/>
                  </a:cubicBezTo>
                  <a:cubicBezTo>
                    <a:pt x="7851294" y="95294"/>
                    <a:pt x="7762084" y="95294"/>
                    <a:pt x="7716899" y="50109"/>
                  </a:cubicBezTo>
                  <a:cubicBezTo>
                    <a:pt x="7680211" y="13420"/>
                    <a:pt x="7604903" y="13807"/>
                    <a:pt x="7568215" y="50109"/>
                  </a:cubicBezTo>
                  <a:cubicBezTo>
                    <a:pt x="7523031" y="95294"/>
                    <a:pt x="7433820" y="95294"/>
                    <a:pt x="7388636" y="50109"/>
                  </a:cubicBezTo>
                  <a:cubicBezTo>
                    <a:pt x="7351947" y="13420"/>
                    <a:pt x="7277026" y="13807"/>
                    <a:pt x="7239951" y="50109"/>
                  </a:cubicBezTo>
                  <a:cubicBezTo>
                    <a:pt x="7194767" y="95294"/>
                    <a:pt x="7105557" y="95294"/>
                    <a:pt x="7060372" y="50109"/>
                  </a:cubicBezTo>
                  <a:cubicBezTo>
                    <a:pt x="7023683" y="13420"/>
                    <a:pt x="6948376" y="13807"/>
                    <a:pt x="6911688" y="50109"/>
                  </a:cubicBezTo>
                  <a:cubicBezTo>
                    <a:pt x="6866503" y="95294"/>
                    <a:pt x="6777293" y="95294"/>
                    <a:pt x="6732108" y="50109"/>
                  </a:cubicBezTo>
                  <a:cubicBezTo>
                    <a:pt x="6695420" y="13420"/>
                    <a:pt x="6620112" y="13420"/>
                    <a:pt x="6583424" y="50109"/>
                  </a:cubicBezTo>
                  <a:cubicBezTo>
                    <a:pt x="6537853" y="95294"/>
                    <a:pt x="6449029" y="95294"/>
                    <a:pt x="6403458" y="50109"/>
                  </a:cubicBezTo>
                  <a:cubicBezTo>
                    <a:pt x="6366770" y="13420"/>
                    <a:pt x="6291849" y="13420"/>
                    <a:pt x="6254774" y="50109"/>
                  </a:cubicBezTo>
                  <a:cubicBezTo>
                    <a:pt x="6209589" y="95294"/>
                    <a:pt x="6120379" y="95294"/>
                    <a:pt x="6075195" y="50109"/>
                  </a:cubicBezTo>
                  <a:cubicBezTo>
                    <a:pt x="6038506" y="13420"/>
                    <a:pt x="5963585" y="13420"/>
                    <a:pt x="5926511" y="50109"/>
                  </a:cubicBezTo>
                  <a:cubicBezTo>
                    <a:pt x="5881326" y="95294"/>
                    <a:pt x="5792115" y="95294"/>
                    <a:pt x="5746931" y="50109"/>
                  </a:cubicBezTo>
                  <a:cubicBezTo>
                    <a:pt x="5710243" y="13420"/>
                    <a:pt x="5634935" y="13420"/>
                    <a:pt x="5598247" y="50109"/>
                  </a:cubicBezTo>
                  <a:cubicBezTo>
                    <a:pt x="5553062" y="95294"/>
                    <a:pt x="5463852" y="95294"/>
                    <a:pt x="5418281" y="50109"/>
                  </a:cubicBezTo>
                  <a:cubicBezTo>
                    <a:pt x="5381593" y="13420"/>
                    <a:pt x="5306672" y="13807"/>
                    <a:pt x="5269597" y="50109"/>
                  </a:cubicBezTo>
                  <a:cubicBezTo>
                    <a:pt x="5224413" y="95294"/>
                    <a:pt x="5135202" y="95294"/>
                    <a:pt x="5090018" y="50109"/>
                  </a:cubicBezTo>
                  <a:cubicBezTo>
                    <a:pt x="5053330" y="13420"/>
                    <a:pt x="4978408" y="13807"/>
                    <a:pt x="4941333" y="50109"/>
                  </a:cubicBezTo>
                  <a:cubicBezTo>
                    <a:pt x="4895763" y="95294"/>
                    <a:pt x="4806939" y="95294"/>
                    <a:pt x="4761368" y="50109"/>
                  </a:cubicBezTo>
                  <a:cubicBezTo>
                    <a:pt x="4724679" y="13420"/>
                    <a:pt x="4649372" y="13807"/>
                    <a:pt x="4612684" y="50109"/>
                  </a:cubicBezTo>
                  <a:cubicBezTo>
                    <a:pt x="4567499" y="95294"/>
                    <a:pt x="4478289" y="95294"/>
                    <a:pt x="4433104" y="50109"/>
                  </a:cubicBezTo>
                  <a:cubicBezTo>
                    <a:pt x="4396416" y="13420"/>
                    <a:pt x="4321495" y="13807"/>
                    <a:pt x="4284420" y="50109"/>
                  </a:cubicBezTo>
                  <a:cubicBezTo>
                    <a:pt x="4239235" y="95294"/>
                    <a:pt x="4150025" y="95294"/>
                    <a:pt x="4104840" y="50109"/>
                  </a:cubicBezTo>
                  <a:cubicBezTo>
                    <a:pt x="4068152" y="13420"/>
                    <a:pt x="3992845" y="13807"/>
                    <a:pt x="3956156" y="50109"/>
                  </a:cubicBezTo>
                  <a:cubicBezTo>
                    <a:pt x="3910586" y="95294"/>
                    <a:pt x="3821761" y="95294"/>
                    <a:pt x="3776190" y="50109"/>
                  </a:cubicBezTo>
                  <a:cubicBezTo>
                    <a:pt x="3739502" y="13420"/>
                    <a:pt x="3664581" y="13420"/>
                    <a:pt x="3627506" y="50109"/>
                  </a:cubicBezTo>
                  <a:cubicBezTo>
                    <a:pt x="3582322" y="95294"/>
                    <a:pt x="3493111" y="95294"/>
                    <a:pt x="3447541" y="50109"/>
                  </a:cubicBezTo>
                  <a:cubicBezTo>
                    <a:pt x="3410852" y="13420"/>
                    <a:pt x="3335545" y="13807"/>
                    <a:pt x="3298857" y="50109"/>
                  </a:cubicBezTo>
                  <a:cubicBezTo>
                    <a:pt x="3253286" y="95294"/>
                    <a:pt x="3164462" y="95294"/>
                    <a:pt x="3118891" y="50109"/>
                  </a:cubicBezTo>
                  <a:cubicBezTo>
                    <a:pt x="3082202" y="13420"/>
                    <a:pt x="3006895" y="13807"/>
                    <a:pt x="2970207" y="50109"/>
                  </a:cubicBezTo>
                  <a:cubicBezTo>
                    <a:pt x="2924636" y="95294"/>
                    <a:pt x="2835812" y="95294"/>
                    <a:pt x="2790241" y="50109"/>
                  </a:cubicBezTo>
                  <a:cubicBezTo>
                    <a:pt x="2753553" y="13420"/>
                    <a:pt x="2678245" y="13420"/>
                    <a:pt x="2641557" y="50109"/>
                  </a:cubicBezTo>
                  <a:cubicBezTo>
                    <a:pt x="2596373" y="95294"/>
                    <a:pt x="2507162" y="95294"/>
                    <a:pt x="2461977" y="50109"/>
                  </a:cubicBezTo>
                  <a:cubicBezTo>
                    <a:pt x="2425289" y="13420"/>
                    <a:pt x="2349982" y="13807"/>
                    <a:pt x="2313293" y="50109"/>
                  </a:cubicBezTo>
                  <a:cubicBezTo>
                    <a:pt x="2268109" y="95294"/>
                    <a:pt x="2178898" y="95294"/>
                    <a:pt x="2133714" y="50109"/>
                  </a:cubicBezTo>
                  <a:cubicBezTo>
                    <a:pt x="2097025" y="13420"/>
                    <a:pt x="2021718" y="13807"/>
                    <a:pt x="1985030" y="50109"/>
                  </a:cubicBezTo>
                  <a:cubicBezTo>
                    <a:pt x="1939845" y="95294"/>
                    <a:pt x="1850635" y="95294"/>
                    <a:pt x="1805450" y="50109"/>
                  </a:cubicBezTo>
                  <a:cubicBezTo>
                    <a:pt x="1768762" y="13420"/>
                    <a:pt x="1693454" y="13807"/>
                    <a:pt x="1656766" y="50109"/>
                  </a:cubicBezTo>
                  <a:cubicBezTo>
                    <a:pt x="1611195" y="95294"/>
                    <a:pt x="1522371" y="95294"/>
                    <a:pt x="1476800" y="50109"/>
                  </a:cubicBezTo>
                  <a:cubicBezTo>
                    <a:pt x="1440112" y="13420"/>
                    <a:pt x="1364804" y="13807"/>
                    <a:pt x="1328116" y="50109"/>
                  </a:cubicBezTo>
                  <a:cubicBezTo>
                    <a:pt x="1282545" y="95294"/>
                    <a:pt x="1193721" y="95294"/>
                    <a:pt x="1148150" y="50109"/>
                  </a:cubicBezTo>
                  <a:cubicBezTo>
                    <a:pt x="1111462" y="13420"/>
                    <a:pt x="1036155" y="13420"/>
                    <a:pt x="999466" y="50109"/>
                  </a:cubicBezTo>
                  <a:cubicBezTo>
                    <a:pt x="954282" y="95294"/>
                    <a:pt x="865071" y="95294"/>
                    <a:pt x="819887" y="50109"/>
                  </a:cubicBezTo>
                  <a:cubicBezTo>
                    <a:pt x="783198" y="13420"/>
                    <a:pt x="707891" y="13420"/>
                    <a:pt x="671203" y="50109"/>
                  </a:cubicBezTo>
                  <a:cubicBezTo>
                    <a:pt x="626018" y="95294"/>
                    <a:pt x="536808" y="95294"/>
                    <a:pt x="491623" y="50109"/>
                  </a:cubicBezTo>
                  <a:cubicBezTo>
                    <a:pt x="454935" y="13420"/>
                    <a:pt x="379627" y="13807"/>
                    <a:pt x="342939" y="50109"/>
                  </a:cubicBezTo>
                  <a:cubicBezTo>
                    <a:pt x="297754" y="95294"/>
                    <a:pt x="208544" y="95294"/>
                    <a:pt x="163359" y="50109"/>
                  </a:cubicBezTo>
                  <a:cubicBezTo>
                    <a:pt x="126671" y="13420"/>
                    <a:pt x="51364" y="13420"/>
                    <a:pt x="14675" y="50109"/>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708"/>
                    <a:pt x="22585310" y="83708"/>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14" name="Freeform: Shape 13">
              <a:extLst>
                <a:ext uri="{FF2B5EF4-FFF2-40B4-BE49-F238E27FC236}">
                  <a16:creationId xmlns:a16="http://schemas.microsoft.com/office/drawing/2014/main" id="{9B68813D-9218-4B04-A177-116D2738E10C}"/>
                </a:ext>
              </a:extLst>
            </p:cNvPr>
            <p:cNvSpPr/>
            <p:nvPr/>
          </p:nvSpPr>
          <p:spPr>
            <a:xfrm>
              <a:off x="-51438" y="136425"/>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3034"/>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3034"/>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3034"/>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3034"/>
                    <a:pt x="20084714" y="12648"/>
                    <a:pt x="20048026" y="49337"/>
                  </a:cubicBezTo>
                  <a:cubicBezTo>
                    <a:pt x="20002842" y="94522"/>
                    <a:pt x="19913632" y="94522"/>
                    <a:pt x="19868446" y="49337"/>
                  </a:cubicBezTo>
                  <a:cubicBezTo>
                    <a:pt x="19831758" y="13034"/>
                    <a:pt x="19756836" y="13034"/>
                    <a:pt x="19719762" y="49337"/>
                  </a:cubicBezTo>
                  <a:cubicBezTo>
                    <a:pt x="19674578" y="94522"/>
                    <a:pt x="19585368" y="94522"/>
                    <a:pt x="19540182" y="49337"/>
                  </a:cubicBezTo>
                  <a:cubicBezTo>
                    <a:pt x="19503494" y="13034"/>
                    <a:pt x="19428188" y="13034"/>
                    <a:pt x="19391498" y="49337"/>
                  </a:cubicBezTo>
                  <a:cubicBezTo>
                    <a:pt x="19346314" y="94522"/>
                    <a:pt x="19257104" y="94522"/>
                    <a:pt x="19211920" y="49337"/>
                  </a:cubicBezTo>
                  <a:cubicBezTo>
                    <a:pt x="19175230" y="13034"/>
                    <a:pt x="19099924" y="13034"/>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3034"/>
                    <a:pt x="18443396" y="13034"/>
                    <a:pt x="18406320" y="49337"/>
                  </a:cubicBezTo>
                  <a:cubicBezTo>
                    <a:pt x="18360750" y="94522"/>
                    <a:pt x="18271926" y="94522"/>
                    <a:pt x="18226356" y="49337"/>
                  </a:cubicBezTo>
                  <a:cubicBezTo>
                    <a:pt x="18189668" y="13034"/>
                    <a:pt x="18114360" y="13034"/>
                    <a:pt x="18077672" y="49337"/>
                  </a:cubicBezTo>
                  <a:cubicBezTo>
                    <a:pt x="18032486" y="94522"/>
                    <a:pt x="17943276" y="94522"/>
                    <a:pt x="17898092" y="49337"/>
                  </a:cubicBezTo>
                  <a:cubicBezTo>
                    <a:pt x="17861404" y="13034"/>
                    <a:pt x="17786482" y="13034"/>
                    <a:pt x="17749408" y="49337"/>
                  </a:cubicBezTo>
                  <a:cubicBezTo>
                    <a:pt x="17704224" y="94522"/>
                    <a:pt x="17615012" y="94522"/>
                    <a:pt x="17569442" y="49337"/>
                  </a:cubicBezTo>
                  <a:cubicBezTo>
                    <a:pt x="17532754" y="13034"/>
                    <a:pt x="17457832" y="13034"/>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3034"/>
                    <a:pt x="16143619" y="13034"/>
                    <a:pt x="16106931" y="49337"/>
                  </a:cubicBezTo>
                  <a:cubicBezTo>
                    <a:pt x="16061361" y="94522"/>
                    <a:pt x="15972536" y="94522"/>
                    <a:pt x="15926966" y="49337"/>
                  </a:cubicBezTo>
                  <a:cubicBezTo>
                    <a:pt x="15890277" y="13034"/>
                    <a:pt x="15815355" y="13034"/>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3034"/>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3034"/>
                    <a:pt x="14501915" y="13034"/>
                    <a:pt x="14465227" y="49337"/>
                  </a:cubicBezTo>
                  <a:cubicBezTo>
                    <a:pt x="14420043" y="94522"/>
                    <a:pt x="14330831" y="94522"/>
                    <a:pt x="14285647" y="49337"/>
                  </a:cubicBezTo>
                  <a:cubicBezTo>
                    <a:pt x="14248959" y="13034"/>
                    <a:pt x="14173652" y="13034"/>
                    <a:pt x="14136963" y="49337"/>
                  </a:cubicBezTo>
                  <a:cubicBezTo>
                    <a:pt x="14091779" y="94522"/>
                    <a:pt x="14002568" y="94522"/>
                    <a:pt x="13957384" y="49337"/>
                  </a:cubicBezTo>
                  <a:cubicBezTo>
                    <a:pt x="13920695" y="13034"/>
                    <a:pt x="13845388" y="13034"/>
                    <a:pt x="13808699" y="49337"/>
                  </a:cubicBezTo>
                  <a:cubicBezTo>
                    <a:pt x="13763516" y="94522"/>
                    <a:pt x="13674304" y="94522"/>
                    <a:pt x="13628734" y="49337"/>
                  </a:cubicBezTo>
                  <a:cubicBezTo>
                    <a:pt x="13592046" y="13034"/>
                    <a:pt x="13516738" y="13034"/>
                    <a:pt x="13480049" y="49337"/>
                  </a:cubicBezTo>
                  <a:cubicBezTo>
                    <a:pt x="13434865" y="94522"/>
                    <a:pt x="13345655" y="94522"/>
                    <a:pt x="13300085" y="49337"/>
                  </a:cubicBezTo>
                  <a:cubicBezTo>
                    <a:pt x="13263396" y="13034"/>
                    <a:pt x="13188474" y="13034"/>
                    <a:pt x="13151400" y="49337"/>
                  </a:cubicBezTo>
                  <a:cubicBezTo>
                    <a:pt x="13106215" y="94522"/>
                    <a:pt x="13017005" y="94522"/>
                    <a:pt x="12971434" y="49337"/>
                  </a:cubicBezTo>
                  <a:cubicBezTo>
                    <a:pt x="12934746" y="13034"/>
                    <a:pt x="12859824" y="13034"/>
                    <a:pt x="12822750" y="49337"/>
                  </a:cubicBezTo>
                  <a:cubicBezTo>
                    <a:pt x="12777565" y="94522"/>
                    <a:pt x="12688355" y="94522"/>
                    <a:pt x="12643171" y="49337"/>
                  </a:cubicBezTo>
                  <a:cubicBezTo>
                    <a:pt x="12606482" y="13034"/>
                    <a:pt x="12531175" y="13034"/>
                    <a:pt x="12494486" y="49337"/>
                  </a:cubicBezTo>
                  <a:cubicBezTo>
                    <a:pt x="12449301" y="94522"/>
                    <a:pt x="12360091" y="94522"/>
                    <a:pt x="12314907" y="49337"/>
                  </a:cubicBezTo>
                  <a:cubicBezTo>
                    <a:pt x="12278218" y="13034"/>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3034"/>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3034"/>
                    <a:pt x="10232171" y="12648"/>
                    <a:pt x="10195096" y="49337"/>
                  </a:cubicBezTo>
                  <a:cubicBezTo>
                    <a:pt x="10149912" y="94522"/>
                    <a:pt x="10060702" y="94522"/>
                    <a:pt x="10015517" y="49337"/>
                  </a:cubicBezTo>
                  <a:cubicBezTo>
                    <a:pt x="9978829" y="13034"/>
                    <a:pt x="9903521" y="13034"/>
                    <a:pt x="9866833" y="49337"/>
                  </a:cubicBezTo>
                  <a:cubicBezTo>
                    <a:pt x="9821648" y="94522"/>
                    <a:pt x="9732437" y="94522"/>
                    <a:pt x="9687253" y="49337"/>
                  </a:cubicBezTo>
                  <a:cubicBezTo>
                    <a:pt x="9650565" y="13034"/>
                    <a:pt x="9575257" y="13034"/>
                    <a:pt x="9538569" y="49337"/>
                  </a:cubicBezTo>
                  <a:cubicBezTo>
                    <a:pt x="9493385" y="94522"/>
                    <a:pt x="9404174" y="94522"/>
                    <a:pt x="9358989" y="49337"/>
                  </a:cubicBezTo>
                  <a:cubicBezTo>
                    <a:pt x="9322301" y="13034"/>
                    <a:pt x="9246994" y="13034"/>
                    <a:pt x="9210305" y="49337"/>
                  </a:cubicBezTo>
                  <a:cubicBezTo>
                    <a:pt x="9164734" y="94522"/>
                    <a:pt x="9075910" y="94522"/>
                    <a:pt x="9030340" y="49337"/>
                  </a:cubicBezTo>
                  <a:cubicBezTo>
                    <a:pt x="8993651" y="13034"/>
                    <a:pt x="8918343" y="13034"/>
                    <a:pt x="8881655" y="49337"/>
                  </a:cubicBezTo>
                  <a:cubicBezTo>
                    <a:pt x="8836085" y="94522"/>
                    <a:pt x="8747260" y="94522"/>
                    <a:pt x="8701690" y="49337"/>
                  </a:cubicBezTo>
                  <a:cubicBezTo>
                    <a:pt x="8665001" y="13034"/>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3034"/>
                    <a:pt x="7604903" y="13034"/>
                    <a:pt x="7568215" y="49337"/>
                  </a:cubicBezTo>
                  <a:cubicBezTo>
                    <a:pt x="7523031" y="94522"/>
                    <a:pt x="7433820" y="94522"/>
                    <a:pt x="7388636" y="49337"/>
                  </a:cubicBezTo>
                  <a:cubicBezTo>
                    <a:pt x="7351947" y="13034"/>
                    <a:pt x="7277026" y="13034"/>
                    <a:pt x="7239951" y="49337"/>
                  </a:cubicBezTo>
                  <a:cubicBezTo>
                    <a:pt x="7194767" y="94522"/>
                    <a:pt x="7105557" y="94522"/>
                    <a:pt x="7060372" y="49337"/>
                  </a:cubicBezTo>
                  <a:cubicBezTo>
                    <a:pt x="7023683" y="13034"/>
                    <a:pt x="6948376" y="13034"/>
                    <a:pt x="6911688" y="49337"/>
                  </a:cubicBezTo>
                  <a:cubicBezTo>
                    <a:pt x="6866503" y="94522"/>
                    <a:pt x="6777293" y="94522"/>
                    <a:pt x="6732108" y="49337"/>
                  </a:cubicBezTo>
                  <a:cubicBezTo>
                    <a:pt x="6695420" y="13034"/>
                    <a:pt x="6620112" y="13034"/>
                    <a:pt x="6583424" y="49337"/>
                  </a:cubicBezTo>
                  <a:cubicBezTo>
                    <a:pt x="6537853" y="94522"/>
                    <a:pt x="6449029" y="94522"/>
                    <a:pt x="6403458" y="49337"/>
                  </a:cubicBezTo>
                  <a:cubicBezTo>
                    <a:pt x="6366770" y="13034"/>
                    <a:pt x="6291849" y="13034"/>
                    <a:pt x="6254774" y="49337"/>
                  </a:cubicBezTo>
                  <a:cubicBezTo>
                    <a:pt x="6209589" y="94522"/>
                    <a:pt x="6120379" y="94522"/>
                    <a:pt x="6075195" y="49337"/>
                  </a:cubicBezTo>
                  <a:cubicBezTo>
                    <a:pt x="6038506" y="13034"/>
                    <a:pt x="5963585" y="13034"/>
                    <a:pt x="5926511" y="49337"/>
                  </a:cubicBezTo>
                  <a:cubicBezTo>
                    <a:pt x="5881326" y="94522"/>
                    <a:pt x="5792115" y="94522"/>
                    <a:pt x="5746931" y="49337"/>
                  </a:cubicBezTo>
                  <a:cubicBezTo>
                    <a:pt x="5710243" y="13034"/>
                    <a:pt x="5634935" y="13034"/>
                    <a:pt x="5598247" y="49337"/>
                  </a:cubicBezTo>
                  <a:cubicBezTo>
                    <a:pt x="5553062" y="94522"/>
                    <a:pt x="5463852" y="94522"/>
                    <a:pt x="5418281" y="49337"/>
                  </a:cubicBezTo>
                  <a:cubicBezTo>
                    <a:pt x="5381593" y="13034"/>
                    <a:pt x="5306672" y="13034"/>
                    <a:pt x="5269597" y="49337"/>
                  </a:cubicBezTo>
                  <a:cubicBezTo>
                    <a:pt x="5224413" y="94522"/>
                    <a:pt x="5135202" y="94522"/>
                    <a:pt x="5090018" y="49337"/>
                  </a:cubicBezTo>
                  <a:cubicBezTo>
                    <a:pt x="5053330" y="13034"/>
                    <a:pt x="4978408" y="13034"/>
                    <a:pt x="4941333" y="49337"/>
                  </a:cubicBezTo>
                  <a:cubicBezTo>
                    <a:pt x="4895763" y="94522"/>
                    <a:pt x="4806939" y="94522"/>
                    <a:pt x="4761368" y="49337"/>
                  </a:cubicBezTo>
                  <a:cubicBezTo>
                    <a:pt x="4724679" y="13034"/>
                    <a:pt x="4649372" y="13034"/>
                    <a:pt x="4612684" y="49337"/>
                  </a:cubicBezTo>
                  <a:cubicBezTo>
                    <a:pt x="4567499" y="94522"/>
                    <a:pt x="4478289" y="94522"/>
                    <a:pt x="4433104" y="49337"/>
                  </a:cubicBezTo>
                  <a:cubicBezTo>
                    <a:pt x="4396416" y="13034"/>
                    <a:pt x="4321495" y="13034"/>
                    <a:pt x="4284420" y="49337"/>
                  </a:cubicBezTo>
                  <a:cubicBezTo>
                    <a:pt x="4239235" y="94522"/>
                    <a:pt x="4150025" y="94522"/>
                    <a:pt x="4104840" y="49337"/>
                  </a:cubicBezTo>
                  <a:cubicBezTo>
                    <a:pt x="4068152" y="13034"/>
                    <a:pt x="3992845" y="13034"/>
                    <a:pt x="3956156" y="49337"/>
                  </a:cubicBezTo>
                  <a:cubicBezTo>
                    <a:pt x="3910586" y="94522"/>
                    <a:pt x="3821761" y="94522"/>
                    <a:pt x="3776190" y="49337"/>
                  </a:cubicBezTo>
                  <a:cubicBezTo>
                    <a:pt x="3739502" y="13034"/>
                    <a:pt x="3664581" y="13034"/>
                    <a:pt x="3627506" y="49337"/>
                  </a:cubicBezTo>
                  <a:cubicBezTo>
                    <a:pt x="3582322" y="94522"/>
                    <a:pt x="3493111" y="94522"/>
                    <a:pt x="3447541" y="49337"/>
                  </a:cubicBezTo>
                  <a:cubicBezTo>
                    <a:pt x="3410852" y="13034"/>
                    <a:pt x="3335545" y="13034"/>
                    <a:pt x="3298857" y="49337"/>
                  </a:cubicBezTo>
                  <a:cubicBezTo>
                    <a:pt x="3253286" y="94522"/>
                    <a:pt x="3164462" y="94522"/>
                    <a:pt x="3118891" y="49337"/>
                  </a:cubicBezTo>
                  <a:cubicBezTo>
                    <a:pt x="3082202" y="13034"/>
                    <a:pt x="3006895" y="13034"/>
                    <a:pt x="2970207" y="49337"/>
                  </a:cubicBezTo>
                  <a:cubicBezTo>
                    <a:pt x="2924636" y="94522"/>
                    <a:pt x="2835812" y="94522"/>
                    <a:pt x="2790241" y="49337"/>
                  </a:cubicBezTo>
                  <a:cubicBezTo>
                    <a:pt x="2753553" y="13034"/>
                    <a:pt x="2678245" y="13034"/>
                    <a:pt x="2641557" y="49337"/>
                  </a:cubicBezTo>
                  <a:cubicBezTo>
                    <a:pt x="2596373" y="94522"/>
                    <a:pt x="2507162" y="94522"/>
                    <a:pt x="2461977" y="49337"/>
                  </a:cubicBezTo>
                  <a:cubicBezTo>
                    <a:pt x="2425289" y="13034"/>
                    <a:pt x="2349982" y="13034"/>
                    <a:pt x="2313293" y="49337"/>
                  </a:cubicBezTo>
                  <a:cubicBezTo>
                    <a:pt x="2268109" y="94522"/>
                    <a:pt x="2178898" y="94522"/>
                    <a:pt x="2133714" y="49337"/>
                  </a:cubicBezTo>
                  <a:cubicBezTo>
                    <a:pt x="2097025" y="13034"/>
                    <a:pt x="2021718" y="13034"/>
                    <a:pt x="1985030" y="49337"/>
                  </a:cubicBezTo>
                  <a:cubicBezTo>
                    <a:pt x="1939845" y="94522"/>
                    <a:pt x="1850635" y="94522"/>
                    <a:pt x="1805450" y="49337"/>
                  </a:cubicBezTo>
                  <a:cubicBezTo>
                    <a:pt x="1768762" y="13034"/>
                    <a:pt x="1693454" y="13034"/>
                    <a:pt x="1656766" y="49337"/>
                  </a:cubicBezTo>
                  <a:cubicBezTo>
                    <a:pt x="1611195" y="94522"/>
                    <a:pt x="1522371" y="94522"/>
                    <a:pt x="1476800" y="49337"/>
                  </a:cubicBezTo>
                  <a:cubicBezTo>
                    <a:pt x="1440112" y="13034"/>
                    <a:pt x="1364804" y="13034"/>
                    <a:pt x="1328116" y="49337"/>
                  </a:cubicBezTo>
                  <a:cubicBezTo>
                    <a:pt x="1282545" y="94522"/>
                    <a:pt x="1193721" y="94522"/>
                    <a:pt x="1148150" y="49337"/>
                  </a:cubicBezTo>
                  <a:cubicBezTo>
                    <a:pt x="1111462" y="13034"/>
                    <a:pt x="1036155" y="13034"/>
                    <a:pt x="999466" y="49337"/>
                  </a:cubicBezTo>
                  <a:cubicBezTo>
                    <a:pt x="954282" y="94522"/>
                    <a:pt x="865071" y="94522"/>
                    <a:pt x="819887" y="49337"/>
                  </a:cubicBezTo>
                  <a:cubicBezTo>
                    <a:pt x="783198" y="13034"/>
                    <a:pt x="707891" y="13034"/>
                    <a:pt x="671203" y="49337"/>
                  </a:cubicBezTo>
                  <a:cubicBezTo>
                    <a:pt x="626018" y="94522"/>
                    <a:pt x="536808" y="94522"/>
                    <a:pt x="491623" y="49337"/>
                  </a:cubicBezTo>
                  <a:cubicBezTo>
                    <a:pt x="454935" y="13034"/>
                    <a:pt x="379627" y="13034"/>
                    <a:pt x="342939" y="49337"/>
                  </a:cubicBezTo>
                  <a:cubicBezTo>
                    <a:pt x="297754" y="94522"/>
                    <a:pt x="208544" y="94522"/>
                    <a:pt x="163359" y="49337"/>
                  </a:cubicBezTo>
                  <a:cubicBezTo>
                    <a:pt x="126671" y="13034"/>
                    <a:pt x="51364" y="13034"/>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420"/>
                    <a:pt x="22713528" y="13420"/>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15" name="Freeform: Shape 14">
              <a:extLst>
                <a:ext uri="{FF2B5EF4-FFF2-40B4-BE49-F238E27FC236}">
                  <a16:creationId xmlns:a16="http://schemas.microsoft.com/office/drawing/2014/main" id="{F91865B9-9741-46D6-BA08-3257BD4AA88E}"/>
                </a:ext>
              </a:extLst>
            </p:cNvPr>
            <p:cNvSpPr/>
            <p:nvPr/>
          </p:nvSpPr>
          <p:spPr>
            <a:xfrm>
              <a:off x="-51438" y="273139"/>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16" name="Freeform: Shape 15">
              <a:extLst>
                <a:ext uri="{FF2B5EF4-FFF2-40B4-BE49-F238E27FC236}">
                  <a16:creationId xmlns:a16="http://schemas.microsoft.com/office/drawing/2014/main" id="{30BC3278-7FC0-4CD7-86AF-60F6BAFF1B75}"/>
                </a:ext>
              </a:extLst>
            </p:cNvPr>
            <p:cNvSpPr/>
            <p:nvPr/>
          </p:nvSpPr>
          <p:spPr>
            <a:xfrm>
              <a:off x="-51438" y="409853"/>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17" name="Freeform: Shape 16">
              <a:extLst>
                <a:ext uri="{FF2B5EF4-FFF2-40B4-BE49-F238E27FC236}">
                  <a16:creationId xmlns:a16="http://schemas.microsoft.com/office/drawing/2014/main" id="{DFAB5BD2-26C5-4879-87C7-CB7DEA1CE6F9}"/>
                </a:ext>
              </a:extLst>
            </p:cNvPr>
            <p:cNvSpPr/>
            <p:nvPr/>
          </p:nvSpPr>
          <p:spPr>
            <a:xfrm>
              <a:off x="-51438" y="546567"/>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18" name="Freeform: Shape 17">
              <a:extLst>
                <a:ext uri="{FF2B5EF4-FFF2-40B4-BE49-F238E27FC236}">
                  <a16:creationId xmlns:a16="http://schemas.microsoft.com/office/drawing/2014/main" id="{6E68D775-CD09-4574-A93E-7BDE4591B6FF}"/>
                </a:ext>
              </a:extLst>
            </p:cNvPr>
            <p:cNvSpPr/>
            <p:nvPr/>
          </p:nvSpPr>
          <p:spPr>
            <a:xfrm>
              <a:off x="-51438" y="683426"/>
              <a:ext cx="23005101" cy="83467"/>
            </a:xfrm>
            <a:custGeom>
              <a:avLst/>
              <a:gdLst>
                <a:gd name="connsiteX0" fmla="*/ 22585310 w 23005101"/>
                <a:gd name="connsiteY0" fmla="*/ 83178 h 83467"/>
                <a:gd name="connsiteX1" fmla="*/ 22495328 w 23005101"/>
                <a:gd name="connsiteY1" fmla="*/ 49192 h 83467"/>
                <a:gd name="connsiteX2" fmla="*/ 22346644 w 23005101"/>
                <a:gd name="connsiteY2" fmla="*/ 49192 h 83467"/>
                <a:gd name="connsiteX3" fmla="*/ 22167064 w 23005101"/>
                <a:gd name="connsiteY3" fmla="*/ 49192 h 83467"/>
                <a:gd name="connsiteX4" fmla="*/ 22018380 w 23005101"/>
                <a:gd name="connsiteY4" fmla="*/ 49192 h 83467"/>
                <a:gd name="connsiteX5" fmla="*/ 21838800 w 23005101"/>
                <a:gd name="connsiteY5" fmla="*/ 49192 h 83467"/>
                <a:gd name="connsiteX6" fmla="*/ 21690116 w 23005101"/>
                <a:gd name="connsiteY6" fmla="*/ 49192 h 83467"/>
                <a:gd name="connsiteX7" fmla="*/ 21510536 w 23005101"/>
                <a:gd name="connsiteY7" fmla="*/ 49192 h 83467"/>
                <a:gd name="connsiteX8" fmla="*/ 21361854 w 23005101"/>
                <a:gd name="connsiteY8" fmla="*/ 49192 h 83467"/>
                <a:gd name="connsiteX9" fmla="*/ 21182272 w 23005101"/>
                <a:gd name="connsiteY9" fmla="*/ 49192 h 83467"/>
                <a:gd name="connsiteX10" fmla="*/ 21033590 w 23005101"/>
                <a:gd name="connsiteY10" fmla="*/ 49192 h 83467"/>
                <a:gd name="connsiteX11" fmla="*/ 20854010 w 23005101"/>
                <a:gd name="connsiteY11" fmla="*/ 49192 h 83467"/>
                <a:gd name="connsiteX12" fmla="*/ 20705326 w 23005101"/>
                <a:gd name="connsiteY12" fmla="*/ 49192 h 83467"/>
                <a:gd name="connsiteX13" fmla="*/ 20525358 w 23005101"/>
                <a:gd name="connsiteY13" fmla="*/ 49192 h 83467"/>
                <a:gd name="connsiteX14" fmla="*/ 20376676 w 23005101"/>
                <a:gd name="connsiteY14" fmla="*/ 49192 h 83467"/>
                <a:gd name="connsiteX15" fmla="*/ 20196708 w 23005101"/>
                <a:gd name="connsiteY15" fmla="*/ 49192 h 83467"/>
                <a:gd name="connsiteX16" fmla="*/ 20048026 w 23005101"/>
                <a:gd name="connsiteY16" fmla="*/ 49192 h 83467"/>
                <a:gd name="connsiteX17" fmla="*/ 19868446 w 23005101"/>
                <a:gd name="connsiteY17" fmla="*/ 49192 h 83467"/>
                <a:gd name="connsiteX18" fmla="*/ 19719762 w 23005101"/>
                <a:gd name="connsiteY18" fmla="*/ 49192 h 83467"/>
                <a:gd name="connsiteX19" fmla="*/ 19540182 w 23005101"/>
                <a:gd name="connsiteY19" fmla="*/ 49192 h 83467"/>
                <a:gd name="connsiteX20" fmla="*/ 19391498 w 23005101"/>
                <a:gd name="connsiteY20" fmla="*/ 49192 h 83467"/>
                <a:gd name="connsiteX21" fmla="*/ 19211920 w 23005101"/>
                <a:gd name="connsiteY21" fmla="*/ 49192 h 83467"/>
                <a:gd name="connsiteX22" fmla="*/ 19063234 w 23005101"/>
                <a:gd name="connsiteY22" fmla="*/ 49192 h 83467"/>
                <a:gd name="connsiteX23" fmla="*/ 18883656 w 23005101"/>
                <a:gd name="connsiteY23" fmla="*/ 49192 h 83467"/>
                <a:gd name="connsiteX24" fmla="*/ 18734972 w 23005101"/>
                <a:gd name="connsiteY24" fmla="*/ 49192 h 83467"/>
                <a:gd name="connsiteX25" fmla="*/ 18555006 w 23005101"/>
                <a:gd name="connsiteY25" fmla="*/ 49192 h 83467"/>
                <a:gd name="connsiteX26" fmla="*/ 18406320 w 23005101"/>
                <a:gd name="connsiteY26" fmla="*/ 49192 h 83467"/>
                <a:gd name="connsiteX27" fmla="*/ 18226356 w 23005101"/>
                <a:gd name="connsiteY27" fmla="*/ 49192 h 83467"/>
                <a:gd name="connsiteX28" fmla="*/ 18077672 w 23005101"/>
                <a:gd name="connsiteY28" fmla="*/ 49192 h 83467"/>
                <a:gd name="connsiteX29" fmla="*/ 17898092 w 23005101"/>
                <a:gd name="connsiteY29" fmla="*/ 49192 h 83467"/>
                <a:gd name="connsiteX30" fmla="*/ 17749408 w 23005101"/>
                <a:gd name="connsiteY30" fmla="*/ 49192 h 83467"/>
                <a:gd name="connsiteX31" fmla="*/ 17569442 w 23005101"/>
                <a:gd name="connsiteY31" fmla="*/ 49192 h 83467"/>
                <a:gd name="connsiteX32" fmla="*/ 17420758 w 23005101"/>
                <a:gd name="connsiteY32" fmla="*/ 49192 h 83467"/>
                <a:gd name="connsiteX33" fmla="*/ 17240792 w 23005101"/>
                <a:gd name="connsiteY33" fmla="*/ 49192 h 83467"/>
                <a:gd name="connsiteX34" fmla="*/ 17092108 w 23005101"/>
                <a:gd name="connsiteY34" fmla="*/ 49192 h 83467"/>
                <a:gd name="connsiteX35" fmla="*/ 16912528 w 23005101"/>
                <a:gd name="connsiteY35" fmla="*/ 49192 h 83467"/>
                <a:gd name="connsiteX36" fmla="*/ 16763844 w 23005101"/>
                <a:gd name="connsiteY36" fmla="*/ 49192 h 83467"/>
                <a:gd name="connsiteX37" fmla="*/ 16584265 w 23005101"/>
                <a:gd name="connsiteY37" fmla="*/ 49192 h 83467"/>
                <a:gd name="connsiteX38" fmla="*/ 16435581 w 23005101"/>
                <a:gd name="connsiteY38" fmla="*/ 49192 h 83467"/>
                <a:gd name="connsiteX39" fmla="*/ 16255616 w 23005101"/>
                <a:gd name="connsiteY39" fmla="*/ 49192 h 83467"/>
                <a:gd name="connsiteX40" fmla="*/ 16106931 w 23005101"/>
                <a:gd name="connsiteY40" fmla="*/ 49192 h 83467"/>
                <a:gd name="connsiteX41" fmla="*/ 15926966 w 23005101"/>
                <a:gd name="connsiteY41" fmla="*/ 49192 h 83467"/>
                <a:gd name="connsiteX42" fmla="*/ 15778281 w 23005101"/>
                <a:gd name="connsiteY42" fmla="*/ 49192 h 83467"/>
                <a:gd name="connsiteX43" fmla="*/ 15598702 w 23005101"/>
                <a:gd name="connsiteY43" fmla="*/ 49192 h 83467"/>
                <a:gd name="connsiteX44" fmla="*/ 15450018 w 23005101"/>
                <a:gd name="connsiteY44" fmla="*/ 49192 h 83467"/>
                <a:gd name="connsiteX45" fmla="*/ 15270438 w 23005101"/>
                <a:gd name="connsiteY45" fmla="*/ 49192 h 83467"/>
                <a:gd name="connsiteX46" fmla="*/ 15121754 w 23005101"/>
                <a:gd name="connsiteY46" fmla="*/ 49192 h 83467"/>
                <a:gd name="connsiteX47" fmla="*/ 14942175 w 23005101"/>
                <a:gd name="connsiteY47" fmla="*/ 49192 h 83467"/>
                <a:gd name="connsiteX48" fmla="*/ 14793490 w 23005101"/>
                <a:gd name="connsiteY48" fmla="*/ 49192 h 83467"/>
                <a:gd name="connsiteX49" fmla="*/ 14613911 w 23005101"/>
                <a:gd name="connsiteY49" fmla="*/ 49192 h 83467"/>
                <a:gd name="connsiteX50" fmla="*/ 14465227 w 23005101"/>
                <a:gd name="connsiteY50" fmla="*/ 49192 h 83467"/>
                <a:gd name="connsiteX51" fmla="*/ 14285647 w 23005101"/>
                <a:gd name="connsiteY51" fmla="*/ 49192 h 83467"/>
                <a:gd name="connsiteX52" fmla="*/ 14136963 w 23005101"/>
                <a:gd name="connsiteY52" fmla="*/ 49192 h 83467"/>
                <a:gd name="connsiteX53" fmla="*/ 13957384 w 23005101"/>
                <a:gd name="connsiteY53" fmla="*/ 49192 h 83467"/>
                <a:gd name="connsiteX54" fmla="*/ 13808699 w 23005101"/>
                <a:gd name="connsiteY54" fmla="*/ 49192 h 83467"/>
                <a:gd name="connsiteX55" fmla="*/ 13628734 w 23005101"/>
                <a:gd name="connsiteY55" fmla="*/ 49192 h 83467"/>
                <a:gd name="connsiteX56" fmla="*/ 13480049 w 23005101"/>
                <a:gd name="connsiteY56" fmla="*/ 49192 h 83467"/>
                <a:gd name="connsiteX57" fmla="*/ 13300085 w 23005101"/>
                <a:gd name="connsiteY57" fmla="*/ 49192 h 83467"/>
                <a:gd name="connsiteX58" fmla="*/ 13151400 w 23005101"/>
                <a:gd name="connsiteY58" fmla="*/ 49192 h 83467"/>
                <a:gd name="connsiteX59" fmla="*/ 12971434 w 23005101"/>
                <a:gd name="connsiteY59" fmla="*/ 49192 h 83467"/>
                <a:gd name="connsiteX60" fmla="*/ 12822750 w 23005101"/>
                <a:gd name="connsiteY60" fmla="*/ 49192 h 83467"/>
                <a:gd name="connsiteX61" fmla="*/ 12643171 w 23005101"/>
                <a:gd name="connsiteY61" fmla="*/ 49192 h 83467"/>
                <a:gd name="connsiteX62" fmla="*/ 12494486 w 23005101"/>
                <a:gd name="connsiteY62" fmla="*/ 49192 h 83467"/>
                <a:gd name="connsiteX63" fmla="*/ 12314907 w 23005101"/>
                <a:gd name="connsiteY63" fmla="*/ 49192 h 83467"/>
                <a:gd name="connsiteX64" fmla="*/ 12166223 w 23005101"/>
                <a:gd name="connsiteY64" fmla="*/ 49192 h 83467"/>
                <a:gd name="connsiteX65" fmla="*/ 11986257 w 23005101"/>
                <a:gd name="connsiteY65" fmla="*/ 49192 h 83467"/>
                <a:gd name="connsiteX66" fmla="*/ 11837573 w 23005101"/>
                <a:gd name="connsiteY66" fmla="*/ 49192 h 83467"/>
                <a:gd name="connsiteX67" fmla="*/ 11657607 w 23005101"/>
                <a:gd name="connsiteY67" fmla="*/ 49192 h 83467"/>
                <a:gd name="connsiteX68" fmla="*/ 11508923 w 23005101"/>
                <a:gd name="connsiteY68" fmla="*/ 49192 h 83467"/>
                <a:gd name="connsiteX69" fmla="*/ 11328958 w 23005101"/>
                <a:gd name="connsiteY69" fmla="*/ 49192 h 83467"/>
                <a:gd name="connsiteX70" fmla="*/ 11180273 w 23005101"/>
                <a:gd name="connsiteY70" fmla="*/ 49192 h 83467"/>
                <a:gd name="connsiteX71" fmla="*/ 11000694 w 23005101"/>
                <a:gd name="connsiteY71" fmla="*/ 49192 h 83467"/>
                <a:gd name="connsiteX72" fmla="*/ 10852010 w 23005101"/>
                <a:gd name="connsiteY72" fmla="*/ 49192 h 83467"/>
                <a:gd name="connsiteX73" fmla="*/ 10672044 w 23005101"/>
                <a:gd name="connsiteY73" fmla="*/ 49192 h 83467"/>
                <a:gd name="connsiteX74" fmla="*/ 10523359 w 23005101"/>
                <a:gd name="connsiteY74" fmla="*/ 49192 h 83467"/>
                <a:gd name="connsiteX75" fmla="*/ 10343780 w 23005101"/>
                <a:gd name="connsiteY75" fmla="*/ 49192 h 83467"/>
                <a:gd name="connsiteX76" fmla="*/ 10195096 w 23005101"/>
                <a:gd name="connsiteY76" fmla="*/ 49192 h 83467"/>
                <a:gd name="connsiteX77" fmla="*/ 10015517 w 23005101"/>
                <a:gd name="connsiteY77" fmla="*/ 49192 h 83467"/>
                <a:gd name="connsiteX78" fmla="*/ 9866833 w 23005101"/>
                <a:gd name="connsiteY78" fmla="*/ 49192 h 83467"/>
                <a:gd name="connsiteX79" fmla="*/ 9687253 w 23005101"/>
                <a:gd name="connsiteY79" fmla="*/ 49192 h 83467"/>
                <a:gd name="connsiteX80" fmla="*/ 9538569 w 23005101"/>
                <a:gd name="connsiteY80" fmla="*/ 49192 h 83467"/>
                <a:gd name="connsiteX81" fmla="*/ 9358989 w 23005101"/>
                <a:gd name="connsiteY81" fmla="*/ 49192 h 83467"/>
                <a:gd name="connsiteX82" fmla="*/ 9210305 w 23005101"/>
                <a:gd name="connsiteY82" fmla="*/ 49192 h 83467"/>
                <a:gd name="connsiteX83" fmla="*/ 9030340 w 23005101"/>
                <a:gd name="connsiteY83" fmla="*/ 49192 h 83467"/>
                <a:gd name="connsiteX84" fmla="*/ 8881655 w 23005101"/>
                <a:gd name="connsiteY84" fmla="*/ 49192 h 83467"/>
                <a:gd name="connsiteX85" fmla="*/ 8701690 w 23005101"/>
                <a:gd name="connsiteY85" fmla="*/ 49192 h 83467"/>
                <a:gd name="connsiteX86" fmla="*/ 8553006 w 23005101"/>
                <a:gd name="connsiteY86" fmla="*/ 49192 h 83467"/>
                <a:gd name="connsiteX87" fmla="*/ 8373427 w 23005101"/>
                <a:gd name="connsiteY87" fmla="*/ 49192 h 83467"/>
                <a:gd name="connsiteX88" fmla="*/ 8224742 w 23005101"/>
                <a:gd name="connsiteY88" fmla="*/ 49192 h 83467"/>
                <a:gd name="connsiteX89" fmla="*/ 8045163 w 23005101"/>
                <a:gd name="connsiteY89" fmla="*/ 49192 h 83467"/>
                <a:gd name="connsiteX90" fmla="*/ 7896479 w 23005101"/>
                <a:gd name="connsiteY90" fmla="*/ 49192 h 83467"/>
                <a:gd name="connsiteX91" fmla="*/ 7716899 w 23005101"/>
                <a:gd name="connsiteY91" fmla="*/ 49192 h 83467"/>
                <a:gd name="connsiteX92" fmla="*/ 7568215 w 23005101"/>
                <a:gd name="connsiteY92" fmla="*/ 49192 h 83467"/>
                <a:gd name="connsiteX93" fmla="*/ 7388636 w 23005101"/>
                <a:gd name="connsiteY93" fmla="*/ 49192 h 83467"/>
                <a:gd name="connsiteX94" fmla="*/ 7239951 w 23005101"/>
                <a:gd name="connsiteY94" fmla="*/ 49192 h 83467"/>
                <a:gd name="connsiteX95" fmla="*/ 7060372 w 23005101"/>
                <a:gd name="connsiteY95" fmla="*/ 49192 h 83467"/>
                <a:gd name="connsiteX96" fmla="*/ 6911688 w 23005101"/>
                <a:gd name="connsiteY96" fmla="*/ 49192 h 83467"/>
                <a:gd name="connsiteX97" fmla="*/ 6732108 w 23005101"/>
                <a:gd name="connsiteY97" fmla="*/ 49192 h 83467"/>
                <a:gd name="connsiteX98" fmla="*/ 6583424 w 23005101"/>
                <a:gd name="connsiteY98" fmla="*/ 49192 h 83467"/>
                <a:gd name="connsiteX99" fmla="*/ 6403458 w 23005101"/>
                <a:gd name="connsiteY99" fmla="*/ 49192 h 83467"/>
                <a:gd name="connsiteX100" fmla="*/ 6254774 w 23005101"/>
                <a:gd name="connsiteY100" fmla="*/ 49192 h 83467"/>
                <a:gd name="connsiteX101" fmla="*/ 6075195 w 23005101"/>
                <a:gd name="connsiteY101" fmla="*/ 49192 h 83467"/>
                <a:gd name="connsiteX102" fmla="*/ 5926511 w 23005101"/>
                <a:gd name="connsiteY102" fmla="*/ 49192 h 83467"/>
                <a:gd name="connsiteX103" fmla="*/ 5746931 w 23005101"/>
                <a:gd name="connsiteY103" fmla="*/ 49192 h 83467"/>
                <a:gd name="connsiteX104" fmla="*/ 5598247 w 23005101"/>
                <a:gd name="connsiteY104" fmla="*/ 49192 h 83467"/>
                <a:gd name="connsiteX105" fmla="*/ 5418281 w 23005101"/>
                <a:gd name="connsiteY105" fmla="*/ 49192 h 83467"/>
                <a:gd name="connsiteX106" fmla="*/ 5269597 w 23005101"/>
                <a:gd name="connsiteY106" fmla="*/ 49192 h 83467"/>
                <a:gd name="connsiteX107" fmla="*/ 5090018 w 23005101"/>
                <a:gd name="connsiteY107" fmla="*/ 49192 h 83467"/>
                <a:gd name="connsiteX108" fmla="*/ 4941333 w 23005101"/>
                <a:gd name="connsiteY108" fmla="*/ 49192 h 83467"/>
                <a:gd name="connsiteX109" fmla="*/ 4761368 w 23005101"/>
                <a:gd name="connsiteY109" fmla="*/ 49192 h 83467"/>
                <a:gd name="connsiteX110" fmla="*/ 4612684 w 23005101"/>
                <a:gd name="connsiteY110" fmla="*/ 49192 h 83467"/>
                <a:gd name="connsiteX111" fmla="*/ 4433104 w 23005101"/>
                <a:gd name="connsiteY111" fmla="*/ 49192 h 83467"/>
                <a:gd name="connsiteX112" fmla="*/ 4284420 w 23005101"/>
                <a:gd name="connsiteY112" fmla="*/ 49192 h 83467"/>
                <a:gd name="connsiteX113" fmla="*/ 4104840 w 23005101"/>
                <a:gd name="connsiteY113" fmla="*/ 49192 h 83467"/>
                <a:gd name="connsiteX114" fmla="*/ 3956156 w 23005101"/>
                <a:gd name="connsiteY114" fmla="*/ 49192 h 83467"/>
                <a:gd name="connsiteX115" fmla="*/ 3776190 w 23005101"/>
                <a:gd name="connsiteY115" fmla="*/ 49192 h 83467"/>
                <a:gd name="connsiteX116" fmla="*/ 3627506 w 23005101"/>
                <a:gd name="connsiteY116" fmla="*/ 49192 h 83467"/>
                <a:gd name="connsiteX117" fmla="*/ 3447541 w 23005101"/>
                <a:gd name="connsiteY117" fmla="*/ 49192 h 83467"/>
                <a:gd name="connsiteX118" fmla="*/ 3298857 w 23005101"/>
                <a:gd name="connsiteY118" fmla="*/ 49192 h 83467"/>
                <a:gd name="connsiteX119" fmla="*/ 3118891 w 23005101"/>
                <a:gd name="connsiteY119" fmla="*/ 49192 h 83467"/>
                <a:gd name="connsiteX120" fmla="*/ 2970207 w 23005101"/>
                <a:gd name="connsiteY120" fmla="*/ 49192 h 83467"/>
                <a:gd name="connsiteX121" fmla="*/ 2790241 w 23005101"/>
                <a:gd name="connsiteY121" fmla="*/ 49192 h 83467"/>
                <a:gd name="connsiteX122" fmla="*/ 2641557 w 23005101"/>
                <a:gd name="connsiteY122" fmla="*/ 49192 h 83467"/>
                <a:gd name="connsiteX123" fmla="*/ 2461977 w 23005101"/>
                <a:gd name="connsiteY123" fmla="*/ 49192 h 83467"/>
                <a:gd name="connsiteX124" fmla="*/ 2313293 w 23005101"/>
                <a:gd name="connsiteY124" fmla="*/ 49192 h 83467"/>
                <a:gd name="connsiteX125" fmla="*/ 2133714 w 23005101"/>
                <a:gd name="connsiteY125" fmla="*/ 49192 h 83467"/>
                <a:gd name="connsiteX126" fmla="*/ 1985030 w 23005101"/>
                <a:gd name="connsiteY126" fmla="*/ 49192 h 83467"/>
                <a:gd name="connsiteX127" fmla="*/ 1805450 w 23005101"/>
                <a:gd name="connsiteY127" fmla="*/ 49192 h 83467"/>
                <a:gd name="connsiteX128" fmla="*/ 1656766 w 23005101"/>
                <a:gd name="connsiteY128" fmla="*/ 49192 h 83467"/>
                <a:gd name="connsiteX129" fmla="*/ 1476800 w 23005101"/>
                <a:gd name="connsiteY129" fmla="*/ 49192 h 83467"/>
                <a:gd name="connsiteX130" fmla="*/ 1328116 w 23005101"/>
                <a:gd name="connsiteY130" fmla="*/ 49192 h 83467"/>
                <a:gd name="connsiteX131" fmla="*/ 1148150 w 23005101"/>
                <a:gd name="connsiteY131" fmla="*/ 49192 h 83467"/>
                <a:gd name="connsiteX132" fmla="*/ 999466 w 23005101"/>
                <a:gd name="connsiteY132" fmla="*/ 49192 h 83467"/>
                <a:gd name="connsiteX133" fmla="*/ 819887 w 23005101"/>
                <a:gd name="connsiteY133" fmla="*/ 49192 h 83467"/>
                <a:gd name="connsiteX134" fmla="*/ 671203 w 23005101"/>
                <a:gd name="connsiteY134" fmla="*/ 49192 h 83467"/>
                <a:gd name="connsiteX135" fmla="*/ 491623 w 23005101"/>
                <a:gd name="connsiteY135" fmla="*/ 49192 h 83467"/>
                <a:gd name="connsiteX136" fmla="*/ 342939 w 23005101"/>
                <a:gd name="connsiteY136" fmla="*/ 49192 h 83467"/>
                <a:gd name="connsiteX137" fmla="*/ 163359 w 23005101"/>
                <a:gd name="connsiteY137" fmla="*/ 49192 h 83467"/>
                <a:gd name="connsiteX138" fmla="*/ 14675 w 23005101"/>
                <a:gd name="connsiteY138" fmla="*/ 49192 h 83467"/>
                <a:gd name="connsiteX139" fmla="*/ 0 w 23005101"/>
                <a:gd name="connsiteY139" fmla="*/ 33744 h 83467"/>
                <a:gd name="connsiteX140" fmla="*/ 179580 w 23005101"/>
                <a:gd name="connsiteY140" fmla="*/ 33744 h 83467"/>
                <a:gd name="connsiteX141" fmla="*/ 328264 w 23005101"/>
                <a:gd name="connsiteY141" fmla="*/ 33744 h 83467"/>
                <a:gd name="connsiteX142" fmla="*/ 507843 w 23005101"/>
                <a:gd name="connsiteY142" fmla="*/ 33744 h 83467"/>
                <a:gd name="connsiteX143" fmla="*/ 656527 w 23005101"/>
                <a:gd name="connsiteY143" fmla="*/ 33744 h 83467"/>
                <a:gd name="connsiteX144" fmla="*/ 836107 w 23005101"/>
                <a:gd name="connsiteY144" fmla="*/ 33744 h 83467"/>
                <a:gd name="connsiteX145" fmla="*/ 984791 w 23005101"/>
                <a:gd name="connsiteY145" fmla="*/ 33744 h 83467"/>
                <a:gd name="connsiteX146" fmla="*/ 1164757 w 23005101"/>
                <a:gd name="connsiteY146" fmla="*/ 33744 h 83467"/>
                <a:gd name="connsiteX147" fmla="*/ 1313441 w 23005101"/>
                <a:gd name="connsiteY147" fmla="*/ 33744 h 83467"/>
                <a:gd name="connsiteX148" fmla="*/ 1493406 w 23005101"/>
                <a:gd name="connsiteY148" fmla="*/ 33744 h 83467"/>
                <a:gd name="connsiteX149" fmla="*/ 1642091 w 23005101"/>
                <a:gd name="connsiteY149" fmla="*/ 33744 h 83467"/>
                <a:gd name="connsiteX150" fmla="*/ 1821670 w 23005101"/>
                <a:gd name="connsiteY150" fmla="*/ 33744 h 83467"/>
                <a:gd name="connsiteX151" fmla="*/ 1970354 w 23005101"/>
                <a:gd name="connsiteY151" fmla="*/ 33744 h 83467"/>
                <a:gd name="connsiteX152" fmla="*/ 2149934 w 23005101"/>
                <a:gd name="connsiteY152" fmla="*/ 33744 h 83467"/>
                <a:gd name="connsiteX153" fmla="*/ 2298618 w 23005101"/>
                <a:gd name="connsiteY153" fmla="*/ 33744 h 83467"/>
                <a:gd name="connsiteX154" fmla="*/ 2478197 w 23005101"/>
                <a:gd name="connsiteY154" fmla="*/ 33744 h 83467"/>
                <a:gd name="connsiteX155" fmla="*/ 2626881 w 23005101"/>
                <a:gd name="connsiteY155" fmla="*/ 33744 h 83467"/>
                <a:gd name="connsiteX156" fmla="*/ 2806461 w 23005101"/>
                <a:gd name="connsiteY156" fmla="*/ 33744 h 83467"/>
                <a:gd name="connsiteX157" fmla="*/ 2955145 w 23005101"/>
                <a:gd name="connsiteY157" fmla="*/ 33744 h 83467"/>
                <a:gd name="connsiteX158" fmla="*/ 3135111 w 23005101"/>
                <a:gd name="connsiteY158" fmla="*/ 33744 h 83467"/>
                <a:gd name="connsiteX159" fmla="*/ 3283795 w 23005101"/>
                <a:gd name="connsiteY159" fmla="*/ 33744 h 83467"/>
                <a:gd name="connsiteX160" fmla="*/ 3463761 w 23005101"/>
                <a:gd name="connsiteY160" fmla="*/ 33744 h 83467"/>
                <a:gd name="connsiteX161" fmla="*/ 3612445 w 23005101"/>
                <a:gd name="connsiteY161" fmla="*/ 33744 h 83467"/>
                <a:gd name="connsiteX162" fmla="*/ 3792410 w 23005101"/>
                <a:gd name="connsiteY162" fmla="*/ 33744 h 83467"/>
                <a:gd name="connsiteX163" fmla="*/ 3941095 w 23005101"/>
                <a:gd name="connsiteY163" fmla="*/ 33744 h 83467"/>
                <a:gd name="connsiteX164" fmla="*/ 4121060 w 23005101"/>
                <a:gd name="connsiteY164" fmla="*/ 33744 h 83467"/>
                <a:gd name="connsiteX165" fmla="*/ 4269745 w 23005101"/>
                <a:gd name="connsiteY165" fmla="*/ 33744 h 83467"/>
                <a:gd name="connsiteX166" fmla="*/ 4449324 w 23005101"/>
                <a:gd name="connsiteY166" fmla="*/ 33744 h 83467"/>
                <a:gd name="connsiteX167" fmla="*/ 4598008 w 23005101"/>
                <a:gd name="connsiteY167" fmla="*/ 33744 h 83467"/>
                <a:gd name="connsiteX168" fmla="*/ 4777588 w 23005101"/>
                <a:gd name="connsiteY168" fmla="*/ 33744 h 83467"/>
                <a:gd name="connsiteX169" fmla="*/ 4926272 w 23005101"/>
                <a:gd name="connsiteY169" fmla="*/ 33744 h 83467"/>
                <a:gd name="connsiteX170" fmla="*/ 5106238 w 23005101"/>
                <a:gd name="connsiteY170" fmla="*/ 33744 h 83467"/>
                <a:gd name="connsiteX171" fmla="*/ 5254922 w 23005101"/>
                <a:gd name="connsiteY171" fmla="*/ 33744 h 83467"/>
                <a:gd name="connsiteX172" fmla="*/ 5434887 w 23005101"/>
                <a:gd name="connsiteY172" fmla="*/ 33744 h 83467"/>
                <a:gd name="connsiteX173" fmla="*/ 5583572 w 23005101"/>
                <a:gd name="connsiteY173" fmla="*/ 33744 h 83467"/>
                <a:gd name="connsiteX174" fmla="*/ 5763538 w 23005101"/>
                <a:gd name="connsiteY174" fmla="*/ 33744 h 83467"/>
                <a:gd name="connsiteX175" fmla="*/ 5912221 w 23005101"/>
                <a:gd name="connsiteY175" fmla="*/ 33744 h 83467"/>
                <a:gd name="connsiteX176" fmla="*/ 6091801 w 23005101"/>
                <a:gd name="connsiteY176" fmla="*/ 33744 h 83467"/>
                <a:gd name="connsiteX177" fmla="*/ 6240485 w 23005101"/>
                <a:gd name="connsiteY177" fmla="*/ 33744 h 83467"/>
                <a:gd name="connsiteX178" fmla="*/ 6420065 w 23005101"/>
                <a:gd name="connsiteY178" fmla="*/ 33744 h 83467"/>
                <a:gd name="connsiteX179" fmla="*/ 6568749 w 23005101"/>
                <a:gd name="connsiteY179" fmla="*/ 33744 h 83467"/>
                <a:gd name="connsiteX180" fmla="*/ 6748328 w 23005101"/>
                <a:gd name="connsiteY180" fmla="*/ 33744 h 83467"/>
                <a:gd name="connsiteX181" fmla="*/ 6897012 w 23005101"/>
                <a:gd name="connsiteY181" fmla="*/ 33744 h 83467"/>
                <a:gd name="connsiteX182" fmla="*/ 7076592 w 23005101"/>
                <a:gd name="connsiteY182" fmla="*/ 33744 h 83467"/>
                <a:gd name="connsiteX183" fmla="*/ 7225276 w 23005101"/>
                <a:gd name="connsiteY183" fmla="*/ 33744 h 83467"/>
                <a:gd name="connsiteX184" fmla="*/ 7405242 w 23005101"/>
                <a:gd name="connsiteY184" fmla="*/ 33744 h 83467"/>
                <a:gd name="connsiteX185" fmla="*/ 7553926 w 23005101"/>
                <a:gd name="connsiteY185" fmla="*/ 33744 h 83467"/>
                <a:gd name="connsiteX186" fmla="*/ 7733505 w 23005101"/>
                <a:gd name="connsiteY186" fmla="*/ 33744 h 83467"/>
                <a:gd name="connsiteX187" fmla="*/ 7882190 w 23005101"/>
                <a:gd name="connsiteY187" fmla="*/ 33744 h 83467"/>
                <a:gd name="connsiteX188" fmla="*/ 8061769 w 23005101"/>
                <a:gd name="connsiteY188" fmla="*/ 33744 h 83467"/>
                <a:gd name="connsiteX189" fmla="*/ 8210453 w 23005101"/>
                <a:gd name="connsiteY189" fmla="*/ 33744 h 83467"/>
                <a:gd name="connsiteX190" fmla="*/ 8390418 w 23005101"/>
                <a:gd name="connsiteY190" fmla="*/ 33744 h 83467"/>
                <a:gd name="connsiteX191" fmla="*/ 8539103 w 23005101"/>
                <a:gd name="connsiteY191" fmla="*/ 33744 h 83467"/>
                <a:gd name="connsiteX192" fmla="*/ 8718682 w 23005101"/>
                <a:gd name="connsiteY192" fmla="*/ 33744 h 83467"/>
                <a:gd name="connsiteX193" fmla="*/ 8867366 w 23005101"/>
                <a:gd name="connsiteY193" fmla="*/ 33744 h 83467"/>
                <a:gd name="connsiteX194" fmla="*/ 9047332 w 23005101"/>
                <a:gd name="connsiteY194" fmla="*/ 33744 h 83467"/>
                <a:gd name="connsiteX195" fmla="*/ 9196016 w 23005101"/>
                <a:gd name="connsiteY195" fmla="*/ 33744 h 83467"/>
                <a:gd name="connsiteX196" fmla="*/ 9375596 w 23005101"/>
                <a:gd name="connsiteY196" fmla="*/ 33744 h 83467"/>
                <a:gd name="connsiteX197" fmla="*/ 9524280 w 23005101"/>
                <a:gd name="connsiteY197" fmla="*/ 33744 h 83467"/>
                <a:gd name="connsiteX198" fmla="*/ 9703859 w 23005101"/>
                <a:gd name="connsiteY198" fmla="*/ 33744 h 83467"/>
                <a:gd name="connsiteX199" fmla="*/ 9852543 w 23005101"/>
                <a:gd name="connsiteY199" fmla="*/ 33744 h 83467"/>
                <a:gd name="connsiteX200" fmla="*/ 10032123 w 23005101"/>
                <a:gd name="connsiteY200" fmla="*/ 33744 h 83467"/>
                <a:gd name="connsiteX201" fmla="*/ 10180807 w 23005101"/>
                <a:gd name="connsiteY201" fmla="*/ 33744 h 83467"/>
                <a:gd name="connsiteX202" fmla="*/ 10360773 w 23005101"/>
                <a:gd name="connsiteY202" fmla="*/ 33744 h 83467"/>
                <a:gd name="connsiteX203" fmla="*/ 10509457 w 23005101"/>
                <a:gd name="connsiteY203" fmla="*/ 33744 h 83467"/>
                <a:gd name="connsiteX204" fmla="*/ 10689036 w 23005101"/>
                <a:gd name="connsiteY204" fmla="*/ 33744 h 83467"/>
                <a:gd name="connsiteX205" fmla="*/ 10837721 w 23005101"/>
                <a:gd name="connsiteY205" fmla="*/ 33744 h 83467"/>
                <a:gd name="connsiteX206" fmla="*/ 11017687 w 23005101"/>
                <a:gd name="connsiteY206" fmla="*/ 33744 h 83467"/>
                <a:gd name="connsiteX207" fmla="*/ 11166371 w 23005101"/>
                <a:gd name="connsiteY207" fmla="*/ 33744 h 83467"/>
                <a:gd name="connsiteX208" fmla="*/ 11345950 w 23005101"/>
                <a:gd name="connsiteY208" fmla="*/ 33744 h 83467"/>
                <a:gd name="connsiteX209" fmla="*/ 11494635 w 23005101"/>
                <a:gd name="connsiteY209" fmla="*/ 33744 h 83467"/>
                <a:gd name="connsiteX210" fmla="*/ 11674214 w 23005101"/>
                <a:gd name="connsiteY210" fmla="*/ 33744 h 83467"/>
                <a:gd name="connsiteX211" fmla="*/ 11822898 w 23005101"/>
                <a:gd name="connsiteY211" fmla="*/ 33744 h 83467"/>
                <a:gd name="connsiteX212" fmla="*/ 12002477 w 23005101"/>
                <a:gd name="connsiteY212" fmla="*/ 33744 h 83467"/>
                <a:gd name="connsiteX213" fmla="*/ 12151162 w 23005101"/>
                <a:gd name="connsiteY213" fmla="*/ 33744 h 83467"/>
                <a:gd name="connsiteX214" fmla="*/ 12330741 w 23005101"/>
                <a:gd name="connsiteY214" fmla="*/ 33744 h 83467"/>
                <a:gd name="connsiteX215" fmla="*/ 12479425 w 23005101"/>
                <a:gd name="connsiteY215" fmla="*/ 33744 h 83467"/>
                <a:gd name="connsiteX216" fmla="*/ 12659390 w 23005101"/>
                <a:gd name="connsiteY216" fmla="*/ 33744 h 83467"/>
                <a:gd name="connsiteX217" fmla="*/ 12808074 w 23005101"/>
                <a:gd name="connsiteY217" fmla="*/ 33744 h 83467"/>
                <a:gd name="connsiteX218" fmla="*/ 12987654 w 23005101"/>
                <a:gd name="connsiteY218" fmla="*/ 33744 h 83467"/>
                <a:gd name="connsiteX219" fmla="*/ 13136338 w 23005101"/>
                <a:gd name="connsiteY219" fmla="*/ 33744 h 83467"/>
                <a:gd name="connsiteX220" fmla="*/ 13315917 w 23005101"/>
                <a:gd name="connsiteY220" fmla="*/ 33744 h 83467"/>
                <a:gd name="connsiteX221" fmla="*/ 13464602 w 23005101"/>
                <a:gd name="connsiteY221" fmla="*/ 33744 h 83467"/>
                <a:gd name="connsiteX222" fmla="*/ 13644181 w 23005101"/>
                <a:gd name="connsiteY222" fmla="*/ 33744 h 83467"/>
                <a:gd name="connsiteX223" fmla="*/ 13792865 w 23005101"/>
                <a:gd name="connsiteY223" fmla="*/ 33744 h 83467"/>
                <a:gd name="connsiteX224" fmla="*/ 13972445 w 23005101"/>
                <a:gd name="connsiteY224" fmla="*/ 33744 h 83467"/>
                <a:gd name="connsiteX225" fmla="*/ 14121129 w 23005101"/>
                <a:gd name="connsiteY225" fmla="*/ 33744 h 83467"/>
                <a:gd name="connsiteX226" fmla="*/ 14300708 w 23005101"/>
                <a:gd name="connsiteY226" fmla="*/ 33744 h 83467"/>
                <a:gd name="connsiteX227" fmla="*/ 14449393 w 23005101"/>
                <a:gd name="connsiteY227" fmla="*/ 33744 h 83467"/>
                <a:gd name="connsiteX228" fmla="*/ 14629359 w 23005101"/>
                <a:gd name="connsiteY228" fmla="*/ 33744 h 83467"/>
                <a:gd name="connsiteX229" fmla="*/ 14778043 w 23005101"/>
                <a:gd name="connsiteY229" fmla="*/ 33744 h 83467"/>
                <a:gd name="connsiteX230" fmla="*/ 14957622 w 23005101"/>
                <a:gd name="connsiteY230" fmla="*/ 33744 h 83467"/>
                <a:gd name="connsiteX231" fmla="*/ 15106307 w 23005101"/>
                <a:gd name="connsiteY231" fmla="*/ 33744 h 83467"/>
                <a:gd name="connsiteX232" fmla="*/ 15286272 w 23005101"/>
                <a:gd name="connsiteY232" fmla="*/ 33744 h 83467"/>
                <a:gd name="connsiteX233" fmla="*/ 15434957 w 23005101"/>
                <a:gd name="connsiteY233" fmla="*/ 33744 h 83467"/>
                <a:gd name="connsiteX234" fmla="*/ 15614921 w 23005101"/>
                <a:gd name="connsiteY234" fmla="*/ 33744 h 83467"/>
                <a:gd name="connsiteX235" fmla="*/ 15763606 w 23005101"/>
                <a:gd name="connsiteY235" fmla="*/ 33744 h 83467"/>
                <a:gd name="connsiteX236" fmla="*/ 15943185 w 23005101"/>
                <a:gd name="connsiteY236" fmla="*/ 33744 h 83467"/>
                <a:gd name="connsiteX237" fmla="*/ 16091869 w 23005101"/>
                <a:gd name="connsiteY237" fmla="*/ 33744 h 83467"/>
                <a:gd name="connsiteX238" fmla="*/ 16271449 w 23005101"/>
                <a:gd name="connsiteY238" fmla="*/ 33744 h 83467"/>
                <a:gd name="connsiteX239" fmla="*/ 16420133 w 23005101"/>
                <a:gd name="connsiteY239" fmla="*/ 33744 h 83467"/>
                <a:gd name="connsiteX240" fmla="*/ 16600099 w 23005101"/>
                <a:gd name="connsiteY240" fmla="*/ 33744 h 83467"/>
                <a:gd name="connsiteX241" fmla="*/ 16748783 w 23005101"/>
                <a:gd name="connsiteY241" fmla="*/ 33744 h 83467"/>
                <a:gd name="connsiteX242" fmla="*/ 16928750 w 23005101"/>
                <a:gd name="connsiteY242" fmla="*/ 33744 h 83467"/>
                <a:gd name="connsiteX243" fmla="*/ 17077434 w 23005101"/>
                <a:gd name="connsiteY243" fmla="*/ 33744 h 83467"/>
                <a:gd name="connsiteX244" fmla="*/ 17257398 w 23005101"/>
                <a:gd name="connsiteY244" fmla="*/ 33744 h 83467"/>
                <a:gd name="connsiteX245" fmla="*/ 17406082 w 23005101"/>
                <a:gd name="connsiteY245" fmla="*/ 33744 h 83467"/>
                <a:gd name="connsiteX246" fmla="*/ 17585662 w 23005101"/>
                <a:gd name="connsiteY246" fmla="*/ 33744 h 83467"/>
                <a:gd name="connsiteX247" fmla="*/ 17734346 w 23005101"/>
                <a:gd name="connsiteY247" fmla="*/ 33744 h 83467"/>
                <a:gd name="connsiteX248" fmla="*/ 17914312 w 23005101"/>
                <a:gd name="connsiteY248" fmla="*/ 33744 h 83467"/>
                <a:gd name="connsiteX249" fmla="*/ 18062996 w 23005101"/>
                <a:gd name="connsiteY249" fmla="*/ 33744 h 83467"/>
                <a:gd name="connsiteX250" fmla="*/ 18242576 w 23005101"/>
                <a:gd name="connsiteY250" fmla="*/ 33744 h 83467"/>
                <a:gd name="connsiteX251" fmla="*/ 18391260 w 23005101"/>
                <a:gd name="connsiteY251" fmla="*/ 33744 h 83467"/>
                <a:gd name="connsiteX252" fmla="*/ 18570840 w 23005101"/>
                <a:gd name="connsiteY252" fmla="*/ 33744 h 83467"/>
                <a:gd name="connsiteX253" fmla="*/ 18719524 w 23005101"/>
                <a:gd name="connsiteY253" fmla="*/ 33744 h 83467"/>
                <a:gd name="connsiteX254" fmla="*/ 18899490 w 23005101"/>
                <a:gd name="connsiteY254" fmla="*/ 33744 h 83467"/>
                <a:gd name="connsiteX255" fmla="*/ 19048174 w 23005101"/>
                <a:gd name="connsiteY255" fmla="*/ 33744 h 83467"/>
                <a:gd name="connsiteX256" fmla="*/ 19228140 w 23005101"/>
                <a:gd name="connsiteY256" fmla="*/ 33744 h 83467"/>
                <a:gd name="connsiteX257" fmla="*/ 19376822 w 23005101"/>
                <a:gd name="connsiteY257" fmla="*/ 33744 h 83467"/>
                <a:gd name="connsiteX258" fmla="*/ 19556788 w 23005101"/>
                <a:gd name="connsiteY258" fmla="*/ 33744 h 83467"/>
                <a:gd name="connsiteX259" fmla="*/ 19705474 w 23005101"/>
                <a:gd name="connsiteY259" fmla="*/ 33744 h 83467"/>
                <a:gd name="connsiteX260" fmla="*/ 19885054 w 23005101"/>
                <a:gd name="connsiteY260" fmla="*/ 33744 h 83467"/>
                <a:gd name="connsiteX261" fmla="*/ 20033736 w 23005101"/>
                <a:gd name="connsiteY261" fmla="*/ 33744 h 83467"/>
                <a:gd name="connsiteX262" fmla="*/ 20213318 w 23005101"/>
                <a:gd name="connsiteY262" fmla="*/ 33744 h 83467"/>
                <a:gd name="connsiteX263" fmla="*/ 20362000 w 23005101"/>
                <a:gd name="connsiteY263" fmla="*/ 33744 h 83467"/>
                <a:gd name="connsiteX264" fmla="*/ 20541580 w 23005101"/>
                <a:gd name="connsiteY264" fmla="*/ 33744 h 83467"/>
                <a:gd name="connsiteX265" fmla="*/ 20690264 w 23005101"/>
                <a:gd name="connsiteY265" fmla="*/ 33744 h 83467"/>
                <a:gd name="connsiteX266" fmla="*/ 20869844 w 23005101"/>
                <a:gd name="connsiteY266" fmla="*/ 33744 h 83467"/>
                <a:gd name="connsiteX267" fmla="*/ 21018528 w 23005101"/>
                <a:gd name="connsiteY267" fmla="*/ 33744 h 83467"/>
                <a:gd name="connsiteX268" fmla="*/ 21198492 w 23005101"/>
                <a:gd name="connsiteY268" fmla="*/ 33744 h 83467"/>
                <a:gd name="connsiteX269" fmla="*/ 21347178 w 23005101"/>
                <a:gd name="connsiteY269" fmla="*/ 33744 h 83467"/>
                <a:gd name="connsiteX270" fmla="*/ 21527142 w 23005101"/>
                <a:gd name="connsiteY270" fmla="*/ 33744 h 83467"/>
                <a:gd name="connsiteX271" fmla="*/ 21675828 w 23005101"/>
                <a:gd name="connsiteY271" fmla="*/ 33744 h 83467"/>
                <a:gd name="connsiteX272" fmla="*/ 21855406 w 23005101"/>
                <a:gd name="connsiteY272" fmla="*/ 33744 h 83467"/>
                <a:gd name="connsiteX273" fmla="*/ 22004092 w 23005101"/>
                <a:gd name="connsiteY273" fmla="*/ 33744 h 83467"/>
                <a:gd name="connsiteX274" fmla="*/ 22184056 w 23005101"/>
                <a:gd name="connsiteY274" fmla="*/ 33744 h 83467"/>
                <a:gd name="connsiteX275" fmla="*/ 22332742 w 23005101"/>
                <a:gd name="connsiteY275" fmla="*/ 33744 h 83467"/>
                <a:gd name="connsiteX276" fmla="*/ 22512706 w 23005101"/>
                <a:gd name="connsiteY276" fmla="*/ 33744 h 83467"/>
                <a:gd name="connsiteX277" fmla="*/ 22661390 w 23005101"/>
                <a:gd name="connsiteY277" fmla="*/ 33744 h 83467"/>
                <a:gd name="connsiteX278" fmla="*/ 22840970 w 23005101"/>
                <a:gd name="connsiteY278" fmla="*/ 33744 h 83467"/>
                <a:gd name="connsiteX279" fmla="*/ 22989654 w 23005101"/>
                <a:gd name="connsiteY279" fmla="*/ 33744 h 83467"/>
                <a:gd name="connsiteX280" fmla="*/ 23005102 w 23005101"/>
                <a:gd name="connsiteY280" fmla="*/ 49578 h 83467"/>
                <a:gd name="connsiteX281" fmla="*/ 22825138 w 23005101"/>
                <a:gd name="connsiteY281" fmla="*/ 49578 h 83467"/>
                <a:gd name="connsiteX282" fmla="*/ 22676452 w 23005101"/>
                <a:gd name="connsiteY282" fmla="*/ 49578 h 83467"/>
                <a:gd name="connsiteX283" fmla="*/ 22585310 w 23005101"/>
                <a:gd name="connsiteY283" fmla="*/ 83178 h 8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467">
                  <a:moveTo>
                    <a:pt x="22585310" y="83178"/>
                  </a:moveTo>
                  <a:cubicBezTo>
                    <a:pt x="22551712" y="83178"/>
                    <a:pt x="22518114" y="71978"/>
                    <a:pt x="22495328" y="49192"/>
                  </a:cubicBezTo>
                  <a:cubicBezTo>
                    <a:pt x="22458638" y="12890"/>
                    <a:pt x="22383332" y="12890"/>
                    <a:pt x="22346644" y="49192"/>
                  </a:cubicBezTo>
                  <a:cubicBezTo>
                    <a:pt x="22301458" y="94377"/>
                    <a:pt x="22212248" y="94377"/>
                    <a:pt x="22167064" y="49192"/>
                  </a:cubicBezTo>
                  <a:cubicBezTo>
                    <a:pt x="22130374" y="12503"/>
                    <a:pt x="22055070" y="12890"/>
                    <a:pt x="22018380" y="49192"/>
                  </a:cubicBezTo>
                  <a:cubicBezTo>
                    <a:pt x="21973194" y="94377"/>
                    <a:pt x="21883984" y="94377"/>
                    <a:pt x="21838800" y="49192"/>
                  </a:cubicBezTo>
                  <a:cubicBezTo>
                    <a:pt x="21802112" y="12503"/>
                    <a:pt x="21727190" y="12890"/>
                    <a:pt x="21690116" y="49192"/>
                  </a:cubicBezTo>
                  <a:cubicBezTo>
                    <a:pt x="21644930" y="94377"/>
                    <a:pt x="21555720" y="94377"/>
                    <a:pt x="21510536" y="49192"/>
                  </a:cubicBezTo>
                  <a:cubicBezTo>
                    <a:pt x="21473848" y="12890"/>
                    <a:pt x="21398926" y="12890"/>
                    <a:pt x="21361854" y="49192"/>
                  </a:cubicBezTo>
                  <a:cubicBezTo>
                    <a:pt x="21316668" y="94377"/>
                    <a:pt x="21227456" y="94377"/>
                    <a:pt x="21182272" y="49192"/>
                  </a:cubicBezTo>
                  <a:cubicBezTo>
                    <a:pt x="21145584" y="12503"/>
                    <a:pt x="21070278" y="12890"/>
                    <a:pt x="21033590" y="49192"/>
                  </a:cubicBezTo>
                  <a:cubicBezTo>
                    <a:pt x="20988404" y="94377"/>
                    <a:pt x="20899194" y="94377"/>
                    <a:pt x="20854010" y="49192"/>
                  </a:cubicBezTo>
                  <a:cubicBezTo>
                    <a:pt x="20817320" y="12890"/>
                    <a:pt x="20742014" y="12503"/>
                    <a:pt x="20705326" y="49192"/>
                  </a:cubicBezTo>
                  <a:cubicBezTo>
                    <a:pt x="20660140" y="94377"/>
                    <a:pt x="20570930" y="94377"/>
                    <a:pt x="20525358" y="49192"/>
                  </a:cubicBezTo>
                  <a:cubicBezTo>
                    <a:pt x="20488672" y="12503"/>
                    <a:pt x="20413364" y="12890"/>
                    <a:pt x="20376676" y="49192"/>
                  </a:cubicBezTo>
                  <a:cubicBezTo>
                    <a:pt x="20331492" y="94377"/>
                    <a:pt x="20242282" y="94377"/>
                    <a:pt x="20196708" y="49192"/>
                  </a:cubicBezTo>
                  <a:cubicBezTo>
                    <a:pt x="20160022" y="12890"/>
                    <a:pt x="20084714" y="12503"/>
                    <a:pt x="20048026" y="49192"/>
                  </a:cubicBezTo>
                  <a:cubicBezTo>
                    <a:pt x="20002842" y="94377"/>
                    <a:pt x="19913632" y="94377"/>
                    <a:pt x="19868446" y="49192"/>
                  </a:cubicBezTo>
                  <a:cubicBezTo>
                    <a:pt x="19831758" y="12890"/>
                    <a:pt x="19756836" y="12890"/>
                    <a:pt x="19719762" y="49192"/>
                  </a:cubicBezTo>
                  <a:cubicBezTo>
                    <a:pt x="19674578" y="94377"/>
                    <a:pt x="19585368" y="94377"/>
                    <a:pt x="19540182" y="49192"/>
                  </a:cubicBezTo>
                  <a:cubicBezTo>
                    <a:pt x="19503494" y="12890"/>
                    <a:pt x="19428188" y="12890"/>
                    <a:pt x="19391498" y="49192"/>
                  </a:cubicBezTo>
                  <a:cubicBezTo>
                    <a:pt x="19346314" y="94377"/>
                    <a:pt x="19257104" y="94377"/>
                    <a:pt x="19211920" y="49192"/>
                  </a:cubicBezTo>
                  <a:cubicBezTo>
                    <a:pt x="19175230" y="12890"/>
                    <a:pt x="19099924" y="12890"/>
                    <a:pt x="19063234" y="49192"/>
                  </a:cubicBezTo>
                  <a:cubicBezTo>
                    <a:pt x="19018050" y="94377"/>
                    <a:pt x="18928840" y="94377"/>
                    <a:pt x="18883656" y="49192"/>
                  </a:cubicBezTo>
                  <a:cubicBezTo>
                    <a:pt x="18846966" y="12890"/>
                    <a:pt x="18771660" y="12890"/>
                    <a:pt x="18734972" y="49192"/>
                  </a:cubicBezTo>
                  <a:cubicBezTo>
                    <a:pt x="18689788" y="94377"/>
                    <a:pt x="18600576" y="94377"/>
                    <a:pt x="18555006" y="49192"/>
                  </a:cubicBezTo>
                  <a:cubicBezTo>
                    <a:pt x="18518318" y="12890"/>
                    <a:pt x="18443396" y="12890"/>
                    <a:pt x="18406320" y="49192"/>
                  </a:cubicBezTo>
                  <a:cubicBezTo>
                    <a:pt x="18360750" y="94377"/>
                    <a:pt x="18271926" y="94377"/>
                    <a:pt x="18226356" y="49192"/>
                  </a:cubicBezTo>
                  <a:cubicBezTo>
                    <a:pt x="18189668" y="12890"/>
                    <a:pt x="18114360" y="12890"/>
                    <a:pt x="18077672" y="49192"/>
                  </a:cubicBezTo>
                  <a:cubicBezTo>
                    <a:pt x="18032486" y="94377"/>
                    <a:pt x="17943276" y="94377"/>
                    <a:pt x="17898092" y="49192"/>
                  </a:cubicBezTo>
                  <a:cubicBezTo>
                    <a:pt x="17861404" y="12890"/>
                    <a:pt x="17786482" y="12890"/>
                    <a:pt x="17749408" y="49192"/>
                  </a:cubicBezTo>
                  <a:cubicBezTo>
                    <a:pt x="17704224" y="94377"/>
                    <a:pt x="17615012" y="94377"/>
                    <a:pt x="17569442" y="49192"/>
                  </a:cubicBezTo>
                  <a:cubicBezTo>
                    <a:pt x="17532754" y="12890"/>
                    <a:pt x="17457832" y="12890"/>
                    <a:pt x="17420758" y="49192"/>
                  </a:cubicBezTo>
                  <a:cubicBezTo>
                    <a:pt x="17375574" y="94377"/>
                    <a:pt x="17286362" y="94377"/>
                    <a:pt x="17240792" y="49192"/>
                  </a:cubicBezTo>
                  <a:cubicBezTo>
                    <a:pt x="17203718" y="12503"/>
                    <a:pt x="17128796" y="12890"/>
                    <a:pt x="17092108" y="49192"/>
                  </a:cubicBezTo>
                  <a:cubicBezTo>
                    <a:pt x="17046538" y="94377"/>
                    <a:pt x="16957714" y="94377"/>
                    <a:pt x="16912528" y="49192"/>
                  </a:cubicBezTo>
                  <a:cubicBezTo>
                    <a:pt x="16875840" y="12503"/>
                    <a:pt x="16800532" y="12890"/>
                    <a:pt x="16763844" y="49192"/>
                  </a:cubicBezTo>
                  <a:cubicBezTo>
                    <a:pt x="16718660" y="94377"/>
                    <a:pt x="16629450" y="94377"/>
                    <a:pt x="16584265" y="49192"/>
                  </a:cubicBezTo>
                  <a:cubicBezTo>
                    <a:pt x="16547577" y="12503"/>
                    <a:pt x="16472269" y="12890"/>
                    <a:pt x="16435581" y="49192"/>
                  </a:cubicBezTo>
                  <a:cubicBezTo>
                    <a:pt x="16390010" y="94377"/>
                    <a:pt x="16301186" y="94377"/>
                    <a:pt x="16255616" y="49192"/>
                  </a:cubicBezTo>
                  <a:cubicBezTo>
                    <a:pt x="16218927" y="12890"/>
                    <a:pt x="16143619" y="12890"/>
                    <a:pt x="16106931" y="49192"/>
                  </a:cubicBezTo>
                  <a:cubicBezTo>
                    <a:pt x="16061361" y="94377"/>
                    <a:pt x="15972536" y="94377"/>
                    <a:pt x="15926966" y="49192"/>
                  </a:cubicBezTo>
                  <a:cubicBezTo>
                    <a:pt x="15890277" y="12890"/>
                    <a:pt x="15815355" y="12890"/>
                    <a:pt x="15778281" y="49192"/>
                  </a:cubicBezTo>
                  <a:cubicBezTo>
                    <a:pt x="15733097" y="94377"/>
                    <a:pt x="15643886" y="94377"/>
                    <a:pt x="15598702" y="49192"/>
                  </a:cubicBezTo>
                  <a:cubicBezTo>
                    <a:pt x="15562013" y="12503"/>
                    <a:pt x="15486706" y="12890"/>
                    <a:pt x="15450018" y="49192"/>
                  </a:cubicBezTo>
                  <a:cubicBezTo>
                    <a:pt x="15404834" y="94377"/>
                    <a:pt x="15315622" y="94377"/>
                    <a:pt x="15270438" y="49192"/>
                  </a:cubicBezTo>
                  <a:cubicBezTo>
                    <a:pt x="15233750" y="12890"/>
                    <a:pt x="15158443" y="12503"/>
                    <a:pt x="15121754" y="49192"/>
                  </a:cubicBezTo>
                  <a:cubicBezTo>
                    <a:pt x="15076570" y="94377"/>
                    <a:pt x="14987359" y="94377"/>
                    <a:pt x="14942175" y="49192"/>
                  </a:cubicBezTo>
                  <a:cubicBezTo>
                    <a:pt x="14905486" y="12503"/>
                    <a:pt x="14830179" y="12890"/>
                    <a:pt x="14793490" y="49192"/>
                  </a:cubicBezTo>
                  <a:cubicBezTo>
                    <a:pt x="14748306" y="94377"/>
                    <a:pt x="14659095" y="94377"/>
                    <a:pt x="14613911" y="49192"/>
                  </a:cubicBezTo>
                  <a:cubicBezTo>
                    <a:pt x="14577222" y="12890"/>
                    <a:pt x="14501915" y="12890"/>
                    <a:pt x="14465227" y="49192"/>
                  </a:cubicBezTo>
                  <a:cubicBezTo>
                    <a:pt x="14420043" y="94377"/>
                    <a:pt x="14330831" y="94377"/>
                    <a:pt x="14285647" y="49192"/>
                  </a:cubicBezTo>
                  <a:cubicBezTo>
                    <a:pt x="14248959" y="12890"/>
                    <a:pt x="14173652" y="12890"/>
                    <a:pt x="14136963" y="49192"/>
                  </a:cubicBezTo>
                  <a:cubicBezTo>
                    <a:pt x="14091779" y="94377"/>
                    <a:pt x="14002568" y="94377"/>
                    <a:pt x="13957384" y="49192"/>
                  </a:cubicBezTo>
                  <a:cubicBezTo>
                    <a:pt x="13920695" y="12890"/>
                    <a:pt x="13845388" y="12890"/>
                    <a:pt x="13808699" y="49192"/>
                  </a:cubicBezTo>
                  <a:cubicBezTo>
                    <a:pt x="13763516" y="94377"/>
                    <a:pt x="13674304" y="94377"/>
                    <a:pt x="13628734" y="49192"/>
                  </a:cubicBezTo>
                  <a:cubicBezTo>
                    <a:pt x="13592046" y="12890"/>
                    <a:pt x="13516738" y="12890"/>
                    <a:pt x="13480049" y="49192"/>
                  </a:cubicBezTo>
                  <a:cubicBezTo>
                    <a:pt x="13434865" y="94377"/>
                    <a:pt x="13345655" y="94377"/>
                    <a:pt x="13300085" y="49192"/>
                  </a:cubicBezTo>
                  <a:cubicBezTo>
                    <a:pt x="13263396" y="12890"/>
                    <a:pt x="13188474" y="12890"/>
                    <a:pt x="13151400" y="49192"/>
                  </a:cubicBezTo>
                  <a:cubicBezTo>
                    <a:pt x="13106215" y="94377"/>
                    <a:pt x="13017005" y="94377"/>
                    <a:pt x="12971434" y="49192"/>
                  </a:cubicBezTo>
                  <a:cubicBezTo>
                    <a:pt x="12934746" y="12890"/>
                    <a:pt x="12859824" y="12890"/>
                    <a:pt x="12822750" y="49192"/>
                  </a:cubicBezTo>
                  <a:cubicBezTo>
                    <a:pt x="12777565" y="94377"/>
                    <a:pt x="12688355" y="94377"/>
                    <a:pt x="12643171" y="49192"/>
                  </a:cubicBezTo>
                  <a:cubicBezTo>
                    <a:pt x="12606482" y="12890"/>
                    <a:pt x="12531175" y="12890"/>
                    <a:pt x="12494486" y="49192"/>
                  </a:cubicBezTo>
                  <a:cubicBezTo>
                    <a:pt x="12449301" y="94377"/>
                    <a:pt x="12360091" y="94377"/>
                    <a:pt x="12314907" y="49192"/>
                  </a:cubicBezTo>
                  <a:cubicBezTo>
                    <a:pt x="12278218" y="12890"/>
                    <a:pt x="12202911" y="12890"/>
                    <a:pt x="12166223" y="49192"/>
                  </a:cubicBezTo>
                  <a:cubicBezTo>
                    <a:pt x="12120652" y="94377"/>
                    <a:pt x="12031827" y="94377"/>
                    <a:pt x="11986257" y="49192"/>
                  </a:cubicBezTo>
                  <a:cubicBezTo>
                    <a:pt x="11949569" y="12503"/>
                    <a:pt x="11874261" y="12890"/>
                    <a:pt x="11837573" y="49192"/>
                  </a:cubicBezTo>
                  <a:cubicBezTo>
                    <a:pt x="11792389" y="94377"/>
                    <a:pt x="11703178" y="94377"/>
                    <a:pt x="11657607" y="49192"/>
                  </a:cubicBezTo>
                  <a:cubicBezTo>
                    <a:pt x="11620919" y="12503"/>
                    <a:pt x="11545611" y="12890"/>
                    <a:pt x="11508923" y="49192"/>
                  </a:cubicBezTo>
                  <a:cubicBezTo>
                    <a:pt x="11463352" y="94377"/>
                    <a:pt x="11374528" y="94377"/>
                    <a:pt x="11328958" y="49192"/>
                  </a:cubicBezTo>
                  <a:cubicBezTo>
                    <a:pt x="11292269" y="12503"/>
                    <a:pt x="11216962" y="12890"/>
                    <a:pt x="11180273" y="49192"/>
                  </a:cubicBezTo>
                  <a:cubicBezTo>
                    <a:pt x="11135088" y="94377"/>
                    <a:pt x="11045878" y="94377"/>
                    <a:pt x="11000694" y="49192"/>
                  </a:cubicBezTo>
                  <a:cubicBezTo>
                    <a:pt x="10964005" y="12890"/>
                    <a:pt x="10889084" y="12890"/>
                    <a:pt x="10852010" y="49192"/>
                  </a:cubicBezTo>
                  <a:cubicBezTo>
                    <a:pt x="10806439" y="94377"/>
                    <a:pt x="10717614" y="94377"/>
                    <a:pt x="10672044" y="49192"/>
                  </a:cubicBezTo>
                  <a:cubicBezTo>
                    <a:pt x="10634970" y="12503"/>
                    <a:pt x="10560048" y="12890"/>
                    <a:pt x="10523359" y="49192"/>
                  </a:cubicBezTo>
                  <a:cubicBezTo>
                    <a:pt x="10478176" y="94377"/>
                    <a:pt x="10388965" y="94377"/>
                    <a:pt x="10343780" y="49192"/>
                  </a:cubicBezTo>
                  <a:cubicBezTo>
                    <a:pt x="10307093" y="12890"/>
                    <a:pt x="10232171" y="12503"/>
                    <a:pt x="10195096" y="49192"/>
                  </a:cubicBezTo>
                  <a:cubicBezTo>
                    <a:pt x="10149912" y="94377"/>
                    <a:pt x="10060702" y="94377"/>
                    <a:pt x="10015517" y="49192"/>
                  </a:cubicBezTo>
                  <a:cubicBezTo>
                    <a:pt x="9978829" y="12890"/>
                    <a:pt x="9903521" y="12890"/>
                    <a:pt x="9866833" y="49192"/>
                  </a:cubicBezTo>
                  <a:cubicBezTo>
                    <a:pt x="9821648" y="94377"/>
                    <a:pt x="9732437" y="94377"/>
                    <a:pt x="9687253" y="49192"/>
                  </a:cubicBezTo>
                  <a:cubicBezTo>
                    <a:pt x="9650565" y="12890"/>
                    <a:pt x="9575257" y="12890"/>
                    <a:pt x="9538569" y="49192"/>
                  </a:cubicBezTo>
                  <a:cubicBezTo>
                    <a:pt x="9493385" y="94377"/>
                    <a:pt x="9404174" y="94377"/>
                    <a:pt x="9358989" y="49192"/>
                  </a:cubicBezTo>
                  <a:cubicBezTo>
                    <a:pt x="9322301" y="12890"/>
                    <a:pt x="9246994" y="12890"/>
                    <a:pt x="9210305" y="49192"/>
                  </a:cubicBezTo>
                  <a:cubicBezTo>
                    <a:pt x="9164734" y="94377"/>
                    <a:pt x="9075910" y="94377"/>
                    <a:pt x="9030340" y="49192"/>
                  </a:cubicBezTo>
                  <a:cubicBezTo>
                    <a:pt x="8993651" y="12890"/>
                    <a:pt x="8918343" y="12890"/>
                    <a:pt x="8881655" y="49192"/>
                  </a:cubicBezTo>
                  <a:cubicBezTo>
                    <a:pt x="8836085" y="94377"/>
                    <a:pt x="8747260" y="94377"/>
                    <a:pt x="8701690" y="49192"/>
                  </a:cubicBezTo>
                  <a:cubicBezTo>
                    <a:pt x="8665001" y="12890"/>
                    <a:pt x="8589694" y="12890"/>
                    <a:pt x="8553006" y="49192"/>
                  </a:cubicBezTo>
                  <a:cubicBezTo>
                    <a:pt x="8507821" y="94377"/>
                    <a:pt x="8418611" y="94377"/>
                    <a:pt x="8373427" y="49192"/>
                  </a:cubicBezTo>
                  <a:cubicBezTo>
                    <a:pt x="8336352" y="12890"/>
                    <a:pt x="8261430" y="12890"/>
                    <a:pt x="8224742" y="49192"/>
                  </a:cubicBezTo>
                  <a:cubicBezTo>
                    <a:pt x="8179558" y="94377"/>
                    <a:pt x="8090347" y="94377"/>
                    <a:pt x="8045163" y="49192"/>
                  </a:cubicBezTo>
                  <a:cubicBezTo>
                    <a:pt x="8008474" y="12890"/>
                    <a:pt x="7933167" y="12890"/>
                    <a:pt x="7896479" y="49192"/>
                  </a:cubicBezTo>
                  <a:cubicBezTo>
                    <a:pt x="7851294" y="94377"/>
                    <a:pt x="7762084" y="94377"/>
                    <a:pt x="7716899" y="49192"/>
                  </a:cubicBezTo>
                  <a:cubicBezTo>
                    <a:pt x="7680211" y="12890"/>
                    <a:pt x="7604903" y="12890"/>
                    <a:pt x="7568215" y="49192"/>
                  </a:cubicBezTo>
                  <a:cubicBezTo>
                    <a:pt x="7523031" y="94377"/>
                    <a:pt x="7433820" y="94377"/>
                    <a:pt x="7388636" y="49192"/>
                  </a:cubicBezTo>
                  <a:cubicBezTo>
                    <a:pt x="7351947" y="12890"/>
                    <a:pt x="7277026" y="12890"/>
                    <a:pt x="7239951" y="49192"/>
                  </a:cubicBezTo>
                  <a:cubicBezTo>
                    <a:pt x="7194767" y="94377"/>
                    <a:pt x="7105557" y="94377"/>
                    <a:pt x="7060372" y="49192"/>
                  </a:cubicBezTo>
                  <a:cubicBezTo>
                    <a:pt x="7023683" y="12890"/>
                    <a:pt x="6948376" y="12890"/>
                    <a:pt x="6911688" y="49192"/>
                  </a:cubicBezTo>
                  <a:cubicBezTo>
                    <a:pt x="6866503" y="94377"/>
                    <a:pt x="6777293" y="94377"/>
                    <a:pt x="6732108" y="49192"/>
                  </a:cubicBezTo>
                  <a:cubicBezTo>
                    <a:pt x="6695420" y="12890"/>
                    <a:pt x="6620112" y="12890"/>
                    <a:pt x="6583424" y="49192"/>
                  </a:cubicBezTo>
                  <a:cubicBezTo>
                    <a:pt x="6537853" y="94377"/>
                    <a:pt x="6449029" y="94377"/>
                    <a:pt x="6403458" y="49192"/>
                  </a:cubicBezTo>
                  <a:cubicBezTo>
                    <a:pt x="6366770" y="12890"/>
                    <a:pt x="6291849" y="12890"/>
                    <a:pt x="6254774" y="49192"/>
                  </a:cubicBezTo>
                  <a:cubicBezTo>
                    <a:pt x="6209589" y="94377"/>
                    <a:pt x="6120379" y="94377"/>
                    <a:pt x="6075195" y="49192"/>
                  </a:cubicBezTo>
                  <a:cubicBezTo>
                    <a:pt x="6038506" y="12890"/>
                    <a:pt x="5963585" y="12890"/>
                    <a:pt x="5926511" y="49192"/>
                  </a:cubicBezTo>
                  <a:cubicBezTo>
                    <a:pt x="5881326" y="94377"/>
                    <a:pt x="5792115" y="94377"/>
                    <a:pt x="5746931" y="49192"/>
                  </a:cubicBezTo>
                  <a:cubicBezTo>
                    <a:pt x="5710243" y="12890"/>
                    <a:pt x="5634935" y="12890"/>
                    <a:pt x="5598247" y="49192"/>
                  </a:cubicBezTo>
                  <a:cubicBezTo>
                    <a:pt x="5553062" y="94377"/>
                    <a:pt x="5463852" y="94377"/>
                    <a:pt x="5418281" y="49192"/>
                  </a:cubicBezTo>
                  <a:cubicBezTo>
                    <a:pt x="5381593" y="12890"/>
                    <a:pt x="5306672" y="12890"/>
                    <a:pt x="5269597" y="49192"/>
                  </a:cubicBezTo>
                  <a:cubicBezTo>
                    <a:pt x="5224413" y="94377"/>
                    <a:pt x="5135202" y="94377"/>
                    <a:pt x="5090018" y="49192"/>
                  </a:cubicBezTo>
                  <a:cubicBezTo>
                    <a:pt x="5053330" y="12890"/>
                    <a:pt x="4978408" y="12890"/>
                    <a:pt x="4941333" y="49192"/>
                  </a:cubicBezTo>
                  <a:cubicBezTo>
                    <a:pt x="4895763" y="94377"/>
                    <a:pt x="4806939" y="94377"/>
                    <a:pt x="4761368" y="49192"/>
                  </a:cubicBezTo>
                  <a:cubicBezTo>
                    <a:pt x="4724679" y="12890"/>
                    <a:pt x="4649372" y="12890"/>
                    <a:pt x="4612684" y="49192"/>
                  </a:cubicBezTo>
                  <a:cubicBezTo>
                    <a:pt x="4567499" y="94377"/>
                    <a:pt x="4478289" y="94377"/>
                    <a:pt x="4433104" y="49192"/>
                  </a:cubicBezTo>
                  <a:cubicBezTo>
                    <a:pt x="4396416" y="12890"/>
                    <a:pt x="4321495" y="12890"/>
                    <a:pt x="4284420" y="49192"/>
                  </a:cubicBezTo>
                  <a:cubicBezTo>
                    <a:pt x="4239235" y="94377"/>
                    <a:pt x="4150025" y="94377"/>
                    <a:pt x="4104840" y="49192"/>
                  </a:cubicBezTo>
                  <a:cubicBezTo>
                    <a:pt x="4068152" y="12890"/>
                    <a:pt x="3992845" y="12890"/>
                    <a:pt x="3956156" y="49192"/>
                  </a:cubicBezTo>
                  <a:cubicBezTo>
                    <a:pt x="3910586" y="94377"/>
                    <a:pt x="3821761" y="94377"/>
                    <a:pt x="3776190" y="49192"/>
                  </a:cubicBezTo>
                  <a:cubicBezTo>
                    <a:pt x="3739502" y="12890"/>
                    <a:pt x="3664581" y="12890"/>
                    <a:pt x="3627506" y="49192"/>
                  </a:cubicBezTo>
                  <a:cubicBezTo>
                    <a:pt x="3582322" y="94377"/>
                    <a:pt x="3493111" y="94377"/>
                    <a:pt x="3447541" y="49192"/>
                  </a:cubicBezTo>
                  <a:cubicBezTo>
                    <a:pt x="3410852" y="12890"/>
                    <a:pt x="3335545" y="12890"/>
                    <a:pt x="3298857" y="49192"/>
                  </a:cubicBezTo>
                  <a:cubicBezTo>
                    <a:pt x="3253286" y="94377"/>
                    <a:pt x="3164462" y="94377"/>
                    <a:pt x="3118891" y="49192"/>
                  </a:cubicBezTo>
                  <a:cubicBezTo>
                    <a:pt x="3082202" y="12890"/>
                    <a:pt x="3006895" y="12890"/>
                    <a:pt x="2970207" y="49192"/>
                  </a:cubicBezTo>
                  <a:cubicBezTo>
                    <a:pt x="2924636" y="94377"/>
                    <a:pt x="2835812" y="94377"/>
                    <a:pt x="2790241" y="49192"/>
                  </a:cubicBezTo>
                  <a:cubicBezTo>
                    <a:pt x="2753553" y="12890"/>
                    <a:pt x="2678245" y="12890"/>
                    <a:pt x="2641557" y="49192"/>
                  </a:cubicBezTo>
                  <a:cubicBezTo>
                    <a:pt x="2596373" y="94377"/>
                    <a:pt x="2507162" y="94377"/>
                    <a:pt x="2461977" y="49192"/>
                  </a:cubicBezTo>
                  <a:cubicBezTo>
                    <a:pt x="2425289" y="12890"/>
                    <a:pt x="2349982" y="12890"/>
                    <a:pt x="2313293" y="49192"/>
                  </a:cubicBezTo>
                  <a:cubicBezTo>
                    <a:pt x="2268109" y="94377"/>
                    <a:pt x="2178898" y="94377"/>
                    <a:pt x="2133714" y="49192"/>
                  </a:cubicBezTo>
                  <a:cubicBezTo>
                    <a:pt x="2097025" y="12890"/>
                    <a:pt x="2021718" y="12890"/>
                    <a:pt x="1985030" y="49192"/>
                  </a:cubicBezTo>
                  <a:cubicBezTo>
                    <a:pt x="1939845" y="94377"/>
                    <a:pt x="1850635" y="94377"/>
                    <a:pt x="1805450" y="49192"/>
                  </a:cubicBezTo>
                  <a:cubicBezTo>
                    <a:pt x="1768762" y="12890"/>
                    <a:pt x="1693454" y="12890"/>
                    <a:pt x="1656766" y="49192"/>
                  </a:cubicBezTo>
                  <a:cubicBezTo>
                    <a:pt x="1611195" y="94377"/>
                    <a:pt x="1522371" y="94377"/>
                    <a:pt x="1476800" y="49192"/>
                  </a:cubicBezTo>
                  <a:cubicBezTo>
                    <a:pt x="1440112" y="12890"/>
                    <a:pt x="1364804" y="12890"/>
                    <a:pt x="1328116" y="49192"/>
                  </a:cubicBezTo>
                  <a:cubicBezTo>
                    <a:pt x="1282545" y="94377"/>
                    <a:pt x="1193721" y="94377"/>
                    <a:pt x="1148150" y="49192"/>
                  </a:cubicBezTo>
                  <a:cubicBezTo>
                    <a:pt x="1111462" y="12890"/>
                    <a:pt x="1036155" y="12890"/>
                    <a:pt x="999466" y="49192"/>
                  </a:cubicBezTo>
                  <a:cubicBezTo>
                    <a:pt x="954282" y="94377"/>
                    <a:pt x="865071" y="94377"/>
                    <a:pt x="819887" y="49192"/>
                  </a:cubicBezTo>
                  <a:cubicBezTo>
                    <a:pt x="783198" y="12890"/>
                    <a:pt x="707891" y="12890"/>
                    <a:pt x="671203" y="49192"/>
                  </a:cubicBezTo>
                  <a:cubicBezTo>
                    <a:pt x="626018" y="94377"/>
                    <a:pt x="536808" y="94377"/>
                    <a:pt x="491623" y="49192"/>
                  </a:cubicBezTo>
                  <a:cubicBezTo>
                    <a:pt x="454935" y="12890"/>
                    <a:pt x="379627" y="12890"/>
                    <a:pt x="342939" y="49192"/>
                  </a:cubicBezTo>
                  <a:cubicBezTo>
                    <a:pt x="297754" y="94377"/>
                    <a:pt x="208544" y="94377"/>
                    <a:pt x="163359" y="49192"/>
                  </a:cubicBezTo>
                  <a:cubicBezTo>
                    <a:pt x="126671" y="12890"/>
                    <a:pt x="51364" y="12890"/>
                    <a:pt x="14675" y="49192"/>
                  </a:cubicBezTo>
                  <a:lnTo>
                    <a:pt x="0" y="33744"/>
                  </a:lnTo>
                  <a:cubicBezTo>
                    <a:pt x="45185" y="-11441"/>
                    <a:pt x="134395" y="-11055"/>
                    <a:pt x="179580" y="33744"/>
                  </a:cubicBezTo>
                  <a:cubicBezTo>
                    <a:pt x="216268" y="70433"/>
                    <a:pt x="291575" y="70433"/>
                    <a:pt x="328264" y="33744"/>
                  </a:cubicBezTo>
                  <a:cubicBezTo>
                    <a:pt x="373448" y="-11055"/>
                    <a:pt x="462659" y="-11441"/>
                    <a:pt x="507843" y="33744"/>
                  </a:cubicBezTo>
                  <a:cubicBezTo>
                    <a:pt x="544531" y="70433"/>
                    <a:pt x="619839" y="70433"/>
                    <a:pt x="656527" y="33744"/>
                  </a:cubicBezTo>
                  <a:cubicBezTo>
                    <a:pt x="701712" y="-11441"/>
                    <a:pt x="790922" y="-11055"/>
                    <a:pt x="836107" y="33744"/>
                  </a:cubicBezTo>
                  <a:cubicBezTo>
                    <a:pt x="872795" y="70433"/>
                    <a:pt x="948103" y="70433"/>
                    <a:pt x="984791" y="33744"/>
                  </a:cubicBezTo>
                  <a:cubicBezTo>
                    <a:pt x="1030362" y="-11441"/>
                    <a:pt x="1119186" y="-11055"/>
                    <a:pt x="1164757" y="33744"/>
                  </a:cubicBezTo>
                  <a:cubicBezTo>
                    <a:pt x="1201445" y="70433"/>
                    <a:pt x="1276753" y="70433"/>
                    <a:pt x="1313441" y="33744"/>
                  </a:cubicBezTo>
                  <a:cubicBezTo>
                    <a:pt x="1359011" y="-11055"/>
                    <a:pt x="1447836" y="-11055"/>
                    <a:pt x="1493406" y="33744"/>
                  </a:cubicBezTo>
                  <a:cubicBezTo>
                    <a:pt x="1530095" y="70433"/>
                    <a:pt x="1605402" y="70433"/>
                    <a:pt x="1642091" y="33744"/>
                  </a:cubicBezTo>
                  <a:cubicBezTo>
                    <a:pt x="1687275" y="-11055"/>
                    <a:pt x="1776486" y="-11055"/>
                    <a:pt x="1821670" y="33744"/>
                  </a:cubicBezTo>
                  <a:cubicBezTo>
                    <a:pt x="1858358" y="70433"/>
                    <a:pt x="1933666" y="70433"/>
                    <a:pt x="1970354" y="33744"/>
                  </a:cubicBezTo>
                  <a:cubicBezTo>
                    <a:pt x="2015539" y="-11055"/>
                    <a:pt x="2104749" y="-11441"/>
                    <a:pt x="2149934" y="33744"/>
                  </a:cubicBezTo>
                  <a:cubicBezTo>
                    <a:pt x="2186622" y="70433"/>
                    <a:pt x="2261930" y="70433"/>
                    <a:pt x="2298618" y="33744"/>
                  </a:cubicBezTo>
                  <a:cubicBezTo>
                    <a:pt x="2343802" y="-11055"/>
                    <a:pt x="2433013" y="-11055"/>
                    <a:pt x="2478197" y="33744"/>
                  </a:cubicBezTo>
                  <a:cubicBezTo>
                    <a:pt x="2514886" y="70433"/>
                    <a:pt x="2590193" y="70433"/>
                    <a:pt x="2626881" y="33744"/>
                  </a:cubicBezTo>
                  <a:cubicBezTo>
                    <a:pt x="2672066" y="-11055"/>
                    <a:pt x="2761277" y="-11441"/>
                    <a:pt x="2806461" y="33744"/>
                  </a:cubicBezTo>
                  <a:cubicBezTo>
                    <a:pt x="2843150" y="70433"/>
                    <a:pt x="2918457" y="70433"/>
                    <a:pt x="2955145" y="33744"/>
                  </a:cubicBezTo>
                  <a:cubicBezTo>
                    <a:pt x="3000716" y="-11055"/>
                    <a:pt x="3089540" y="-11441"/>
                    <a:pt x="3135111" y="33744"/>
                  </a:cubicBezTo>
                  <a:cubicBezTo>
                    <a:pt x="3171799" y="70433"/>
                    <a:pt x="3246721" y="70433"/>
                    <a:pt x="3283795" y="33744"/>
                  </a:cubicBezTo>
                  <a:cubicBezTo>
                    <a:pt x="3329366" y="-11055"/>
                    <a:pt x="3418190" y="-11055"/>
                    <a:pt x="3463761" y="33744"/>
                  </a:cubicBezTo>
                  <a:cubicBezTo>
                    <a:pt x="3500449" y="70433"/>
                    <a:pt x="3575756" y="70433"/>
                    <a:pt x="3612445" y="33744"/>
                  </a:cubicBezTo>
                  <a:cubicBezTo>
                    <a:pt x="3658016" y="-11055"/>
                    <a:pt x="3746840" y="-11441"/>
                    <a:pt x="3792410" y="33744"/>
                  </a:cubicBezTo>
                  <a:cubicBezTo>
                    <a:pt x="3829099" y="70433"/>
                    <a:pt x="3904406" y="70433"/>
                    <a:pt x="3941095" y="33744"/>
                  </a:cubicBezTo>
                  <a:cubicBezTo>
                    <a:pt x="3986279" y="-11055"/>
                    <a:pt x="4075490" y="-11055"/>
                    <a:pt x="4121060" y="33744"/>
                  </a:cubicBezTo>
                  <a:cubicBezTo>
                    <a:pt x="4157749" y="70433"/>
                    <a:pt x="4233056" y="70433"/>
                    <a:pt x="4269745" y="33744"/>
                  </a:cubicBezTo>
                  <a:cubicBezTo>
                    <a:pt x="4314929" y="-11055"/>
                    <a:pt x="4404140" y="-11055"/>
                    <a:pt x="4449324" y="33744"/>
                  </a:cubicBezTo>
                  <a:cubicBezTo>
                    <a:pt x="4486013" y="70433"/>
                    <a:pt x="4561320" y="70433"/>
                    <a:pt x="4598008" y="33744"/>
                  </a:cubicBezTo>
                  <a:cubicBezTo>
                    <a:pt x="4643193" y="-11441"/>
                    <a:pt x="4732403" y="-11055"/>
                    <a:pt x="4777588" y="33744"/>
                  </a:cubicBezTo>
                  <a:cubicBezTo>
                    <a:pt x="4814276" y="70433"/>
                    <a:pt x="4889584" y="70433"/>
                    <a:pt x="4926272" y="33744"/>
                  </a:cubicBezTo>
                  <a:cubicBezTo>
                    <a:pt x="4971843" y="-11055"/>
                    <a:pt x="5060667" y="-11055"/>
                    <a:pt x="5106238" y="33744"/>
                  </a:cubicBezTo>
                  <a:cubicBezTo>
                    <a:pt x="5142926" y="70433"/>
                    <a:pt x="5217847" y="70433"/>
                    <a:pt x="5254922" y="33744"/>
                  </a:cubicBezTo>
                  <a:cubicBezTo>
                    <a:pt x="5300493" y="-11055"/>
                    <a:pt x="5389317" y="-11055"/>
                    <a:pt x="5434887" y="33744"/>
                  </a:cubicBezTo>
                  <a:cubicBezTo>
                    <a:pt x="5471576" y="70433"/>
                    <a:pt x="5546497" y="70433"/>
                    <a:pt x="5583572" y="33744"/>
                  </a:cubicBezTo>
                  <a:cubicBezTo>
                    <a:pt x="5628756" y="-11055"/>
                    <a:pt x="5717967" y="-11441"/>
                    <a:pt x="5763538" y="33744"/>
                  </a:cubicBezTo>
                  <a:cubicBezTo>
                    <a:pt x="5800226" y="70433"/>
                    <a:pt x="5875533" y="70433"/>
                    <a:pt x="5912221" y="33744"/>
                  </a:cubicBezTo>
                  <a:cubicBezTo>
                    <a:pt x="5957406" y="-11441"/>
                    <a:pt x="6046617" y="-11055"/>
                    <a:pt x="6091801" y="33744"/>
                  </a:cubicBezTo>
                  <a:cubicBezTo>
                    <a:pt x="6128489" y="70433"/>
                    <a:pt x="6203797" y="70433"/>
                    <a:pt x="6240485" y="33744"/>
                  </a:cubicBezTo>
                  <a:cubicBezTo>
                    <a:pt x="6285669" y="-11441"/>
                    <a:pt x="6374880" y="-11055"/>
                    <a:pt x="6420065" y="33744"/>
                  </a:cubicBezTo>
                  <a:cubicBezTo>
                    <a:pt x="6456753" y="70433"/>
                    <a:pt x="6532060" y="70433"/>
                    <a:pt x="6568749" y="33744"/>
                  </a:cubicBezTo>
                  <a:cubicBezTo>
                    <a:pt x="6613933" y="-11441"/>
                    <a:pt x="6703144" y="-11055"/>
                    <a:pt x="6748328" y="33744"/>
                  </a:cubicBezTo>
                  <a:cubicBezTo>
                    <a:pt x="6785017" y="70433"/>
                    <a:pt x="6860324" y="70433"/>
                    <a:pt x="6897012" y="33744"/>
                  </a:cubicBezTo>
                  <a:cubicBezTo>
                    <a:pt x="6942583" y="-11055"/>
                    <a:pt x="7031408" y="-11055"/>
                    <a:pt x="7076592" y="33744"/>
                  </a:cubicBezTo>
                  <a:cubicBezTo>
                    <a:pt x="7113280" y="70433"/>
                    <a:pt x="7188588" y="70433"/>
                    <a:pt x="7225276" y="33744"/>
                  </a:cubicBezTo>
                  <a:cubicBezTo>
                    <a:pt x="7270847" y="-11055"/>
                    <a:pt x="7359671" y="-11055"/>
                    <a:pt x="7405242" y="33744"/>
                  </a:cubicBezTo>
                  <a:cubicBezTo>
                    <a:pt x="7441930" y="70433"/>
                    <a:pt x="7517237" y="70433"/>
                    <a:pt x="7553926" y="33744"/>
                  </a:cubicBezTo>
                  <a:cubicBezTo>
                    <a:pt x="7599111" y="-11055"/>
                    <a:pt x="7688321" y="-11055"/>
                    <a:pt x="7733505" y="33744"/>
                  </a:cubicBezTo>
                  <a:cubicBezTo>
                    <a:pt x="7770194" y="70433"/>
                    <a:pt x="7845501" y="70433"/>
                    <a:pt x="7882190" y="33744"/>
                  </a:cubicBezTo>
                  <a:cubicBezTo>
                    <a:pt x="7927374" y="-11055"/>
                    <a:pt x="8016585" y="-11055"/>
                    <a:pt x="8061769" y="33744"/>
                  </a:cubicBezTo>
                  <a:cubicBezTo>
                    <a:pt x="8098457" y="70433"/>
                    <a:pt x="8173765" y="70433"/>
                    <a:pt x="8210453" y="33744"/>
                  </a:cubicBezTo>
                  <a:cubicBezTo>
                    <a:pt x="8255638" y="-11055"/>
                    <a:pt x="8344848" y="-11055"/>
                    <a:pt x="8390418" y="33744"/>
                  </a:cubicBezTo>
                  <a:cubicBezTo>
                    <a:pt x="8427107" y="70433"/>
                    <a:pt x="8502028" y="70433"/>
                    <a:pt x="8539103" y="33744"/>
                  </a:cubicBezTo>
                  <a:cubicBezTo>
                    <a:pt x="8584287" y="-11055"/>
                    <a:pt x="8673498" y="-11055"/>
                    <a:pt x="8718682" y="33744"/>
                  </a:cubicBezTo>
                  <a:cubicBezTo>
                    <a:pt x="8755371" y="70433"/>
                    <a:pt x="8830678" y="70433"/>
                    <a:pt x="8867366" y="33744"/>
                  </a:cubicBezTo>
                  <a:cubicBezTo>
                    <a:pt x="8912937" y="-11055"/>
                    <a:pt x="9001761" y="-11055"/>
                    <a:pt x="9047332" y="33744"/>
                  </a:cubicBezTo>
                  <a:cubicBezTo>
                    <a:pt x="9084020" y="70433"/>
                    <a:pt x="9159328" y="70433"/>
                    <a:pt x="9196016" y="33744"/>
                  </a:cubicBezTo>
                  <a:cubicBezTo>
                    <a:pt x="9241200" y="-11055"/>
                    <a:pt x="9330411" y="-11055"/>
                    <a:pt x="9375596" y="33744"/>
                  </a:cubicBezTo>
                  <a:cubicBezTo>
                    <a:pt x="9412284" y="70433"/>
                    <a:pt x="9487591" y="70433"/>
                    <a:pt x="9524280" y="33744"/>
                  </a:cubicBezTo>
                  <a:cubicBezTo>
                    <a:pt x="9569464" y="-11055"/>
                    <a:pt x="9658675" y="-11055"/>
                    <a:pt x="9703859" y="33744"/>
                  </a:cubicBezTo>
                  <a:cubicBezTo>
                    <a:pt x="9740548" y="70433"/>
                    <a:pt x="9815855" y="70433"/>
                    <a:pt x="9852543" y="33744"/>
                  </a:cubicBezTo>
                  <a:cubicBezTo>
                    <a:pt x="9897728" y="-11055"/>
                    <a:pt x="9986939" y="-11441"/>
                    <a:pt x="10032123" y="33744"/>
                  </a:cubicBezTo>
                  <a:cubicBezTo>
                    <a:pt x="10068811" y="70433"/>
                    <a:pt x="10143733" y="70433"/>
                    <a:pt x="10180807" y="33744"/>
                  </a:cubicBezTo>
                  <a:cubicBezTo>
                    <a:pt x="10225992" y="-11441"/>
                    <a:pt x="10315202" y="-11055"/>
                    <a:pt x="10360773" y="33744"/>
                  </a:cubicBezTo>
                  <a:cubicBezTo>
                    <a:pt x="10397461" y="70433"/>
                    <a:pt x="10472768" y="70433"/>
                    <a:pt x="10509457" y="33744"/>
                  </a:cubicBezTo>
                  <a:cubicBezTo>
                    <a:pt x="10555028" y="-11055"/>
                    <a:pt x="10643851" y="-11441"/>
                    <a:pt x="10689036" y="33744"/>
                  </a:cubicBezTo>
                  <a:cubicBezTo>
                    <a:pt x="10725725" y="70433"/>
                    <a:pt x="10801032" y="70433"/>
                    <a:pt x="10837721" y="33744"/>
                  </a:cubicBezTo>
                  <a:cubicBezTo>
                    <a:pt x="10882905" y="-11441"/>
                    <a:pt x="10972115" y="-11055"/>
                    <a:pt x="11017687" y="33744"/>
                  </a:cubicBezTo>
                  <a:cubicBezTo>
                    <a:pt x="11054374" y="70433"/>
                    <a:pt x="11129682" y="70433"/>
                    <a:pt x="11166371" y="33744"/>
                  </a:cubicBezTo>
                  <a:cubicBezTo>
                    <a:pt x="11211555" y="-11055"/>
                    <a:pt x="11300765" y="-11441"/>
                    <a:pt x="11345950" y="33744"/>
                  </a:cubicBezTo>
                  <a:cubicBezTo>
                    <a:pt x="11382638" y="70433"/>
                    <a:pt x="11457946" y="70433"/>
                    <a:pt x="11494635" y="33744"/>
                  </a:cubicBezTo>
                  <a:cubicBezTo>
                    <a:pt x="11539818" y="-11055"/>
                    <a:pt x="11629029" y="-11441"/>
                    <a:pt x="11674214" y="33744"/>
                  </a:cubicBezTo>
                  <a:cubicBezTo>
                    <a:pt x="11710901" y="70433"/>
                    <a:pt x="11786209" y="70433"/>
                    <a:pt x="11822898" y="33744"/>
                  </a:cubicBezTo>
                  <a:cubicBezTo>
                    <a:pt x="11868082" y="-11055"/>
                    <a:pt x="11957292" y="-11441"/>
                    <a:pt x="12002477" y="33744"/>
                  </a:cubicBezTo>
                  <a:cubicBezTo>
                    <a:pt x="12039165" y="70433"/>
                    <a:pt x="12114473" y="70433"/>
                    <a:pt x="12151162" y="33744"/>
                  </a:cubicBezTo>
                  <a:cubicBezTo>
                    <a:pt x="12196346" y="-11055"/>
                    <a:pt x="12285556" y="-11441"/>
                    <a:pt x="12330741" y="33744"/>
                  </a:cubicBezTo>
                  <a:cubicBezTo>
                    <a:pt x="12367429" y="70433"/>
                    <a:pt x="12442737" y="70433"/>
                    <a:pt x="12479425" y="33744"/>
                  </a:cubicBezTo>
                  <a:cubicBezTo>
                    <a:pt x="12524609" y="-11055"/>
                    <a:pt x="12613820" y="-11055"/>
                    <a:pt x="12659390" y="33744"/>
                  </a:cubicBezTo>
                  <a:cubicBezTo>
                    <a:pt x="12696079" y="70433"/>
                    <a:pt x="12771387" y="70433"/>
                    <a:pt x="12808074" y="33744"/>
                  </a:cubicBezTo>
                  <a:cubicBezTo>
                    <a:pt x="12853260" y="-11055"/>
                    <a:pt x="12942470" y="-11055"/>
                    <a:pt x="12987654" y="33744"/>
                  </a:cubicBezTo>
                  <a:cubicBezTo>
                    <a:pt x="13024343" y="70433"/>
                    <a:pt x="13099651" y="70433"/>
                    <a:pt x="13136338" y="33744"/>
                  </a:cubicBezTo>
                  <a:cubicBezTo>
                    <a:pt x="13181523" y="-11055"/>
                    <a:pt x="13270734" y="-11055"/>
                    <a:pt x="13315917" y="33744"/>
                  </a:cubicBezTo>
                  <a:cubicBezTo>
                    <a:pt x="13352606" y="70433"/>
                    <a:pt x="13427914" y="70433"/>
                    <a:pt x="13464602" y="33744"/>
                  </a:cubicBezTo>
                  <a:cubicBezTo>
                    <a:pt x="13509787" y="-11441"/>
                    <a:pt x="13598997" y="-11055"/>
                    <a:pt x="13644181" y="33744"/>
                  </a:cubicBezTo>
                  <a:cubicBezTo>
                    <a:pt x="13680870" y="70433"/>
                    <a:pt x="13755791" y="70433"/>
                    <a:pt x="13792865" y="33744"/>
                  </a:cubicBezTo>
                  <a:cubicBezTo>
                    <a:pt x="13838050" y="-11055"/>
                    <a:pt x="13927261" y="-11055"/>
                    <a:pt x="13972445" y="33744"/>
                  </a:cubicBezTo>
                  <a:cubicBezTo>
                    <a:pt x="14009133" y="70433"/>
                    <a:pt x="14084055" y="70433"/>
                    <a:pt x="14121129" y="33744"/>
                  </a:cubicBezTo>
                  <a:cubicBezTo>
                    <a:pt x="14166314" y="-11055"/>
                    <a:pt x="14255524" y="-11055"/>
                    <a:pt x="14300708" y="33744"/>
                  </a:cubicBezTo>
                  <a:cubicBezTo>
                    <a:pt x="14337397" y="70433"/>
                    <a:pt x="14412319" y="70433"/>
                    <a:pt x="14449393" y="33744"/>
                  </a:cubicBezTo>
                  <a:cubicBezTo>
                    <a:pt x="14494578" y="-11055"/>
                    <a:pt x="14583788" y="-11441"/>
                    <a:pt x="14629359" y="33744"/>
                  </a:cubicBezTo>
                  <a:cubicBezTo>
                    <a:pt x="14666047" y="70433"/>
                    <a:pt x="14741354" y="70433"/>
                    <a:pt x="14778043" y="33744"/>
                  </a:cubicBezTo>
                  <a:cubicBezTo>
                    <a:pt x="14823227" y="-11055"/>
                    <a:pt x="14912438" y="-11441"/>
                    <a:pt x="14957622" y="33744"/>
                  </a:cubicBezTo>
                  <a:cubicBezTo>
                    <a:pt x="14994311" y="70433"/>
                    <a:pt x="15069232" y="70433"/>
                    <a:pt x="15106307" y="33744"/>
                  </a:cubicBezTo>
                  <a:cubicBezTo>
                    <a:pt x="15151490" y="-11055"/>
                    <a:pt x="15240702" y="-11055"/>
                    <a:pt x="15286272" y="33744"/>
                  </a:cubicBezTo>
                  <a:cubicBezTo>
                    <a:pt x="15322960" y="70433"/>
                    <a:pt x="15398268" y="70433"/>
                    <a:pt x="15434957" y="33744"/>
                  </a:cubicBezTo>
                  <a:cubicBezTo>
                    <a:pt x="15480141" y="-11055"/>
                    <a:pt x="15569351" y="-11441"/>
                    <a:pt x="15614921" y="33744"/>
                  </a:cubicBezTo>
                  <a:cubicBezTo>
                    <a:pt x="15651610" y="70433"/>
                    <a:pt x="15726532" y="70433"/>
                    <a:pt x="15763606" y="33744"/>
                  </a:cubicBezTo>
                  <a:cubicBezTo>
                    <a:pt x="15808791" y="-11441"/>
                    <a:pt x="15898001" y="-11055"/>
                    <a:pt x="15943185" y="33744"/>
                  </a:cubicBezTo>
                  <a:cubicBezTo>
                    <a:pt x="15979874" y="70433"/>
                    <a:pt x="16055182" y="70433"/>
                    <a:pt x="16091869" y="33744"/>
                  </a:cubicBezTo>
                  <a:cubicBezTo>
                    <a:pt x="16137054" y="-11055"/>
                    <a:pt x="16226265" y="-11441"/>
                    <a:pt x="16271449" y="33744"/>
                  </a:cubicBezTo>
                  <a:cubicBezTo>
                    <a:pt x="16308137" y="70433"/>
                    <a:pt x="16383059" y="70433"/>
                    <a:pt x="16420133" y="33744"/>
                  </a:cubicBezTo>
                  <a:cubicBezTo>
                    <a:pt x="16465703" y="-11055"/>
                    <a:pt x="16554528" y="-11441"/>
                    <a:pt x="16600099" y="33744"/>
                  </a:cubicBezTo>
                  <a:cubicBezTo>
                    <a:pt x="16636788" y="70433"/>
                    <a:pt x="16712094" y="70433"/>
                    <a:pt x="16748783" y="33744"/>
                  </a:cubicBezTo>
                  <a:cubicBezTo>
                    <a:pt x="16793968" y="-11055"/>
                    <a:pt x="16883178" y="-11441"/>
                    <a:pt x="16928750" y="33744"/>
                  </a:cubicBezTo>
                  <a:cubicBezTo>
                    <a:pt x="16965436" y="70433"/>
                    <a:pt x="17040358" y="70433"/>
                    <a:pt x="17077434" y="33744"/>
                  </a:cubicBezTo>
                  <a:cubicBezTo>
                    <a:pt x="17123004" y="-11441"/>
                    <a:pt x="17211828" y="-11055"/>
                    <a:pt x="17257398" y="33744"/>
                  </a:cubicBezTo>
                  <a:cubicBezTo>
                    <a:pt x="17294086" y="70433"/>
                    <a:pt x="17369394" y="70433"/>
                    <a:pt x="17406082" y="33744"/>
                  </a:cubicBezTo>
                  <a:cubicBezTo>
                    <a:pt x="17451268" y="-11055"/>
                    <a:pt x="17540478" y="-11055"/>
                    <a:pt x="17585662" y="33744"/>
                  </a:cubicBezTo>
                  <a:cubicBezTo>
                    <a:pt x="17622350" y="70433"/>
                    <a:pt x="17697658" y="70433"/>
                    <a:pt x="17734346" y="33744"/>
                  </a:cubicBezTo>
                  <a:cubicBezTo>
                    <a:pt x="17779532" y="-11055"/>
                    <a:pt x="17868742" y="-11055"/>
                    <a:pt x="17914312" y="33744"/>
                  </a:cubicBezTo>
                  <a:cubicBezTo>
                    <a:pt x="17951000" y="70433"/>
                    <a:pt x="18026308" y="70433"/>
                    <a:pt x="18062996" y="33744"/>
                  </a:cubicBezTo>
                  <a:cubicBezTo>
                    <a:pt x="18108182" y="-11055"/>
                    <a:pt x="18197392" y="-11055"/>
                    <a:pt x="18242576" y="33744"/>
                  </a:cubicBezTo>
                  <a:cubicBezTo>
                    <a:pt x="18279264" y="70433"/>
                    <a:pt x="18354572" y="70433"/>
                    <a:pt x="18391260" y="33744"/>
                  </a:cubicBezTo>
                  <a:cubicBezTo>
                    <a:pt x="18436446" y="-11055"/>
                    <a:pt x="18525656" y="-11055"/>
                    <a:pt x="18570840" y="33744"/>
                  </a:cubicBezTo>
                  <a:cubicBezTo>
                    <a:pt x="18607914" y="70433"/>
                    <a:pt x="18682834" y="70433"/>
                    <a:pt x="18719524" y="33744"/>
                  </a:cubicBezTo>
                  <a:cubicBezTo>
                    <a:pt x="18764708" y="-11055"/>
                    <a:pt x="18853920" y="-11055"/>
                    <a:pt x="18899490" y="33744"/>
                  </a:cubicBezTo>
                  <a:cubicBezTo>
                    <a:pt x="18936178" y="70433"/>
                    <a:pt x="19011486" y="70433"/>
                    <a:pt x="19048174" y="33744"/>
                  </a:cubicBezTo>
                  <a:cubicBezTo>
                    <a:pt x="19093744" y="-11055"/>
                    <a:pt x="19182568" y="-11055"/>
                    <a:pt x="19228140" y="33744"/>
                  </a:cubicBezTo>
                  <a:cubicBezTo>
                    <a:pt x="19264828" y="70433"/>
                    <a:pt x="19340136" y="70433"/>
                    <a:pt x="19376822" y="33744"/>
                  </a:cubicBezTo>
                  <a:cubicBezTo>
                    <a:pt x="19422008" y="-11055"/>
                    <a:pt x="19511218" y="-11441"/>
                    <a:pt x="19556788" y="33744"/>
                  </a:cubicBezTo>
                  <a:cubicBezTo>
                    <a:pt x="19593478" y="70433"/>
                    <a:pt x="19668398" y="70433"/>
                    <a:pt x="19705474" y="33744"/>
                  </a:cubicBezTo>
                  <a:cubicBezTo>
                    <a:pt x="19750658" y="-11055"/>
                    <a:pt x="19839868" y="-11055"/>
                    <a:pt x="19885054" y="33744"/>
                  </a:cubicBezTo>
                  <a:cubicBezTo>
                    <a:pt x="19921740" y="70433"/>
                    <a:pt x="19996662" y="70433"/>
                    <a:pt x="20033736" y="33744"/>
                  </a:cubicBezTo>
                  <a:cubicBezTo>
                    <a:pt x="20078920" y="-11055"/>
                    <a:pt x="20168130" y="-11055"/>
                    <a:pt x="20213318" y="33744"/>
                  </a:cubicBezTo>
                  <a:cubicBezTo>
                    <a:pt x="20250004" y="70433"/>
                    <a:pt x="20325312" y="70433"/>
                    <a:pt x="20362000" y="33744"/>
                  </a:cubicBezTo>
                  <a:cubicBezTo>
                    <a:pt x="20407184" y="-11055"/>
                    <a:pt x="20496394" y="-11441"/>
                    <a:pt x="20541580" y="33744"/>
                  </a:cubicBezTo>
                  <a:cubicBezTo>
                    <a:pt x="20578268" y="70433"/>
                    <a:pt x="20653576" y="70433"/>
                    <a:pt x="20690264" y="33744"/>
                  </a:cubicBezTo>
                  <a:cubicBezTo>
                    <a:pt x="20735448" y="-11441"/>
                    <a:pt x="20824658" y="-11055"/>
                    <a:pt x="20869844" y="33744"/>
                  </a:cubicBezTo>
                  <a:cubicBezTo>
                    <a:pt x="20906530" y="70433"/>
                    <a:pt x="20981838" y="70433"/>
                    <a:pt x="21018528" y="33744"/>
                  </a:cubicBezTo>
                  <a:cubicBezTo>
                    <a:pt x="21063712" y="-11055"/>
                    <a:pt x="21152922" y="-11441"/>
                    <a:pt x="21198492" y="33744"/>
                  </a:cubicBezTo>
                  <a:cubicBezTo>
                    <a:pt x="21235182" y="70433"/>
                    <a:pt x="21310102" y="70433"/>
                    <a:pt x="21347178" y="33744"/>
                  </a:cubicBezTo>
                  <a:cubicBezTo>
                    <a:pt x="21392748" y="-11441"/>
                    <a:pt x="21481572" y="-11055"/>
                    <a:pt x="21527142" y="33744"/>
                  </a:cubicBezTo>
                  <a:cubicBezTo>
                    <a:pt x="21563832" y="70433"/>
                    <a:pt x="21639140" y="70433"/>
                    <a:pt x="21675828" y="33744"/>
                  </a:cubicBezTo>
                  <a:cubicBezTo>
                    <a:pt x="21721012" y="-11055"/>
                    <a:pt x="21810222" y="-11441"/>
                    <a:pt x="21855406" y="33744"/>
                  </a:cubicBezTo>
                  <a:cubicBezTo>
                    <a:pt x="21892094" y="70433"/>
                    <a:pt x="21967016" y="70433"/>
                    <a:pt x="22004092" y="33744"/>
                  </a:cubicBezTo>
                  <a:cubicBezTo>
                    <a:pt x="22049276" y="-11441"/>
                    <a:pt x="22138486" y="-11055"/>
                    <a:pt x="22184056" y="33744"/>
                  </a:cubicBezTo>
                  <a:cubicBezTo>
                    <a:pt x="22220746" y="70433"/>
                    <a:pt x="22296054" y="70433"/>
                    <a:pt x="22332742" y="33744"/>
                  </a:cubicBezTo>
                  <a:cubicBezTo>
                    <a:pt x="22377926" y="-11055"/>
                    <a:pt x="22467136" y="-11441"/>
                    <a:pt x="22512706" y="33744"/>
                  </a:cubicBezTo>
                  <a:cubicBezTo>
                    <a:pt x="22549396" y="70433"/>
                    <a:pt x="22624316" y="70433"/>
                    <a:pt x="22661390" y="33744"/>
                  </a:cubicBezTo>
                  <a:cubicBezTo>
                    <a:pt x="22706576" y="-11055"/>
                    <a:pt x="22795786" y="-11055"/>
                    <a:pt x="22840970" y="33744"/>
                  </a:cubicBezTo>
                  <a:cubicBezTo>
                    <a:pt x="22877658" y="70433"/>
                    <a:pt x="22952966" y="70433"/>
                    <a:pt x="22989654" y="33744"/>
                  </a:cubicBezTo>
                  <a:lnTo>
                    <a:pt x="23005102" y="49578"/>
                  </a:lnTo>
                  <a:cubicBezTo>
                    <a:pt x="22959918" y="94763"/>
                    <a:pt x="22870708" y="94763"/>
                    <a:pt x="22825138" y="49578"/>
                  </a:cubicBezTo>
                  <a:cubicBezTo>
                    <a:pt x="22788448" y="13276"/>
                    <a:pt x="22713528" y="13276"/>
                    <a:pt x="22676452" y="49578"/>
                  </a:cubicBezTo>
                  <a:cubicBezTo>
                    <a:pt x="22652508" y="71978"/>
                    <a:pt x="22618910" y="83178"/>
                    <a:pt x="22585310" y="83178"/>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19" name="Freeform: Shape 18">
              <a:extLst>
                <a:ext uri="{FF2B5EF4-FFF2-40B4-BE49-F238E27FC236}">
                  <a16:creationId xmlns:a16="http://schemas.microsoft.com/office/drawing/2014/main" id="{D021CBDD-DC60-42C6-90A5-4F5B591619A1}"/>
                </a:ext>
              </a:extLst>
            </p:cNvPr>
            <p:cNvSpPr/>
            <p:nvPr/>
          </p:nvSpPr>
          <p:spPr>
            <a:xfrm>
              <a:off x="-51438" y="819609"/>
              <a:ext cx="23005101" cy="83708"/>
            </a:xfrm>
            <a:custGeom>
              <a:avLst/>
              <a:gdLst>
                <a:gd name="connsiteX0" fmla="*/ 22585310 w 23005101"/>
                <a:gd name="connsiteY0" fmla="*/ 83708 h 83708"/>
                <a:gd name="connsiteX1" fmla="*/ 22495328 w 23005101"/>
                <a:gd name="connsiteY1" fmla="*/ 49723 h 83708"/>
                <a:gd name="connsiteX2" fmla="*/ 22346644 w 23005101"/>
                <a:gd name="connsiteY2" fmla="*/ 49723 h 83708"/>
                <a:gd name="connsiteX3" fmla="*/ 22167064 w 23005101"/>
                <a:gd name="connsiteY3" fmla="*/ 49723 h 83708"/>
                <a:gd name="connsiteX4" fmla="*/ 22018380 w 23005101"/>
                <a:gd name="connsiteY4" fmla="*/ 49723 h 83708"/>
                <a:gd name="connsiteX5" fmla="*/ 21838800 w 23005101"/>
                <a:gd name="connsiteY5" fmla="*/ 49723 h 83708"/>
                <a:gd name="connsiteX6" fmla="*/ 21690116 w 23005101"/>
                <a:gd name="connsiteY6" fmla="*/ 49723 h 83708"/>
                <a:gd name="connsiteX7" fmla="*/ 21510536 w 23005101"/>
                <a:gd name="connsiteY7" fmla="*/ 49723 h 83708"/>
                <a:gd name="connsiteX8" fmla="*/ 21361854 w 23005101"/>
                <a:gd name="connsiteY8" fmla="*/ 49723 h 83708"/>
                <a:gd name="connsiteX9" fmla="*/ 21182272 w 23005101"/>
                <a:gd name="connsiteY9" fmla="*/ 49723 h 83708"/>
                <a:gd name="connsiteX10" fmla="*/ 21033590 w 23005101"/>
                <a:gd name="connsiteY10" fmla="*/ 49723 h 83708"/>
                <a:gd name="connsiteX11" fmla="*/ 20854010 w 23005101"/>
                <a:gd name="connsiteY11" fmla="*/ 49723 h 83708"/>
                <a:gd name="connsiteX12" fmla="*/ 20705326 w 23005101"/>
                <a:gd name="connsiteY12" fmla="*/ 49723 h 83708"/>
                <a:gd name="connsiteX13" fmla="*/ 20525358 w 23005101"/>
                <a:gd name="connsiteY13" fmla="*/ 49723 h 83708"/>
                <a:gd name="connsiteX14" fmla="*/ 20376676 w 23005101"/>
                <a:gd name="connsiteY14" fmla="*/ 49723 h 83708"/>
                <a:gd name="connsiteX15" fmla="*/ 20196708 w 23005101"/>
                <a:gd name="connsiteY15" fmla="*/ 49723 h 83708"/>
                <a:gd name="connsiteX16" fmla="*/ 20048026 w 23005101"/>
                <a:gd name="connsiteY16" fmla="*/ 49723 h 83708"/>
                <a:gd name="connsiteX17" fmla="*/ 19868446 w 23005101"/>
                <a:gd name="connsiteY17" fmla="*/ 49723 h 83708"/>
                <a:gd name="connsiteX18" fmla="*/ 19719762 w 23005101"/>
                <a:gd name="connsiteY18" fmla="*/ 49723 h 83708"/>
                <a:gd name="connsiteX19" fmla="*/ 19540182 w 23005101"/>
                <a:gd name="connsiteY19" fmla="*/ 49723 h 83708"/>
                <a:gd name="connsiteX20" fmla="*/ 19391498 w 23005101"/>
                <a:gd name="connsiteY20" fmla="*/ 49723 h 83708"/>
                <a:gd name="connsiteX21" fmla="*/ 19211920 w 23005101"/>
                <a:gd name="connsiteY21" fmla="*/ 49723 h 83708"/>
                <a:gd name="connsiteX22" fmla="*/ 19063234 w 23005101"/>
                <a:gd name="connsiteY22" fmla="*/ 49723 h 83708"/>
                <a:gd name="connsiteX23" fmla="*/ 18883656 w 23005101"/>
                <a:gd name="connsiteY23" fmla="*/ 49723 h 83708"/>
                <a:gd name="connsiteX24" fmla="*/ 18734972 w 23005101"/>
                <a:gd name="connsiteY24" fmla="*/ 49723 h 83708"/>
                <a:gd name="connsiteX25" fmla="*/ 18555006 w 23005101"/>
                <a:gd name="connsiteY25" fmla="*/ 49723 h 83708"/>
                <a:gd name="connsiteX26" fmla="*/ 18406320 w 23005101"/>
                <a:gd name="connsiteY26" fmla="*/ 49723 h 83708"/>
                <a:gd name="connsiteX27" fmla="*/ 18226356 w 23005101"/>
                <a:gd name="connsiteY27" fmla="*/ 49723 h 83708"/>
                <a:gd name="connsiteX28" fmla="*/ 18077672 w 23005101"/>
                <a:gd name="connsiteY28" fmla="*/ 49723 h 83708"/>
                <a:gd name="connsiteX29" fmla="*/ 17898092 w 23005101"/>
                <a:gd name="connsiteY29" fmla="*/ 49723 h 83708"/>
                <a:gd name="connsiteX30" fmla="*/ 17749408 w 23005101"/>
                <a:gd name="connsiteY30" fmla="*/ 49723 h 83708"/>
                <a:gd name="connsiteX31" fmla="*/ 17569442 w 23005101"/>
                <a:gd name="connsiteY31" fmla="*/ 49723 h 83708"/>
                <a:gd name="connsiteX32" fmla="*/ 17420758 w 23005101"/>
                <a:gd name="connsiteY32" fmla="*/ 49723 h 83708"/>
                <a:gd name="connsiteX33" fmla="*/ 17240792 w 23005101"/>
                <a:gd name="connsiteY33" fmla="*/ 49723 h 83708"/>
                <a:gd name="connsiteX34" fmla="*/ 17092108 w 23005101"/>
                <a:gd name="connsiteY34" fmla="*/ 49723 h 83708"/>
                <a:gd name="connsiteX35" fmla="*/ 16912528 w 23005101"/>
                <a:gd name="connsiteY35" fmla="*/ 49723 h 83708"/>
                <a:gd name="connsiteX36" fmla="*/ 16763844 w 23005101"/>
                <a:gd name="connsiteY36" fmla="*/ 49723 h 83708"/>
                <a:gd name="connsiteX37" fmla="*/ 16584265 w 23005101"/>
                <a:gd name="connsiteY37" fmla="*/ 49723 h 83708"/>
                <a:gd name="connsiteX38" fmla="*/ 16435581 w 23005101"/>
                <a:gd name="connsiteY38" fmla="*/ 49723 h 83708"/>
                <a:gd name="connsiteX39" fmla="*/ 16255616 w 23005101"/>
                <a:gd name="connsiteY39" fmla="*/ 49723 h 83708"/>
                <a:gd name="connsiteX40" fmla="*/ 16106931 w 23005101"/>
                <a:gd name="connsiteY40" fmla="*/ 49723 h 83708"/>
                <a:gd name="connsiteX41" fmla="*/ 15926966 w 23005101"/>
                <a:gd name="connsiteY41" fmla="*/ 49723 h 83708"/>
                <a:gd name="connsiteX42" fmla="*/ 15778281 w 23005101"/>
                <a:gd name="connsiteY42" fmla="*/ 49723 h 83708"/>
                <a:gd name="connsiteX43" fmla="*/ 15598702 w 23005101"/>
                <a:gd name="connsiteY43" fmla="*/ 49723 h 83708"/>
                <a:gd name="connsiteX44" fmla="*/ 15450018 w 23005101"/>
                <a:gd name="connsiteY44" fmla="*/ 49723 h 83708"/>
                <a:gd name="connsiteX45" fmla="*/ 15270438 w 23005101"/>
                <a:gd name="connsiteY45" fmla="*/ 49723 h 83708"/>
                <a:gd name="connsiteX46" fmla="*/ 15121754 w 23005101"/>
                <a:gd name="connsiteY46" fmla="*/ 49723 h 83708"/>
                <a:gd name="connsiteX47" fmla="*/ 14942175 w 23005101"/>
                <a:gd name="connsiteY47" fmla="*/ 49723 h 83708"/>
                <a:gd name="connsiteX48" fmla="*/ 14793490 w 23005101"/>
                <a:gd name="connsiteY48" fmla="*/ 49723 h 83708"/>
                <a:gd name="connsiteX49" fmla="*/ 14613911 w 23005101"/>
                <a:gd name="connsiteY49" fmla="*/ 49723 h 83708"/>
                <a:gd name="connsiteX50" fmla="*/ 14465227 w 23005101"/>
                <a:gd name="connsiteY50" fmla="*/ 49723 h 83708"/>
                <a:gd name="connsiteX51" fmla="*/ 14285647 w 23005101"/>
                <a:gd name="connsiteY51" fmla="*/ 49723 h 83708"/>
                <a:gd name="connsiteX52" fmla="*/ 14136963 w 23005101"/>
                <a:gd name="connsiteY52" fmla="*/ 49723 h 83708"/>
                <a:gd name="connsiteX53" fmla="*/ 13957384 w 23005101"/>
                <a:gd name="connsiteY53" fmla="*/ 49723 h 83708"/>
                <a:gd name="connsiteX54" fmla="*/ 13808699 w 23005101"/>
                <a:gd name="connsiteY54" fmla="*/ 49723 h 83708"/>
                <a:gd name="connsiteX55" fmla="*/ 13628734 w 23005101"/>
                <a:gd name="connsiteY55" fmla="*/ 49723 h 83708"/>
                <a:gd name="connsiteX56" fmla="*/ 13480049 w 23005101"/>
                <a:gd name="connsiteY56" fmla="*/ 49723 h 83708"/>
                <a:gd name="connsiteX57" fmla="*/ 13300085 w 23005101"/>
                <a:gd name="connsiteY57" fmla="*/ 49723 h 83708"/>
                <a:gd name="connsiteX58" fmla="*/ 13151400 w 23005101"/>
                <a:gd name="connsiteY58" fmla="*/ 49723 h 83708"/>
                <a:gd name="connsiteX59" fmla="*/ 12971434 w 23005101"/>
                <a:gd name="connsiteY59" fmla="*/ 49723 h 83708"/>
                <a:gd name="connsiteX60" fmla="*/ 12822750 w 23005101"/>
                <a:gd name="connsiteY60" fmla="*/ 49723 h 83708"/>
                <a:gd name="connsiteX61" fmla="*/ 12643171 w 23005101"/>
                <a:gd name="connsiteY61" fmla="*/ 49723 h 83708"/>
                <a:gd name="connsiteX62" fmla="*/ 12494486 w 23005101"/>
                <a:gd name="connsiteY62" fmla="*/ 49723 h 83708"/>
                <a:gd name="connsiteX63" fmla="*/ 12314907 w 23005101"/>
                <a:gd name="connsiteY63" fmla="*/ 49723 h 83708"/>
                <a:gd name="connsiteX64" fmla="*/ 12166223 w 23005101"/>
                <a:gd name="connsiteY64" fmla="*/ 49723 h 83708"/>
                <a:gd name="connsiteX65" fmla="*/ 11986257 w 23005101"/>
                <a:gd name="connsiteY65" fmla="*/ 49723 h 83708"/>
                <a:gd name="connsiteX66" fmla="*/ 11837573 w 23005101"/>
                <a:gd name="connsiteY66" fmla="*/ 49723 h 83708"/>
                <a:gd name="connsiteX67" fmla="*/ 11657607 w 23005101"/>
                <a:gd name="connsiteY67" fmla="*/ 49723 h 83708"/>
                <a:gd name="connsiteX68" fmla="*/ 11508923 w 23005101"/>
                <a:gd name="connsiteY68" fmla="*/ 49723 h 83708"/>
                <a:gd name="connsiteX69" fmla="*/ 11328958 w 23005101"/>
                <a:gd name="connsiteY69" fmla="*/ 49723 h 83708"/>
                <a:gd name="connsiteX70" fmla="*/ 11180273 w 23005101"/>
                <a:gd name="connsiteY70" fmla="*/ 49723 h 83708"/>
                <a:gd name="connsiteX71" fmla="*/ 11000694 w 23005101"/>
                <a:gd name="connsiteY71" fmla="*/ 49723 h 83708"/>
                <a:gd name="connsiteX72" fmla="*/ 10852010 w 23005101"/>
                <a:gd name="connsiteY72" fmla="*/ 49723 h 83708"/>
                <a:gd name="connsiteX73" fmla="*/ 10672044 w 23005101"/>
                <a:gd name="connsiteY73" fmla="*/ 49723 h 83708"/>
                <a:gd name="connsiteX74" fmla="*/ 10523359 w 23005101"/>
                <a:gd name="connsiteY74" fmla="*/ 49723 h 83708"/>
                <a:gd name="connsiteX75" fmla="*/ 10343780 w 23005101"/>
                <a:gd name="connsiteY75" fmla="*/ 49723 h 83708"/>
                <a:gd name="connsiteX76" fmla="*/ 10195096 w 23005101"/>
                <a:gd name="connsiteY76" fmla="*/ 49723 h 83708"/>
                <a:gd name="connsiteX77" fmla="*/ 10015517 w 23005101"/>
                <a:gd name="connsiteY77" fmla="*/ 49723 h 83708"/>
                <a:gd name="connsiteX78" fmla="*/ 9866833 w 23005101"/>
                <a:gd name="connsiteY78" fmla="*/ 49723 h 83708"/>
                <a:gd name="connsiteX79" fmla="*/ 9687253 w 23005101"/>
                <a:gd name="connsiteY79" fmla="*/ 49723 h 83708"/>
                <a:gd name="connsiteX80" fmla="*/ 9538569 w 23005101"/>
                <a:gd name="connsiteY80" fmla="*/ 49723 h 83708"/>
                <a:gd name="connsiteX81" fmla="*/ 9358989 w 23005101"/>
                <a:gd name="connsiteY81" fmla="*/ 49723 h 83708"/>
                <a:gd name="connsiteX82" fmla="*/ 9210305 w 23005101"/>
                <a:gd name="connsiteY82" fmla="*/ 49723 h 83708"/>
                <a:gd name="connsiteX83" fmla="*/ 9030340 w 23005101"/>
                <a:gd name="connsiteY83" fmla="*/ 49723 h 83708"/>
                <a:gd name="connsiteX84" fmla="*/ 8881655 w 23005101"/>
                <a:gd name="connsiteY84" fmla="*/ 49723 h 83708"/>
                <a:gd name="connsiteX85" fmla="*/ 8701690 w 23005101"/>
                <a:gd name="connsiteY85" fmla="*/ 49723 h 83708"/>
                <a:gd name="connsiteX86" fmla="*/ 8553006 w 23005101"/>
                <a:gd name="connsiteY86" fmla="*/ 49723 h 83708"/>
                <a:gd name="connsiteX87" fmla="*/ 8373427 w 23005101"/>
                <a:gd name="connsiteY87" fmla="*/ 49723 h 83708"/>
                <a:gd name="connsiteX88" fmla="*/ 8224742 w 23005101"/>
                <a:gd name="connsiteY88" fmla="*/ 49723 h 83708"/>
                <a:gd name="connsiteX89" fmla="*/ 8045163 w 23005101"/>
                <a:gd name="connsiteY89" fmla="*/ 49723 h 83708"/>
                <a:gd name="connsiteX90" fmla="*/ 7896479 w 23005101"/>
                <a:gd name="connsiteY90" fmla="*/ 49723 h 83708"/>
                <a:gd name="connsiteX91" fmla="*/ 7716899 w 23005101"/>
                <a:gd name="connsiteY91" fmla="*/ 49723 h 83708"/>
                <a:gd name="connsiteX92" fmla="*/ 7568215 w 23005101"/>
                <a:gd name="connsiteY92" fmla="*/ 49723 h 83708"/>
                <a:gd name="connsiteX93" fmla="*/ 7388636 w 23005101"/>
                <a:gd name="connsiteY93" fmla="*/ 49723 h 83708"/>
                <a:gd name="connsiteX94" fmla="*/ 7239951 w 23005101"/>
                <a:gd name="connsiteY94" fmla="*/ 49723 h 83708"/>
                <a:gd name="connsiteX95" fmla="*/ 7060372 w 23005101"/>
                <a:gd name="connsiteY95" fmla="*/ 49723 h 83708"/>
                <a:gd name="connsiteX96" fmla="*/ 6911688 w 23005101"/>
                <a:gd name="connsiteY96" fmla="*/ 49723 h 83708"/>
                <a:gd name="connsiteX97" fmla="*/ 6732108 w 23005101"/>
                <a:gd name="connsiteY97" fmla="*/ 49723 h 83708"/>
                <a:gd name="connsiteX98" fmla="*/ 6583424 w 23005101"/>
                <a:gd name="connsiteY98" fmla="*/ 49723 h 83708"/>
                <a:gd name="connsiteX99" fmla="*/ 6403458 w 23005101"/>
                <a:gd name="connsiteY99" fmla="*/ 49723 h 83708"/>
                <a:gd name="connsiteX100" fmla="*/ 6254774 w 23005101"/>
                <a:gd name="connsiteY100" fmla="*/ 49723 h 83708"/>
                <a:gd name="connsiteX101" fmla="*/ 6075195 w 23005101"/>
                <a:gd name="connsiteY101" fmla="*/ 49723 h 83708"/>
                <a:gd name="connsiteX102" fmla="*/ 5926511 w 23005101"/>
                <a:gd name="connsiteY102" fmla="*/ 49723 h 83708"/>
                <a:gd name="connsiteX103" fmla="*/ 5746931 w 23005101"/>
                <a:gd name="connsiteY103" fmla="*/ 49723 h 83708"/>
                <a:gd name="connsiteX104" fmla="*/ 5598247 w 23005101"/>
                <a:gd name="connsiteY104" fmla="*/ 49723 h 83708"/>
                <a:gd name="connsiteX105" fmla="*/ 5418281 w 23005101"/>
                <a:gd name="connsiteY105" fmla="*/ 49723 h 83708"/>
                <a:gd name="connsiteX106" fmla="*/ 5269597 w 23005101"/>
                <a:gd name="connsiteY106" fmla="*/ 49723 h 83708"/>
                <a:gd name="connsiteX107" fmla="*/ 5090018 w 23005101"/>
                <a:gd name="connsiteY107" fmla="*/ 49723 h 83708"/>
                <a:gd name="connsiteX108" fmla="*/ 4941333 w 23005101"/>
                <a:gd name="connsiteY108" fmla="*/ 49723 h 83708"/>
                <a:gd name="connsiteX109" fmla="*/ 4761368 w 23005101"/>
                <a:gd name="connsiteY109" fmla="*/ 49723 h 83708"/>
                <a:gd name="connsiteX110" fmla="*/ 4612684 w 23005101"/>
                <a:gd name="connsiteY110" fmla="*/ 49723 h 83708"/>
                <a:gd name="connsiteX111" fmla="*/ 4433104 w 23005101"/>
                <a:gd name="connsiteY111" fmla="*/ 49723 h 83708"/>
                <a:gd name="connsiteX112" fmla="*/ 4284420 w 23005101"/>
                <a:gd name="connsiteY112" fmla="*/ 49723 h 83708"/>
                <a:gd name="connsiteX113" fmla="*/ 4104840 w 23005101"/>
                <a:gd name="connsiteY113" fmla="*/ 49723 h 83708"/>
                <a:gd name="connsiteX114" fmla="*/ 3956156 w 23005101"/>
                <a:gd name="connsiteY114" fmla="*/ 49723 h 83708"/>
                <a:gd name="connsiteX115" fmla="*/ 3776190 w 23005101"/>
                <a:gd name="connsiteY115" fmla="*/ 49723 h 83708"/>
                <a:gd name="connsiteX116" fmla="*/ 3627506 w 23005101"/>
                <a:gd name="connsiteY116" fmla="*/ 49723 h 83708"/>
                <a:gd name="connsiteX117" fmla="*/ 3447541 w 23005101"/>
                <a:gd name="connsiteY117" fmla="*/ 49723 h 83708"/>
                <a:gd name="connsiteX118" fmla="*/ 3298857 w 23005101"/>
                <a:gd name="connsiteY118" fmla="*/ 49723 h 83708"/>
                <a:gd name="connsiteX119" fmla="*/ 3118891 w 23005101"/>
                <a:gd name="connsiteY119" fmla="*/ 49723 h 83708"/>
                <a:gd name="connsiteX120" fmla="*/ 2970207 w 23005101"/>
                <a:gd name="connsiteY120" fmla="*/ 49723 h 83708"/>
                <a:gd name="connsiteX121" fmla="*/ 2790241 w 23005101"/>
                <a:gd name="connsiteY121" fmla="*/ 49723 h 83708"/>
                <a:gd name="connsiteX122" fmla="*/ 2641557 w 23005101"/>
                <a:gd name="connsiteY122" fmla="*/ 49723 h 83708"/>
                <a:gd name="connsiteX123" fmla="*/ 2461977 w 23005101"/>
                <a:gd name="connsiteY123" fmla="*/ 49723 h 83708"/>
                <a:gd name="connsiteX124" fmla="*/ 2313293 w 23005101"/>
                <a:gd name="connsiteY124" fmla="*/ 49723 h 83708"/>
                <a:gd name="connsiteX125" fmla="*/ 2133714 w 23005101"/>
                <a:gd name="connsiteY125" fmla="*/ 49723 h 83708"/>
                <a:gd name="connsiteX126" fmla="*/ 1985030 w 23005101"/>
                <a:gd name="connsiteY126" fmla="*/ 49723 h 83708"/>
                <a:gd name="connsiteX127" fmla="*/ 1805450 w 23005101"/>
                <a:gd name="connsiteY127" fmla="*/ 49723 h 83708"/>
                <a:gd name="connsiteX128" fmla="*/ 1656766 w 23005101"/>
                <a:gd name="connsiteY128" fmla="*/ 49723 h 83708"/>
                <a:gd name="connsiteX129" fmla="*/ 1476800 w 23005101"/>
                <a:gd name="connsiteY129" fmla="*/ 49723 h 83708"/>
                <a:gd name="connsiteX130" fmla="*/ 1328116 w 23005101"/>
                <a:gd name="connsiteY130" fmla="*/ 49723 h 83708"/>
                <a:gd name="connsiteX131" fmla="*/ 1148150 w 23005101"/>
                <a:gd name="connsiteY131" fmla="*/ 49723 h 83708"/>
                <a:gd name="connsiteX132" fmla="*/ 999466 w 23005101"/>
                <a:gd name="connsiteY132" fmla="*/ 49723 h 83708"/>
                <a:gd name="connsiteX133" fmla="*/ 819887 w 23005101"/>
                <a:gd name="connsiteY133" fmla="*/ 49723 h 83708"/>
                <a:gd name="connsiteX134" fmla="*/ 671203 w 23005101"/>
                <a:gd name="connsiteY134" fmla="*/ 49723 h 83708"/>
                <a:gd name="connsiteX135" fmla="*/ 491623 w 23005101"/>
                <a:gd name="connsiteY135" fmla="*/ 49723 h 83708"/>
                <a:gd name="connsiteX136" fmla="*/ 342939 w 23005101"/>
                <a:gd name="connsiteY136" fmla="*/ 49723 h 83708"/>
                <a:gd name="connsiteX137" fmla="*/ 163359 w 23005101"/>
                <a:gd name="connsiteY137" fmla="*/ 49723 h 83708"/>
                <a:gd name="connsiteX138" fmla="*/ 14675 w 23005101"/>
                <a:gd name="connsiteY138" fmla="*/ 49723 h 83708"/>
                <a:gd name="connsiteX139" fmla="*/ 0 w 23005101"/>
                <a:gd name="connsiteY139" fmla="*/ 33889 h 83708"/>
                <a:gd name="connsiteX140" fmla="*/ 179580 w 23005101"/>
                <a:gd name="connsiteY140" fmla="*/ 33889 h 83708"/>
                <a:gd name="connsiteX141" fmla="*/ 328264 w 23005101"/>
                <a:gd name="connsiteY141" fmla="*/ 33889 h 83708"/>
                <a:gd name="connsiteX142" fmla="*/ 507843 w 23005101"/>
                <a:gd name="connsiteY142" fmla="*/ 33889 h 83708"/>
                <a:gd name="connsiteX143" fmla="*/ 656527 w 23005101"/>
                <a:gd name="connsiteY143" fmla="*/ 33889 h 83708"/>
                <a:gd name="connsiteX144" fmla="*/ 836107 w 23005101"/>
                <a:gd name="connsiteY144" fmla="*/ 33889 h 83708"/>
                <a:gd name="connsiteX145" fmla="*/ 984791 w 23005101"/>
                <a:gd name="connsiteY145" fmla="*/ 33889 h 83708"/>
                <a:gd name="connsiteX146" fmla="*/ 1164757 w 23005101"/>
                <a:gd name="connsiteY146" fmla="*/ 33889 h 83708"/>
                <a:gd name="connsiteX147" fmla="*/ 1313441 w 23005101"/>
                <a:gd name="connsiteY147" fmla="*/ 33889 h 83708"/>
                <a:gd name="connsiteX148" fmla="*/ 1493406 w 23005101"/>
                <a:gd name="connsiteY148" fmla="*/ 33889 h 83708"/>
                <a:gd name="connsiteX149" fmla="*/ 1642091 w 23005101"/>
                <a:gd name="connsiteY149" fmla="*/ 33889 h 83708"/>
                <a:gd name="connsiteX150" fmla="*/ 1821670 w 23005101"/>
                <a:gd name="connsiteY150" fmla="*/ 33889 h 83708"/>
                <a:gd name="connsiteX151" fmla="*/ 1970354 w 23005101"/>
                <a:gd name="connsiteY151" fmla="*/ 33889 h 83708"/>
                <a:gd name="connsiteX152" fmla="*/ 2149934 w 23005101"/>
                <a:gd name="connsiteY152" fmla="*/ 33889 h 83708"/>
                <a:gd name="connsiteX153" fmla="*/ 2298618 w 23005101"/>
                <a:gd name="connsiteY153" fmla="*/ 33889 h 83708"/>
                <a:gd name="connsiteX154" fmla="*/ 2478197 w 23005101"/>
                <a:gd name="connsiteY154" fmla="*/ 33889 h 83708"/>
                <a:gd name="connsiteX155" fmla="*/ 2626881 w 23005101"/>
                <a:gd name="connsiteY155" fmla="*/ 33889 h 83708"/>
                <a:gd name="connsiteX156" fmla="*/ 2806461 w 23005101"/>
                <a:gd name="connsiteY156" fmla="*/ 33889 h 83708"/>
                <a:gd name="connsiteX157" fmla="*/ 2955145 w 23005101"/>
                <a:gd name="connsiteY157" fmla="*/ 33889 h 83708"/>
                <a:gd name="connsiteX158" fmla="*/ 3135111 w 23005101"/>
                <a:gd name="connsiteY158" fmla="*/ 33889 h 83708"/>
                <a:gd name="connsiteX159" fmla="*/ 3283795 w 23005101"/>
                <a:gd name="connsiteY159" fmla="*/ 33889 h 83708"/>
                <a:gd name="connsiteX160" fmla="*/ 3463761 w 23005101"/>
                <a:gd name="connsiteY160" fmla="*/ 33889 h 83708"/>
                <a:gd name="connsiteX161" fmla="*/ 3612445 w 23005101"/>
                <a:gd name="connsiteY161" fmla="*/ 33889 h 83708"/>
                <a:gd name="connsiteX162" fmla="*/ 3792410 w 23005101"/>
                <a:gd name="connsiteY162" fmla="*/ 33889 h 83708"/>
                <a:gd name="connsiteX163" fmla="*/ 3941095 w 23005101"/>
                <a:gd name="connsiteY163" fmla="*/ 33889 h 83708"/>
                <a:gd name="connsiteX164" fmla="*/ 4121060 w 23005101"/>
                <a:gd name="connsiteY164" fmla="*/ 33889 h 83708"/>
                <a:gd name="connsiteX165" fmla="*/ 4269745 w 23005101"/>
                <a:gd name="connsiteY165" fmla="*/ 33889 h 83708"/>
                <a:gd name="connsiteX166" fmla="*/ 4449324 w 23005101"/>
                <a:gd name="connsiteY166" fmla="*/ 33889 h 83708"/>
                <a:gd name="connsiteX167" fmla="*/ 4598008 w 23005101"/>
                <a:gd name="connsiteY167" fmla="*/ 33889 h 83708"/>
                <a:gd name="connsiteX168" fmla="*/ 4777588 w 23005101"/>
                <a:gd name="connsiteY168" fmla="*/ 33889 h 83708"/>
                <a:gd name="connsiteX169" fmla="*/ 4926272 w 23005101"/>
                <a:gd name="connsiteY169" fmla="*/ 33889 h 83708"/>
                <a:gd name="connsiteX170" fmla="*/ 5106238 w 23005101"/>
                <a:gd name="connsiteY170" fmla="*/ 33889 h 83708"/>
                <a:gd name="connsiteX171" fmla="*/ 5254922 w 23005101"/>
                <a:gd name="connsiteY171" fmla="*/ 33889 h 83708"/>
                <a:gd name="connsiteX172" fmla="*/ 5434887 w 23005101"/>
                <a:gd name="connsiteY172" fmla="*/ 33889 h 83708"/>
                <a:gd name="connsiteX173" fmla="*/ 5583572 w 23005101"/>
                <a:gd name="connsiteY173" fmla="*/ 33889 h 83708"/>
                <a:gd name="connsiteX174" fmla="*/ 5763538 w 23005101"/>
                <a:gd name="connsiteY174" fmla="*/ 33889 h 83708"/>
                <a:gd name="connsiteX175" fmla="*/ 5912221 w 23005101"/>
                <a:gd name="connsiteY175" fmla="*/ 33889 h 83708"/>
                <a:gd name="connsiteX176" fmla="*/ 6091801 w 23005101"/>
                <a:gd name="connsiteY176" fmla="*/ 33889 h 83708"/>
                <a:gd name="connsiteX177" fmla="*/ 6240485 w 23005101"/>
                <a:gd name="connsiteY177" fmla="*/ 33889 h 83708"/>
                <a:gd name="connsiteX178" fmla="*/ 6420065 w 23005101"/>
                <a:gd name="connsiteY178" fmla="*/ 33889 h 83708"/>
                <a:gd name="connsiteX179" fmla="*/ 6568749 w 23005101"/>
                <a:gd name="connsiteY179" fmla="*/ 33889 h 83708"/>
                <a:gd name="connsiteX180" fmla="*/ 6748328 w 23005101"/>
                <a:gd name="connsiteY180" fmla="*/ 33889 h 83708"/>
                <a:gd name="connsiteX181" fmla="*/ 6897012 w 23005101"/>
                <a:gd name="connsiteY181" fmla="*/ 33889 h 83708"/>
                <a:gd name="connsiteX182" fmla="*/ 7076592 w 23005101"/>
                <a:gd name="connsiteY182" fmla="*/ 33889 h 83708"/>
                <a:gd name="connsiteX183" fmla="*/ 7225276 w 23005101"/>
                <a:gd name="connsiteY183" fmla="*/ 33889 h 83708"/>
                <a:gd name="connsiteX184" fmla="*/ 7405242 w 23005101"/>
                <a:gd name="connsiteY184" fmla="*/ 33889 h 83708"/>
                <a:gd name="connsiteX185" fmla="*/ 7553926 w 23005101"/>
                <a:gd name="connsiteY185" fmla="*/ 33889 h 83708"/>
                <a:gd name="connsiteX186" fmla="*/ 7733505 w 23005101"/>
                <a:gd name="connsiteY186" fmla="*/ 33889 h 83708"/>
                <a:gd name="connsiteX187" fmla="*/ 7882190 w 23005101"/>
                <a:gd name="connsiteY187" fmla="*/ 33889 h 83708"/>
                <a:gd name="connsiteX188" fmla="*/ 8061769 w 23005101"/>
                <a:gd name="connsiteY188" fmla="*/ 33889 h 83708"/>
                <a:gd name="connsiteX189" fmla="*/ 8210453 w 23005101"/>
                <a:gd name="connsiteY189" fmla="*/ 33889 h 83708"/>
                <a:gd name="connsiteX190" fmla="*/ 8390418 w 23005101"/>
                <a:gd name="connsiteY190" fmla="*/ 33889 h 83708"/>
                <a:gd name="connsiteX191" fmla="*/ 8539103 w 23005101"/>
                <a:gd name="connsiteY191" fmla="*/ 33889 h 83708"/>
                <a:gd name="connsiteX192" fmla="*/ 8718682 w 23005101"/>
                <a:gd name="connsiteY192" fmla="*/ 33889 h 83708"/>
                <a:gd name="connsiteX193" fmla="*/ 8867366 w 23005101"/>
                <a:gd name="connsiteY193" fmla="*/ 33889 h 83708"/>
                <a:gd name="connsiteX194" fmla="*/ 9047332 w 23005101"/>
                <a:gd name="connsiteY194" fmla="*/ 33889 h 83708"/>
                <a:gd name="connsiteX195" fmla="*/ 9196016 w 23005101"/>
                <a:gd name="connsiteY195" fmla="*/ 33889 h 83708"/>
                <a:gd name="connsiteX196" fmla="*/ 9375596 w 23005101"/>
                <a:gd name="connsiteY196" fmla="*/ 33889 h 83708"/>
                <a:gd name="connsiteX197" fmla="*/ 9524280 w 23005101"/>
                <a:gd name="connsiteY197" fmla="*/ 33889 h 83708"/>
                <a:gd name="connsiteX198" fmla="*/ 9703859 w 23005101"/>
                <a:gd name="connsiteY198" fmla="*/ 33889 h 83708"/>
                <a:gd name="connsiteX199" fmla="*/ 9852543 w 23005101"/>
                <a:gd name="connsiteY199" fmla="*/ 33889 h 83708"/>
                <a:gd name="connsiteX200" fmla="*/ 10032123 w 23005101"/>
                <a:gd name="connsiteY200" fmla="*/ 33889 h 83708"/>
                <a:gd name="connsiteX201" fmla="*/ 10180807 w 23005101"/>
                <a:gd name="connsiteY201" fmla="*/ 33889 h 83708"/>
                <a:gd name="connsiteX202" fmla="*/ 10360773 w 23005101"/>
                <a:gd name="connsiteY202" fmla="*/ 33889 h 83708"/>
                <a:gd name="connsiteX203" fmla="*/ 10509457 w 23005101"/>
                <a:gd name="connsiteY203" fmla="*/ 33889 h 83708"/>
                <a:gd name="connsiteX204" fmla="*/ 10689036 w 23005101"/>
                <a:gd name="connsiteY204" fmla="*/ 33889 h 83708"/>
                <a:gd name="connsiteX205" fmla="*/ 10837721 w 23005101"/>
                <a:gd name="connsiteY205" fmla="*/ 33889 h 83708"/>
                <a:gd name="connsiteX206" fmla="*/ 11017687 w 23005101"/>
                <a:gd name="connsiteY206" fmla="*/ 33889 h 83708"/>
                <a:gd name="connsiteX207" fmla="*/ 11166371 w 23005101"/>
                <a:gd name="connsiteY207" fmla="*/ 33889 h 83708"/>
                <a:gd name="connsiteX208" fmla="*/ 11345950 w 23005101"/>
                <a:gd name="connsiteY208" fmla="*/ 33889 h 83708"/>
                <a:gd name="connsiteX209" fmla="*/ 11494635 w 23005101"/>
                <a:gd name="connsiteY209" fmla="*/ 33889 h 83708"/>
                <a:gd name="connsiteX210" fmla="*/ 11674214 w 23005101"/>
                <a:gd name="connsiteY210" fmla="*/ 33889 h 83708"/>
                <a:gd name="connsiteX211" fmla="*/ 11822898 w 23005101"/>
                <a:gd name="connsiteY211" fmla="*/ 33889 h 83708"/>
                <a:gd name="connsiteX212" fmla="*/ 12002477 w 23005101"/>
                <a:gd name="connsiteY212" fmla="*/ 33889 h 83708"/>
                <a:gd name="connsiteX213" fmla="*/ 12151162 w 23005101"/>
                <a:gd name="connsiteY213" fmla="*/ 33889 h 83708"/>
                <a:gd name="connsiteX214" fmla="*/ 12330741 w 23005101"/>
                <a:gd name="connsiteY214" fmla="*/ 33889 h 83708"/>
                <a:gd name="connsiteX215" fmla="*/ 12479425 w 23005101"/>
                <a:gd name="connsiteY215" fmla="*/ 33889 h 83708"/>
                <a:gd name="connsiteX216" fmla="*/ 12659390 w 23005101"/>
                <a:gd name="connsiteY216" fmla="*/ 33889 h 83708"/>
                <a:gd name="connsiteX217" fmla="*/ 12808074 w 23005101"/>
                <a:gd name="connsiteY217" fmla="*/ 33889 h 83708"/>
                <a:gd name="connsiteX218" fmla="*/ 12987654 w 23005101"/>
                <a:gd name="connsiteY218" fmla="*/ 33889 h 83708"/>
                <a:gd name="connsiteX219" fmla="*/ 13136338 w 23005101"/>
                <a:gd name="connsiteY219" fmla="*/ 33889 h 83708"/>
                <a:gd name="connsiteX220" fmla="*/ 13315917 w 23005101"/>
                <a:gd name="connsiteY220" fmla="*/ 33889 h 83708"/>
                <a:gd name="connsiteX221" fmla="*/ 13464602 w 23005101"/>
                <a:gd name="connsiteY221" fmla="*/ 33889 h 83708"/>
                <a:gd name="connsiteX222" fmla="*/ 13644181 w 23005101"/>
                <a:gd name="connsiteY222" fmla="*/ 33889 h 83708"/>
                <a:gd name="connsiteX223" fmla="*/ 13792865 w 23005101"/>
                <a:gd name="connsiteY223" fmla="*/ 33889 h 83708"/>
                <a:gd name="connsiteX224" fmla="*/ 13972445 w 23005101"/>
                <a:gd name="connsiteY224" fmla="*/ 33889 h 83708"/>
                <a:gd name="connsiteX225" fmla="*/ 14121129 w 23005101"/>
                <a:gd name="connsiteY225" fmla="*/ 33889 h 83708"/>
                <a:gd name="connsiteX226" fmla="*/ 14300708 w 23005101"/>
                <a:gd name="connsiteY226" fmla="*/ 33889 h 83708"/>
                <a:gd name="connsiteX227" fmla="*/ 14449393 w 23005101"/>
                <a:gd name="connsiteY227" fmla="*/ 33889 h 83708"/>
                <a:gd name="connsiteX228" fmla="*/ 14629359 w 23005101"/>
                <a:gd name="connsiteY228" fmla="*/ 33889 h 83708"/>
                <a:gd name="connsiteX229" fmla="*/ 14778043 w 23005101"/>
                <a:gd name="connsiteY229" fmla="*/ 33889 h 83708"/>
                <a:gd name="connsiteX230" fmla="*/ 14957622 w 23005101"/>
                <a:gd name="connsiteY230" fmla="*/ 33889 h 83708"/>
                <a:gd name="connsiteX231" fmla="*/ 15106307 w 23005101"/>
                <a:gd name="connsiteY231" fmla="*/ 33889 h 83708"/>
                <a:gd name="connsiteX232" fmla="*/ 15286272 w 23005101"/>
                <a:gd name="connsiteY232" fmla="*/ 33889 h 83708"/>
                <a:gd name="connsiteX233" fmla="*/ 15434957 w 23005101"/>
                <a:gd name="connsiteY233" fmla="*/ 33889 h 83708"/>
                <a:gd name="connsiteX234" fmla="*/ 15614921 w 23005101"/>
                <a:gd name="connsiteY234" fmla="*/ 33889 h 83708"/>
                <a:gd name="connsiteX235" fmla="*/ 15763606 w 23005101"/>
                <a:gd name="connsiteY235" fmla="*/ 33889 h 83708"/>
                <a:gd name="connsiteX236" fmla="*/ 15943185 w 23005101"/>
                <a:gd name="connsiteY236" fmla="*/ 33889 h 83708"/>
                <a:gd name="connsiteX237" fmla="*/ 16091869 w 23005101"/>
                <a:gd name="connsiteY237" fmla="*/ 33889 h 83708"/>
                <a:gd name="connsiteX238" fmla="*/ 16271449 w 23005101"/>
                <a:gd name="connsiteY238" fmla="*/ 33889 h 83708"/>
                <a:gd name="connsiteX239" fmla="*/ 16420133 w 23005101"/>
                <a:gd name="connsiteY239" fmla="*/ 33889 h 83708"/>
                <a:gd name="connsiteX240" fmla="*/ 16600099 w 23005101"/>
                <a:gd name="connsiteY240" fmla="*/ 33889 h 83708"/>
                <a:gd name="connsiteX241" fmla="*/ 16748783 w 23005101"/>
                <a:gd name="connsiteY241" fmla="*/ 33889 h 83708"/>
                <a:gd name="connsiteX242" fmla="*/ 16928750 w 23005101"/>
                <a:gd name="connsiteY242" fmla="*/ 33889 h 83708"/>
                <a:gd name="connsiteX243" fmla="*/ 17077434 w 23005101"/>
                <a:gd name="connsiteY243" fmla="*/ 33889 h 83708"/>
                <a:gd name="connsiteX244" fmla="*/ 17257398 w 23005101"/>
                <a:gd name="connsiteY244" fmla="*/ 33889 h 83708"/>
                <a:gd name="connsiteX245" fmla="*/ 17406082 w 23005101"/>
                <a:gd name="connsiteY245" fmla="*/ 33889 h 83708"/>
                <a:gd name="connsiteX246" fmla="*/ 17585662 w 23005101"/>
                <a:gd name="connsiteY246" fmla="*/ 33889 h 83708"/>
                <a:gd name="connsiteX247" fmla="*/ 17734346 w 23005101"/>
                <a:gd name="connsiteY247" fmla="*/ 33889 h 83708"/>
                <a:gd name="connsiteX248" fmla="*/ 17914312 w 23005101"/>
                <a:gd name="connsiteY248" fmla="*/ 33889 h 83708"/>
                <a:gd name="connsiteX249" fmla="*/ 18062996 w 23005101"/>
                <a:gd name="connsiteY249" fmla="*/ 33889 h 83708"/>
                <a:gd name="connsiteX250" fmla="*/ 18242576 w 23005101"/>
                <a:gd name="connsiteY250" fmla="*/ 33889 h 83708"/>
                <a:gd name="connsiteX251" fmla="*/ 18391260 w 23005101"/>
                <a:gd name="connsiteY251" fmla="*/ 33889 h 83708"/>
                <a:gd name="connsiteX252" fmla="*/ 18570840 w 23005101"/>
                <a:gd name="connsiteY252" fmla="*/ 33889 h 83708"/>
                <a:gd name="connsiteX253" fmla="*/ 18719524 w 23005101"/>
                <a:gd name="connsiteY253" fmla="*/ 33889 h 83708"/>
                <a:gd name="connsiteX254" fmla="*/ 18899490 w 23005101"/>
                <a:gd name="connsiteY254" fmla="*/ 33889 h 83708"/>
                <a:gd name="connsiteX255" fmla="*/ 19048174 w 23005101"/>
                <a:gd name="connsiteY255" fmla="*/ 33889 h 83708"/>
                <a:gd name="connsiteX256" fmla="*/ 19228140 w 23005101"/>
                <a:gd name="connsiteY256" fmla="*/ 33889 h 83708"/>
                <a:gd name="connsiteX257" fmla="*/ 19376822 w 23005101"/>
                <a:gd name="connsiteY257" fmla="*/ 33889 h 83708"/>
                <a:gd name="connsiteX258" fmla="*/ 19556788 w 23005101"/>
                <a:gd name="connsiteY258" fmla="*/ 33889 h 83708"/>
                <a:gd name="connsiteX259" fmla="*/ 19705474 w 23005101"/>
                <a:gd name="connsiteY259" fmla="*/ 33889 h 83708"/>
                <a:gd name="connsiteX260" fmla="*/ 19885054 w 23005101"/>
                <a:gd name="connsiteY260" fmla="*/ 33889 h 83708"/>
                <a:gd name="connsiteX261" fmla="*/ 20033736 w 23005101"/>
                <a:gd name="connsiteY261" fmla="*/ 33889 h 83708"/>
                <a:gd name="connsiteX262" fmla="*/ 20213318 w 23005101"/>
                <a:gd name="connsiteY262" fmla="*/ 33889 h 83708"/>
                <a:gd name="connsiteX263" fmla="*/ 20362000 w 23005101"/>
                <a:gd name="connsiteY263" fmla="*/ 33889 h 83708"/>
                <a:gd name="connsiteX264" fmla="*/ 20541580 w 23005101"/>
                <a:gd name="connsiteY264" fmla="*/ 33889 h 83708"/>
                <a:gd name="connsiteX265" fmla="*/ 20690264 w 23005101"/>
                <a:gd name="connsiteY265" fmla="*/ 33889 h 83708"/>
                <a:gd name="connsiteX266" fmla="*/ 20869844 w 23005101"/>
                <a:gd name="connsiteY266" fmla="*/ 33889 h 83708"/>
                <a:gd name="connsiteX267" fmla="*/ 21018528 w 23005101"/>
                <a:gd name="connsiteY267" fmla="*/ 33889 h 83708"/>
                <a:gd name="connsiteX268" fmla="*/ 21198492 w 23005101"/>
                <a:gd name="connsiteY268" fmla="*/ 33889 h 83708"/>
                <a:gd name="connsiteX269" fmla="*/ 21347178 w 23005101"/>
                <a:gd name="connsiteY269" fmla="*/ 33889 h 83708"/>
                <a:gd name="connsiteX270" fmla="*/ 21527142 w 23005101"/>
                <a:gd name="connsiteY270" fmla="*/ 33889 h 83708"/>
                <a:gd name="connsiteX271" fmla="*/ 21675828 w 23005101"/>
                <a:gd name="connsiteY271" fmla="*/ 33889 h 83708"/>
                <a:gd name="connsiteX272" fmla="*/ 21855406 w 23005101"/>
                <a:gd name="connsiteY272" fmla="*/ 33889 h 83708"/>
                <a:gd name="connsiteX273" fmla="*/ 22004092 w 23005101"/>
                <a:gd name="connsiteY273" fmla="*/ 33889 h 83708"/>
                <a:gd name="connsiteX274" fmla="*/ 22184056 w 23005101"/>
                <a:gd name="connsiteY274" fmla="*/ 33889 h 83708"/>
                <a:gd name="connsiteX275" fmla="*/ 22332742 w 23005101"/>
                <a:gd name="connsiteY275" fmla="*/ 33889 h 83708"/>
                <a:gd name="connsiteX276" fmla="*/ 22512706 w 23005101"/>
                <a:gd name="connsiteY276" fmla="*/ 33889 h 83708"/>
                <a:gd name="connsiteX277" fmla="*/ 22661390 w 23005101"/>
                <a:gd name="connsiteY277" fmla="*/ 33889 h 83708"/>
                <a:gd name="connsiteX278" fmla="*/ 22840970 w 23005101"/>
                <a:gd name="connsiteY278" fmla="*/ 33889 h 83708"/>
                <a:gd name="connsiteX279" fmla="*/ 22989654 w 23005101"/>
                <a:gd name="connsiteY279" fmla="*/ 33889 h 83708"/>
                <a:gd name="connsiteX280" fmla="*/ 23005102 w 23005101"/>
                <a:gd name="connsiteY280" fmla="*/ 49723 h 83708"/>
                <a:gd name="connsiteX281" fmla="*/ 22825138 w 23005101"/>
                <a:gd name="connsiteY281" fmla="*/ 49723 h 83708"/>
                <a:gd name="connsiteX282" fmla="*/ 22676452 w 23005101"/>
                <a:gd name="connsiteY282" fmla="*/ 49723 h 83708"/>
                <a:gd name="connsiteX283" fmla="*/ 22585310 w 23005101"/>
                <a:gd name="connsiteY283" fmla="*/ 83708 h 8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708">
                  <a:moveTo>
                    <a:pt x="22585310" y="83708"/>
                  </a:moveTo>
                  <a:cubicBezTo>
                    <a:pt x="22551712" y="83708"/>
                    <a:pt x="22518114" y="72509"/>
                    <a:pt x="22495328" y="49723"/>
                  </a:cubicBezTo>
                  <a:cubicBezTo>
                    <a:pt x="22458638" y="13034"/>
                    <a:pt x="22383332" y="13420"/>
                    <a:pt x="22346644" y="49723"/>
                  </a:cubicBezTo>
                  <a:cubicBezTo>
                    <a:pt x="22301458" y="94908"/>
                    <a:pt x="22212248" y="94908"/>
                    <a:pt x="22167064" y="49723"/>
                  </a:cubicBezTo>
                  <a:cubicBezTo>
                    <a:pt x="22130374" y="13034"/>
                    <a:pt x="22055070" y="13420"/>
                    <a:pt x="22018380" y="49723"/>
                  </a:cubicBezTo>
                  <a:cubicBezTo>
                    <a:pt x="21973194" y="94908"/>
                    <a:pt x="21883984" y="94908"/>
                    <a:pt x="21838800" y="49723"/>
                  </a:cubicBezTo>
                  <a:cubicBezTo>
                    <a:pt x="21802112" y="13034"/>
                    <a:pt x="21727190" y="13420"/>
                    <a:pt x="21690116" y="49723"/>
                  </a:cubicBezTo>
                  <a:cubicBezTo>
                    <a:pt x="21644930" y="94908"/>
                    <a:pt x="21555720" y="94908"/>
                    <a:pt x="21510536" y="49723"/>
                  </a:cubicBezTo>
                  <a:cubicBezTo>
                    <a:pt x="21473848" y="13420"/>
                    <a:pt x="21398926" y="13034"/>
                    <a:pt x="21361854" y="49723"/>
                  </a:cubicBezTo>
                  <a:cubicBezTo>
                    <a:pt x="21316668" y="94908"/>
                    <a:pt x="21227456" y="94908"/>
                    <a:pt x="21182272" y="49723"/>
                  </a:cubicBezTo>
                  <a:cubicBezTo>
                    <a:pt x="21145584" y="13034"/>
                    <a:pt x="21070278" y="13420"/>
                    <a:pt x="21033590" y="49723"/>
                  </a:cubicBezTo>
                  <a:cubicBezTo>
                    <a:pt x="20988404" y="94908"/>
                    <a:pt x="20899194" y="94908"/>
                    <a:pt x="20854010" y="49723"/>
                  </a:cubicBezTo>
                  <a:cubicBezTo>
                    <a:pt x="20817320" y="13034"/>
                    <a:pt x="20742014" y="13034"/>
                    <a:pt x="20705326" y="49723"/>
                  </a:cubicBezTo>
                  <a:cubicBezTo>
                    <a:pt x="20660140" y="94908"/>
                    <a:pt x="20570930" y="94908"/>
                    <a:pt x="20525358" y="49723"/>
                  </a:cubicBezTo>
                  <a:cubicBezTo>
                    <a:pt x="20488672" y="13034"/>
                    <a:pt x="20413364" y="13420"/>
                    <a:pt x="20376676" y="49723"/>
                  </a:cubicBezTo>
                  <a:cubicBezTo>
                    <a:pt x="20331492" y="94908"/>
                    <a:pt x="20242282" y="94908"/>
                    <a:pt x="20196708" y="49723"/>
                  </a:cubicBezTo>
                  <a:cubicBezTo>
                    <a:pt x="20160022" y="13034"/>
                    <a:pt x="20084714" y="13034"/>
                    <a:pt x="20048026" y="49723"/>
                  </a:cubicBezTo>
                  <a:cubicBezTo>
                    <a:pt x="20002842" y="94908"/>
                    <a:pt x="19913632" y="94908"/>
                    <a:pt x="19868446" y="49723"/>
                  </a:cubicBezTo>
                  <a:cubicBezTo>
                    <a:pt x="19831758" y="13034"/>
                    <a:pt x="19756836" y="13034"/>
                    <a:pt x="19719762" y="49723"/>
                  </a:cubicBezTo>
                  <a:cubicBezTo>
                    <a:pt x="19674578" y="94908"/>
                    <a:pt x="19585368" y="94908"/>
                    <a:pt x="19540182" y="49723"/>
                  </a:cubicBezTo>
                  <a:cubicBezTo>
                    <a:pt x="19503494" y="13034"/>
                    <a:pt x="19428188" y="13420"/>
                    <a:pt x="19391498" y="49723"/>
                  </a:cubicBezTo>
                  <a:cubicBezTo>
                    <a:pt x="19346314" y="94908"/>
                    <a:pt x="19257104" y="94908"/>
                    <a:pt x="19211920" y="49723"/>
                  </a:cubicBezTo>
                  <a:cubicBezTo>
                    <a:pt x="19175230" y="13420"/>
                    <a:pt x="19099924" y="13034"/>
                    <a:pt x="19063234" y="49723"/>
                  </a:cubicBezTo>
                  <a:cubicBezTo>
                    <a:pt x="19018050" y="94908"/>
                    <a:pt x="18928840" y="94908"/>
                    <a:pt x="18883656" y="49723"/>
                  </a:cubicBezTo>
                  <a:cubicBezTo>
                    <a:pt x="18846966" y="13420"/>
                    <a:pt x="18771660" y="13420"/>
                    <a:pt x="18734972" y="49723"/>
                  </a:cubicBezTo>
                  <a:cubicBezTo>
                    <a:pt x="18689788" y="94908"/>
                    <a:pt x="18600576" y="94908"/>
                    <a:pt x="18555006" y="49723"/>
                  </a:cubicBezTo>
                  <a:cubicBezTo>
                    <a:pt x="18518318" y="13034"/>
                    <a:pt x="18443396" y="13034"/>
                    <a:pt x="18406320" y="49723"/>
                  </a:cubicBezTo>
                  <a:cubicBezTo>
                    <a:pt x="18360750" y="94908"/>
                    <a:pt x="18271926" y="94908"/>
                    <a:pt x="18226356" y="49723"/>
                  </a:cubicBezTo>
                  <a:cubicBezTo>
                    <a:pt x="18189668" y="13034"/>
                    <a:pt x="18114360" y="13034"/>
                    <a:pt x="18077672" y="49723"/>
                  </a:cubicBezTo>
                  <a:cubicBezTo>
                    <a:pt x="18032486" y="94908"/>
                    <a:pt x="17943276" y="94908"/>
                    <a:pt x="17898092" y="49723"/>
                  </a:cubicBezTo>
                  <a:cubicBezTo>
                    <a:pt x="17861404" y="13034"/>
                    <a:pt x="17786482" y="13034"/>
                    <a:pt x="17749408" y="49723"/>
                  </a:cubicBezTo>
                  <a:cubicBezTo>
                    <a:pt x="17704224" y="94908"/>
                    <a:pt x="17615012" y="94908"/>
                    <a:pt x="17569442" y="49723"/>
                  </a:cubicBezTo>
                  <a:cubicBezTo>
                    <a:pt x="17532754" y="13034"/>
                    <a:pt x="17457832" y="13034"/>
                    <a:pt x="17420758" y="49723"/>
                  </a:cubicBezTo>
                  <a:cubicBezTo>
                    <a:pt x="17375574" y="94908"/>
                    <a:pt x="17286362" y="94908"/>
                    <a:pt x="17240792" y="49723"/>
                  </a:cubicBezTo>
                  <a:cubicBezTo>
                    <a:pt x="17203718" y="13034"/>
                    <a:pt x="17128796" y="13420"/>
                    <a:pt x="17092108" y="49723"/>
                  </a:cubicBezTo>
                  <a:cubicBezTo>
                    <a:pt x="17046538" y="94908"/>
                    <a:pt x="16957714" y="94908"/>
                    <a:pt x="16912528" y="49723"/>
                  </a:cubicBezTo>
                  <a:cubicBezTo>
                    <a:pt x="16875840" y="13034"/>
                    <a:pt x="16800532" y="13420"/>
                    <a:pt x="16763844" y="49723"/>
                  </a:cubicBezTo>
                  <a:cubicBezTo>
                    <a:pt x="16718660" y="94908"/>
                    <a:pt x="16629450" y="94908"/>
                    <a:pt x="16584265" y="49723"/>
                  </a:cubicBezTo>
                  <a:cubicBezTo>
                    <a:pt x="16547577" y="13034"/>
                    <a:pt x="16472269" y="13420"/>
                    <a:pt x="16435581" y="49723"/>
                  </a:cubicBezTo>
                  <a:cubicBezTo>
                    <a:pt x="16390010" y="94908"/>
                    <a:pt x="16301186" y="94908"/>
                    <a:pt x="16255616" y="49723"/>
                  </a:cubicBezTo>
                  <a:cubicBezTo>
                    <a:pt x="16218927" y="13034"/>
                    <a:pt x="16143619" y="13420"/>
                    <a:pt x="16106931" y="49723"/>
                  </a:cubicBezTo>
                  <a:cubicBezTo>
                    <a:pt x="16061361" y="94908"/>
                    <a:pt x="15972536" y="94908"/>
                    <a:pt x="15926966" y="49723"/>
                  </a:cubicBezTo>
                  <a:cubicBezTo>
                    <a:pt x="15890277" y="13420"/>
                    <a:pt x="15815355" y="13034"/>
                    <a:pt x="15778281" y="49723"/>
                  </a:cubicBezTo>
                  <a:cubicBezTo>
                    <a:pt x="15733097" y="94908"/>
                    <a:pt x="15643886" y="94908"/>
                    <a:pt x="15598702" y="49723"/>
                  </a:cubicBezTo>
                  <a:cubicBezTo>
                    <a:pt x="15562013" y="13034"/>
                    <a:pt x="15486706" y="13420"/>
                    <a:pt x="15450018" y="49723"/>
                  </a:cubicBezTo>
                  <a:cubicBezTo>
                    <a:pt x="15404834" y="94908"/>
                    <a:pt x="15315622" y="94908"/>
                    <a:pt x="15270438" y="49723"/>
                  </a:cubicBezTo>
                  <a:cubicBezTo>
                    <a:pt x="15233750" y="13034"/>
                    <a:pt x="15158443" y="13034"/>
                    <a:pt x="15121754" y="49723"/>
                  </a:cubicBezTo>
                  <a:cubicBezTo>
                    <a:pt x="15076570" y="94908"/>
                    <a:pt x="14987359" y="94908"/>
                    <a:pt x="14942175" y="49723"/>
                  </a:cubicBezTo>
                  <a:cubicBezTo>
                    <a:pt x="14905486" y="13034"/>
                    <a:pt x="14830179" y="13420"/>
                    <a:pt x="14793490" y="49723"/>
                  </a:cubicBezTo>
                  <a:cubicBezTo>
                    <a:pt x="14748306" y="94908"/>
                    <a:pt x="14659095" y="94908"/>
                    <a:pt x="14613911" y="49723"/>
                  </a:cubicBezTo>
                  <a:cubicBezTo>
                    <a:pt x="14577222" y="13034"/>
                    <a:pt x="14501915" y="13420"/>
                    <a:pt x="14465227" y="49723"/>
                  </a:cubicBezTo>
                  <a:cubicBezTo>
                    <a:pt x="14420043" y="94908"/>
                    <a:pt x="14330831" y="94908"/>
                    <a:pt x="14285647" y="49723"/>
                  </a:cubicBezTo>
                  <a:cubicBezTo>
                    <a:pt x="14248959" y="13034"/>
                    <a:pt x="14173652" y="13034"/>
                    <a:pt x="14136963" y="49723"/>
                  </a:cubicBezTo>
                  <a:cubicBezTo>
                    <a:pt x="14091779" y="94908"/>
                    <a:pt x="14002568" y="94908"/>
                    <a:pt x="13957384" y="49723"/>
                  </a:cubicBezTo>
                  <a:cubicBezTo>
                    <a:pt x="13920695" y="13420"/>
                    <a:pt x="13845388" y="13034"/>
                    <a:pt x="13808699" y="49723"/>
                  </a:cubicBezTo>
                  <a:cubicBezTo>
                    <a:pt x="13763516" y="94908"/>
                    <a:pt x="13674304" y="94908"/>
                    <a:pt x="13628734" y="49723"/>
                  </a:cubicBezTo>
                  <a:cubicBezTo>
                    <a:pt x="13592046" y="13420"/>
                    <a:pt x="13516738" y="13034"/>
                    <a:pt x="13480049" y="49723"/>
                  </a:cubicBezTo>
                  <a:cubicBezTo>
                    <a:pt x="13434865" y="94908"/>
                    <a:pt x="13345655" y="94908"/>
                    <a:pt x="13300085" y="49723"/>
                  </a:cubicBezTo>
                  <a:cubicBezTo>
                    <a:pt x="13263396" y="13034"/>
                    <a:pt x="13188474" y="13034"/>
                    <a:pt x="13151400" y="49723"/>
                  </a:cubicBezTo>
                  <a:cubicBezTo>
                    <a:pt x="13106215" y="94908"/>
                    <a:pt x="13017005" y="94908"/>
                    <a:pt x="12971434" y="49723"/>
                  </a:cubicBezTo>
                  <a:cubicBezTo>
                    <a:pt x="12934746" y="13034"/>
                    <a:pt x="12859824" y="13034"/>
                    <a:pt x="12822750" y="49723"/>
                  </a:cubicBezTo>
                  <a:cubicBezTo>
                    <a:pt x="12777565" y="94908"/>
                    <a:pt x="12688355" y="94908"/>
                    <a:pt x="12643171" y="49723"/>
                  </a:cubicBezTo>
                  <a:cubicBezTo>
                    <a:pt x="12606482" y="13034"/>
                    <a:pt x="12531175" y="13034"/>
                    <a:pt x="12494486" y="49723"/>
                  </a:cubicBezTo>
                  <a:cubicBezTo>
                    <a:pt x="12449301" y="94908"/>
                    <a:pt x="12360091" y="94908"/>
                    <a:pt x="12314907" y="49723"/>
                  </a:cubicBezTo>
                  <a:cubicBezTo>
                    <a:pt x="12278218" y="13034"/>
                    <a:pt x="12202911" y="13420"/>
                    <a:pt x="12166223" y="49723"/>
                  </a:cubicBezTo>
                  <a:cubicBezTo>
                    <a:pt x="12120652" y="94908"/>
                    <a:pt x="12031827" y="94908"/>
                    <a:pt x="11986257" y="49723"/>
                  </a:cubicBezTo>
                  <a:cubicBezTo>
                    <a:pt x="11949569" y="13034"/>
                    <a:pt x="11874261" y="13420"/>
                    <a:pt x="11837573" y="49723"/>
                  </a:cubicBezTo>
                  <a:cubicBezTo>
                    <a:pt x="11792389" y="94908"/>
                    <a:pt x="11703178" y="94908"/>
                    <a:pt x="11657607" y="49723"/>
                  </a:cubicBezTo>
                  <a:cubicBezTo>
                    <a:pt x="11620919" y="13034"/>
                    <a:pt x="11545611" y="13420"/>
                    <a:pt x="11508923" y="49723"/>
                  </a:cubicBezTo>
                  <a:cubicBezTo>
                    <a:pt x="11463352" y="94908"/>
                    <a:pt x="11374528" y="94908"/>
                    <a:pt x="11328958" y="49723"/>
                  </a:cubicBezTo>
                  <a:cubicBezTo>
                    <a:pt x="11292269" y="13034"/>
                    <a:pt x="11216962" y="13420"/>
                    <a:pt x="11180273" y="49723"/>
                  </a:cubicBezTo>
                  <a:cubicBezTo>
                    <a:pt x="11135088" y="94908"/>
                    <a:pt x="11045878" y="94908"/>
                    <a:pt x="11000694" y="49723"/>
                  </a:cubicBezTo>
                  <a:cubicBezTo>
                    <a:pt x="10964005" y="13420"/>
                    <a:pt x="10889084" y="13034"/>
                    <a:pt x="10852010" y="49723"/>
                  </a:cubicBezTo>
                  <a:cubicBezTo>
                    <a:pt x="10806439" y="94908"/>
                    <a:pt x="10717614" y="94908"/>
                    <a:pt x="10672044" y="49723"/>
                  </a:cubicBezTo>
                  <a:cubicBezTo>
                    <a:pt x="10634970" y="13034"/>
                    <a:pt x="10560048" y="13420"/>
                    <a:pt x="10523359" y="49723"/>
                  </a:cubicBezTo>
                  <a:cubicBezTo>
                    <a:pt x="10478176" y="94908"/>
                    <a:pt x="10388965" y="94908"/>
                    <a:pt x="10343780" y="49723"/>
                  </a:cubicBezTo>
                  <a:cubicBezTo>
                    <a:pt x="10307093" y="13034"/>
                    <a:pt x="10232171" y="13034"/>
                    <a:pt x="10195096" y="49723"/>
                  </a:cubicBezTo>
                  <a:cubicBezTo>
                    <a:pt x="10149912" y="94908"/>
                    <a:pt x="10060702" y="94908"/>
                    <a:pt x="10015517" y="49723"/>
                  </a:cubicBezTo>
                  <a:cubicBezTo>
                    <a:pt x="9978829" y="13034"/>
                    <a:pt x="9903521" y="13420"/>
                    <a:pt x="9866833" y="49723"/>
                  </a:cubicBezTo>
                  <a:cubicBezTo>
                    <a:pt x="9821648" y="94908"/>
                    <a:pt x="9732437" y="94908"/>
                    <a:pt x="9687253" y="49723"/>
                  </a:cubicBezTo>
                  <a:cubicBezTo>
                    <a:pt x="9650565" y="13034"/>
                    <a:pt x="9575257" y="13034"/>
                    <a:pt x="9538569" y="49723"/>
                  </a:cubicBezTo>
                  <a:cubicBezTo>
                    <a:pt x="9493385" y="94908"/>
                    <a:pt x="9404174" y="94908"/>
                    <a:pt x="9358989" y="49723"/>
                  </a:cubicBezTo>
                  <a:cubicBezTo>
                    <a:pt x="9322301" y="13034"/>
                    <a:pt x="9246994" y="13420"/>
                    <a:pt x="9210305" y="49723"/>
                  </a:cubicBezTo>
                  <a:cubicBezTo>
                    <a:pt x="9164734" y="94908"/>
                    <a:pt x="9075910" y="94908"/>
                    <a:pt x="9030340" y="49723"/>
                  </a:cubicBezTo>
                  <a:cubicBezTo>
                    <a:pt x="8993651" y="13420"/>
                    <a:pt x="8918343" y="13034"/>
                    <a:pt x="8881655" y="49723"/>
                  </a:cubicBezTo>
                  <a:cubicBezTo>
                    <a:pt x="8836085" y="94908"/>
                    <a:pt x="8747260" y="94908"/>
                    <a:pt x="8701690" y="49723"/>
                  </a:cubicBezTo>
                  <a:cubicBezTo>
                    <a:pt x="8665001" y="13034"/>
                    <a:pt x="8589694" y="13420"/>
                    <a:pt x="8553006" y="49723"/>
                  </a:cubicBezTo>
                  <a:cubicBezTo>
                    <a:pt x="8507821" y="94908"/>
                    <a:pt x="8418611" y="94908"/>
                    <a:pt x="8373427" y="49723"/>
                  </a:cubicBezTo>
                  <a:cubicBezTo>
                    <a:pt x="8336352" y="13420"/>
                    <a:pt x="8261430" y="13420"/>
                    <a:pt x="8224742" y="49723"/>
                  </a:cubicBezTo>
                  <a:cubicBezTo>
                    <a:pt x="8179558" y="94908"/>
                    <a:pt x="8090347" y="94908"/>
                    <a:pt x="8045163" y="49723"/>
                  </a:cubicBezTo>
                  <a:cubicBezTo>
                    <a:pt x="8008474" y="13420"/>
                    <a:pt x="7933167" y="13420"/>
                    <a:pt x="7896479" y="49723"/>
                  </a:cubicBezTo>
                  <a:cubicBezTo>
                    <a:pt x="7851294" y="94908"/>
                    <a:pt x="7762084" y="94908"/>
                    <a:pt x="7716899" y="49723"/>
                  </a:cubicBezTo>
                  <a:cubicBezTo>
                    <a:pt x="7680211" y="13034"/>
                    <a:pt x="7604903" y="13420"/>
                    <a:pt x="7568215" y="49723"/>
                  </a:cubicBezTo>
                  <a:cubicBezTo>
                    <a:pt x="7523031" y="94908"/>
                    <a:pt x="7433820" y="94908"/>
                    <a:pt x="7388636" y="49723"/>
                  </a:cubicBezTo>
                  <a:cubicBezTo>
                    <a:pt x="7351947" y="13034"/>
                    <a:pt x="7277026" y="13420"/>
                    <a:pt x="7239951" y="49723"/>
                  </a:cubicBezTo>
                  <a:cubicBezTo>
                    <a:pt x="7194767" y="94908"/>
                    <a:pt x="7105557" y="94908"/>
                    <a:pt x="7060372" y="49723"/>
                  </a:cubicBezTo>
                  <a:cubicBezTo>
                    <a:pt x="7023683" y="13034"/>
                    <a:pt x="6948376" y="13420"/>
                    <a:pt x="6911688" y="49723"/>
                  </a:cubicBezTo>
                  <a:cubicBezTo>
                    <a:pt x="6866503" y="94908"/>
                    <a:pt x="6777293" y="94908"/>
                    <a:pt x="6732108" y="49723"/>
                  </a:cubicBezTo>
                  <a:cubicBezTo>
                    <a:pt x="6695420" y="13034"/>
                    <a:pt x="6620112" y="13034"/>
                    <a:pt x="6583424" y="49723"/>
                  </a:cubicBezTo>
                  <a:cubicBezTo>
                    <a:pt x="6537853" y="94908"/>
                    <a:pt x="6449029" y="94908"/>
                    <a:pt x="6403458" y="49723"/>
                  </a:cubicBezTo>
                  <a:cubicBezTo>
                    <a:pt x="6366770" y="13034"/>
                    <a:pt x="6291849" y="13034"/>
                    <a:pt x="6254774" y="49723"/>
                  </a:cubicBezTo>
                  <a:cubicBezTo>
                    <a:pt x="6209589" y="94908"/>
                    <a:pt x="6120379" y="94908"/>
                    <a:pt x="6075195" y="49723"/>
                  </a:cubicBezTo>
                  <a:cubicBezTo>
                    <a:pt x="6038506" y="13034"/>
                    <a:pt x="5963585" y="13034"/>
                    <a:pt x="5926511" y="49723"/>
                  </a:cubicBezTo>
                  <a:cubicBezTo>
                    <a:pt x="5881326" y="94908"/>
                    <a:pt x="5792115" y="94908"/>
                    <a:pt x="5746931" y="49723"/>
                  </a:cubicBezTo>
                  <a:cubicBezTo>
                    <a:pt x="5710243" y="13034"/>
                    <a:pt x="5634935" y="13034"/>
                    <a:pt x="5598247" y="49723"/>
                  </a:cubicBezTo>
                  <a:cubicBezTo>
                    <a:pt x="5553062" y="94908"/>
                    <a:pt x="5463852" y="94908"/>
                    <a:pt x="5418281" y="49723"/>
                  </a:cubicBezTo>
                  <a:cubicBezTo>
                    <a:pt x="5381593" y="13034"/>
                    <a:pt x="5306672" y="13420"/>
                    <a:pt x="5269597" y="49723"/>
                  </a:cubicBezTo>
                  <a:cubicBezTo>
                    <a:pt x="5224413" y="94908"/>
                    <a:pt x="5135202" y="94908"/>
                    <a:pt x="5090018" y="49723"/>
                  </a:cubicBezTo>
                  <a:cubicBezTo>
                    <a:pt x="5053330" y="13034"/>
                    <a:pt x="4978408" y="13420"/>
                    <a:pt x="4941333" y="49723"/>
                  </a:cubicBezTo>
                  <a:cubicBezTo>
                    <a:pt x="4895763" y="94908"/>
                    <a:pt x="4806939" y="94908"/>
                    <a:pt x="4761368" y="49723"/>
                  </a:cubicBezTo>
                  <a:cubicBezTo>
                    <a:pt x="4724679" y="13034"/>
                    <a:pt x="4649372" y="13420"/>
                    <a:pt x="4612684" y="49723"/>
                  </a:cubicBezTo>
                  <a:cubicBezTo>
                    <a:pt x="4567499" y="94908"/>
                    <a:pt x="4478289" y="94908"/>
                    <a:pt x="4433104" y="49723"/>
                  </a:cubicBezTo>
                  <a:cubicBezTo>
                    <a:pt x="4396416" y="13034"/>
                    <a:pt x="4321495" y="13420"/>
                    <a:pt x="4284420" y="49723"/>
                  </a:cubicBezTo>
                  <a:cubicBezTo>
                    <a:pt x="4239235" y="94908"/>
                    <a:pt x="4150025" y="94908"/>
                    <a:pt x="4104840" y="49723"/>
                  </a:cubicBezTo>
                  <a:cubicBezTo>
                    <a:pt x="4068152" y="13034"/>
                    <a:pt x="3992845" y="13420"/>
                    <a:pt x="3956156" y="49723"/>
                  </a:cubicBezTo>
                  <a:cubicBezTo>
                    <a:pt x="3910586" y="94908"/>
                    <a:pt x="3821761" y="94908"/>
                    <a:pt x="3776190" y="49723"/>
                  </a:cubicBezTo>
                  <a:cubicBezTo>
                    <a:pt x="3739502" y="13034"/>
                    <a:pt x="3664581" y="13034"/>
                    <a:pt x="3627506" y="49723"/>
                  </a:cubicBezTo>
                  <a:cubicBezTo>
                    <a:pt x="3582322" y="94908"/>
                    <a:pt x="3493111" y="94908"/>
                    <a:pt x="3447541" y="49723"/>
                  </a:cubicBezTo>
                  <a:cubicBezTo>
                    <a:pt x="3410852" y="13034"/>
                    <a:pt x="3335545" y="13420"/>
                    <a:pt x="3298857" y="49723"/>
                  </a:cubicBezTo>
                  <a:cubicBezTo>
                    <a:pt x="3253286" y="94908"/>
                    <a:pt x="3164462" y="94908"/>
                    <a:pt x="3118891" y="49723"/>
                  </a:cubicBezTo>
                  <a:cubicBezTo>
                    <a:pt x="3082202" y="13034"/>
                    <a:pt x="3006895" y="13420"/>
                    <a:pt x="2970207" y="49723"/>
                  </a:cubicBezTo>
                  <a:cubicBezTo>
                    <a:pt x="2924636" y="94908"/>
                    <a:pt x="2835812" y="94908"/>
                    <a:pt x="2790241" y="49723"/>
                  </a:cubicBezTo>
                  <a:cubicBezTo>
                    <a:pt x="2753553" y="13034"/>
                    <a:pt x="2678245" y="13034"/>
                    <a:pt x="2641557" y="49723"/>
                  </a:cubicBezTo>
                  <a:cubicBezTo>
                    <a:pt x="2596373" y="94908"/>
                    <a:pt x="2507162" y="94908"/>
                    <a:pt x="2461977" y="49723"/>
                  </a:cubicBezTo>
                  <a:cubicBezTo>
                    <a:pt x="2425289" y="13034"/>
                    <a:pt x="2349982" y="13420"/>
                    <a:pt x="2313293" y="49723"/>
                  </a:cubicBezTo>
                  <a:cubicBezTo>
                    <a:pt x="2268109" y="94908"/>
                    <a:pt x="2178898" y="94908"/>
                    <a:pt x="2133714" y="49723"/>
                  </a:cubicBezTo>
                  <a:cubicBezTo>
                    <a:pt x="2097025" y="13034"/>
                    <a:pt x="2021718" y="13420"/>
                    <a:pt x="1985030" y="49723"/>
                  </a:cubicBezTo>
                  <a:cubicBezTo>
                    <a:pt x="1939845" y="94908"/>
                    <a:pt x="1850635" y="94908"/>
                    <a:pt x="1805450" y="49723"/>
                  </a:cubicBezTo>
                  <a:cubicBezTo>
                    <a:pt x="1768762" y="13034"/>
                    <a:pt x="1693454" y="13420"/>
                    <a:pt x="1656766" y="49723"/>
                  </a:cubicBezTo>
                  <a:cubicBezTo>
                    <a:pt x="1611195" y="94908"/>
                    <a:pt x="1522371" y="94908"/>
                    <a:pt x="1476800" y="49723"/>
                  </a:cubicBezTo>
                  <a:cubicBezTo>
                    <a:pt x="1440112" y="13034"/>
                    <a:pt x="1364804" y="13420"/>
                    <a:pt x="1328116" y="49723"/>
                  </a:cubicBezTo>
                  <a:cubicBezTo>
                    <a:pt x="1282545" y="94908"/>
                    <a:pt x="1193721" y="94908"/>
                    <a:pt x="1148150" y="49723"/>
                  </a:cubicBezTo>
                  <a:cubicBezTo>
                    <a:pt x="1111462" y="13034"/>
                    <a:pt x="1036155" y="13034"/>
                    <a:pt x="999466" y="49723"/>
                  </a:cubicBezTo>
                  <a:cubicBezTo>
                    <a:pt x="954282" y="94908"/>
                    <a:pt x="865071" y="94908"/>
                    <a:pt x="819887" y="49723"/>
                  </a:cubicBezTo>
                  <a:cubicBezTo>
                    <a:pt x="783198" y="13034"/>
                    <a:pt x="707891" y="13034"/>
                    <a:pt x="671203" y="49723"/>
                  </a:cubicBezTo>
                  <a:cubicBezTo>
                    <a:pt x="626018" y="94908"/>
                    <a:pt x="536808" y="94908"/>
                    <a:pt x="491623" y="49723"/>
                  </a:cubicBezTo>
                  <a:cubicBezTo>
                    <a:pt x="454935" y="13034"/>
                    <a:pt x="379627" y="13420"/>
                    <a:pt x="342939" y="49723"/>
                  </a:cubicBezTo>
                  <a:cubicBezTo>
                    <a:pt x="297754" y="94908"/>
                    <a:pt x="208544" y="94908"/>
                    <a:pt x="163359" y="49723"/>
                  </a:cubicBezTo>
                  <a:cubicBezTo>
                    <a:pt x="126671" y="13034"/>
                    <a:pt x="51364" y="13034"/>
                    <a:pt x="14675" y="49723"/>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708"/>
                    <a:pt x="22585310" y="83708"/>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20" name="Freeform: Shape 19">
              <a:extLst>
                <a:ext uri="{FF2B5EF4-FFF2-40B4-BE49-F238E27FC236}">
                  <a16:creationId xmlns:a16="http://schemas.microsoft.com/office/drawing/2014/main" id="{69BF50EC-9C59-4716-B7C5-218687348607}"/>
                </a:ext>
              </a:extLst>
            </p:cNvPr>
            <p:cNvSpPr/>
            <p:nvPr/>
          </p:nvSpPr>
          <p:spPr>
            <a:xfrm>
              <a:off x="-51438" y="956323"/>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21" name="Freeform: Shape 20">
              <a:extLst>
                <a:ext uri="{FF2B5EF4-FFF2-40B4-BE49-F238E27FC236}">
                  <a16:creationId xmlns:a16="http://schemas.microsoft.com/office/drawing/2014/main" id="{DCCF0053-3292-402C-B6FE-BACB2775A475}"/>
                </a:ext>
              </a:extLst>
            </p:cNvPr>
            <p:cNvSpPr/>
            <p:nvPr/>
          </p:nvSpPr>
          <p:spPr>
            <a:xfrm>
              <a:off x="-51438" y="1093037"/>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3034"/>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3034"/>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3034"/>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3034"/>
                    <a:pt x="20084714" y="12648"/>
                    <a:pt x="20048026" y="49337"/>
                  </a:cubicBezTo>
                  <a:cubicBezTo>
                    <a:pt x="20002842" y="94522"/>
                    <a:pt x="19913632" y="94522"/>
                    <a:pt x="19868446" y="49337"/>
                  </a:cubicBezTo>
                  <a:cubicBezTo>
                    <a:pt x="19831758" y="13034"/>
                    <a:pt x="19756836" y="13034"/>
                    <a:pt x="19719762" y="49337"/>
                  </a:cubicBezTo>
                  <a:cubicBezTo>
                    <a:pt x="19674578" y="94522"/>
                    <a:pt x="19585368" y="94522"/>
                    <a:pt x="19540182" y="49337"/>
                  </a:cubicBezTo>
                  <a:cubicBezTo>
                    <a:pt x="19503494" y="13034"/>
                    <a:pt x="19428188" y="13034"/>
                    <a:pt x="19391498" y="49337"/>
                  </a:cubicBezTo>
                  <a:cubicBezTo>
                    <a:pt x="19346314" y="94522"/>
                    <a:pt x="19257104" y="94522"/>
                    <a:pt x="19211920" y="49337"/>
                  </a:cubicBezTo>
                  <a:cubicBezTo>
                    <a:pt x="19175230" y="13034"/>
                    <a:pt x="19099924" y="13034"/>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3034"/>
                    <a:pt x="18443396" y="13034"/>
                    <a:pt x="18406320" y="49337"/>
                  </a:cubicBezTo>
                  <a:cubicBezTo>
                    <a:pt x="18360750" y="94522"/>
                    <a:pt x="18271926" y="94522"/>
                    <a:pt x="18226356" y="49337"/>
                  </a:cubicBezTo>
                  <a:cubicBezTo>
                    <a:pt x="18189668" y="13034"/>
                    <a:pt x="18114360" y="13034"/>
                    <a:pt x="18077672" y="49337"/>
                  </a:cubicBezTo>
                  <a:cubicBezTo>
                    <a:pt x="18032486" y="94522"/>
                    <a:pt x="17943276" y="94522"/>
                    <a:pt x="17898092" y="49337"/>
                  </a:cubicBezTo>
                  <a:cubicBezTo>
                    <a:pt x="17861404" y="13034"/>
                    <a:pt x="17786482" y="13034"/>
                    <a:pt x="17749408" y="49337"/>
                  </a:cubicBezTo>
                  <a:cubicBezTo>
                    <a:pt x="17704224" y="94522"/>
                    <a:pt x="17615012" y="94522"/>
                    <a:pt x="17569442" y="49337"/>
                  </a:cubicBezTo>
                  <a:cubicBezTo>
                    <a:pt x="17532754" y="13034"/>
                    <a:pt x="17457832" y="13034"/>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3034"/>
                    <a:pt x="16143619" y="13034"/>
                    <a:pt x="16106931" y="49337"/>
                  </a:cubicBezTo>
                  <a:cubicBezTo>
                    <a:pt x="16061361" y="94522"/>
                    <a:pt x="15972536" y="94522"/>
                    <a:pt x="15926966" y="49337"/>
                  </a:cubicBezTo>
                  <a:cubicBezTo>
                    <a:pt x="15890277" y="13034"/>
                    <a:pt x="15815355" y="13034"/>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3034"/>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3034"/>
                    <a:pt x="14501915" y="13034"/>
                    <a:pt x="14465227" y="49337"/>
                  </a:cubicBezTo>
                  <a:cubicBezTo>
                    <a:pt x="14420043" y="94522"/>
                    <a:pt x="14330831" y="94522"/>
                    <a:pt x="14285647" y="49337"/>
                  </a:cubicBezTo>
                  <a:cubicBezTo>
                    <a:pt x="14248959" y="13034"/>
                    <a:pt x="14173652" y="13034"/>
                    <a:pt x="14136963" y="49337"/>
                  </a:cubicBezTo>
                  <a:cubicBezTo>
                    <a:pt x="14091779" y="94522"/>
                    <a:pt x="14002568" y="94522"/>
                    <a:pt x="13957384" y="49337"/>
                  </a:cubicBezTo>
                  <a:cubicBezTo>
                    <a:pt x="13920695" y="13034"/>
                    <a:pt x="13845388" y="13034"/>
                    <a:pt x="13808699" y="49337"/>
                  </a:cubicBezTo>
                  <a:cubicBezTo>
                    <a:pt x="13763516" y="94522"/>
                    <a:pt x="13674304" y="94522"/>
                    <a:pt x="13628734" y="49337"/>
                  </a:cubicBezTo>
                  <a:cubicBezTo>
                    <a:pt x="13592046" y="13034"/>
                    <a:pt x="13516738" y="13034"/>
                    <a:pt x="13480049" y="49337"/>
                  </a:cubicBezTo>
                  <a:cubicBezTo>
                    <a:pt x="13434865" y="94522"/>
                    <a:pt x="13345655" y="94522"/>
                    <a:pt x="13300085" y="49337"/>
                  </a:cubicBezTo>
                  <a:cubicBezTo>
                    <a:pt x="13263396" y="13034"/>
                    <a:pt x="13188474" y="13034"/>
                    <a:pt x="13151400" y="49337"/>
                  </a:cubicBezTo>
                  <a:cubicBezTo>
                    <a:pt x="13106215" y="94522"/>
                    <a:pt x="13017005" y="94522"/>
                    <a:pt x="12971434" y="49337"/>
                  </a:cubicBezTo>
                  <a:cubicBezTo>
                    <a:pt x="12934746" y="13034"/>
                    <a:pt x="12859824" y="13034"/>
                    <a:pt x="12822750" y="49337"/>
                  </a:cubicBezTo>
                  <a:cubicBezTo>
                    <a:pt x="12777565" y="94522"/>
                    <a:pt x="12688355" y="94522"/>
                    <a:pt x="12643171" y="49337"/>
                  </a:cubicBezTo>
                  <a:cubicBezTo>
                    <a:pt x="12606482" y="13034"/>
                    <a:pt x="12531175" y="13034"/>
                    <a:pt x="12494486" y="49337"/>
                  </a:cubicBezTo>
                  <a:cubicBezTo>
                    <a:pt x="12449301" y="94522"/>
                    <a:pt x="12360091" y="94522"/>
                    <a:pt x="12314907" y="49337"/>
                  </a:cubicBezTo>
                  <a:cubicBezTo>
                    <a:pt x="12278218" y="13034"/>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3034"/>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3034"/>
                    <a:pt x="10232171" y="12648"/>
                    <a:pt x="10195096" y="49337"/>
                  </a:cubicBezTo>
                  <a:cubicBezTo>
                    <a:pt x="10149912" y="94522"/>
                    <a:pt x="10060702" y="94522"/>
                    <a:pt x="10015517" y="49337"/>
                  </a:cubicBezTo>
                  <a:cubicBezTo>
                    <a:pt x="9978829" y="13034"/>
                    <a:pt x="9903521" y="13034"/>
                    <a:pt x="9866833" y="49337"/>
                  </a:cubicBezTo>
                  <a:cubicBezTo>
                    <a:pt x="9821648" y="94522"/>
                    <a:pt x="9732437" y="94522"/>
                    <a:pt x="9687253" y="49337"/>
                  </a:cubicBezTo>
                  <a:cubicBezTo>
                    <a:pt x="9650565" y="13034"/>
                    <a:pt x="9575257" y="13034"/>
                    <a:pt x="9538569" y="49337"/>
                  </a:cubicBezTo>
                  <a:cubicBezTo>
                    <a:pt x="9493385" y="94522"/>
                    <a:pt x="9404174" y="94522"/>
                    <a:pt x="9358989" y="49337"/>
                  </a:cubicBezTo>
                  <a:cubicBezTo>
                    <a:pt x="9322301" y="13034"/>
                    <a:pt x="9246994" y="13034"/>
                    <a:pt x="9210305" y="49337"/>
                  </a:cubicBezTo>
                  <a:cubicBezTo>
                    <a:pt x="9164734" y="94522"/>
                    <a:pt x="9075910" y="94522"/>
                    <a:pt x="9030340" y="49337"/>
                  </a:cubicBezTo>
                  <a:cubicBezTo>
                    <a:pt x="8993651" y="13034"/>
                    <a:pt x="8918343" y="13034"/>
                    <a:pt x="8881655" y="49337"/>
                  </a:cubicBezTo>
                  <a:cubicBezTo>
                    <a:pt x="8836085" y="94522"/>
                    <a:pt x="8747260" y="94522"/>
                    <a:pt x="8701690" y="49337"/>
                  </a:cubicBezTo>
                  <a:cubicBezTo>
                    <a:pt x="8665001" y="13034"/>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3034"/>
                    <a:pt x="7604903" y="13034"/>
                    <a:pt x="7568215" y="49337"/>
                  </a:cubicBezTo>
                  <a:cubicBezTo>
                    <a:pt x="7523031" y="94522"/>
                    <a:pt x="7433820" y="94522"/>
                    <a:pt x="7388636" y="49337"/>
                  </a:cubicBezTo>
                  <a:cubicBezTo>
                    <a:pt x="7351947" y="13034"/>
                    <a:pt x="7277026" y="13034"/>
                    <a:pt x="7239951" y="49337"/>
                  </a:cubicBezTo>
                  <a:cubicBezTo>
                    <a:pt x="7194767" y="94522"/>
                    <a:pt x="7105557" y="94522"/>
                    <a:pt x="7060372" y="49337"/>
                  </a:cubicBezTo>
                  <a:cubicBezTo>
                    <a:pt x="7023683" y="13034"/>
                    <a:pt x="6948376" y="13034"/>
                    <a:pt x="6911688" y="49337"/>
                  </a:cubicBezTo>
                  <a:cubicBezTo>
                    <a:pt x="6866503" y="94522"/>
                    <a:pt x="6777293" y="94522"/>
                    <a:pt x="6732108" y="49337"/>
                  </a:cubicBezTo>
                  <a:cubicBezTo>
                    <a:pt x="6695420" y="13034"/>
                    <a:pt x="6620112" y="13034"/>
                    <a:pt x="6583424" y="49337"/>
                  </a:cubicBezTo>
                  <a:cubicBezTo>
                    <a:pt x="6537853" y="94522"/>
                    <a:pt x="6449029" y="94522"/>
                    <a:pt x="6403458" y="49337"/>
                  </a:cubicBezTo>
                  <a:cubicBezTo>
                    <a:pt x="6366770" y="13034"/>
                    <a:pt x="6291849" y="13034"/>
                    <a:pt x="6254774" y="49337"/>
                  </a:cubicBezTo>
                  <a:cubicBezTo>
                    <a:pt x="6209589" y="94522"/>
                    <a:pt x="6120379" y="94522"/>
                    <a:pt x="6075195" y="49337"/>
                  </a:cubicBezTo>
                  <a:cubicBezTo>
                    <a:pt x="6038506" y="13034"/>
                    <a:pt x="5963585" y="13034"/>
                    <a:pt x="5926511" y="49337"/>
                  </a:cubicBezTo>
                  <a:cubicBezTo>
                    <a:pt x="5881326" y="94522"/>
                    <a:pt x="5792115" y="94522"/>
                    <a:pt x="5746931" y="49337"/>
                  </a:cubicBezTo>
                  <a:cubicBezTo>
                    <a:pt x="5710243" y="13034"/>
                    <a:pt x="5634935" y="13034"/>
                    <a:pt x="5598247" y="49337"/>
                  </a:cubicBezTo>
                  <a:cubicBezTo>
                    <a:pt x="5553062" y="94522"/>
                    <a:pt x="5463852" y="94522"/>
                    <a:pt x="5418281" y="49337"/>
                  </a:cubicBezTo>
                  <a:cubicBezTo>
                    <a:pt x="5381593" y="13034"/>
                    <a:pt x="5306672" y="13034"/>
                    <a:pt x="5269597" y="49337"/>
                  </a:cubicBezTo>
                  <a:cubicBezTo>
                    <a:pt x="5224413" y="94522"/>
                    <a:pt x="5135202" y="94522"/>
                    <a:pt x="5090018" y="49337"/>
                  </a:cubicBezTo>
                  <a:cubicBezTo>
                    <a:pt x="5053330" y="13034"/>
                    <a:pt x="4978408" y="13034"/>
                    <a:pt x="4941333" y="49337"/>
                  </a:cubicBezTo>
                  <a:cubicBezTo>
                    <a:pt x="4895763" y="94522"/>
                    <a:pt x="4806939" y="94522"/>
                    <a:pt x="4761368" y="49337"/>
                  </a:cubicBezTo>
                  <a:cubicBezTo>
                    <a:pt x="4724679" y="13034"/>
                    <a:pt x="4649372" y="13034"/>
                    <a:pt x="4612684" y="49337"/>
                  </a:cubicBezTo>
                  <a:cubicBezTo>
                    <a:pt x="4567499" y="94522"/>
                    <a:pt x="4478289" y="94522"/>
                    <a:pt x="4433104" y="49337"/>
                  </a:cubicBezTo>
                  <a:cubicBezTo>
                    <a:pt x="4396416" y="13034"/>
                    <a:pt x="4321495" y="13034"/>
                    <a:pt x="4284420" y="49337"/>
                  </a:cubicBezTo>
                  <a:cubicBezTo>
                    <a:pt x="4239235" y="94522"/>
                    <a:pt x="4150025" y="94522"/>
                    <a:pt x="4104840" y="49337"/>
                  </a:cubicBezTo>
                  <a:cubicBezTo>
                    <a:pt x="4068152" y="13034"/>
                    <a:pt x="3992845" y="13034"/>
                    <a:pt x="3956156" y="49337"/>
                  </a:cubicBezTo>
                  <a:cubicBezTo>
                    <a:pt x="3910586" y="94522"/>
                    <a:pt x="3821761" y="94522"/>
                    <a:pt x="3776190" y="49337"/>
                  </a:cubicBezTo>
                  <a:cubicBezTo>
                    <a:pt x="3739502" y="13034"/>
                    <a:pt x="3664581" y="13034"/>
                    <a:pt x="3627506" y="49337"/>
                  </a:cubicBezTo>
                  <a:cubicBezTo>
                    <a:pt x="3582322" y="94522"/>
                    <a:pt x="3493111" y="94522"/>
                    <a:pt x="3447541" y="49337"/>
                  </a:cubicBezTo>
                  <a:cubicBezTo>
                    <a:pt x="3410852" y="13034"/>
                    <a:pt x="3335545" y="13034"/>
                    <a:pt x="3298857" y="49337"/>
                  </a:cubicBezTo>
                  <a:cubicBezTo>
                    <a:pt x="3253286" y="94522"/>
                    <a:pt x="3164462" y="94522"/>
                    <a:pt x="3118891" y="49337"/>
                  </a:cubicBezTo>
                  <a:cubicBezTo>
                    <a:pt x="3082202" y="13034"/>
                    <a:pt x="3006895" y="13034"/>
                    <a:pt x="2970207" y="49337"/>
                  </a:cubicBezTo>
                  <a:cubicBezTo>
                    <a:pt x="2924636" y="94522"/>
                    <a:pt x="2835812" y="94522"/>
                    <a:pt x="2790241" y="49337"/>
                  </a:cubicBezTo>
                  <a:cubicBezTo>
                    <a:pt x="2753553" y="13034"/>
                    <a:pt x="2678245" y="13034"/>
                    <a:pt x="2641557" y="49337"/>
                  </a:cubicBezTo>
                  <a:cubicBezTo>
                    <a:pt x="2596373" y="94522"/>
                    <a:pt x="2507162" y="94522"/>
                    <a:pt x="2461977" y="49337"/>
                  </a:cubicBezTo>
                  <a:cubicBezTo>
                    <a:pt x="2425289" y="13034"/>
                    <a:pt x="2349982" y="13034"/>
                    <a:pt x="2313293" y="49337"/>
                  </a:cubicBezTo>
                  <a:cubicBezTo>
                    <a:pt x="2268109" y="94522"/>
                    <a:pt x="2178898" y="94522"/>
                    <a:pt x="2133714" y="49337"/>
                  </a:cubicBezTo>
                  <a:cubicBezTo>
                    <a:pt x="2097025" y="13034"/>
                    <a:pt x="2021718" y="13034"/>
                    <a:pt x="1985030" y="49337"/>
                  </a:cubicBezTo>
                  <a:cubicBezTo>
                    <a:pt x="1939845" y="94522"/>
                    <a:pt x="1850635" y="94522"/>
                    <a:pt x="1805450" y="49337"/>
                  </a:cubicBezTo>
                  <a:cubicBezTo>
                    <a:pt x="1768762" y="13034"/>
                    <a:pt x="1693454" y="13034"/>
                    <a:pt x="1656766" y="49337"/>
                  </a:cubicBezTo>
                  <a:cubicBezTo>
                    <a:pt x="1611195" y="94522"/>
                    <a:pt x="1522371" y="94522"/>
                    <a:pt x="1476800" y="49337"/>
                  </a:cubicBezTo>
                  <a:cubicBezTo>
                    <a:pt x="1440112" y="13034"/>
                    <a:pt x="1364804" y="13034"/>
                    <a:pt x="1328116" y="49337"/>
                  </a:cubicBezTo>
                  <a:cubicBezTo>
                    <a:pt x="1282545" y="94522"/>
                    <a:pt x="1193721" y="94522"/>
                    <a:pt x="1148150" y="49337"/>
                  </a:cubicBezTo>
                  <a:cubicBezTo>
                    <a:pt x="1111462" y="13034"/>
                    <a:pt x="1036155" y="13034"/>
                    <a:pt x="999466" y="49337"/>
                  </a:cubicBezTo>
                  <a:cubicBezTo>
                    <a:pt x="954282" y="94522"/>
                    <a:pt x="865071" y="94522"/>
                    <a:pt x="819887" y="49337"/>
                  </a:cubicBezTo>
                  <a:cubicBezTo>
                    <a:pt x="783198" y="13034"/>
                    <a:pt x="707891" y="13034"/>
                    <a:pt x="671203" y="49337"/>
                  </a:cubicBezTo>
                  <a:cubicBezTo>
                    <a:pt x="626018" y="94522"/>
                    <a:pt x="536808" y="94522"/>
                    <a:pt x="491623" y="49337"/>
                  </a:cubicBezTo>
                  <a:cubicBezTo>
                    <a:pt x="454935" y="13034"/>
                    <a:pt x="379627" y="13034"/>
                    <a:pt x="342939" y="49337"/>
                  </a:cubicBezTo>
                  <a:cubicBezTo>
                    <a:pt x="297754" y="94522"/>
                    <a:pt x="208544" y="94522"/>
                    <a:pt x="163359" y="49337"/>
                  </a:cubicBezTo>
                  <a:cubicBezTo>
                    <a:pt x="126671" y="13034"/>
                    <a:pt x="51364" y="13034"/>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420"/>
                    <a:pt x="22713528" y="13420"/>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22" name="Freeform: Shape 21">
              <a:extLst>
                <a:ext uri="{FF2B5EF4-FFF2-40B4-BE49-F238E27FC236}">
                  <a16:creationId xmlns:a16="http://schemas.microsoft.com/office/drawing/2014/main" id="{8CDE054A-1D1B-42FC-97E5-A515A7E6967B}"/>
                </a:ext>
              </a:extLst>
            </p:cNvPr>
            <p:cNvSpPr/>
            <p:nvPr/>
          </p:nvSpPr>
          <p:spPr>
            <a:xfrm>
              <a:off x="-51438" y="1229752"/>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23" name="Freeform: Shape 22">
              <a:extLst>
                <a:ext uri="{FF2B5EF4-FFF2-40B4-BE49-F238E27FC236}">
                  <a16:creationId xmlns:a16="http://schemas.microsoft.com/office/drawing/2014/main" id="{228851B7-AE61-46C3-85F8-822A2A725555}"/>
                </a:ext>
              </a:extLst>
            </p:cNvPr>
            <p:cNvSpPr/>
            <p:nvPr/>
          </p:nvSpPr>
          <p:spPr>
            <a:xfrm>
              <a:off x="-51438" y="1366466"/>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24" name="Freeform: Shape 23">
              <a:extLst>
                <a:ext uri="{FF2B5EF4-FFF2-40B4-BE49-F238E27FC236}">
                  <a16:creationId xmlns:a16="http://schemas.microsoft.com/office/drawing/2014/main" id="{E7A8FB78-2E3D-408A-B475-80386B26F24D}"/>
                </a:ext>
              </a:extLst>
            </p:cNvPr>
            <p:cNvSpPr/>
            <p:nvPr/>
          </p:nvSpPr>
          <p:spPr>
            <a:xfrm>
              <a:off x="-51438" y="1503180"/>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25" name="Freeform: Shape 24">
              <a:extLst>
                <a:ext uri="{FF2B5EF4-FFF2-40B4-BE49-F238E27FC236}">
                  <a16:creationId xmlns:a16="http://schemas.microsoft.com/office/drawing/2014/main" id="{BA66D6BA-5589-4CA1-A22C-174CD4C3D7B5}"/>
                </a:ext>
              </a:extLst>
            </p:cNvPr>
            <p:cNvSpPr/>
            <p:nvPr/>
          </p:nvSpPr>
          <p:spPr>
            <a:xfrm>
              <a:off x="-51438" y="1639508"/>
              <a:ext cx="23005101" cy="83708"/>
            </a:xfrm>
            <a:custGeom>
              <a:avLst/>
              <a:gdLst>
                <a:gd name="connsiteX0" fmla="*/ 22585310 w 23005101"/>
                <a:gd name="connsiteY0" fmla="*/ 83708 h 83708"/>
                <a:gd name="connsiteX1" fmla="*/ 22495328 w 23005101"/>
                <a:gd name="connsiteY1" fmla="*/ 49723 h 83708"/>
                <a:gd name="connsiteX2" fmla="*/ 22346644 w 23005101"/>
                <a:gd name="connsiteY2" fmla="*/ 49723 h 83708"/>
                <a:gd name="connsiteX3" fmla="*/ 22167064 w 23005101"/>
                <a:gd name="connsiteY3" fmla="*/ 49723 h 83708"/>
                <a:gd name="connsiteX4" fmla="*/ 22018380 w 23005101"/>
                <a:gd name="connsiteY4" fmla="*/ 49723 h 83708"/>
                <a:gd name="connsiteX5" fmla="*/ 21838800 w 23005101"/>
                <a:gd name="connsiteY5" fmla="*/ 49723 h 83708"/>
                <a:gd name="connsiteX6" fmla="*/ 21690116 w 23005101"/>
                <a:gd name="connsiteY6" fmla="*/ 49723 h 83708"/>
                <a:gd name="connsiteX7" fmla="*/ 21510536 w 23005101"/>
                <a:gd name="connsiteY7" fmla="*/ 49723 h 83708"/>
                <a:gd name="connsiteX8" fmla="*/ 21361854 w 23005101"/>
                <a:gd name="connsiteY8" fmla="*/ 49723 h 83708"/>
                <a:gd name="connsiteX9" fmla="*/ 21182272 w 23005101"/>
                <a:gd name="connsiteY9" fmla="*/ 49723 h 83708"/>
                <a:gd name="connsiteX10" fmla="*/ 21033590 w 23005101"/>
                <a:gd name="connsiteY10" fmla="*/ 49723 h 83708"/>
                <a:gd name="connsiteX11" fmla="*/ 20854010 w 23005101"/>
                <a:gd name="connsiteY11" fmla="*/ 49723 h 83708"/>
                <a:gd name="connsiteX12" fmla="*/ 20705326 w 23005101"/>
                <a:gd name="connsiteY12" fmla="*/ 49723 h 83708"/>
                <a:gd name="connsiteX13" fmla="*/ 20525358 w 23005101"/>
                <a:gd name="connsiteY13" fmla="*/ 49723 h 83708"/>
                <a:gd name="connsiteX14" fmla="*/ 20376676 w 23005101"/>
                <a:gd name="connsiteY14" fmla="*/ 49723 h 83708"/>
                <a:gd name="connsiteX15" fmla="*/ 20196708 w 23005101"/>
                <a:gd name="connsiteY15" fmla="*/ 49723 h 83708"/>
                <a:gd name="connsiteX16" fmla="*/ 20048026 w 23005101"/>
                <a:gd name="connsiteY16" fmla="*/ 49723 h 83708"/>
                <a:gd name="connsiteX17" fmla="*/ 19868446 w 23005101"/>
                <a:gd name="connsiteY17" fmla="*/ 49723 h 83708"/>
                <a:gd name="connsiteX18" fmla="*/ 19719762 w 23005101"/>
                <a:gd name="connsiteY18" fmla="*/ 49723 h 83708"/>
                <a:gd name="connsiteX19" fmla="*/ 19540182 w 23005101"/>
                <a:gd name="connsiteY19" fmla="*/ 49723 h 83708"/>
                <a:gd name="connsiteX20" fmla="*/ 19391498 w 23005101"/>
                <a:gd name="connsiteY20" fmla="*/ 49723 h 83708"/>
                <a:gd name="connsiteX21" fmla="*/ 19211920 w 23005101"/>
                <a:gd name="connsiteY21" fmla="*/ 49723 h 83708"/>
                <a:gd name="connsiteX22" fmla="*/ 19063234 w 23005101"/>
                <a:gd name="connsiteY22" fmla="*/ 49723 h 83708"/>
                <a:gd name="connsiteX23" fmla="*/ 18883656 w 23005101"/>
                <a:gd name="connsiteY23" fmla="*/ 49723 h 83708"/>
                <a:gd name="connsiteX24" fmla="*/ 18734972 w 23005101"/>
                <a:gd name="connsiteY24" fmla="*/ 49723 h 83708"/>
                <a:gd name="connsiteX25" fmla="*/ 18555006 w 23005101"/>
                <a:gd name="connsiteY25" fmla="*/ 49723 h 83708"/>
                <a:gd name="connsiteX26" fmla="*/ 18406320 w 23005101"/>
                <a:gd name="connsiteY26" fmla="*/ 49723 h 83708"/>
                <a:gd name="connsiteX27" fmla="*/ 18226356 w 23005101"/>
                <a:gd name="connsiteY27" fmla="*/ 49723 h 83708"/>
                <a:gd name="connsiteX28" fmla="*/ 18077672 w 23005101"/>
                <a:gd name="connsiteY28" fmla="*/ 49723 h 83708"/>
                <a:gd name="connsiteX29" fmla="*/ 17898092 w 23005101"/>
                <a:gd name="connsiteY29" fmla="*/ 49723 h 83708"/>
                <a:gd name="connsiteX30" fmla="*/ 17749408 w 23005101"/>
                <a:gd name="connsiteY30" fmla="*/ 49723 h 83708"/>
                <a:gd name="connsiteX31" fmla="*/ 17569442 w 23005101"/>
                <a:gd name="connsiteY31" fmla="*/ 49723 h 83708"/>
                <a:gd name="connsiteX32" fmla="*/ 17420758 w 23005101"/>
                <a:gd name="connsiteY32" fmla="*/ 49723 h 83708"/>
                <a:gd name="connsiteX33" fmla="*/ 17240792 w 23005101"/>
                <a:gd name="connsiteY33" fmla="*/ 49723 h 83708"/>
                <a:gd name="connsiteX34" fmla="*/ 17092108 w 23005101"/>
                <a:gd name="connsiteY34" fmla="*/ 49723 h 83708"/>
                <a:gd name="connsiteX35" fmla="*/ 16912528 w 23005101"/>
                <a:gd name="connsiteY35" fmla="*/ 49723 h 83708"/>
                <a:gd name="connsiteX36" fmla="*/ 16763844 w 23005101"/>
                <a:gd name="connsiteY36" fmla="*/ 49723 h 83708"/>
                <a:gd name="connsiteX37" fmla="*/ 16584265 w 23005101"/>
                <a:gd name="connsiteY37" fmla="*/ 49723 h 83708"/>
                <a:gd name="connsiteX38" fmla="*/ 16435581 w 23005101"/>
                <a:gd name="connsiteY38" fmla="*/ 49723 h 83708"/>
                <a:gd name="connsiteX39" fmla="*/ 16255616 w 23005101"/>
                <a:gd name="connsiteY39" fmla="*/ 49723 h 83708"/>
                <a:gd name="connsiteX40" fmla="*/ 16106931 w 23005101"/>
                <a:gd name="connsiteY40" fmla="*/ 49723 h 83708"/>
                <a:gd name="connsiteX41" fmla="*/ 15926966 w 23005101"/>
                <a:gd name="connsiteY41" fmla="*/ 49723 h 83708"/>
                <a:gd name="connsiteX42" fmla="*/ 15778281 w 23005101"/>
                <a:gd name="connsiteY42" fmla="*/ 49723 h 83708"/>
                <a:gd name="connsiteX43" fmla="*/ 15598702 w 23005101"/>
                <a:gd name="connsiteY43" fmla="*/ 49723 h 83708"/>
                <a:gd name="connsiteX44" fmla="*/ 15450018 w 23005101"/>
                <a:gd name="connsiteY44" fmla="*/ 49723 h 83708"/>
                <a:gd name="connsiteX45" fmla="*/ 15270438 w 23005101"/>
                <a:gd name="connsiteY45" fmla="*/ 49723 h 83708"/>
                <a:gd name="connsiteX46" fmla="*/ 15121754 w 23005101"/>
                <a:gd name="connsiteY46" fmla="*/ 49723 h 83708"/>
                <a:gd name="connsiteX47" fmla="*/ 14942175 w 23005101"/>
                <a:gd name="connsiteY47" fmla="*/ 49723 h 83708"/>
                <a:gd name="connsiteX48" fmla="*/ 14793490 w 23005101"/>
                <a:gd name="connsiteY48" fmla="*/ 49723 h 83708"/>
                <a:gd name="connsiteX49" fmla="*/ 14613911 w 23005101"/>
                <a:gd name="connsiteY49" fmla="*/ 49723 h 83708"/>
                <a:gd name="connsiteX50" fmla="*/ 14465227 w 23005101"/>
                <a:gd name="connsiteY50" fmla="*/ 49723 h 83708"/>
                <a:gd name="connsiteX51" fmla="*/ 14285647 w 23005101"/>
                <a:gd name="connsiteY51" fmla="*/ 49723 h 83708"/>
                <a:gd name="connsiteX52" fmla="*/ 14136963 w 23005101"/>
                <a:gd name="connsiteY52" fmla="*/ 49723 h 83708"/>
                <a:gd name="connsiteX53" fmla="*/ 13957384 w 23005101"/>
                <a:gd name="connsiteY53" fmla="*/ 49723 h 83708"/>
                <a:gd name="connsiteX54" fmla="*/ 13808699 w 23005101"/>
                <a:gd name="connsiteY54" fmla="*/ 49723 h 83708"/>
                <a:gd name="connsiteX55" fmla="*/ 13628734 w 23005101"/>
                <a:gd name="connsiteY55" fmla="*/ 49723 h 83708"/>
                <a:gd name="connsiteX56" fmla="*/ 13480049 w 23005101"/>
                <a:gd name="connsiteY56" fmla="*/ 49723 h 83708"/>
                <a:gd name="connsiteX57" fmla="*/ 13300085 w 23005101"/>
                <a:gd name="connsiteY57" fmla="*/ 49723 h 83708"/>
                <a:gd name="connsiteX58" fmla="*/ 13151400 w 23005101"/>
                <a:gd name="connsiteY58" fmla="*/ 49723 h 83708"/>
                <a:gd name="connsiteX59" fmla="*/ 12971434 w 23005101"/>
                <a:gd name="connsiteY59" fmla="*/ 49723 h 83708"/>
                <a:gd name="connsiteX60" fmla="*/ 12822750 w 23005101"/>
                <a:gd name="connsiteY60" fmla="*/ 49723 h 83708"/>
                <a:gd name="connsiteX61" fmla="*/ 12643171 w 23005101"/>
                <a:gd name="connsiteY61" fmla="*/ 49723 h 83708"/>
                <a:gd name="connsiteX62" fmla="*/ 12494486 w 23005101"/>
                <a:gd name="connsiteY62" fmla="*/ 49723 h 83708"/>
                <a:gd name="connsiteX63" fmla="*/ 12314907 w 23005101"/>
                <a:gd name="connsiteY63" fmla="*/ 49723 h 83708"/>
                <a:gd name="connsiteX64" fmla="*/ 12166223 w 23005101"/>
                <a:gd name="connsiteY64" fmla="*/ 49723 h 83708"/>
                <a:gd name="connsiteX65" fmla="*/ 11986257 w 23005101"/>
                <a:gd name="connsiteY65" fmla="*/ 49723 h 83708"/>
                <a:gd name="connsiteX66" fmla="*/ 11837573 w 23005101"/>
                <a:gd name="connsiteY66" fmla="*/ 49723 h 83708"/>
                <a:gd name="connsiteX67" fmla="*/ 11657607 w 23005101"/>
                <a:gd name="connsiteY67" fmla="*/ 49723 h 83708"/>
                <a:gd name="connsiteX68" fmla="*/ 11508923 w 23005101"/>
                <a:gd name="connsiteY68" fmla="*/ 49723 h 83708"/>
                <a:gd name="connsiteX69" fmla="*/ 11328958 w 23005101"/>
                <a:gd name="connsiteY69" fmla="*/ 49723 h 83708"/>
                <a:gd name="connsiteX70" fmla="*/ 11180273 w 23005101"/>
                <a:gd name="connsiteY70" fmla="*/ 49723 h 83708"/>
                <a:gd name="connsiteX71" fmla="*/ 11000694 w 23005101"/>
                <a:gd name="connsiteY71" fmla="*/ 49723 h 83708"/>
                <a:gd name="connsiteX72" fmla="*/ 10852010 w 23005101"/>
                <a:gd name="connsiteY72" fmla="*/ 49723 h 83708"/>
                <a:gd name="connsiteX73" fmla="*/ 10672044 w 23005101"/>
                <a:gd name="connsiteY73" fmla="*/ 49723 h 83708"/>
                <a:gd name="connsiteX74" fmla="*/ 10523359 w 23005101"/>
                <a:gd name="connsiteY74" fmla="*/ 49723 h 83708"/>
                <a:gd name="connsiteX75" fmla="*/ 10343780 w 23005101"/>
                <a:gd name="connsiteY75" fmla="*/ 49723 h 83708"/>
                <a:gd name="connsiteX76" fmla="*/ 10195096 w 23005101"/>
                <a:gd name="connsiteY76" fmla="*/ 49723 h 83708"/>
                <a:gd name="connsiteX77" fmla="*/ 10015517 w 23005101"/>
                <a:gd name="connsiteY77" fmla="*/ 49723 h 83708"/>
                <a:gd name="connsiteX78" fmla="*/ 9866833 w 23005101"/>
                <a:gd name="connsiteY78" fmla="*/ 49723 h 83708"/>
                <a:gd name="connsiteX79" fmla="*/ 9687253 w 23005101"/>
                <a:gd name="connsiteY79" fmla="*/ 49723 h 83708"/>
                <a:gd name="connsiteX80" fmla="*/ 9538569 w 23005101"/>
                <a:gd name="connsiteY80" fmla="*/ 49723 h 83708"/>
                <a:gd name="connsiteX81" fmla="*/ 9358989 w 23005101"/>
                <a:gd name="connsiteY81" fmla="*/ 49723 h 83708"/>
                <a:gd name="connsiteX82" fmla="*/ 9210305 w 23005101"/>
                <a:gd name="connsiteY82" fmla="*/ 49723 h 83708"/>
                <a:gd name="connsiteX83" fmla="*/ 9030340 w 23005101"/>
                <a:gd name="connsiteY83" fmla="*/ 49723 h 83708"/>
                <a:gd name="connsiteX84" fmla="*/ 8881655 w 23005101"/>
                <a:gd name="connsiteY84" fmla="*/ 49723 h 83708"/>
                <a:gd name="connsiteX85" fmla="*/ 8701690 w 23005101"/>
                <a:gd name="connsiteY85" fmla="*/ 49723 h 83708"/>
                <a:gd name="connsiteX86" fmla="*/ 8553006 w 23005101"/>
                <a:gd name="connsiteY86" fmla="*/ 49723 h 83708"/>
                <a:gd name="connsiteX87" fmla="*/ 8373427 w 23005101"/>
                <a:gd name="connsiteY87" fmla="*/ 49723 h 83708"/>
                <a:gd name="connsiteX88" fmla="*/ 8224742 w 23005101"/>
                <a:gd name="connsiteY88" fmla="*/ 49723 h 83708"/>
                <a:gd name="connsiteX89" fmla="*/ 8045163 w 23005101"/>
                <a:gd name="connsiteY89" fmla="*/ 49723 h 83708"/>
                <a:gd name="connsiteX90" fmla="*/ 7896479 w 23005101"/>
                <a:gd name="connsiteY90" fmla="*/ 49723 h 83708"/>
                <a:gd name="connsiteX91" fmla="*/ 7716899 w 23005101"/>
                <a:gd name="connsiteY91" fmla="*/ 49723 h 83708"/>
                <a:gd name="connsiteX92" fmla="*/ 7568215 w 23005101"/>
                <a:gd name="connsiteY92" fmla="*/ 49723 h 83708"/>
                <a:gd name="connsiteX93" fmla="*/ 7388636 w 23005101"/>
                <a:gd name="connsiteY93" fmla="*/ 49723 h 83708"/>
                <a:gd name="connsiteX94" fmla="*/ 7239951 w 23005101"/>
                <a:gd name="connsiteY94" fmla="*/ 49723 h 83708"/>
                <a:gd name="connsiteX95" fmla="*/ 7060372 w 23005101"/>
                <a:gd name="connsiteY95" fmla="*/ 49723 h 83708"/>
                <a:gd name="connsiteX96" fmla="*/ 6911688 w 23005101"/>
                <a:gd name="connsiteY96" fmla="*/ 49723 h 83708"/>
                <a:gd name="connsiteX97" fmla="*/ 6732108 w 23005101"/>
                <a:gd name="connsiteY97" fmla="*/ 49723 h 83708"/>
                <a:gd name="connsiteX98" fmla="*/ 6583424 w 23005101"/>
                <a:gd name="connsiteY98" fmla="*/ 49723 h 83708"/>
                <a:gd name="connsiteX99" fmla="*/ 6403458 w 23005101"/>
                <a:gd name="connsiteY99" fmla="*/ 49723 h 83708"/>
                <a:gd name="connsiteX100" fmla="*/ 6254774 w 23005101"/>
                <a:gd name="connsiteY100" fmla="*/ 49723 h 83708"/>
                <a:gd name="connsiteX101" fmla="*/ 6075195 w 23005101"/>
                <a:gd name="connsiteY101" fmla="*/ 49723 h 83708"/>
                <a:gd name="connsiteX102" fmla="*/ 5926511 w 23005101"/>
                <a:gd name="connsiteY102" fmla="*/ 49723 h 83708"/>
                <a:gd name="connsiteX103" fmla="*/ 5746931 w 23005101"/>
                <a:gd name="connsiteY103" fmla="*/ 49723 h 83708"/>
                <a:gd name="connsiteX104" fmla="*/ 5598247 w 23005101"/>
                <a:gd name="connsiteY104" fmla="*/ 49723 h 83708"/>
                <a:gd name="connsiteX105" fmla="*/ 5418281 w 23005101"/>
                <a:gd name="connsiteY105" fmla="*/ 49723 h 83708"/>
                <a:gd name="connsiteX106" fmla="*/ 5269597 w 23005101"/>
                <a:gd name="connsiteY106" fmla="*/ 49723 h 83708"/>
                <a:gd name="connsiteX107" fmla="*/ 5090018 w 23005101"/>
                <a:gd name="connsiteY107" fmla="*/ 49723 h 83708"/>
                <a:gd name="connsiteX108" fmla="*/ 4941333 w 23005101"/>
                <a:gd name="connsiteY108" fmla="*/ 49723 h 83708"/>
                <a:gd name="connsiteX109" fmla="*/ 4761368 w 23005101"/>
                <a:gd name="connsiteY109" fmla="*/ 49723 h 83708"/>
                <a:gd name="connsiteX110" fmla="*/ 4612684 w 23005101"/>
                <a:gd name="connsiteY110" fmla="*/ 49723 h 83708"/>
                <a:gd name="connsiteX111" fmla="*/ 4433104 w 23005101"/>
                <a:gd name="connsiteY111" fmla="*/ 49723 h 83708"/>
                <a:gd name="connsiteX112" fmla="*/ 4284420 w 23005101"/>
                <a:gd name="connsiteY112" fmla="*/ 49723 h 83708"/>
                <a:gd name="connsiteX113" fmla="*/ 4104840 w 23005101"/>
                <a:gd name="connsiteY113" fmla="*/ 49723 h 83708"/>
                <a:gd name="connsiteX114" fmla="*/ 3956156 w 23005101"/>
                <a:gd name="connsiteY114" fmla="*/ 49723 h 83708"/>
                <a:gd name="connsiteX115" fmla="*/ 3776190 w 23005101"/>
                <a:gd name="connsiteY115" fmla="*/ 49723 h 83708"/>
                <a:gd name="connsiteX116" fmla="*/ 3627506 w 23005101"/>
                <a:gd name="connsiteY116" fmla="*/ 49723 h 83708"/>
                <a:gd name="connsiteX117" fmla="*/ 3447541 w 23005101"/>
                <a:gd name="connsiteY117" fmla="*/ 49723 h 83708"/>
                <a:gd name="connsiteX118" fmla="*/ 3298857 w 23005101"/>
                <a:gd name="connsiteY118" fmla="*/ 49723 h 83708"/>
                <a:gd name="connsiteX119" fmla="*/ 3118891 w 23005101"/>
                <a:gd name="connsiteY119" fmla="*/ 49723 h 83708"/>
                <a:gd name="connsiteX120" fmla="*/ 2970207 w 23005101"/>
                <a:gd name="connsiteY120" fmla="*/ 49723 h 83708"/>
                <a:gd name="connsiteX121" fmla="*/ 2790241 w 23005101"/>
                <a:gd name="connsiteY121" fmla="*/ 49723 h 83708"/>
                <a:gd name="connsiteX122" fmla="*/ 2641557 w 23005101"/>
                <a:gd name="connsiteY122" fmla="*/ 49723 h 83708"/>
                <a:gd name="connsiteX123" fmla="*/ 2461977 w 23005101"/>
                <a:gd name="connsiteY123" fmla="*/ 49723 h 83708"/>
                <a:gd name="connsiteX124" fmla="*/ 2313293 w 23005101"/>
                <a:gd name="connsiteY124" fmla="*/ 49723 h 83708"/>
                <a:gd name="connsiteX125" fmla="*/ 2133714 w 23005101"/>
                <a:gd name="connsiteY125" fmla="*/ 49723 h 83708"/>
                <a:gd name="connsiteX126" fmla="*/ 1985030 w 23005101"/>
                <a:gd name="connsiteY126" fmla="*/ 49723 h 83708"/>
                <a:gd name="connsiteX127" fmla="*/ 1805450 w 23005101"/>
                <a:gd name="connsiteY127" fmla="*/ 49723 h 83708"/>
                <a:gd name="connsiteX128" fmla="*/ 1656766 w 23005101"/>
                <a:gd name="connsiteY128" fmla="*/ 49723 h 83708"/>
                <a:gd name="connsiteX129" fmla="*/ 1476800 w 23005101"/>
                <a:gd name="connsiteY129" fmla="*/ 49723 h 83708"/>
                <a:gd name="connsiteX130" fmla="*/ 1328116 w 23005101"/>
                <a:gd name="connsiteY130" fmla="*/ 49723 h 83708"/>
                <a:gd name="connsiteX131" fmla="*/ 1148150 w 23005101"/>
                <a:gd name="connsiteY131" fmla="*/ 49723 h 83708"/>
                <a:gd name="connsiteX132" fmla="*/ 999466 w 23005101"/>
                <a:gd name="connsiteY132" fmla="*/ 49723 h 83708"/>
                <a:gd name="connsiteX133" fmla="*/ 819887 w 23005101"/>
                <a:gd name="connsiteY133" fmla="*/ 49723 h 83708"/>
                <a:gd name="connsiteX134" fmla="*/ 671203 w 23005101"/>
                <a:gd name="connsiteY134" fmla="*/ 49723 h 83708"/>
                <a:gd name="connsiteX135" fmla="*/ 491623 w 23005101"/>
                <a:gd name="connsiteY135" fmla="*/ 49723 h 83708"/>
                <a:gd name="connsiteX136" fmla="*/ 342939 w 23005101"/>
                <a:gd name="connsiteY136" fmla="*/ 49723 h 83708"/>
                <a:gd name="connsiteX137" fmla="*/ 163359 w 23005101"/>
                <a:gd name="connsiteY137" fmla="*/ 49723 h 83708"/>
                <a:gd name="connsiteX138" fmla="*/ 14675 w 23005101"/>
                <a:gd name="connsiteY138" fmla="*/ 49723 h 83708"/>
                <a:gd name="connsiteX139" fmla="*/ 0 w 23005101"/>
                <a:gd name="connsiteY139" fmla="*/ 33889 h 83708"/>
                <a:gd name="connsiteX140" fmla="*/ 179580 w 23005101"/>
                <a:gd name="connsiteY140" fmla="*/ 33889 h 83708"/>
                <a:gd name="connsiteX141" fmla="*/ 328264 w 23005101"/>
                <a:gd name="connsiteY141" fmla="*/ 33889 h 83708"/>
                <a:gd name="connsiteX142" fmla="*/ 507843 w 23005101"/>
                <a:gd name="connsiteY142" fmla="*/ 33889 h 83708"/>
                <a:gd name="connsiteX143" fmla="*/ 656527 w 23005101"/>
                <a:gd name="connsiteY143" fmla="*/ 33889 h 83708"/>
                <a:gd name="connsiteX144" fmla="*/ 836107 w 23005101"/>
                <a:gd name="connsiteY144" fmla="*/ 33889 h 83708"/>
                <a:gd name="connsiteX145" fmla="*/ 984791 w 23005101"/>
                <a:gd name="connsiteY145" fmla="*/ 33889 h 83708"/>
                <a:gd name="connsiteX146" fmla="*/ 1164757 w 23005101"/>
                <a:gd name="connsiteY146" fmla="*/ 33889 h 83708"/>
                <a:gd name="connsiteX147" fmla="*/ 1313441 w 23005101"/>
                <a:gd name="connsiteY147" fmla="*/ 33889 h 83708"/>
                <a:gd name="connsiteX148" fmla="*/ 1493406 w 23005101"/>
                <a:gd name="connsiteY148" fmla="*/ 33889 h 83708"/>
                <a:gd name="connsiteX149" fmla="*/ 1642091 w 23005101"/>
                <a:gd name="connsiteY149" fmla="*/ 33889 h 83708"/>
                <a:gd name="connsiteX150" fmla="*/ 1821670 w 23005101"/>
                <a:gd name="connsiteY150" fmla="*/ 33889 h 83708"/>
                <a:gd name="connsiteX151" fmla="*/ 1970354 w 23005101"/>
                <a:gd name="connsiteY151" fmla="*/ 33889 h 83708"/>
                <a:gd name="connsiteX152" fmla="*/ 2149934 w 23005101"/>
                <a:gd name="connsiteY152" fmla="*/ 33889 h 83708"/>
                <a:gd name="connsiteX153" fmla="*/ 2298618 w 23005101"/>
                <a:gd name="connsiteY153" fmla="*/ 33889 h 83708"/>
                <a:gd name="connsiteX154" fmla="*/ 2478197 w 23005101"/>
                <a:gd name="connsiteY154" fmla="*/ 33889 h 83708"/>
                <a:gd name="connsiteX155" fmla="*/ 2626881 w 23005101"/>
                <a:gd name="connsiteY155" fmla="*/ 33889 h 83708"/>
                <a:gd name="connsiteX156" fmla="*/ 2806461 w 23005101"/>
                <a:gd name="connsiteY156" fmla="*/ 33889 h 83708"/>
                <a:gd name="connsiteX157" fmla="*/ 2955145 w 23005101"/>
                <a:gd name="connsiteY157" fmla="*/ 33889 h 83708"/>
                <a:gd name="connsiteX158" fmla="*/ 3135111 w 23005101"/>
                <a:gd name="connsiteY158" fmla="*/ 33889 h 83708"/>
                <a:gd name="connsiteX159" fmla="*/ 3283795 w 23005101"/>
                <a:gd name="connsiteY159" fmla="*/ 33889 h 83708"/>
                <a:gd name="connsiteX160" fmla="*/ 3463761 w 23005101"/>
                <a:gd name="connsiteY160" fmla="*/ 33889 h 83708"/>
                <a:gd name="connsiteX161" fmla="*/ 3612445 w 23005101"/>
                <a:gd name="connsiteY161" fmla="*/ 33889 h 83708"/>
                <a:gd name="connsiteX162" fmla="*/ 3792410 w 23005101"/>
                <a:gd name="connsiteY162" fmla="*/ 33889 h 83708"/>
                <a:gd name="connsiteX163" fmla="*/ 3941095 w 23005101"/>
                <a:gd name="connsiteY163" fmla="*/ 33889 h 83708"/>
                <a:gd name="connsiteX164" fmla="*/ 4121060 w 23005101"/>
                <a:gd name="connsiteY164" fmla="*/ 33889 h 83708"/>
                <a:gd name="connsiteX165" fmla="*/ 4269745 w 23005101"/>
                <a:gd name="connsiteY165" fmla="*/ 33889 h 83708"/>
                <a:gd name="connsiteX166" fmla="*/ 4449324 w 23005101"/>
                <a:gd name="connsiteY166" fmla="*/ 33889 h 83708"/>
                <a:gd name="connsiteX167" fmla="*/ 4598008 w 23005101"/>
                <a:gd name="connsiteY167" fmla="*/ 33889 h 83708"/>
                <a:gd name="connsiteX168" fmla="*/ 4777588 w 23005101"/>
                <a:gd name="connsiteY168" fmla="*/ 33889 h 83708"/>
                <a:gd name="connsiteX169" fmla="*/ 4926272 w 23005101"/>
                <a:gd name="connsiteY169" fmla="*/ 33889 h 83708"/>
                <a:gd name="connsiteX170" fmla="*/ 5106238 w 23005101"/>
                <a:gd name="connsiteY170" fmla="*/ 33889 h 83708"/>
                <a:gd name="connsiteX171" fmla="*/ 5254922 w 23005101"/>
                <a:gd name="connsiteY171" fmla="*/ 33889 h 83708"/>
                <a:gd name="connsiteX172" fmla="*/ 5434887 w 23005101"/>
                <a:gd name="connsiteY172" fmla="*/ 33889 h 83708"/>
                <a:gd name="connsiteX173" fmla="*/ 5583572 w 23005101"/>
                <a:gd name="connsiteY173" fmla="*/ 33889 h 83708"/>
                <a:gd name="connsiteX174" fmla="*/ 5763538 w 23005101"/>
                <a:gd name="connsiteY174" fmla="*/ 33889 h 83708"/>
                <a:gd name="connsiteX175" fmla="*/ 5912221 w 23005101"/>
                <a:gd name="connsiteY175" fmla="*/ 33889 h 83708"/>
                <a:gd name="connsiteX176" fmla="*/ 6091801 w 23005101"/>
                <a:gd name="connsiteY176" fmla="*/ 33889 h 83708"/>
                <a:gd name="connsiteX177" fmla="*/ 6240485 w 23005101"/>
                <a:gd name="connsiteY177" fmla="*/ 33889 h 83708"/>
                <a:gd name="connsiteX178" fmla="*/ 6420065 w 23005101"/>
                <a:gd name="connsiteY178" fmla="*/ 33889 h 83708"/>
                <a:gd name="connsiteX179" fmla="*/ 6568749 w 23005101"/>
                <a:gd name="connsiteY179" fmla="*/ 33889 h 83708"/>
                <a:gd name="connsiteX180" fmla="*/ 6748328 w 23005101"/>
                <a:gd name="connsiteY180" fmla="*/ 33889 h 83708"/>
                <a:gd name="connsiteX181" fmla="*/ 6897012 w 23005101"/>
                <a:gd name="connsiteY181" fmla="*/ 33889 h 83708"/>
                <a:gd name="connsiteX182" fmla="*/ 7076592 w 23005101"/>
                <a:gd name="connsiteY182" fmla="*/ 33889 h 83708"/>
                <a:gd name="connsiteX183" fmla="*/ 7225276 w 23005101"/>
                <a:gd name="connsiteY183" fmla="*/ 33889 h 83708"/>
                <a:gd name="connsiteX184" fmla="*/ 7405242 w 23005101"/>
                <a:gd name="connsiteY184" fmla="*/ 33889 h 83708"/>
                <a:gd name="connsiteX185" fmla="*/ 7553926 w 23005101"/>
                <a:gd name="connsiteY185" fmla="*/ 33889 h 83708"/>
                <a:gd name="connsiteX186" fmla="*/ 7733505 w 23005101"/>
                <a:gd name="connsiteY186" fmla="*/ 33889 h 83708"/>
                <a:gd name="connsiteX187" fmla="*/ 7882190 w 23005101"/>
                <a:gd name="connsiteY187" fmla="*/ 33889 h 83708"/>
                <a:gd name="connsiteX188" fmla="*/ 8061769 w 23005101"/>
                <a:gd name="connsiteY188" fmla="*/ 33889 h 83708"/>
                <a:gd name="connsiteX189" fmla="*/ 8210453 w 23005101"/>
                <a:gd name="connsiteY189" fmla="*/ 33889 h 83708"/>
                <a:gd name="connsiteX190" fmla="*/ 8390418 w 23005101"/>
                <a:gd name="connsiteY190" fmla="*/ 33889 h 83708"/>
                <a:gd name="connsiteX191" fmla="*/ 8539103 w 23005101"/>
                <a:gd name="connsiteY191" fmla="*/ 33889 h 83708"/>
                <a:gd name="connsiteX192" fmla="*/ 8718682 w 23005101"/>
                <a:gd name="connsiteY192" fmla="*/ 33889 h 83708"/>
                <a:gd name="connsiteX193" fmla="*/ 8867366 w 23005101"/>
                <a:gd name="connsiteY193" fmla="*/ 33889 h 83708"/>
                <a:gd name="connsiteX194" fmla="*/ 9047332 w 23005101"/>
                <a:gd name="connsiteY194" fmla="*/ 33889 h 83708"/>
                <a:gd name="connsiteX195" fmla="*/ 9196016 w 23005101"/>
                <a:gd name="connsiteY195" fmla="*/ 33889 h 83708"/>
                <a:gd name="connsiteX196" fmla="*/ 9375596 w 23005101"/>
                <a:gd name="connsiteY196" fmla="*/ 33889 h 83708"/>
                <a:gd name="connsiteX197" fmla="*/ 9524280 w 23005101"/>
                <a:gd name="connsiteY197" fmla="*/ 33889 h 83708"/>
                <a:gd name="connsiteX198" fmla="*/ 9703859 w 23005101"/>
                <a:gd name="connsiteY198" fmla="*/ 33889 h 83708"/>
                <a:gd name="connsiteX199" fmla="*/ 9852543 w 23005101"/>
                <a:gd name="connsiteY199" fmla="*/ 33889 h 83708"/>
                <a:gd name="connsiteX200" fmla="*/ 10032123 w 23005101"/>
                <a:gd name="connsiteY200" fmla="*/ 33889 h 83708"/>
                <a:gd name="connsiteX201" fmla="*/ 10180807 w 23005101"/>
                <a:gd name="connsiteY201" fmla="*/ 33889 h 83708"/>
                <a:gd name="connsiteX202" fmla="*/ 10360773 w 23005101"/>
                <a:gd name="connsiteY202" fmla="*/ 33889 h 83708"/>
                <a:gd name="connsiteX203" fmla="*/ 10509457 w 23005101"/>
                <a:gd name="connsiteY203" fmla="*/ 33889 h 83708"/>
                <a:gd name="connsiteX204" fmla="*/ 10689036 w 23005101"/>
                <a:gd name="connsiteY204" fmla="*/ 33889 h 83708"/>
                <a:gd name="connsiteX205" fmla="*/ 10837721 w 23005101"/>
                <a:gd name="connsiteY205" fmla="*/ 33889 h 83708"/>
                <a:gd name="connsiteX206" fmla="*/ 11017687 w 23005101"/>
                <a:gd name="connsiteY206" fmla="*/ 33889 h 83708"/>
                <a:gd name="connsiteX207" fmla="*/ 11166371 w 23005101"/>
                <a:gd name="connsiteY207" fmla="*/ 33889 h 83708"/>
                <a:gd name="connsiteX208" fmla="*/ 11345950 w 23005101"/>
                <a:gd name="connsiteY208" fmla="*/ 33889 h 83708"/>
                <a:gd name="connsiteX209" fmla="*/ 11494635 w 23005101"/>
                <a:gd name="connsiteY209" fmla="*/ 33889 h 83708"/>
                <a:gd name="connsiteX210" fmla="*/ 11674214 w 23005101"/>
                <a:gd name="connsiteY210" fmla="*/ 33889 h 83708"/>
                <a:gd name="connsiteX211" fmla="*/ 11822898 w 23005101"/>
                <a:gd name="connsiteY211" fmla="*/ 33889 h 83708"/>
                <a:gd name="connsiteX212" fmla="*/ 12002477 w 23005101"/>
                <a:gd name="connsiteY212" fmla="*/ 33889 h 83708"/>
                <a:gd name="connsiteX213" fmla="*/ 12151162 w 23005101"/>
                <a:gd name="connsiteY213" fmla="*/ 33889 h 83708"/>
                <a:gd name="connsiteX214" fmla="*/ 12330741 w 23005101"/>
                <a:gd name="connsiteY214" fmla="*/ 33889 h 83708"/>
                <a:gd name="connsiteX215" fmla="*/ 12479425 w 23005101"/>
                <a:gd name="connsiteY215" fmla="*/ 33889 h 83708"/>
                <a:gd name="connsiteX216" fmla="*/ 12659390 w 23005101"/>
                <a:gd name="connsiteY216" fmla="*/ 33889 h 83708"/>
                <a:gd name="connsiteX217" fmla="*/ 12808074 w 23005101"/>
                <a:gd name="connsiteY217" fmla="*/ 33889 h 83708"/>
                <a:gd name="connsiteX218" fmla="*/ 12987654 w 23005101"/>
                <a:gd name="connsiteY218" fmla="*/ 33889 h 83708"/>
                <a:gd name="connsiteX219" fmla="*/ 13136338 w 23005101"/>
                <a:gd name="connsiteY219" fmla="*/ 33889 h 83708"/>
                <a:gd name="connsiteX220" fmla="*/ 13315917 w 23005101"/>
                <a:gd name="connsiteY220" fmla="*/ 33889 h 83708"/>
                <a:gd name="connsiteX221" fmla="*/ 13464602 w 23005101"/>
                <a:gd name="connsiteY221" fmla="*/ 33889 h 83708"/>
                <a:gd name="connsiteX222" fmla="*/ 13644181 w 23005101"/>
                <a:gd name="connsiteY222" fmla="*/ 33889 h 83708"/>
                <a:gd name="connsiteX223" fmla="*/ 13792865 w 23005101"/>
                <a:gd name="connsiteY223" fmla="*/ 33889 h 83708"/>
                <a:gd name="connsiteX224" fmla="*/ 13972445 w 23005101"/>
                <a:gd name="connsiteY224" fmla="*/ 33889 h 83708"/>
                <a:gd name="connsiteX225" fmla="*/ 14121129 w 23005101"/>
                <a:gd name="connsiteY225" fmla="*/ 33889 h 83708"/>
                <a:gd name="connsiteX226" fmla="*/ 14300708 w 23005101"/>
                <a:gd name="connsiteY226" fmla="*/ 33889 h 83708"/>
                <a:gd name="connsiteX227" fmla="*/ 14449393 w 23005101"/>
                <a:gd name="connsiteY227" fmla="*/ 33889 h 83708"/>
                <a:gd name="connsiteX228" fmla="*/ 14629359 w 23005101"/>
                <a:gd name="connsiteY228" fmla="*/ 33889 h 83708"/>
                <a:gd name="connsiteX229" fmla="*/ 14778043 w 23005101"/>
                <a:gd name="connsiteY229" fmla="*/ 33889 h 83708"/>
                <a:gd name="connsiteX230" fmla="*/ 14957622 w 23005101"/>
                <a:gd name="connsiteY230" fmla="*/ 33889 h 83708"/>
                <a:gd name="connsiteX231" fmla="*/ 15106307 w 23005101"/>
                <a:gd name="connsiteY231" fmla="*/ 33889 h 83708"/>
                <a:gd name="connsiteX232" fmla="*/ 15286272 w 23005101"/>
                <a:gd name="connsiteY232" fmla="*/ 33889 h 83708"/>
                <a:gd name="connsiteX233" fmla="*/ 15434957 w 23005101"/>
                <a:gd name="connsiteY233" fmla="*/ 33889 h 83708"/>
                <a:gd name="connsiteX234" fmla="*/ 15614921 w 23005101"/>
                <a:gd name="connsiteY234" fmla="*/ 33889 h 83708"/>
                <a:gd name="connsiteX235" fmla="*/ 15763606 w 23005101"/>
                <a:gd name="connsiteY235" fmla="*/ 33889 h 83708"/>
                <a:gd name="connsiteX236" fmla="*/ 15943185 w 23005101"/>
                <a:gd name="connsiteY236" fmla="*/ 33889 h 83708"/>
                <a:gd name="connsiteX237" fmla="*/ 16091869 w 23005101"/>
                <a:gd name="connsiteY237" fmla="*/ 33889 h 83708"/>
                <a:gd name="connsiteX238" fmla="*/ 16271449 w 23005101"/>
                <a:gd name="connsiteY238" fmla="*/ 33889 h 83708"/>
                <a:gd name="connsiteX239" fmla="*/ 16420133 w 23005101"/>
                <a:gd name="connsiteY239" fmla="*/ 33889 h 83708"/>
                <a:gd name="connsiteX240" fmla="*/ 16600099 w 23005101"/>
                <a:gd name="connsiteY240" fmla="*/ 33889 h 83708"/>
                <a:gd name="connsiteX241" fmla="*/ 16748783 w 23005101"/>
                <a:gd name="connsiteY241" fmla="*/ 33889 h 83708"/>
                <a:gd name="connsiteX242" fmla="*/ 16928750 w 23005101"/>
                <a:gd name="connsiteY242" fmla="*/ 33889 h 83708"/>
                <a:gd name="connsiteX243" fmla="*/ 17077434 w 23005101"/>
                <a:gd name="connsiteY243" fmla="*/ 33889 h 83708"/>
                <a:gd name="connsiteX244" fmla="*/ 17257398 w 23005101"/>
                <a:gd name="connsiteY244" fmla="*/ 33889 h 83708"/>
                <a:gd name="connsiteX245" fmla="*/ 17406082 w 23005101"/>
                <a:gd name="connsiteY245" fmla="*/ 33889 h 83708"/>
                <a:gd name="connsiteX246" fmla="*/ 17585662 w 23005101"/>
                <a:gd name="connsiteY246" fmla="*/ 33889 h 83708"/>
                <a:gd name="connsiteX247" fmla="*/ 17734346 w 23005101"/>
                <a:gd name="connsiteY247" fmla="*/ 33889 h 83708"/>
                <a:gd name="connsiteX248" fmla="*/ 17914312 w 23005101"/>
                <a:gd name="connsiteY248" fmla="*/ 33889 h 83708"/>
                <a:gd name="connsiteX249" fmla="*/ 18062996 w 23005101"/>
                <a:gd name="connsiteY249" fmla="*/ 33889 h 83708"/>
                <a:gd name="connsiteX250" fmla="*/ 18242576 w 23005101"/>
                <a:gd name="connsiteY250" fmla="*/ 33889 h 83708"/>
                <a:gd name="connsiteX251" fmla="*/ 18391260 w 23005101"/>
                <a:gd name="connsiteY251" fmla="*/ 33889 h 83708"/>
                <a:gd name="connsiteX252" fmla="*/ 18570840 w 23005101"/>
                <a:gd name="connsiteY252" fmla="*/ 33889 h 83708"/>
                <a:gd name="connsiteX253" fmla="*/ 18719524 w 23005101"/>
                <a:gd name="connsiteY253" fmla="*/ 33889 h 83708"/>
                <a:gd name="connsiteX254" fmla="*/ 18899490 w 23005101"/>
                <a:gd name="connsiteY254" fmla="*/ 33889 h 83708"/>
                <a:gd name="connsiteX255" fmla="*/ 19048174 w 23005101"/>
                <a:gd name="connsiteY255" fmla="*/ 33889 h 83708"/>
                <a:gd name="connsiteX256" fmla="*/ 19228140 w 23005101"/>
                <a:gd name="connsiteY256" fmla="*/ 33889 h 83708"/>
                <a:gd name="connsiteX257" fmla="*/ 19376822 w 23005101"/>
                <a:gd name="connsiteY257" fmla="*/ 33889 h 83708"/>
                <a:gd name="connsiteX258" fmla="*/ 19556788 w 23005101"/>
                <a:gd name="connsiteY258" fmla="*/ 33889 h 83708"/>
                <a:gd name="connsiteX259" fmla="*/ 19705474 w 23005101"/>
                <a:gd name="connsiteY259" fmla="*/ 33889 h 83708"/>
                <a:gd name="connsiteX260" fmla="*/ 19885054 w 23005101"/>
                <a:gd name="connsiteY260" fmla="*/ 33889 h 83708"/>
                <a:gd name="connsiteX261" fmla="*/ 20033736 w 23005101"/>
                <a:gd name="connsiteY261" fmla="*/ 33889 h 83708"/>
                <a:gd name="connsiteX262" fmla="*/ 20213318 w 23005101"/>
                <a:gd name="connsiteY262" fmla="*/ 33889 h 83708"/>
                <a:gd name="connsiteX263" fmla="*/ 20362000 w 23005101"/>
                <a:gd name="connsiteY263" fmla="*/ 33889 h 83708"/>
                <a:gd name="connsiteX264" fmla="*/ 20541580 w 23005101"/>
                <a:gd name="connsiteY264" fmla="*/ 33889 h 83708"/>
                <a:gd name="connsiteX265" fmla="*/ 20690264 w 23005101"/>
                <a:gd name="connsiteY265" fmla="*/ 33889 h 83708"/>
                <a:gd name="connsiteX266" fmla="*/ 20869844 w 23005101"/>
                <a:gd name="connsiteY266" fmla="*/ 33889 h 83708"/>
                <a:gd name="connsiteX267" fmla="*/ 21018528 w 23005101"/>
                <a:gd name="connsiteY267" fmla="*/ 33889 h 83708"/>
                <a:gd name="connsiteX268" fmla="*/ 21198492 w 23005101"/>
                <a:gd name="connsiteY268" fmla="*/ 33889 h 83708"/>
                <a:gd name="connsiteX269" fmla="*/ 21347178 w 23005101"/>
                <a:gd name="connsiteY269" fmla="*/ 33889 h 83708"/>
                <a:gd name="connsiteX270" fmla="*/ 21527142 w 23005101"/>
                <a:gd name="connsiteY270" fmla="*/ 33889 h 83708"/>
                <a:gd name="connsiteX271" fmla="*/ 21675828 w 23005101"/>
                <a:gd name="connsiteY271" fmla="*/ 33889 h 83708"/>
                <a:gd name="connsiteX272" fmla="*/ 21855406 w 23005101"/>
                <a:gd name="connsiteY272" fmla="*/ 33889 h 83708"/>
                <a:gd name="connsiteX273" fmla="*/ 22004092 w 23005101"/>
                <a:gd name="connsiteY273" fmla="*/ 33889 h 83708"/>
                <a:gd name="connsiteX274" fmla="*/ 22184056 w 23005101"/>
                <a:gd name="connsiteY274" fmla="*/ 33889 h 83708"/>
                <a:gd name="connsiteX275" fmla="*/ 22332742 w 23005101"/>
                <a:gd name="connsiteY275" fmla="*/ 33889 h 83708"/>
                <a:gd name="connsiteX276" fmla="*/ 22512706 w 23005101"/>
                <a:gd name="connsiteY276" fmla="*/ 33889 h 83708"/>
                <a:gd name="connsiteX277" fmla="*/ 22661390 w 23005101"/>
                <a:gd name="connsiteY277" fmla="*/ 33889 h 83708"/>
                <a:gd name="connsiteX278" fmla="*/ 22840970 w 23005101"/>
                <a:gd name="connsiteY278" fmla="*/ 33889 h 83708"/>
                <a:gd name="connsiteX279" fmla="*/ 22989654 w 23005101"/>
                <a:gd name="connsiteY279" fmla="*/ 33889 h 83708"/>
                <a:gd name="connsiteX280" fmla="*/ 23005102 w 23005101"/>
                <a:gd name="connsiteY280" fmla="*/ 49723 h 83708"/>
                <a:gd name="connsiteX281" fmla="*/ 22825138 w 23005101"/>
                <a:gd name="connsiteY281" fmla="*/ 49723 h 83708"/>
                <a:gd name="connsiteX282" fmla="*/ 22676452 w 23005101"/>
                <a:gd name="connsiteY282" fmla="*/ 49723 h 83708"/>
                <a:gd name="connsiteX283" fmla="*/ 22585310 w 23005101"/>
                <a:gd name="connsiteY283" fmla="*/ 83708 h 8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708">
                  <a:moveTo>
                    <a:pt x="22585310" y="83708"/>
                  </a:moveTo>
                  <a:cubicBezTo>
                    <a:pt x="22551712" y="83708"/>
                    <a:pt x="22518114" y="72509"/>
                    <a:pt x="22495328" y="49723"/>
                  </a:cubicBezTo>
                  <a:cubicBezTo>
                    <a:pt x="22458638" y="13034"/>
                    <a:pt x="22383332" y="13420"/>
                    <a:pt x="22346644" y="49723"/>
                  </a:cubicBezTo>
                  <a:cubicBezTo>
                    <a:pt x="22301458" y="94908"/>
                    <a:pt x="22212248" y="94908"/>
                    <a:pt x="22167064" y="49723"/>
                  </a:cubicBezTo>
                  <a:cubicBezTo>
                    <a:pt x="22130374" y="13034"/>
                    <a:pt x="22055070" y="13420"/>
                    <a:pt x="22018380" y="49723"/>
                  </a:cubicBezTo>
                  <a:cubicBezTo>
                    <a:pt x="21973194" y="94908"/>
                    <a:pt x="21883984" y="94908"/>
                    <a:pt x="21838800" y="49723"/>
                  </a:cubicBezTo>
                  <a:cubicBezTo>
                    <a:pt x="21802112" y="13034"/>
                    <a:pt x="21727190" y="13420"/>
                    <a:pt x="21690116" y="49723"/>
                  </a:cubicBezTo>
                  <a:cubicBezTo>
                    <a:pt x="21644930" y="94908"/>
                    <a:pt x="21555720" y="94908"/>
                    <a:pt x="21510536" y="49723"/>
                  </a:cubicBezTo>
                  <a:cubicBezTo>
                    <a:pt x="21473848" y="13420"/>
                    <a:pt x="21398926" y="13034"/>
                    <a:pt x="21361854" y="49723"/>
                  </a:cubicBezTo>
                  <a:cubicBezTo>
                    <a:pt x="21316668" y="94908"/>
                    <a:pt x="21227456" y="94908"/>
                    <a:pt x="21182272" y="49723"/>
                  </a:cubicBezTo>
                  <a:cubicBezTo>
                    <a:pt x="21145584" y="13034"/>
                    <a:pt x="21070278" y="13420"/>
                    <a:pt x="21033590" y="49723"/>
                  </a:cubicBezTo>
                  <a:cubicBezTo>
                    <a:pt x="20988404" y="94908"/>
                    <a:pt x="20899194" y="94908"/>
                    <a:pt x="20854010" y="49723"/>
                  </a:cubicBezTo>
                  <a:cubicBezTo>
                    <a:pt x="20817320" y="13034"/>
                    <a:pt x="20742014" y="13034"/>
                    <a:pt x="20705326" y="49723"/>
                  </a:cubicBezTo>
                  <a:cubicBezTo>
                    <a:pt x="20660140" y="94908"/>
                    <a:pt x="20570930" y="94908"/>
                    <a:pt x="20525358" y="49723"/>
                  </a:cubicBezTo>
                  <a:cubicBezTo>
                    <a:pt x="20488672" y="13034"/>
                    <a:pt x="20413364" y="13420"/>
                    <a:pt x="20376676" y="49723"/>
                  </a:cubicBezTo>
                  <a:cubicBezTo>
                    <a:pt x="20331492" y="94908"/>
                    <a:pt x="20242282" y="94908"/>
                    <a:pt x="20196708" y="49723"/>
                  </a:cubicBezTo>
                  <a:cubicBezTo>
                    <a:pt x="20160022" y="13034"/>
                    <a:pt x="20084714" y="13034"/>
                    <a:pt x="20048026" y="49723"/>
                  </a:cubicBezTo>
                  <a:cubicBezTo>
                    <a:pt x="20002842" y="94908"/>
                    <a:pt x="19913632" y="94908"/>
                    <a:pt x="19868446" y="49723"/>
                  </a:cubicBezTo>
                  <a:cubicBezTo>
                    <a:pt x="19831758" y="13034"/>
                    <a:pt x="19756836" y="13034"/>
                    <a:pt x="19719762" y="49723"/>
                  </a:cubicBezTo>
                  <a:cubicBezTo>
                    <a:pt x="19674578" y="94908"/>
                    <a:pt x="19585368" y="94908"/>
                    <a:pt x="19540182" y="49723"/>
                  </a:cubicBezTo>
                  <a:cubicBezTo>
                    <a:pt x="19503494" y="13034"/>
                    <a:pt x="19428188" y="13420"/>
                    <a:pt x="19391498" y="49723"/>
                  </a:cubicBezTo>
                  <a:cubicBezTo>
                    <a:pt x="19346314" y="94908"/>
                    <a:pt x="19257104" y="94908"/>
                    <a:pt x="19211920" y="49723"/>
                  </a:cubicBezTo>
                  <a:cubicBezTo>
                    <a:pt x="19175230" y="13420"/>
                    <a:pt x="19099924" y="13034"/>
                    <a:pt x="19063234" y="49723"/>
                  </a:cubicBezTo>
                  <a:cubicBezTo>
                    <a:pt x="19018050" y="94908"/>
                    <a:pt x="18928840" y="94908"/>
                    <a:pt x="18883656" y="49723"/>
                  </a:cubicBezTo>
                  <a:cubicBezTo>
                    <a:pt x="18846966" y="13420"/>
                    <a:pt x="18771660" y="13420"/>
                    <a:pt x="18734972" y="49723"/>
                  </a:cubicBezTo>
                  <a:cubicBezTo>
                    <a:pt x="18689788" y="94908"/>
                    <a:pt x="18600576" y="94908"/>
                    <a:pt x="18555006" y="49723"/>
                  </a:cubicBezTo>
                  <a:cubicBezTo>
                    <a:pt x="18518318" y="13034"/>
                    <a:pt x="18443396" y="13034"/>
                    <a:pt x="18406320" y="49723"/>
                  </a:cubicBezTo>
                  <a:cubicBezTo>
                    <a:pt x="18360750" y="94908"/>
                    <a:pt x="18271926" y="94908"/>
                    <a:pt x="18226356" y="49723"/>
                  </a:cubicBezTo>
                  <a:cubicBezTo>
                    <a:pt x="18189668" y="13034"/>
                    <a:pt x="18114360" y="13034"/>
                    <a:pt x="18077672" y="49723"/>
                  </a:cubicBezTo>
                  <a:cubicBezTo>
                    <a:pt x="18032486" y="94908"/>
                    <a:pt x="17943276" y="94908"/>
                    <a:pt x="17898092" y="49723"/>
                  </a:cubicBezTo>
                  <a:cubicBezTo>
                    <a:pt x="17861404" y="13034"/>
                    <a:pt x="17786482" y="13034"/>
                    <a:pt x="17749408" y="49723"/>
                  </a:cubicBezTo>
                  <a:cubicBezTo>
                    <a:pt x="17704224" y="94908"/>
                    <a:pt x="17615012" y="94908"/>
                    <a:pt x="17569442" y="49723"/>
                  </a:cubicBezTo>
                  <a:cubicBezTo>
                    <a:pt x="17532754" y="13034"/>
                    <a:pt x="17457832" y="13034"/>
                    <a:pt x="17420758" y="49723"/>
                  </a:cubicBezTo>
                  <a:cubicBezTo>
                    <a:pt x="17375574" y="94908"/>
                    <a:pt x="17286362" y="94908"/>
                    <a:pt x="17240792" y="49723"/>
                  </a:cubicBezTo>
                  <a:cubicBezTo>
                    <a:pt x="17203718" y="13034"/>
                    <a:pt x="17128796" y="13420"/>
                    <a:pt x="17092108" y="49723"/>
                  </a:cubicBezTo>
                  <a:cubicBezTo>
                    <a:pt x="17046538" y="94908"/>
                    <a:pt x="16957714" y="94908"/>
                    <a:pt x="16912528" y="49723"/>
                  </a:cubicBezTo>
                  <a:cubicBezTo>
                    <a:pt x="16875840" y="13034"/>
                    <a:pt x="16800532" y="13420"/>
                    <a:pt x="16763844" y="49723"/>
                  </a:cubicBezTo>
                  <a:cubicBezTo>
                    <a:pt x="16718660" y="94908"/>
                    <a:pt x="16629450" y="94908"/>
                    <a:pt x="16584265" y="49723"/>
                  </a:cubicBezTo>
                  <a:cubicBezTo>
                    <a:pt x="16547577" y="13034"/>
                    <a:pt x="16472269" y="13420"/>
                    <a:pt x="16435581" y="49723"/>
                  </a:cubicBezTo>
                  <a:cubicBezTo>
                    <a:pt x="16390010" y="94908"/>
                    <a:pt x="16301186" y="94908"/>
                    <a:pt x="16255616" y="49723"/>
                  </a:cubicBezTo>
                  <a:cubicBezTo>
                    <a:pt x="16218927" y="13034"/>
                    <a:pt x="16143619" y="13420"/>
                    <a:pt x="16106931" y="49723"/>
                  </a:cubicBezTo>
                  <a:cubicBezTo>
                    <a:pt x="16061361" y="94908"/>
                    <a:pt x="15972536" y="94908"/>
                    <a:pt x="15926966" y="49723"/>
                  </a:cubicBezTo>
                  <a:cubicBezTo>
                    <a:pt x="15890277" y="13420"/>
                    <a:pt x="15815355" y="13034"/>
                    <a:pt x="15778281" y="49723"/>
                  </a:cubicBezTo>
                  <a:cubicBezTo>
                    <a:pt x="15733097" y="94908"/>
                    <a:pt x="15643886" y="94908"/>
                    <a:pt x="15598702" y="49723"/>
                  </a:cubicBezTo>
                  <a:cubicBezTo>
                    <a:pt x="15562013" y="13034"/>
                    <a:pt x="15486706" y="13420"/>
                    <a:pt x="15450018" y="49723"/>
                  </a:cubicBezTo>
                  <a:cubicBezTo>
                    <a:pt x="15404834" y="94908"/>
                    <a:pt x="15315622" y="94908"/>
                    <a:pt x="15270438" y="49723"/>
                  </a:cubicBezTo>
                  <a:cubicBezTo>
                    <a:pt x="15233750" y="13034"/>
                    <a:pt x="15158443" y="13034"/>
                    <a:pt x="15121754" y="49723"/>
                  </a:cubicBezTo>
                  <a:cubicBezTo>
                    <a:pt x="15076570" y="94908"/>
                    <a:pt x="14987359" y="94908"/>
                    <a:pt x="14942175" y="49723"/>
                  </a:cubicBezTo>
                  <a:cubicBezTo>
                    <a:pt x="14905486" y="13034"/>
                    <a:pt x="14830179" y="13420"/>
                    <a:pt x="14793490" y="49723"/>
                  </a:cubicBezTo>
                  <a:cubicBezTo>
                    <a:pt x="14748306" y="94908"/>
                    <a:pt x="14659095" y="94908"/>
                    <a:pt x="14613911" y="49723"/>
                  </a:cubicBezTo>
                  <a:cubicBezTo>
                    <a:pt x="14577222" y="13034"/>
                    <a:pt x="14501915" y="13420"/>
                    <a:pt x="14465227" y="49723"/>
                  </a:cubicBezTo>
                  <a:cubicBezTo>
                    <a:pt x="14420043" y="94908"/>
                    <a:pt x="14330831" y="94908"/>
                    <a:pt x="14285647" y="49723"/>
                  </a:cubicBezTo>
                  <a:cubicBezTo>
                    <a:pt x="14248959" y="13034"/>
                    <a:pt x="14173652" y="13034"/>
                    <a:pt x="14136963" y="49723"/>
                  </a:cubicBezTo>
                  <a:cubicBezTo>
                    <a:pt x="14091779" y="94908"/>
                    <a:pt x="14002568" y="94908"/>
                    <a:pt x="13957384" y="49723"/>
                  </a:cubicBezTo>
                  <a:cubicBezTo>
                    <a:pt x="13920695" y="13420"/>
                    <a:pt x="13845388" y="13034"/>
                    <a:pt x="13808699" y="49723"/>
                  </a:cubicBezTo>
                  <a:cubicBezTo>
                    <a:pt x="13763516" y="94908"/>
                    <a:pt x="13674304" y="94908"/>
                    <a:pt x="13628734" y="49723"/>
                  </a:cubicBezTo>
                  <a:cubicBezTo>
                    <a:pt x="13592046" y="13420"/>
                    <a:pt x="13516738" y="13034"/>
                    <a:pt x="13480049" y="49723"/>
                  </a:cubicBezTo>
                  <a:cubicBezTo>
                    <a:pt x="13434865" y="94908"/>
                    <a:pt x="13345655" y="94908"/>
                    <a:pt x="13300085" y="49723"/>
                  </a:cubicBezTo>
                  <a:cubicBezTo>
                    <a:pt x="13263396" y="13034"/>
                    <a:pt x="13188474" y="13034"/>
                    <a:pt x="13151400" y="49723"/>
                  </a:cubicBezTo>
                  <a:cubicBezTo>
                    <a:pt x="13106215" y="94908"/>
                    <a:pt x="13017005" y="94908"/>
                    <a:pt x="12971434" y="49723"/>
                  </a:cubicBezTo>
                  <a:cubicBezTo>
                    <a:pt x="12934746" y="13034"/>
                    <a:pt x="12859824" y="13034"/>
                    <a:pt x="12822750" y="49723"/>
                  </a:cubicBezTo>
                  <a:cubicBezTo>
                    <a:pt x="12777565" y="94908"/>
                    <a:pt x="12688355" y="94908"/>
                    <a:pt x="12643171" y="49723"/>
                  </a:cubicBezTo>
                  <a:cubicBezTo>
                    <a:pt x="12606482" y="13034"/>
                    <a:pt x="12531175" y="13034"/>
                    <a:pt x="12494486" y="49723"/>
                  </a:cubicBezTo>
                  <a:cubicBezTo>
                    <a:pt x="12449301" y="94908"/>
                    <a:pt x="12360091" y="94908"/>
                    <a:pt x="12314907" y="49723"/>
                  </a:cubicBezTo>
                  <a:cubicBezTo>
                    <a:pt x="12278218" y="13034"/>
                    <a:pt x="12202911" y="13420"/>
                    <a:pt x="12166223" y="49723"/>
                  </a:cubicBezTo>
                  <a:cubicBezTo>
                    <a:pt x="12120652" y="94908"/>
                    <a:pt x="12031827" y="94908"/>
                    <a:pt x="11986257" y="49723"/>
                  </a:cubicBezTo>
                  <a:cubicBezTo>
                    <a:pt x="11949569" y="13034"/>
                    <a:pt x="11874261" y="13420"/>
                    <a:pt x="11837573" y="49723"/>
                  </a:cubicBezTo>
                  <a:cubicBezTo>
                    <a:pt x="11792389" y="94908"/>
                    <a:pt x="11703178" y="94908"/>
                    <a:pt x="11657607" y="49723"/>
                  </a:cubicBezTo>
                  <a:cubicBezTo>
                    <a:pt x="11620919" y="13034"/>
                    <a:pt x="11545611" y="13420"/>
                    <a:pt x="11508923" y="49723"/>
                  </a:cubicBezTo>
                  <a:cubicBezTo>
                    <a:pt x="11463352" y="94908"/>
                    <a:pt x="11374528" y="94908"/>
                    <a:pt x="11328958" y="49723"/>
                  </a:cubicBezTo>
                  <a:cubicBezTo>
                    <a:pt x="11292269" y="13034"/>
                    <a:pt x="11216962" y="13420"/>
                    <a:pt x="11180273" y="49723"/>
                  </a:cubicBezTo>
                  <a:cubicBezTo>
                    <a:pt x="11135088" y="94908"/>
                    <a:pt x="11045878" y="94908"/>
                    <a:pt x="11000694" y="49723"/>
                  </a:cubicBezTo>
                  <a:cubicBezTo>
                    <a:pt x="10964005" y="13420"/>
                    <a:pt x="10889084" y="13034"/>
                    <a:pt x="10852010" y="49723"/>
                  </a:cubicBezTo>
                  <a:cubicBezTo>
                    <a:pt x="10806439" y="94908"/>
                    <a:pt x="10717614" y="94908"/>
                    <a:pt x="10672044" y="49723"/>
                  </a:cubicBezTo>
                  <a:cubicBezTo>
                    <a:pt x="10634970" y="13034"/>
                    <a:pt x="10560048" y="13420"/>
                    <a:pt x="10523359" y="49723"/>
                  </a:cubicBezTo>
                  <a:cubicBezTo>
                    <a:pt x="10478176" y="94908"/>
                    <a:pt x="10388965" y="94908"/>
                    <a:pt x="10343780" y="49723"/>
                  </a:cubicBezTo>
                  <a:cubicBezTo>
                    <a:pt x="10307093" y="13034"/>
                    <a:pt x="10232171" y="13034"/>
                    <a:pt x="10195096" y="49723"/>
                  </a:cubicBezTo>
                  <a:cubicBezTo>
                    <a:pt x="10149912" y="94908"/>
                    <a:pt x="10060702" y="94908"/>
                    <a:pt x="10015517" y="49723"/>
                  </a:cubicBezTo>
                  <a:cubicBezTo>
                    <a:pt x="9978829" y="13034"/>
                    <a:pt x="9903521" y="13420"/>
                    <a:pt x="9866833" y="49723"/>
                  </a:cubicBezTo>
                  <a:cubicBezTo>
                    <a:pt x="9821648" y="94908"/>
                    <a:pt x="9732437" y="94908"/>
                    <a:pt x="9687253" y="49723"/>
                  </a:cubicBezTo>
                  <a:cubicBezTo>
                    <a:pt x="9650565" y="13034"/>
                    <a:pt x="9575257" y="13034"/>
                    <a:pt x="9538569" y="49723"/>
                  </a:cubicBezTo>
                  <a:cubicBezTo>
                    <a:pt x="9493385" y="94908"/>
                    <a:pt x="9404174" y="94908"/>
                    <a:pt x="9358989" y="49723"/>
                  </a:cubicBezTo>
                  <a:cubicBezTo>
                    <a:pt x="9322301" y="13034"/>
                    <a:pt x="9246994" y="13420"/>
                    <a:pt x="9210305" y="49723"/>
                  </a:cubicBezTo>
                  <a:cubicBezTo>
                    <a:pt x="9164734" y="94908"/>
                    <a:pt x="9075910" y="94908"/>
                    <a:pt x="9030340" y="49723"/>
                  </a:cubicBezTo>
                  <a:cubicBezTo>
                    <a:pt x="8993651" y="13420"/>
                    <a:pt x="8918343" y="13034"/>
                    <a:pt x="8881655" y="49723"/>
                  </a:cubicBezTo>
                  <a:cubicBezTo>
                    <a:pt x="8836085" y="94908"/>
                    <a:pt x="8747260" y="94908"/>
                    <a:pt x="8701690" y="49723"/>
                  </a:cubicBezTo>
                  <a:cubicBezTo>
                    <a:pt x="8665001" y="13034"/>
                    <a:pt x="8589694" y="13420"/>
                    <a:pt x="8553006" y="49723"/>
                  </a:cubicBezTo>
                  <a:cubicBezTo>
                    <a:pt x="8507821" y="94908"/>
                    <a:pt x="8418611" y="94908"/>
                    <a:pt x="8373427" y="49723"/>
                  </a:cubicBezTo>
                  <a:cubicBezTo>
                    <a:pt x="8336352" y="13420"/>
                    <a:pt x="8261430" y="13420"/>
                    <a:pt x="8224742" y="49723"/>
                  </a:cubicBezTo>
                  <a:cubicBezTo>
                    <a:pt x="8179558" y="94908"/>
                    <a:pt x="8090347" y="94908"/>
                    <a:pt x="8045163" y="49723"/>
                  </a:cubicBezTo>
                  <a:cubicBezTo>
                    <a:pt x="8008474" y="13420"/>
                    <a:pt x="7933167" y="13420"/>
                    <a:pt x="7896479" y="49723"/>
                  </a:cubicBezTo>
                  <a:cubicBezTo>
                    <a:pt x="7851294" y="94908"/>
                    <a:pt x="7762084" y="94908"/>
                    <a:pt x="7716899" y="49723"/>
                  </a:cubicBezTo>
                  <a:cubicBezTo>
                    <a:pt x="7680211" y="13034"/>
                    <a:pt x="7604903" y="13420"/>
                    <a:pt x="7568215" y="49723"/>
                  </a:cubicBezTo>
                  <a:cubicBezTo>
                    <a:pt x="7523031" y="94908"/>
                    <a:pt x="7433820" y="94908"/>
                    <a:pt x="7388636" y="49723"/>
                  </a:cubicBezTo>
                  <a:cubicBezTo>
                    <a:pt x="7351947" y="13034"/>
                    <a:pt x="7277026" y="13420"/>
                    <a:pt x="7239951" y="49723"/>
                  </a:cubicBezTo>
                  <a:cubicBezTo>
                    <a:pt x="7194767" y="94908"/>
                    <a:pt x="7105557" y="94908"/>
                    <a:pt x="7060372" y="49723"/>
                  </a:cubicBezTo>
                  <a:cubicBezTo>
                    <a:pt x="7023683" y="13034"/>
                    <a:pt x="6948376" y="13420"/>
                    <a:pt x="6911688" y="49723"/>
                  </a:cubicBezTo>
                  <a:cubicBezTo>
                    <a:pt x="6866503" y="94908"/>
                    <a:pt x="6777293" y="94908"/>
                    <a:pt x="6732108" y="49723"/>
                  </a:cubicBezTo>
                  <a:cubicBezTo>
                    <a:pt x="6695420" y="13034"/>
                    <a:pt x="6620112" y="13034"/>
                    <a:pt x="6583424" y="49723"/>
                  </a:cubicBezTo>
                  <a:cubicBezTo>
                    <a:pt x="6537853" y="94908"/>
                    <a:pt x="6449029" y="94908"/>
                    <a:pt x="6403458" y="49723"/>
                  </a:cubicBezTo>
                  <a:cubicBezTo>
                    <a:pt x="6366770" y="13034"/>
                    <a:pt x="6291849" y="13034"/>
                    <a:pt x="6254774" y="49723"/>
                  </a:cubicBezTo>
                  <a:cubicBezTo>
                    <a:pt x="6209589" y="94908"/>
                    <a:pt x="6120379" y="94908"/>
                    <a:pt x="6075195" y="49723"/>
                  </a:cubicBezTo>
                  <a:cubicBezTo>
                    <a:pt x="6038506" y="13034"/>
                    <a:pt x="5963585" y="13034"/>
                    <a:pt x="5926511" y="49723"/>
                  </a:cubicBezTo>
                  <a:cubicBezTo>
                    <a:pt x="5881326" y="94908"/>
                    <a:pt x="5792115" y="94908"/>
                    <a:pt x="5746931" y="49723"/>
                  </a:cubicBezTo>
                  <a:cubicBezTo>
                    <a:pt x="5710243" y="13034"/>
                    <a:pt x="5634935" y="13034"/>
                    <a:pt x="5598247" y="49723"/>
                  </a:cubicBezTo>
                  <a:cubicBezTo>
                    <a:pt x="5553062" y="94908"/>
                    <a:pt x="5463852" y="94908"/>
                    <a:pt x="5418281" y="49723"/>
                  </a:cubicBezTo>
                  <a:cubicBezTo>
                    <a:pt x="5381593" y="13034"/>
                    <a:pt x="5306672" y="13420"/>
                    <a:pt x="5269597" y="49723"/>
                  </a:cubicBezTo>
                  <a:cubicBezTo>
                    <a:pt x="5224413" y="94908"/>
                    <a:pt x="5135202" y="94908"/>
                    <a:pt x="5090018" y="49723"/>
                  </a:cubicBezTo>
                  <a:cubicBezTo>
                    <a:pt x="5053330" y="13034"/>
                    <a:pt x="4978408" y="13420"/>
                    <a:pt x="4941333" y="49723"/>
                  </a:cubicBezTo>
                  <a:cubicBezTo>
                    <a:pt x="4895763" y="94908"/>
                    <a:pt x="4806939" y="94908"/>
                    <a:pt x="4761368" y="49723"/>
                  </a:cubicBezTo>
                  <a:cubicBezTo>
                    <a:pt x="4724679" y="13034"/>
                    <a:pt x="4649372" y="13420"/>
                    <a:pt x="4612684" y="49723"/>
                  </a:cubicBezTo>
                  <a:cubicBezTo>
                    <a:pt x="4567499" y="94908"/>
                    <a:pt x="4478289" y="94908"/>
                    <a:pt x="4433104" y="49723"/>
                  </a:cubicBezTo>
                  <a:cubicBezTo>
                    <a:pt x="4396416" y="13034"/>
                    <a:pt x="4321495" y="13420"/>
                    <a:pt x="4284420" y="49723"/>
                  </a:cubicBezTo>
                  <a:cubicBezTo>
                    <a:pt x="4239235" y="94908"/>
                    <a:pt x="4150025" y="94908"/>
                    <a:pt x="4104840" y="49723"/>
                  </a:cubicBezTo>
                  <a:cubicBezTo>
                    <a:pt x="4068152" y="13034"/>
                    <a:pt x="3992845" y="13420"/>
                    <a:pt x="3956156" y="49723"/>
                  </a:cubicBezTo>
                  <a:cubicBezTo>
                    <a:pt x="3910586" y="94908"/>
                    <a:pt x="3821761" y="94908"/>
                    <a:pt x="3776190" y="49723"/>
                  </a:cubicBezTo>
                  <a:cubicBezTo>
                    <a:pt x="3739502" y="13034"/>
                    <a:pt x="3664581" y="13034"/>
                    <a:pt x="3627506" y="49723"/>
                  </a:cubicBezTo>
                  <a:cubicBezTo>
                    <a:pt x="3582322" y="94908"/>
                    <a:pt x="3493111" y="94908"/>
                    <a:pt x="3447541" y="49723"/>
                  </a:cubicBezTo>
                  <a:cubicBezTo>
                    <a:pt x="3410852" y="13034"/>
                    <a:pt x="3335545" y="13420"/>
                    <a:pt x="3298857" y="49723"/>
                  </a:cubicBezTo>
                  <a:cubicBezTo>
                    <a:pt x="3253286" y="94908"/>
                    <a:pt x="3164462" y="94908"/>
                    <a:pt x="3118891" y="49723"/>
                  </a:cubicBezTo>
                  <a:cubicBezTo>
                    <a:pt x="3082202" y="13034"/>
                    <a:pt x="3006895" y="13420"/>
                    <a:pt x="2970207" y="49723"/>
                  </a:cubicBezTo>
                  <a:cubicBezTo>
                    <a:pt x="2924636" y="94908"/>
                    <a:pt x="2835812" y="94908"/>
                    <a:pt x="2790241" y="49723"/>
                  </a:cubicBezTo>
                  <a:cubicBezTo>
                    <a:pt x="2753553" y="13034"/>
                    <a:pt x="2678245" y="13034"/>
                    <a:pt x="2641557" y="49723"/>
                  </a:cubicBezTo>
                  <a:cubicBezTo>
                    <a:pt x="2596373" y="94908"/>
                    <a:pt x="2507162" y="94908"/>
                    <a:pt x="2461977" y="49723"/>
                  </a:cubicBezTo>
                  <a:cubicBezTo>
                    <a:pt x="2425289" y="13034"/>
                    <a:pt x="2349982" y="13420"/>
                    <a:pt x="2313293" y="49723"/>
                  </a:cubicBezTo>
                  <a:cubicBezTo>
                    <a:pt x="2268109" y="94908"/>
                    <a:pt x="2178898" y="94908"/>
                    <a:pt x="2133714" y="49723"/>
                  </a:cubicBezTo>
                  <a:cubicBezTo>
                    <a:pt x="2097025" y="13034"/>
                    <a:pt x="2021718" y="13420"/>
                    <a:pt x="1985030" y="49723"/>
                  </a:cubicBezTo>
                  <a:cubicBezTo>
                    <a:pt x="1939845" y="94908"/>
                    <a:pt x="1850635" y="94908"/>
                    <a:pt x="1805450" y="49723"/>
                  </a:cubicBezTo>
                  <a:cubicBezTo>
                    <a:pt x="1768762" y="13034"/>
                    <a:pt x="1693454" y="13420"/>
                    <a:pt x="1656766" y="49723"/>
                  </a:cubicBezTo>
                  <a:cubicBezTo>
                    <a:pt x="1611195" y="94908"/>
                    <a:pt x="1522371" y="94908"/>
                    <a:pt x="1476800" y="49723"/>
                  </a:cubicBezTo>
                  <a:cubicBezTo>
                    <a:pt x="1440112" y="13034"/>
                    <a:pt x="1364804" y="13420"/>
                    <a:pt x="1328116" y="49723"/>
                  </a:cubicBezTo>
                  <a:cubicBezTo>
                    <a:pt x="1282545" y="94908"/>
                    <a:pt x="1193721" y="94908"/>
                    <a:pt x="1148150" y="49723"/>
                  </a:cubicBezTo>
                  <a:cubicBezTo>
                    <a:pt x="1111462" y="13034"/>
                    <a:pt x="1036155" y="13034"/>
                    <a:pt x="999466" y="49723"/>
                  </a:cubicBezTo>
                  <a:cubicBezTo>
                    <a:pt x="954282" y="94908"/>
                    <a:pt x="865071" y="94908"/>
                    <a:pt x="819887" y="49723"/>
                  </a:cubicBezTo>
                  <a:cubicBezTo>
                    <a:pt x="783198" y="13034"/>
                    <a:pt x="707891" y="13034"/>
                    <a:pt x="671203" y="49723"/>
                  </a:cubicBezTo>
                  <a:cubicBezTo>
                    <a:pt x="626018" y="94908"/>
                    <a:pt x="536808" y="94908"/>
                    <a:pt x="491623" y="49723"/>
                  </a:cubicBezTo>
                  <a:cubicBezTo>
                    <a:pt x="454935" y="13034"/>
                    <a:pt x="379627" y="13420"/>
                    <a:pt x="342939" y="49723"/>
                  </a:cubicBezTo>
                  <a:cubicBezTo>
                    <a:pt x="297754" y="94908"/>
                    <a:pt x="208544" y="94908"/>
                    <a:pt x="163359" y="49723"/>
                  </a:cubicBezTo>
                  <a:cubicBezTo>
                    <a:pt x="126671" y="13034"/>
                    <a:pt x="51364" y="13034"/>
                    <a:pt x="14675" y="49723"/>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708"/>
                    <a:pt x="22585310" y="83708"/>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26" name="Freeform: Shape 25">
              <a:extLst>
                <a:ext uri="{FF2B5EF4-FFF2-40B4-BE49-F238E27FC236}">
                  <a16:creationId xmlns:a16="http://schemas.microsoft.com/office/drawing/2014/main" id="{956B3F3D-2987-46A8-BD95-CB02F4DC2EEE}"/>
                </a:ext>
              </a:extLst>
            </p:cNvPr>
            <p:cNvSpPr/>
            <p:nvPr/>
          </p:nvSpPr>
          <p:spPr>
            <a:xfrm>
              <a:off x="-51438" y="1776222"/>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27" name="Freeform: Shape 26">
              <a:extLst>
                <a:ext uri="{FF2B5EF4-FFF2-40B4-BE49-F238E27FC236}">
                  <a16:creationId xmlns:a16="http://schemas.microsoft.com/office/drawing/2014/main" id="{8E54930E-A5A5-4A6D-AA68-E83185A1E9BF}"/>
                </a:ext>
              </a:extLst>
            </p:cNvPr>
            <p:cNvSpPr/>
            <p:nvPr/>
          </p:nvSpPr>
          <p:spPr>
            <a:xfrm>
              <a:off x="-51438" y="1912936"/>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28" name="Freeform: Shape 27">
              <a:extLst>
                <a:ext uri="{FF2B5EF4-FFF2-40B4-BE49-F238E27FC236}">
                  <a16:creationId xmlns:a16="http://schemas.microsoft.com/office/drawing/2014/main" id="{9C5166D7-3D48-44CE-9F13-C4F07D2572D1}"/>
                </a:ext>
              </a:extLst>
            </p:cNvPr>
            <p:cNvSpPr/>
            <p:nvPr/>
          </p:nvSpPr>
          <p:spPr>
            <a:xfrm>
              <a:off x="-51438" y="2049650"/>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29" name="Freeform: Shape 28">
              <a:extLst>
                <a:ext uri="{FF2B5EF4-FFF2-40B4-BE49-F238E27FC236}">
                  <a16:creationId xmlns:a16="http://schemas.microsoft.com/office/drawing/2014/main" id="{F0660D07-5842-483D-989A-BE05CD72A1CF}"/>
                </a:ext>
              </a:extLst>
            </p:cNvPr>
            <p:cNvSpPr/>
            <p:nvPr/>
          </p:nvSpPr>
          <p:spPr>
            <a:xfrm>
              <a:off x="-51438" y="2186364"/>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30" name="Freeform: Shape 29">
              <a:extLst>
                <a:ext uri="{FF2B5EF4-FFF2-40B4-BE49-F238E27FC236}">
                  <a16:creationId xmlns:a16="http://schemas.microsoft.com/office/drawing/2014/main" id="{9DD4D546-4881-45F3-BA1F-6798F9C38D23}"/>
                </a:ext>
              </a:extLst>
            </p:cNvPr>
            <p:cNvSpPr/>
            <p:nvPr/>
          </p:nvSpPr>
          <p:spPr>
            <a:xfrm>
              <a:off x="-51438" y="2323078"/>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31" name="Freeform: Shape 30">
              <a:extLst>
                <a:ext uri="{FF2B5EF4-FFF2-40B4-BE49-F238E27FC236}">
                  <a16:creationId xmlns:a16="http://schemas.microsoft.com/office/drawing/2014/main" id="{F1637DCC-7D61-48C3-A678-4D4065EC1D60}"/>
                </a:ext>
              </a:extLst>
            </p:cNvPr>
            <p:cNvSpPr/>
            <p:nvPr/>
          </p:nvSpPr>
          <p:spPr>
            <a:xfrm>
              <a:off x="-51438" y="2459406"/>
              <a:ext cx="23005101" cy="83708"/>
            </a:xfrm>
            <a:custGeom>
              <a:avLst/>
              <a:gdLst>
                <a:gd name="connsiteX0" fmla="*/ 22585310 w 23005101"/>
                <a:gd name="connsiteY0" fmla="*/ 83708 h 83708"/>
                <a:gd name="connsiteX1" fmla="*/ 22495328 w 23005101"/>
                <a:gd name="connsiteY1" fmla="*/ 49723 h 83708"/>
                <a:gd name="connsiteX2" fmla="*/ 22346644 w 23005101"/>
                <a:gd name="connsiteY2" fmla="*/ 49723 h 83708"/>
                <a:gd name="connsiteX3" fmla="*/ 22167064 w 23005101"/>
                <a:gd name="connsiteY3" fmla="*/ 49723 h 83708"/>
                <a:gd name="connsiteX4" fmla="*/ 22018380 w 23005101"/>
                <a:gd name="connsiteY4" fmla="*/ 49723 h 83708"/>
                <a:gd name="connsiteX5" fmla="*/ 21838800 w 23005101"/>
                <a:gd name="connsiteY5" fmla="*/ 49723 h 83708"/>
                <a:gd name="connsiteX6" fmla="*/ 21690116 w 23005101"/>
                <a:gd name="connsiteY6" fmla="*/ 49723 h 83708"/>
                <a:gd name="connsiteX7" fmla="*/ 21510536 w 23005101"/>
                <a:gd name="connsiteY7" fmla="*/ 49723 h 83708"/>
                <a:gd name="connsiteX8" fmla="*/ 21361854 w 23005101"/>
                <a:gd name="connsiteY8" fmla="*/ 49723 h 83708"/>
                <a:gd name="connsiteX9" fmla="*/ 21182272 w 23005101"/>
                <a:gd name="connsiteY9" fmla="*/ 49723 h 83708"/>
                <a:gd name="connsiteX10" fmla="*/ 21033590 w 23005101"/>
                <a:gd name="connsiteY10" fmla="*/ 49723 h 83708"/>
                <a:gd name="connsiteX11" fmla="*/ 20854010 w 23005101"/>
                <a:gd name="connsiteY11" fmla="*/ 49723 h 83708"/>
                <a:gd name="connsiteX12" fmla="*/ 20705326 w 23005101"/>
                <a:gd name="connsiteY12" fmla="*/ 49723 h 83708"/>
                <a:gd name="connsiteX13" fmla="*/ 20525358 w 23005101"/>
                <a:gd name="connsiteY13" fmla="*/ 49723 h 83708"/>
                <a:gd name="connsiteX14" fmla="*/ 20376676 w 23005101"/>
                <a:gd name="connsiteY14" fmla="*/ 49723 h 83708"/>
                <a:gd name="connsiteX15" fmla="*/ 20196708 w 23005101"/>
                <a:gd name="connsiteY15" fmla="*/ 49723 h 83708"/>
                <a:gd name="connsiteX16" fmla="*/ 20048026 w 23005101"/>
                <a:gd name="connsiteY16" fmla="*/ 49723 h 83708"/>
                <a:gd name="connsiteX17" fmla="*/ 19868446 w 23005101"/>
                <a:gd name="connsiteY17" fmla="*/ 49723 h 83708"/>
                <a:gd name="connsiteX18" fmla="*/ 19719762 w 23005101"/>
                <a:gd name="connsiteY18" fmla="*/ 49723 h 83708"/>
                <a:gd name="connsiteX19" fmla="*/ 19540182 w 23005101"/>
                <a:gd name="connsiteY19" fmla="*/ 49723 h 83708"/>
                <a:gd name="connsiteX20" fmla="*/ 19391498 w 23005101"/>
                <a:gd name="connsiteY20" fmla="*/ 49723 h 83708"/>
                <a:gd name="connsiteX21" fmla="*/ 19211920 w 23005101"/>
                <a:gd name="connsiteY21" fmla="*/ 49723 h 83708"/>
                <a:gd name="connsiteX22" fmla="*/ 19063234 w 23005101"/>
                <a:gd name="connsiteY22" fmla="*/ 49723 h 83708"/>
                <a:gd name="connsiteX23" fmla="*/ 18883656 w 23005101"/>
                <a:gd name="connsiteY23" fmla="*/ 49723 h 83708"/>
                <a:gd name="connsiteX24" fmla="*/ 18734972 w 23005101"/>
                <a:gd name="connsiteY24" fmla="*/ 49723 h 83708"/>
                <a:gd name="connsiteX25" fmla="*/ 18555006 w 23005101"/>
                <a:gd name="connsiteY25" fmla="*/ 49723 h 83708"/>
                <a:gd name="connsiteX26" fmla="*/ 18406320 w 23005101"/>
                <a:gd name="connsiteY26" fmla="*/ 49723 h 83708"/>
                <a:gd name="connsiteX27" fmla="*/ 18226356 w 23005101"/>
                <a:gd name="connsiteY27" fmla="*/ 49723 h 83708"/>
                <a:gd name="connsiteX28" fmla="*/ 18077672 w 23005101"/>
                <a:gd name="connsiteY28" fmla="*/ 49723 h 83708"/>
                <a:gd name="connsiteX29" fmla="*/ 17898092 w 23005101"/>
                <a:gd name="connsiteY29" fmla="*/ 49723 h 83708"/>
                <a:gd name="connsiteX30" fmla="*/ 17749408 w 23005101"/>
                <a:gd name="connsiteY30" fmla="*/ 49723 h 83708"/>
                <a:gd name="connsiteX31" fmla="*/ 17569442 w 23005101"/>
                <a:gd name="connsiteY31" fmla="*/ 49723 h 83708"/>
                <a:gd name="connsiteX32" fmla="*/ 17420758 w 23005101"/>
                <a:gd name="connsiteY32" fmla="*/ 49723 h 83708"/>
                <a:gd name="connsiteX33" fmla="*/ 17240792 w 23005101"/>
                <a:gd name="connsiteY33" fmla="*/ 49723 h 83708"/>
                <a:gd name="connsiteX34" fmla="*/ 17092108 w 23005101"/>
                <a:gd name="connsiteY34" fmla="*/ 49723 h 83708"/>
                <a:gd name="connsiteX35" fmla="*/ 16912528 w 23005101"/>
                <a:gd name="connsiteY35" fmla="*/ 49723 h 83708"/>
                <a:gd name="connsiteX36" fmla="*/ 16763844 w 23005101"/>
                <a:gd name="connsiteY36" fmla="*/ 49723 h 83708"/>
                <a:gd name="connsiteX37" fmla="*/ 16584265 w 23005101"/>
                <a:gd name="connsiteY37" fmla="*/ 49723 h 83708"/>
                <a:gd name="connsiteX38" fmla="*/ 16435581 w 23005101"/>
                <a:gd name="connsiteY38" fmla="*/ 49723 h 83708"/>
                <a:gd name="connsiteX39" fmla="*/ 16255616 w 23005101"/>
                <a:gd name="connsiteY39" fmla="*/ 49723 h 83708"/>
                <a:gd name="connsiteX40" fmla="*/ 16106931 w 23005101"/>
                <a:gd name="connsiteY40" fmla="*/ 49723 h 83708"/>
                <a:gd name="connsiteX41" fmla="*/ 15926966 w 23005101"/>
                <a:gd name="connsiteY41" fmla="*/ 49723 h 83708"/>
                <a:gd name="connsiteX42" fmla="*/ 15778281 w 23005101"/>
                <a:gd name="connsiteY42" fmla="*/ 49723 h 83708"/>
                <a:gd name="connsiteX43" fmla="*/ 15598702 w 23005101"/>
                <a:gd name="connsiteY43" fmla="*/ 49723 h 83708"/>
                <a:gd name="connsiteX44" fmla="*/ 15450018 w 23005101"/>
                <a:gd name="connsiteY44" fmla="*/ 49723 h 83708"/>
                <a:gd name="connsiteX45" fmla="*/ 15270438 w 23005101"/>
                <a:gd name="connsiteY45" fmla="*/ 49723 h 83708"/>
                <a:gd name="connsiteX46" fmla="*/ 15121754 w 23005101"/>
                <a:gd name="connsiteY46" fmla="*/ 49723 h 83708"/>
                <a:gd name="connsiteX47" fmla="*/ 14942175 w 23005101"/>
                <a:gd name="connsiteY47" fmla="*/ 49723 h 83708"/>
                <a:gd name="connsiteX48" fmla="*/ 14793490 w 23005101"/>
                <a:gd name="connsiteY48" fmla="*/ 49723 h 83708"/>
                <a:gd name="connsiteX49" fmla="*/ 14613911 w 23005101"/>
                <a:gd name="connsiteY49" fmla="*/ 49723 h 83708"/>
                <a:gd name="connsiteX50" fmla="*/ 14465227 w 23005101"/>
                <a:gd name="connsiteY50" fmla="*/ 49723 h 83708"/>
                <a:gd name="connsiteX51" fmla="*/ 14285647 w 23005101"/>
                <a:gd name="connsiteY51" fmla="*/ 49723 h 83708"/>
                <a:gd name="connsiteX52" fmla="*/ 14136963 w 23005101"/>
                <a:gd name="connsiteY52" fmla="*/ 49723 h 83708"/>
                <a:gd name="connsiteX53" fmla="*/ 13957384 w 23005101"/>
                <a:gd name="connsiteY53" fmla="*/ 49723 h 83708"/>
                <a:gd name="connsiteX54" fmla="*/ 13808699 w 23005101"/>
                <a:gd name="connsiteY54" fmla="*/ 49723 h 83708"/>
                <a:gd name="connsiteX55" fmla="*/ 13628734 w 23005101"/>
                <a:gd name="connsiteY55" fmla="*/ 49723 h 83708"/>
                <a:gd name="connsiteX56" fmla="*/ 13480049 w 23005101"/>
                <a:gd name="connsiteY56" fmla="*/ 49723 h 83708"/>
                <a:gd name="connsiteX57" fmla="*/ 13300085 w 23005101"/>
                <a:gd name="connsiteY57" fmla="*/ 49723 h 83708"/>
                <a:gd name="connsiteX58" fmla="*/ 13151400 w 23005101"/>
                <a:gd name="connsiteY58" fmla="*/ 49723 h 83708"/>
                <a:gd name="connsiteX59" fmla="*/ 12971434 w 23005101"/>
                <a:gd name="connsiteY59" fmla="*/ 49723 h 83708"/>
                <a:gd name="connsiteX60" fmla="*/ 12822750 w 23005101"/>
                <a:gd name="connsiteY60" fmla="*/ 49723 h 83708"/>
                <a:gd name="connsiteX61" fmla="*/ 12643171 w 23005101"/>
                <a:gd name="connsiteY61" fmla="*/ 49723 h 83708"/>
                <a:gd name="connsiteX62" fmla="*/ 12494486 w 23005101"/>
                <a:gd name="connsiteY62" fmla="*/ 49723 h 83708"/>
                <a:gd name="connsiteX63" fmla="*/ 12314907 w 23005101"/>
                <a:gd name="connsiteY63" fmla="*/ 49723 h 83708"/>
                <a:gd name="connsiteX64" fmla="*/ 12166223 w 23005101"/>
                <a:gd name="connsiteY64" fmla="*/ 49723 h 83708"/>
                <a:gd name="connsiteX65" fmla="*/ 11986257 w 23005101"/>
                <a:gd name="connsiteY65" fmla="*/ 49723 h 83708"/>
                <a:gd name="connsiteX66" fmla="*/ 11837573 w 23005101"/>
                <a:gd name="connsiteY66" fmla="*/ 49723 h 83708"/>
                <a:gd name="connsiteX67" fmla="*/ 11657607 w 23005101"/>
                <a:gd name="connsiteY67" fmla="*/ 49723 h 83708"/>
                <a:gd name="connsiteX68" fmla="*/ 11508923 w 23005101"/>
                <a:gd name="connsiteY68" fmla="*/ 49723 h 83708"/>
                <a:gd name="connsiteX69" fmla="*/ 11328958 w 23005101"/>
                <a:gd name="connsiteY69" fmla="*/ 49723 h 83708"/>
                <a:gd name="connsiteX70" fmla="*/ 11180273 w 23005101"/>
                <a:gd name="connsiteY70" fmla="*/ 49723 h 83708"/>
                <a:gd name="connsiteX71" fmla="*/ 11000694 w 23005101"/>
                <a:gd name="connsiteY71" fmla="*/ 49723 h 83708"/>
                <a:gd name="connsiteX72" fmla="*/ 10852010 w 23005101"/>
                <a:gd name="connsiteY72" fmla="*/ 49723 h 83708"/>
                <a:gd name="connsiteX73" fmla="*/ 10672044 w 23005101"/>
                <a:gd name="connsiteY73" fmla="*/ 49723 h 83708"/>
                <a:gd name="connsiteX74" fmla="*/ 10523359 w 23005101"/>
                <a:gd name="connsiteY74" fmla="*/ 49723 h 83708"/>
                <a:gd name="connsiteX75" fmla="*/ 10343780 w 23005101"/>
                <a:gd name="connsiteY75" fmla="*/ 49723 h 83708"/>
                <a:gd name="connsiteX76" fmla="*/ 10195096 w 23005101"/>
                <a:gd name="connsiteY76" fmla="*/ 49723 h 83708"/>
                <a:gd name="connsiteX77" fmla="*/ 10015517 w 23005101"/>
                <a:gd name="connsiteY77" fmla="*/ 49723 h 83708"/>
                <a:gd name="connsiteX78" fmla="*/ 9866833 w 23005101"/>
                <a:gd name="connsiteY78" fmla="*/ 49723 h 83708"/>
                <a:gd name="connsiteX79" fmla="*/ 9687253 w 23005101"/>
                <a:gd name="connsiteY79" fmla="*/ 49723 h 83708"/>
                <a:gd name="connsiteX80" fmla="*/ 9538569 w 23005101"/>
                <a:gd name="connsiteY80" fmla="*/ 49723 h 83708"/>
                <a:gd name="connsiteX81" fmla="*/ 9358989 w 23005101"/>
                <a:gd name="connsiteY81" fmla="*/ 49723 h 83708"/>
                <a:gd name="connsiteX82" fmla="*/ 9210305 w 23005101"/>
                <a:gd name="connsiteY82" fmla="*/ 49723 h 83708"/>
                <a:gd name="connsiteX83" fmla="*/ 9030340 w 23005101"/>
                <a:gd name="connsiteY83" fmla="*/ 49723 h 83708"/>
                <a:gd name="connsiteX84" fmla="*/ 8881655 w 23005101"/>
                <a:gd name="connsiteY84" fmla="*/ 49723 h 83708"/>
                <a:gd name="connsiteX85" fmla="*/ 8701690 w 23005101"/>
                <a:gd name="connsiteY85" fmla="*/ 49723 h 83708"/>
                <a:gd name="connsiteX86" fmla="*/ 8553006 w 23005101"/>
                <a:gd name="connsiteY86" fmla="*/ 49723 h 83708"/>
                <a:gd name="connsiteX87" fmla="*/ 8373427 w 23005101"/>
                <a:gd name="connsiteY87" fmla="*/ 49723 h 83708"/>
                <a:gd name="connsiteX88" fmla="*/ 8224742 w 23005101"/>
                <a:gd name="connsiteY88" fmla="*/ 49723 h 83708"/>
                <a:gd name="connsiteX89" fmla="*/ 8045163 w 23005101"/>
                <a:gd name="connsiteY89" fmla="*/ 49723 h 83708"/>
                <a:gd name="connsiteX90" fmla="*/ 7896479 w 23005101"/>
                <a:gd name="connsiteY90" fmla="*/ 49723 h 83708"/>
                <a:gd name="connsiteX91" fmla="*/ 7716899 w 23005101"/>
                <a:gd name="connsiteY91" fmla="*/ 49723 h 83708"/>
                <a:gd name="connsiteX92" fmla="*/ 7568215 w 23005101"/>
                <a:gd name="connsiteY92" fmla="*/ 49723 h 83708"/>
                <a:gd name="connsiteX93" fmla="*/ 7388636 w 23005101"/>
                <a:gd name="connsiteY93" fmla="*/ 49723 h 83708"/>
                <a:gd name="connsiteX94" fmla="*/ 7239951 w 23005101"/>
                <a:gd name="connsiteY94" fmla="*/ 49723 h 83708"/>
                <a:gd name="connsiteX95" fmla="*/ 7060372 w 23005101"/>
                <a:gd name="connsiteY95" fmla="*/ 49723 h 83708"/>
                <a:gd name="connsiteX96" fmla="*/ 6911688 w 23005101"/>
                <a:gd name="connsiteY96" fmla="*/ 49723 h 83708"/>
                <a:gd name="connsiteX97" fmla="*/ 6732108 w 23005101"/>
                <a:gd name="connsiteY97" fmla="*/ 49723 h 83708"/>
                <a:gd name="connsiteX98" fmla="*/ 6583424 w 23005101"/>
                <a:gd name="connsiteY98" fmla="*/ 49723 h 83708"/>
                <a:gd name="connsiteX99" fmla="*/ 6403458 w 23005101"/>
                <a:gd name="connsiteY99" fmla="*/ 49723 h 83708"/>
                <a:gd name="connsiteX100" fmla="*/ 6254774 w 23005101"/>
                <a:gd name="connsiteY100" fmla="*/ 49723 h 83708"/>
                <a:gd name="connsiteX101" fmla="*/ 6075195 w 23005101"/>
                <a:gd name="connsiteY101" fmla="*/ 49723 h 83708"/>
                <a:gd name="connsiteX102" fmla="*/ 5926511 w 23005101"/>
                <a:gd name="connsiteY102" fmla="*/ 49723 h 83708"/>
                <a:gd name="connsiteX103" fmla="*/ 5746931 w 23005101"/>
                <a:gd name="connsiteY103" fmla="*/ 49723 h 83708"/>
                <a:gd name="connsiteX104" fmla="*/ 5598247 w 23005101"/>
                <a:gd name="connsiteY104" fmla="*/ 49723 h 83708"/>
                <a:gd name="connsiteX105" fmla="*/ 5418281 w 23005101"/>
                <a:gd name="connsiteY105" fmla="*/ 49723 h 83708"/>
                <a:gd name="connsiteX106" fmla="*/ 5269597 w 23005101"/>
                <a:gd name="connsiteY106" fmla="*/ 49723 h 83708"/>
                <a:gd name="connsiteX107" fmla="*/ 5090018 w 23005101"/>
                <a:gd name="connsiteY107" fmla="*/ 49723 h 83708"/>
                <a:gd name="connsiteX108" fmla="*/ 4941333 w 23005101"/>
                <a:gd name="connsiteY108" fmla="*/ 49723 h 83708"/>
                <a:gd name="connsiteX109" fmla="*/ 4761368 w 23005101"/>
                <a:gd name="connsiteY109" fmla="*/ 49723 h 83708"/>
                <a:gd name="connsiteX110" fmla="*/ 4612684 w 23005101"/>
                <a:gd name="connsiteY110" fmla="*/ 49723 h 83708"/>
                <a:gd name="connsiteX111" fmla="*/ 4433104 w 23005101"/>
                <a:gd name="connsiteY111" fmla="*/ 49723 h 83708"/>
                <a:gd name="connsiteX112" fmla="*/ 4284420 w 23005101"/>
                <a:gd name="connsiteY112" fmla="*/ 49723 h 83708"/>
                <a:gd name="connsiteX113" fmla="*/ 4104840 w 23005101"/>
                <a:gd name="connsiteY113" fmla="*/ 49723 h 83708"/>
                <a:gd name="connsiteX114" fmla="*/ 3956156 w 23005101"/>
                <a:gd name="connsiteY114" fmla="*/ 49723 h 83708"/>
                <a:gd name="connsiteX115" fmla="*/ 3776190 w 23005101"/>
                <a:gd name="connsiteY115" fmla="*/ 49723 h 83708"/>
                <a:gd name="connsiteX116" fmla="*/ 3627506 w 23005101"/>
                <a:gd name="connsiteY116" fmla="*/ 49723 h 83708"/>
                <a:gd name="connsiteX117" fmla="*/ 3447541 w 23005101"/>
                <a:gd name="connsiteY117" fmla="*/ 49723 h 83708"/>
                <a:gd name="connsiteX118" fmla="*/ 3298857 w 23005101"/>
                <a:gd name="connsiteY118" fmla="*/ 49723 h 83708"/>
                <a:gd name="connsiteX119" fmla="*/ 3118891 w 23005101"/>
                <a:gd name="connsiteY119" fmla="*/ 49723 h 83708"/>
                <a:gd name="connsiteX120" fmla="*/ 2970207 w 23005101"/>
                <a:gd name="connsiteY120" fmla="*/ 49723 h 83708"/>
                <a:gd name="connsiteX121" fmla="*/ 2790241 w 23005101"/>
                <a:gd name="connsiteY121" fmla="*/ 49723 h 83708"/>
                <a:gd name="connsiteX122" fmla="*/ 2641557 w 23005101"/>
                <a:gd name="connsiteY122" fmla="*/ 49723 h 83708"/>
                <a:gd name="connsiteX123" fmla="*/ 2461977 w 23005101"/>
                <a:gd name="connsiteY123" fmla="*/ 49723 h 83708"/>
                <a:gd name="connsiteX124" fmla="*/ 2313293 w 23005101"/>
                <a:gd name="connsiteY124" fmla="*/ 49723 h 83708"/>
                <a:gd name="connsiteX125" fmla="*/ 2133714 w 23005101"/>
                <a:gd name="connsiteY125" fmla="*/ 49723 h 83708"/>
                <a:gd name="connsiteX126" fmla="*/ 1985030 w 23005101"/>
                <a:gd name="connsiteY126" fmla="*/ 49723 h 83708"/>
                <a:gd name="connsiteX127" fmla="*/ 1805450 w 23005101"/>
                <a:gd name="connsiteY127" fmla="*/ 49723 h 83708"/>
                <a:gd name="connsiteX128" fmla="*/ 1656766 w 23005101"/>
                <a:gd name="connsiteY128" fmla="*/ 49723 h 83708"/>
                <a:gd name="connsiteX129" fmla="*/ 1476800 w 23005101"/>
                <a:gd name="connsiteY129" fmla="*/ 49723 h 83708"/>
                <a:gd name="connsiteX130" fmla="*/ 1328116 w 23005101"/>
                <a:gd name="connsiteY130" fmla="*/ 49723 h 83708"/>
                <a:gd name="connsiteX131" fmla="*/ 1148150 w 23005101"/>
                <a:gd name="connsiteY131" fmla="*/ 49723 h 83708"/>
                <a:gd name="connsiteX132" fmla="*/ 999466 w 23005101"/>
                <a:gd name="connsiteY132" fmla="*/ 49723 h 83708"/>
                <a:gd name="connsiteX133" fmla="*/ 819887 w 23005101"/>
                <a:gd name="connsiteY133" fmla="*/ 49723 h 83708"/>
                <a:gd name="connsiteX134" fmla="*/ 671203 w 23005101"/>
                <a:gd name="connsiteY134" fmla="*/ 49723 h 83708"/>
                <a:gd name="connsiteX135" fmla="*/ 491623 w 23005101"/>
                <a:gd name="connsiteY135" fmla="*/ 49723 h 83708"/>
                <a:gd name="connsiteX136" fmla="*/ 342939 w 23005101"/>
                <a:gd name="connsiteY136" fmla="*/ 49723 h 83708"/>
                <a:gd name="connsiteX137" fmla="*/ 163359 w 23005101"/>
                <a:gd name="connsiteY137" fmla="*/ 49723 h 83708"/>
                <a:gd name="connsiteX138" fmla="*/ 14675 w 23005101"/>
                <a:gd name="connsiteY138" fmla="*/ 49723 h 83708"/>
                <a:gd name="connsiteX139" fmla="*/ 0 w 23005101"/>
                <a:gd name="connsiteY139" fmla="*/ 33889 h 83708"/>
                <a:gd name="connsiteX140" fmla="*/ 179580 w 23005101"/>
                <a:gd name="connsiteY140" fmla="*/ 33889 h 83708"/>
                <a:gd name="connsiteX141" fmla="*/ 328264 w 23005101"/>
                <a:gd name="connsiteY141" fmla="*/ 33889 h 83708"/>
                <a:gd name="connsiteX142" fmla="*/ 507843 w 23005101"/>
                <a:gd name="connsiteY142" fmla="*/ 33889 h 83708"/>
                <a:gd name="connsiteX143" fmla="*/ 656527 w 23005101"/>
                <a:gd name="connsiteY143" fmla="*/ 33889 h 83708"/>
                <a:gd name="connsiteX144" fmla="*/ 836107 w 23005101"/>
                <a:gd name="connsiteY144" fmla="*/ 33889 h 83708"/>
                <a:gd name="connsiteX145" fmla="*/ 984791 w 23005101"/>
                <a:gd name="connsiteY145" fmla="*/ 33889 h 83708"/>
                <a:gd name="connsiteX146" fmla="*/ 1164757 w 23005101"/>
                <a:gd name="connsiteY146" fmla="*/ 33889 h 83708"/>
                <a:gd name="connsiteX147" fmla="*/ 1313441 w 23005101"/>
                <a:gd name="connsiteY147" fmla="*/ 33889 h 83708"/>
                <a:gd name="connsiteX148" fmla="*/ 1493406 w 23005101"/>
                <a:gd name="connsiteY148" fmla="*/ 33889 h 83708"/>
                <a:gd name="connsiteX149" fmla="*/ 1642091 w 23005101"/>
                <a:gd name="connsiteY149" fmla="*/ 33889 h 83708"/>
                <a:gd name="connsiteX150" fmla="*/ 1821670 w 23005101"/>
                <a:gd name="connsiteY150" fmla="*/ 33889 h 83708"/>
                <a:gd name="connsiteX151" fmla="*/ 1970354 w 23005101"/>
                <a:gd name="connsiteY151" fmla="*/ 33889 h 83708"/>
                <a:gd name="connsiteX152" fmla="*/ 2149934 w 23005101"/>
                <a:gd name="connsiteY152" fmla="*/ 33889 h 83708"/>
                <a:gd name="connsiteX153" fmla="*/ 2298618 w 23005101"/>
                <a:gd name="connsiteY153" fmla="*/ 33889 h 83708"/>
                <a:gd name="connsiteX154" fmla="*/ 2478197 w 23005101"/>
                <a:gd name="connsiteY154" fmla="*/ 33889 h 83708"/>
                <a:gd name="connsiteX155" fmla="*/ 2626881 w 23005101"/>
                <a:gd name="connsiteY155" fmla="*/ 33889 h 83708"/>
                <a:gd name="connsiteX156" fmla="*/ 2806461 w 23005101"/>
                <a:gd name="connsiteY156" fmla="*/ 33889 h 83708"/>
                <a:gd name="connsiteX157" fmla="*/ 2955145 w 23005101"/>
                <a:gd name="connsiteY157" fmla="*/ 33889 h 83708"/>
                <a:gd name="connsiteX158" fmla="*/ 3135111 w 23005101"/>
                <a:gd name="connsiteY158" fmla="*/ 33889 h 83708"/>
                <a:gd name="connsiteX159" fmla="*/ 3283795 w 23005101"/>
                <a:gd name="connsiteY159" fmla="*/ 33889 h 83708"/>
                <a:gd name="connsiteX160" fmla="*/ 3463761 w 23005101"/>
                <a:gd name="connsiteY160" fmla="*/ 33889 h 83708"/>
                <a:gd name="connsiteX161" fmla="*/ 3612445 w 23005101"/>
                <a:gd name="connsiteY161" fmla="*/ 33889 h 83708"/>
                <a:gd name="connsiteX162" fmla="*/ 3792410 w 23005101"/>
                <a:gd name="connsiteY162" fmla="*/ 33889 h 83708"/>
                <a:gd name="connsiteX163" fmla="*/ 3941095 w 23005101"/>
                <a:gd name="connsiteY163" fmla="*/ 33889 h 83708"/>
                <a:gd name="connsiteX164" fmla="*/ 4121060 w 23005101"/>
                <a:gd name="connsiteY164" fmla="*/ 33889 h 83708"/>
                <a:gd name="connsiteX165" fmla="*/ 4269745 w 23005101"/>
                <a:gd name="connsiteY165" fmla="*/ 33889 h 83708"/>
                <a:gd name="connsiteX166" fmla="*/ 4449324 w 23005101"/>
                <a:gd name="connsiteY166" fmla="*/ 33889 h 83708"/>
                <a:gd name="connsiteX167" fmla="*/ 4598008 w 23005101"/>
                <a:gd name="connsiteY167" fmla="*/ 33889 h 83708"/>
                <a:gd name="connsiteX168" fmla="*/ 4777588 w 23005101"/>
                <a:gd name="connsiteY168" fmla="*/ 33889 h 83708"/>
                <a:gd name="connsiteX169" fmla="*/ 4926272 w 23005101"/>
                <a:gd name="connsiteY169" fmla="*/ 33889 h 83708"/>
                <a:gd name="connsiteX170" fmla="*/ 5106238 w 23005101"/>
                <a:gd name="connsiteY170" fmla="*/ 33889 h 83708"/>
                <a:gd name="connsiteX171" fmla="*/ 5254922 w 23005101"/>
                <a:gd name="connsiteY171" fmla="*/ 33889 h 83708"/>
                <a:gd name="connsiteX172" fmla="*/ 5434887 w 23005101"/>
                <a:gd name="connsiteY172" fmla="*/ 33889 h 83708"/>
                <a:gd name="connsiteX173" fmla="*/ 5583572 w 23005101"/>
                <a:gd name="connsiteY173" fmla="*/ 33889 h 83708"/>
                <a:gd name="connsiteX174" fmla="*/ 5763538 w 23005101"/>
                <a:gd name="connsiteY174" fmla="*/ 33889 h 83708"/>
                <a:gd name="connsiteX175" fmla="*/ 5912221 w 23005101"/>
                <a:gd name="connsiteY175" fmla="*/ 33889 h 83708"/>
                <a:gd name="connsiteX176" fmla="*/ 6091801 w 23005101"/>
                <a:gd name="connsiteY176" fmla="*/ 33889 h 83708"/>
                <a:gd name="connsiteX177" fmla="*/ 6240485 w 23005101"/>
                <a:gd name="connsiteY177" fmla="*/ 33889 h 83708"/>
                <a:gd name="connsiteX178" fmla="*/ 6420065 w 23005101"/>
                <a:gd name="connsiteY178" fmla="*/ 33889 h 83708"/>
                <a:gd name="connsiteX179" fmla="*/ 6568749 w 23005101"/>
                <a:gd name="connsiteY179" fmla="*/ 33889 h 83708"/>
                <a:gd name="connsiteX180" fmla="*/ 6748328 w 23005101"/>
                <a:gd name="connsiteY180" fmla="*/ 33889 h 83708"/>
                <a:gd name="connsiteX181" fmla="*/ 6897012 w 23005101"/>
                <a:gd name="connsiteY181" fmla="*/ 33889 h 83708"/>
                <a:gd name="connsiteX182" fmla="*/ 7076592 w 23005101"/>
                <a:gd name="connsiteY182" fmla="*/ 33889 h 83708"/>
                <a:gd name="connsiteX183" fmla="*/ 7225276 w 23005101"/>
                <a:gd name="connsiteY183" fmla="*/ 33889 h 83708"/>
                <a:gd name="connsiteX184" fmla="*/ 7405242 w 23005101"/>
                <a:gd name="connsiteY184" fmla="*/ 33889 h 83708"/>
                <a:gd name="connsiteX185" fmla="*/ 7553926 w 23005101"/>
                <a:gd name="connsiteY185" fmla="*/ 33889 h 83708"/>
                <a:gd name="connsiteX186" fmla="*/ 7733505 w 23005101"/>
                <a:gd name="connsiteY186" fmla="*/ 33889 h 83708"/>
                <a:gd name="connsiteX187" fmla="*/ 7882190 w 23005101"/>
                <a:gd name="connsiteY187" fmla="*/ 33889 h 83708"/>
                <a:gd name="connsiteX188" fmla="*/ 8061769 w 23005101"/>
                <a:gd name="connsiteY188" fmla="*/ 33889 h 83708"/>
                <a:gd name="connsiteX189" fmla="*/ 8210453 w 23005101"/>
                <a:gd name="connsiteY189" fmla="*/ 33889 h 83708"/>
                <a:gd name="connsiteX190" fmla="*/ 8390418 w 23005101"/>
                <a:gd name="connsiteY190" fmla="*/ 33889 h 83708"/>
                <a:gd name="connsiteX191" fmla="*/ 8539103 w 23005101"/>
                <a:gd name="connsiteY191" fmla="*/ 33889 h 83708"/>
                <a:gd name="connsiteX192" fmla="*/ 8718682 w 23005101"/>
                <a:gd name="connsiteY192" fmla="*/ 33889 h 83708"/>
                <a:gd name="connsiteX193" fmla="*/ 8867366 w 23005101"/>
                <a:gd name="connsiteY193" fmla="*/ 33889 h 83708"/>
                <a:gd name="connsiteX194" fmla="*/ 9047332 w 23005101"/>
                <a:gd name="connsiteY194" fmla="*/ 33889 h 83708"/>
                <a:gd name="connsiteX195" fmla="*/ 9196016 w 23005101"/>
                <a:gd name="connsiteY195" fmla="*/ 33889 h 83708"/>
                <a:gd name="connsiteX196" fmla="*/ 9375596 w 23005101"/>
                <a:gd name="connsiteY196" fmla="*/ 33889 h 83708"/>
                <a:gd name="connsiteX197" fmla="*/ 9524280 w 23005101"/>
                <a:gd name="connsiteY197" fmla="*/ 33889 h 83708"/>
                <a:gd name="connsiteX198" fmla="*/ 9703859 w 23005101"/>
                <a:gd name="connsiteY198" fmla="*/ 33889 h 83708"/>
                <a:gd name="connsiteX199" fmla="*/ 9852543 w 23005101"/>
                <a:gd name="connsiteY199" fmla="*/ 33889 h 83708"/>
                <a:gd name="connsiteX200" fmla="*/ 10032123 w 23005101"/>
                <a:gd name="connsiteY200" fmla="*/ 33889 h 83708"/>
                <a:gd name="connsiteX201" fmla="*/ 10180807 w 23005101"/>
                <a:gd name="connsiteY201" fmla="*/ 33889 h 83708"/>
                <a:gd name="connsiteX202" fmla="*/ 10360773 w 23005101"/>
                <a:gd name="connsiteY202" fmla="*/ 33889 h 83708"/>
                <a:gd name="connsiteX203" fmla="*/ 10509457 w 23005101"/>
                <a:gd name="connsiteY203" fmla="*/ 33889 h 83708"/>
                <a:gd name="connsiteX204" fmla="*/ 10689036 w 23005101"/>
                <a:gd name="connsiteY204" fmla="*/ 33889 h 83708"/>
                <a:gd name="connsiteX205" fmla="*/ 10837721 w 23005101"/>
                <a:gd name="connsiteY205" fmla="*/ 33889 h 83708"/>
                <a:gd name="connsiteX206" fmla="*/ 11017687 w 23005101"/>
                <a:gd name="connsiteY206" fmla="*/ 33889 h 83708"/>
                <a:gd name="connsiteX207" fmla="*/ 11166371 w 23005101"/>
                <a:gd name="connsiteY207" fmla="*/ 33889 h 83708"/>
                <a:gd name="connsiteX208" fmla="*/ 11345950 w 23005101"/>
                <a:gd name="connsiteY208" fmla="*/ 33889 h 83708"/>
                <a:gd name="connsiteX209" fmla="*/ 11494635 w 23005101"/>
                <a:gd name="connsiteY209" fmla="*/ 33889 h 83708"/>
                <a:gd name="connsiteX210" fmla="*/ 11674214 w 23005101"/>
                <a:gd name="connsiteY210" fmla="*/ 33889 h 83708"/>
                <a:gd name="connsiteX211" fmla="*/ 11822898 w 23005101"/>
                <a:gd name="connsiteY211" fmla="*/ 33889 h 83708"/>
                <a:gd name="connsiteX212" fmla="*/ 12002477 w 23005101"/>
                <a:gd name="connsiteY212" fmla="*/ 33889 h 83708"/>
                <a:gd name="connsiteX213" fmla="*/ 12151162 w 23005101"/>
                <a:gd name="connsiteY213" fmla="*/ 33889 h 83708"/>
                <a:gd name="connsiteX214" fmla="*/ 12330741 w 23005101"/>
                <a:gd name="connsiteY214" fmla="*/ 33889 h 83708"/>
                <a:gd name="connsiteX215" fmla="*/ 12479425 w 23005101"/>
                <a:gd name="connsiteY215" fmla="*/ 33889 h 83708"/>
                <a:gd name="connsiteX216" fmla="*/ 12659390 w 23005101"/>
                <a:gd name="connsiteY216" fmla="*/ 33889 h 83708"/>
                <a:gd name="connsiteX217" fmla="*/ 12808074 w 23005101"/>
                <a:gd name="connsiteY217" fmla="*/ 33889 h 83708"/>
                <a:gd name="connsiteX218" fmla="*/ 12987654 w 23005101"/>
                <a:gd name="connsiteY218" fmla="*/ 33889 h 83708"/>
                <a:gd name="connsiteX219" fmla="*/ 13136338 w 23005101"/>
                <a:gd name="connsiteY219" fmla="*/ 33889 h 83708"/>
                <a:gd name="connsiteX220" fmla="*/ 13315917 w 23005101"/>
                <a:gd name="connsiteY220" fmla="*/ 33889 h 83708"/>
                <a:gd name="connsiteX221" fmla="*/ 13464602 w 23005101"/>
                <a:gd name="connsiteY221" fmla="*/ 33889 h 83708"/>
                <a:gd name="connsiteX222" fmla="*/ 13644181 w 23005101"/>
                <a:gd name="connsiteY222" fmla="*/ 33889 h 83708"/>
                <a:gd name="connsiteX223" fmla="*/ 13792865 w 23005101"/>
                <a:gd name="connsiteY223" fmla="*/ 33889 h 83708"/>
                <a:gd name="connsiteX224" fmla="*/ 13972445 w 23005101"/>
                <a:gd name="connsiteY224" fmla="*/ 33889 h 83708"/>
                <a:gd name="connsiteX225" fmla="*/ 14121129 w 23005101"/>
                <a:gd name="connsiteY225" fmla="*/ 33889 h 83708"/>
                <a:gd name="connsiteX226" fmla="*/ 14300708 w 23005101"/>
                <a:gd name="connsiteY226" fmla="*/ 33889 h 83708"/>
                <a:gd name="connsiteX227" fmla="*/ 14449393 w 23005101"/>
                <a:gd name="connsiteY227" fmla="*/ 33889 h 83708"/>
                <a:gd name="connsiteX228" fmla="*/ 14629359 w 23005101"/>
                <a:gd name="connsiteY228" fmla="*/ 33889 h 83708"/>
                <a:gd name="connsiteX229" fmla="*/ 14778043 w 23005101"/>
                <a:gd name="connsiteY229" fmla="*/ 33889 h 83708"/>
                <a:gd name="connsiteX230" fmla="*/ 14957622 w 23005101"/>
                <a:gd name="connsiteY230" fmla="*/ 33889 h 83708"/>
                <a:gd name="connsiteX231" fmla="*/ 15106307 w 23005101"/>
                <a:gd name="connsiteY231" fmla="*/ 33889 h 83708"/>
                <a:gd name="connsiteX232" fmla="*/ 15286272 w 23005101"/>
                <a:gd name="connsiteY232" fmla="*/ 33889 h 83708"/>
                <a:gd name="connsiteX233" fmla="*/ 15434957 w 23005101"/>
                <a:gd name="connsiteY233" fmla="*/ 33889 h 83708"/>
                <a:gd name="connsiteX234" fmla="*/ 15614921 w 23005101"/>
                <a:gd name="connsiteY234" fmla="*/ 33889 h 83708"/>
                <a:gd name="connsiteX235" fmla="*/ 15763606 w 23005101"/>
                <a:gd name="connsiteY235" fmla="*/ 33889 h 83708"/>
                <a:gd name="connsiteX236" fmla="*/ 15943185 w 23005101"/>
                <a:gd name="connsiteY236" fmla="*/ 33889 h 83708"/>
                <a:gd name="connsiteX237" fmla="*/ 16091869 w 23005101"/>
                <a:gd name="connsiteY237" fmla="*/ 33889 h 83708"/>
                <a:gd name="connsiteX238" fmla="*/ 16271449 w 23005101"/>
                <a:gd name="connsiteY238" fmla="*/ 33889 h 83708"/>
                <a:gd name="connsiteX239" fmla="*/ 16420133 w 23005101"/>
                <a:gd name="connsiteY239" fmla="*/ 33889 h 83708"/>
                <a:gd name="connsiteX240" fmla="*/ 16600099 w 23005101"/>
                <a:gd name="connsiteY240" fmla="*/ 33889 h 83708"/>
                <a:gd name="connsiteX241" fmla="*/ 16748783 w 23005101"/>
                <a:gd name="connsiteY241" fmla="*/ 33889 h 83708"/>
                <a:gd name="connsiteX242" fmla="*/ 16928750 w 23005101"/>
                <a:gd name="connsiteY242" fmla="*/ 33889 h 83708"/>
                <a:gd name="connsiteX243" fmla="*/ 17077434 w 23005101"/>
                <a:gd name="connsiteY243" fmla="*/ 33889 h 83708"/>
                <a:gd name="connsiteX244" fmla="*/ 17257398 w 23005101"/>
                <a:gd name="connsiteY244" fmla="*/ 33889 h 83708"/>
                <a:gd name="connsiteX245" fmla="*/ 17406082 w 23005101"/>
                <a:gd name="connsiteY245" fmla="*/ 33889 h 83708"/>
                <a:gd name="connsiteX246" fmla="*/ 17585662 w 23005101"/>
                <a:gd name="connsiteY246" fmla="*/ 33889 h 83708"/>
                <a:gd name="connsiteX247" fmla="*/ 17734346 w 23005101"/>
                <a:gd name="connsiteY247" fmla="*/ 33889 h 83708"/>
                <a:gd name="connsiteX248" fmla="*/ 17914312 w 23005101"/>
                <a:gd name="connsiteY248" fmla="*/ 33889 h 83708"/>
                <a:gd name="connsiteX249" fmla="*/ 18062996 w 23005101"/>
                <a:gd name="connsiteY249" fmla="*/ 33889 h 83708"/>
                <a:gd name="connsiteX250" fmla="*/ 18242576 w 23005101"/>
                <a:gd name="connsiteY250" fmla="*/ 33889 h 83708"/>
                <a:gd name="connsiteX251" fmla="*/ 18391260 w 23005101"/>
                <a:gd name="connsiteY251" fmla="*/ 33889 h 83708"/>
                <a:gd name="connsiteX252" fmla="*/ 18570840 w 23005101"/>
                <a:gd name="connsiteY252" fmla="*/ 33889 h 83708"/>
                <a:gd name="connsiteX253" fmla="*/ 18719524 w 23005101"/>
                <a:gd name="connsiteY253" fmla="*/ 33889 h 83708"/>
                <a:gd name="connsiteX254" fmla="*/ 18899490 w 23005101"/>
                <a:gd name="connsiteY254" fmla="*/ 33889 h 83708"/>
                <a:gd name="connsiteX255" fmla="*/ 19048174 w 23005101"/>
                <a:gd name="connsiteY255" fmla="*/ 33889 h 83708"/>
                <a:gd name="connsiteX256" fmla="*/ 19228140 w 23005101"/>
                <a:gd name="connsiteY256" fmla="*/ 33889 h 83708"/>
                <a:gd name="connsiteX257" fmla="*/ 19376822 w 23005101"/>
                <a:gd name="connsiteY257" fmla="*/ 33889 h 83708"/>
                <a:gd name="connsiteX258" fmla="*/ 19556788 w 23005101"/>
                <a:gd name="connsiteY258" fmla="*/ 33889 h 83708"/>
                <a:gd name="connsiteX259" fmla="*/ 19705474 w 23005101"/>
                <a:gd name="connsiteY259" fmla="*/ 33889 h 83708"/>
                <a:gd name="connsiteX260" fmla="*/ 19885054 w 23005101"/>
                <a:gd name="connsiteY260" fmla="*/ 33889 h 83708"/>
                <a:gd name="connsiteX261" fmla="*/ 20033736 w 23005101"/>
                <a:gd name="connsiteY261" fmla="*/ 33889 h 83708"/>
                <a:gd name="connsiteX262" fmla="*/ 20213318 w 23005101"/>
                <a:gd name="connsiteY262" fmla="*/ 33889 h 83708"/>
                <a:gd name="connsiteX263" fmla="*/ 20362000 w 23005101"/>
                <a:gd name="connsiteY263" fmla="*/ 33889 h 83708"/>
                <a:gd name="connsiteX264" fmla="*/ 20541580 w 23005101"/>
                <a:gd name="connsiteY264" fmla="*/ 33889 h 83708"/>
                <a:gd name="connsiteX265" fmla="*/ 20690264 w 23005101"/>
                <a:gd name="connsiteY265" fmla="*/ 33889 h 83708"/>
                <a:gd name="connsiteX266" fmla="*/ 20869844 w 23005101"/>
                <a:gd name="connsiteY266" fmla="*/ 33889 h 83708"/>
                <a:gd name="connsiteX267" fmla="*/ 21018528 w 23005101"/>
                <a:gd name="connsiteY267" fmla="*/ 33889 h 83708"/>
                <a:gd name="connsiteX268" fmla="*/ 21198492 w 23005101"/>
                <a:gd name="connsiteY268" fmla="*/ 33889 h 83708"/>
                <a:gd name="connsiteX269" fmla="*/ 21347178 w 23005101"/>
                <a:gd name="connsiteY269" fmla="*/ 33889 h 83708"/>
                <a:gd name="connsiteX270" fmla="*/ 21527142 w 23005101"/>
                <a:gd name="connsiteY270" fmla="*/ 33889 h 83708"/>
                <a:gd name="connsiteX271" fmla="*/ 21675828 w 23005101"/>
                <a:gd name="connsiteY271" fmla="*/ 33889 h 83708"/>
                <a:gd name="connsiteX272" fmla="*/ 21855406 w 23005101"/>
                <a:gd name="connsiteY272" fmla="*/ 33889 h 83708"/>
                <a:gd name="connsiteX273" fmla="*/ 22004092 w 23005101"/>
                <a:gd name="connsiteY273" fmla="*/ 33889 h 83708"/>
                <a:gd name="connsiteX274" fmla="*/ 22184056 w 23005101"/>
                <a:gd name="connsiteY274" fmla="*/ 33889 h 83708"/>
                <a:gd name="connsiteX275" fmla="*/ 22332742 w 23005101"/>
                <a:gd name="connsiteY275" fmla="*/ 33889 h 83708"/>
                <a:gd name="connsiteX276" fmla="*/ 22512706 w 23005101"/>
                <a:gd name="connsiteY276" fmla="*/ 33889 h 83708"/>
                <a:gd name="connsiteX277" fmla="*/ 22661390 w 23005101"/>
                <a:gd name="connsiteY277" fmla="*/ 33889 h 83708"/>
                <a:gd name="connsiteX278" fmla="*/ 22840970 w 23005101"/>
                <a:gd name="connsiteY278" fmla="*/ 33889 h 83708"/>
                <a:gd name="connsiteX279" fmla="*/ 22989654 w 23005101"/>
                <a:gd name="connsiteY279" fmla="*/ 33889 h 83708"/>
                <a:gd name="connsiteX280" fmla="*/ 23005102 w 23005101"/>
                <a:gd name="connsiteY280" fmla="*/ 49723 h 83708"/>
                <a:gd name="connsiteX281" fmla="*/ 22825138 w 23005101"/>
                <a:gd name="connsiteY281" fmla="*/ 49723 h 83708"/>
                <a:gd name="connsiteX282" fmla="*/ 22676452 w 23005101"/>
                <a:gd name="connsiteY282" fmla="*/ 49723 h 83708"/>
                <a:gd name="connsiteX283" fmla="*/ 22585310 w 23005101"/>
                <a:gd name="connsiteY283" fmla="*/ 83708 h 8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708">
                  <a:moveTo>
                    <a:pt x="22585310" y="83708"/>
                  </a:moveTo>
                  <a:cubicBezTo>
                    <a:pt x="22551712" y="83708"/>
                    <a:pt x="22518114" y="72509"/>
                    <a:pt x="22495328" y="49723"/>
                  </a:cubicBezTo>
                  <a:cubicBezTo>
                    <a:pt x="22458638" y="13034"/>
                    <a:pt x="22383332" y="13420"/>
                    <a:pt x="22346644" y="49723"/>
                  </a:cubicBezTo>
                  <a:cubicBezTo>
                    <a:pt x="22301458" y="94908"/>
                    <a:pt x="22212248" y="94908"/>
                    <a:pt x="22167064" y="49723"/>
                  </a:cubicBezTo>
                  <a:cubicBezTo>
                    <a:pt x="22130374" y="13034"/>
                    <a:pt x="22055070" y="13420"/>
                    <a:pt x="22018380" y="49723"/>
                  </a:cubicBezTo>
                  <a:cubicBezTo>
                    <a:pt x="21973194" y="94908"/>
                    <a:pt x="21883984" y="94908"/>
                    <a:pt x="21838800" y="49723"/>
                  </a:cubicBezTo>
                  <a:cubicBezTo>
                    <a:pt x="21802112" y="13034"/>
                    <a:pt x="21727190" y="13420"/>
                    <a:pt x="21690116" y="49723"/>
                  </a:cubicBezTo>
                  <a:cubicBezTo>
                    <a:pt x="21644930" y="94908"/>
                    <a:pt x="21555720" y="94908"/>
                    <a:pt x="21510536" y="49723"/>
                  </a:cubicBezTo>
                  <a:cubicBezTo>
                    <a:pt x="21473848" y="13420"/>
                    <a:pt x="21398926" y="13034"/>
                    <a:pt x="21361854" y="49723"/>
                  </a:cubicBezTo>
                  <a:cubicBezTo>
                    <a:pt x="21316668" y="94908"/>
                    <a:pt x="21227456" y="94908"/>
                    <a:pt x="21182272" y="49723"/>
                  </a:cubicBezTo>
                  <a:cubicBezTo>
                    <a:pt x="21145584" y="13034"/>
                    <a:pt x="21070278" y="13420"/>
                    <a:pt x="21033590" y="49723"/>
                  </a:cubicBezTo>
                  <a:cubicBezTo>
                    <a:pt x="20988404" y="94908"/>
                    <a:pt x="20899194" y="94908"/>
                    <a:pt x="20854010" y="49723"/>
                  </a:cubicBezTo>
                  <a:cubicBezTo>
                    <a:pt x="20817320" y="13034"/>
                    <a:pt x="20742014" y="13034"/>
                    <a:pt x="20705326" y="49723"/>
                  </a:cubicBezTo>
                  <a:cubicBezTo>
                    <a:pt x="20660140" y="94908"/>
                    <a:pt x="20570930" y="94908"/>
                    <a:pt x="20525358" y="49723"/>
                  </a:cubicBezTo>
                  <a:cubicBezTo>
                    <a:pt x="20488672" y="13034"/>
                    <a:pt x="20413364" y="13420"/>
                    <a:pt x="20376676" y="49723"/>
                  </a:cubicBezTo>
                  <a:cubicBezTo>
                    <a:pt x="20331492" y="94908"/>
                    <a:pt x="20242282" y="94908"/>
                    <a:pt x="20196708" y="49723"/>
                  </a:cubicBezTo>
                  <a:cubicBezTo>
                    <a:pt x="20160022" y="13034"/>
                    <a:pt x="20084714" y="13034"/>
                    <a:pt x="20048026" y="49723"/>
                  </a:cubicBezTo>
                  <a:cubicBezTo>
                    <a:pt x="20002842" y="94908"/>
                    <a:pt x="19913632" y="94908"/>
                    <a:pt x="19868446" y="49723"/>
                  </a:cubicBezTo>
                  <a:cubicBezTo>
                    <a:pt x="19831758" y="13034"/>
                    <a:pt x="19756836" y="13034"/>
                    <a:pt x="19719762" y="49723"/>
                  </a:cubicBezTo>
                  <a:cubicBezTo>
                    <a:pt x="19674578" y="94908"/>
                    <a:pt x="19585368" y="94908"/>
                    <a:pt x="19540182" y="49723"/>
                  </a:cubicBezTo>
                  <a:cubicBezTo>
                    <a:pt x="19503494" y="13034"/>
                    <a:pt x="19428188" y="13420"/>
                    <a:pt x="19391498" y="49723"/>
                  </a:cubicBezTo>
                  <a:cubicBezTo>
                    <a:pt x="19346314" y="94908"/>
                    <a:pt x="19257104" y="94908"/>
                    <a:pt x="19211920" y="49723"/>
                  </a:cubicBezTo>
                  <a:cubicBezTo>
                    <a:pt x="19175230" y="13420"/>
                    <a:pt x="19099924" y="13034"/>
                    <a:pt x="19063234" y="49723"/>
                  </a:cubicBezTo>
                  <a:cubicBezTo>
                    <a:pt x="19018050" y="94908"/>
                    <a:pt x="18928840" y="94908"/>
                    <a:pt x="18883656" y="49723"/>
                  </a:cubicBezTo>
                  <a:cubicBezTo>
                    <a:pt x="18846966" y="13420"/>
                    <a:pt x="18771660" y="13420"/>
                    <a:pt x="18734972" y="49723"/>
                  </a:cubicBezTo>
                  <a:cubicBezTo>
                    <a:pt x="18689788" y="94908"/>
                    <a:pt x="18600576" y="94908"/>
                    <a:pt x="18555006" y="49723"/>
                  </a:cubicBezTo>
                  <a:cubicBezTo>
                    <a:pt x="18518318" y="13034"/>
                    <a:pt x="18443396" y="13034"/>
                    <a:pt x="18406320" y="49723"/>
                  </a:cubicBezTo>
                  <a:cubicBezTo>
                    <a:pt x="18360750" y="94908"/>
                    <a:pt x="18271926" y="94908"/>
                    <a:pt x="18226356" y="49723"/>
                  </a:cubicBezTo>
                  <a:cubicBezTo>
                    <a:pt x="18189668" y="13034"/>
                    <a:pt x="18114360" y="13034"/>
                    <a:pt x="18077672" y="49723"/>
                  </a:cubicBezTo>
                  <a:cubicBezTo>
                    <a:pt x="18032486" y="94908"/>
                    <a:pt x="17943276" y="94908"/>
                    <a:pt x="17898092" y="49723"/>
                  </a:cubicBezTo>
                  <a:cubicBezTo>
                    <a:pt x="17861404" y="13034"/>
                    <a:pt x="17786482" y="13034"/>
                    <a:pt x="17749408" y="49723"/>
                  </a:cubicBezTo>
                  <a:cubicBezTo>
                    <a:pt x="17704224" y="94908"/>
                    <a:pt x="17615012" y="94908"/>
                    <a:pt x="17569442" y="49723"/>
                  </a:cubicBezTo>
                  <a:cubicBezTo>
                    <a:pt x="17532754" y="13034"/>
                    <a:pt x="17457832" y="13034"/>
                    <a:pt x="17420758" y="49723"/>
                  </a:cubicBezTo>
                  <a:cubicBezTo>
                    <a:pt x="17375574" y="94908"/>
                    <a:pt x="17286362" y="94908"/>
                    <a:pt x="17240792" y="49723"/>
                  </a:cubicBezTo>
                  <a:cubicBezTo>
                    <a:pt x="17203718" y="13034"/>
                    <a:pt x="17128796" y="13420"/>
                    <a:pt x="17092108" y="49723"/>
                  </a:cubicBezTo>
                  <a:cubicBezTo>
                    <a:pt x="17046538" y="94908"/>
                    <a:pt x="16957714" y="94908"/>
                    <a:pt x="16912528" y="49723"/>
                  </a:cubicBezTo>
                  <a:cubicBezTo>
                    <a:pt x="16875840" y="13034"/>
                    <a:pt x="16800532" y="13420"/>
                    <a:pt x="16763844" y="49723"/>
                  </a:cubicBezTo>
                  <a:cubicBezTo>
                    <a:pt x="16718660" y="94908"/>
                    <a:pt x="16629450" y="94908"/>
                    <a:pt x="16584265" y="49723"/>
                  </a:cubicBezTo>
                  <a:cubicBezTo>
                    <a:pt x="16547577" y="13034"/>
                    <a:pt x="16472269" y="13420"/>
                    <a:pt x="16435581" y="49723"/>
                  </a:cubicBezTo>
                  <a:cubicBezTo>
                    <a:pt x="16390010" y="94908"/>
                    <a:pt x="16301186" y="94908"/>
                    <a:pt x="16255616" y="49723"/>
                  </a:cubicBezTo>
                  <a:cubicBezTo>
                    <a:pt x="16218927" y="13034"/>
                    <a:pt x="16143619" y="13420"/>
                    <a:pt x="16106931" y="49723"/>
                  </a:cubicBezTo>
                  <a:cubicBezTo>
                    <a:pt x="16061361" y="94908"/>
                    <a:pt x="15972536" y="94908"/>
                    <a:pt x="15926966" y="49723"/>
                  </a:cubicBezTo>
                  <a:cubicBezTo>
                    <a:pt x="15890277" y="13420"/>
                    <a:pt x="15815355" y="13034"/>
                    <a:pt x="15778281" y="49723"/>
                  </a:cubicBezTo>
                  <a:cubicBezTo>
                    <a:pt x="15733097" y="94908"/>
                    <a:pt x="15643886" y="94908"/>
                    <a:pt x="15598702" y="49723"/>
                  </a:cubicBezTo>
                  <a:cubicBezTo>
                    <a:pt x="15562013" y="13034"/>
                    <a:pt x="15486706" y="13420"/>
                    <a:pt x="15450018" y="49723"/>
                  </a:cubicBezTo>
                  <a:cubicBezTo>
                    <a:pt x="15404834" y="94908"/>
                    <a:pt x="15315622" y="94908"/>
                    <a:pt x="15270438" y="49723"/>
                  </a:cubicBezTo>
                  <a:cubicBezTo>
                    <a:pt x="15233750" y="13034"/>
                    <a:pt x="15158443" y="13034"/>
                    <a:pt x="15121754" y="49723"/>
                  </a:cubicBezTo>
                  <a:cubicBezTo>
                    <a:pt x="15076570" y="94908"/>
                    <a:pt x="14987359" y="94908"/>
                    <a:pt x="14942175" y="49723"/>
                  </a:cubicBezTo>
                  <a:cubicBezTo>
                    <a:pt x="14905486" y="13034"/>
                    <a:pt x="14830179" y="13420"/>
                    <a:pt x="14793490" y="49723"/>
                  </a:cubicBezTo>
                  <a:cubicBezTo>
                    <a:pt x="14748306" y="94908"/>
                    <a:pt x="14659095" y="94908"/>
                    <a:pt x="14613911" y="49723"/>
                  </a:cubicBezTo>
                  <a:cubicBezTo>
                    <a:pt x="14577222" y="13034"/>
                    <a:pt x="14501915" y="13420"/>
                    <a:pt x="14465227" y="49723"/>
                  </a:cubicBezTo>
                  <a:cubicBezTo>
                    <a:pt x="14420043" y="94908"/>
                    <a:pt x="14330831" y="94908"/>
                    <a:pt x="14285647" y="49723"/>
                  </a:cubicBezTo>
                  <a:cubicBezTo>
                    <a:pt x="14248959" y="13034"/>
                    <a:pt x="14173652" y="13034"/>
                    <a:pt x="14136963" y="49723"/>
                  </a:cubicBezTo>
                  <a:cubicBezTo>
                    <a:pt x="14091779" y="94908"/>
                    <a:pt x="14002568" y="94908"/>
                    <a:pt x="13957384" y="49723"/>
                  </a:cubicBezTo>
                  <a:cubicBezTo>
                    <a:pt x="13920695" y="13420"/>
                    <a:pt x="13845388" y="13034"/>
                    <a:pt x="13808699" y="49723"/>
                  </a:cubicBezTo>
                  <a:cubicBezTo>
                    <a:pt x="13763516" y="94908"/>
                    <a:pt x="13674304" y="94908"/>
                    <a:pt x="13628734" y="49723"/>
                  </a:cubicBezTo>
                  <a:cubicBezTo>
                    <a:pt x="13592046" y="13420"/>
                    <a:pt x="13516738" y="13034"/>
                    <a:pt x="13480049" y="49723"/>
                  </a:cubicBezTo>
                  <a:cubicBezTo>
                    <a:pt x="13434865" y="94908"/>
                    <a:pt x="13345655" y="94908"/>
                    <a:pt x="13300085" y="49723"/>
                  </a:cubicBezTo>
                  <a:cubicBezTo>
                    <a:pt x="13263396" y="13034"/>
                    <a:pt x="13188474" y="13034"/>
                    <a:pt x="13151400" y="49723"/>
                  </a:cubicBezTo>
                  <a:cubicBezTo>
                    <a:pt x="13106215" y="94908"/>
                    <a:pt x="13017005" y="94908"/>
                    <a:pt x="12971434" y="49723"/>
                  </a:cubicBezTo>
                  <a:cubicBezTo>
                    <a:pt x="12934746" y="13034"/>
                    <a:pt x="12859824" y="13034"/>
                    <a:pt x="12822750" y="49723"/>
                  </a:cubicBezTo>
                  <a:cubicBezTo>
                    <a:pt x="12777565" y="94908"/>
                    <a:pt x="12688355" y="94908"/>
                    <a:pt x="12643171" y="49723"/>
                  </a:cubicBezTo>
                  <a:cubicBezTo>
                    <a:pt x="12606482" y="13034"/>
                    <a:pt x="12531175" y="13034"/>
                    <a:pt x="12494486" y="49723"/>
                  </a:cubicBezTo>
                  <a:cubicBezTo>
                    <a:pt x="12449301" y="94908"/>
                    <a:pt x="12360091" y="94908"/>
                    <a:pt x="12314907" y="49723"/>
                  </a:cubicBezTo>
                  <a:cubicBezTo>
                    <a:pt x="12278218" y="13034"/>
                    <a:pt x="12202911" y="13420"/>
                    <a:pt x="12166223" y="49723"/>
                  </a:cubicBezTo>
                  <a:cubicBezTo>
                    <a:pt x="12120652" y="94908"/>
                    <a:pt x="12031827" y="94908"/>
                    <a:pt x="11986257" y="49723"/>
                  </a:cubicBezTo>
                  <a:cubicBezTo>
                    <a:pt x="11949569" y="13034"/>
                    <a:pt x="11874261" y="13420"/>
                    <a:pt x="11837573" y="49723"/>
                  </a:cubicBezTo>
                  <a:cubicBezTo>
                    <a:pt x="11792389" y="94908"/>
                    <a:pt x="11703178" y="94908"/>
                    <a:pt x="11657607" y="49723"/>
                  </a:cubicBezTo>
                  <a:cubicBezTo>
                    <a:pt x="11620919" y="13034"/>
                    <a:pt x="11545611" y="13420"/>
                    <a:pt x="11508923" y="49723"/>
                  </a:cubicBezTo>
                  <a:cubicBezTo>
                    <a:pt x="11463352" y="94908"/>
                    <a:pt x="11374528" y="94908"/>
                    <a:pt x="11328958" y="49723"/>
                  </a:cubicBezTo>
                  <a:cubicBezTo>
                    <a:pt x="11292269" y="13034"/>
                    <a:pt x="11216962" y="13420"/>
                    <a:pt x="11180273" y="49723"/>
                  </a:cubicBezTo>
                  <a:cubicBezTo>
                    <a:pt x="11135088" y="94908"/>
                    <a:pt x="11045878" y="94908"/>
                    <a:pt x="11000694" y="49723"/>
                  </a:cubicBezTo>
                  <a:cubicBezTo>
                    <a:pt x="10964005" y="13420"/>
                    <a:pt x="10889084" y="13034"/>
                    <a:pt x="10852010" y="49723"/>
                  </a:cubicBezTo>
                  <a:cubicBezTo>
                    <a:pt x="10806439" y="94908"/>
                    <a:pt x="10717614" y="94908"/>
                    <a:pt x="10672044" y="49723"/>
                  </a:cubicBezTo>
                  <a:cubicBezTo>
                    <a:pt x="10634970" y="13034"/>
                    <a:pt x="10560048" y="13420"/>
                    <a:pt x="10523359" y="49723"/>
                  </a:cubicBezTo>
                  <a:cubicBezTo>
                    <a:pt x="10478176" y="94908"/>
                    <a:pt x="10388965" y="94908"/>
                    <a:pt x="10343780" y="49723"/>
                  </a:cubicBezTo>
                  <a:cubicBezTo>
                    <a:pt x="10307093" y="13034"/>
                    <a:pt x="10232171" y="13034"/>
                    <a:pt x="10195096" y="49723"/>
                  </a:cubicBezTo>
                  <a:cubicBezTo>
                    <a:pt x="10149912" y="94908"/>
                    <a:pt x="10060702" y="94908"/>
                    <a:pt x="10015517" y="49723"/>
                  </a:cubicBezTo>
                  <a:cubicBezTo>
                    <a:pt x="9978829" y="13034"/>
                    <a:pt x="9903521" y="13420"/>
                    <a:pt x="9866833" y="49723"/>
                  </a:cubicBezTo>
                  <a:cubicBezTo>
                    <a:pt x="9821648" y="94908"/>
                    <a:pt x="9732437" y="94908"/>
                    <a:pt x="9687253" y="49723"/>
                  </a:cubicBezTo>
                  <a:cubicBezTo>
                    <a:pt x="9650565" y="13034"/>
                    <a:pt x="9575257" y="13034"/>
                    <a:pt x="9538569" y="49723"/>
                  </a:cubicBezTo>
                  <a:cubicBezTo>
                    <a:pt x="9493385" y="94908"/>
                    <a:pt x="9404174" y="94908"/>
                    <a:pt x="9358989" y="49723"/>
                  </a:cubicBezTo>
                  <a:cubicBezTo>
                    <a:pt x="9322301" y="13034"/>
                    <a:pt x="9246994" y="13420"/>
                    <a:pt x="9210305" y="49723"/>
                  </a:cubicBezTo>
                  <a:cubicBezTo>
                    <a:pt x="9164734" y="94908"/>
                    <a:pt x="9075910" y="94908"/>
                    <a:pt x="9030340" y="49723"/>
                  </a:cubicBezTo>
                  <a:cubicBezTo>
                    <a:pt x="8993651" y="13420"/>
                    <a:pt x="8918343" y="13034"/>
                    <a:pt x="8881655" y="49723"/>
                  </a:cubicBezTo>
                  <a:cubicBezTo>
                    <a:pt x="8836085" y="94908"/>
                    <a:pt x="8747260" y="94908"/>
                    <a:pt x="8701690" y="49723"/>
                  </a:cubicBezTo>
                  <a:cubicBezTo>
                    <a:pt x="8665001" y="13034"/>
                    <a:pt x="8589694" y="13420"/>
                    <a:pt x="8553006" y="49723"/>
                  </a:cubicBezTo>
                  <a:cubicBezTo>
                    <a:pt x="8507821" y="94908"/>
                    <a:pt x="8418611" y="94908"/>
                    <a:pt x="8373427" y="49723"/>
                  </a:cubicBezTo>
                  <a:cubicBezTo>
                    <a:pt x="8336352" y="13420"/>
                    <a:pt x="8261430" y="13420"/>
                    <a:pt x="8224742" y="49723"/>
                  </a:cubicBezTo>
                  <a:cubicBezTo>
                    <a:pt x="8179558" y="94908"/>
                    <a:pt x="8090347" y="94908"/>
                    <a:pt x="8045163" y="49723"/>
                  </a:cubicBezTo>
                  <a:cubicBezTo>
                    <a:pt x="8008474" y="13420"/>
                    <a:pt x="7933167" y="13420"/>
                    <a:pt x="7896479" y="49723"/>
                  </a:cubicBezTo>
                  <a:cubicBezTo>
                    <a:pt x="7851294" y="94908"/>
                    <a:pt x="7762084" y="94908"/>
                    <a:pt x="7716899" y="49723"/>
                  </a:cubicBezTo>
                  <a:cubicBezTo>
                    <a:pt x="7680211" y="13034"/>
                    <a:pt x="7604903" y="13420"/>
                    <a:pt x="7568215" y="49723"/>
                  </a:cubicBezTo>
                  <a:cubicBezTo>
                    <a:pt x="7523031" y="94908"/>
                    <a:pt x="7433820" y="94908"/>
                    <a:pt x="7388636" y="49723"/>
                  </a:cubicBezTo>
                  <a:cubicBezTo>
                    <a:pt x="7351947" y="13034"/>
                    <a:pt x="7277026" y="13420"/>
                    <a:pt x="7239951" y="49723"/>
                  </a:cubicBezTo>
                  <a:cubicBezTo>
                    <a:pt x="7194767" y="94908"/>
                    <a:pt x="7105557" y="94908"/>
                    <a:pt x="7060372" y="49723"/>
                  </a:cubicBezTo>
                  <a:cubicBezTo>
                    <a:pt x="7023683" y="13034"/>
                    <a:pt x="6948376" y="13420"/>
                    <a:pt x="6911688" y="49723"/>
                  </a:cubicBezTo>
                  <a:cubicBezTo>
                    <a:pt x="6866503" y="94908"/>
                    <a:pt x="6777293" y="94908"/>
                    <a:pt x="6732108" y="49723"/>
                  </a:cubicBezTo>
                  <a:cubicBezTo>
                    <a:pt x="6695420" y="13034"/>
                    <a:pt x="6620112" y="13034"/>
                    <a:pt x="6583424" y="49723"/>
                  </a:cubicBezTo>
                  <a:cubicBezTo>
                    <a:pt x="6537853" y="94908"/>
                    <a:pt x="6449029" y="94908"/>
                    <a:pt x="6403458" y="49723"/>
                  </a:cubicBezTo>
                  <a:cubicBezTo>
                    <a:pt x="6366770" y="13034"/>
                    <a:pt x="6291849" y="13034"/>
                    <a:pt x="6254774" y="49723"/>
                  </a:cubicBezTo>
                  <a:cubicBezTo>
                    <a:pt x="6209589" y="94908"/>
                    <a:pt x="6120379" y="94908"/>
                    <a:pt x="6075195" y="49723"/>
                  </a:cubicBezTo>
                  <a:cubicBezTo>
                    <a:pt x="6038506" y="13034"/>
                    <a:pt x="5963585" y="13034"/>
                    <a:pt x="5926511" y="49723"/>
                  </a:cubicBezTo>
                  <a:cubicBezTo>
                    <a:pt x="5881326" y="94908"/>
                    <a:pt x="5792115" y="94908"/>
                    <a:pt x="5746931" y="49723"/>
                  </a:cubicBezTo>
                  <a:cubicBezTo>
                    <a:pt x="5710243" y="13034"/>
                    <a:pt x="5634935" y="13034"/>
                    <a:pt x="5598247" y="49723"/>
                  </a:cubicBezTo>
                  <a:cubicBezTo>
                    <a:pt x="5553062" y="94908"/>
                    <a:pt x="5463852" y="94908"/>
                    <a:pt x="5418281" y="49723"/>
                  </a:cubicBezTo>
                  <a:cubicBezTo>
                    <a:pt x="5381593" y="13034"/>
                    <a:pt x="5306672" y="13420"/>
                    <a:pt x="5269597" y="49723"/>
                  </a:cubicBezTo>
                  <a:cubicBezTo>
                    <a:pt x="5224413" y="94908"/>
                    <a:pt x="5135202" y="94908"/>
                    <a:pt x="5090018" y="49723"/>
                  </a:cubicBezTo>
                  <a:cubicBezTo>
                    <a:pt x="5053330" y="13034"/>
                    <a:pt x="4978408" y="13420"/>
                    <a:pt x="4941333" y="49723"/>
                  </a:cubicBezTo>
                  <a:cubicBezTo>
                    <a:pt x="4895763" y="94908"/>
                    <a:pt x="4806939" y="94908"/>
                    <a:pt x="4761368" y="49723"/>
                  </a:cubicBezTo>
                  <a:cubicBezTo>
                    <a:pt x="4724679" y="13034"/>
                    <a:pt x="4649372" y="13420"/>
                    <a:pt x="4612684" y="49723"/>
                  </a:cubicBezTo>
                  <a:cubicBezTo>
                    <a:pt x="4567499" y="94908"/>
                    <a:pt x="4478289" y="94908"/>
                    <a:pt x="4433104" y="49723"/>
                  </a:cubicBezTo>
                  <a:cubicBezTo>
                    <a:pt x="4396416" y="13034"/>
                    <a:pt x="4321495" y="13420"/>
                    <a:pt x="4284420" y="49723"/>
                  </a:cubicBezTo>
                  <a:cubicBezTo>
                    <a:pt x="4239235" y="94908"/>
                    <a:pt x="4150025" y="94908"/>
                    <a:pt x="4104840" y="49723"/>
                  </a:cubicBezTo>
                  <a:cubicBezTo>
                    <a:pt x="4068152" y="13034"/>
                    <a:pt x="3992845" y="13420"/>
                    <a:pt x="3956156" y="49723"/>
                  </a:cubicBezTo>
                  <a:cubicBezTo>
                    <a:pt x="3910586" y="94908"/>
                    <a:pt x="3821761" y="94908"/>
                    <a:pt x="3776190" y="49723"/>
                  </a:cubicBezTo>
                  <a:cubicBezTo>
                    <a:pt x="3739502" y="13034"/>
                    <a:pt x="3664581" y="13034"/>
                    <a:pt x="3627506" y="49723"/>
                  </a:cubicBezTo>
                  <a:cubicBezTo>
                    <a:pt x="3582322" y="94908"/>
                    <a:pt x="3493111" y="94908"/>
                    <a:pt x="3447541" y="49723"/>
                  </a:cubicBezTo>
                  <a:cubicBezTo>
                    <a:pt x="3410852" y="13034"/>
                    <a:pt x="3335545" y="13420"/>
                    <a:pt x="3298857" y="49723"/>
                  </a:cubicBezTo>
                  <a:cubicBezTo>
                    <a:pt x="3253286" y="94908"/>
                    <a:pt x="3164462" y="94908"/>
                    <a:pt x="3118891" y="49723"/>
                  </a:cubicBezTo>
                  <a:cubicBezTo>
                    <a:pt x="3082202" y="13034"/>
                    <a:pt x="3006895" y="13420"/>
                    <a:pt x="2970207" y="49723"/>
                  </a:cubicBezTo>
                  <a:cubicBezTo>
                    <a:pt x="2924636" y="94908"/>
                    <a:pt x="2835812" y="94908"/>
                    <a:pt x="2790241" y="49723"/>
                  </a:cubicBezTo>
                  <a:cubicBezTo>
                    <a:pt x="2753553" y="13034"/>
                    <a:pt x="2678245" y="13034"/>
                    <a:pt x="2641557" y="49723"/>
                  </a:cubicBezTo>
                  <a:cubicBezTo>
                    <a:pt x="2596373" y="94908"/>
                    <a:pt x="2507162" y="94908"/>
                    <a:pt x="2461977" y="49723"/>
                  </a:cubicBezTo>
                  <a:cubicBezTo>
                    <a:pt x="2425289" y="13034"/>
                    <a:pt x="2349982" y="13420"/>
                    <a:pt x="2313293" y="49723"/>
                  </a:cubicBezTo>
                  <a:cubicBezTo>
                    <a:pt x="2268109" y="94908"/>
                    <a:pt x="2178898" y="94908"/>
                    <a:pt x="2133714" y="49723"/>
                  </a:cubicBezTo>
                  <a:cubicBezTo>
                    <a:pt x="2097025" y="13034"/>
                    <a:pt x="2021718" y="13420"/>
                    <a:pt x="1985030" y="49723"/>
                  </a:cubicBezTo>
                  <a:cubicBezTo>
                    <a:pt x="1939845" y="94908"/>
                    <a:pt x="1850635" y="94908"/>
                    <a:pt x="1805450" y="49723"/>
                  </a:cubicBezTo>
                  <a:cubicBezTo>
                    <a:pt x="1768762" y="13034"/>
                    <a:pt x="1693454" y="13420"/>
                    <a:pt x="1656766" y="49723"/>
                  </a:cubicBezTo>
                  <a:cubicBezTo>
                    <a:pt x="1611195" y="94908"/>
                    <a:pt x="1522371" y="94908"/>
                    <a:pt x="1476800" y="49723"/>
                  </a:cubicBezTo>
                  <a:cubicBezTo>
                    <a:pt x="1440112" y="13034"/>
                    <a:pt x="1364804" y="13420"/>
                    <a:pt x="1328116" y="49723"/>
                  </a:cubicBezTo>
                  <a:cubicBezTo>
                    <a:pt x="1282545" y="94908"/>
                    <a:pt x="1193721" y="94908"/>
                    <a:pt x="1148150" y="49723"/>
                  </a:cubicBezTo>
                  <a:cubicBezTo>
                    <a:pt x="1111462" y="13034"/>
                    <a:pt x="1036155" y="13034"/>
                    <a:pt x="999466" y="49723"/>
                  </a:cubicBezTo>
                  <a:cubicBezTo>
                    <a:pt x="954282" y="94908"/>
                    <a:pt x="865071" y="94908"/>
                    <a:pt x="819887" y="49723"/>
                  </a:cubicBezTo>
                  <a:cubicBezTo>
                    <a:pt x="783198" y="13034"/>
                    <a:pt x="707891" y="13034"/>
                    <a:pt x="671203" y="49723"/>
                  </a:cubicBezTo>
                  <a:cubicBezTo>
                    <a:pt x="626018" y="94908"/>
                    <a:pt x="536808" y="94908"/>
                    <a:pt x="491623" y="49723"/>
                  </a:cubicBezTo>
                  <a:cubicBezTo>
                    <a:pt x="454935" y="13034"/>
                    <a:pt x="379627" y="13420"/>
                    <a:pt x="342939" y="49723"/>
                  </a:cubicBezTo>
                  <a:cubicBezTo>
                    <a:pt x="297754" y="94908"/>
                    <a:pt x="208544" y="94908"/>
                    <a:pt x="163359" y="49723"/>
                  </a:cubicBezTo>
                  <a:cubicBezTo>
                    <a:pt x="126671" y="13034"/>
                    <a:pt x="51364" y="13034"/>
                    <a:pt x="14675" y="49723"/>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708"/>
                    <a:pt x="22585310" y="83708"/>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32" name="Freeform: Shape 31">
              <a:extLst>
                <a:ext uri="{FF2B5EF4-FFF2-40B4-BE49-F238E27FC236}">
                  <a16:creationId xmlns:a16="http://schemas.microsoft.com/office/drawing/2014/main" id="{DB2D192C-04A1-46BB-9EE1-2C03677D3D85}"/>
                </a:ext>
              </a:extLst>
            </p:cNvPr>
            <p:cNvSpPr/>
            <p:nvPr/>
          </p:nvSpPr>
          <p:spPr>
            <a:xfrm>
              <a:off x="-51438" y="2596120"/>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33" name="Freeform: Shape 32">
              <a:extLst>
                <a:ext uri="{FF2B5EF4-FFF2-40B4-BE49-F238E27FC236}">
                  <a16:creationId xmlns:a16="http://schemas.microsoft.com/office/drawing/2014/main" id="{9A6B4EA8-5C11-4951-8B3D-F95950872ECD}"/>
                </a:ext>
              </a:extLst>
            </p:cNvPr>
            <p:cNvSpPr/>
            <p:nvPr/>
          </p:nvSpPr>
          <p:spPr>
            <a:xfrm>
              <a:off x="-51438" y="2732834"/>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34" name="Freeform: Shape 33">
              <a:extLst>
                <a:ext uri="{FF2B5EF4-FFF2-40B4-BE49-F238E27FC236}">
                  <a16:creationId xmlns:a16="http://schemas.microsoft.com/office/drawing/2014/main" id="{0FF63528-F215-4A96-99DE-75369D602AFB}"/>
                </a:ext>
              </a:extLst>
            </p:cNvPr>
            <p:cNvSpPr/>
            <p:nvPr/>
          </p:nvSpPr>
          <p:spPr>
            <a:xfrm>
              <a:off x="-51438" y="2869548"/>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35" name="Freeform: Shape 34">
              <a:extLst>
                <a:ext uri="{FF2B5EF4-FFF2-40B4-BE49-F238E27FC236}">
                  <a16:creationId xmlns:a16="http://schemas.microsoft.com/office/drawing/2014/main" id="{00ACB790-BC24-4E55-8A88-C008E7071EDB}"/>
                </a:ext>
              </a:extLst>
            </p:cNvPr>
            <p:cNvSpPr/>
            <p:nvPr/>
          </p:nvSpPr>
          <p:spPr>
            <a:xfrm>
              <a:off x="-51438" y="3006263"/>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3034"/>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3034"/>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3034"/>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3034"/>
                    <a:pt x="20084714" y="12648"/>
                    <a:pt x="20048026" y="49337"/>
                  </a:cubicBezTo>
                  <a:cubicBezTo>
                    <a:pt x="20002842" y="94522"/>
                    <a:pt x="19913632" y="94522"/>
                    <a:pt x="19868446" y="49337"/>
                  </a:cubicBezTo>
                  <a:cubicBezTo>
                    <a:pt x="19831758" y="13034"/>
                    <a:pt x="19756836" y="13034"/>
                    <a:pt x="19719762" y="49337"/>
                  </a:cubicBezTo>
                  <a:cubicBezTo>
                    <a:pt x="19674578" y="94522"/>
                    <a:pt x="19585368" y="94522"/>
                    <a:pt x="19540182" y="49337"/>
                  </a:cubicBezTo>
                  <a:cubicBezTo>
                    <a:pt x="19503494" y="13034"/>
                    <a:pt x="19428188" y="13034"/>
                    <a:pt x="19391498" y="49337"/>
                  </a:cubicBezTo>
                  <a:cubicBezTo>
                    <a:pt x="19346314" y="94522"/>
                    <a:pt x="19257104" y="94522"/>
                    <a:pt x="19211920" y="49337"/>
                  </a:cubicBezTo>
                  <a:cubicBezTo>
                    <a:pt x="19175230" y="13034"/>
                    <a:pt x="19099924" y="13034"/>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3034"/>
                    <a:pt x="18443396" y="13034"/>
                    <a:pt x="18406320" y="49337"/>
                  </a:cubicBezTo>
                  <a:cubicBezTo>
                    <a:pt x="18360750" y="94522"/>
                    <a:pt x="18271926" y="94522"/>
                    <a:pt x="18226356" y="49337"/>
                  </a:cubicBezTo>
                  <a:cubicBezTo>
                    <a:pt x="18189668" y="13034"/>
                    <a:pt x="18114360" y="13034"/>
                    <a:pt x="18077672" y="49337"/>
                  </a:cubicBezTo>
                  <a:cubicBezTo>
                    <a:pt x="18032486" y="94522"/>
                    <a:pt x="17943276" y="94522"/>
                    <a:pt x="17898092" y="49337"/>
                  </a:cubicBezTo>
                  <a:cubicBezTo>
                    <a:pt x="17861404" y="13034"/>
                    <a:pt x="17786482" y="13034"/>
                    <a:pt x="17749408" y="49337"/>
                  </a:cubicBezTo>
                  <a:cubicBezTo>
                    <a:pt x="17704224" y="94522"/>
                    <a:pt x="17615012" y="94522"/>
                    <a:pt x="17569442" y="49337"/>
                  </a:cubicBezTo>
                  <a:cubicBezTo>
                    <a:pt x="17532754" y="13034"/>
                    <a:pt x="17457832" y="13034"/>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3034"/>
                    <a:pt x="16143619" y="13034"/>
                    <a:pt x="16106931" y="49337"/>
                  </a:cubicBezTo>
                  <a:cubicBezTo>
                    <a:pt x="16061361" y="94522"/>
                    <a:pt x="15972536" y="94522"/>
                    <a:pt x="15926966" y="49337"/>
                  </a:cubicBezTo>
                  <a:cubicBezTo>
                    <a:pt x="15890277" y="13034"/>
                    <a:pt x="15815355" y="13034"/>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3034"/>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3034"/>
                    <a:pt x="14501915" y="13034"/>
                    <a:pt x="14465227" y="49337"/>
                  </a:cubicBezTo>
                  <a:cubicBezTo>
                    <a:pt x="14420043" y="94522"/>
                    <a:pt x="14330831" y="94522"/>
                    <a:pt x="14285647" y="49337"/>
                  </a:cubicBezTo>
                  <a:cubicBezTo>
                    <a:pt x="14248959" y="13034"/>
                    <a:pt x="14173652" y="13034"/>
                    <a:pt x="14136963" y="49337"/>
                  </a:cubicBezTo>
                  <a:cubicBezTo>
                    <a:pt x="14091779" y="94522"/>
                    <a:pt x="14002568" y="94522"/>
                    <a:pt x="13957384" y="49337"/>
                  </a:cubicBezTo>
                  <a:cubicBezTo>
                    <a:pt x="13920695" y="13034"/>
                    <a:pt x="13845388" y="13034"/>
                    <a:pt x="13808699" y="49337"/>
                  </a:cubicBezTo>
                  <a:cubicBezTo>
                    <a:pt x="13763516" y="94522"/>
                    <a:pt x="13674304" y="94522"/>
                    <a:pt x="13628734" y="49337"/>
                  </a:cubicBezTo>
                  <a:cubicBezTo>
                    <a:pt x="13592046" y="13034"/>
                    <a:pt x="13516738" y="13034"/>
                    <a:pt x="13480049" y="49337"/>
                  </a:cubicBezTo>
                  <a:cubicBezTo>
                    <a:pt x="13434865" y="94522"/>
                    <a:pt x="13345655" y="94522"/>
                    <a:pt x="13300085" y="49337"/>
                  </a:cubicBezTo>
                  <a:cubicBezTo>
                    <a:pt x="13263396" y="13034"/>
                    <a:pt x="13188474" y="13034"/>
                    <a:pt x="13151400" y="49337"/>
                  </a:cubicBezTo>
                  <a:cubicBezTo>
                    <a:pt x="13106215" y="94522"/>
                    <a:pt x="13017005" y="94522"/>
                    <a:pt x="12971434" y="49337"/>
                  </a:cubicBezTo>
                  <a:cubicBezTo>
                    <a:pt x="12934746" y="13034"/>
                    <a:pt x="12859824" y="13034"/>
                    <a:pt x="12822750" y="49337"/>
                  </a:cubicBezTo>
                  <a:cubicBezTo>
                    <a:pt x="12777565" y="94522"/>
                    <a:pt x="12688355" y="94522"/>
                    <a:pt x="12643171" y="49337"/>
                  </a:cubicBezTo>
                  <a:cubicBezTo>
                    <a:pt x="12606482" y="13034"/>
                    <a:pt x="12531175" y="13034"/>
                    <a:pt x="12494486" y="49337"/>
                  </a:cubicBezTo>
                  <a:cubicBezTo>
                    <a:pt x="12449301" y="94522"/>
                    <a:pt x="12360091" y="94522"/>
                    <a:pt x="12314907" y="49337"/>
                  </a:cubicBezTo>
                  <a:cubicBezTo>
                    <a:pt x="12278218" y="13034"/>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3034"/>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3034"/>
                    <a:pt x="10232171" y="12648"/>
                    <a:pt x="10195096" y="49337"/>
                  </a:cubicBezTo>
                  <a:cubicBezTo>
                    <a:pt x="10149912" y="94522"/>
                    <a:pt x="10060702" y="94522"/>
                    <a:pt x="10015517" y="49337"/>
                  </a:cubicBezTo>
                  <a:cubicBezTo>
                    <a:pt x="9978829" y="13034"/>
                    <a:pt x="9903521" y="13034"/>
                    <a:pt x="9866833" y="49337"/>
                  </a:cubicBezTo>
                  <a:cubicBezTo>
                    <a:pt x="9821648" y="94522"/>
                    <a:pt x="9732437" y="94522"/>
                    <a:pt x="9687253" y="49337"/>
                  </a:cubicBezTo>
                  <a:cubicBezTo>
                    <a:pt x="9650565" y="13034"/>
                    <a:pt x="9575257" y="13034"/>
                    <a:pt x="9538569" y="49337"/>
                  </a:cubicBezTo>
                  <a:cubicBezTo>
                    <a:pt x="9493385" y="94522"/>
                    <a:pt x="9404174" y="94522"/>
                    <a:pt x="9358989" y="49337"/>
                  </a:cubicBezTo>
                  <a:cubicBezTo>
                    <a:pt x="9322301" y="13034"/>
                    <a:pt x="9246994" y="13034"/>
                    <a:pt x="9210305" y="49337"/>
                  </a:cubicBezTo>
                  <a:cubicBezTo>
                    <a:pt x="9164734" y="94522"/>
                    <a:pt x="9075910" y="94522"/>
                    <a:pt x="9030340" y="49337"/>
                  </a:cubicBezTo>
                  <a:cubicBezTo>
                    <a:pt x="8993651" y="13034"/>
                    <a:pt x="8918343" y="13034"/>
                    <a:pt x="8881655" y="49337"/>
                  </a:cubicBezTo>
                  <a:cubicBezTo>
                    <a:pt x="8836085" y="94522"/>
                    <a:pt x="8747260" y="94522"/>
                    <a:pt x="8701690" y="49337"/>
                  </a:cubicBezTo>
                  <a:cubicBezTo>
                    <a:pt x="8665001" y="13034"/>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3034"/>
                    <a:pt x="7604903" y="13034"/>
                    <a:pt x="7568215" y="49337"/>
                  </a:cubicBezTo>
                  <a:cubicBezTo>
                    <a:pt x="7523031" y="94522"/>
                    <a:pt x="7433820" y="94522"/>
                    <a:pt x="7388636" y="49337"/>
                  </a:cubicBezTo>
                  <a:cubicBezTo>
                    <a:pt x="7351947" y="13034"/>
                    <a:pt x="7277026" y="13034"/>
                    <a:pt x="7239951" y="49337"/>
                  </a:cubicBezTo>
                  <a:cubicBezTo>
                    <a:pt x="7194767" y="94522"/>
                    <a:pt x="7105557" y="94522"/>
                    <a:pt x="7060372" y="49337"/>
                  </a:cubicBezTo>
                  <a:cubicBezTo>
                    <a:pt x="7023683" y="13034"/>
                    <a:pt x="6948376" y="13034"/>
                    <a:pt x="6911688" y="49337"/>
                  </a:cubicBezTo>
                  <a:cubicBezTo>
                    <a:pt x="6866503" y="94522"/>
                    <a:pt x="6777293" y="94522"/>
                    <a:pt x="6732108" y="49337"/>
                  </a:cubicBezTo>
                  <a:cubicBezTo>
                    <a:pt x="6695420" y="13034"/>
                    <a:pt x="6620112" y="13034"/>
                    <a:pt x="6583424" y="49337"/>
                  </a:cubicBezTo>
                  <a:cubicBezTo>
                    <a:pt x="6537853" y="94522"/>
                    <a:pt x="6449029" y="94522"/>
                    <a:pt x="6403458" y="49337"/>
                  </a:cubicBezTo>
                  <a:cubicBezTo>
                    <a:pt x="6366770" y="13034"/>
                    <a:pt x="6291849" y="13034"/>
                    <a:pt x="6254774" y="49337"/>
                  </a:cubicBezTo>
                  <a:cubicBezTo>
                    <a:pt x="6209589" y="94522"/>
                    <a:pt x="6120379" y="94522"/>
                    <a:pt x="6075195" y="49337"/>
                  </a:cubicBezTo>
                  <a:cubicBezTo>
                    <a:pt x="6038506" y="13034"/>
                    <a:pt x="5963585" y="13034"/>
                    <a:pt x="5926511" y="49337"/>
                  </a:cubicBezTo>
                  <a:cubicBezTo>
                    <a:pt x="5881326" y="94522"/>
                    <a:pt x="5792115" y="94522"/>
                    <a:pt x="5746931" y="49337"/>
                  </a:cubicBezTo>
                  <a:cubicBezTo>
                    <a:pt x="5710243" y="13034"/>
                    <a:pt x="5634935" y="13034"/>
                    <a:pt x="5598247" y="49337"/>
                  </a:cubicBezTo>
                  <a:cubicBezTo>
                    <a:pt x="5553062" y="94522"/>
                    <a:pt x="5463852" y="94522"/>
                    <a:pt x="5418281" y="49337"/>
                  </a:cubicBezTo>
                  <a:cubicBezTo>
                    <a:pt x="5381593" y="13034"/>
                    <a:pt x="5306672" y="13034"/>
                    <a:pt x="5269597" y="49337"/>
                  </a:cubicBezTo>
                  <a:cubicBezTo>
                    <a:pt x="5224413" y="94522"/>
                    <a:pt x="5135202" y="94522"/>
                    <a:pt x="5090018" y="49337"/>
                  </a:cubicBezTo>
                  <a:cubicBezTo>
                    <a:pt x="5053330" y="13034"/>
                    <a:pt x="4978408" y="13034"/>
                    <a:pt x="4941333" y="49337"/>
                  </a:cubicBezTo>
                  <a:cubicBezTo>
                    <a:pt x="4895763" y="94522"/>
                    <a:pt x="4806939" y="94522"/>
                    <a:pt x="4761368" y="49337"/>
                  </a:cubicBezTo>
                  <a:cubicBezTo>
                    <a:pt x="4724679" y="13034"/>
                    <a:pt x="4649372" y="13034"/>
                    <a:pt x="4612684" y="49337"/>
                  </a:cubicBezTo>
                  <a:cubicBezTo>
                    <a:pt x="4567499" y="94522"/>
                    <a:pt x="4478289" y="94522"/>
                    <a:pt x="4433104" y="49337"/>
                  </a:cubicBezTo>
                  <a:cubicBezTo>
                    <a:pt x="4396416" y="13034"/>
                    <a:pt x="4321495" y="13034"/>
                    <a:pt x="4284420" y="49337"/>
                  </a:cubicBezTo>
                  <a:cubicBezTo>
                    <a:pt x="4239235" y="94522"/>
                    <a:pt x="4150025" y="94522"/>
                    <a:pt x="4104840" y="49337"/>
                  </a:cubicBezTo>
                  <a:cubicBezTo>
                    <a:pt x="4068152" y="13034"/>
                    <a:pt x="3992845" y="13034"/>
                    <a:pt x="3956156" y="49337"/>
                  </a:cubicBezTo>
                  <a:cubicBezTo>
                    <a:pt x="3910586" y="94522"/>
                    <a:pt x="3821761" y="94522"/>
                    <a:pt x="3776190" y="49337"/>
                  </a:cubicBezTo>
                  <a:cubicBezTo>
                    <a:pt x="3739502" y="13034"/>
                    <a:pt x="3664581" y="13034"/>
                    <a:pt x="3627506" y="49337"/>
                  </a:cubicBezTo>
                  <a:cubicBezTo>
                    <a:pt x="3582322" y="94522"/>
                    <a:pt x="3493111" y="94522"/>
                    <a:pt x="3447541" y="49337"/>
                  </a:cubicBezTo>
                  <a:cubicBezTo>
                    <a:pt x="3410852" y="13034"/>
                    <a:pt x="3335545" y="13034"/>
                    <a:pt x="3298857" y="49337"/>
                  </a:cubicBezTo>
                  <a:cubicBezTo>
                    <a:pt x="3253286" y="94522"/>
                    <a:pt x="3164462" y="94522"/>
                    <a:pt x="3118891" y="49337"/>
                  </a:cubicBezTo>
                  <a:cubicBezTo>
                    <a:pt x="3082202" y="13034"/>
                    <a:pt x="3006895" y="13034"/>
                    <a:pt x="2970207" y="49337"/>
                  </a:cubicBezTo>
                  <a:cubicBezTo>
                    <a:pt x="2924636" y="94522"/>
                    <a:pt x="2835812" y="94522"/>
                    <a:pt x="2790241" y="49337"/>
                  </a:cubicBezTo>
                  <a:cubicBezTo>
                    <a:pt x="2753553" y="13034"/>
                    <a:pt x="2678245" y="13034"/>
                    <a:pt x="2641557" y="49337"/>
                  </a:cubicBezTo>
                  <a:cubicBezTo>
                    <a:pt x="2596373" y="94522"/>
                    <a:pt x="2507162" y="94522"/>
                    <a:pt x="2461977" y="49337"/>
                  </a:cubicBezTo>
                  <a:cubicBezTo>
                    <a:pt x="2425289" y="13034"/>
                    <a:pt x="2349982" y="13034"/>
                    <a:pt x="2313293" y="49337"/>
                  </a:cubicBezTo>
                  <a:cubicBezTo>
                    <a:pt x="2268109" y="94522"/>
                    <a:pt x="2178898" y="94522"/>
                    <a:pt x="2133714" y="49337"/>
                  </a:cubicBezTo>
                  <a:cubicBezTo>
                    <a:pt x="2097025" y="13034"/>
                    <a:pt x="2021718" y="13034"/>
                    <a:pt x="1985030" y="49337"/>
                  </a:cubicBezTo>
                  <a:cubicBezTo>
                    <a:pt x="1939845" y="94522"/>
                    <a:pt x="1850635" y="94522"/>
                    <a:pt x="1805450" y="49337"/>
                  </a:cubicBezTo>
                  <a:cubicBezTo>
                    <a:pt x="1768762" y="13034"/>
                    <a:pt x="1693454" y="13034"/>
                    <a:pt x="1656766" y="49337"/>
                  </a:cubicBezTo>
                  <a:cubicBezTo>
                    <a:pt x="1611195" y="94522"/>
                    <a:pt x="1522371" y="94522"/>
                    <a:pt x="1476800" y="49337"/>
                  </a:cubicBezTo>
                  <a:cubicBezTo>
                    <a:pt x="1440112" y="13034"/>
                    <a:pt x="1364804" y="13034"/>
                    <a:pt x="1328116" y="49337"/>
                  </a:cubicBezTo>
                  <a:cubicBezTo>
                    <a:pt x="1282545" y="94522"/>
                    <a:pt x="1193721" y="94522"/>
                    <a:pt x="1148150" y="49337"/>
                  </a:cubicBezTo>
                  <a:cubicBezTo>
                    <a:pt x="1111462" y="13034"/>
                    <a:pt x="1036155" y="13034"/>
                    <a:pt x="999466" y="49337"/>
                  </a:cubicBezTo>
                  <a:cubicBezTo>
                    <a:pt x="954282" y="94522"/>
                    <a:pt x="865071" y="94522"/>
                    <a:pt x="819887" y="49337"/>
                  </a:cubicBezTo>
                  <a:cubicBezTo>
                    <a:pt x="783198" y="13034"/>
                    <a:pt x="707891" y="13034"/>
                    <a:pt x="671203" y="49337"/>
                  </a:cubicBezTo>
                  <a:cubicBezTo>
                    <a:pt x="626018" y="94522"/>
                    <a:pt x="536808" y="94522"/>
                    <a:pt x="491623" y="49337"/>
                  </a:cubicBezTo>
                  <a:cubicBezTo>
                    <a:pt x="454935" y="13034"/>
                    <a:pt x="379627" y="13034"/>
                    <a:pt x="342939" y="49337"/>
                  </a:cubicBezTo>
                  <a:cubicBezTo>
                    <a:pt x="297754" y="94522"/>
                    <a:pt x="208544" y="94522"/>
                    <a:pt x="163359" y="49337"/>
                  </a:cubicBezTo>
                  <a:cubicBezTo>
                    <a:pt x="126671" y="13034"/>
                    <a:pt x="51364" y="13034"/>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420"/>
                    <a:pt x="22713528" y="13420"/>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36" name="Freeform: Shape 35">
              <a:extLst>
                <a:ext uri="{FF2B5EF4-FFF2-40B4-BE49-F238E27FC236}">
                  <a16:creationId xmlns:a16="http://schemas.microsoft.com/office/drawing/2014/main" id="{F089E598-5AD8-4723-86DD-842DB2310D4F}"/>
                </a:ext>
              </a:extLst>
            </p:cNvPr>
            <p:cNvSpPr/>
            <p:nvPr/>
          </p:nvSpPr>
          <p:spPr>
            <a:xfrm>
              <a:off x="-51438" y="3142977"/>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37" name="Freeform: Shape 36">
              <a:extLst>
                <a:ext uri="{FF2B5EF4-FFF2-40B4-BE49-F238E27FC236}">
                  <a16:creationId xmlns:a16="http://schemas.microsoft.com/office/drawing/2014/main" id="{00FC057A-7D07-4DBD-8EB1-5C5FCFBF86A5}"/>
                </a:ext>
              </a:extLst>
            </p:cNvPr>
            <p:cNvSpPr/>
            <p:nvPr/>
          </p:nvSpPr>
          <p:spPr>
            <a:xfrm>
              <a:off x="-51438" y="3279691"/>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1736"/>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38" name="Freeform: Shape 37">
              <a:extLst>
                <a:ext uri="{FF2B5EF4-FFF2-40B4-BE49-F238E27FC236}">
                  <a16:creationId xmlns:a16="http://schemas.microsoft.com/office/drawing/2014/main" id="{8D29A8EB-305A-484E-B132-89D7B9D5233B}"/>
                </a:ext>
              </a:extLst>
            </p:cNvPr>
            <p:cNvSpPr/>
            <p:nvPr/>
          </p:nvSpPr>
          <p:spPr>
            <a:xfrm>
              <a:off x="-51438" y="3416019"/>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39" name="Freeform: Shape 38">
              <a:extLst>
                <a:ext uri="{FF2B5EF4-FFF2-40B4-BE49-F238E27FC236}">
                  <a16:creationId xmlns:a16="http://schemas.microsoft.com/office/drawing/2014/main" id="{519E9B11-A7ED-412C-B5C5-C8D3C17C1FAA}"/>
                </a:ext>
              </a:extLst>
            </p:cNvPr>
            <p:cNvSpPr/>
            <p:nvPr/>
          </p:nvSpPr>
          <p:spPr>
            <a:xfrm>
              <a:off x="-51438" y="3552733"/>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40" name="Freeform: Shape 39">
              <a:extLst>
                <a:ext uri="{FF2B5EF4-FFF2-40B4-BE49-F238E27FC236}">
                  <a16:creationId xmlns:a16="http://schemas.microsoft.com/office/drawing/2014/main" id="{45D47C62-A07E-4D4D-95D9-CE9B30FA998D}"/>
                </a:ext>
              </a:extLst>
            </p:cNvPr>
            <p:cNvSpPr/>
            <p:nvPr/>
          </p:nvSpPr>
          <p:spPr>
            <a:xfrm>
              <a:off x="-51438" y="3826161"/>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41" name="Freeform: Shape 40">
              <a:extLst>
                <a:ext uri="{FF2B5EF4-FFF2-40B4-BE49-F238E27FC236}">
                  <a16:creationId xmlns:a16="http://schemas.microsoft.com/office/drawing/2014/main" id="{9079B5EE-F27B-4C7C-B381-0F616A0B381E}"/>
                </a:ext>
              </a:extLst>
            </p:cNvPr>
            <p:cNvSpPr/>
            <p:nvPr/>
          </p:nvSpPr>
          <p:spPr>
            <a:xfrm>
              <a:off x="-51438" y="4099589"/>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1736"/>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42" name="Freeform: Shape 41">
              <a:extLst>
                <a:ext uri="{FF2B5EF4-FFF2-40B4-BE49-F238E27FC236}">
                  <a16:creationId xmlns:a16="http://schemas.microsoft.com/office/drawing/2014/main" id="{3A2C07A4-420E-40E8-A547-75E3F0E66858}"/>
                </a:ext>
              </a:extLst>
            </p:cNvPr>
            <p:cNvSpPr/>
            <p:nvPr/>
          </p:nvSpPr>
          <p:spPr>
            <a:xfrm>
              <a:off x="-51438" y="4372631"/>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43" name="Freeform: Shape 42">
              <a:extLst>
                <a:ext uri="{FF2B5EF4-FFF2-40B4-BE49-F238E27FC236}">
                  <a16:creationId xmlns:a16="http://schemas.microsoft.com/office/drawing/2014/main" id="{4A53A82E-DD0C-4C2F-9C35-09020490D7AC}"/>
                </a:ext>
              </a:extLst>
            </p:cNvPr>
            <p:cNvSpPr/>
            <p:nvPr/>
          </p:nvSpPr>
          <p:spPr>
            <a:xfrm>
              <a:off x="-51438" y="4646059"/>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44" name="Freeform: Shape 43">
              <a:extLst>
                <a:ext uri="{FF2B5EF4-FFF2-40B4-BE49-F238E27FC236}">
                  <a16:creationId xmlns:a16="http://schemas.microsoft.com/office/drawing/2014/main" id="{D1EB2067-FF73-40DA-A309-A3917E1B9049}"/>
                </a:ext>
              </a:extLst>
            </p:cNvPr>
            <p:cNvSpPr/>
            <p:nvPr/>
          </p:nvSpPr>
          <p:spPr>
            <a:xfrm>
              <a:off x="-51438" y="4919487"/>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1737"/>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45" name="Freeform: Shape 44">
              <a:extLst>
                <a:ext uri="{FF2B5EF4-FFF2-40B4-BE49-F238E27FC236}">
                  <a16:creationId xmlns:a16="http://schemas.microsoft.com/office/drawing/2014/main" id="{3685F9F7-D69F-4DF8-8558-5C10D5BECD3C}"/>
                </a:ext>
              </a:extLst>
            </p:cNvPr>
            <p:cNvSpPr/>
            <p:nvPr/>
          </p:nvSpPr>
          <p:spPr>
            <a:xfrm>
              <a:off x="-51438" y="3689447"/>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46" name="Freeform: Shape 45">
              <a:extLst>
                <a:ext uri="{FF2B5EF4-FFF2-40B4-BE49-F238E27FC236}">
                  <a16:creationId xmlns:a16="http://schemas.microsoft.com/office/drawing/2014/main" id="{73C3492A-4EF3-4545-A4E1-7A2D798C9965}"/>
                </a:ext>
              </a:extLst>
            </p:cNvPr>
            <p:cNvSpPr/>
            <p:nvPr/>
          </p:nvSpPr>
          <p:spPr>
            <a:xfrm>
              <a:off x="-51438" y="3962875"/>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47" name="Freeform: Shape 46">
              <a:extLst>
                <a:ext uri="{FF2B5EF4-FFF2-40B4-BE49-F238E27FC236}">
                  <a16:creationId xmlns:a16="http://schemas.microsoft.com/office/drawing/2014/main" id="{DC8ABD7A-11E2-4A51-97B1-A205702633EF}"/>
                </a:ext>
              </a:extLst>
            </p:cNvPr>
            <p:cNvSpPr/>
            <p:nvPr/>
          </p:nvSpPr>
          <p:spPr>
            <a:xfrm>
              <a:off x="-51438" y="4235917"/>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48" name="Freeform: Shape 47">
              <a:extLst>
                <a:ext uri="{FF2B5EF4-FFF2-40B4-BE49-F238E27FC236}">
                  <a16:creationId xmlns:a16="http://schemas.microsoft.com/office/drawing/2014/main" id="{2D5BAC3D-8DA1-418F-BFD2-C40782F1F2FB}"/>
                </a:ext>
              </a:extLst>
            </p:cNvPr>
            <p:cNvSpPr/>
            <p:nvPr/>
          </p:nvSpPr>
          <p:spPr>
            <a:xfrm>
              <a:off x="-51438" y="4509345"/>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49" name="Freeform: Shape 48">
              <a:extLst>
                <a:ext uri="{FF2B5EF4-FFF2-40B4-BE49-F238E27FC236}">
                  <a16:creationId xmlns:a16="http://schemas.microsoft.com/office/drawing/2014/main" id="{EAD89E9C-BD7A-4DB9-9E74-E13B39D52A6E}"/>
                </a:ext>
              </a:extLst>
            </p:cNvPr>
            <p:cNvSpPr/>
            <p:nvPr/>
          </p:nvSpPr>
          <p:spPr>
            <a:xfrm>
              <a:off x="-51438" y="4782774"/>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50" name="Freeform: Shape 49">
              <a:extLst>
                <a:ext uri="{FF2B5EF4-FFF2-40B4-BE49-F238E27FC236}">
                  <a16:creationId xmlns:a16="http://schemas.microsoft.com/office/drawing/2014/main" id="{CD06B208-F8D7-467D-B72A-116A14BEC4A0}"/>
                </a:ext>
              </a:extLst>
            </p:cNvPr>
            <p:cNvSpPr/>
            <p:nvPr/>
          </p:nvSpPr>
          <p:spPr>
            <a:xfrm>
              <a:off x="-51438" y="5055815"/>
              <a:ext cx="23005101" cy="83611"/>
            </a:xfrm>
            <a:custGeom>
              <a:avLst/>
              <a:gdLst>
                <a:gd name="connsiteX0" fmla="*/ 22585310 w 23005101"/>
                <a:gd name="connsiteY0" fmla="*/ 83323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3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3"/>
                  </a:moveTo>
                  <a:cubicBezTo>
                    <a:pt x="22551712" y="83323"/>
                    <a:pt x="22518114" y="72123"/>
                    <a:pt x="22495328" y="49337"/>
                  </a:cubicBezTo>
                  <a:cubicBezTo>
                    <a:pt x="22458638" y="13034"/>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3034"/>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3034"/>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3034"/>
                    <a:pt x="20084714" y="12648"/>
                    <a:pt x="20048026" y="49337"/>
                  </a:cubicBezTo>
                  <a:cubicBezTo>
                    <a:pt x="20002842" y="94522"/>
                    <a:pt x="19913632" y="94522"/>
                    <a:pt x="19868446" y="49337"/>
                  </a:cubicBezTo>
                  <a:cubicBezTo>
                    <a:pt x="19831758" y="13034"/>
                    <a:pt x="19756836" y="13034"/>
                    <a:pt x="19719762" y="49337"/>
                  </a:cubicBezTo>
                  <a:cubicBezTo>
                    <a:pt x="19674578" y="94522"/>
                    <a:pt x="19585368" y="94522"/>
                    <a:pt x="19540182" y="49337"/>
                  </a:cubicBezTo>
                  <a:cubicBezTo>
                    <a:pt x="19503494" y="13034"/>
                    <a:pt x="19428188" y="13034"/>
                    <a:pt x="19391498" y="49337"/>
                  </a:cubicBezTo>
                  <a:cubicBezTo>
                    <a:pt x="19346314" y="94522"/>
                    <a:pt x="19257104" y="94522"/>
                    <a:pt x="19211920" y="49337"/>
                  </a:cubicBezTo>
                  <a:cubicBezTo>
                    <a:pt x="19175230" y="13034"/>
                    <a:pt x="19099924" y="13034"/>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3034"/>
                    <a:pt x="18443396" y="13034"/>
                    <a:pt x="18406320" y="49337"/>
                  </a:cubicBezTo>
                  <a:cubicBezTo>
                    <a:pt x="18360750" y="94522"/>
                    <a:pt x="18271926" y="94522"/>
                    <a:pt x="18226356" y="49337"/>
                  </a:cubicBezTo>
                  <a:cubicBezTo>
                    <a:pt x="18189668" y="13034"/>
                    <a:pt x="18114360" y="13034"/>
                    <a:pt x="18077672" y="49337"/>
                  </a:cubicBezTo>
                  <a:cubicBezTo>
                    <a:pt x="18032486" y="94522"/>
                    <a:pt x="17943276" y="94522"/>
                    <a:pt x="17898092" y="49337"/>
                  </a:cubicBezTo>
                  <a:cubicBezTo>
                    <a:pt x="17861404" y="13034"/>
                    <a:pt x="17786482" y="13034"/>
                    <a:pt x="17749408" y="49337"/>
                  </a:cubicBezTo>
                  <a:cubicBezTo>
                    <a:pt x="17704224" y="94522"/>
                    <a:pt x="17615012" y="94522"/>
                    <a:pt x="17569442" y="49337"/>
                  </a:cubicBezTo>
                  <a:cubicBezTo>
                    <a:pt x="17532754" y="13034"/>
                    <a:pt x="17457832" y="13034"/>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3034"/>
                    <a:pt x="16143619" y="13034"/>
                    <a:pt x="16106931" y="49337"/>
                  </a:cubicBezTo>
                  <a:cubicBezTo>
                    <a:pt x="16061361" y="94522"/>
                    <a:pt x="15972536" y="94522"/>
                    <a:pt x="15926966" y="49337"/>
                  </a:cubicBezTo>
                  <a:cubicBezTo>
                    <a:pt x="15890277" y="13034"/>
                    <a:pt x="15815355" y="13034"/>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3034"/>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3034"/>
                    <a:pt x="14501915" y="13034"/>
                    <a:pt x="14465227" y="49337"/>
                  </a:cubicBezTo>
                  <a:cubicBezTo>
                    <a:pt x="14420043" y="94522"/>
                    <a:pt x="14330831" y="94522"/>
                    <a:pt x="14285647" y="49337"/>
                  </a:cubicBezTo>
                  <a:cubicBezTo>
                    <a:pt x="14248959" y="13034"/>
                    <a:pt x="14173652" y="13034"/>
                    <a:pt x="14136963" y="49337"/>
                  </a:cubicBezTo>
                  <a:cubicBezTo>
                    <a:pt x="14091779" y="94522"/>
                    <a:pt x="14002568" y="94522"/>
                    <a:pt x="13957384" y="49337"/>
                  </a:cubicBezTo>
                  <a:cubicBezTo>
                    <a:pt x="13920695" y="13034"/>
                    <a:pt x="13845388" y="13034"/>
                    <a:pt x="13808699" y="49337"/>
                  </a:cubicBezTo>
                  <a:cubicBezTo>
                    <a:pt x="13763516" y="94522"/>
                    <a:pt x="13674304" y="94522"/>
                    <a:pt x="13628734" y="49337"/>
                  </a:cubicBezTo>
                  <a:cubicBezTo>
                    <a:pt x="13592046" y="13034"/>
                    <a:pt x="13516738" y="13034"/>
                    <a:pt x="13480049" y="49337"/>
                  </a:cubicBezTo>
                  <a:cubicBezTo>
                    <a:pt x="13434865" y="94522"/>
                    <a:pt x="13345655" y="94522"/>
                    <a:pt x="13300085" y="49337"/>
                  </a:cubicBezTo>
                  <a:cubicBezTo>
                    <a:pt x="13263396" y="13034"/>
                    <a:pt x="13188474" y="13034"/>
                    <a:pt x="13151400" y="49337"/>
                  </a:cubicBezTo>
                  <a:cubicBezTo>
                    <a:pt x="13106215" y="94522"/>
                    <a:pt x="13017005" y="94522"/>
                    <a:pt x="12971434" y="49337"/>
                  </a:cubicBezTo>
                  <a:cubicBezTo>
                    <a:pt x="12934746" y="13034"/>
                    <a:pt x="12859824" y="13034"/>
                    <a:pt x="12822750" y="49337"/>
                  </a:cubicBezTo>
                  <a:cubicBezTo>
                    <a:pt x="12777565" y="94522"/>
                    <a:pt x="12688355" y="94522"/>
                    <a:pt x="12643171" y="49337"/>
                  </a:cubicBezTo>
                  <a:cubicBezTo>
                    <a:pt x="12606482" y="13034"/>
                    <a:pt x="12531175" y="13034"/>
                    <a:pt x="12494486" y="49337"/>
                  </a:cubicBezTo>
                  <a:cubicBezTo>
                    <a:pt x="12449301" y="94522"/>
                    <a:pt x="12360091" y="94522"/>
                    <a:pt x="12314907" y="49337"/>
                  </a:cubicBezTo>
                  <a:cubicBezTo>
                    <a:pt x="12278218" y="13034"/>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3034"/>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3034"/>
                    <a:pt x="10232171" y="12648"/>
                    <a:pt x="10195096" y="49337"/>
                  </a:cubicBezTo>
                  <a:cubicBezTo>
                    <a:pt x="10149912" y="94522"/>
                    <a:pt x="10060702" y="94522"/>
                    <a:pt x="10015517" y="49337"/>
                  </a:cubicBezTo>
                  <a:cubicBezTo>
                    <a:pt x="9978829" y="13034"/>
                    <a:pt x="9903521" y="13034"/>
                    <a:pt x="9866833" y="49337"/>
                  </a:cubicBezTo>
                  <a:cubicBezTo>
                    <a:pt x="9821648" y="94522"/>
                    <a:pt x="9732437" y="94522"/>
                    <a:pt x="9687253" y="49337"/>
                  </a:cubicBezTo>
                  <a:cubicBezTo>
                    <a:pt x="9650565" y="13034"/>
                    <a:pt x="9575257" y="13034"/>
                    <a:pt x="9538569" y="49337"/>
                  </a:cubicBezTo>
                  <a:cubicBezTo>
                    <a:pt x="9493385" y="94522"/>
                    <a:pt x="9404174" y="94522"/>
                    <a:pt x="9358989" y="49337"/>
                  </a:cubicBezTo>
                  <a:cubicBezTo>
                    <a:pt x="9322301" y="13034"/>
                    <a:pt x="9246994" y="13034"/>
                    <a:pt x="9210305" y="49337"/>
                  </a:cubicBezTo>
                  <a:cubicBezTo>
                    <a:pt x="9164734" y="94522"/>
                    <a:pt x="9075910" y="94522"/>
                    <a:pt x="9030340" y="49337"/>
                  </a:cubicBezTo>
                  <a:cubicBezTo>
                    <a:pt x="8993651" y="13034"/>
                    <a:pt x="8918343" y="13034"/>
                    <a:pt x="8881655" y="49337"/>
                  </a:cubicBezTo>
                  <a:cubicBezTo>
                    <a:pt x="8836085" y="94522"/>
                    <a:pt x="8747260" y="94522"/>
                    <a:pt x="8701690" y="49337"/>
                  </a:cubicBezTo>
                  <a:cubicBezTo>
                    <a:pt x="8665001" y="13034"/>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3034"/>
                    <a:pt x="7604903" y="13034"/>
                    <a:pt x="7568215" y="49337"/>
                  </a:cubicBezTo>
                  <a:cubicBezTo>
                    <a:pt x="7523031" y="94522"/>
                    <a:pt x="7433820" y="94522"/>
                    <a:pt x="7388636" y="49337"/>
                  </a:cubicBezTo>
                  <a:cubicBezTo>
                    <a:pt x="7351947" y="13034"/>
                    <a:pt x="7277026" y="13034"/>
                    <a:pt x="7239951" y="49337"/>
                  </a:cubicBezTo>
                  <a:cubicBezTo>
                    <a:pt x="7194767" y="94522"/>
                    <a:pt x="7105557" y="94522"/>
                    <a:pt x="7060372" y="49337"/>
                  </a:cubicBezTo>
                  <a:cubicBezTo>
                    <a:pt x="7023683" y="13034"/>
                    <a:pt x="6948376" y="13034"/>
                    <a:pt x="6911688" y="49337"/>
                  </a:cubicBezTo>
                  <a:cubicBezTo>
                    <a:pt x="6866503" y="94522"/>
                    <a:pt x="6777293" y="94522"/>
                    <a:pt x="6732108" y="49337"/>
                  </a:cubicBezTo>
                  <a:cubicBezTo>
                    <a:pt x="6695420" y="13034"/>
                    <a:pt x="6620112" y="13034"/>
                    <a:pt x="6583424" y="49337"/>
                  </a:cubicBezTo>
                  <a:cubicBezTo>
                    <a:pt x="6537853" y="94522"/>
                    <a:pt x="6449029" y="94522"/>
                    <a:pt x="6403458" y="49337"/>
                  </a:cubicBezTo>
                  <a:cubicBezTo>
                    <a:pt x="6366770" y="13034"/>
                    <a:pt x="6291849" y="13034"/>
                    <a:pt x="6254774" y="49337"/>
                  </a:cubicBezTo>
                  <a:cubicBezTo>
                    <a:pt x="6209589" y="94522"/>
                    <a:pt x="6120379" y="94522"/>
                    <a:pt x="6075195" y="49337"/>
                  </a:cubicBezTo>
                  <a:cubicBezTo>
                    <a:pt x="6038506" y="13034"/>
                    <a:pt x="5963585" y="13034"/>
                    <a:pt x="5926511" y="49337"/>
                  </a:cubicBezTo>
                  <a:cubicBezTo>
                    <a:pt x="5881326" y="94522"/>
                    <a:pt x="5792115" y="94522"/>
                    <a:pt x="5746931" y="49337"/>
                  </a:cubicBezTo>
                  <a:cubicBezTo>
                    <a:pt x="5710243" y="13034"/>
                    <a:pt x="5634935" y="13034"/>
                    <a:pt x="5598247" y="49337"/>
                  </a:cubicBezTo>
                  <a:cubicBezTo>
                    <a:pt x="5553062" y="94522"/>
                    <a:pt x="5463852" y="94522"/>
                    <a:pt x="5418281" y="49337"/>
                  </a:cubicBezTo>
                  <a:cubicBezTo>
                    <a:pt x="5381593" y="13034"/>
                    <a:pt x="5306672" y="13034"/>
                    <a:pt x="5269597" y="49337"/>
                  </a:cubicBezTo>
                  <a:cubicBezTo>
                    <a:pt x="5224413" y="94522"/>
                    <a:pt x="5135202" y="94522"/>
                    <a:pt x="5090018" y="49337"/>
                  </a:cubicBezTo>
                  <a:cubicBezTo>
                    <a:pt x="5053330" y="13034"/>
                    <a:pt x="4978408" y="13034"/>
                    <a:pt x="4941333" y="49337"/>
                  </a:cubicBezTo>
                  <a:cubicBezTo>
                    <a:pt x="4895763" y="94522"/>
                    <a:pt x="4806939" y="94522"/>
                    <a:pt x="4761368" y="49337"/>
                  </a:cubicBezTo>
                  <a:cubicBezTo>
                    <a:pt x="4724679" y="13034"/>
                    <a:pt x="4649372" y="13034"/>
                    <a:pt x="4612684" y="49337"/>
                  </a:cubicBezTo>
                  <a:cubicBezTo>
                    <a:pt x="4567499" y="94522"/>
                    <a:pt x="4478289" y="94522"/>
                    <a:pt x="4433104" y="49337"/>
                  </a:cubicBezTo>
                  <a:cubicBezTo>
                    <a:pt x="4396416" y="13034"/>
                    <a:pt x="4321495" y="13034"/>
                    <a:pt x="4284420" y="49337"/>
                  </a:cubicBezTo>
                  <a:cubicBezTo>
                    <a:pt x="4239235" y="94522"/>
                    <a:pt x="4150025" y="94522"/>
                    <a:pt x="4104840" y="49337"/>
                  </a:cubicBezTo>
                  <a:cubicBezTo>
                    <a:pt x="4068152" y="13034"/>
                    <a:pt x="3992845" y="13034"/>
                    <a:pt x="3956156" y="49337"/>
                  </a:cubicBezTo>
                  <a:cubicBezTo>
                    <a:pt x="3910586" y="94522"/>
                    <a:pt x="3821761" y="94522"/>
                    <a:pt x="3776190" y="49337"/>
                  </a:cubicBezTo>
                  <a:cubicBezTo>
                    <a:pt x="3739502" y="13034"/>
                    <a:pt x="3664581" y="13034"/>
                    <a:pt x="3627506" y="49337"/>
                  </a:cubicBezTo>
                  <a:cubicBezTo>
                    <a:pt x="3582322" y="94522"/>
                    <a:pt x="3493111" y="94522"/>
                    <a:pt x="3447541" y="49337"/>
                  </a:cubicBezTo>
                  <a:cubicBezTo>
                    <a:pt x="3410852" y="13034"/>
                    <a:pt x="3335545" y="13034"/>
                    <a:pt x="3298857" y="49337"/>
                  </a:cubicBezTo>
                  <a:cubicBezTo>
                    <a:pt x="3253286" y="94522"/>
                    <a:pt x="3164462" y="94522"/>
                    <a:pt x="3118891" y="49337"/>
                  </a:cubicBezTo>
                  <a:cubicBezTo>
                    <a:pt x="3082202" y="13034"/>
                    <a:pt x="3006895" y="13034"/>
                    <a:pt x="2970207" y="49337"/>
                  </a:cubicBezTo>
                  <a:cubicBezTo>
                    <a:pt x="2924636" y="94522"/>
                    <a:pt x="2835812" y="94522"/>
                    <a:pt x="2790241" y="49337"/>
                  </a:cubicBezTo>
                  <a:cubicBezTo>
                    <a:pt x="2753553" y="13034"/>
                    <a:pt x="2678245" y="13034"/>
                    <a:pt x="2641557" y="49337"/>
                  </a:cubicBezTo>
                  <a:cubicBezTo>
                    <a:pt x="2596373" y="94522"/>
                    <a:pt x="2507162" y="94522"/>
                    <a:pt x="2461977" y="49337"/>
                  </a:cubicBezTo>
                  <a:cubicBezTo>
                    <a:pt x="2425289" y="13034"/>
                    <a:pt x="2349982" y="13034"/>
                    <a:pt x="2313293" y="49337"/>
                  </a:cubicBezTo>
                  <a:cubicBezTo>
                    <a:pt x="2268109" y="94522"/>
                    <a:pt x="2178898" y="94522"/>
                    <a:pt x="2133714" y="49337"/>
                  </a:cubicBezTo>
                  <a:cubicBezTo>
                    <a:pt x="2097025" y="13034"/>
                    <a:pt x="2021718" y="13034"/>
                    <a:pt x="1985030" y="49337"/>
                  </a:cubicBezTo>
                  <a:cubicBezTo>
                    <a:pt x="1939845" y="94522"/>
                    <a:pt x="1850635" y="94522"/>
                    <a:pt x="1805450" y="49337"/>
                  </a:cubicBezTo>
                  <a:cubicBezTo>
                    <a:pt x="1768762" y="13034"/>
                    <a:pt x="1693454" y="13034"/>
                    <a:pt x="1656766" y="49337"/>
                  </a:cubicBezTo>
                  <a:cubicBezTo>
                    <a:pt x="1611195" y="94522"/>
                    <a:pt x="1522371" y="94522"/>
                    <a:pt x="1476800" y="49337"/>
                  </a:cubicBezTo>
                  <a:cubicBezTo>
                    <a:pt x="1440112" y="13034"/>
                    <a:pt x="1364804" y="13034"/>
                    <a:pt x="1328116" y="49337"/>
                  </a:cubicBezTo>
                  <a:cubicBezTo>
                    <a:pt x="1282545" y="94522"/>
                    <a:pt x="1193721" y="94522"/>
                    <a:pt x="1148150" y="49337"/>
                  </a:cubicBezTo>
                  <a:cubicBezTo>
                    <a:pt x="1111462" y="13034"/>
                    <a:pt x="1036155" y="13034"/>
                    <a:pt x="999466" y="49337"/>
                  </a:cubicBezTo>
                  <a:cubicBezTo>
                    <a:pt x="954282" y="94522"/>
                    <a:pt x="865071" y="94522"/>
                    <a:pt x="819887" y="49337"/>
                  </a:cubicBezTo>
                  <a:cubicBezTo>
                    <a:pt x="783198" y="13034"/>
                    <a:pt x="707891" y="13034"/>
                    <a:pt x="671203" y="49337"/>
                  </a:cubicBezTo>
                  <a:cubicBezTo>
                    <a:pt x="626018" y="94522"/>
                    <a:pt x="536808" y="94522"/>
                    <a:pt x="491623" y="49337"/>
                  </a:cubicBezTo>
                  <a:cubicBezTo>
                    <a:pt x="454935" y="13034"/>
                    <a:pt x="379627" y="13034"/>
                    <a:pt x="342939" y="49337"/>
                  </a:cubicBezTo>
                  <a:cubicBezTo>
                    <a:pt x="297754" y="94522"/>
                    <a:pt x="208544" y="94522"/>
                    <a:pt x="163359" y="49337"/>
                  </a:cubicBezTo>
                  <a:cubicBezTo>
                    <a:pt x="126671" y="13034"/>
                    <a:pt x="51364" y="13034"/>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420"/>
                    <a:pt x="22713528" y="13420"/>
                    <a:pt x="22676452" y="49723"/>
                  </a:cubicBezTo>
                  <a:cubicBezTo>
                    <a:pt x="22652508" y="72123"/>
                    <a:pt x="22618910" y="83323"/>
                    <a:pt x="22585310" y="83323"/>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51" name="Freeform: Shape 50">
              <a:extLst>
                <a:ext uri="{FF2B5EF4-FFF2-40B4-BE49-F238E27FC236}">
                  <a16:creationId xmlns:a16="http://schemas.microsoft.com/office/drawing/2014/main" id="{91187FE0-9732-4096-B558-3D94168F2241}"/>
                </a:ext>
              </a:extLst>
            </p:cNvPr>
            <p:cNvSpPr/>
            <p:nvPr/>
          </p:nvSpPr>
          <p:spPr>
            <a:xfrm>
              <a:off x="-51438" y="5329244"/>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52" name="Freeform: Shape 51">
              <a:extLst>
                <a:ext uri="{FF2B5EF4-FFF2-40B4-BE49-F238E27FC236}">
                  <a16:creationId xmlns:a16="http://schemas.microsoft.com/office/drawing/2014/main" id="{C81B58E4-110A-4EB2-96C0-2A9EB807C3FB}"/>
                </a:ext>
              </a:extLst>
            </p:cNvPr>
            <p:cNvSpPr/>
            <p:nvPr/>
          </p:nvSpPr>
          <p:spPr>
            <a:xfrm>
              <a:off x="-51438" y="5602672"/>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53" name="Freeform: Shape 52">
              <a:extLst>
                <a:ext uri="{FF2B5EF4-FFF2-40B4-BE49-F238E27FC236}">
                  <a16:creationId xmlns:a16="http://schemas.microsoft.com/office/drawing/2014/main" id="{FBF6DD26-681B-4AF3-8275-C0BC3E671AD5}"/>
                </a:ext>
              </a:extLst>
            </p:cNvPr>
            <p:cNvSpPr/>
            <p:nvPr/>
          </p:nvSpPr>
          <p:spPr>
            <a:xfrm>
              <a:off x="-51438" y="5875714"/>
              <a:ext cx="23005101" cy="83708"/>
            </a:xfrm>
            <a:custGeom>
              <a:avLst/>
              <a:gdLst>
                <a:gd name="connsiteX0" fmla="*/ 22585310 w 23005101"/>
                <a:gd name="connsiteY0" fmla="*/ 83708 h 83708"/>
                <a:gd name="connsiteX1" fmla="*/ 22495328 w 23005101"/>
                <a:gd name="connsiteY1" fmla="*/ 49722 h 83708"/>
                <a:gd name="connsiteX2" fmla="*/ 22346644 w 23005101"/>
                <a:gd name="connsiteY2" fmla="*/ 49722 h 83708"/>
                <a:gd name="connsiteX3" fmla="*/ 22167064 w 23005101"/>
                <a:gd name="connsiteY3" fmla="*/ 49722 h 83708"/>
                <a:gd name="connsiteX4" fmla="*/ 22018380 w 23005101"/>
                <a:gd name="connsiteY4" fmla="*/ 49722 h 83708"/>
                <a:gd name="connsiteX5" fmla="*/ 21838800 w 23005101"/>
                <a:gd name="connsiteY5" fmla="*/ 49722 h 83708"/>
                <a:gd name="connsiteX6" fmla="*/ 21690116 w 23005101"/>
                <a:gd name="connsiteY6" fmla="*/ 49722 h 83708"/>
                <a:gd name="connsiteX7" fmla="*/ 21510536 w 23005101"/>
                <a:gd name="connsiteY7" fmla="*/ 49722 h 83708"/>
                <a:gd name="connsiteX8" fmla="*/ 21361854 w 23005101"/>
                <a:gd name="connsiteY8" fmla="*/ 49722 h 83708"/>
                <a:gd name="connsiteX9" fmla="*/ 21182272 w 23005101"/>
                <a:gd name="connsiteY9" fmla="*/ 49722 h 83708"/>
                <a:gd name="connsiteX10" fmla="*/ 21033590 w 23005101"/>
                <a:gd name="connsiteY10" fmla="*/ 49722 h 83708"/>
                <a:gd name="connsiteX11" fmla="*/ 20854010 w 23005101"/>
                <a:gd name="connsiteY11" fmla="*/ 49722 h 83708"/>
                <a:gd name="connsiteX12" fmla="*/ 20705326 w 23005101"/>
                <a:gd name="connsiteY12" fmla="*/ 49722 h 83708"/>
                <a:gd name="connsiteX13" fmla="*/ 20525358 w 23005101"/>
                <a:gd name="connsiteY13" fmla="*/ 49722 h 83708"/>
                <a:gd name="connsiteX14" fmla="*/ 20376676 w 23005101"/>
                <a:gd name="connsiteY14" fmla="*/ 49722 h 83708"/>
                <a:gd name="connsiteX15" fmla="*/ 20196708 w 23005101"/>
                <a:gd name="connsiteY15" fmla="*/ 49722 h 83708"/>
                <a:gd name="connsiteX16" fmla="*/ 20048026 w 23005101"/>
                <a:gd name="connsiteY16" fmla="*/ 49722 h 83708"/>
                <a:gd name="connsiteX17" fmla="*/ 19868446 w 23005101"/>
                <a:gd name="connsiteY17" fmla="*/ 49722 h 83708"/>
                <a:gd name="connsiteX18" fmla="*/ 19719762 w 23005101"/>
                <a:gd name="connsiteY18" fmla="*/ 49722 h 83708"/>
                <a:gd name="connsiteX19" fmla="*/ 19540182 w 23005101"/>
                <a:gd name="connsiteY19" fmla="*/ 49722 h 83708"/>
                <a:gd name="connsiteX20" fmla="*/ 19391498 w 23005101"/>
                <a:gd name="connsiteY20" fmla="*/ 49722 h 83708"/>
                <a:gd name="connsiteX21" fmla="*/ 19211920 w 23005101"/>
                <a:gd name="connsiteY21" fmla="*/ 49722 h 83708"/>
                <a:gd name="connsiteX22" fmla="*/ 19063234 w 23005101"/>
                <a:gd name="connsiteY22" fmla="*/ 49722 h 83708"/>
                <a:gd name="connsiteX23" fmla="*/ 18883656 w 23005101"/>
                <a:gd name="connsiteY23" fmla="*/ 49722 h 83708"/>
                <a:gd name="connsiteX24" fmla="*/ 18734972 w 23005101"/>
                <a:gd name="connsiteY24" fmla="*/ 49722 h 83708"/>
                <a:gd name="connsiteX25" fmla="*/ 18555006 w 23005101"/>
                <a:gd name="connsiteY25" fmla="*/ 49722 h 83708"/>
                <a:gd name="connsiteX26" fmla="*/ 18406320 w 23005101"/>
                <a:gd name="connsiteY26" fmla="*/ 49722 h 83708"/>
                <a:gd name="connsiteX27" fmla="*/ 18226356 w 23005101"/>
                <a:gd name="connsiteY27" fmla="*/ 49722 h 83708"/>
                <a:gd name="connsiteX28" fmla="*/ 18077672 w 23005101"/>
                <a:gd name="connsiteY28" fmla="*/ 49722 h 83708"/>
                <a:gd name="connsiteX29" fmla="*/ 17898092 w 23005101"/>
                <a:gd name="connsiteY29" fmla="*/ 49722 h 83708"/>
                <a:gd name="connsiteX30" fmla="*/ 17749408 w 23005101"/>
                <a:gd name="connsiteY30" fmla="*/ 49722 h 83708"/>
                <a:gd name="connsiteX31" fmla="*/ 17569442 w 23005101"/>
                <a:gd name="connsiteY31" fmla="*/ 49722 h 83708"/>
                <a:gd name="connsiteX32" fmla="*/ 17420758 w 23005101"/>
                <a:gd name="connsiteY32" fmla="*/ 49722 h 83708"/>
                <a:gd name="connsiteX33" fmla="*/ 17240792 w 23005101"/>
                <a:gd name="connsiteY33" fmla="*/ 49722 h 83708"/>
                <a:gd name="connsiteX34" fmla="*/ 17092108 w 23005101"/>
                <a:gd name="connsiteY34" fmla="*/ 49722 h 83708"/>
                <a:gd name="connsiteX35" fmla="*/ 16912528 w 23005101"/>
                <a:gd name="connsiteY35" fmla="*/ 49722 h 83708"/>
                <a:gd name="connsiteX36" fmla="*/ 16763844 w 23005101"/>
                <a:gd name="connsiteY36" fmla="*/ 49722 h 83708"/>
                <a:gd name="connsiteX37" fmla="*/ 16584265 w 23005101"/>
                <a:gd name="connsiteY37" fmla="*/ 49722 h 83708"/>
                <a:gd name="connsiteX38" fmla="*/ 16435581 w 23005101"/>
                <a:gd name="connsiteY38" fmla="*/ 49722 h 83708"/>
                <a:gd name="connsiteX39" fmla="*/ 16255616 w 23005101"/>
                <a:gd name="connsiteY39" fmla="*/ 49722 h 83708"/>
                <a:gd name="connsiteX40" fmla="*/ 16106931 w 23005101"/>
                <a:gd name="connsiteY40" fmla="*/ 49722 h 83708"/>
                <a:gd name="connsiteX41" fmla="*/ 15926966 w 23005101"/>
                <a:gd name="connsiteY41" fmla="*/ 49722 h 83708"/>
                <a:gd name="connsiteX42" fmla="*/ 15778281 w 23005101"/>
                <a:gd name="connsiteY42" fmla="*/ 49722 h 83708"/>
                <a:gd name="connsiteX43" fmla="*/ 15598702 w 23005101"/>
                <a:gd name="connsiteY43" fmla="*/ 49722 h 83708"/>
                <a:gd name="connsiteX44" fmla="*/ 15450018 w 23005101"/>
                <a:gd name="connsiteY44" fmla="*/ 49722 h 83708"/>
                <a:gd name="connsiteX45" fmla="*/ 15270438 w 23005101"/>
                <a:gd name="connsiteY45" fmla="*/ 49722 h 83708"/>
                <a:gd name="connsiteX46" fmla="*/ 15121754 w 23005101"/>
                <a:gd name="connsiteY46" fmla="*/ 49722 h 83708"/>
                <a:gd name="connsiteX47" fmla="*/ 14942175 w 23005101"/>
                <a:gd name="connsiteY47" fmla="*/ 49722 h 83708"/>
                <a:gd name="connsiteX48" fmla="*/ 14793490 w 23005101"/>
                <a:gd name="connsiteY48" fmla="*/ 49722 h 83708"/>
                <a:gd name="connsiteX49" fmla="*/ 14613911 w 23005101"/>
                <a:gd name="connsiteY49" fmla="*/ 49722 h 83708"/>
                <a:gd name="connsiteX50" fmla="*/ 14465227 w 23005101"/>
                <a:gd name="connsiteY50" fmla="*/ 49722 h 83708"/>
                <a:gd name="connsiteX51" fmla="*/ 14285647 w 23005101"/>
                <a:gd name="connsiteY51" fmla="*/ 49722 h 83708"/>
                <a:gd name="connsiteX52" fmla="*/ 14136963 w 23005101"/>
                <a:gd name="connsiteY52" fmla="*/ 49722 h 83708"/>
                <a:gd name="connsiteX53" fmla="*/ 13957384 w 23005101"/>
                <a:gd name="connsiteY53" fmla="*/ 49722 h 83708"/>
                <a:gd name="connsiteX54" fmla="*/ 13808699 w 23005101"/>
                <a:gd name="connsiteY54" fmla="*/ 49722 h 83708"/>
                <a:gd name="connsiteX55" fmla="*/ 13628734 w 23005101"/>
                <a:gd name="connsiteY55" fmla="*/ 49722 h 83708"/>
                <a:gd name="connsiteX56" fmla="*/ 13480049 w 23005101"/>
                <a:gd name="connsiteY56" fmla="*/ 49722 h 83708"/>
                <a:gd name="connsiteX57" fmla="*/ 13300085 w 23005101"/>
                <a:gd name="connsiteY57" fmla="*/ 49722 h 83708"/>
                <a:gd name="connsiteX58" fmla="*/ 13151400 w 23005101"/>
                <a:gd name="connsiteY58" fmla="*/ 49722 h 83708"/>
                <a:gd name="connsiteX59" fmla="*/ 12971434 w 23005101"/>
                <a:gd name="connsiteY59" fmla="*/ 49722 h 83708"/>
                <a:gd name="connsiteX60" fmla="*/ 12822750 w 23005101"/>
                <a:gd name="connsiteY60" fmla="*/ 49722 h 83708"/>
                <a:gd name="connsiteX61" fmla="*/ 12643171 w 23005101"/>
                <a:gd name="connsiteY61" fmla="*/ 49722 h 83708"/>
                <a:gd name="connsiteX62" fmla="*/ 12494486 w 23005101"/>
                <a:gd name="connsiteY62" fmla="*/ 49722 h 83708"/>
                <a:gd name="connsiteX63" fmla="*/ 12314907 w 23005101"/>
                <a:gd name="connsiteY63" fmla="*/ 49722 h 83708"/>
                <a:gd name="connsiteX64" fmla="*/ 12166223 w 23005101"/>
                <a:gd name="connsiteY64" fmla="*/ 49722 h 83708"/>
                <a:gd name="connsiteX65" fmla="*/ 11986257 w 23005101"/>
                <a:gd name="connsiteY65" fmla="*/ 49722 h 83708"/>
                <a:gd name="connsiteX66" fmla="*/ 11837573 w 23005101"/>
                <a:gd name="connsiteY66" fmla="*/ 49722 h 83708"/>
                <a:gd name="connsiteX67" fmla="*/ 11657607 w 23005101"/>
                <a:gd name="connsiteY67" fmla="*/ 49722 h 83708"/>
                <a:gd name="connsiteX68" fmla="*/ 11508923 w 23005101"/>
                <a:gd name="connsiteY68" fmla="*/ 49722 h 83708"/>
                <a:gd name="connsiteX69" fmla="*/ 11328958 w 23005101"/>
                <a:gd name="connsiteY69" fmla="*/ 49722 h 83708"/>
                <a:gd name="connsiteX70" fmla="*/ 11180273 w 23005101"/>
                <a:gd name="connsiteY70" fmla="*/ 49722 h 83708"/>
                <a:gd name="connsiteX71" fmla="*/ 11000694 w 23005101"/>
                <a:gd name="connsiteY71" fmla="*/ 49722 h 83708"/>
                <a:gd name="connsiteX72" fmla="*/ 10852010 w 23005101"/>
                <a:gd name="connsiteY72" fmla="*/ 49722 h 83708"/>
                <a:gd name="connsiteX73" fmla="*/ 10672044 w 23005101"/>
                <a:gd name="connsiteY73" fmla="*/ 49722 h 83708"/>
                <a:gd name="connsiteX74" fmla="*/ 10523359 w 23005101"/>
                <a:gd name="connsiteY74" fmla="*/ 49722 h 83708"/>
                <a:gd name="connsiteX75" fmla="*/ 10343780 w 23005101"/>
                <a:gd name="connsiteY75" fmla="*/ 49722 h 83708"/>
                <a:gd name="connsiteX76" fmla="*/ 10195096 w 23005101"/>
                <a:gd name="connsiteY76" fmla="*/ 49722 h 83708"/>
                <a:gd name="connsiteX77" fmla="*/ 10015517 w 23005101"/>
                <a:gd name="connsiteY77" fmla="*/ 49722 h 83708"/>
                <a:gd name="connsiteX78" fmla="*/ 9866833 w 23005101"/>
                <a:gd name="connsiteY78" fmla="*/ 49722 h 83708"/>
                <a:gd name="connsiteX79" fmla="*/ 9687253 w 23005101"/>
                <a:gd name="connsiteY79" fmla="*/ 49722 h 83708"/>
                <a:gd name="connsiteX80" fmla="*/ 9538569 w 23005101"/>
                <a:gd name="connsiteY80" fmla="*/ 49722 h 83708"/>
                <a:gd name="connsiteX81" fmla="*/ 9358989 w 23005101"/>
                <a:gd name="connsiteY81" fmla="*/ 49722 h 83708"/>
                <a:gd name="connsiteX82" fmla="*/ 9210305 w 23005101"/>
                <a:gd name="connsiteY82" fmla="*/ 49722 h 83708"/>
                <a:gd name="connsiteX83" fmla="*/ 9030340 w 23005101"/>
                <a:gd name="connsiteY83" fmla="*/ 49722 h 83708"/>
                <a:gd name="connsiteX84" fmla="*/ 8881655 w 23005101"/>
                <a:gd name="connsiteY84" fmla="*/ 49722 h 83708"/>
                <a:gd name="connsiteX85" fmla="*/ 8701690 w 23005101"/>
                <a:gd name="connsiteY85" fmla="*/ 49722 h 83708"/>
                <a:gd name="connsiteX86" fmla="*/ 8553006 w 23005101"/>
                <a:gd name="connsiteY86" fmla="*/ 49722 h 83708"/>
                <a:gd name="connsiteX87" fmla="*/ 8373427 w 23005101"/>
                <a:gd name="connsiteY87" fmla="*/ 49722 h 83708"/>
                <a:gd name="connsiteX88" fmla="*/ 8224742 w 23005101"/>
                <a:gd name="connsiteY88" fmla="*/ 49722 h 83708"/>
                <a:gd name="connsiteX89" fmla="*/ 8045163 w 23005101"/>
                <a:gd name="connsiteY89" fmla="*/ 49722 h 83708"/>
                <a:gd name="connsiteX90" fmla="*/ 7896479 w 23005101"/>
                <a:gd name="connsiteY90" fmla="*/ 49722 h 83708"/>
                <a:gd name="connsiteX91" fmla="*/ 7716899 w 23005101"/>
                <a:gd name="connsiteY91" fmla="*/ 49722 h 83708"/>
                <a:gd name="connsiteX92" fmla="*/ 7568215 w 23005101"/>
                <a:gd name="connsiteY92" fmla="*/ 49722 h 83708"/>
                <a:gd name="connsiteX93" fmla="*/ 7388636 w 23005101"/>
                <a:gd name="connsiteY93" fmla="*/ 49722 h 83708"/>
                <a:gd name="connsiteX94" fmla="*/ 7239951 w 23005101"/>
                <a:gd name="connsiteY94" fmla="*/ 49722 h 83708"/>
                <a:gd name="connsiteX95" fmla="*/ 7060372 w 23005101"/>
                <a:gd name="connsiteY95" fmla="*/ 49722 h 83708"/>
                <a:gd name="connsiteX96" fmla="*/ 6911688 w 23005101"/>
                <a:gd name="connsiteY96" fmla="*/ 49722 h 83708"/>
                <a:gd name="connsiteX97" fmla="*/ 6732108 w 23005101"/>
                <a:gd name="connsiteY97" fmla="*/ 49722 h 83708"/>
                <a:gd name="connsiteX98" fmla="*/ 6583424 w 23005101"/>
                <a:gd name="connsiteY98" fmla="*/ 49722 h 83708"/>
                <a:gd name="connsiteX99" fmla="*/ 6403458 w 23005101"/>
                <a:gd name="connsiteY99" fmla="*/ 49722 h 83708"/>
                <a:gd name="connsiteX100" fmla="*/ 6254774 w 23005101"/>
                <a:gd name="connsiteY100" fmla="*/ 49722 h 83708"/>
                <a:gd name="connsiteX101" fmla="*/ 6075195 w 23005101"/>
                <a:gd name="connsiteY101" fmla="*/ 49722 h 83708"/>
                <a:gd name="connsiteX102" fmla="*/ 5926511 w 23005101"/>
                <a:gd name="connsiteY102" fmla="*/ 49722 h 83708"/>
                <a:gd name="connsiteX103" fmla="*/ 5746931 w 23005101"/>
                <a:gd name="connsiteY103" fmla="*/ 49722 h 83708"/>
                <a:gd name="connsiteX104" fmla="*/ 5598247 w 23005101"/>
                <a:gd name="connsiteY104" fmla="*/ 49722 h 83708"/>
                <a:gd name="connsiteX105" fmla="*/ 5418281 w 23005101"/>
                <a:gd name="connsiteY105" fmla="*/ 49722 h 83708"/>
                <a:gd name="connsiteX106" fmla="*/ 5269597 w 23005101"/>
                <a:gd name="connsiteY106" fmla="*/ 49722 h 83708"/>
                <a:gd name="connsiteX107" fmla="*/ 5090018 w 23005101"/>
                <a:gd name="connsiteY107" fmla="*/ 49722 h 83708"/>
                <a:gd name="connsiteX108" fmla="*/ 4941333 w 23005101"/>
                <a:gd name="connsiteY108" fmla="*/ 49722 h 83708"/>
                <a:gd name="connsiteX109" fmla="*/ 4761368 w 23005101"/>
                <a:gd name="connsiteY109" fmla="*/ 49722 h 83708"/>
                <a:gd name="connsiteX110" fmla="*/ 4612684 w 23005101"/>
                <a:gd name="connsiteY110" fmla="*/ 49722 h 83708"/>
                <a:gd name="connsiteX111" fmla="*/ 4433104 w 23005101"/>
                <a:gd name="connsiteY111" fmla="*/ 49722 h 83708"/>
                <a:gd name="connsiteX112" fmla="*/ 4284420 w 23005101"/>
                <a:gd name="connsiteY112" fmla="*/ 49722 h 83708"/>
                <a:gd name="connsiteX113" fmla="*/ 4104840 w 23005101"/>
                <a:gd name="connsiteY113" fmla="*/ 49722 h 83708"/>
                <a:gd name="connsiteX114" fmla="*/ 3956156 w 23005101"/>
                <a:gd name="connsiteY114" fmla="*/ 49722 h 83708"/>
                <a:gd name="connsiteX115" fmla="*/ 3776190 w 23005101"/>
                <a:gd name="connsiteY115" fmla="*/ 49722 h 83708"/>
                <a:gd name="connsiteX116" fmla="*/ 3627506 w 23005101"/>
                <a:gd name="connsiteY116" fmla="*/ 49722 h 83708"/>
                <a:gd name="connsiteX117" fmla="*/ 3447541 w 23005101"/>
                <a:gd name="connsiteY117" fmla="*/ 49722 h 83708"/>
                <a:gd name="connsiteX118" fmla="*/ 3298857 w 23005101"/>
                <a:gd name="connsiteY118" fmla="*/ 49722 h 83708"/>
                <a:gd name="connsiteX119" fmla="*/ 3118891 w 23005101"/>
                <a:gd name="connsiteY119" fmla="*/ 49722 h 83708"/>
                <a:gd name="connsiteX120" fmla="*/ 2970207 w 23005101"/>
                <a:gd name="connsiteY120" fmla="*/ 49722 h 83708"/>
                <a:gd name="connsiteX121" fmla="*/ 2790241 w 23005101"/>
                <a:gd name="connsiteY121" fmla="*/ 49722 h 83708"/>
                <a:gd name="connsiteX122" fmla="*/ 2641557 w 23005101"/>
                <a:gd name="connsiteY122" fmla="*/ 49722 h 83708"/>
                <a:gd name="connsiteX123" fmla="*/ 2461977 w 23005101"/>
                <a:gd name="connsiteY123" fmla="*/ 49722 h 83708"/>
                <a:gd name="connsiteX124" fmla="*/ 2313293 w 23005101"/>
                <a:gd name="connsiteY124" fmla="*/ 49722 h 83708"/>
                <a:gd name="connsiteX125" fmla="*/ 2133714 w 23005101"/>
                <a:gd name="connsiteY125" fmla="*/ 49722 h 83708"/>
                <a:gd name="connsiteX126" fmla="*/ 1985030 w 23005101"/>
                <a:gd name="connsiteY126" fmla="*/ 49722 h 83708"/>
                <a:gd name="connsiteX127" fmla="*/ 1805450 w 23005101"/>
                <a:gd name="connsiteY127" fmla="*/ 49722 h 83708"/>
                <a:gd name="connsiteX128" fmla="*/ 1656766 w 23005101"/>
                <a:gd name="connsiteY128" fmla="*/ 49722 h 83708"/>
                <a:gd name="connsiteX129" fmla="*/ 1476800 w 23005101"/>
                <a:gd name="connsiteY129" fmla="*/ 49722 h 83708"/>
                <a:gd name="connsiteX130" fmla="*/ 1328116 w 23005101"/>
                <a:gd name="connsiteY130" fmla="*/ 49722 h 83708"/>
                <a:gd name="connsiteX131" fmla="*/ 1148150 w 23005101"/>
                <a:gd name="connsiteY131" fmla="*/ 49722 h 83708"/>
                <a:gd name="connsiteX132" fmla="*/ 999466 w 23005101"/>
                <a:gd name="connsiteY132" fmla="*/ 49722 h 83708"/>
                <a:gd name="connsiteX133" fmla="*/ 819887 w 23005101"/>
                <a:gd name="connsiteY133" fmla="*/ 49722 h 83708"/>
                <a:gd name="connsiteX134" fmla="*/ 671203 w 23005101"/>
                <a:gd name="connsiteY134" fmla="*/ 49722 h 83708"/>
                <a:gd name="connsiteX135" fmla="*/ 491623 w 23005101"/>
                <a:gd name="connsiteY135" fmla="*/ 49722 h 83708"/>
                <a:gd name="connsiteX136" fmla="*/ 342939 w 23005101"/>
                <a:gd name="connsiteY136" fmla="*/ 49722 h 83708"/>
                <a:gd name="connsiteX137" fmla="*/ 163359 w 23005101"/>
                <a:gd name="connsiteY137" fmla="*/ 49722 h 83708"/>
                <a:gd name="connsiteX138" fmla="*/ 14675 w 23005101"/>
                <a:gd name="connsiteY138" fmla="*/ 49722 h 83708"/>
                <a:gd name="connsiteX139" fmla="*/ 0 w 23005101"/>
                <a:gd name="connsiteY139" fmla="*/ 33889 h 83708"/>
                <a:gd name="connsiteX140" fmla="*/ 179580 w 23005101"/>
                <a:gd name="connsiteY140" fmla="*/ 33889 h 83708"/>
                <a:gd name="connsiteX141" fmla="*/ 328264 w 23005101"/>
                <a:gd name="connsiteY141" fmla="*/ 33889 h 83708"/>
                <a:gd name="connsiteX142" fmla="*/ 507843 w 23005101"/>
                <a:gd name="connsiteY142" fmla="*/ 33889 h 83708"/>
                <a:gd name="connsiteX143" fmla="*/ 656527 w 23005101"/>
                <a:gd name="connsiteY143" fmla="*/ 33889 h 83708"/>
                <a:gd name="connsiteX144" fmla="*/ 836107 w 23005101"/>
                <a:gd name="connsiteY144" fmla="*/ 33889 h 83708"/>
                <a:gd name="connsiteX145" fmla="*/ 984791 w 23005101"/>
                <a:gd name="connsiteY145" fmla="*/ 33889 h 83708"/>
                <a:gd name="connsiteX146" fmla="*/ 1164757 w 23005101"/>
                <a:gd name="connsiteY146" fmla="*/ 33889 h 83708"/>
                <a:gd name="connsiteX147" fmla="*/ 1313441 w 23005101"/>
                <a:gd name="connsiteY147" fmla="*/ 33889 h 83708"/>
                <a:gd name="connsiteX148" fmla="*/ 1493406 w 23005101"/>
                <a:gd name="connsiteY148" fmla="*/ 33889 h 83708"/>
                <a:gd name="connsiteX149" fmla="*/ 1642091 w 23005101"/>
                <a:gd name="connsiteY149" fmla="*/ 33889 h 83708"/>
                <a:gd name="connsiteX150" fmla="*/ 1821670 w 23005101"/>
                <a:gd name="connsiteY150" fmla="*/ 33889 h 83708"/>
                <a:gd name="connsiteX151" fmla="*/ 1970354 w 23005101"/>
                <a:gd name="connsiteY151" fmla="*/ 33889 h 83708"/>
                <a:gd name="connsiteX152" fmla="*/ 2149934 w 23005101"/>
                <a:gd name="connsiteY152" fmla="*/ 33889 h 83708"/>
                <a:gd name="connsiteX153" fmla="*/ 2298618 w 23005101"/>
                <a:gd name="connsiteY153" fmla="*/ 33889 h 83708"/>
                <a:gd name="connsiteX154" fmla="*/ 2478197 w 23005101"/>
                <a:gd name="connsiteY154" fmla="*/ 33889 h 83708"/>
                <a:gd name="connsiteX155" fmla="*/ 2626881 w 23005101"/>
                <a:gd name="connsiteY155" fmla="*/ 33889 h 83708"/>
                <a:gd name="connsiteX156" fmla="*/ 2806461 w 23005101"/>
                <a:gd name="connsiteY156" fmla="*/ 33889 h 83708"/>
                <a:gd name="connsiteX157" fmla="*/ 2955145 w 23005101"/>
                <a:gd name="connsiteY157" fmla="*/ 33889 h 83708"/>
                <a:gd name="connsiteX158" fmla="*/ 3135111 w 23005101"/>
                <a:gd name="connsiteY158" fmla="*/ 33889 h 83708"/>
                <a:gd name="connsiteX159" fmla="*/ 3283795 w 23005101"/>
                <a:gd name="connsiteY159" fmla="*/ 33889 h 83708"/>
                <a:gd name="connsiteX160" fmla="*/ 3463761 w 23005101"/>
                <a:gd name="connsiteY160" fmla="*/ 33889 h 83708"/>
                <a:gd name="connsiteX161" fmla="*/ 3612445 w 23005101"/>
                <a:gd name="connsiteY161" fmla="*/ 33889 h 83708"/>
                <a:gd name="connsiteX162" fmla="*/ 3792410 w 23005101"/>
                <a:gd name="connsiteY162" fmla="*/ 33889 h 83708"/>
                <a:gd name="connsiteX163" fmla="*/ 3941095 w 23005101"/>
                <a:gd name="connsiteY163" fmla="*/ 33889 h 83708"/>
                <a:gd name="connsiteX164" fmla="*/ 4121060 w 23005101"/>
                <a:gd name="connsiteY164" fmla="*/ 33889 h 83708"/>
                <a:gd name="connsiteX165" fmla="*/ 4269745 w 23005101"/>
                <a:gd name="connsiteY165" fmla="*/ 33889 h 83708"/>
                <a:gd name="connsiteX166" fmla="*/ 4449324 w 23005101"/>
                <a:gd name="connsiteY166" fmla="*/ 33889 h 83708"/>
                <a:gd name="connsiteX167" fmla="*/ 4598008 w 23005101"/>
                <a:gd name="connsiteY167" fmla="*/ 33889 h 83708"/>
                <a:gd name="connsiteX168" fmla="*/ 4777588 w 23005101"/>
                <a:gd name="connsiteY168" fmla="*/ 33889 h 83708"/>
                <a:gd name="connsiteX169" fmla="*/ 4926272 w 23005101"/>
                <a:gd name="connsiteY169" fmla="*/ 33889 h 83708"/>
                <a:gd name="connsiteX170" fmla="*/ 5106238 w 23005101"/>
                <a:gd name="connsiteY170" fmla="*/ 33889 h 83708"/>
                <a:gd name="connsiteX171" fmla="*/ 5254922 w 23005101"/>
                <a:gd name="connsiteY171" fmla="*/ 33889 h 83708"/>
                <a:gd name="connsiteX172" fmla="*/ 5434887 w 23005101"/>
                <a:gd name="connsiteY172" fmla="*/ 33889 h 83708"/>
                <a:gd name="connsiteX173" fmla="*/ 5583572 w 23005101"/>
                <a:gd name="connsiteY173" fmla="*/ 33889 h 83708"/>
                <a:gd name="connsiteX174" fmla="*/ 5763538 w 23005101"/>
                <a:gd name="connsiteY174" fmla="*/ 33889 h 83708"/>
                <a:gd name="connsiteX175" fmla="*/ 5912221 w 23005101"/>
                <a:gd name="connsiteY175" fmla="*/ 33889 h 83708"/>
                <a:gd name="connsiteX176" fmla="*/ 6091801 w 23005101"/>
                <a:gd name="connsiteY176" fmla="*/ 33889 h 83708"/>
                <a:gd name="connsiteX177" fmla="*/ 6240485 w 23005101"/>
                <a:gd name="connsiteY177" fmla="*/ 33889 h 83708"/>
                <a:gd name="connsiteX178" fmla="*/ 6420065 w 23005101"/>
                <a:gd name="connsiteY178" fmla="*/ 33889 h 83708"/>
                <a:gd name="connsiteX179" fmla="*/ 6568749 w 23005101"/>
                <a:gd name="connsiteY179" fmla="*/ 33889 h 83708"/>
                <a:gd name="connsiteX180" fmla="*/ 6748328 w 23005101"/>
                <a:gd name="connsiteY180" fmla="*/ 33889 h 83708"/>
                <a:gd name="connsiteX181" fmla="*/ 6897012 w 23005101"/>
                <a:gd name="connsiteY181" fmla="*/ 33889 h 83708"/>
                <a:gd name="connsiteX182" fmla="*/ 7076592 w 23005101"/>
                <a:gd name="connsiteY182" fmla="*/ 33889 h 83708"/>
                <a:gd name="connsiteX183" fmla="*/ 7225276 w 23005101"/>
                <a:gd name="connsiteY183" fmla="*/ 33889 h 83708"/>
                <a:gd name="connsiteX184" fmla="*/ 7405242 w 23005101"/>
                <a:gd name="connsiteY184" fmla="*/ 33889 h 83708"/>
                <a:gd name="connsiteX185" fmla="*/ 7553926 w 23005101"/>
                <a:gd name="connsiteY185" fmla="*/ 33889 h 83708"/>
                <a:gd name="connsiteX186" fmla="*/ 7733505 w 23005101"/>
                <a:gd name="connsiteY186" fmla="*/ 33889 h 83708"/>
                <a:gd name="connsiteX187" fmla="*/ 7882190 w 23005101"/>
                <a:gd name="connsiteY187" fmla="*/ 33889 h 83708"/>
                <a:gd name="connsiteX188" fmla="*/ 8061769 w 23005101"/>
                <a:gd name="connsiteY188" fmla="*/ 33889 h 83708"/>
                <a:gd name="connsiteX189" fmla="*/ 8210453 w 23005101"/>
                <a:gd name="connsiteY189" fmla="*/ 33889 h 83708"/>
                <a:gd name="connsiteX190" fmla="*/ 8390418 w 23005101"/>
                <a:gd name="connsiteY190" fmla="*/ 33889 h 83708"/>
                <a:gd name="connsiteX191" fmla="*/ 8539103 w 23005101"/>
                <a:gd name="connsiteY191" fmla="*/ 33889 h 83708"/>
                <a:gd name="connsiteX192" fmla="*/ 8718682 w 23005101"/>
                <a:gd name="connsiteY192" fmla="*/ 33889 h 83708"/>
                <a:gd name="connsiteX193" fmla="*/ 8867366 w 23005101"/>
                <a:gd name="connsiteY193" fmla="*/ 33889 h 83708"/>
                <a:gd name="connsiteX194" fmla="*/ 9047332 w 23005101"/>
                <a:gd name="connsiteY194" fmla="*/ 33889 h 83708"/>
                <a:gd name="connsiteX195" fmla="*/ 9196016 w 23005101"/>
                <a:gd name="connsiteY195" fmla="*/ 33889 h 83708"/>
                <a:gd name="connsiteX196" fmla="*/ 9375596 w 23005101"/>
                <a:gd name="connsiteY196" fmla="*/ 33889 h 83708"/>
                <a:gd name="connsiteX197" fmla="*/ 9524280 w 23005101"/>
                <a:gd name="connsiteY197" fmla="*/ 33889 h 83708"/>
                <a:gd name="connsiteX198" fmla="*/ 9703859 w 23005101"/>
                <a:gd name="connsiteY198" fmla="*/ 33889 h 83708"/>
                <a:gd name="connsiteX199" fmla="*/ 9852543 w 23005101"/>
                <a:gd name="connsiteY199" fmla="*/ 33889 h 83708"/>
                <a:gd name="connsiteX200" fmla="*/ 10032123 w 23005101"/>
                <a:gd name="connsiteY200" fmla="*/ 33889 h 83708"/>
                <a:gd name="connsiteX201" fmla="*/ 10180807 w 23005101"/>
                <a:gd name="connsiteY201" fmla="*/ 33889 h 83708"/>
                <a:gd name="connsiteX202" fmla="*/ 10360773 w 23005101"/>
                <a:gd name="connsiteY202" fmla="*/ 33889 h 83708"/>
                <a:gd name="connsiteX203" fmla="*/ 10509457 w 23005101"/>
                <a:gd name="connsiteY203" fmla="*/ 33889 h 83708"/>
                <a:gd name="connsiteX204" fmla="*/ 10689036 w 23005101"/>
                <a:gd name="connsiteY204" fmla="*/ 33889 h 83708"/>
                <a:gd name="connsiteX205" fmla="*/ 10837721 w 23005101"/>
                <a:gd name="connsiteY205" fmla="*/ 33889 h 83708"/>
                <a:gd name="connsiteX206" fmla="*/ 11017687 w 23005101"/>
                <a:gd name="connsiteY206" fmla="*/ 33889 h 83708"/>
                <a:gd name="connsiteX207" fmla="*/ 11166371 w 23005101"/>
                <a:gd name="connsiteY207" fmla="*/ 33889 h 83708"/>
                <a:gd name="connsiteX208" fmla="*/ 11345950 w 23005101"/>
                <a:gd name="connsiteY208" fmla="*/ 33889 h 83708"/>
                <a:gd name="connsiteX209" fmla="*/ 11494635 w 23005101"/>
                <a:gd name="connsiteY209" fmla="*/ 33889 h 83708"/>
                <a:gd name="connsiteX210" fmla="*/ 11674214 w 23005101"/>
                <a:gd name="connsiteY210" fmla="*/ 33889 h 83708"/>
                <a:gd name="connsiteX211" fmla="*/ 11822898 w 23005101"/>
                <a:gd name="connsiteY211" fmla="*/ 33889 h 83708"/>
                <a:gd name="connsiteX212" fmla="*/ 12002477 w 23005101"/>
                <a:gd name="connsiteY212" fmla="*/ 33889 h 83708"/>
                <a:gd name="connsiteX213" fmla="*/ 12151162 w 23005101"/>
                <a:gd name="connsiteY213" fmla="*/ 33889 h 83708"/>
                <a:gd name="connsiteX214" fmla="*/ 12330741 w 23005101"/>
                <a:gd name="connsiteY214" fmla="*/ 33889 h 83708"/>
                <a:gd name="connsiteX215" fmla="*/ 12479425 w 23005101"/>
                <a:gd name="connsiteY215" fmla="*/ 33889 h 83708"/>
                <a:gd name="connsiteX216" fmla="*/ 12659390 w 23005101"/>
                <a:gd name="connsiteY216" fmla="*/ 33889 h 83708"/>
                <a:gd name="connsiteX217" fmla="*/ 12808074 w 23005101"/>
                <a:gd name="connsiteY217" fmla="*/ 33889 h 83708"/>
                <a:gd name="connsiteX218" fmla="*/ 12987654 w 23005101"/>
                <a:gd name="connsiteY218" fmla="*/ 33889 h 83708"/>
                <a:gd name="connsiteX219" fmla="*/ 13136338 w 23005101"/>
                <a:gd name="connsiteY219" fmla="*/ 33889 h 83708"/>
                <a:gd name="connsiteX220" fmla="*/ 13315917 w 23005101"/>
                <a:gd name="connsiteY220" fmla="*/ 33889 h 83708"/>
                <a:gd name="connsiteX221" fmla="*/ 13464602 w 23005101"/>
                <a:gd name="connsiteY221" fmla="*/ 33889 h 83708"/>
                <a:gd name="connsiteX222" fmla="*/ 13644181 w 23005101"/>
                <a:gd name="connsiteY222" fmla="*/ 33889 h 83708"/>
                <a:gd name="connsiteX223" fmla="*/ 13792865 w 23005101"/>
                <a:gd name="connsiteY223" fmla="*/ 33889 h 83708"/>
                <a:gd name="connsiteX224" fmla="*/ 13972445 w 23005101"/>
                <a:gd name="connsiteY224" fmla="*/ 33889 h 83708"/>
                <a:gd name="connsiteX225" fmla="*/ 14121129 w 23005101"/>
                <a:gd name="connsiteY225" fmla="*/ 33889 h 83708"/>
                <a:gd name="connsiteX226" fmla="*/ 14300708 w 23005101"/>
                <a:gd name="connsiteY226" fmla="*/ 33889 h 83708"/>
                <a:gd name="connsiteX227" fmla="*/ 14449393 w 23005101"/>
                <a:gd name="connsiteY227" fmla="*/ 33889 h 83708"/>
                <a:gd name="connsiteX228" fmla="*/ 14629359 w 23005101"/>
                <a:gd name="connsiteY228" fmla="*/ 33889 h 83708"/>
                <a:gd name="connsiteX229" fmla="*/ 14778043 w 23005101"/>
                <a:gd name="connsiteY229" fmla="*/ 33889 h 83708"/>
                <a:gd name="connsiteX230" fmla="*/ 14957622 w 23005101"/>
                <a:gd name="connsiteY230" fmla="*/ 33889 h 83708"/>
                <a:gd name="connsiteX231" fmla="*/ 15106307 w 23005101"/>
                <a:gd name="connsiteY231" fmla="*/ 33889 h 83708"/>
                <a:gd name="connsiteX232" fmla="*/ 15286272 w 23005101"/>
                <a:gd name="connsiteY232" fmla="*/ 33889 h 83708"/>
                <a:gd name="connsiteX233" fmla="*/ 15434957 w 23005101"/>
                <a:gd name="connsiteY233" fmla="*/ 33889 h 83708"/>
                <a:gd name="connsiteX234" fmla="*/ 15614921 w 23005101"/>
                <a:gd name="connsiteY234" fmla="*/ 33889 h 83708"/>
                <a:gd name="connsiteX235" fmla="*/ 15763606 w 23005101"/>
                <a:gd name="connsiteY235" fmla="*/ 33889 h 83708"/>
                <a:gd name="connsiteX236" fmla="*/ 15943185 w 23005101"/>
                <a:gd name="connsiteY236" fmla="*/ 33889 h 83708"/>
                <a:gd name="connsiteX237" fmla="*/ 16091869 w 23005101"/>
                <a:gd name="connsiteY237" fmla="*/ 33889 h 83708"/>
                <a:gd name="connsiteX238" fmla="*/ 16271449 w 23005101"/>
                <a:gd name="connsiteY238" fmla="*/ 33889 h 83708"/>
                <a:gd name="connsiteX239" fmla="*/ 16420133 w 23005101"/>
                <a:gd name="connsiteY239" fmla="*/ 33889 h 83708"/>
                <a:gd name="connsiteX240" fmla="*/ 16600099 w 23005101"/>
                <a:gd name="connsiteY240" fmla="*/ 33889 h 83708"/>
                <a:gd name="connsiteX241" fmla="*/ 16748783 w 23005101"/>
                <a:gd name="connsiteY241" fmla="*/ 33889 h 83708"/>
                <a:gd name="connsiteX242" fmla="*/ 16928750 w 23005101"/>
                <a:gd name="connsiteY242" fmla="*/ 33889 h 83708"/>
                <a:gd name="connsiteX243" fmla="*/ 17077434 w 23005101"/>
                <a:gd name="connsiteY243" fmla="*/ 33889 h 83708"/>
                <a:gd name="connsiteX244" fmla="*/ 17257398 w 23005101"/>
                <a:gd name="connsiteY244" fmla="*/ 33889 h 83708"/>
                <a:gd name="connsiteX245" fmla="*/ 17406082 w 23005101"/>
                <a:gd name="connsiteY245" fmla="*/ 33889 h 83708"/>
                <a:gd name="connsiteX246" fmla="*/ 17585662 w 23005101"/>
                <a:gd name="connsiteY246" fmla="*/ 33889 h 83708"/>
                <a:gd name="connsiteX247" fmla="*/ 17734346 w 23005101"/>
                <a:gd name="connsiteY247" fmla="*/ 33889 h 83708"/>
                <a:gd name="connsiteX248" fmla="*/ 17914312 w 23005101"/>
                <a:gd name="connsiteY248" fmla="*/ 33889 h 83708"/>
                <a:gd name="connsiteX249" fmla="*/ 18062996 w 23005101"/>
                <a:gd name="connsiteY249" fmla="*/ 33889 h 83708"/>
                <a:gd name="connsiteX250" fmla="*/ 18242576 w 23005101"/>
                <a:gd name="connsiteY250" fmla="*/ 33889 h 83708"/>
                <a:gd name="connsiteX251" fmla="*/ 18391260 w 23005101"/>
                <a:gd name="connsiteY251" fmla="*/ 33889 h 83708"/>
                <a:gd name="connsiteX252" fmla="*/ 18570840 w 23005101"/>
                <a:gd name="connsiteY252" fmla="*/ 33889 h 83708"/>
                <a:gd name="connsiteX253" fmla="*/ 18719524 w 23005101"/>
                <a:gd name="connsiteY253" fmla="*/ 33889 h 83708"/>
                <a:gd name="connsiteX254" fmla="*/ 18899490 w 23005101"/>
                <a:gd name="connsiteY254" fmla="*/ 33889 h 83708"/>
                <a:gd name="connsiteX255" fmla="*/ 19048174 w 23005101"/>
                <a:gd name="connsiteY255" fmla="*/ 33889 h 83708"/>
                <a:gd name="connsiteX256" fmla="*/ 19228140 w 23005101"/>
                <a:gd name="connsiteY256" fmla="*/ 33889 h 83708"/>
                <a:gd name="connsiteX257" fmla="*/ 19376822 w 23005101"/>
                <a:gd name="connsiteY257" fmla="*/ 33889 h 83708"/>
                <a:gd name="connsiteX258" fmla="*/ 19556788 w 23005101"/>
                <a:gd name="connsiteY258" fmla="*/ 33889 h 83708"/>
                <a:gd name="connsiteX259" fmla="*/ 19705474 w 23005101"/>
                <a:gd name="connsiteY259" fmla="*/ 33889 h 83708"/>
                <a:gd name="connsiteX260" fmla="*/ 19885054 w 23005101"/>
                <a:gd name="connsiteY260" fmla="*/ 33889 h 83708"/>
                <a:gd name="connsiteX261" fmla="*/ 20033736 w 23005101"/>
                <a:gd name="connsiteY261" fmla="*/ 33889 h 83708"/>
                <a:gd name="connsiteX262" fmla="*/ 20213318 w 23005101"/>
                <a:gd name="connsiteY262" fmla="*/ 33889 h 83708"/>
                <a:gd name="connsiteX263" fmla="*/ 20362000 w 23005101"/>
                <a:gd name="connsiteY263" fmla="*/ 33889 h 83708"/>
                <a:gd name="connsiteX264" fmla="*/ 20541580 w 23005101"/>
                <a:gd name="connsiteY264" fmla="*/ 33889 h 83708"/>
                <a:gd name="connsiteX265" fmla="*/ 20690264 w 23005101"/>
                <a:gd name="connsiteY265" fmla="*/ 33889 h 83708"/>
                <a:gd name="connsiteX266" fmla="*/ 20869844 w 23005101"/>
                <a:gd name="connsiteY266" fmla="*/ 33889 h 83708"/>
                <a:gd name="connsiteX267" fmla="*/ 21018528 w 23005101"/>
                <a:gd name="connsiteY267" fmla="*/ 33889 h 83708"/>
                <a:gd name="connsiteX268" fmla="*/ 21198492 w 23005101"/>
                <a:gd name="connsiteY268" fmla="*/ 33889 h 83708"/>
                <a:gd name="connsiteX269" fmla="*/ 21347178 w 23005101"/>
                <a:gd name="connsiteY269" fmla="*/ 33889 h 83708"/>
                <a:gd name="connsiteX270" fmla="*/ 21527142 w 23005101"/>
                <a:gd name="connsiteY270" fmla="*/ 33889 h 83708"/>
                <a:gd name="connsiteX271" fmla="*/ 21675828 w 23005101"/>
                <a:gd name="connsiteY271" fmla="*/ 33889 h 83708"/>
                <a:gd name="connsiteX272" fmla="*/ 21855406 w 23005101"/>
                <a:gd name="connsiteY272" fmla="*/ 33889 h 83708"/>
                <a:gd name="connsiteX273" fmla="*/ 22004092 w 23005101"/>
                <a:gd name="connsiteY273" fmla="*/ 33889 h 83708"/>
                <a:gd name="connsiteX274" fmla="*/ 22184056 w 23005101"/>
                <a:gd name="connsiteY274" fmla="*/ 33889 h 83708"/>
                <a:gd name="connsiteX275" fmla="*/ 22332742 w 23005101"/>
                <a:gd name="connsiteY275" fmla="*/ 33889 h 83708"/>
                <a:gd name="connsiteX276" fmla="*/ 22512706 w 23005101"/>
                <a:gd name="connsiteY276" fmla="*/ 33889 h 83708"/>
                <a:gd name="connsiteX277" fmla="*/ 22661390 w 23005101"/>
                <a:gd name="connsiteY277" fmla="*/ 33889 h 83708"/>
                <a:gd name="connsiteX278" fmla="*/ 22840970 w 23005101"/>
                <a:gd name="connsiteY278" fmla="*/ 33889 h 83708"/>
                <a:gd name="connsiteX279" fmla="*/ 22989654 w 23005101"/>
                <a:gd name="connsiteY279" fmla="*/ 33889 h 83708"/>
                <a:gd name="connsiteX280" fmla="*/ 23005102 w 23005101"/>
                <a:gd name="connsiteY280" fmla="*/ 49722 h 83708"/>
                <a:gd name="connsiteX281" fmla="*/ 22825138 w 23005101"/>
                <a:gd name="connsiteY281" fmla="*/ 49722 h 83708"/>
                <a:gd name="connsiteX282" fmla="*/ 22676452 w 23005101"/>
                <a:gd name="connsiteY282" fmla="*/ 49722 h 83708"/>
                <a:gd name="connsiteX283" fmla="*/ 22585310 w 23005101"/>
                <a:gd name="connsiteY283" fmla="*/ 83708 h 8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708">
                  <a:moveTo>
                    <a:pt x="22585310" y="83708"/>
                  </a:moveTo>
                  <a:cubicBezTo>
                    <a:pt x="22551712" y="83708"/>
                    <a:pt x="22518114" y="72509"/>
                    <a:pt x="22495328" y="49722"/>
                  </a:cubicBezTo>
                  <a:cubicBezTo>
                    <a:pt x="22458638" y="13420"/>
                    <a:pt x="22383332" y="13420"/>
                    <a:pt x="22346644" y="49722"/>
                  </a:cubicBezTo>
                  <a:cubicBezTo>
                    <a:pt x="22301458" y="94908"/>
                    <a:pt x="22212248" y="94908"/>
                    <a:pt x="22167064" y="49722"/>
                  </a:cubicBezTo>
                  <a:cubicBezTo>
                    <a:pt x="22130374" y="13034"/>
                    <a:pt x="22055070" y="13420"/>
                    <a:pt x="22018380" y="49722"/>
                  </a:cubicBezTo>
                  <a:cubicBezTo>
                    <a:pt x="21973194" y="94908"/>
                    <a:pt x="21883984" y="94908"/>
                    <a:pt x="21838800" y="49722"/>
                  </a:cubicBezTo>
                  <a:cubicBezTo>
                    <a:pt x="21802112" y="13034"/>
                    <a:pt x="21727190" y="13420"/>
                    <a:pt x="21690116" y="49722"/>
                  </a:cubicBezTo>
                  <a:cubicBezTo>
                    <a:pt x="21644930" y="94908"/>
                    <a:pt x="21555720" y="94908"/>
                    <a:pt x="21510536" y="49722"/>
                  </a:cubicBezTo>
                  <a:cubicBezTo>
                    <a:pt x="21473848" y="13420"/>
                    <a:pt x="21398926" y="13420"/>
                    <a:pt x="21361854" y="49722"/>
                  </a:cubicBezTo>
                  <a:cubicBezTo>
                    <a:pt x="21316668" y="94908"/>
                    <a:pt x="21227456" y="94908"/>
                    <a:pt x="21182272" y="49722"/>
                  </a:cubicBezTo>
                  <a:cubicBezTo>
                    <a:pt x="21145584" y="13034"/>
                    <a:pt x="21070278" y="13420"/>
                    <a:pt x="21033590" y="49722"/>
                  </a:cubicBezTo>
                  <a:cubicBezTo>
                    <a:pt x="20988404" y="94908"/>
                    <a:pt x="20899194" y="94908"/>
                    <a:pt x="20854010" y="49722"/>
                  </a:cubicBezTo>
                  <a:cubicBezTo>
                    <a:pt x="20817320" y="13420"/>
                    <a:pt x="20742014" y="13034"/>
                    <a:pt x="20705326" y="49722"/>
                  </a:cubicBezTo>
                  <a:cubicBezTo>
                    <a:pt x="20660140" y="94908"/>
                    <a:pt x="20570930" y="94908"/>
                    <a:pt x="20525358" y="49722"/>
                  </a:cubicBezTo>
                  <a:cubicBezTo>
                    <a:pt x="20488672" y="13034"/>
                    <a:pt x="20413364" y="13420"/>
                    <a:pt x="20376676" y="49722"/>
                  </a:cubicBezTo>
                  <a:cubicBezTo>
                    <a:pt x="20331492" y="94908"/>
                    <a:pt x="20242282" y="94908"/>
                    <a:pt x="20196708" y="49722"/>
                  </a:cubicBezTo>
                  <a:cubicBezTo>
                    <a:pt x="20160022" y="13420"/>
                    <a:pt x="20084714" y="13034"/>
                    <a:pt x="20048026" y="49722"/>
                  </a:cubicBezTo>
                  <a:cubicBezTo>
                    <a:pt x="20002842" y="94908"/>
                    <a:pt x="19913632" y="94908"/>
                    <a:pt x="19868446" y="49722"/>
                  </a:cubicBezTo>
                  <a:cubicBezTo>
                    <a:pt x="19831758" y="13420"/>
                    <a:pt x="19756836" y="13420"/>
                    <a:pt x="19719762" y="49722"/>
                  </a:cubicBezTo>
                  <a:cubicBezTo>
                    <a:pt x="19674578" y="94908"/>
                    <a:pt x="19585368" y="94908"/>
                    <a:pt x="19540182" y="49722"/>
                  </a:cubicBezTo>
                  <a:cubicBezTo>
                    <a:pt x="19503494" y="13420"/>
                    <a:pt x="19428188" y="13420"/>
                    <a:pt x="19391498" y="49722"/>
                  </a:cubicBezTo>
                  <a:cubicBezTo>
                    <a:pt x="19346314" y="94908"/>
                    <a:pt x="19257104" y="94908"/>
                    <a:pt x="19211920" y="49722"/>
                  </a:cubicBezTo>
                  <a:cubicBezTo>
                    <a:pt x="19175230" y="13420"/>
                    <a:pt x="19099924" y="13420"/>
                    <a:pt x="19063234" y="49722"/>
                  </a:cubicBezTo>
                  <a:cubicBezTo>
                    <a:pt x="19018050" y="94908"/>
                    <a:pt x="18928840" y="94908"/>
                    <a:pt x="18883656" y="49722"/>
                  </a:cubicBezTo>
                  <a:cubicBezTo>
                    <a:pt x="18846966" y="13420"/>
                    <a:pt x="18771660" y="13420"/>
                    <a:pt x="18734972" y="49722"/>
                  </a:cubicBezTo>
                  <a:cubicBezTo>
                    <a:pt x="18689788" y="94908"/>
                    <a:pt x="18600576" y="94908"/>
                    <a:pt x="18555006" y="49722"/>
                  </a:cubicBezTo>
                  <a:cubicBezTo>
                    <a:pt x="18518318" y="13420"/>
                    <a:pt x="18443396" y="13420"/>
                    <a:pt x="18406320" y="49722"/>
                  </a:cubicBezTo>
                  <a:cubicBezTo>
                    <a:pt x="18360750" y="94908"/>
                    <a:pt x="18271926" y="94908"/>
                    <a:pt x="18226356" y="49722"/>
                  </a:cubicBezTo>
                  <a:cubicBezTo>
                    <a:pt x="18189668" y="13420"/>
                    <a:pt x="18114360" y="13420"/>
                    <a:pt x="18077672" y="49722"/>
                  </a:cubicBezTo>
                  <a:cubicBezTo>
                    <a:pt x="18032486" y="94908"/>
                    <a:pt x="17943276" y="94908"/>
                    <a:pt x="17898092" y="49722"/>
                  </a:cubicBezTo>
                  <a:cubicBezTo>
                    <a:pt x="17861404" y="13420"/>
                    <a:pt x="17786482" y="13420"/>
                    <a:pt x="17749408" y="49722"/>
                  </a:cubicBezTo>
                  <a:cubicBezTo>
                    <a:pt x="17704224" y="94908"/>
                    <a:pt x="17615012" y="94908"/>
                    <a:pt x="17569442" y="49722"/>
                  </a:cubicBezTo>
                  <a:cubicBezTo>
                    <a:pt x="17532754" y="13420"/>
                    <a:pt x="17457832" y="13420"/>
                    <a:pt x="17420758" y="49722"/>
                  </a:cubicBezTo>
                  <a:cubicBezTo>
                    <a:pt x="17375574" y="94908"/>
                    <a:pt x="17286362" y="94908"/>
                    <a:pt x="17240792" y="49722"/>
                  </a:cubicBezTo>
                  <a:cubicBezTo>
                    <a:pt x="17203718" y="13034"/>
                    <a:pt x="17128796" y="13420"/>
                    <a:pt x="17092108" y="49722"/>
                  </a:cubicBezTo>
                  <a:cubicBezTo>
                    <a:pt x="17046538" y="94908"/>
                    <a:pt x="16957714" y="94908"/>
                    <a:pt x="16912528" y="49722"/>
                  </a:cubicBezTo>
                  <a:cubicBezTo>
                    <a:pt x="16875840" y="13034"/>
                    <a:pt x="16800532" y="13420"/>
                    <a:pt x="16763844" y="49722"/>
                  </a:cubicBezTo>
                  <a:cubicBezTo>
                    <a:pt x="16718660" y="94908"/>
                    <a:pt x="16629450" y="94908"/>
                    <a:pt x="16584265" y="49722"/>
                  </a:cubicBezTo>
                  <a:cubicBezTo>
                    <a:pt x="16547577" y="13034"/>
                    <a:pt x="16472269" y="13420"/>
                    <a:pt x="16435581" y="49722"/>
                  </a:cubicBezTo>
                  <a:cubicBezTo>
                    <a:pt x="16390010" y="94908"/>
                    <a:pt x="16301186" y="94908"/>
                    <a:pt x="16255616" y="49722"/>
                  </a:cubicBezTo>
                  <a:cubicBezTo>
                    <a:pt x="16218927" y="13420"/>
                    <a:pt x="16143619" y="13420"/>
                    <a:pt x="16106931" y="49722"/>
                  </a:cubicBezTo>
                  <a:cubicBezTo>
                    <a:pt x="16061361" y="94908"/>
                    <a:pt x="15972536" y="94908"/>
                    <a:pt x="15926966" y="49722"/>
                  </a:cubicBezTo>
                  <a:cubicBezTo>
                    <a:pt x="15890277" y="13420"/>
                    <a:pt x="15815355" y="13420"/>
                    <a:pt x="15778281" y="49722"/>
                  </a:cubicBezTo>
                  <a:cubicBezTo>
                    <a:pt x="15733097" y="94908"/>
                    <a:pt x="15643886" y="94908"/>
                    <a:pt x="15598702" y="49722"/>
                  </a:cubicBezTo>
                  <a:cubicBezTo>
                    <a:pt x="15562013" y="13034"/>
                    <a:pt x="15486706" y="13420"/>
                    <a:pt x="15450018" y="49722"/>
                  </a:cubicBezTo>
                  <a:cubicBezTo>
                    <a:pt x="15404834" y="94908"/>
                    <a:pt x="15315622" y="94908"/>
                    <a:pt x="15270438" y="49722"/>
                  </a:cubicBezTo>
                  <a:cubicBezTo>
                    <a:pt x="15233750" y="13420"/>
                    <a:pt x="15158443" y="13034"/>
                    <a:pt x="15121754" y="49722"/>
                  </a:cubicBezTo>
                  <a:cubicBezTo>
                    <a:pt x="15076570" y="94908"/>
                    <a:pt x="14987359" y="94908"/>
                    <a:pt x="14942175" y="49722"/>
                  </a:cubicBezTo>
                  <a:cubicBezTo>
                    <a:pt x="14905486" y="13034"/>
                    <a:pt x="14830179" y="13420"/>
                    <a:pt x="14793490" y="49722"/>
                  </a:cubicBezTo>
                  <a:cubicBezTo>
                    <a:pt x="14748306" y="94908"/>
                    <a:pt x="14659095" y="94908"/>
                    <a:pt x="14613911" y="49722"/>
                  </a:cubicBezTo>
                  <a:cubicBezTo>
                    <a:pt x="14577222" y="13420"/>
                    <a:pt x="14501915" y="13420"/>
                    <a:pt x="14465227" y="49722"/>
                  </a:cubicBezTo>
                  <a:cubicBezTo>
                    <a:pt x="14420043" y="94908"/>
                    <a:pt x="14330831" y="94908"/>
                    <a:pt x="14285647" y="49722"/>
                  </a:cubicBezTo>
                  <a:cubicBezTo>
                    <a:pt x="14248959" y="13420"/>
                    <a:pt x="14173652" y="13420"/>
                    <a:pt x="14136963" y="49722"/>
                  </a:cubicBezTo>
                  <a:cubicBezTo>
                    <a:pt x="14091779" y="94908"/>
                    <a:pt x="14002568" y="94908"/>
                    <a:pt x="13957384" y="49722"/>
                  </a:cubicBezTo>
                  <a:cubicBezTo>
                    <a:pt x="13920695" y="13420"/>
                    <a:pt x="13845388" y="13420"/>
                    <a:pt x="13808699" y="49722"/>
                  </a:cubicBezTo>
                  <a:cubicBezTo>
                    <a:pt x="13763516" y="94908"/>
                    <a:pt x="13674304" y="94908"/>
                    <a:pt x="13628734" y="49722"/>
                  </a:cubicBezTo>
                  <a:cubicBezTo>
                    <a:pt x="13592046" y="13420"/>
                    <a:pt x="13516738" y="13420"/>
                    <a:pt x="13480049" y="49722"/>
                  </a:cubicBezTo>
                  <a:cubicBezTo>
                    <a:pt x="13434865" y="94908"/>
                    <a:pt x="13345655" y="94908"/>
                    <a:pt x="13300085" y="49722"/>
                  </a:cubicBezTo>
                  <a:cubicBezTo>
                    <a:pt x="13263396" y="13420"/>
                    <a:pt x="13188474" y="13420"/>
                    <a:pt x="13151400" y="49722"/>
                  </a:cubicBezTo>
                  <a:cubicBezTo>
                    <a:pt x="13106215" y="94908"/>
                    <a:pt x="13017005" y="94908"/>
                    <a:pt x="12971434" y="49722"/>
                  </a:cubicBezTo>
                  <a:cubicBezTo>
                    <a:pt x="12934746" y="13420"/>
                    <a:pt x="12859824" y="13420"/>
                    <a:pt x="12822750" y="49722"/>
                  </a:cubicBezTo>
                  <a:cubicBezTo>
                    <a:pt x="12777565" y="94908"/>
                    <a:pt x="12688355" y="94908"/>
                    <a:pt x="12643171" y="49722"/>
                  </a:cubicBezTo>
                  <a:cubicBezTo>
                    <a:pt x="12606482" y="13420"/>
                    <a:pt x="12531175" y="13420"/>
                    <a:pt x="12494486" y="49722"/>
                  </a:cubicBezTo>
                  <a:cubicBezTo>
                    <a:pt x="12449301" y="94908"/>
                    <a:pt x="12360091" y="94908"/>
                    <a:pt x="12314907" y="49722"/>
                  </a:cubicBezTo>
                  <a:cubicBezTo>
                    <a:pt x="12278218" y="13420"/>
                    <a:pt x="12202911" y="13420"/>
                    <a:pt x="12166223" y="49722"/>
                  </a:cubicBezTo>
                  <a:cubicBezTo>
                    <a:pt x="12120652" y="94908"/>
                    <a:pt x="12031827" y="94908"/>
                    <a:pt x="11986257" y="49722"/>
                  </a:cubicBezTo>
                  <a:cubicBezTo>
                    <a:pt x="11949569" y="13034"/>
                    <a:pt x="11874261" y="13420"/>
                    <a:pt x="11837573" y="49722"/>
                  </a:cubicBezTo>
                  <a:cubicBezTo>
                    <a:pt x="11792389" y="94908"/>
                    <a:pt x="11703178" y="94908"/>
                    <a:pt x="11657607" y="49722"/>
                  </a:cubicBezTo>
                  <a:cubicBezTo>
                    <a:pt x="11620919" y="13034"/>
                    <a:pt x="11545611" y="13420"/>
                    <a:pt x="11508923" y="49722"/>
                  </a:cubicBezTo>
                  <a:cubicBezTo>
                    <a:pt x="11463352" y="94908"/>
                    <a:pt x="11374528" y="94908"/>
                    <a:pt x="11328958" y="49722"/>
                  </a:cubicBezTo>
                  <a:cubicBezTo>
                    <a:pt x="11292269" y="13034"/>
                    <a:pt x="11216962" y="13420"/>
                    <a:pt x="11180273" y="49722"/>
                  </a:cubicBezTo>
                  <a:cubicBezTo>
                    <a:pt x="11135088" y="94908"/>
                    <a:pt x="11045878" y="94908"/>
                    <a:pt x="11000694" y="49722"/>
                  </a:cubicBezTo>
                  <a:cubicBezTo>
                    <a:pt x="10964005" y="13420"/>
                    <a:pt x="10889084" y="13420"/>
                    <a:pt x="10852010" y="49722"/>
                  </a:cubicBezTo>
                  <a:cubicBezTo>
                    <a:pt x="10806439" y="94908"/>
                    <a:pt x="10717614" y="94908"/>
                    <a:pt x="10672044" y="49722"/>
                  </a:cubicBezTo>
                  <a:cubicBezTo>
                    <a:pt x="10634970" y="13034"/>
                    <a:pt x="10560048" y="13420"/>
                    <a:pt x="10523359" y="49722"/>
                  </a:cubicBezTo>
                  <a:cubicBezTo>
                    <a:pt x="10478176" y="94908"/>
                    <a:pt x="10388965" y="94908"/>
                    <a:pt x="10343780" y="49722"/>
                  </a:cubicBezTo>
                  <a:cubicBezTo>
                    <a:pt x="10307093" y="13420"/>
                    <a:pt x="10232171" y="13034"/>
                    <a:pt x="10195096" y="49722"/>
                  </a:cubicBezTo>
                  <a:cubicBezTo>
                    <a:pt x="10149912" y="94908"/>
                    <a:pt x="10060702" y="94908"/>
                    <a:pt x="10015517" y="49722"/>
                  </a:cubicBezTo>
                  <a:cubicBezTo>
                    <a:pt x="9978829" y="13420"/>
                    <a:pt x="9903521" y="13420"/>
                    <a:pt x="9866833" y="49722"/>
                  </a:cubicBezTo>
                  <a:cubicBezTo>
                    <a:pt x="9821648" y="94908"/>
                    <a:pt x="9732437" y="94908"/>
                    <a:pt x="9687253" y="49722"/>
                  </a:cubicBezTo>
                  <a:cubicBezTo>
                    <a:pt x="9650565" y="13420"/>
                    <a:pt x="9575257" y="13420"/>
                    <a:pt x="9538569" y="49722"/>
                  </a:cubicBezTo>
                  <a:cubicBezTo>
                    <a:pt x="9493385" y="94908"/>
                    <a:pt x="9404174" y="94908"/>
                    <a:pt x="9358989" y="49722"/>
                  </a:cubicBezTo>
                  <a:cubicBezTo>
                    <a:pt x="9322301" y="13420"/>
                    <a:pt x="9246994" y="13420"/>
                    <a:pt x="9210305" y="49722"/>
                  </a:cubicBezTo>
                  <a:cubicBezTo>
                    <a:pt x="9164734" y="94908"/>
                    <a:pt x="9075910" y="94908"/>
                    <a:pt x="9030340" y="49722"/>
                  </a:cubicBezTo>
                  <a:cubicBezTo>
                    <a:pt x="8993651" y="13420"/>
                    <a:pt x="8918343" y="13420"/>
                    <a:pt x="8881655" y="49722"/>
                  </a:cubicBezTo>
                  <a:cubicBezTo>
                    <a:pt x="8836085" y="94908"/>
                    <a:pt x="8747260" y="94908"/>
                    <a:pt x="8701690" y="49722"/>
                  </a:cubicBezTo>
                  <a:cubicBezTo>
                    <a:pt x="8665001" y="13420"/>
                    <a:pt x="8589694" y="13420"/>
                    <a:pt x="8553006" y="49722"/>
                  </a:cubicBezTo>
                  <a:cubicBezTo>
                    <a:pt x="8507821" y="94908"/>
                    <a:pt x="8418611" y="94908"/>
                    <a:pt x="8373427" y="49722"/>
                  </a:cubicBezTo>
                  <a:cubicBezTo>
                    <a:pt x="8336352" y="13420"/>
                    <a:pt x="8261430" y="13420"/>
                    <a:pt x="8224742" y="49722"/>
                  </a:cubicBezTo>
                  <a:cubicBezTo>
                    <a:pt x="8179558" y="94908"/>
                    <a:pt x="8090347" y="94908"/>
                    <a:pt x="8045163" y="49722"/>
                  </a:cubicBezTo>
                  <a:cubicBezTo>
                    <a:pt x="8008474" y="13420"/>
                    <a:pt x="7933167" y="13420"/>
                    <a:pt x="7896479" y="49722"/>
                  </a:cubicBezTo>
                  <a:cubicBezTo>
                    <a:pt x="7851294" y="94908"/>
                    <a:pt x="7762084" y="94908"/>
                    <a:pt x="7716899" y="49722"/>
                  </a:cubicBezTo>
                  <a:cubicBezTo>
                    <a:pt x="7680211" y="13420"/>
                    <a:pt x="7604903" y="13420"/>
                    <a:pt x="7568215" y="49722"/>
                  </a:cubicBezTo>
                  <a:cubicBezTo>
                    <a:pt x="7523031" y="94908"/>
                    <a:pt x="7433820" y="94908"/>
                    <a:pt x="7388636" y="49722"/>
                  </a:cubicBezTo>
                  <a:cubicBezTo>
                    <a:pt x="7351947" y="13420"/>
                    <a:pt x="7277026" y="13420"/>
                    <a:pt x="7239951" y="49722"/>
                  </a:cubicBezTo>
                  <a:cubicBezTo>
                    <a:pt x="7194767" y="94908"/>
                    <a:pt x="7105557" y="94908"/>
                    <a:pt x="7060372" y="49722"/>
                  </a:cubicBezTo>
                  <a:cubicBezTo>
                    <a:pt x="7023683" y="13420"/>
                    <a:pt x="6948376" y="13420"/>
                    <a:pt x="6911688" y="49722"/>
                  </a:cubicBezTo>
                  <a:cubicBezTo>
                    <a:pt x="6866503" y="94908"/>
                    <a:pt x="6777293" y="94908"/>
                    <a:pt x="6732108" y="49722"/>
                  </a:cubicBezTo>
                  <a:cubicBezTo>
                    <a:pt x="6695420" y="13420"/>
                    <a:pt x="6620112" y="13420"/>
                    <a:pt x="6583424" y="49722"/>
                  </a:cubicBezTo>
                  <a:cubicBezTo>
                    <a:pt x="6537853" y="94908"/>
                    <a:pt x="6449029" y="94908"/>
                    <a:pt x="6403458" y="49722"/>
                  </a:cubicBezTo>
                  <a:cubicBezTo>
                    <a:pt x="6366770" y="13420"/>
                    <a:pt x="6291849" y="13420"/>
                    <a:pt x="6254774" y="49722"/>
                  </a:cubicBezTo>
                  <a:cubicBezTo>
                    <a:pt x="6209589" y="94908"/>
                    <a:pt x="6120379" y="94908"/>
                    <a:pt x="6075195" y="49722"/>
                  </a:cubicBezTo>
                  <a:cubicBezTo>
                    <a:pt x="6038506" y="13420"/>
                    <a:pt x="5963585" y="13420"/>
                    <a:pt x="5926511" y="49722"/>
                  </a:cubicBezTo>
                  <a:cubicBezTo>
                    <a:pt x="5881326" y="94908"/>
                    <a:pt x="5792115" y="94908"/>
                    <a:pt x="5746931" y="49722"/>
                  </a:cubicBezTo>
                  <a:cubicBezTo>
                    <a:pt x="5710243" y="13420"/>
                    <a:pt x="5634935" y="13420"/>
                    <a:pt x="5598247" y="49722"/>
                  </a:cubicBezTo>
                  <a:cubicBezTo>
                    <a:pt x="5553062" y="94908"/>
                    <a:pt x="5463852" y="94908"/>
                    <a:pt x="5418281" y="49722"/>
                  </a:cubicBezTo>
                  <a:cubicBezTo>
                    <a:pt x="5381593" y="13420"/>
                    <a:pt x="5306672" y="13420"/>
                    <a:pt x="5269597" y="49722"/>
                  </a:cubicBezTo>
                  <a:cubicBezTo>
                    <a:pt x="5224413" y="94908"/>
                    <a:pt x="5135202" y="94908"/>
                    <a:pt x="5090018" y="49722"/>
                  </a:cubicBezTo>
                  <a:cubicBezTo>
                    <a:pt x="5053330" y="13420"/>
                    <a:pt x="4978408" y="13420"/>
                    <a:pt x="4941333" y="49722"/>
                  </a:cubicBezTo>
                  <a:cubicBezTo>
                    <a:pt x="4895763" y="94908"/>
                    <a:pt x="4806939" y="94908"/>
                    <a:pt x="4761368" y="49722"/>
                  </a:cubicBezTo>
                  <a:cubicBezTo>
                    <a:pt x="4724679" y="13420"/>
                    <a:pt x="4649372" y="13420"/>
                    <a:pt x="4612684" y="49722"/>
                  </a:cubicBezTo>
                  <a:cubicBezTo>
                    <a:pt x="4567499" y="94908"/>
                    <a:pt x="4478289" y="94908"/>
                    <a:pt x="4433104" y="49722"/>
                  </a:cubicBezTo>
                  <a:cubicBezTo>
                    <a:pt x="4396416" y="13420"/>
                    <a:pt x="4321495" y="13420"/>
                    <a:pt x="4284420" y="49722"/>
                  </a:cubicBezTo>
                  <a:cubicBezTo>
                    <a:pt x="4239235" y="94908"/>
                    <a:pt x="4150025" y="94908"/>
                    <a:pt x="4104840" y="49722"/>
                  </a:cubicBezTo>
                  <a:cubicBezTo>
                    <a:pt x="4068152" y="13420"/>
                    <a:pt x="3992845" y="13420"/>
                    <a:pt x="3956156" y="49722"/>
                  </a:cubicBezTo>
                  <a:cubicBezTo>
                    <a:pt x="3910586" y="94908"/>
                    <a:pt x="3821761" y="94908"/>
                    <a:pt x="3776190" y="49722"/>
                  </a:cubicBezTo>
                  <a:cubicBezTo>
                    <a:pt x="3739502" y="13420"/>
                    <a:pt x="3664581" y="13420"/>
                    <a:pt x="3627506" y="49722"/>
                  </a:cubicBezTo>
                  <a:cubicBezTo>
                    <a:pt x="3582322" y="94908"/>
                    <a:pt x="3493111" y="94908"/>
                    <a:pt x="3447541" y="49722"/>
                  </a:cubicBezTo>
                  <a:cubicBezTo>
                    <a:pt x="3410852" y="13420"/>
                    <a:pt x="3335545" y="13420"/>
                    <a:pt x="3298857" y="49722"/>
                  </a:cubicBezTo>
                  <a:cubicBezTo>
                    <a:pt x="3253286" y="94908"/>
                    <a:pt x="3164462" y="94908"/>
                    <a:pt x="3118891" y="49722"/>
                  </a:cubicBezTo>
                  <a:cubicBezTo>
                    <a:pt x="3082202" y="13420"/>
                    <a:pt x="3006895" y="13420"/>
                    <a:pt x="2970207" y="49722"/>
                  </a:cubicBezTo>
                  <a:cubicBezTo>
                    <a:pt x="2924636" y="94908"/>
                    <a:pt x="2835812" y="94908"/>
                    <a:pt x="2790241" y="49722"/>
                  </a:cubicBezTo>
                  <a:cubicBezTo>
                    <a:pt x="2753553" y="13420"/>
                    <a:pt x="2678245" y="13420"/>
                    <a:pt x="2641557" y="49722"/>
                  </a:cubicBezTo>
                  <a:cubicBezTo>
                    <a:pt x="2596373" y="94908"/>
                    <a:pt x="2507162" y="94908"/>
                    <a:pt x="2461977" y="49722"/>
                  </a:cubicBezTo>
                  <a:cubicBezTo>
                    <a:pt x="2425289" y="13420"/>
                    <a:pt x="2349982" y="13420"/>
                    <a:pt x="2313293" y="49722"/>
                  </a:cubicBezTo>
                  <a:cubicBezTo>
                    <a:pt x="2268109" y="94908"/>
                    <a:pt x="2178898" y="94908"/>
                    <a:pt x="2133714" y="49722"/>
                  </a:cubicBezTo>
                  <a:cubicBezTo>
                    <a:pt x="2097025" y="13420"/>
                    <a:pt x="2021718" y="13420"/>
                    <a:pt x="1985030" y="49722"/>
                  </a:cubicBezTo>
                  <a:cubicBezTo>
                    <a:pt x="1939845" y="94908"/>
                    <a:pt x="1850635" y="94908"/>
                    <a:pt x="1805450" y="49722"/>
                  </a:cubicBezTo>
                  <a:cubicBezTo>
                    <a:pt x="1768762" y="13420"/>
                    <a:pt x="1693454" y="13420"/>
                    <a:pt x="1656766" y="49722"/>
                  </a:cubicBezTo>
                  <a:cubicBezTo>
                    <a:pt x="1611195" y="94908"/>
                    <a:pt x="1522371" y="94908"/>
                    <a:pt x="1476800" y="49722"/>
                  </a:cubicBezTo>
                  <a:cubicBezTo>
                    <a:pt x="1440112" y="13420"/>
                    <a:pt x="1364804" y="13420"/>
                    <a:pt x="1328116" y="49722"/>
                  </a:cubicBezTo>
                  <a:cubicBezTo>
                    <a:pt x="1282545" y="94908"/>
                    <a:pt x="1193721" y="94908"/>
                    <a:pt x="1148150" y="49722"/>
                  </a:cubicBezTo>
                  <a:cubicBezTo>
                    <a:pt x="1111462" y="13420"/>
                    <a:pt x="1036155" y="13420"/>
                    <a:pt x="999466" y="49722"/>
                  </a:cubicBezTo>
                  <a:cubicBezTo>
                    <a:pt x="954282" y="94908"/>
                    <a:pt x="865071" y="94908"/>
                    <a:pt x="819887" y="49722"/>
                  </a:cubicBezTo>
                  <a:cubicBezTo>
                    <a:pt x="783198" y="13420"/>
                    <a:pt x="707891" y="13420"/>
                    <a:pt x="671203" y="49722"/>
                  </a:cubicBezTo>
                  <a:cubicBezTo>
                    <a:pt x="626018" y="94908"/>
                    <a:pt x="536808" y="94908"/>
                    <a:pt x="491623" y="49722"/>
                  </a:cubicBezTo>
                  <a:cubicBezTo>
                    <a:pt x="454935" y="13420"/>
                    <a:pt x="379627" y="13420"/>
                    <a:pt x="342939" y="49722"/>
                  </a:cubicBezTo>
                  <a:cubicBezTo>
                    <a:pt x="297754" y="94908"/>
                    <a:pt x="208544" y="94908"/>
                    <a:pt x="163359" y="49722"/>
                  </a:cubicBezTo>
                  <a:cubicBezTo>
                    <a:pt x="126671" y="13420"/>
                    <a:pt x="51364" y="13420"/>
                    <a:pt x="14675" y="49722"/>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2"/>
                  </a:lnTo>
                  <a:cubicBezTo>
                    <a:pt x="22959918" y="94908"/>
                    <a:pt x="22870708" y="94908"/>
                    <a:pt x="22825138" y="49722"/>
                  </a:cubicBezTo>
                  <a:cubicBezTo>
                    <a:pt x="22788448" y="13420"/>
                    <a:pt x="22713528" y="13420"/>
                    <a:pt x="22676452" y="49722"/>
                  </a:cubicBezTo>
                  <a:cubicBezTo>
                    <a:pt x="22652508" y="72122"/>
                    <a:pt x="22618910" y="83708"/>
                    <a:pt x="22585310" y="83708"/>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54" name="Freeform: Shape 53">
              <a:extLst>
                <a:ext uri="{FF2B5EF4-FFF2-40B4-BE49-F238E27FC236}">
                  <a16:creationId xmlns:a16="http://schemas.microsoft.com/office/drawing/2014/main" id="{B79687CB-D14E-41DE-9BEC-88D1C2B5913E}"/>
                </a:ext>
              </a:extLst>
            </p:cNvPr>
            <p:cNvSpPr/>
            <p:nvPr/>
          </p:nvSpPr>
          <p:spPr>
            <a:xfrm>
              <a:off x="-51438" y="6149142"/>
              <a:ext cx="23005101" cy="83611"/>
            </a:xfrm>
            <a:custGeom>
              <a:avLst/>
              <a:gdLst>
                <a:gd name="connsiteX0" fmla="*/ 22585310 w 23005101"/>
                <a:gd name="connsiteY0" fmla="*/ 83323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3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3"/>
                  </a:moveTo>
                  <a:cubicBezTo>
                    <a:pt x="22551712" y="83323"/>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3"/>
                    <a:pt x="22585310" y="83323"/>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55" name="Freeform: Shape 54">
              <a:extLst>
                <a:ext uri="{FF2B5EF4-FFF2-40B4-BE49-F238E27FC236}">
                  <a16:creationId xmlns:a16="http://schemas.microsoft.com/office/drawing/2014/main" id="{6524524C-9392-4929-AEF0-D1AF937F11A4}"/>
                </a:ext>
              </a:extLst>
            </p:cNvPr>
            <p:cNvSpPr/>
            <p:nvPr/>
          </p:nvSpPr>
          <p:spPr>
            <a:xfrm>
              <a:off x="-51438" y="6422570"/>
              <a:ext cx="23005101" cy="83611"/>
            </a:xfrm>
            <a:custGeom>
              <a:avLst/>
              <a:gdLst>
                <a:gd name="connsiteX0" fmla="*/ 22585310 w 23005101"/>
                <a:gd name="connsiteY0" fmla="*/ 83323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3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3"/>
                  </a:moveTo>
                  <a:cubicBezTo>
                    <a:pt x="22551712" y="83323"/>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3"/>
                    <a:pt x="22585310" y="83323"/>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56" name="Freeform: Shape 55">
              <a:extLst>
                <a:ext uri="{FF2B5EF4-FFF2-40B4-BE49-F238E27FC236}">
                  <a16:creationId xmlns:a16="http://schemas.microsoft.com/office/drawing/2014/main" id="{11072E6E-375C-4744-9AC5-DCE18173D296}"/>
                </a:ext>
              </a:extLst>
            </p:cNvPr>
            <p:cNvSpPr/>
            <p:nvPr/>
          </p:nvSpPr>
          <p:spPr>
            <a:xfrm>
              <a:off x="-51438" y="6695612"/>
              <a:ext cx="23005101" cy="83708"/>
            </a:xfrm>
            <a:custGeom>
              <a:avLst/>
              <a:gdLst>
                <a:gd name="connsiteX0" fmla="*/ 22585310 w 23005101"/>
                <a:gd name="connsiteY0" fmla="*/ 83708 h 83708"/>
                <a:gd name="connsiteX1" fmla="*/ 22495328 w 23005101"/>
                <a:gd name="connsiteY1" fmla="*/ 49723 h 83708"/>
                <a:gd name="connsiteX2" fmla="*/ 22346644 w 23005101"/>
                <a:gd name="connsiteY2" fmla="*/ 49723 h 83708"/>
                <a:gd name="connsiteX3" fmla="*/ 22167064 w 23005101"/>
                <a:gd name="connsiteY3" fmla="*/ 49723 h 83708"/>
                <a:gd name="connsiteX4" fmla="*/ 22018380 w 23005101"/>
                <a:gd name="connsiteY4" fmla="*/ 49723 h 83708"/>
                <a:gd name="connsiteX5" fmla="*/ 21838800 w 23005101"/>
                <a:gd name="connsiteY5" fmla="*/ 49723 h 83708"/>
                <a:gd name="connsiteX6" fmla="*/ 21690116 w 23005101"/>
                <a:gd name="connsiteY6" fmla="*/ 49723 h 83708"/>
                <a:gd name="connsiteX7" fmla="*/ 21510536 w 23005101"/>
                <a:gd name="connsiteY7" fmla="*/ 49723 h 83708"/>
                <a:gd name="connsiteX8" fmla="*/ 21361854 w 23005101"/>
                <a:gd name="connsiteY8" fmla="*/ 49723 h 83708"/>
                <a:gd name="connsiteX9" fmla="*/ 21182272 w 23005101"/>
                <a:gd name="connsiteY9" fmla="*/ 49723 h 83708"/>
                <a:gd name="connsiteX10" fmla="*/ 21033590 w 23005101"/>
                <a:gd name="connsiteY10" fmla="*/ 49723 h 83708"/>
                <a:gd name="connsiteX11" fmla="*/ 20854010 w 23005101"/>
                <a:gd name="connsiteY11" fmla="*/ 49723 h 83708"/>
                <a:gd name="connsiteX12" fmla="*/ 20705326 w 23005101"/>
                <a:gd name="connsiteY12" fmla="*/ 49723 h 83708"/>
                <a:gd name="connsiteX13" fmla="*/ 20525358 w 23005101"/>
                <a:gd name="connsiteY13" fmla="*/ 49723 h 83708"/>
                <a:gd name="connsiteX14" fmla="*/ 20376676 w 23005101"/>
                <a:gd name="connsiteY14" fmla="*/ 49723 h 83708"/>
                <a:gd name="connsiteX15" fmla="*/ 20196708 w 23005101"/>
                <a:gd name="connsiteY15" fmla="*/ 49723 h 83708"/>
                <a:gd name="connsiteX16" fmla="*/ 20048026 w 23005101"/>
                <a:gd name="connsiteY16" fmla="*/ 49723 h 83708"/>
                <a:gd name="connsiteX17" fmla="*/ 19868446 w 23005101"/>
                <a:gd name="connsiteY17" fmla="*/ 49723 h 83708"/>
                <a:gd name="connsiteX18" fmla="*/ 19719762 w 23005101"/>
                <a:gd name="connsiteY18" fmla="*/ 49723 h 83708"/>
                <a:gd name="connsiteX19" fmla="*/ 19540182 w 23005101"/>
                <a:gd name="connsiteY19" fmla="*/ 49723 h 83708"/>
                <a:gd name="connsiteX20" fmla="*/ 19391498 w 23005101"/>
                <a:gd name="connsiteY20" fmla="*/ 49723 h 83708"/>
                <a:gd name="connsiteX21" fmla="*/ 19211920 w 23005101"/>
                <a:gd name="connsiteY21" fmla="*/ 49723 h 83708"/>
                <a:gd name="connsiteX22" fmla="*/ 19063234 w 23005101"/>
                <a:gd name="connsiteY22" fmla="*/ 49723 h 83708"/>
                <a:gd name="connsiteX23" fmla="*/ 18883656 w 23005101"/>
                <a:gd name="connsiteY23" fmla="*/ 49723 h 83708"/>
                <a:gd name="connsiteX24" fmla="*/ 18734972 w 23005101"/>
                <a:gd name="connsiteY24" fmla="*/ 49723 h 83708"/>
                <a:gd name="connsiteX25" fmla="*/ 18555006 w 23005101"/>
                <a:gd name="connsiteY25" fmla="*/ 49723 h 83708"/>
                <a:gd name="connsiteX26" fmla="*/ 18406320 w 23005101"/>
                <a:gd name="connsiteY26" fmla="*/ 49723 h 83708"/>
                <a:gd name="connsiteX27" fmla="*/ 18226356 w 23005101"/>
                <a:gd name="connsiteY27" fmla="*/ 49723 h 83708"/>
                <a:gd name="connsiteX28" fmla="*/ 18077672 w 23005101"/>
                <a:gd name="connsiteY28" fmla="*/ 49723 h 83708"/>
                <a:gd name="connsiteX29" fmla="*/ 17898092 w 23005101"/>
                <a:gd name="connsiteY29" fmla="*/ 49723 h 83708"/>
                <a:gd name="connsiteX30" fmla="*/ 17749408 w 23005101"/>
                <a:gd name="connsiteY30" fmla="*/ 49723 h 83708"/>
                <a:gd name="connsiteX31" fmla="*/ 17569442 w 23005101"/>
                <a:gd name="connsiteY31" fmla="*/ 49723 h 83708"/>
                <a:gd name="connsiteX32" fmla="*/ 17420758 w 23005101"/>
                <a:gd name="connsiteY32" fmla="*/ 49723 h 83708"/>
                <a:gd name="connsiteX33" fmla="*/ 17240792 w 23005101"/>
                <a:gd name="connsiteY33" fmla="*/ 49723 h 83708"/>
                <a:gd name="connsiteX34" fmla="*/ 17092108 w 23005101"/>
                <a:gd name="connsiteY34" fmla="*/ 49723 h 83708"/>
                <a:gd name="connsiteX35" fmla="*/ 16912528 w 23005101"/>
                <a:gd name="connsiteY35" fmla="*/ 49723 h 83708"/>
                <a:gd name="connsiteX36" fmla="*/ 16763844 w 23005101"/>
                <a:gd name="connsiteY36" fmla="*/ 49723 h 83708"/>
                <a:gd name="connsiteX37" fmla="*/ 16584265 w 23005101"/>
                <a:gd name="connsiteY37" fmla="*/ 49723 h 83708"/>
                <a:gd name="connsiteX38" fmla="*/ 16435581 w 23005101"/>
                <a:gd name="connsiteY38" fmla="*/ 49723 h 83708"/>
                <a:gd name="connsiteX39" fmla="*/ 16255616 w 23005101"/>
                <a:gd name="connsiteY39" fmla="*/ 49723 h 83708"/>
                <a:gd name="connsiteX40" fmla="*/ 16106931 w 23005101"/>
                <a:gd name="connsiteY40" fmla="*/ 49723 h 83708"/>
                <a:gd name="connsiteX41" fmla="*/ 15926966 w 23005101"/>
                <a:gd name="connsiteY41" fmla="*/ 49723 h 83708"/>
                <a:gd name="connsiteX42" fmla="*/ 15778281 w 23005101"/>
                <a:gd name="connsiteY42" fmla="*/ 49723 h 83708"/>
                <a:gd name="connsiteX43" fmla="*/ 15598702 w 23005101"/>
                <a:gd name="connsiteY43" fmla="*/ 49723 h 83708"/>
                <a:gd name="connsiteX44" fmla="*/ 15450018 w 23005101"/>
                <a:gd name="connsiteY44" fmla="*/ 49723 h 83708"/>
                <a:gd name="connsiteX45" fmla="*/ 15270438 w 23005101"/>
                <a:gd name="connsiteY45" fmla="*/ 49723 h 83708"/>
                <a:gd name="connsiteX46" fmla="*/ 15121754 w 23005101"/>
                <a:gd name="connsiteY46" fmla="*/ 49723 h 83708"/>
                <a:gd name="connsiteX47" fmla="*/ 14942175 w 23005101"/>
                <a:gd name="connsiteY47" fmla="*/ 49723 h 83708"/>
                <a:gd name="connsiteX48" fmla="*/ 14793490 w 23005101"/>
                <a:gd name="connsiteY48" fmla="*/ 49723 h 83708"/>
                <a:gd name="connsiteX49" fmla="*/ 14613911 w 23005101"/>
                <a:gd name="connsiteY49" fmla="*/ 49723 h 83708"/>
                <a:gd name="connsiteX50" fmla="*/ 14465227 w 23005101"/>
                <a:gd name="connsiteY50" fmla="*/ 49723 h 83708"/>
                <a:gd name="connsiteX51" fmla="*/ 14285647 w 23005101"/>
                <a:gd name="connsiteY51" fmla="*/ 49723 h 83708"/>
                <a:gd name="connsiteX52" fmla="*/ 14136963 w 23005101"/>
                <a:gd name="connsiteY52" fmla="*/ 49723 h 83708"/>
                <a:gd name="connsiteX53" fmla="*/ 13957384 w 23005101"/>
                <a:gd name="connsiteY53" fmla="*/ 49723 h 83708"/>
                <a:gd name="connsiteX54" fmla="*/ 13808699 w 23005101"/>
                <a:gd name="connsiteY54" fmla="*/ 49723 h 83708"/>
                <a:gd name="connsiteX55" fmla="*/ 13628734 w 23005101"/>
                <a:gd name="connsiteY55" fmla="*/ 49723 h 83708"/>
                <a:gd name="connsiteX56" fmla="*/ 13480049 w 23005101"/>
                <a:gd name="connsiteY56" fmla="*/ 49723 h 83708"/>
                <a:gd name="connsiteX57" fmla="*/ 13300085 w 23005101"/>
                <a:gd name="connsiteY57" fmla="*/ 49723 h 83708"/>
                <a:gd name="connsiteX58" fmla="*/ 13151400 w 23005101"/>
                <a:gd name="connsiteY58" fmla="*/ 49723 h 83708"/>
                <a:gd name="connsiteX59" fmla="*/ 12971434 w 23005101"/>
                <a:gd name="connsiteY59" fmla="*/ 49723 h 83708"/>
                <a:gd name="connsiteX60" fmla="*/ 12822750 w 23005101"/>
                <a:gd name="connsiteY60" fmla="*/ 49723 h 83708"/>
                <a:gd name="connsiteX61" fmla="*/ 12643171 w 23005101"/>
                <a:gd name="connsiteY61" fmla="*/ 49723 h 83708"/>
                <a:gd name="connsiteX62" fmla="*/ 12494486 w 23005101"/>
                <a:gd name="connsiteY62" fmla="*/ 49723 h 83708"/>
                <a:gd name="connsiteX63" fmla="*/ 12314907 w 23005101"/>
                <a:gd name="connsiteY63" fmla="*/ 49723 h 83708"/>
                <a:gd name="connsiteX64" fmla="*/ 12166223 w 23005101"/>
                <a:gd name="connsiteY64" fmla="*/ 49723 h 83708"/>
                <a:gd name="connsiteX65" fmla="*/ 11986257 w 23005101"/>
                <a:gd name="connsiteY65" fmla="*/ 49723 h 83708"/>
                <a:gd name="connsiteX66" fmla="*/ 11837573 w 23005101"/>
                <a:gd name="connsiteY66" fmla="*/ 49723 h 83708"/>
                <a:gd name="connsiteX67" fmla="*/ 11657607 w 23005101"/>
                <a:gd name="connsiteY67" fmla="*/ 49723 h 83708"/>
                <a:gd name="connsiteX68" fmla="*/ 11508923 w 23005101"/>
                <a:gd name="connsiteY68" fmla="*/ 49723 h 83708"/>
                <a:gd name="connsiteX69" fmla="*/ 11328958 w 23005101"/>
                <a:gd name="connsiteY69" fmla="*/ 49723 h 83708"/>
                <a:gd name="connsiteX70" fmla="*/ 11180273 w 23005101"/>
                <a:gd name="connsiteY70" fmla="*/ 49723 h 83708"/>
                <a:gd name="connsiteX71" fmla="*/ 11000694 w 23005101"/>
                <a:gd name="connsiteY71" fmla="*/ 49723 h 83708"/>
                <a:gd name="connsiteX72" fmla="*/ 10852010 w 23005101"/>
                <a:gd name="connsiteY72" fmla="*/ 49723 h 83708"/>
                <a:gd name="connsiteX73" fmla="*/ 10672044 w 23005101"/>
                <a:gd name="connsiteY73" fmla="*/ 49723 h 83708"/>
                <a:gd name="connsiteX74" fmla="*/ 10523359 w 23005101"/>
                <a:gd name="connsiteY74" fmla="*/ 49723 h 83708"/>
                <a:gd name="connsiteX75" fmla="*/ 10343780 w 23005101"/>
                <a:gd name="connsiteY75" fmla="*/ 49723 h 83708"/>
                <a:gd name="connsiteX76" fmla="*/ 10195096 w 23005101"/>
                <a:gd name="connsiteY76" fmla="*/ 49723 h 83708"/>
                <a:gd name="connsiteX77" fmla="*/ 10015517 w 23005101"/>
                <a:gd name="connsiteY77" fmla="*/ 49723 h 83708"/>
                <a:gd name="connsiteX78" fmla="*/ 9866833 w 23005101"/>
                <a:gd name="connsiteY78" fmla="*/ 49723 h 83708"/>
                <a:gd name="connsiteX79" fmla="*/ 9687253 w 23005101"/>
                <a:gd name="connsiteY79" fmla="*/ 49723 h 83708"/>
                <a:gd name="connsiteX80" fmla="*/ 9538569 w 23005101"/>
                <a:gd name="connsiteY80" fmla="*/ 49723 h 83708"/>
                <a:gd name="connsiteX81" fmla="*/ 9358989 w 23005101"/>
                <a:gd name="connsiteY81" fmla="*/ 49723 h 83708"/>
                <a:gd name="connsiteX82" fmla="*/ 9210305 w 23005101"/>
                <a:gd name="connsiteY82" fmla="*/ 49723 h 83708"/>
                <a:gd name="connsiteX83" fmla="*/ 9030340 w 23005101"/>
                <a:gd name="connsiteY83" fmla="*/ 49723 h 83708"/>
                <a:gd name="connsiteX84" fmla="*/ 8881655 w 23005101"/>
                <a:gd name="connsiteY84" fmla="*/ 49723 h 83708"/>
                <a:gd name="connsiteX85" fmla="*/ 8701690 w 23005101"/>
                <a:gd name="connsiteY85" fmla="*/ 49723 h 83708"/>
                <a:gd name="connsiteX86" fmla="*/ 8553006 w 23005101"/>
                <a:gd name="connsiteY86" fmla="*/ 49723 h 83708"/>
                <a:gd name="connsiteX87" fmla="*/ 8373427 w 23005101"/>
                <a:gd name="connsiteY87" fmla="*/ 49723 h 83708"/>
                <a:gd name="connsiteX88" fmla="*/ 8224742 w 23005101"/>
                <a:gd name="connsiteY88" fmla="*/ 49723 h 83708"/>
                <a:gd name="connsiteX89" fmla="*/ 8045163 w 23005101"/>
                <a:gd name="connsiteY89" fmla="*/ 49723 h 83708"/>
                <a:gd name="connsiteX90" fmla="*/ 7896479 w 23005101"/>
                <a:gd name="connsiteY90" fmla="*/ 49723 h 83708"/>
                <a:gd name="connsiteX91" fmla="*/ 7716899 w 23005101"/>
                <a:gd name="connsiteY91" fmla="*/ 49723 h 83708"/>
                <a:gd name="connsiteX92" fmla="*/ 7568215 w 23005101"/>
                <a:gd name="connsiteY92" fmla="*/ 49723 h 83708"/>
                <a:gd name="connsiteX93" fmla="*/ 7388636 w 23005101"/>
                <a:gd name="connsiteY93" fmla="*/ 49723 h 83708"/>
                <a:gd name="connsiteX94" fmla="*/ 7239951 w 23005101"/>
                <a:gd name="connsiteY94" fmla="*/ 49723 h 83708"/>
                <a:gd name="connsiteX95" fmla="*/ 7060372 w 23005101"/>
                <a:gd name="connsiteY95" fmla="*/ 49723 h 83708"/>
                <a:gd name="connsiteX96" fmla="*/ 6911688 w 23005101"/>
                <a:gd name="connsiteY96" fmla="*/ 49723 h 83708"/>
                <a:gd name="connsiteX97" fmla="*/ 6732108 w 23005101"/>
                <a:gd name="connsiteY97" fmla="*/ 49723 h 83708"/>
                <a:gd name="connsiteX98" fmla="*/ 6583424 w 23005101"/>
                <a:gd name="connsiteY98" fmla="*/ 49723 h 83708"/>
                <a:gd name="connsiteX99" fmla="*/ 6403458 w 23005101"/>
                <a:gd name="connsiteY99" fmla="*/ 49723 h 83708"/>
                <a:gd name="connsiteX100" fmla="*/ 6254774 w 23005101"/>
                <a:gd name="connsiteY100" fmla="*/ 49723 h 83708"/>
                <a:gd name="connsiteX101" fmla="*/ 6075195 w 23005101"/>
                <a:gd name="connsiteY101" fmla="*/ 49723 h 83708"/>
                <a:gd name="connsiteX102" fmla="*/ 5926511 w 23005101"/>
                <a:gd name="connsiteY102" fmla="*/ 49723 h 83708"/>
                <a:gd name="connsiteX103" fmla="*/ 5746931 w 23005101"/>
                <a:gd name="connsiteY103" fmla="*/ 49723 h 83708"/>
                <a:gd name="connsiteX104" fmla="*/ 5598247 w 23005101"/>
                <a:gd name="connsiteY104" fmla="*/ 49723 h 83708"/>
                <a:gd name="connsiteX105" fmla="*/ 5418281 w 23005101"/>
                <a:gd name="connsiteY105" fmla="*/ 49723 h 83708"/>
                <a:gd name="connsiteX106" fmla="*/ 5269597 w 23005101"/>
                <a:gd name="connsiteY106" fmla="*/ 49723 h 83708"/>
                <a:gd name="connsiteX107" fmla="*/ 5090018 w 23005101"/>
                <a:gd name="connsiteY107" fmla="*/ 49723 h 83708"/>
                <a:gd name="connsiteX108" fmla="*/ 4941333 w 23005101"/>
                <a:gd name="connsiteY108" fmla="*/ 49723 h 83708"/>
                <a:gd name="connsiteX109" fmla="*/ 4761368 w 23005101"/>
                <a:gd name="connsiteY109" fmla="*/ 49723 h 83708"/>
                <a:gd name="connsiteX110" fmla="*/ 4612684 w 23005101"/>
                <a:gd name="connsiteY110" fmla="*/ 49723 h 83708"/>
                <a:gd name="connsiteX111" fmla="*/ 4433104 w 23005101"/>
                <a:gd name="connsiteY111" fmla="*/ 49723 h 83708"/>
                <a:gd name="connsiteX112" fmla="*/ 4284420 w 23005101"/>
                <a:gd name="connsiteY112" fmla="*/ 49723 h 83708"/>
                <a:gd name="connsiteX113" fmla="*/ 4104840 w 23005101"/>
                <a:gd name="connsiteY113" fmla="*/ 49723 h 83708"/>
                <a:gd name="connsiteX114" fmla="*/ 3956156 w 23005101"/>
                <a:gd name="connsiteY114" fmla="*/ 49723 h 83708"/>
                <a:gd name="connsiteX115" fmla="*/ 3776190 w 23005101"/>
                <a:gd name="connsiteY115" fmla="*/ 49723 h 83708"/>
                <a:gd name="connsiteX116" fmla="*/ 3627506 w 23005101"/>
                <a:gd name="connsiteY116" fmla="*/ 49723 h 83708"/>
                <a:gd name="connsiteX117" fmla="*/ 3447541 w 23005101"/>
                <a:gd name="connsiteY117" fmla="*/ 49723 h 83708"/>
                <a:gd name="connsiteX118" fmla="*/ 3298857 w 23005101"/>
                <a:gd name="connsiteY118" fmla="*/ 49723 h 83708"/>
                <a:gd name="connsiteX119" fmla="*/ 3118891 w 23005101"/>
                <a:gd name="connsiteY119" fmla="*/ 49723 h 83708"/>
                <a:gd name="connsiteX120" fmla="*/ 2970207 w 23005101"/>
                <a:gd name="connsiteY120" fmla="*/ 49723 h 83708"/>
                <a:gd name="connsiteX121" fmla="*/ 2790241 w 23005101"/>
                <a:gd name="connsiteY121" fmla="*/ 49723 h 83708"/>
                <a:gd name="connsiteX122" fmla="*/ 2641557 w 23005101"/>
                <a:gd name="connsiteY122" fmla="*/ 49723 h 83708"/>
                <a:gd name="connsiteX123" fmla="*/ 2461977 w 23005101"/>
                <a:gd name="connsiteY123" fmla="*/ 49723 h 83708"/>
                <a:gd name="connsiteX124" fmla="*/ 2313293 w 23005101"/>
                <a:gd name="connsiteY124" fmla="*/ 49723 h 83708"/>
                <a:gd name="connsiteX125" fmla="*/ 2133714 w 23005101"/>
                <a:gd name="connsiteY125" fmla="*/ 49723 h 83708"/>
                <a:gd name="connsiteX126" fmla="*/ 1985030 w 23005101"/>
                <a:gd name="connsiteY126" fmla="*/ 49723 h 83708"/>
                <a:gd name="connsiteX127" fmla="*/ 1805450 w 23005101"/>
                <a:gd name="connsiteY127" fmla="*/ 49723 h 83708"/>
                <a:gd name="connsiteX128" fmla="*/ 1656766 w 23005101"/>
                <a:gd name="connsiteY128" fmla="*/ 49723 h 83708"/>
                <a:gd name="connsiteX129" fmla="*/ 1476800 w 23005101"/>
                <a:gd name="connsiteY129" fmla="*/ 49723 h 83708"/>
                <a:gd name="connsiteX130" fmla="*/ 1328116 w 23005101"/>
                <a:gd name="connsiteY130" fmla="*/ 49723 h 83708"/>
                <a:gd name="connsiteX131" fmla="*/ 1148150 w 23005101"/>
                <a:gd name="connsiteY131" fmla="*/ 49723 h 83708"/>
                <a:gd name="connsiteX132" fmla="*/ 999466 w 23005101"/>
                <a:gd name="connsiteY132" fmla="*/ 49723 h 83708"/>
                <a:gd name="connsiteX133" fmla="*/ 819887 w 23005101"/>
                <a:gd name="connsiteY133" fmla="*/ 49723 h 83708"/>
                <a:gd name="connsiteX134" fmla="*/ 671203 w 23005101"/>
                <a:gd name="connsiteY134" fmla="*/ 49723 h 83708"/>
                <a:gd name="connsiteX135" fmla="*/ 491623 w 23005101"/>
                <a:gd name="connsiteY135" fmla="*/ 49723 h 83708"/>
                <a:gd name="connsiteX136" fmla="*/ 342939 w 23005101"/>
                <a:gd name="connsiteY136" fmla="*/ 49723 h 83708"/>
                <a:gd name="connsiteX137" fmla="*/ 163359 w 23005101"/>
                <a:gd name="connsiteY137" fmla="*/ 49723 h 83708"/>
                <a:gd name="connsiteX138" fmla="*/ 14675 w 23005101"/>
                <a:gd name="connsiteY138" fmla="*/ 49723 h 83708"/>
                <a:gd name="connsiteX139" fmla="*/ 0 w 23005101"/>
                <a:gd name="connsiteY139" fmla="*/ 33889 h 83708"/>
                <a:gd name="connsiteX140" fmla="*/ 179580 w 23005101"/>
                <a:gd name="connsiteY140" fmla="*/ 33889 h 83708"/>
                <a:gd name="connsiteX141" fmla="*/ 328264 w 23005101"/>
                <a:gd name="connsiteY141" fmla="*/ 33889 h 83708"/>
                <a:gd name="connsiteX142" fmla="*/ 507843 w 23005101"/>
                <a:gd name="connsiteY142" fmla="*/ 33889 h 83708"/>
                <a:gd name="connsiteX143" fmla="*/ 656527 w 23005101"/>
                <a:gd name="connsiteY143" fmla="*/ 33889 h 83708"/>
                <a:gd name="connsiteX144" fmla="*/ 836107 w 23005101"/>
                <a:gd name="connsiteY144" fmla="*/ 33889 h 83708"/>
                <a:gd name="connsiteX145" fmla="*/ 984791 w 23005101"/>
                <a:gd name="connsiteY145" fmla="*/ 33889 h 83708"/>
                <a:gd name="connsiteX146" fmla="*/ 1164757 w 23005101"/>
                <a:gd name="connsiteY146" fmla="*/ 33889 h 83708"/>
                <a:gd name="connsiteX147" fmla="*/ 1313441 w 23005101"/>
                <a:gd name="connsiteY147" fmla="*/ 33889 h 83708"/>
                <a:gd name="connsiteX148" fmla="*/ 1493406 w 23005101"/>
                <a:gd name="connsiteY148" fmla="*/ 33889 h 83708"/>
                <a:gd name="connsiteX149" fmla="*/ 1642091 w 23005101"/>
                <a:gd name="connsiteY149" fmla="*/ 33889 h 83708"/>
                <a:gd name="connsiteX150" fmla="*/ 1821670 w 23005101"/>
                <a:gd name="connsiteY150" fmla="*/ 33889 h 83708"/>
                <a:gd name="connsiteX151" fmla="*/ 1970354 w 23005101"/>
                <a:gd name="connsiteY151" fmla="*/ 33889 h 83708"/>
                <a:gd name="connsiteX152" fmla="*/ 2149934 w 23005101"/>
                <a:gd name="connsiteY152" fmla="*/ 33889 h 83708"/>
                <a:gd name="connsiteX153" fmla="*/ 2298618 w 23005101"/>
                <a:gd name="connsiteY153" fmla="*/ 33889 h 83708"/>
                <a:gd name="connsiteX154" fmla="*/ 2478197 w 23005101"/>
                <a:gd name="connsiteY154" fmla="*/ 33889 h 83708"/>
                <a:gd name="connsiteX155" fmla="*/ 2626881 w 23005101"/>
                <a:gd name="connsiteY155" fmla="*/ 33889 h 83708"/>
                <a:gd name="connsiteX156" fmla="*/ 2806461 w 23005101"/>
                <a:gd name="connsiteY156" fmla="*/ 33889 h 83708"/>
                <a:gd name="connsiteX157" fmla="*/ 2955145 w 23005101"/>
                <a:gd name="connsiteY157" fmla="*/ 33889 h 83708"/>
                <a:gd name="connsiteX158" fmla="*/ 3135111 w 23005101"/>
                <a:gd name="connsiteY158" fmla="*/ 33889 h 83708"/>
                <a:gd name="connsiteX159" fmla="*/ 3283795 w 23005101"/>
                <a:gd name="connsiteY159" fmla="*/ 33889 h 83708"/>
                <a:gd name="connsiteX160" fmla="*/ 3463761 w 23005101"/>
                <a:gd name="connsiteY160" fmla="*/ 33889 h 83708"/>
                <a:gd name="connsiteX161" fmla="*/ 3612445 w 23005101"/>
                <a:gd name="connsiteY161" fmla="*/ 33889 h 83708"/>
                <a:gd name="connsiteX162" fmla="*/ 3792410 w 23005101"/>
                <a:gd name="connsiteY162" fmla="*/ 33889 h 83708"/>
                <a:gd name="connsiteX163" fmla="*/ 3941095 w 23005101"/>
                <a:gd name="connsiteY163" fmla="*/ 33889 h 83708"/>
                <a:gd name="connsiteX164" fmla="*/ 4121060 w 23005101"/>
                <a:gd name="connsiteY164" fmla="*/ 33889 h 83708"/>
                <a:gd name="connsiteX165" fmla="*/ 4269745 w 23005101"/>
                <a:gd name="connsiteY165" fmla="*/ 33889 h 83708"/>
                <a:gd name="connsiteX166" fmla="*/ 4449324 w 23005101"/>
                <a:gd name="connsiteY166" fmla="*/ 33889 h 83708"/>
                <a:gd name="connsiteX167" fmla="*/ 4598008 w 23005101"/>
                <a:gd name="connsiteY167" fmla="*/ 33889 h 83708"/>
                <a:gd name="connsiteX168" fmla="*/ 4777588 w 23005101"/>
                <a:gd name="connsiteY168" fmla="*/ 33889 h 83708"/>
                <a:gd name="connsiteX169" fmla="*/ 4926272 w 23005101"/>
                <a:gd name="connsiteY169" fmla="*/ 33889 h 83708"/>
                <a:gd name="connsiteX170" fmla="*/ 5106238 w 23005101"/>
                <a:gd name="connsiteY170" fmla="*/ 33889 h 83708"/>
                <a:gd name="connsiteX171" fmla="*/ 5254922 w 23005101"/>
                <a:gd name="connsiteY171" fmla="*/ 33889 h 83708"/>
                <a:gd name="connsiteX172" fmla="*/ 5434887 w 23005101"/>
                <a:gd name="connsiteY172" fmla="*/ 33889 h 83708"/>
                <a:gd name="connsiteX173" fmla="*/ 5583572 w 23005101"/>
                <a:gd name="connsiteY173" fmla="*/ 33889 h 83708"/>
                <a:gd name="connsiteX174" fmla="*/ 5763538 w 23005101"/>
                <a:gd name="connsiteY174" fmla="*/ 33889 h 83708"/>
                <a:gd name="connsiteX175" fmla="*/ 5912221 w 23005101"/>
                <a:gd name="connsiteY175" fmla="*/ 33889 h 83708"/>
                <a:gd name="connsiteX176" fmla="*/ 6091801 w 23005101"/>
                <a:gd name="connsiteY176" fmla="*/ 33889 h 83708"/>
                <a:gd name="connsiteX177" fmla="*/ 6240485 w 23005101"/>
                <a:gd name="connsiteY177" fmla="*/ 33889 h 83708"/>
                <a:gd name="connsiteX178" fmla="*/ 6420065 w 23005101"/>
                <a:gd name="connsiteY178" fmla="*/ 33889 h 83708"/>
                <a:gd name="connsiteX179" fmla="*/ 6568749 w 23005101"/>
                <a:gd name="connsiteY179" fmla="*/ 33889 h 83708"/>
                <a:gd name="connsiteX180" fmla="*/ 6748328 w 23005101"/>
                <a:gd name="connsiteY180" fmla="*/ 33889 h 83708"/>
                <a:gd name="connsiteX181" fmla="*/ 6897012 w 23005101"/>
                <a:gd name="connsiteY181" fmla="*/ 33889 h 83708"/>
                <a:gd name="connsiteX182" fmla="*/ 7076592 w 23005101"/>
                <a:gd name="connsiteY182" fmla="*/ 33889 h 83708"/>
                <a:gd name="connsiteX183" fmla="*/ 7225276 w 23005101"/>
                <a:gd name="connsiteY183" fmla="*/ 33889 h 83708"/>
                <a:gd name="connsiteX184" fmla="*/ 7405242 w 23005101"/>
                <a:gd name="connsiteY184" fmla="*/ 33889 h 83708"/>
                <a:gd name="connsiteX185" fmla="*/ 7553926 w 23005101"/>
                <a:gd name="connsiteY185" fmla="*/ 33889 h 83708"/>
                <a:gd name="connsiteX186" fmla="*/ 7733505 w 23005101"/>
                <a:gd name="connsiteY186" fmla="*/ 33889 h 83708"/>
                <a:gd name="connsiteX187" fmla="*/ 7882190 w 23005101"/>
                <a:gd name="connsiteY187" fmla="*/ 33889 h 83708"/>
                <a:gd name="connsiteX188" fmla="*/ 8061769 w 23005101"/>
                <a:gd name="connsiteY188" fmla="*/ 33889 h 83708"/>
                <a:gd name="connsiteX189" fmla="*/ 8210453 w 23005101"/>
                <a:gd name="connsiteY189" fmla="*/ 33889 h 83708"/>
                <a:gd name="connsiteX190" fmla="*/ 8390418 w 23005101"/>
                <a:gd name="connsiteY190" fmla="*/ 33889 h 83708"/>
                <a:gd name="connsiteX191" fmla="*/ 8539103 w 23005101"/>
                <a:gd name="connsiteY191" fmla="*/ 33889 h 83708"/>
                <a:gd name="connsiteX192" fmla="*/ 8718682 w 23005101"/>
                <a:gd name="connsiteY192" fmla="*/ 33889 h 83708"/>
                <a:gd name="connsiteX193" fmla="*/ 8867366 w 23005101"/>
                <a:gd name="connsiteY193" fmla="*/ 33889 h 83708"/>
                <a:gd name="connsiteX194" fmla="*/ 9047332 w 23005101"/>
                <a:gd name="connsiteY194" fmla="*/ 33889 h 83708"/>
                <a:gd name="connsiteX195" fmla="*/ 9196016 w 23005101"/>
                <a:gd name="connsiteY195" fmla="*/ 33889 h 83708"/>
                <a:gd name="connsiteX196" fmla="*/ 9375596 w 23005101"/>
                <a:gd name="connsiteY196" fmla="*/ 33889 h 83708"/>
                <a:gd name="connsiteX197" fmla="*/ 9524280 w 23005101"/>
                <a:gd name="connsiteY197" fmla="*/ 33889 h 83708"/>
                <a:gd name="connsiteX198" fmla="*/ 9703859 w 23005101"/>
                <a:gd name="connsiteY198" fmla="*/ 33889 h 83708"/>
                <a:gd name="connsiteX199" fmla="*/ 9852543 w 23005101"/>
                <a:gd name="connsiteY199" fmla="*/ 33889 h 83708"/>
                <a:gd name="connsiteX200" fmla="*/ 10032123 w 23005101"/>
                <a:gd name="connsiteY200" fmla="*/ 33889 h 83708"/>
                <a:gd name="connsiteX201" fmla="*/ 10180807 w 23005101"/>
                <a:gd name="connsiteY201" fmla="*/ 33889 h 83708"/>
                <a:gd name="connsiteX202" fmla="*/ 10360773 w 23005101"/>
                <a:gd name="connsiteY202" fmla="*/ 33889 h 83708"/>
                <a:gd name="connsiteX203" fmla="*/ 10509457 w 23005101"/>
                <a:gd name="connsiteY203" fmla="*/ 33889 h 83708"/>
                <a:gd name="connsiteX204" fmla="*/ 10689036 w 23005101"/>
                <a:gd name="connsiteY204" fmla="*/ 33889 h 83708"/>
                <a:gd name="connsiteX205" fmla="*/ 10837721 w 23005101"/>
                <a:gd name="connsiteY205" fmla="*/ 33889 h 83708"/>
                <a:gd name="connsiteX206" fmla="*/ 11017687 w 23005101"/>
                <a:gd name="connsiteY206" fmla="*/ 33889 h 83708"/>
                <a:gd name="connsiteX207" fmla="*/ 11166371 w 23005101"/>
                <a:gd name="connsiteY207" fmla="*/ 33889 h 83708"/>
                <a:gd name="connsiteX208" fmla="*/ 11345950 w 23005101"/>
                <a:gd name="connsiteY208" fmla="*/ 33889 h 83708"/>
                <a:gd name="connsiteX209" fmla="*/ 11494635 w 23005101"/>
                <a:gd name="connsiteY209" fmla="*/ 33889 h 83708"/>
                <a:gd name="connsiteX210" fmla="*/ 11674214 w 23005101"/>
                <a:gd name="connsiteY210" fmla="*/ 33889 h 83708"/>
                <a:gd name="connsiteX211" fmla="*/ 11822898 w 23005101"/>
                <a:gd name="connsiteY211" fmla="*/ 33889 h 83708"/>
                <a:gd name="connsiteX212" fmla="*/ 12002477 w 23005101"/>
                <a:gd name="connsiteY212" fmla="*/ 33889 h 83708"/>
                <a:gd name="connsiteX213" fmla="*/ 12151162 w 23005101"/>
                <a:gd name="connsiteY213" fmla="*/ 33889 h 83708"/>
                <a:gd name="connsiteX214" fmla="*/ 12330741 w 23005101"/>
                <a:gd name="connsiteY214" fmla="*/ 33889 h 83708"/>
                <a:gd name="connsiteX215" fmla="*/ 12479425 w 23005101"/>
                <a:gd name="connsiteY215" fmla="*/ 33889 h 83708"/>
                <a:gd name="connsiteX216" fmla="*/ 12659390 w 23005101"/>
                <a:gd name="connsiteY216" fmla="*/ 33889 h 83708"/>
                <a:gd name="connsiteX217" fmla="*/ 12808074 w 23005101"/>
                <a:gd name="connsiteY217" fmla="*/ 33889 h 83708"/>
                <a:gd name="connsiteX218" fmla="*/ 12987654 w 23005101"/>
                <a:gd name="connsiteY218" fmla="*/ 33889 h 83708"/>
                <a:gd name="connsiteX219" fmla="*/ 13136338 w 23005101"/>
                <a:gd name="connsiteY219" fmla="*/ 33889 h 83708"/>
                <a:gd name="connsiteX220" fmla="*/ 13315917 w 23005101"/>
                <a:gd name="connsiteY220" fmla="*/ 33889 h 83708"/>
                <a:gd name="connsiteX221" fmla="*/ 13464602 w 23005101"/>
                <a:gd name="connsiteY221" fmla="*/ 33889 h 83708"/>
                <a:gd name="connsiteX222" fmla="*/ 13644181 w 23005101"/>
                <a:gd name="connsiteY222" fmla="*/ 33889 h 83708"/>
                <a:gd name="connsiteX223" fmla="*/ 13792865 w 23005101"/>
                <a:gd name="connsiteY223" fmla="*/ 33889 h 83708"/>
                <a:gd name="connsiteX224" fmla="*/ 13972445 w 23005101"/>
                <a:gd name="connsiteY224" fmla="*/ 33889 h 83708"/>
                <a:gd name="connsiteX225" fmla="*/ 14121129 w 23005101"/>
                <a:gd name="connsiteY225" fmla="*/ 33889 h 83708"/>
                <a:gd name="connsiteX226" fmla="*/ 14300708 w 23005101"/>
                <a:gd name="connsiteY226" fmla="*/ 33889 h 83708"/>
                <a:gd name="connsiteX227" fmla="*/ 14449393 w 23005101"/>
                <a:gd name="connsiteY227" fmla="*/ 33889 h 83708"/>
                <a:gd name="connsiteX228" fmla="*/ 14629359 w 23005101"/>
                <a:gd name="connsiteY228" fmla="*/ 33889 h 83708"/>
                <a:gd name="connsiteX229" fmla="*/ 14778043 w 23005101"/>
                <a:gd name="connsiteY229" fmla="*/ 33889 h 83708"/>
                <a:gd name="connsiteX230" fmla="*/ 14957622 w 23005101"/>
                <a:gd name="connsiteY230" fmla="*/ 33889 h 83708"/>
                <a:gd name="connsiteX231" fmla="*/ 15106307 w 23005101"/>
                <a:gd name="connsiteY231" fmla="*/ 33889 h 83708"/>
                <a:gd name="connsiteX232" fmla="*/ 15286272 w 23005101"/>
                <a:gd name="connsiteY232" fmla="*/ 33889 h 83708"/>
                <a:gd name="connsiteX233" fmla="*/ 15434957 w 23005101"/>
                <a:gd name="connsiteY233" fmla="*/ 33889 h 83708"/>
                <a:gd name="connsiteX234" fmla="*/ 15614921 w 23005101"/>
                <a:gd name="connsiteY234" fmla="*/ 33889 h 83708"/>
                <a:gd name="connsiteX235" fmla="*/ 15763606 w 23005101"/>
                <a:gd name="connsiteY235" fmla="*/ 33889 h 83708"/>
                <a:gd name="connsiteX236" fmla="*/ 15943185 w 23005101"/>
                <a:gd name="connsiteY236" fmla="*/ 33889 h 83708"/>
                <a:gd name="connsiteX237" fmla="*/ 16091869 w 23005101"/>
                <a:gd name="connsiteY237" fmla="*/ 33889 h 83708"/>
                <a:gd name="connsiteX238" fmla="*/ 16271449 w 23005101"/>
                <a:gd name="connsiteY238" fmla="*/ 33889 h 83708"/>
                <a:gd name="connsiteX239" fmla="*/ 16420133 w 23005101"/>
                <a:gd name="connsiteY239" fmla="*/ 33889 h 83708"/>
                <a:gd name="connsiteX240" fmla="*/ 16600099 w 23005101"/>
                <a:gd name="connsiteY240" fmla="*/ 33889 h 83708"/>
                <a:gd name="connsiteX241" fmla="*/ 16748783 w 23005101"/>
                <a:gd name="connsiteY241" fmla="*/ 33889 h 83708"/>
                <a:gd name="connsiteX242" fmla="*/ 16928750 w 23005101"/>
                <a:gd name="connsiteY242" fmla="*/ 33889 h 83708"/>
                <a:gd name="connsiteX243" fmla="*/ 17077434 w 23005101"/>
                <a:gd name="connsiteY243" fmla="*/ 33889 h 83708"/>
                <a:gd name="connsiteX244" fmla="*/ 17257398 w 23005101"/>
                <a:gd name="connsiteY244" fmla="*/ 33889 h 83708"/>
                <a:gd name="connsiteX245" fmla="*/ 17406082 w 23005101"/>
                <a:gd name="connsiteY245" fmla="*/ 33889 h 83708"/>
                <a:gd name="connsiteX246" fmla="*/ 17585662 w 23005101"/>
                <a:gd name="connsiteY246" fmla="*/ 33889 h 83708"/>
                <a:gd name="connsiteX247" fmla="*/ 17734346 w 23005101"/>
                <a:gd name="connsiteY247" fmla="*/ 33889 h 83708"/>
                <a:gd name="connsiteX248" fmla="*/ 17914312 w 23005101"/>
                <a:gd name="connsiteY248" fmla="*/ 33889 h 83708"/>
                <a:gd name="connsiteX249" fmla="*/ 18062996 w 23005101"/>
                <a:gd name="connsiteY249" fmla="*/ 33889 h 83708"/>
                <a:gd name="connsiteX250" fmla="*/ 18242576 w 23005101"/>
                <a:gd name="connsiteY250" fmla="*/ 33889 h 83708"/>
                <a:gd name="connsiteX251" fmla="*/ 18391260 w 23005101"/>
                <a:gd name="connsiteY251" fmla="*/ 33889 h 83708"/>
                <a:gd name="connsiteX252" fmla="*/ 18570840 w 23005101"/>
                <a:gd name="connsiteY252" fmla="*/ 33889 h 83708"/>
                <a:gd name="connsiteX253" fmla="*/ 18719524 w 23005101"/>
                <a:gd name="connsiteY253" fmla="*/ 33889 h 83708"/>
                <a:gd name="connsiteX254" fmla="*/ 18899490 w 23005101"/>
                <a:gd name="connsiteY254" fmla="*/ 33889 h 83708"/>
                <a:gd name="connsiteX255" fmla="*/ 19048174 w 23005101"/>
                <a:gd name="connsiteY255" fmla="*/ 33889 h 83708"/>
                <a:gd name="connsiteX256" fmla="*/ 19228140 w 23005101"/>
                <a:gd name="connsiteY256" fmla="*/ 33889 h 83708"/>
                <a:gd name="connsiteX257" fmla="*/ 19376822 w 23005101"/>
                <a:gd name="connsiteY257" fmla="*/ 33889 h 83708"/>
                <a:gd name="connsiteX258" fmla="*/ 19556788 w 23005101"/>
                <a:gd name="connsiteY258" fmla="*/ 33889 h 83708"/>
                <a:gd name="connsiteX259" fmla="*/ 19705474 w 23005101"/>
                <a:gd name="connsiteY259" fmla="*/ 33889 h 83708"/>
                <a:gd name="connsiteX260" fmla="*/ 19885054 w 23005101"/>
                <a:gd name="connsiteY260" fmla="*/ 33889 h 83708"/>
                <a:gd name="connsiteX261" fmla="*/ 20033736 w 23005101"/>
                <a:gd name="connsiteY261" fmla="*/ 33889 h 83708"/>
                <a:gd name="connsiteX262" fmla="*/ 20213318 w 23005101"/>
                <a:gd name="connsiteY262" fmla="*/ 33889 h 83708"/>
                <a:gd name="connsiteX263" fmla="*/ 20362000 w 23005101"/>
                <a:gd name="connsiteY263" fmla="*/ 33889 h 83708"/>
                <a:gd name="connsiteX264" fmla="*/ 20541580 w 23005101"/>
                <a:gd name="connsiteY264" fmla="*/ 33889 h 83708"/>
                <a:gd name="connsiteX265" fmla="*/ 20690264 w 23005101"/>
                <a:gd name="connsiteY265" fmla="*/ 33889 h 83708"/>
                <a:gd name="connsiteX266" fmla="*/ 20869844 w 23005101"/>
                <a:gd name="connsiteY266" fmla="*/ 33889 h 83708"/>
                <a:gd name="connsiteX267" fmla="*/ 21018528 w 23005101"/>
                <a:gd name="connsiteY267" fmla="*/ 33889 h 83708"/>
                <a:gd name="connsiteX268" fmla="*/ 21198492 w 23005101"/>
                <a:gd name="connsiteY268" fmla="*/ 33889 h 83708"/>
                <a:gd name="connsiteX269" fmla="*/ 21347178 w 23005101"/>
                <a:gd name="connsiteY269" fmla="*/ 33889 h 83708"/>
                <a:gd name="connsiteX270" fmla="*/ 21527142 w 23005101"/>
                <a:gd name="connsiteY270" fmla="*/ 33889 h 83708"/>
                <a:gd name="connsiteX271" fmla="*/ 21675828 w 23005101"/>
                <a:gd name="connsiteY271" fmla="*/ 33889 h 83708"/>
                <a:gd name="connsiteX272" fmla="*/ 21855406 w 23005101"/>
                <a:gd name="connsiteY272" fmla="*/ 33889 h 83708"/>
                <a:gd name="connsiteX273" fmla="*/ 22004092 w 23005101"/>
                <a:gd name="connsiteY273" fmla="*/ 33889 h 83708"/>
                <a:gd name="connsiteX274" fmla="*/ 22184056 w 23005101"/>
                <a:gd name="connsiteY274" fmla="*/ 33889 h 83708"/>
                <a:gd name="connsiteX275" fmla="*/ 22332742 w 23005101"/>
                <a:gd name="connsiteY275" fmla="*/ 33889 h 83708"/>
                <a:gd name="connsiteX276" fmla="*/ 22512706 w 23005101"/>
                <a:gd name="connsiteY276" fmla="*/ 33889 h 83708"/>
                <a:gd name="connsiteX277" fmla="*/ 22661390 w 23005101"/>
                <a:gd name="connsiteY277" fmla="*/ 33889 h 83708"/>
                <a:gd name="connsiteX278" fmla="*/ 22840970 w 23005101"/>
                <a:gd name="connsiteY278" fmla="*/ 33889 h 83708"/>
                <a:gd name="connsiteX279" fmla="*/ 22989654 w 23005101"/>
                <a:gd name="connsiteY279" fmla="*/ 33889 h 83708"/>
                <a:gd name="connsiteX280" fmla="*/ 23005102 w 23005101"/>
                <a:gd name="connsiteY280" fmla="*/ 49723 h 83708"/>
                <a:gd name="connsiteX281" fmla="*/ 22825138 w 23005101"/>
                <a:gd name="connsiteY281" fmla="*/ 49723 h 83708"/>
                <a:gd name="connsiteX282" fmla="*/ 22676452 w 23005101"/>
                <a:gd name="connsiteY282" fmla="*/ 49723 h 83708"/>
                <a:gd name="connsiteX283" fmla="*/ 22585310 w 23005101"/>
                <a:gd name="connsiteY283" fmla="*/ 83708 h 8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708">
                  <a:moveTo>
                    <a:pt x="22585310" y="83708"/>
                  </a:moveTo>
                  <a:cubicBezTo>
                    <a:pt x="22551712" y="83708"/>
                    <a:pt x="22518114" y="72509"/>
                    <a:pt x="22495328" y="49723"/>
                  </a:cubicBezTo>
                  <a:cubicBezTo>
                    <a:pt x="22458638" y="13034"/>
                    <a:pt x="22383332" y="13420"/>
                    <a:pt x="22346644" y="49723"/>
                  </a:cubicBezTo>
                  <a:cubicBezTo>
                    <a:pt x="22301458" y="94908"/>
                    <a:pt x="22212248" y="94908"/>
                    <a:pt x="22167064" y="49723"/>
                  </a:cubicBezTo>
                  <a:cubicBezTo>
                    <a:pt x="22130374" y="13034"/>
                    <a:pt x="22055070" y="13420"/>
                    <a:pt x="22018380" y="49723"/>
                  </a:cubicBezTo>
                  <a:cubicBezTo>
                    <a:pt x="21973194" y="94908"/>
                    <a:pt x="21883984" y="94908"/>
                    <a:pt x="21838800" y="49723"/>
                  </a:cubicBezTo>
                  <a:cubicBezTo>
                    <a:pt x="21802112" y="13034"/>
                    <a:pt x="21727190" y="13420"/>
                    <a:pt x="21690116" y="49723"/>
                  </a:cubicBezTo>
                  <a:cubicBezTo>
                    <a:pt x="21644930" y="94908"/>
                    <a:pt x="21555720" y="94908"/>
                    <a:pt x="21510536" y="49723"/>
                  </a:cubicBezTo>
                  <a:cubicBezTo>
                    <a:pt x="21473848" y="13420"/>
                    <a:pt x="21398926" y="13034"/>
                    <a:pt x="21361854" y="49723"/>
                  </a:cubicBezTo>
                  <a:cubicBezTo>
                    <a:pt x="21316668" y="94908"/>
                    <a:pt x="21227456" y="94908"/>
                    <a:pt x="21182272" y="49723"/>
                  </a:cubicBezTo>
                  <a:cubicBezTo>
                    <a:pt x="21145584" y="13034"/>
                    <a:pt x="21070278" y="13420"/>
                    <a:pt x="21033590" y="49723"/>
                  </a:cubicBezTo>
                  <a:cubicBezTo>
                    <a:pt x="20988404" y="94908"/>
                    <a:pt x="20899194" y="94908"/>
                    <a:pt x="20854010" y="49723"/>
                  </a:cubicBezTo>
                  <a:cubicBezTo>
                    <a:pt x="20817320" y="13034"/>
                    <a:pt x="20742014" y="13034"/>
                    <a:pt x="20705326" y="49723"/>
                  </a:cubicBezTo>
                  <a:cubicBezTo>
                    <a:pt x="20660140" y="94908"/>
                    <a:pt x="20570930" y="94908"/>
                    <a:pt x="20525358" y="49723"/>
                  </a:cubicBezTo>
                  <a:cubicBezTo>
                    <a:pt x="20488672" y="13034"/>
                    <a:pt x="20413364" y="13420"/>
                    <a:pt x="20376676" y="49723"/>
                  </a:cubicBezTo>
                  <a:cubicBezTo>
                    <a:pt x="20331492" y="94908"/>
                    <a:pt x="20242282" y="94908"/>
                    <a:pt x="20196708" y="49723"/>
                  </a:cubicBezTo>
                  <a:cubicBezTo>
                    <a:pt x="20160022" y="13034"/>
                    <a:pt x="20084714" y="13034"/>
                    <a:pt x="20048026" y="49723"/>
                  </a:cubicBezTo>
                  <a:cubicBezTo>
                    <a:pt x="20002842" y="94908"/>
                    <a:pt x="19913632" y="94908"/>
                    <a:pt x="19868446" y="49723"/>
                  </a:cubicBezTo>
                  <a:cubicBezTo>
                    <a:pt x="19831758" y="13034"/>
                    <a:pt x="19756836" y="13034"/>
                    <a:pt x="19719762" y="49723"/>
                  </a:cubicBezTo>
                  <a:cubicBezTo>
                    <a:pt x="19674578" y="94908"/>
                    <a:pt x="19585368" y="94908"/>
                    <a:pt x="19540182" y="49723"/>
                  </a:cubicBezTo>
                  <a:cubicBezTo>
                    <a:pt x="19503494" y="13034"/>
                    <a:pt x="19428188" y="13420"/>
                    <a:pt x="19391498" y="49723"/>
                  </a:cubicBezTo>
                  <a:cubicBezTo>
                    <a:pt x="19346314" y="94908"/>
                    <a:pt x="19257104" y="94908"/>
                    <a:pt x="19211920" y="49723"/>
                  </a:cubicBezTo>
                  <a:cubicBezTo>
                    <a:pt x="19175230" y="13420"/>
                    <a:pt x="19099924" y="13034"/>
                    <a:pt x="19063234" y="49723"/>
                  </a:cubicBezTo>
                  <a:cubicBezTo>
                    <a:pt x="19018050" y="94908"/>
                    <a:pt x="18928840" y="94908"/>
                    <a:pt x="18883656" y="49723"/>
                  </a:cubicBezTo>
                  <a:cubicBezTo>
                    <a:pt x="18846966" y="13420"/>
                    <a:pt x="18771660" y="13420"/>
                    <a:pt x="18734972" y="49723"/>
                  </a:cubicBezTo>
                  <a:cubicBezTo>
                    <a:pt x="18689788" y="94908"/>
                    <a:pt x="18600576" y="94908"/>
                    <a:pt x="18555006" y="49723"/>
                  </a:cubicBezTo>
                  <a:cubicBezTo>
                    <a:pt x="18518318" y="13034"/>
                    <a:pt x="18443396" y="13034"/>
                    <a:pt x="18406320" y="49723"/>
                  </a:cubicBezTo>
                  <a:cubicBezTo>
                    <a:pt x="18360750" y="94908"/>
                    <a:pt x="18271926" y="94908"/>
                    <a:pt x="18226356" y="49723"/>
                  </a:cubicBezTo>
                  <a:cubicBezTo>
                    <a:pt x="18189668" y="13034"/>
                    <a:pt x="18114360" y="13034"/>
                    <a:pt x="18077672" y="49723"/>
                  </a:cubicBezTo>
                  <a:cubicBezTo>
                    <a:pt x="18032486" y="94908"/>
                    <a:pt x="17943276" y="94908"/>
                    <a:pt x="17898092" y="49723"/>
                  </a:cubicBezTo>
                  <a:cubicBezTo>
                    <a:pt x="17861404" y="13034"/>
                    <a:pt x="17786482" y="13034"/>
                    <a:pt x="17749408" y="49723"/>
                  </a:cubicBezTo>
                  <a:cubicBezTo>
                    <a:pt x="17704224" y="94908"/>
                    <a:pt x="17615012" y="94908"/>
                    <a:pt x="17569442" y="49723"/>
                  </a:cubicBezTo>
                  <a:cubicBezTo>
                    <a:pt x="17532754" y="13034"/>
                    <a:pt x="17457832" y="13034"/>
                    <a:pt x="17420758" y="49723"/>
                  </a:cubicBezTo>
                  <a:cubicBezTo>
                    <a:pt x="17375574" y="94908"/>
                    <a:pt x="17286362" y="94908"/>
                    <a:pt x="17240792" y="49723"/>
                  </a:cubicBezTo>
                  <a:cubicBezTo>
                    <a:pt x="17203718" y="13034"/>
                    <a:pt x="17128796" y="13420"/>
                    <a:pt x="17092108" y="49723"/>
                  </a:cubicBezTo>
                  <a:cubicBezTo>
                    <a:pt x="17046538" y="94908"/>
                    <a:pt x="16957714" y="94908"/>
                    <a:pt x="16912528" y="49723"/>
                  </a:cubicBezTo>
                  <a:cubicBezTo>
                    <a:pt x="16875840" y="13034"/>
                    <a:pt x="16800532" y="13420"/>
                    <a:pt x="16763844" y="49723"/>
                  </a:cubicBezTo>
                  <a:cubicBezTo>
                    <a:pt x="16718660" y="94908"/>
                    <a:pt x="16629450" y="94908"/>
                    <a:pt x="16584265" y="49723"/>
                  </a:cubicBezTo>
                  <a:cubicBezTo>
                    <a:pt x="16547577" y="13034"/>
                    <a:pt x="16472269" y="13420"/>
                    <a:pt x="16435581" y="49723"/>
                  </a:cubicBezTo>
                  <a:cubicBezTo>
                    <a:pt x="16390010" y="94908"/>
                    <a:pt x="16301186" y="94908"/>
                    <a:pt x="16255616" y="49723"/>
                  </a:cubicBezTo>
                  <a:cubicBezTo>
                    <a:pt x="16218927" y="13034"/>
                    <a:pt x="16143619" y="13420"/>
                    <a:pt x="16106931" y="49723"/>
                  </a:cubicBezTo>
                  <a:cubicBezTo>
                    <a:pt x="16061361" y="94908"/>
                    <a:pt x="15972536" y="94908"/>
                    <a:pt x="15926966" y="49723"/>
                  </a:cubicBezTo>
                  <a:cubicBezTo>
                    <a:pt x="15890277" y="13420"/>
                    <a:pt x="15815355" y="13034"/>
                    <a:pt x="15778281" y="49723"/>
                  </a:cubicBezTo>
                  <a:cubicBezTo>
                    <a:pt x="15733097" y="94908"/>
                    <a:pt x="15643886" y="94908"/>
                    <a:pt x="15598702" y="49723"/>
                  </a:cubicBezTo>
                  <a:cubicBezTo>
                    <a:pt x="15562013" y="13034"/>
                    <a:pt x="15486706" y="13420"/>
                    <a:pt x="15450018" y="49723"/>
                  </a:cubicBezTo>
                  <a:cubicBezTo>
                    <a:pt x="15404834" y="94908"/>
                    <a:pt x="15315622" y="94908"/>
                    <a:pt x="15270438" y="49723"/>
                  </a:cubicBezTo>
                  <a:cubicBezTo>
                    <a:pt x="15233750" y="13034"/>
                    <a:pt x="15158443" y="13034"/>
                    <a:pt x="15121754" y="49723"/>
                  </a:cubicBezTo>
                  <a:cubicBezTo>
                    <a:pt x="15076570" y="94908"/>
                    <a:pt x="14987359" y="94908"/>
                    <a:pt x="14942175" y="49723"/>
                  </a:cubicBezTo>
                  <a:cubicBezTo>
                    <a:pt x="14905486" y="13034"/>
                    <a:pt x="14830179" y="13420"/>
                    <a:pt x="14793490" y="49723"/>
                  </a:cubicBezTo>
                  <a:cubicBezTo>
                    <a:pt x="14748306" y="94908"/>
                    <a:pt x="14659095" y="94908"/>
                    <a:pt x="14613911" y="49723"/>
                  </a:cubicBezTo>
                  <a:cubicBezTo>
                    <a:pt x="14577222" y="13034"/>
                    <a:pt x="14501915" y="13420"/>
                    <a:pt x="14465227" y="49723"/>
                  </a:cubicBezTo>
                  <a:cubicBezTo>
                    <a:pt x="14420043" y="94908"/>
                    <a:pt x="14330831" y="94908"/>
                    <a:pt x="14285647" y="49723"/>
                  </a:cubicBezTo>
                  <a:cubicBezTo>
                    <a:pt x="14248959" y="13034"/>
                    <a:pt x="14173652" y="13034"/>
                    <a:pt x="14136963" y="49723"/>
                  </a:cubicBezTo>
                  <a:cubicBezTo>
                    <a:pt x="14091779" y="94908"/>
                    <a:pt x="14002568" y="94908"/>
                    <a:pt x="13957384" y="49723"/>
                  </a:cubicBezTo>
                  <a:cubicBezTo>
                    <a:pt x="13920695" y="13420"/>
                    <a:pt x="13845388" y="13034"/>
                    <a:pt x="13808699" y="49723"/>
                  </a:cubicBezTo>
                  <a:cubicBezTo>
                    <a:pt x="13763516" y="94908"/>
                    <a:pt x="13674304" y="94908"/>
                    <a:pt x="13628734" y="49723"/>
                  </a:cubicBezTo>
                  <a:cubicBezTo>
                    <a:pt x="13592046" y="13420"/>
                    <a:pt x="13516738" y="13034"/>
                    <a:pt x="13480049" y="49723"/>
                  </a:cubicBezTo>
                  <a:cubicBezTo>
                    <a:pt x="13434865" y="94908"/>
                    <a:pt x="13345655" y="94908"/>
                    <a:pt x="13300085" y="49723"/>
                  </a:cubicBezTo>
                  <a:cubicBezTo>
                    <a:pt x="13263396" y="13034"/>
                    <a:pt x="13188474" y="13034"/>
                    <a:pt x="13151400" y="49723"/>
                  </a:cubicBezTo>
                  <a:cubicBezTo>
                    <a:pt x="13106215" y="94908"/>
                    <a:pt x="13017005" y="94908"/>
                    <a:pt x="12971434" y="49723"/>
                  </a:cubicBezTo>
                  <a:cubicBezTo>
                    <a:pt x="12934746" y="13034"/>
                    <a:pt x="12859824" y="13034"/>
                    <a:pt x="12822750" y="49723"/>
                  </a:cubicBezTo>
                  <a:cubicBezTo>
                    <a:pt x="12777565" y="94908"/>
                    <a:pt x="12688355" y="94908"/>
                    <a:pt x="12643171" y="49723"/>
                  </a:cubicBezTo>
                  <a:cubicBezTo>
                    <a:pt x="12606482" y="13034"/>
                    <a:pt x="12531175" y="13034"/>
                    <a:pt x="12494486" y="49723"/>
                  </a:cubicBezTo>
                  <a:cubicBezTo>
                    <a:pt x="12449301" y="94908"/>
                    <a:pt x="12360091" y="94908"/>
                    <a:pt x="12314907" y="49723"/>
                  </a:cubicBezTo>
                  <a:cubicBezTo>
                    <a:pt x="12278218" y="13034"/>
                    <a:pt x="12202911" y="13420"/>
                    <a:pt x="12166223" y="49723"/>
                  </a:cubicBezTo>
                  <a:cubicBezTo>
                    <a:pt x="12120652" y="94908"/>
                    <a:pt x="12031827" y="94908"/>
                    <a:pt x="11986257" y="49723"/>
                  </a:cubicBezTo>
                  <a:cubicBezTo>
                    <a:pt x="11949569" y="13034"/>
                    <a:pt x="11874261" y="13420"/>
                    <a:pt x="11837573" y="49723"/>
                  </a:cubicBezTo>
                  <a:cubicBezTo>
                    <a:pt x="11792389" y="94908"/>
                    <a:pt x="11703178" y="94908"/>
                    <a:pt x="11657607" y="49723"/>
                  </a:cubicBezTo>
                  <a:cubicBezTo>
                    <a:pt x="11620919" y="13034"/>
                    <a:pt x="11545611" y="13420"/>
                    <a:pt x="11508923" y="49723"/>
                  </a:cubicBezTo>
                  <a:cubicBezTo>
                    <a:pt x="11463352" y="94908"/>
                    <a:pt x="11374528" y="94908"/>
                    <a:pt x="11328958" y="49723"/>
                  </a:cubicBezTo>
                  <a:cubicBezTo>
                    <a:pt x="11292269" y="13034"/>
                    <a:pt x="11216962" y="13420"/>
                    <a:pt x="11180273" y="49723"/>
                  </a:cubicBezTo>
                  <a:cubicBezTo>
                    <a:pt x="11135088" y="94908"/>
                    <a:pt x="11045878" y="94908"/>
                    <a:pt x="11000694" y="49723"/>
                  </a:cubicBezTo>
                  <a:cubicBezTo>
                    <a:pt x="10964005" y="13420"/>
                    <a:pt x="10889084" y="13034"/>
                    <a:pt x="10852010" y="49723"/>
                  </a:cubicBezTo>
                  <a:cubicBezTo>
                    <a:pt x="10806439" y="94908"/>
                    <a:pt x="10717614" y="94908"/>
                    <a:pt x="10672044" y="49723"/>
                  </a:cubicBezTo>
                  <a:cubicBezTo>
                    <a:pt x="10634970" y="13034"/>
                    <a:pt x="10560048" y="13420"/>
                    <a:pt x="10523359" y="49723"/>
                  </a:cubicBezTo>
                  <a:cubicBezTo>
                    <a:pt x="10478176" y="94908"/>
                    <a:pt x="10388965" y="94908"/>
                    <a:pt x="10343780" y="49723"/>
                  </a:cubicBezTo>
                  <a:cubicBezTo>
                    <a:pt x="10307093" y="13034"/>
                    <a:pt x="10232171" y="13034"/>
                    <a:pt x="10195096" y="49723"/>
                  </a:cubicBezTo>
                  <a:cubicBezTo>
                    <a:pt x="10149912" y="94908"/>
                    <a:pt x="10060702" y="94908"/>
                    <a:pt x="10015517" y="49723"/>
                  </a:cubicBezTo>
                  <a:cubicBezTo>
                    <a:pt x="9978829" y="13034"/>
                    <a:pt x="9903521" y="13420"/>
                    <a:pt x="9866833" y="49723"/>
                  </a:cubicBezTo>
                  <a:cubicBezTo>
                    <a:pt x="9821648" y="94908"/>
                    <a:pt x="9732437" y="94908"/>
                    <a:pt x="9687253" y="49723"/>
                  </a:cubicBezTo>
                  <a:cubicBezTo>
                    <a:pt x="9650565" y="13034"/>
                    <a:pt x="9575257" y="13034"/>
                    <a:pt x="9538569" y="49723"/>
                  </a:cubicBezTo>
                  <a:cubicBezTo>
                    <a:pt x="9493385" y="94908"/>
                    <a:pt x="9404174" y="94908"/>
                    <a:pt x="9358989" y="49723"/>
                  </a:cubicBezTo>
                  <a:cubicBezTo>
                    <a:pt x="9322301" y="13034"/>
                    <a:pt x="9246994" y="13420"/>
                    <a:pt x="9210305" y="49723"/>
                  </a:cubicBezTo>
                  <a:cubicBezTo>
                    <a:pt x="9164734" y="94908"/>
                    <a:pt x="9075910" y="94908"/>
                    <a:pt x="9030340" y="49723"/>
                  </a:cubicBezTo>
                  <a:cubicBezTo>
                    <a:pt x="8993651" y="13420"/>
                    <a:pt x="8918343" y="13034"/>
                    <a:pt x="8881655" y="49723"/>
                  </a:cubicBezTo>
                  <a:cubicBezTo>
                    <a:pt x="8836085" y="94908"/>
                    <a:pt x="8747260" y="94908"/>
                    <a:pt x="8701690" y="49723"/>
                  </a:cubicBezTo>
                  <a:cubicBezTo>
                    <a:pt x="8665001" y="13034"/>
                    <a:pt x="8589694" y="13420"/>
                    <a:pt x="8553006" y="49723"/>
                  </a:cubicBezTo>
                  <a:cubicBezTo>
                    <a:pt x="8507821" y="94908"/>
                    <a:pt x="8418611" y="94908"/>
                    <a:pt x="8373427" y="49723"/>
                  </a:cubicBezTo>
                  <a:cubicBezTo>
                    <a:pt x="8336352" y="13420"/>
                    <a:pt x="8261430" y="13420"/>
                    <a:pt x="8224742" y="49723"/>
                  </a:cubicBezTo>
                  <a:cubicBezTo>
                    <a:pt x="8179558" y="94908"/>
                    <a:pt x="8090347" y="94908"/>
                    <a:pt x="8045163" y="49723"/>
                  </a:cubicBezTo>
                  <a:cubicBezTo>
                    <a:pt x="8008474" y="13420"/>
                    <a:pt x="7933167" y="13420"/>
                    <a:pt x="7896479" y="49723"/>
                  </a:cubicBezTo>
                  <a:cubicBezTo>
                    <a:pt x="7851294" y="94908"/>
                    <a:pt x="7762084" y="94908"/>
                    <a:pt x="7716899" y="49723"/>
                  </a:cubicBezTo>
                  <a:cubicBezTo>
                    <a:pt x="7680211" y="13034"/>
                    <a:pt x="7604903" y="13420"/>
                    <a:pt x="7568215" y="49723"/>
                  </a:cubicBezTo>
                  <a:cubicBezTo>
                    <a:pt x="7523031" y="94908"/>
                    <a:pt x="7433820" y="94908"/>
                    <a:pt x="7388636" y="49723"/>
                  </a:cubicBezTo>
                  <a:cubicBezTo>
                    <a:pt x="7351947" y="13034"/>
                    <a:pt x="7277026" y="13420"/>
                    <a:pt x="7239951" y="49723"/>
                  </a:cubicBezTo>
                  <a:cubicBezTo>
                    <a:pt x="7194767" y="94908"/>
                    <a:pt x="7105557" y="94908"/>
                    <a:pt x="7060372" y="49723"/>
                  </a:cubicBezTo>
                  <a:cubicBezTo>
                    <a:pt x="7023683" y="13034"/>
                    <a:pt x="6948376" y="13420"/>
                    <a:pt x="6911688" y="49723"/>
                  </a:cubicBezTo>
                  <a:cubicBezTo>
                    <a:pt x="6866503" y="94908"/>
                    <a:pt x="6777293" y="94908"/>
                    <a:pt x="6732108" y="49723"/>
                  </a:cubicBezTo>
                  <a:cubicBezTo>
                    <a:pt x="6695420" y="13034"/>
                    <a:pt x="6620112" y="13034"/>
                    <a:pt x="6583424" y="49723"/>
                  </a:cubicBezTo>
                  <a:cubicBezTo>
                    <a:pt x="6537853" y="94908"/>
                    <a:pt x="6449029" y="94908"/>
                    <a:pt x="6403458" y="49723"/>
                  </a:cubicBezTo>
                  <a:cubicBezTo>
                    <a:pt x="6366770" y="13034"/>
                    <a:pt x="6291849" y="13034"/>
                    <a:pt x="6254774" y="49723"/>
                  </a:cubicBezTo>
                  <a:cubicBezTo>
                    <a:pt x="6209589" y="94908"/>
                    <a:pt x="6120379" y="94908"/>
                    <a:pt x="6075195" y="49723"/>
                  </a:cubicBezTo>
                  <a:cubicBezTo>
                    <a:pt x="6038506" y="13034"/>
                    <a:pt x="5963585" y="13034"/>
                    <a:pt x="5926511" y="49723"/>
                  </a:cubicBezTo>
                  <a:cubicBezTo>
                    <a:pt x="5881326" y="94908"/>
                    <a:pt x="5792115" y="94908"/>
                    <a:pt x="5746931" y="49723"/>
                  </a:cubicBezTo>
                  <a:cubicBezTo>
                    <a:pt x="5710243" y="13034"/>
                    <a:pt x="5634935" y="13034"/>
                    <a:pt x="5598247" y="49723"/>
                  </a:cubicBezTo>
                  <a:cubicBezTo>
                    <a:pt x="5553062" y="94908"/>
                    <a:pt x="5463852" y="94908"/>
                    <a:pt x="5418281" y="49723"/>
                  </a:cubicBezTo>
                  <a:cubicBezTo>
                    <a:pt x="5381593" y="13034"/>
                    <a:pt x="5306672" y="13420"/>
                    <a:pt x="5269597" y="49723"/>
                  </a:cubicBezTo>
                  <a:cubicBezTo>
                    <a:pt x="5224413" y="94908"/>
                    <a:pt x="5135202" y="94908"/>
                    <a:pt x="5090018" y="49723"/>
                  </a:cubicBezTo>
                  <a:cubicBezTo>
                    <a:pt x="5053330" y="13034"/>
                    <a:pt x="4978408" y="13420"/>
                    <a:pt x="4941333" y="49723"/>
                  </a:cubicBezTo>
                  <a:cubicBezTo>
                    <a:pt x="4895763" y="94908"/>
                    <a:pt x="4806939" y="94908"/>
                    <a:pt x="4761368" y="49723"/>
                  </a:cubicBezTo>
                  <a:cubicBezTo>
                    <a:pt x="4724679" y="13034"/>
                    <a:pt x="4649372" y="13420"/>
                    <a:pt x="4612684" y="49723"/>
                  </a:cubicBezTo>
                  <a:cubicBezTo>
                    <a:pt x="4567499" y="94908"/>
                    <a:pt x="4478289" y="94908"/>
                    <a:pt x="4433104" y="49723"/>
                  </a:cubicBezTo>
                  <a:cubicBezTo>
                    <a:pt x="4396416" y="13034"/>
                    <a:pt x="4321495" y="13420"/>
                    <a:pt x="4284420" y="49723"/>
                  </a:cubicBezTo>
                  <a:cubicBezTo>
                    <a:pt x="4239235" y="94908"/>
                    <a:pt x="4150025" y="94908"/>
                    <a:pt x="4104840" y="49723"/>
                  </a:cubicBezTo>
                  <a:cubicBezTo>
                    <a:pt x="4068152" y="13034"/>
                    <a:pt x="3992845" y="13420"/>
                    <a:pt x="3956156" y="49723"/>
                  </a:cubicBezTo>
                  <a:cubicBezTo>
                    <a:pt x="3910586" y="94908"/>
                    <a:pt x="3821761" y="94908"/>
                    <a:pt x="3776190" y="49723"/>
                  </a:cubicBezTo>
                  <a:cubicBezTo>
                    <a:pt x="3739502" y="13034"/>
                    <a:pt x="3664581" y="13034"/>
                    <a:pt x="3627506" y="49723"/>
                  </a:cubicBezTo>
                  <a:cubicBezTo>
                    <a:pt x="3582322" y="94908"/>
                    <a:pt x="3493111" y="94908"/>
                    <a:pt x="3447541" y="49723"/>
                  </a:cubicBezTo>
                  <a:cubicBezTo>
                    <a:pt x="3410852" y="13034"/>
                    <a:pt x="3335545" y="13420"/>
                    <a:pt x="3298857" y="49723"/>
                  </a:cubicBezTo>
                  <a:cubicBezTo>
                    <a:pt x="3253286" y="94908"/>
                    <a:pt x="3164462" y="94908"/>
                    <a:pt x="3118891" y="49723"/>
                  </a:cubicBezTo>
                  <a:cubicBezTo>
                    <a:pt x="3082202" y="13034"/>
                    <a:pt x="3006895" y="13420"/>
                    <a:pt x="2970207" y="49723"/>
                  </a:cubicBezTo>
                  <a:cubicBezTo>
                    <a:pt x="2924636" y="94908"/>
                    <a:pt x="2835812" y="94908"/>
                    <a:pt x="2790241" y="49723"/>
                  </a:cubicBezTo>
                  <a:cubicBezTo>
                    <a:pt x="2753553" y="13034"/>
                    <a:pt x="2678245" y="13034"/>
                    <a:pt x="2641557" y="49723"/>
                  </a:cubicBezTo>
                  <a:cubicBezTo>
                    <a:pt x="2596373" y="94908"/>
                    <a:pt x="2507162" y="94908"/>
                    <a:pt x="2461977" y="49723"/>
                  </a:cubicBezTo>
                  <a:cubicBezTo>
                    <a:pt x="2425289" y="13034"/>
                    <a:pt x="2349982" y="13420"/>
                    <a:pt x="2313293" y="49723"/>
                  </a:cubicBezTo>
                  <a:cubicBezTo>
                    <a:pt x="2268109" y="94908"/>
                    <a:pt x="2178898" y="94908"/>
                    <a:pt x="2133714" y="49723"/>
                  </a:cubicBezTo>
                  <a:cubicBezTo>
                    <a:pt x="2097025" y="13034"/>
                    <a:pt x="2021718" y="13420"/>
                    <a:pt x="1985030" y="49723"/>
                  </a:cubicBezTo>
                  <a:cubicBezTo>
                    <a:pt x="1939845" y="94908"/>
                    <a:pt x="1850635" y="94908"/>
                    <a:pt x="1805450" y="49723"/>
                  </a:cubicBezTo>
                  <a:cubicBezTo>
                    <a:pt x="1768762" y="13034"/>
                    <a:pt x="1693454" y="13420"/>
                    <a:pt x="1656766" y="49723"/>
                  </a:cubicBezTo>
                  <a:cubicBezTo>
                    <a:pt x="1611195" y="94908"/>
                    <a:pt x="1522371" y="94908"/>
                    <a:pt x="1476800" y="49723"/>
                  </a:cubicBezTo>
                  <a:cubicBezTo>
                    <a:pt x="1440112" y="13034"/>
                    <a:pt x="1364804" y="13420"/>
                    <a:pt x="1328116" y="49723"/>
                  </a:cubicBezTo>
                  <a:cubicBezTo>
                    <a:pt x="1282545" y="94908"/>
                    <a:pt x="1193721" y="94908"/>
                    <a:pt x="1148150" y="49723"/>
                  </a:cubicBezTo>
                  <a:cubicBezTo>
                    <a:pt x="1111462" y="13034"/>
                    <a:pt x="1036155" y="13034"/>
                    <a:pt x="999466" y="49723"/>
                  </a:cubicBezTo>
                  <a:cubicBezTo>
                    <a:pt x="954282" y="94908"/>
                    <a:pt x="865071" y="94908"/>
                    <a:pt x="819887" y="49723"/>
                  </a:cubicBezTo>
                  <a:cubicBezTo>
                    <a:pt x="783198" y="13034"/>
                    <a:pt x="707891" y="13034"/>
                    <a:pt x="671203" y="49723"/>
                  </a:cubicBezTo>
                  <a:cubicBezTo>
                    <a:pt x="626018" y="94908"/>
                    <a:pt x="536808" y="94908"/>
                    <a:pt x="491623" y="49723"/>
                  </a:cubicBezTo>
                  <a:cubicBezTo>
                    <a:pt x="454935" y="13034"/>
                    <a:pt x="379627" y="13420"/>
                    <a:pt x="342939" y="49723"/>
                  </a:cubicBezTo>
                  <a:cubicBezTo>
                    <a:pt x="297754" y="94908"/>
                    <a:pt x="208544" y="94908"/>
                    <a:pt x="163359" y="49723"/>
                  </a:cubicBezTo>
                  <a:cubicBezTo>
                    <a:pt x="126671" y="13034"/>
                    <a:pt x="51364" y="13034"/>
                    <a:pt x="14675" y="49723"/>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708"/>
                    <a:pt x="22585310" y="83708"/>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57" name="Freeform: Shape 56">
              <a:extLst>
                <a:ext uri="{FF2B5EF4-FFF2-40B4-BE49-F238E27FC236}">
                  <a16:creationId xmlns:a16="http://schemas.microsoft.com/office/drawing/2014/main" id="{DF77B262-75BB-4733-A39F-BAE34B2FE3A3}"/>
                </a:ext>
              </a:extLst>
            </p:cNvPr>
            <p:cNvSpPr/>
            <p:nvPr/>
          </p:nvSpPr>
          <p:spPr>
            <a:xfrm>
              <a:off x="-51438" y="6969041"/>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58" name="Freeform: Shape 57">
              <a:extLst>
                <a:ext uri="{FF2B5EF4-FFF2-40B4-BE49-F238E27FC236}">
                  <a16:creationId xmlns:a16="http://schemas.microsoft.com/office/drawing/2014/main" id="{EAF0CE23-098C-40A7-94BB-A3DE7A9BEFF5}"/>
                </a:ext>
              </a:extLst>
            </p:cNvPr>
            <p:cNvSpPr/>
            <p:nvPr/>
          </p:nvSpPr>
          <p:spPr>
            <a:xfrm>
              <a:off x="-51438" y="7242469"/>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59" name="Freeform: Shape 58">
              <a:extLst>
                <a:ext uri="{FF2B5EF4-FFF2-40B4-BE49-F238E27FC236}">
                  <a16:creationId xmlns:a16="http://schemas.microsoft.com/office/drawing/2014/main" id="{1AB0819F-C93D-471C-B2B9-56EDF8BAAF9E}"/>
                </a:ext>
              </a:extLst>
            </p:cNvPr>
            <p:cNvSpPr/>
            <p:nvPr/>
          </p:nvSpPr>
          <p:spPr>
            <a:xfrm>
              <a:off x="-51438" y="7515511"/>
              <a:ext cx="23005101" cy="83708"/>
            </a:xfrm>
            <a:custGeom>
              <a:avLst/>
              <a:gdLst>
                <a:gd name="connsiteX0" fmla="*/ 22585310 w 23005101"/>
                <a:gd name="connsiteY0" fmla="*/ 83709 h 83708"/>
                <a:gd name="connsiteX1" fmla="*/ 22495328 w 23005101"/>
                <a:gd name="connsiteY1" fmla="*/ 49723 h 83708"/>
                <a:gd name="connsiteX2" fmla="*/ 22346644 w 23005101"/>
                <a:gd name="connsiteY2" fmla="*/ 49723 h 83708"/>
                <a:gd name="connsiteX3" fmla="*/ 22167064 w 23005101"/>
                <a:gd name="connsiteY3" fmla="*/ 49723 h 83708"/>
                <a:gd name="connsiteX4" fmla="*/ 22018380 w 23005101"/>
                <a:gd name="connsiteY4" fmla="*/ 49723 h 83708"/>
                <a:gd name="connsiteX5" fmla="*/ 21838800 w 23005101"/>
                <a:gd name="connsiteY5" fmla="*/ 49723 h 83708"/>
                <a:gd name="connsiteX6" fmla="*/ 21690116 w 23005101"/>
                <a:gd name="connsiteY6" fmla="*/ 49723 h 83708"/>
                <a:gd name="connsiteX7" fmla="*/ 21510536 w 23005101"/>
                <a:gd name="connsiteY7" fmla="*/ 49723 h 83708"/>
                <a:gd name="connsiteX8" fmla="*/ 21361854 w 23005101"/>
                <a:gd name="connsiteY8" fmla="*/ 49723 h 83708"/>
                <a:gd name="connsiteX9" fmla="*/ 21182272 w 23005101"/>
                <a:gd name="connsiteY9" fmla="*/ 49723 h 83708"/>
                <a:gd name="connsiteX10" fmla="*/ 21033590 w 23005101"/>
                <a:gd name="connsiteY10" fmla="*/ 49723 h 83708"/>
                <a:gd name="connsiteX11" fmla="*/ 20854010 w 23005101"/>
                <a:gd name="connsiteY11" fmla="*/ 49723 h 83708"/>
                <a:gd name="connsiteX12" fmla="*/ 20705326 w 23005101"/>
                <a:gd name="connsiteY12" fmla="*/ 49723 h 83708"/>
                <a:gd name="connsiteX13" fmla="*/ 20525358 w 23005101"/>
                <a:gd name="connsiteY13" fmla="*/ 49723 h 83708"/>
                <a:gd name="connsiteX14" fmla="*/ 20376676 w 23005101"/>
                <a:gd name="connsiteY14" fmla="*/ 49723 h 83708"/>
                <a:gd name="connsiteX15" fmla="*/ 20196708 w 23005101"/>
                <a:gd name="connsiteY15" fmla="*/ 49723 h 83708"/>
                <a:gd name="connsiteX16" fmla="*/ 20048026 w 23005101"/>
                <a:gd name="connsiteY16" fmla="*/ 49723 h 83708"/>
                <a:gd name="connsiteX17" fmla="*/ 19868446 w 23005101"/>
                <a:gd name="connsiteY17" fmla="*/ 49723 h 83708"/>
                <a:gd name="connsiteX18" fmla="*/ 19719762 w 23005101"/>
                <a:gd name="connsiteY18" fmla="*/ 49723 h 83708"/>
                <a:gd name="connsiteX19" fmla="*/ 19540182 w 23005101"/>
                <a:gd name="connsiteY19" fmla="*/ 49723 h 83708"/>
                <a:gd name="connsiteX20" fmla="*/ 19391498 w 23005101"/>
                <a:gd name="connsiteY20" fmla="*/ 49723 h 83708"/>
                <a:gd name="connsiteX21" fmla="*/ 19211920 w 23005101"/>
                <a:gd name="connsiteY21" fmla="*/ 49723 h 83708"/>
                <a:gd name="connsiteX22" fmla="*/ 19063234 w 23005101"/>
                <a:gd name="connsiteY22" fmla="*/ 49723 h 83708"/>
                <a:gd name="connsiteX23" fmla="*/ 18883656 w 23005101"/>
                <a:gd name="connsiteY23" fmla="*/ 49723 h 83708"/>
                <a:gd name="connsiteX24" fmla="*/ 18734972 w 23005101"/>
                <a:gd name="connsiteY24" fmla="*/ 49723 h 83708"/>
                <a:gd name="connsiteX25" fmla="*/ 18555006 w 23005101"/>
                <a:gd name="connsiteY25" fmla="*/ 49723 h 83708"/>
                <a:gd name="connsiteX26" fmla="*/ 18406320 w 23005101"/>
                <a:gd name="connsiteY26" fmla="*/ 49723 h 83708"/>
                <a:gd name="connsiteX27" fmla="*/ 18226356 w 23005101"/>
                <a:gd name="connsiteY27" fmla="*/ 49723 h 83708"/>
                <a:gd name="connsiteX28" fmla="*/ 18077672 w 23005101"/>
                <a:gd name="connsiteY28" fmla="*/ 49723 h 83708"/>
                <a:gd name="connsiteX29" fmla="*/ 17898092 w 23005101"/>
                <a:gd name="connsiteY29" fmla="*/ 49723 h 83708"/>
                <a:gd name="connsiteX30" fmla="*/ 17749408 w 23005101"/>
                <a:gd name="connsiteY30" fmla="*/ 49723 h 83708"/>
                <a:gd name="connsiteX31" fmla="*/ 17569442 w 23005101"/>
                <a:gd name="connsiteY31" fmla="*/ 49723 h 83708"/>
                <a:gd name="connsiteX32" fmla="*/ 17420758 w 23005101"/>
                <a:gd name="connsiteY32" fmla="*/ 49723 h 83708"/>
                <a:gd name="connsiteX33" fmla="*/ 17240792 w 23005101"/>
                <a:gd name="connsiteY33" fmla="*/ 49723 h 83708"/>
                <a:gd name="connsiteX34" fmla="*/ 17092108 w 23005101"/>
                <a:gd name="connsiteY34" fmla="*/ 49723 h 83708"/>
                <a:gd name="connsiteX35" fmla="*/ 16912528 w 23005101"/>
                <a:gd name="connsiteY35" fmla="*/ 49723 h 83708"/>
                <a:gd name="connsiteX36" fmla="*/ 16763844 w 23005101"/>
                <a:gd name="connsiteY36" fmla="*/ 49723 h 83708"/>
                <a:gd name="connsiteX37" fmla="*/ 16584265 w 23005101"/>
                <a:gd name="connsiteY37" fmla="*/ 49723 h 83708"/>
                <a:gd name="connsiteX38" fmla="*/ 16435581 w 23005101"/>
                <a:gd name="connsiteY38" fmla="*/ 49723 h 83708"/>
                <a:gd name="connsiteX39" fmla="*/ 16255616 w 23005101"/>
                <a:gd name="connsiteY39" fmla="*/ 49723 h 83708"/>
                <a:gd name="connsiteX40" fmla="*/ 16106931 w 23005101"/>
                <a:gd name="connsiteY40" fmla="*/ 49723 h 83708"/>
                <a:gd name="connsiteX41" fmla="*/ 15926966 w 23005101"/>
                <a:gd name="connsiteY41" fmla="*/ 49723 h 83708"/>
                <a:gd name="connsiteX42" fmla="*/ 15778281 w 23005101"/>
                <a:gd name="connsiteY42" fmla="*/ 49723 h 83708"/>
                <a:gd name="connsiteX43" fmla="*/ 15598702 w 23005101"/>
                <a:gd name="connsiteY43" fmla="*/ 49723 h 83708"/>
                <a:gd name="connsiteX44" fmla="*/ 15450018 w 23005101"/>
                <a:gd name="connsiteY44" fmla="*/ 49723 h 83708"/>
                <a:gd name="connsiteX45" fmla="*/ 15270438 w 23005101"/>
                <a:gd name="connsiteY45" fmla="*/ 49723 h 83708"/>
                <a:gd name="connsiteX46" fmla="*/ 15121754 w 23005101"/>
                <a:gd name="connsiteY46" fmla="*/ 49723 h 83708"/>
                <a:gd name="connsiteX47" fmla="*/ 14942175 w 23005101"/>
                <a:gd name="connsiteY47" fmla="*/ 49723 h 83708"/>
                <a:gd name="connsiteX48" fmla="*/ 14793490 w 23005101"/>
                <a:gd name="connsiteY48" fmla="*/ 49723 h 83708"/>
                <a:gd name="connsiteX49" fmla="*/ 14613911 w 23005101"/>
                <a:gd name="connsiteY49" fmla="*/ 49723 h 83708"/>
                <a:gd name="connsiteX50" fmla="*/ 14465227 w 23005101"/>
                <a:gd name="connsiteY50" fmla="*/ 49723 h 83708"/>
                <a:gd name="connsiteX51" fmla="*/ 14285647 w 23005101"/>
                <a:gd name="connsiteY51" fmla="*/ 49723 h 83708"/>
                <a:gd name="connsiteX52" fmla="*/ 14136963 w 23005101"/>
                <a:gd name="connsiteY52" fmla="*/ 49723 h 83708"/>
                <a:gd name="connsiteX53" fmla="*/ 13957384 w 23005101"/>
                <a:gd name="connsiteY53" fmla="*/ 49723 h 83708"/>
                <a:gd name="connsiteX54" fmla="*/ 13808699 w 23005101"/>
                <a:gd name="connsiteY54" fmla="*/ 49723 h 83708"/>
                <a:gd name="connsiteX55" fmla="*/ 13628734 w 23005101"/>
                <a:gd name="connsiteY55" fmla="*/ 49723 h 83708"/>
                <a:gd name="connsiteX56" fmla="*/ 13480049 w 23005101"/>
                <a:gd name="connsiteY56" fmla="*/ 49723 h 83708"/>
                <a:gd name="connsiteX57" fmla="*/ 13300085 w 23005101"/>
                <a:gd name="connsiteY57" fmla="*/ 49723 h 83708"/>
                <a:gd name="connsiteX58" fmla="*/ 13151400 w 23005101"/>
                <a:gd name="connsiteY58" fmla="*/ 49723 h 83708"/>
                <a:gd name="connsiteX59" fmla="*/ 12971434 w 23005101"/>
                <a:gd name="connsiteY59" fmla="*/ 49723 h 83708"/>
                <a:gd name="connsiteX60" fmla="*/ 12822750 w 23005101"/>
                <a:gd name="connsiteY60" fmla="*/ 49723 h 83708"/>
                <a:gd name="connsiteX61" fmla="*/ 12643171 w 23005101"/>
                <a:gd name="connsiteY61" fmla="*/ 49723 h 83708"/>
                <a:gd name="connsiteX62" fmla="*/ 12494486 w 23005101"/>
                <a:gd name="connsiteY62" fmla="*/ 49723 h 83708"/>
                <a:gd name="connsiteX63" fmla="*/ 12314907 w 23005101"/>
                <a:gd name="connsiteY63" fmla="*/ 49723 h 83708"/>
                <a:gd name="connsiteX64" fmla="*/ 12166223 w 23005101"/>
                <a:gd name="connsiteY64" fmla="*/ 49723 h 83708"/>
                <a:gd name="connsiteX65" fmla="*/ 11986257 w 23005101"/>
                <a:gd name="connsiteY65" fmla="*/ 49723 h 83708"/>
                <a:gd name="connsiteX66" fmla="*/ 11837573 w 23005101"/>
                <a:gd name="connsiteY66" fmla="*/ 49723 h 83708"/>
                <a:gd name="connsiteX67" fmla="*/ 11657607 w 23005101"/>
                <a:gd name="connsiteY67" fmla="*/ 49723 h 83708"/>
                <a:gd name="connsiteX68" fmla="*/ 11508923 w 23005101"/>
                <a:gd name="connsiteY68" fmla="*/ 49723 h 83708"/>
                <a:gd name="connsiteX69" fmla="*/ 11328958 w 23005101"/>
                <a:gd name="connsiteY69" fmla="*/ 49723 h 83708"/>
                <a:gd name="connsiteX70" fmla="*/ 11180273 w 23005101"/>
                <a:gd name="connsiteY70" fmla="*/ 49723 h 83708"/>
                <a:gd name="connsiteX71" fmla="*/ 11000694 w 23005101"/>
                <a:gd name="connsiteY71" fmla="*/ 49723 h 83708"/>
                <a:gd name="connsiteX72" fmla="*/ 10852010 w 23005101"/>
                <a:gd name="connsiteY72" fmla="*/ 49723 h 83708"/>
                <a:gd name="connsiteX73" fmla="*/ 10672044 w 23005101"/>
                <a:gd name="connsiteY73" fmla="*/ 49723 h 83708"/>
                <a:gd name="connsiteX74" fmla="*/ 10523359 w 23005101"/>
                <a:gd name="connsiteY74" fmla="*/ 49723 h 83708"/>
                <a:gd name="connsiteX75" fmla="*/ 10343780 w 23005101"/>
                <a:gd name="connsiteY75" fmla="*/ 49723 h 83708"/>
                <a:gd name="connsiteX76" fmla="*/ 10195096 w 23005101"/>
                <a:gd name="connsiteY76" fmla="*/ 49723 h 83708"/>
                <a:gd name="connsiteX77" fmla="*/ 10015517 w 23005101"/>
                <a:gd name="connsiteY77" fmla="*/ 49723 h 83708"/>
                <a:gd name="connsiteX78" fmla="*/ 9866833 w 23005101"/>
                <a:gd name="connsiteY78" fmla="*/ 49723 h 83708"/>
                <a:gd name="connsiteX79" fmla="*/ 9687253 w 23005101"/>
                <a:gd name="connsiteY79" fmla="*/ 49723 h 83708"/>
                <a:gd name="connsiteX80" fmla="*/ 9538569 w 23005101"/>
                <a:gd name="connsiteY80" fmla="*/ 49723 h 83708"/>
                <a:gd name="connsiteX81" fmla="*/ 9358989 w 23005101"/>
                <a:gd name="connsiteY81" fmla="*/ 49723 h 83708"/>
                <a:gd name="connsiteX82" fmla="*/ 9210305 w 23005101"/>
                <a:gd name="connsiteY82" fmla="*/ 49723 h 83708"/>
                <a:gd name="connsiteX83" fmla="*/ 9030340 w 23005101"/>
                <a:gd name="connsiteY83" fmla="*/ 49723 h 83708"/>
                <a:gd name="connsiteX84" fmla="*/ 8881655 w 23005101"/>
                <a:gd name="connsiteY84" fmla="*/ 49723 h 83708"/>
                <a:gd name="connsiteX85" fmla="*/ 8701690 w 23005101"/>
                <a:gd name="connsiteY85" fmla="*/ 49723 h 83708"/>
                <a:gd name="connsiteX86" fmla="*/ 8553006 w 23005101"/>
                <a:gd name="connsiteY86" fmla="*/ 49723 h 83708"/>
                <a:gd name="connsiteX87" fmla="*/ 8373427 w 23005101"/>
                <a:gd name="connsiteY87" fmla="*/ 49723 h 83708"/>
                <a:gd name="connsiteX88" fmla="*/ 8224742 w 23005101"/>
                <a:gd name="connsiteY88" fmla="*/ 49723 h 83708"/>
                <a:gd name="connsiteX89" fmla="*/ 8045163 w 23005101"/>
                <a:gd name="connsiteY89" fmla="*/ 49723 h 83708"/>
                <a:gd name="connsiteX90" fmla="*/ 7896479 w 23005101"/>
                <a:gd name="connsiteY90" fmla="*/ 49723 h 83708"/>
                <a:gd name="connsiteX91" fmla="*/ 7716899 w 23005101"/>
                <a:gd name="connsiteY91" fmla="*/ 49723 h 83708"/>
                <a:gd name="connsiteX92" fmla="*/ 7568215 w 23005101"/>
                <a:gd name="connsiteY92" fmla="*/ 49723 h 83708"/>
                <a:gd name="connsiteX93" fmla="*/ 7388636 w 23005101"/>
                <a:gd name="connsiteY93" fmla="*/ 49723 h 83708"/>
                <a:gd name="connsiteX94" fmla="*/ 7239951 w 23005101"/>
                <a:gd name="connsiteY94" fmla="*/ 49723 h 83708"/>
                <a:gd name="connsiteX95" fmla="*/ 7060372 w 23005101"/>
                <a:gd name="connsiteY95" fmla="*/ 49723 h 83708"/>
                <a:gd name="connsiteX96" fmla="*/ 6911688 w 23005101"/>
                <a:gd name="connsiteY96" fmla="*/ 49723 h 83708"/>
                <a:gd name="connsiteX97" fmla="*/ 6732108 w 23005101"/>
                <a:gd name="connsiteY97" fmla="*/ 49723 h 83708"/>
                <a:gd name="connsiteX98" fmla="*/ 6583424 w 23005101"/>
                <a:gd name="connsiteY98" fmla="*/ 49723 h 83708"/>
                <a:gd name="connsiteX99" fmla="*/ 6403458 w 23005101"/>
                <a:gd name="connsiteY99" fmla="*/ 49723 h 83708"/>
                <a:gd name="connsiteX100" fmla="*/ 6254774 w 23005101"/>
                <a:gd name="connsiteY100" fmla="*/ 49723 h 83708"/>
                <a:gd name="connsiteX101" fmla="*/ 6075195 w 23005101"/>
                <a:gd name="connsiteY101" fmla="*/ 49723 h 83708"/>
                <a:gd name="connsiteX102" fmla="*/ 5926511 w 23005101"/>
                <a:gd name="connsiteY102" fmla="*/ 49723 h 83708"/>
                <a:gd name="connsiteX103" fmla="*/ 5746931 w 23005101"/>
                <a:gd name="connsiteY103" fmla="*/ 49723 h 83708"/>
                <a:gd name="connsiteX104" fmla="*/ 5598247 w 23005101"/>
                <a:gd name="connsiteY104" fmla="*/ 49723 h 83708"/>
                <a:gd name="connsiteX105" fmla="*/ 5418281 w 23005101"/>
                <a:gd name="connsiteY105" fmla="*/ 49723 h 83708"/>
                <a:gd name="connsiteX106" fmla="*/ 5269597 w 23005101"/>
                <a:gd name="connsiteY106" fmla="*/ 49723 h 83708"/>
                <a:gd name="connsiteX107" fmla="*/ 5090018 w 23005101"/>
                <a:gd name="connsiteY107" fmla="*/ 49723 h 83708"/>
                <a:gd name="connsiteX108" fmla="*/ 4941333 w 23005101"/>
                <a:gd name="connsiteY108" fmla="*/ 49723 h 83708"/>
                <a:gd name="connsiteX109" fmla="*/ 4761368 w 23005101"/>
                <a:gd name="connsiteY109" fmla="*/ 49723 h 83708"/>
                <a:gd name="connsiteX110" fmla="*/ 4612684 w 23005101"/>
                <a:gd name="connsiteY110" fmla="*/ 49723 h 83708"/>
                <a:gd name="connsiteX111" fmla="*/ 4433104 w 23005101"/>
                <a:gd name="connsiteY111" fmla="*/ 49723 h 83708"/>
                <a:gd name="connsiteX112" fmla="*/ 4284420 w 23005101"/>
                <a:gd name="connsiteY112" fmla="*/ 49723 h 83708"/>
                <a:gd name="connsiteX113" fmla="*/ 4104840 w 23005101"/>
                <a:gd name="connsiteY113" fmla="*/ 49723 h 83708"/>
                <a:gd name="connsiteX114" fmla="*/ 3956156 w 23005101"/>
                <a:gd name="connsiteY114" fmla="*/ 49723 h 83708"/>
                <a:gd name="connsiteX115" fmla="*/ 3776190 w 23005101"/>
                <a:gd name="connsiteY115" fmla="*/ 49723 h 83708"/>
                <a:gd name="connsiteX116" fmla="*/ 3627506 w 23005101"/>
                <a:gd name="connsiteY116" fmla="*/ 49723 h 83708"/>
                <a:gd name="connsiteX117" fmla="*/ 3447541 w 23005101"/>
                <a:gd name="connsiteY117" fmla="*/ 49723 h 83708"/>
                <a:gd name="connsiteX118" fmla="*/ 3298857 w 23005101"/>
                <a:gd name="connsiteY118" fmla="*/ 49723 h 83708"/>
                <a:gd name="connsiteX119" fmla="*/ 3118891 w 23005101"/>
                <a:gd name="connsiteY119" fmla="*/ 49723 h 83708"/>
                <a:gd name="connsiteX120" fmla="*/ 2970207 w 23005101"/>
                <a:gd name="connsiteY120" fmla="*/ 49723 h 83708"/>
                <a:gd name="connsiteX121" fmla="*/ 2790241 w 23005101"/>
                <a:gd name="connsiteY121" fmla="*/ 49723 h 83708"/>
                <a:gd name="connsiteX122" fmla="*/ 2641557 w 23005101"/>
                <a:gd name="connsiteY122" fmla="*/ 49723 h 83708"/>
                <a:gd name="connsiteX123" fmla="*/ 2461977 w 23005101"/>
                <a:gd name="connsiteY123" fmla="*/ 49723 h 83708"/>
                <a:gd name="connsiteX124" fmla="*/ 2313293 w 23005101"/>
                <a:gd name="connsiteY124" fmla="*/ 49723 h 83708"/>
                <a:gd name="connsiteX125" fmla="*/ 2133714 w 23005101"/>
                <a:gd name="connsiteY125" fmla="*/ 49723 h 83708"/>
                <a:gd name="connsiteX126" fmla="*/ 1985030 w 23005101"/>
                <a:gd name="connsiteY126" fmla="*/ 49723 h 83708"/>
                <a:gd name="connsiteX127" fmla="*/ 1805450 w 23005101"/>
                <a:gd name="connsiteY127" fmla="*/ 49723 h 83708"/>
                <a:gd name="connsiteX128" fmla="*/ 1656766 w 23005101"/>
                <a:gd name="connsiteY128" fmla="*/ 49723 h 83708"/>
                <a:gd name="connsiteX129" fmla="*/ 1476800 w 23005101"/>
                <a:gd name="connsiteY129" fmla="*/ 49723 h 83708"/>
                <a:gd name="connsiteX130" fmla="*/ 1328116 w 23005101"/>
                <a:gd name="connsiteY130" fmla="*/ 49723 h 83708"/>
                <a:gd name="connsiteX131" fmla="*/ 1148150 w 23005101"/>
                <a:gd name="connsiteY131" fmla="*/ 49723 h 83708"/>
                <a:gd name="connsiteX132" fmla="*/ 999466 w 23005101"/>
                <a:gd name="connsiteY132" fmla="*/ 49723 h 83708"/>
                <a:gd name="connsiteX133" fmla="*/ 819887 w 23005101"/>
                <a:gd name="connsiteY133" fmla="*/ 49723 h 83708"/>
                <a:gd name="connsiteX134" fmla="*/ 671203 w 23005101"/>
                <a:gd name="connsiteY134" fmla="*/ 49723 h 83708"/>
                <a:gd name="connsiteX135" fmla="*/ 491623 w 23005101"/>
                <a:gd name="connsiteY135" fmla="*/ 49723 h 83708"/>
                <a:gd name="connsiteX136" fmla="*/ 342939 w 23005101"/>
                <a:gd name="connsiteY136" fmla="*/ 49723 h 83708"/>
                <a:gd name="connsiteX137" fmla="*/ 163359 w 23005101"/>
                <a:gd name="connsiteY137" fmla="*/ 49723 h 83708"/>
                <a:gd name="connsiteX138" fmla="*/ 14675 w 23005101"/>
                <a:gd name="connsiteY138" fmla="*/ 49723 h 83708"/>
                <a:gd name="connsiteX139" fmla="*/ 0 w 23005101"/>
                <a:gd name="connsiteY139" fmla="*/ 33889 h 83708"/>
                <a:gd name="connsiteX140" fmla="*/ 179580 w 23005101"/>
                <a:gd name="connsiteY140" fmla="*/ 33889 h 83708"/>
                <a:gd name="connsiteX141" fmla="*/ 328264 w 23005101"/>
                <a:gd name="connsiteY141" fmla="*/ 33889 h 83708"/>
                <a:gd name="connsiteX142" fmla="*/ 507843 w 23005101"/>
                <a:gd name="connsiteY142" fmla="*/ 33889 h 83708"/>
                <a:gd name="connsiteX143" fmla="*/ 656527 w 23005101"/>
                <a:gd name="connsiteY143" fmla="*/ 33889 h 83708"/>
                <a:gd name="connsiteX144" fmla="*/ 836107 w 23005101"/>
                <a:gd name="connsiteY144" fmla="*/ 33889 h 83708"/>
                <a:gd name="connsiteX145" fmla="*/ 984791 w 23005101"/>
                <a:gd name="connsiteY145" fmla="*/ 33889 h 83708"/>
                <a:gd name="connsiteX146" fmla="*/ 1164757 w 23005101"/>
                <a:gd name="connsiteY146" fmla="*/ 33889 h 83708"/>
                <a:gd name="connsiteX147" fmla="*/ 1313441 w 23005101"/>
                <a:gd name="connsiteY147" fmla="*/ 33889 h 83708"/>
                <a:gd name="connsiteX148" fmla="*/ 1493406 w 23005101"/>
                <a:gd name="connsiteY148" fmla="*/ 33889 h 83708"/>
                <a:gd name="connsiteX149" fmla="*/ 1642091 w 23005101"/>
                <a:gd name="connsiteY149" fmla="*/ 33889 h 83708"/>
                <a:gd name="connsiteX150" fmla="*/ 1821670 w 23005101"/>
                <a:gd name="connsiteY150" fmla="*/ 33889 h 83708"/>
                <a:gd name="connsiteX151" fmla="*/ 1970354 w 23005101"/>
                <a:gd name="connsiteY151" fmla="*/ 33889 h 83708"/>
                <a:gd name="connsiteX152" fmla="*/ 2149934 w 23005101"/>
                <a:gd name="connsiteY152" fmla="*/ 33889 h 83708"/>
                <a:gd name="connsiteX153" fmla="*/ 2298618 w 23005101"/>
                <a:gd name="connsiteY153" fmla="*/ 33889 h 83708"/>
                <a:gd name="connsiteX154" fmla="*/ 2478197 w 23005101"/>
                <a:gd name="connsiteY154" fmla="*/ 33889 h 83708"/>
                <a:gd name="connsiteX155" fmla="*/ 2626881 w 23005101"/>
                <a:gd name="connsiteY155" fmla="*/ 33889 h 83708"/>
                <a:gd name="connsiteX156" fmla="*/ 2806461 w 23005101"/>
                <a:gd name="connsiteY156" fmla="*/ 33889 h 83708"/>
                <a:gd name="connsiteX157" fmla="*/ 2955145 w 23005101"/>
                <a:gd name="connsiteY157" fmla="*/ 33889 h 83708"/>
                <a:gd name="connsiteX158" fmla="*/ 3135111 w 23005101"/>
                <a:gd name="connsiteY158" fmla="*/ 33889 h 83708"/>
                <a:gd name="connsiteX159" fmla="*/ 3283795 w 23005101"/>
                <a:gd name="connsiteY159" fmla="*/ 33889 h 83708"/>
                <a:gd name="connsiteX160" fmla="*/ 3463761 w 23005101"/>
                <a:gd name="connsiteY160" fmla="*/ 33889 h 83708"/>
                <a:gd name="connsiteX161" fmla="*/ 3612445 w 23005101"/>
                <a:gd name="connsiteY161" fmla="*/ 33889 h 83708"/>
                <a:gd name="connsiteX162" fmla="*/ 3792410 w 23005101"/>
                <a:gd name="connsiteY162" fmla="*/ 33889 h 83708"/>
                <a:gd name="connsiteX163" fmla="*/ 3941095 w 23005101"/>
                <a:gd name="connsiteY163" fmla="*/ 33889 h 83708"/>
                <a:gd name="connsiteX164" fmla="*/ 4121060 w 23005101"/>
                <a:gd name="connsiteY164" fmla="*/ 33889 h 83708"/>
                <a:gd name="connsiteX165" fmla="*/ 4269745 w 23005101"/>
                <a:gd name="connsiteY165" fmla="*/ 33889 h 83708"/>
                <a:gd name="connsiteX166" fmla="*/ 4449324 w 23005101"/>
                <a:gd name="connsiteY166" fmla="*/ 33889 h 83708"/>
                <a:gd name="connsiteX167" fmla="*/ 4598008 w 23005101"/>
                <a:gd name="connsiteY167" fmla="*/ 33889 h 83708"/>
                <a:gd name="connsiteX168" fmla="*/ 4777588 w 23005101"/>
                <a:gd name="connsiteY168" fmla="*/ 33889 h 83708"/>
                <a:gd name="connsiteX169" fmla="*/ 4926272 w 23005101"/>
                <a:gd name="connsiteY169" fmla="*/ 33889 h 83708"/>
                <a:gd name="connsiteX170" fmla="*/ 5106238 w 23005101"/>
                <a:gd name="connsiteY170" fmla="*/ 33889 h 83708"/>
                <a:gd name="connsiteX171" fmla="*/ 5254922 w 23005101"/>
                <a:gd name="connsiteY171" fmla="*/ 33889 h 83708"/>
                <a:gd name="connsiteX172" fmla="*/ 5434887 w 23005101"/>
                <a:gd name="connsiteY172" fmla="*/ 33889 h 83708"/>
                <a:gd name="connsiteX173" fmla="*/ 5583572 w 23005101"/>
                <a:gd name="connsiteY173" fmla="*/ 33889 h 83708"/>
                <a:gd name="connsiteX174" fmla="*/ 5763538 w 23005101"/>
                <a:gd name="connsiteY174" fmla="*/ 33889 h 83708"/>
                <a:gd name="connsiteX175" fmla="*/ 5912221 w 23005101"/>
                <a:gd name="connsiteY175" fmla="*/ 33889 h 83708"/>
                <a:gd name="connsiteX176" fmla="*/ 6091801 w 23005101"/>
                <a:gd name="connsiteY176" fmla="*/ 33889 h 83708"/>
                <a:gd name="connsiteX177" fmla="*/ 6240485 w 23005101"/>
                <a:gd name="connsiteY177" fmla="*/ 33889 h 83708"/>
                <a:gd name="connsiteX178" fmla="*/ 6420065 w 23005101"/>
                <a:gd name="connsiteY178" fmla="*/ 33889 h 83708"/>
                <a:gd name="connsiteX179" fmla="*/ 6568749 w 23005101"/>
                <a:gd name="connsiteY179" fmla="*/ 33889 h 83708"/>
                <a:gd name="connsiteX180" fmla="*/ 6748328 w 23005101"/>
                <a:gd name="connsiteY180" fmla="*/ 33889 h 83708"/>
                <a:gd name="connsiteX181" fmla="*/ 6897012 w 23005101"/>
                <a:gd name="connsiteY181" fmla="*/ 33889 h 83708"/>
                <a:gd name="connsiteX182" fmla="*/ 7076592 w 23005101"/>
                <a:gd name="connsiteY182" fmla="*/ 33889 h 83708"/>
                <a:gd name="connsiteX183" fmla="*/ 7225276 w 23005101"/>
                <a:gd name="connsiteY183" fmla="*/ 33889 h 83708"/>
                <a:gd name="connsiteX184" fmla="*/ 7405242 w 23005101"/>
                <a:gd name="connsiteY184" fmla="*/ 33889 h 83708"/>
                <a:gd name="connsiteX185" fmla="*/ 7553926 w 23005101"/>
                <a:gd name="connsiteY185" fmla="*/ 33889 h 83708"/>
                <a:gd name="connsiteX186" fmla="*/ 7733505 w 23005101"/>
                <a:gd name="connsiteY186" fmla="*/ 33889 h 83708"/>
                <a:gd name="connsiteX187" fmla="*/ 7882190 w 23005101"/>
                <a:gd name="connsiteY187" fmla="*/ 33889 h 83708"/>
                <a:gd name="connsiteX188" fmla="*/ 8061769 w 23005101"/>
                <a:gd name="connsiteY188" fmla="*/ 33889 h 83708"/>
                <a:gd name="connsiteX189" fmla="*/ 8210453 w 23005101"/>
                <a:gd name="connsiteY189" fmla="*/ 33889 h 83708"/>
                <a:gd name="connsiteX190" fmla="*/ 8390418 w 23005101"/>
                <a:gd name="connsiteY190" fmla="*/ 33889 h 83708"/>
                <a:gd name="connsiteX191" fmla="*/ 8539103 w 23005101"/>
                <a:gd name="connsiteY191" fmla="*/ 33889 h 83708"/>
                <a:gd name="connsiteX192" fmla="*/ 8718682 w 23005101"/>
                <a:gd name="connsiteY192" fmla="*/ 33889 h 83708"/>
                <a:gd name="connsiteX193" fmla="*/ 8867366 w 23005101"/>
                <a:gd name="connsiteY193" fmla="*/ 33889 h 83708"/>
                <a:gd name="connsiteX194" fmla="*/ 9047332 w 23005101"/>
                <a:gd name="connsiteY194" fmla="*/ 33889 h 83708"/>
                <a:gd name="connsiteX195" fmla="*/ 9196016 w 23005101"/>
                <a:gd name="connsiteY195" fmla="*/ 33889 h 83708"/>
                <a:gd name="connsiteX196" fmla="*/ 9375596 w 23005101"/>
                <a:gd name="connsiteY196" fmla="*/ 33889 h 83708"/>
                <a:gd name="connsiteX197" fmla="*/ 9524280 w 23005101"/>
                <a:gd name="connsiteY197" fmla="*/ 33889 h 83708"/>
                <a:gd name="connsiteX198" fmla="*/ 9703859 w 23005101"/>
                <a:gd name="connsiteY198" fmla="*/ 33889 h 83708"/>
                <a:gd name="connsiteX199" fmla="*/ 9852543 w 23005101"/>
                <a:gd name="connsiteY199" fmla="*/ 33889 h 83708"/>
                <a:gd name="connsiteX200" fmla="*/ 10032123 w 23005101"/>
                <a:gd name="connsiteY200" fmla="*/ 33889 h 83708"/>
                <a:gd name="connsiteX201" fmla="*/ 10180807 w 23005101"/>
                <a:gd name="connsiteY201" fmla="*/ 33889 h 83708"/>
                <a:gd name="connsiteX202" fmla="*/ 10360773 w 23005101"/>
                <a:gd name="connsiteY202" fmla="*/ 33889 h 83708"/>
                <a:gd name="connsiteX203" fmla="*/ 10509457 w 23005101"/>
                <a:gd name="connsiteY203" fmla="*/ 33889 h 83708"/>
                <a:gd name="connsiteX204" fmla="*/ 10689036 w 23005101"/>
                <a:gd name="connsiteY204" fmla="*/ 33889 h 83708"/>
                <a:gd name="connsiteX205" fmla="*/ 10837721 w 23005101"/>
                <a:gd name="connsiteY205" fmla="*/ 33889 h 83708"/>
                <a:gd name="connsiteX206" fmla="*/ 11017687 w 23005101"/>
                <a:gd name="connsiteY206" fmla="*/ 33889 h 83708"/>
                <a:gd name="connsiteX207" fmla="*/ 11166371 w 23005101"/>
                <a:gd name="connsiteY207" fmla="*/ 33889 h 83708"/>
                <a:gd name="connsiteX208" fmla="*/ 11345950 w 23005101"/>
                <a:gd name="connsiteY208" fmla="*/ 33889 h 83708"/>
                <a:gd name="connsiteX209" fmla="*/ 11494635 w 23005101"/>
                <a:gd name="connsiteY209" fmla="*/ 33889 h 83708"/>
                <a:gd name="connsiteX210" fmla="*/ 11674214 w 23005101"/>
                <a:gd name="connsiteY210" fmla="*/ 33889 h 83708"/>
                <a:gd name="connsiteX211" fmla="*/ 11822898 w 23005101"/>
                <a:gd name="connsiteY211" fmla="*/ 33889 h 83708"/>
                <a:gd name="connsiteX212" fmla="*/ 12002477 w 23005101"/>
                <a:gd name="connsiteY212" fmla="*/ 33889 h 83708"/>
                <a:gd name="connsiteX213" fmla="*/ 12151162 w 23005101"/>
                <a:gd name="connsiteY213" fmla="*/ 33889 h 83708"/>
                <a:gd name="connsiteX214" fmla="*/ 12330741 w 23005101"/>
                <a:gd name="connsiteY214" fmla="*/ 33889 h 83708"/>
                <a:gd name="connsiteX215" fmla="*/ 12479425 w 23005101"/>
                <a:gd name="connsiteY215" fmla="*/ 33889 h 83708"/>
                <a:gd name="connsiteX216" fmla="*/ 12659390 w 23005101"/>
                <a:gd name="connsiteY216" fmla="*/ 33889 h 83708"/>
                <a:gd name="connsiteX217" fmla="*/ 12808074 w 23005101"/>
                <a:gd name="connsiteY217" fmla="*/ 33889 h 83708"/>
                <a:gd name="connsiteX218" fmla="*/ 12987654 w 23005101"/>
                <a:gd name="connsiteY218" fmla="*/ 33889 h 83708"/>
                <a:gd name="connsiteX219" fmla="*/ 13136338 w 23005101"/>
                <a:gd name="connsiteY219" fmla="*/ 33889 h 83708"/>
                <a:gd name="connsiteX220" fmla="*/ 13315917 w 23005101"/>
                <a:gd name="connsiteY220" fmla="*/ 33889 h 83708"/>
                <a:gd name="connsiteX221" fmla="*/ 13464602 w 23005101"/>
                <a:gd name="connsiteY221" fmla="*/ 33889 h 83708"/>
                <a:gd name="connsiteX222" fmla="*/ 13644181 w 23005101"/>
                <a:gd name="connsiteY222" fmla="*/ 33889 h 83708"/>
                <a:gd name="connsiteX223" fmla="*/ 13792865 w 23005101"/>
                <a:gd name="connsiteY223" fmla="*/ 33889 h 83708"/>
                <a:gd name="connsiteX224" fmla="*/ 13972445 w 23005101"/>
                <a:gd name="connsiteY224" fmla="*/ 33889 h 83708"/>
                <a:gd name="connsiteX225" fmla="*/ 14121129 w 23005101"/>
                <a:gd name="connsiteY225" fmla="*/ 33889 h 83708"/>
                <a:gd name="connsiteX226" fmla="*/ 14300708 w 23005101"/>
                <a:gd name="connsiteY226" fmla="*/ 33889 h 83708"/>
                <a:gd name="connsiteX227" fmla="*/ 14449393 w 23005101"/>
                <a:gd name="connsiteY227" fmla="*/ 33889 h 83708"/>
                <a:gd name="connsiteX228" fmla="*/ 14629359 w 23005101"/>
                <a:gd name="connsiteY228" fmla="*/ 33889 h 83708"/>
                <a:gd name="connsiteX229" fmla="*/ 14778043 w 23005101"/>
                <a:gd name="connsiteY229" fmla="*/ 33889 h 83708"/>
                <a:gd name="connsiteX230" fmla="*/ 14957622 w 23005101"/>
                <a:gd name="connsiteY230" fmla="*/ 33889 h 83708"/>
                <a:gd name="connsiteX231" fmla="*/ 15106307 w 23005101"/>
                <a:gd name="connsiteY231" fmla="*/ 33889 h 83708"/>
                <a:gd name="connsiteX232" fmla="*/ 15286272 w 23005101"/>
                <a:gd name="connsiteY232" fmla="*/ 33889 h 83708"/>
                <a:gd name="connsiteX233" fmla="*/ 15434957 w 23005101"/>
                <a:gd name="connsiteY233" fmla="*/ 33889 h 83708"/>
                <a:gd name="connsiteX234" fmla="*/ 15614921 w 23005101"/>
                <a:gd name="connsiteY234" fmla="*/ 33889 h 83708"/>
                <a:gd name="connsiteX235" fmla="*/ 15763606 w 23005101"/>
                <a:gd name="connsiteY235" fmla="*/ 33889 h 83708"/>
                <a:gd name="connsiteX236" fmla="*/ 15943185 w 23005101"/>
                <a:gd name="connsiteY236" fmla="*/ 33889 h 83708"/>
                <a:gd name="connsiteX237" fmla="*/ 16091869 w 23005101"/>
                <a:gd name="connsiteY237" fmla="*/ 33889 h 83708"/>
                <a:gd name="connsiteX238" fmla="*/ 16271449 w 23005101"/>
                <a:gd name="connsiteY238" fmla="*/ 33889 h 83708"/>
                <a:gd name="connsiteX239" fmla="*/ 16420133 w 23005101"/>
                <a:gd name="connsiteY239" fmla="*/ 33889 h 83708"/>
                <a:gd name="connsiteX240" fmla="*/ 16600099 w 23005101"/>
                <a:gd name="connsiteY240" fmla="*/ 33889 h 83708"/>
                <a:gd name="connsiteX241" fmla="*/ 16748783 w 23005101"/>
                <a:gd name="connsiteY241" fmla="*/ 33889 h 83708"/>
                <a:gd name="connsiteX242" fmla="*/ 16928750 w 23005101"/>
                <a:gd name="connsiteY242" fmla="*/ 33889 h 83708"/>
                <a:gd name="connsiteX243" fmla="*/ 17077434 w 23005101"/>
                <a:gd name="connsiteY243" fmla="*/ 33889 h 83708"/>
                <a:gd name="connsiteX244" fmla="*/ 17257398 w 23005101"/>
                <a:gd name="connsiteY244" fmla="*/ 33889 h 83708"/>
                <a:gd name="connsiteX245" fmla="*/ 17406082 w 23005101"/>
                <a:gd name="connsiteY245" fmla="*/ 33889 h 83708"/>
                <a:gd name="connsiteX246" fmla="*/ 17585662 w 23005101"/>
                <a:gd name="connsiteY246" fmla="*/ 33889 h 83708"/>
                <a:gd name="connsiteX247" fmla="*/ 17734346 w 23005101"/>
                <a:gd name="connsiteY247" fmla="*/ 33889 h 83708"/>
                <a:gd name="connsiteX248" fmla="*/ 17914312 w 23005101"/>
                <a:gd name="connsiteY248" fmla="*/ 33889 h 83708"/>
                <a:gd name="connsiteX249" fmla="*/ 18062996 w 23005101"/>
                <a:gd name="connsiteY249" fmla="*/ 33889 h 83708"/>
                <a:gd name="connsiteX250" fmla="*/ 18242576 w 23005101"/>
                <a:gd name="connsiteY250" fmla="*/ 33889 h 83708"/>
                <a:gd name="connsiteX251" fmla="*/ 18391260 w 23005101"/>
                <a:gd name="connsiteY251" fmla="*/ 33889 h 83708"/>
                <a:gd name="connsiteX252" fmla="*/ 18570840 w 23005101"/>
                <a:gd name="connsiteY252" fmla="*/ 33889 h 83708"/>
                <a:gd name="connsiteX253" fmla="*/ 18719524 w 23005101"/>
                <a:gd name="connsiteY253" fmla="*/ 33889 h 83708"/>
                <a:gd name="connsiteX254" fmla="*/ 18899490 w 23005101"/>
                <a:gd name="connsiteY254" fmla="*/ 33889 h 83708"/>
                <a:gd name="connsiteX255" fmla="*/ 19048174 w 23005101"/>
                <a:gd name="connsiteY255" fmla="*/ 33889 h 83708"/>
                <a:gd name="connsiteX256" fmla="*/ 19228140 w 23005101"/>
                <a:gd name="connsiteY256" fmla="*/ 33889 h 83708"/>
                <a:gd name="connsiteX257" fmla="*/ 19376822 w 23005101"/>
                <a:gd name="connsiteY257" fmla="*/ 33889 h 83708"/>
                <a:gd name="connsiteX258" fmla="*/ 19556788 w 23005101"/>
                <a:gd name="connsiteY258" fmla="*/ 33889 h 83708"/>
                <a:gd name="connsiteX259" fmla="*/ 19705474 w 23005101"/>
                <a:gd name="connsiteY259" fmla="*/ 33889 h 83708"/>
                <a:gd name="connsiteX260" fmla="*/ 19885054 w 23005101"/>
                <a:gd name="connsiteY260" fmla="*/ 33889 h 83708"/>
                <a:gd name="connsiteX261" fmla="*/ 20033736 w 23005101"/>
                <a:gd name="connsiteY261" fmla="*/ 33889 h 83708"/>
                <a:gd name="connsiteX262" fmla="*/ 20213318 w 23005101"/>
                <a:gd name="connsiteY262" fmla="*/ 33889 h 83708"/>
                <a:gd name="connsiteX263" fmla="*/ 20362000 w 23005101"/>
                <a:gd name="connsiteY263" fmla="*/ 33889 h 83708"/>
                <a:gd name="connsiteX264" fmla="*/ 20541580 w 23005101"/>
                <a:gd name="connsiteY264" fmla="*/ 33889 h 83708"/>
                <a:gd name="connsiteX265" fmla="*/ 20690264 w 23005101"/>
                <a:gd name="connsiteY265" fmla="*/ 33889 h 83708"/>
                <a:gd name="connsiteX266" fmla="*/ 20869844 w 23005101"/>
                <a:gd name="connsiteY266" fmla="*/ 33889 h 83708"/>
                <a:gd name="connsiteX267" fmla="*/ 21018528 w 23005101"/>
                <a:gd name="connsiteY267" fmla="*/ 33889 h 83708"/>
                <a:gd name="connsiteX268" fmla="*/ 21198492 w 23005101"/>
                <a:gd name="connsiteY268" fmla="*/ 33889 h 83708"/>
                <a:gd name="connsiteX269" fmla="*/ 21347178 w 23005101"/>
                <a:gd name="connsiteY269" fmla="*/ 33889 h 83708"/>
                <a:gd name="connsiteX270" fmla="*/ 21527142 w 23005101"/>
                <a:gd name="connsiteY270" fmla="*/ 33889 h 83708"/>
                <a:gd name="connsiteX271" fmla="*/ 21675828 w 23005101"/>
                <a:gd name="connsiteY271" fmla="*/ 33889 h 83708"/>
                <a:gd name="connsiteX272" fmla="*/ 21855406 w 23005101"/>
                <a:gd name="connsiteY272" fmla="*/ 33889 h 83708"/>
                <a:gd name="connsiteX273" fmla="*/ 22004092 w 23005101"/>
                <a:gd name="connsiteY273" fmla="*/ 33889 h 83708"/>
                <a:gd name="connsiteX274" fmla="*/ 22184056 w 23005101"/>
                <a:gd name="connsiteY274" fmla="*/ 33889 h 83708"/>
                <a:gd name="connsiteX275" fmla="*/ 22332742 w 23005101"/>
                <a:gd name="connsiteY275" fmla="*/ 33889 h 83708"/>
                <a:gd name="connsiteX276" fmla="*/ 22512706 w 23005101"/>
                <a:gd name="connsiteY276" fmla="*/ 33889 h 83708"/>
                <a:gd name="connsiteX277" fmla="*/ 22661390 w 23005101"/>
                <a:gd name="connsiteY277" fmla="*/ 33889 h 83708"/>
                <a:gd name="connsiteX278" fmla="*/ 22840970 w 23005101"/>
                <a:gd name="connsiteY278" fmla="*/ 33889 h 83708"/>
                <a:gd name="connsiteX279" fmla="*/ 22989654 w 23005101"/>
                <a:gd name="connsiteY279" fmla="*/ 33889 h 83708"/>
                <a:gd name="connsiteX280" fmla="*/ 23005102 w 23005101"/>
                <a:gd name="connsiteY280" fmla="*/ 49723 h 83708"/>
                <a:gd name="connsiteX281" fmla="*/ 22825138 w 23005101"/>
                <a:gd name="connsiteY281" fmla="*/ 49723 h 83708"/>
                <a:gd name="connsiteX282" fmla="*/ 22676452 w 23005101"/>
                <a:gd name="connsiteY282" fmla="*/ 49723 h 83708"/>
                <a:gd name="connsiteX283" fmla="*/ 22585310 w 23005101"/>
                <a:gd name="connsiteY283" fmla="*/ 83709 h 8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708">
                  <a:moveTo>
                    <a:pt x="22585310" y="83709"/>
                  </a:moveTo>
                  <a:cubicBezTo>
                    <a:pt x="22551712" y="83709"/>
                    <a:pt x="22518114" y="72509"/>
                    <a:pt x="22495328" y="49723"/>
                  </a:cubicBezTo>
                  <a:cubicBezTo>
                    <a:pt x="22458638" y="13034"/>
                    <a:pt x="22383332" y="13420"/>
                    <a:pt x="22346644" y="49723"/>
                  </a:cubicBezTo>
                  <a:cubicBezTo>
                    <a:pt x="22301458" y="94908"/>
                    <a:pt x="22212248" y="94908"/>
                    <a:pt x="22167064" y="49723"/>
                  </a:cubicBezTo>
                  <a:cubicBezTo>
                    <a:pt x="22130374" y="13034"/>
                    <a:pt x="22055070" y="13420"/>
                    <a:pt x="22018380" y="49723"/>
                  </a:cubicBezTo>
                  <a:cubicBezTo>
                    <a:pt x="21973194" y="94908"/>
                    <a:pt x="21883984" y="94908"/>
                    <a:pt x="21838800" y="49723"/>
                  </a:cubicBezTo>
                  <a:cubicBezTo>
                    <a:pt x="21802112" y="13034"/>
                    <a:pt x="21727190" y="13420"/>
                    <a:pt x="21690116" y="49723"/>
                  </a:cubicBezTo>
                  <a:cubicBezTo>
                    <a:pt x="21644930" y="94908"/>
                    <a:pt x="21555720" y="94908"/>
                    <a:pt x="21510536" y="49723"/>
                  </a:cubicBezTo>
                  <a:cubicBezTo>
                    <a:pt x="21473848" y="13420"/>
                    <a:pt x="21398926" y="13034"/>
                    <a:pt x="21361854" y="49723"/>
                  </a:cubicBezTo>
                  <a:cubicBezTo>
                    <a:pt x="21316668" y="94908"/>
                    <a:pt x="21227456" y="94908"/>
                    <a:pt x="21182272" y="49723"/>
                  </a:cubicBezTo>
                  <a:cubicBezTo>
                    <a:pt x="21145584" y="13034"/>
                    <a:pt x="21070278" y="13420"/>
                    <a:pt x="21033590" y="49723"/>
                  </a:cubicBezTo>
                  <a:cubicBezTo>
                    <a:pt x="20988404" y="94908"/>
                    <a:pt x="20899194" y="94908"/>
                    <a:pt x="20854010" y="49723"/>
                  </a:cubicBezTo>
                  <a:cubicBezTo>
                    <a:pt x="20817320" y="13034"/>
                    <a:pt x="20742014" y="13034"/>
                    <a:pt x="20705326" y="49723"/>
                  </a:cubicBezTo>
                  <a:cubicBezTo>
                    <a:pt x="20660140" y="94908"/>
                    <a:pt x="20570930" y="94908"/>
                    <a:pt x="20525358" y="49723"/>
                  </a:cubicBezTo>
                  <a:cubicBezTo>
                    <a:pt x="20488672" y="13034"/>
                    <a:pt x="20413364" y="13420"/>
                    <a:pt x="20376676" y="49723"/>
                  </a:cubicBezTo>
                  <a:cubicBezTo>
                    <a:pt x="20331492" y="94908"/>
                    <a:pt x="20242282" y="94908"/>
                    <a:pt x="20196708" y="49723"/>
                  </a:cubicBezTo>
                  <a:cubicBezTo>
                    <a:pt x="20160022" y="13034"/>
                    <a:pt x="20084714" y="13034"/>
                    <a:pt x="20048026" y="49723"/>
                  </a:cubicBezTo>
                  <a:cubicBezTo>
                    <a:pt x="20002842" y="94908"/>
                    <a:pt x="19913632" y="94908"/>
                    <a:pt x="19868446" y="49723"/>
                  </a:cubicBezTo>
                  <a:cubicBezTo>
                    <a:pt x="19831758" y="13034"/>
                    <a:pt x="19756836" y="13034"/>
                    <a:pt x="19719762" y="49723"/>
                  </a:cubicBezTo>
                  <a:cubicBezTo>
                    <a:pt x="19674578" y="94908"/>
                    <a:pt x="19585368" y="94908"/>
                    <a:pt x="19540182" y="49723"/>
                  </a:cubicBezTo>
                  <a:cubicBezTo>
                    <a:pt x="19503494" y="13034"/>
                    <a:pt x="19428188" y="13420"/>
                    <a:pt x="19391498" y="49723"/>
                  </a:cubicBezTo>
                  <a:cubicBezTo>
                    <a:pt x="19346314" y="94908"/>
                    <a:pt x="19257104" y="94908"/>
                    <a:pt x="19211920" y="49723"/>
                  </a:cubicBezTo>
                  <a:cubicBezTo>
                    <a:pt x="19175230" y="13420"/>
                    <a:pt x="19099924" y="13034"/>
                    <a:pt x="19063234" y="49723"/>
                  </a:cubicBezTo>
                  <a:cubicBezTo>
                    <a:pt x="19018050" y="94908"/>
                    <a:pt x="18928840" y="94908"/>
                    <a:pt x="18883656" y="49723"/>
                  </a:cubicBezTo>
                  <a:cubicBezTo>
                    <a:pt x="18846966" y="13420"/>
                    <a:pt x="18771660" y="13420"/>
                    <a:pt x="18734972" y="49723"/>
                  </a:cubicBezTo>
                  <a:cubicBezTo>
                    <a:pt x="18689788" y="94908"/>
                    <a:pt x="18600576" y="94908"/>
                    <a:pt x="18555006" y="49723"/>
                  </a:cubicBezTo>
                  <a:cubicBezTo>
                    <a:pt x="18518318" y="13034"/>
                    <a:pt x="18443396" y="13034"/>
                    <a:pt x="18406320" y="49723"/>
                  </a:cubicBezTo>
                  <a:cubicBezTo>
                    <a:pt x="18360750" y="94908"/>
                    <a:pt x="18271926" y="94908"/>
                    <a:pt x="18226356" y="49723"/>
                  </a:cubicBezTo>
                  <a:cubicBezTo>
                    <a:pt x="18189668" y="13034"/>
                    <a:pt x="18114360" y="13034"/>
                    <a:pt x="18077672" y="49723"/>
                  </a:cubicBezTo>
                  <a:cubicBezTo>
                    <a:pt x="18032486" y="94908"/>
                    <a:pt x="17943276" y="94908"/>
                    <a:pt x="17898092" y="49723"/>
                  </a:cubicBezTo>
                  <a:cubicBezTo>
                    <a:pt x="17861404" y="13034"/>
                    <a:pt x="17786482" y="13034"/>
                    <a:pt x="17749408" y="49723"/>
                  </a:cubicBezTo>
                  <a:cubicBezTo>
                    <a:pt x="17704224" y="94908"/>
                    <a:pt x="17615012" y="94908"/>
                    <a:pt x="17569442" y="49723"/>
                  </a:cubicBezTo>
                  <a:cubicBezTo>
                    <a:pt x="17532754" y="13034"/>
                    <a:pt x="17457832" y="13034"/>
                    <a:pt x="17420758" y="49723"/>
                  </a:cubicBezTo>
                  <a:cubicBezTo>
                    <a:pt x="17375574" y="94908"/>
                    <a:pt x="17286362" y="94908"/>
                    <a:pt x="17240792" y="49723"/>
                  </a:cubicBezTo>
                  <a:cubicBezTo>
                    <a:pt x="17203718" y="13034"/>
                    <a:pt x="17128796" y="13420"/>
                    <a:pt x="17092108" y="49723"/>
                  </a:cubicBezTo>
                  <a:cubicBezTo>
                    <a:pt x="17046538" y="94908"/>
                    <a:pt x="16957714" y="94908"/>
                    <a:pt x="16912528" y="49723"/>
                  </a:cubicBezTo>
                  <a:cubicBezTo>
                    <a:pt x="16875840" y="13034"/>
                    <a:pt x="16800532" y="13420"/>
                    <a:pt x="16763844" y="49723"/>
                  </a:cubicBezTo>
                  <a:cubicBezTo>
                    <a:pt x="16718660" y="94908"/>
                    <a:pt x="16629450" y="94908"/>
                    <a:pt x="16584265" y="49723"/>
                  </a:cubicBezTo>
                  <a:cubicBezTo>
                    <a:pt x="16547577" y="13034"/>
                    <a:pt x="16472269" y="13420"/>
                    <a:pt x="16435581" y="49723"/>
                  </a:cubicBezTo>
                  <a:cubicBezTo>
                    <a:pt x="16390010" y="94908"/>
                    <a:pt x="16301186" y="94908"/>
                    <a:pt x="16255616" y="49723"/>
                  </a:cubicBezTo>
                  <a:cubicBezTo>
                    <a:pt x="16218927" y="13034"/>
                    <a:pt x="16143619" y="13420"/>
                    <a:pt x="16106931" y="49723"/>
                  </a:cubicBezTo>
                  <a:cubicBezTo>
                    <a:pt x="16061361" y="94908"/>
                    <a:pt x="15972536" y="94908"/>
                    <a:pt x="15926966" y="49723"/>
                  </a:cubicBezTo>
                  <a:cubicBezTo>
                    <a:pt x="15890277" y="13420"/>
                    <a:pt x="15815355" y="13034"/>
                    <a:pt x="15778281" y="49723"/>
                  </a:cubicBezTo>
                  <a:cubicBezTo>
                    <a:pt x="15733097" y="94908"/>
                    <a:pt x="15643886" y="94908"/>
                    <a:pt x="15598702" y="49723"/>
                  </a:cubicBezTo>
                  <a:cubicBezTo>
                    <a:pt x="15562013" y="13034"/>
                    <a:pt x="15486706" y="13420"/>
                    <a:pt x="15450018" y="49723"/>
                  </a:cubicBezTo>
                  <a:cubicBezTo>
                    <a:pt x="15404834" y="94908"/>
                    <a:pt x="15315622" y="94908"/>
                    <a:pt x="15270438" y="49723"/>
                  </a:cubicBezTo>
                  <a:cubicBezTo>
                    <a:pt x="15233750" y="13034"/>
                    <a:pt x="15158443" y="13034"/>
                    <a:pt x="15121754" y="49723"/>
                  </a:cubicBezTo>
                  <a:cubicBezTo>
                    <a:pt x="15076570" y="94908"/>
                    <a:pt x="14987359" y="94908"/>
                    <a:pt x="14942175" y="49723"/>
                  </a:cubicBezTo>
                  <a:cubicBezTo>
                    <a:pt x="14905486" y="13034"/>
                    <a:pt x="14830179" y="13420"/>
                    <a:pt x="14793490" y="49723"/>
                  </a:cubicBezTo>
                  <a:cubicBezTo>
                    <a:pt x="14748306" y="94908"/>
                    <a:pt x="14659095" y="94908"/>
                    <a:pt x="14613911" y="49723"/>
                  </a:cubicBezTo>
                  <a:cubicBezTo>
                    <a:pt x="14577222" y="13034"/>
                    <a:pt x="14501915" y="13420"/>
                    <a:pt x="14465227" y="49723"/>
                  </a:cubicBezTo>
                  <a:cubicBezTo>
                    <a:pt x="14420043" y="94908"/>
                    <a:pt x="14330831" y="94908"/>
                    <a:pt x="14285647" y="49723"/>
                  </a:cubicBezTo>
                  <a:cubicBezTo>
                    <a:pt x="14248959" y="13034"/>
                    <a:pt x="14173652" y="13034"/>
                    <a:pt x="14136963" y="49723"/>
                  </a:cubicBezTo>
                  <a:cubicBezTo>
                    <a:pt x="14091779" y="94908"/>
                    <a:pt x="14002568" y="94908"/>
                    <a:pt x="13957384" y="49723"/>
                  </a:cubicBezTo>
                  <a:cubicBezTo>
                    <a:pt x="13920695" y="13420"/>
                    <a:pt x="13845388" y="13034"/>
                    <a:pt x="13808699" y="49723"/>
                  </a:cubicBezTo>
                  <a:cubicBezTo>
                    <a:pt x="13763516" y="94908"/>
                    <a:pt x="13674304" y="94908"/>
                    <a:pt x="13628734" y="49723"/>
                  </a:cubicBezTo>
                  <a:cubicBezTo>
                    <a:pt x="13592046" y="13420"/>
                    <a:pt x="13516738" y="13034"/>
                    <a:pt x="13480049" y="49723"/>
                  </a:cubicBezTo>
                  <a:cubicBezTo>
                    <a:pt x="13434865" y="94908"/>
                    <a:pt x="13345655" y="94908"/>
                    <a:pt x="13300085" y="49723"/>
                  </a:cubicBezTo>
                  <a:cubicBezTo>
                    <a:pt x="13263396" y="13034"/>
                    <a:pt x="13188474" y="13034"/>
                    <a:pt x="13151400" y="49723"/>
                  </a:cubicBezTo>
                  <a:cubicBezTo>
                    <a:pt x="13106215" y="94908"/>
                    <a:pt x="13017005" y="94908"/>
                    <a:pt x="12971434" y="49723"/>
                  </a:cubicBezTo>
                  <a:cubicBezTo>
                    <a:pt x="12934746" y="13034"/>
                    <a:pt x="12859824" y="13034"/>
                    <a:pt x="12822750" y="49723"/>
                  </a:cubicBezTo>
                  <a:cubicBezTo>
                    <a:pt x="12777565" y="94908"/>
                    <a:pt x="12688355" y="94908"/>
                    <a:pt x="12643171" y="49723"/>
                  </a:cubicBezTo>
                  <a:cubicBezTo>
                    <a:pt x="12606482" y="13034"/>
                    <a:pt x="12531175" y="13034"/>
                    <a:pt x="12494486" y="49723"/>
                  </a:cubicBezTo>
                  <a:cubicBezTo>
                    <a:pt x="12449301" y="94908"/>
                    <a:pt x="12360091" y="94908"/>
                    <a:pt x="12314907" y="49723"/>
                  </a:cubicBezTo>
                  <a:cubicBezTo>
                    <a:pt x="12278218" y="13034"/>
                    <a:pt x="12202911" y="13420"/>
                    <a:pt x="12166223" y="49723"/>
                  </a:cubicBezTo>
                  <a:cubicBezTo>
                    <a:pt x="12120652" y="94908"/>
                    <a:pt x="12031827" y="94908"/>
                    <a:pt x="11986257" y="49723"/>
                  </a:cubicBezTo>
                  <a:cubicBezTo>
                    <a:pt x="11949569" y="13034"/>
                    <a:pt x="11874261" y="13420"/>
                    <a:pt x="11837573" y="49723"/>
                  </a:cubicBezTo>
                  <a:cubicBezTo>
                    <a:pt x="11792389" y="94908"/>
                    <a:pt x="11703178" y="94908"/>
                    <a:pt x="11657607" y="49723"/>
                  </a:cubicBezTo>
                  <a:cubicBezTo>
                    <a:pt x="11620919" y="13034"/>
                    <a:pt x="11545611" y="13420"/>
                    <a:pt x="11508923" y="49723"/>
                  </a:cubicBezTo>
                  <a:cubicBezTo>
                    <a:pt x="11463352" y="94908"/>
                    <a:pt x="11374528" y="94908"/>
                    <a:pt x="11328958" y="49723"/>
                  </a:cubicBezTo>
                  <a:cubicBezTo>
                    <a:pt x="11292269" y="13034"/>
                    <a:pt x="11216962" y="13420"/>
                    <a:pt x="11180273" y="49723"/>
                  </a:cubicBezTo>
                  <a:cubicBezTo>
                    <a:pt x="11135088" y="94908"/>
                    <a:pt x="11045878" y="94908"/>
                    <a:pt x="11000694" y="49723"/>
                  </a:cubicBezTo>
                  <a:cubicBezTo>
                    <a:pt x="10964005" y="13420"/>
                    <a:pt x="10889084" y="13034"/>
                    <a:pt x="10852010" y="49723"/>
                  </a:cubicBezTo>
                  <a:cubicBezTo>
                    <a:pt x="10806439" y="94908"/>
                    <a:pt x="10717614" y="94908"/>
                    <a:pt x="10672044" y="49723"/>
                  </a:cubicBezTo>
                  <a:cubicBezTo>
                    <a:pt x="10634970" y="13034"/>
                    <a:pt x="10560048" y="13420"/>
                    <a:pt x="10523359" y="49723"/>
                  </a:cubicBezTo>
                  <a:cubicBezTo>
                    <a:pt x="10478176" y="94908"/>
                    <a:pt x="10388965" y="94908"/>
                    <a:pt x="10343780" y="49723"/>
                  </a:cubicBezTo>
                  <a:cubicBezTo>
                    <a:pt x="10307093" y="13034"/>
                    <a:pt x="10232171" y="13034"/>
                    <a:pt x="10195096" y="49723"/>
                  </a:cubicBezTo>
                  <a:cubicBezTo>
                    <a:pt x="10149912" y="94908"/>
                    <a:pt x="10060702" y="94908"/>
                    <a:pt x="10015517" y="49723"/>
                  </a:cubicBezTo>
                  <a:cubicBezTo>
                    <a:pt x="9978829" y="13034"/>
                    <a:pt x="9903521" y="13420"/>
                    <a:pt x="9866833" y="49723"/>
                  </a:cubicBezTo>
                  <a:cubicBezTo>
                    <a:pt x="9821648" y="94908"/>
                    <a:pt x="9732437" y="94908"/>
                    <a:pt x="9687253" y="49723"/>
                  </a:cubicBezTo>
                  <a:cubicBezTo>
                    <a:pt x="9650565" y="13034"/>
                    <a:pt x="9575257" y="13034"/>
                    <a:pt x="9538569" y="49723"/>
                  </a:cubicBezTo>
                  <a:cubicBezTo>
                    <a:pt x="9493385" y="94908"/>
                    <a:pt x="9404174" y="94908"/>
                    <a:pt x="9358989" y="49723"/>
                  </a:cubicBezTo>
                  <a:cubicBezTo>
                    <a:pt x="9322301" y="13034"/>
                    <a:pt x="9246994" y="13420"/>
                    <a:pt x="9210305" y="49723"/>
                  </a:cubicBezTo>
                  <a:cubicBezTo>
                    <a:pt x="9164734" y="94908"/>
                    <a:pt x="9075910" y="94908"/>
                    <a:pt x="9030340" y="49723"/>
                  </a:cubicBezTo>
                  <a:cubicBezTo>
                    <a:pt x="8993651" y="13420"/>
                    <a:pt x="8918343" y="13034"/>
                    <a:pt x="8881655" y="49723"/>
                  </a:cubicBezTo>
                  <a:cubicBezTo>
                    <a:pt x="8836085" y="94908"/>
                    <a:pt x="8747260" y="94908"/>
                    <a:pt x="8701690" y="49723"/>
                  </a:cubicBezTo>
                  <a:cubicBezTo>
                    <a:pt x="8665001" y="13034"/>
                    <a:pt x="8589694" y="13420"/>
                    <a:pt x="8553006" y="49723"/>
                  </a:cubicBezTo>
                  <a:cubicBezTo>
                    <a:pt x="8507821" y="94908"/>
                    <a:pt x="8418611" y="94908"/>
                    <a:pt x="8373427" y="49723"/>
                  </a:cubicBezTo>
                  <a:cubicBezTo>
                    <a:pt x="8336352" y="13420"/>
                    <a:pt x="8261430" y="13420"/>
                    <a:pt x="8224742" y="49723"/>
                  </a:cubicBezTo>
                  <a:cubicBezTo>
                    <a:pt x="8179558" y="94908"/>
                    <a:pt x="8090347" y="94908"/>
                    <a:pt x="8045163" y="49723"/>
                  </a:cubicBezTo>
                  <a:cubicBezTo>
                    <a:pt x="8008474" y="13420"/>
                    <a:pt x="7933167" y="13420"/>
                    <a:pt x="7896479" y="49723"/>
                  </a:cubicBezTo>
                  <a:cubicBezTo>
                    <a:pt x="7851294" y="94908"/>
                    <a:pt x="7762084" y="94908"/>
                    <a:pt x="7716899" y="49723"/>
                  </a:cubicBezTo>
                  <a:cubicBezTo>
                    <a:pt x="7680211" y="13034"/>
                    <a:pt x="7604903" y="13420"/>
                    <a:pt x="7568215" y="49723"/>
                  </a:cubicBezTo>
                  <a:cubicBezTo>
                    <a:pt x="7523031" y="94908"/>
                    <a:pt x="7433820" y="94908"/>
                    <a:pt x="7388636" y="49723"/>
                  </a:cubicBezTo>
                  <a:cubicBezTo>
                    <a:pt x="7351947" y="13034"/>
                    <a:pt x="7277026" y="13420"/>
                    <a:pt x="7239951" y="49723"/>
                  </a:cubicBezTo>
                  <a:cubicBezTo>
                    <a:pt x="7194767" y="94908"/>
                    <a:pt x="7105557" y="94908"/>
                    <a:pt x="7060372" y="49723"/>
                  </a:cubicBezTo>
                  <a:cubicBezTo>
                    <a:pt x="7023683" y="13034"/>
                    <a:pt x="6948376" y="13420"/>
                    <a:pt x="6911688" y="49723"/>
                  </a:cubicBezTo>
                  <a:cubicBezTo>
                    <a:pt x="6866503" y="94908"/>
                    <a:pt x="6777293" y="94908"/>
                    <a:pt x="6732108" y="49723"/>
                  </a:cubicBezTo>
                  <a:cubicBezTo>
                    <a:pt x="6695420" y="13034"/>
                    <a:pt x="6620112" y="13034"/>
                    <a:pt x="6583424" y="49723"/>
                  </a:cubicBezTo>
                  <a:cubicBezTo>
                    <a:pt x="6537853" y="94908"/>
                    <a:pt x="6449029" y="94908"/>
                    <a:pt x="6403458" y="49723"/>
                  </a:cubicBezTo>
                  <a:cubicBezTo>
                    <a:pt x="6366770" y="13034"/>
                    <a:pt x="6291849" y="13034"/>
                    <a:pt x="6254774" y="49723"/>
                  </a:cubicBezTo>
                  <a:cubicBezTo>
                    <a:pt x="6209589" y="94908"/>
                    <a:pt x="6120379" y="94908"/>
                    <a:pt x="6075195" y="49723"/>
                  </a:cubicBezTo>
                  <a:cubicBezTo>
                    <a:pt x="6038506" y="13034"/>
                    <a:pt x="5963585" y="13034"/>
                    <a:pt x="5926511" y="49723"/>
                  </a:cubicBezTo>
                  <a:cubicBezTo>
                    <a:pt x="5881326" y="94908"/>
                    <a:pt x="5792115" y="94908"/>
                    <a:pt x="5746931" y="49723"/>
                  </a:cubicBezTo>
                  <a:cubicBezTo>
                    <a:pt x="5710243" y="13034"/>
                    <a:pt x="5634935" y="13034"/>
                    <a:pt x="5598247" y="49723"/>
                  </a:cubicBezTo>
                  <a:cubicBezTo>
                    <a:pt x="5553062" y="94908"/>
                    <a:pt x="5463852" y="94908"/>
                    <a:pt x="5418281" y="49723"/>
                  </a:cubicBezTo>
                  <a:cubicBezTo>
                    <a:pt x="5381593" y="13034"/>
                    <a:pt x="5306672" y="13420"/>
                    <a:pt x="5269597" y="49723"/>
                  </a:cubicBezTo>
                  <a:cubicBezTo>
                    <a:pt x="5224413" y="94908"/>
                    <a:pt x="5135202" y="94908"/>
                    <a:pt x="5090018" y="49723"/>
                  </a:cubicBezTo>
                  <a:cubicBezTo>
                    <a:pt x="5053330" y="13034"/>
                    <a:pt x="4978408" y="13420"/>
                    <a:pt x="4941333" y="49723"/>
                  </a:cubicBezTo>
                  <a:cubicBezTo>
                    <a:pt x="4895763" y="94908"/>
                    <a:pt x="4806939" y="94908"/>
                    <a:pt x="4761368" y="49723"/>
                  </a:cubicBezTo>
                  <a:cubicBezTo>
                    <a:pt x="4724679" y="13034"/>
                    <a:pt x="4649372" y="13420"/>
                    <a:pt x="4612684" y="49723"/>
                  </a:cubicBezTo>
                  <a:cubicBezTo>
                    <a:pt x="4567499" y="94908"/>
                    <a:pt x="4478289" y="94908"/>
                    <a:pt x="4433104" y="49723"/>
                  </a:cubicBezTo>
                  <a:cubicBezTo>
                    <a:pt x="4396416" y="13034"/>
                    <a:pt x="4321495" y="13420"/>
                    <a:pt x="4284420" y="49723"/>
                  </a:cubicBezTo>
                  <a:cubicBezTo>
                    <a:pt x="4239235" y="94908"/>
                    <a:pt x="4150025" y="94908"/>
                    <a:pt x="4104840" y="49723"/>
                  </a:cubicBezTo>
                  <a:cubicBezTo>
                    <a:pt x="4068152" y="13034"/>
                    <a:pt x="3992845" y="13420"/>
                    <a:pt x="3956156" y="49723"/>
                  </a:cubicBezTo>
                  <a:cubicBezTo>
                    <a:pt x="3910586" y="94908"/>
                    <a:pt x="3821761" y="94908"/>
                    <a:pt x="3776190" y="49723"/>
                  </a:cubicBezTo>
                  <a:cubicBezTo>
                    <a:pt x="3739502" y="13034"/>
                    <a:pt x="3664581" y="13034"/>
                    <a:pt x="3627506" y="49723"/>
                  </a:cubicBezTo>
                  <a:cubicBezTo>
                    <a:pt x="3582322" y="94908"/>
                    <a:pt x="3493111" y="94908"/>
                    <a:pt x="3447541" y="49723"/>
                  </a:cubicBezTo>
                  <a:cubicBezTo>
                    <a:pt x="3410852" y="13034"/>
                    <a:pt x="3335545" y="13420"/>
                    <a:pt x="3298857" y="49723"/>
                  </a:cubicBezTo>
                  <a:cubicBezTo>
                    <a:pt x="3253286" y="94908"/>
                    <a:pt x="3164462" y="94908"/>
                    <a:pt x="3118891" y="49723"/>
                  </a:cubicBezTo>
                  <a:cubicBezTo>
                    <a:pt x="3082202" y="13034"/>
                    <a:pt x="3006895" y="13420"/>
                    <a:pt x="2970207" y="49723"/>
                  </a:cubicBezTo>
                  <a:cubicBezTo>
                    <a:pt x="2924636" y="94908"/>
                    <a:pt x="2835812" y="94908"/>
                    <a:pt x="2790241" y="49723"/>
                  </a:cubicBezTo>
                  <a:cubicBezTo>
                    <a:pt x="2753553" y="13034"/>
                    <a:pt x="2678245" y="13034"/>
                    <a:pt x="2641557" y="49723"/>
                  </a:cubicBezTo>
                  <a:cubicBezTo>
                    <a:pt x="2596373" y="94908"/>
                    <a:pt x="2507162" y="94908"/>
                    <a:pt x="2461977" y="49723"/>
                  </a:cubicBezTo>
                  <a:cubicBezTo>
                    <a:pt x="2425289" y="13034"/>
                    <a:pt x="2349982" y="13420"/>
                    <a:pt x="2313293" y="49723"/>
                  </a:cubicBezTo>
                  <a:cubicBezTo>
                    <a:pt x="2268109" y="94908"/>
                    <a:pt x="2178898" y="94908"/>
                    <a:pt x="2133714" y="49723"/>
                  </a:cubicBezTo>
                  <a:cubicBezTo>
                    <a:pt x="2097025" y="13034"/>
                    <a:pt x="2021718" y="13420"/>
                    <a:pt x="1985030" y="49723"/>
                  </a:cubicBezTo>
                  <a:cubicBezTo>
                    <a:pt x="1939845" y="94908"/>
                    <a:pt x="1850635" y="94908"/>
                    <a:pt x="1805450" y="49723"/>
                  </a:cubicBezTo>
                  <a:cubicBezTo>
                    <a:pt x="1768762" y="13034"/>
                    <a:pt x="1693454" y="13420"/>
                    <a:pt x="1656766" y="49723"/>
                  </a:cubicBezTo>
                  <a:cubicBezTo>
                    <a:pt x="1611195" y="94908"/>
                    <a:pt x="1522371" y="94908"/>
                    <a:pt x="1476800" y="49723"/>
                  </a:cubicBezTo>
                  <a:cubicBezTo>
                    <a:pt x="1440112" y="13034"/>
                    <a:pt x="1364804" y="13420"/>
                    <a:pt x="1328116" y="49723"/>
                  </a:cubicBezTo>
                  <a:cubicBezTo>
                    <a:pt x="1282545" y="94908"/>
                    <a:pt x="1193721" y="94908"/>
                    <a:pt x="1148150" y="49723"/>
                  </a:cubicBezTo>
                  <a:cubicBezTo>
                    <a:pt x="1111462" y="13034"/>
                    <a:pt x="1036155" y="13034"/>
                    <a:pt x="999466" y="49723"/>
                  </a:cubicBezTo>
                  <a:cubicBezTo>
                    <a:pt x="954282" y="94908"/>
                    <a:pt x="865071" y="94908"/>
                    <a:pt x="819887" y="49723"/>
                  </a:cubicBezTo>
                  <a:cubicBezTo>
                    <a:pt x="783198" y="13034"/>
                    <a:pt x="707891" y="13034"/>
                    <a:pt x="671203" y="49723"/>
                  </a:cubicBezTo>
                  <a:cubicBezTo>
                    <a:pt x="626018" y="94908"/>
                    <a:pt x="536808" y="94908"/>
                    <a:pt x="491623" y="49723"/>
                  </a:cubicBezTo>
                  <a:cubicBezTo>
                    <a:pt x="454935" y="13034"/>
                    <a:pt x="379627" y="13420"/>
                    <a:pt x="342939" y="49723"/>
                  </a:cubicBezTo>
                  <a:cubicBezTo>
                    <a:pt x="297754" y="94908"/>
                    <a:pt x="208544" y="94908"/>
                    <a:pt x="163359" y="49723"/>
                  </a:cubicBezTo>
                  <a:cubicBezTo>
                    <a:pt x="126671" y="13034"/>
                    <a:pt x="51364" y="13034"/>
                    <a:pt x="14675" y="49723"/>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709"/>
                    <a:pt x="22585310" y="83709"/>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60" name="Freeform: Shape 59">
              <a:extLst>
                <a:ext uri="{FF2B5EF4-FFF2-40B4-BE49-F238E27FC236}">
                  <a16:creationId xmlns:a16="http://schemas.microsoft.com/office/drawing/2014/main" id="{96D3526A-BFD4-4A3C-97BC-6880B6749EFE}"/>
                </a:ext>
              </a:extLst>
            </p:cNvPr>
            <p:cNvSpPr/>
            <p:nvPr/>
          </p:nvSpPr>
          <p:spPr>
            <a:xfrm>
              <a:off x="-51438" y="7788939"/>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61" name="Freeform: Shape 60">
              <a:extLst>
                <a:ext uri="{FF2B5EF4-FFF2-40B4-BE49-F238E27FC236}">
                  <a16:creationId xmlns:a16="http://schemas.microsoft.com/office/drawing/2014/main" id="{1BFE877E-E961-44DE-8D81-3F5EF1FB58B6}"/>
                </a:ext>
              </a:extLst>
            </p:cNvPr>
            <p:cNvSpPr/>
            <p:nvPr/>
          </p:nvSpPr>
          <p:spPr>
            <a:xfrm>
              <a:off x="-51438" y="8062367"/>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62" name="Freeform: Shape 61">
              <a:extLst>
                <a:ext uri="{FF2B5EF4-FFF2-40B4-BE49-F238E27FC236}">
                  <a16:creationId xmlns:a16="http://schemas.microsoft.com/office/drawing/2014/main" id="{274D7267-AD1A-4123-A21E-4343D2FFA0FA}"/>
                </a:ext>
              </a:extLst>
            </p:cNvPr>
            <p:cNvSpPr/>
            <p:nvPr/>
          </p:nvSpPr>
          <p:spPr>
            <a:xfrm>
              <a:off x="-51438" y="8335409"/>
              <a:ext cx="23005101" cy="83708"/>
            </a:xfrm>
            <a:custGeom>
              <a:avLst/>
              <a:gdLst>
                <a:gd name="connsiteX0" fmla="*/ 22585310 w 23005101"/>
                <a:gd name="connsiteY0" fmla="*/ 83709 h 83708"/>
                <a:gd name="connsiteX1" fmla="*/ 22495328 w 23005101"/>
                <a:gd name="connsiteY1" fmla="*/ 49723 h 83708"/>
                <a:gd name="connsiteX2" fmla="*/ 22346644 w 23005101"/>
                <a:gd name="connsiteY2" fmla="*/ 49723 h 83708"/>
                <a:gd name="connsiteX3" fmla="*/ 22167064 w 23005101"/>
                <a:gd name="connsiteY3" fmla="*/ 49723 h 83708"/>
                <a:gd name="connsiteX4" fmla="*/ 22018380 w 23005101"/>
                <a:gd name="connsiteY4" fmla="*/ 49723 h 83708"/>
                <a:gd name="connsiteX5" fmla="*/ 21838800 w 23005101"/>
                <a:gd name="connsiteY5" fmla="*/ 49723 h 83708"/>
                <a:gd name="connsiteX6" fmla="*/ 21690116 w 23005101"/>
                <a:gd name="connsiteY6" fmla="*/ 49723 h 83708"/>
                <a:gd name="connsiteX7" fmla="*/ 21510536 w 23005101"/>
                <a:gd name="connsiteY7" fmla="*/ 49723 h 83708"/>
                <a:gd name="connsiteX8" fmla="*/ 21361854 w 23005101"/>
                <a:gd name="connsiteY8" fmla="*/ 49723 h 83708"/>
                <a:gd name="connsiteX9" fmla="*/ 21182272 w 23005101"/>
                <a:gd name="connsiteY9" fmla="*/ 49723 h 83708"/>
                <a:gd name="connsiteX10" fmla="*/ 21033590 w 23005101"/>
                <a:gd name="connsiteY10" fmla="*/ 49723 h 83708"/>
                <a:gd name="connsiteX11" fmla="*/ 20854010 w 23005101"/>
                <a:gd name="connsiteY11" fmla="*/ 49723 h 83708"/>
                <a:gd name="connsiteX12" fmla="*/ 20705326 w 23005101"/>
                <a:gd name="connsiteY12" fmla="*/ 49723 h 83708"/>
                <a:gd name="connsiteX13" fmla="*/ 20525358 w 23005101"/>
                <a:gd name="connsiteY13" fmla="*/ 49723 h 83708"/>
                <a:gd name="connsiteX14" fmla="*/ 20376676 w 23005101"/>
                <a:gd name="connsiteY14" fmla="*/ 49723 h 83708"/>
                <a:gd name="connsiteX15" fmla="*/ 20196708 w 23005101"/>
                <a:gd name="connsiteY15" fmla="*/ 49723 h 83708"/>
                <a:gd name="connsiteX16" fmla="*/ 20048026 w 23005101"/>
                <a:gd name="connsiteY16" fmla="*/ 49723 h 83708"/>
                <a:gd name="connsiteX17" fmla="*/ 19868446 w 23005101"/>
                <a:gd name="connsiteY17" fmla="*/ 49723 h 83708"/>
                <a:gd name="connsiteX18" fmla="*/ 19719762 w 23005101"/>
                <a:gd name="connsiteY18" fmla="*/ 49723 h 83708"/>
                <a:gd name="connsiteX19" fmla="*/ 19540182 w 23005101"/>
                <a:gd name="connsiteY19" fmla="*/ 49723 h 83708"/>
                <a:gd name="connsiteX20" fmla="*/ 19391498 w 23005101"/>
                <a:gd name="connsiteY20" fmla="*/ 49723 h 83708"/>
                <a:gd name="connsiteX21" fmla="*/ 19211920 w 23005101"/>
                <a:gd name="connsiteY21" fmla="*/ 49723 h 83708"/>
                <a:gd name="connsiteX22" fmla="*/ 19063234 w 23005101"/>
                <a:gd name="connsiteY22" fmla="*/ 49723 h 83708"/>
                <a:gd name="connsiteX23" fmla="*/ 18883656 w 23005101"/>
                <a:gd name="connsiteY23" fmla="*/ 49723 h 83708"/>
                <a:gd name="connsiteX24" fmla="*/ 18734972 w 23005101"/>
                <a:gd name="connsiteY24" fmla="*/ 49723 h 83708"/>
                <a:gd name="connsiteX25" fmla="*/ 18555006 w 23005101"/>
                <a:gd name="connsiteY25" fmla="*/ 49723 h 83708"/>
                <a:gd name="connsiteX26" fmla="*/ 18406320 w 23005101"/>
                <a:gd name="connsiteY26" fmla="*/ 49723 h 83708"/>
                <a:gd name="connsiteX27" fmla="*/ 18226356 w 23005101"/>
                <a:gd name="connsiteY27" fmla="*/ 49723 h 83708"/>
                <a:gd name="connsiteX28" fmla="*/ 18077672 w 23005101"/>
                <a:gd name="connsiteY28" fmla="*/ 49723 h 83708"/>
                <a:gd name="connsiteX29" fmla="*/ 17898092 w 23005101"/>
                <a:gd name="connsiteY29" fmla="*/ 49723 h 83708"/>
                <a:gd name="connsiteX30" fmla="*/ 17749408 w 23005101"/>
                <a:gd name="connsiteY30" fmla="*/ 49723 h 83708"/>
                <a:gd name="connsiteX31" fmla="*/ 17569442 w 23005101"/>
                <a:gd name="connsiteY31" fmla="*/ 49723 h 83708"/>
                <a:gd name="connsiteX32" fmla="*/ 17420758 w 23005101"/>
                <a:gd name="connsiteY32" fmla="*/ 49723 h 83708"/>
                <a:gd name="connsiteX33" fmla="*/ 17240792 w 23005101"/>
                <a:gd name="connsiteY33" fmla="*/ 49723 h 83708"/>
                <a:gd name="connsiteX34" fmla="*/ 17092108 w 23005101"/>
                <a:gd name="connsiteY34" fmla="*/ 49723 h 83708"/>
                <a:gd name="connsiteX35" fmla="*/ 16912528 w 23005101"/>
                <a:gd name="connsiteY35" fmla="*/ 49723 h 83708"/>
                <a:gd name="connsiteX36" fmla="*/ 16763844 w 23005101"/>
                <a:gd name="connsiteY36" fmla="*/ 49723 h 83708"/>
                <a:gd name="connsiteX37" fmla="*/ 16584265 w 23005101"/>
                <a:gd name="connsiteY37" fmla="*/ 49723 h 83708"/>
                <a:gd name="connsiteX38" fmla="*/ 16435581 w 23005101"/>
                <a:gd name="connsiteY38" fmla="*/ 49723 h 83708"/>
                <a:gd name="connsiteX39" fmla="*/ 16255616 w 23005101"/>
                <a:gd name="connsiteY39" fmla="*/ 49723 h 83708"/>
                <a:gd name="connsiteX40" fmla="*/ 16106931 w 23005101"/>
                <a:gd name="connsiteY40" fmla="*/ 49723 h 83708"/>
                <a:gd name="connsiteX41" fmla="*/ 15926966 w 23005101"/>
                <a:gd name="connsiteY41" fmla="*/ 49723 h 83708"/>
                <a:gd name="connsiteX42" fmla="*/ 15778281 w 23005101"/>
                <a:gd name="connsiteY42" fmla="*/ 49723 h 83708"/>
                <a:gd name="connsiteX43" fmla="*/ 15598702 w 23005101"/>
                <a:gd name="connsiteY43" fmla="*/ 49723 h 83708"/>
                <a:gd name="connsiteX44" fmla="*/ 15450018 w 23005101"/>
                <a:gd name="connsiteY44" fmla="*/ 49723 h 83708"/>
                <a:gd name="connsiteX45" fmla="*/ 15270438 w 23005101"/>
                <a:gd name="connsiteY45" fmla="*/ 49723 h 83708"/>
                <a:gd name="connsiteX46" fmla="*/ 15121754 w 23005101"/>
                <a:gd name="connsiteY46" fmla="*/ 49723 h 83708"/>
                <a:gd name="connsiteX47" fmla="*/ 14942175 w 23005101"/>
                <a:gd name="connsiteY47" fmla="*/ 49723 h 83708"/>
                <a:gd name="connsiteX48" fmla="*/ 14793490 w 23005101"/>
                <a:gd name="connsiteY48" fmla="*/ 49723 h 83708"/>
                <a:gd name="connsiteX49" fmla="*/ 14613911 w 23005101"/>
                <a:gd name="connsiteY49" fmla="*/ 49723 h 83708"/>
                <a:gd name="connsiteX50" fmla="*/ 14465227 w 23005101"/>
                <a:gd name="connsiteY50" fmla="*/ 49723 h 83708"/>
                <a:gd name="connsiteX51" fmla="*/ 14285647 w 23005101"/>
                <a:gd name="connsiteY51" fmla="*/ 49723 h 83708"/>
                <a:gd name="connsiteX52" fmla="*/ 14136963 w 23005101"/>
                <a:gd name="connsiteY52" fmla="*/ 49723 h 83708"/>
                <a:gd name="connsiteX53" fmla="*/ 13957384 w 23005101"/>
                <a:gd name="connsiteY53" fmla="*/ 49723 h 83708"/>
                <a:gd name="connsiteX54" fmla="*/ 13808699 w 23005101"/>
                <a:gd name="connsiteY54" fmla="*/ 49723 h 83708"/>
                <a:gd name="connsiteX55" fmla="*/ 13628734 w 23005101"/>
                <a:gd name="connsiteY55" fmla="*/ 49723 h 83708"/>
                <a:gd name="connsiteX56" fmla="*/ 13480049 w 23005101"/>
                <a:gd name="connsiteY56" fmla="*/ 49723 h 83708"/>
                <a:gd name="connsiteX57" fmla="*/ 13300085 w 23005101"/>
                <a:gd name="connsiteY57" fmla="*/ 49723 h 83708"/>
                <a:gd name="connsiteX58" fmla="*/ 13151400 w 23005101"/>
                <a:gd name="connsiteY58" fmla="*/ 49723 h 83708"/>
                <a:gd name="connsiteX59" fmla="*/ 12971434 w 23005101"/>
                <a:gd name="connsiteY59" fmla="*/ 49723 h 83708"/>
                <a:gd name="connsiteX60" fmla="*/ 12822750 w 23005101"/>
                <a:gd name="connsiteY60" fmla="*/ 49723 h 83708"/>
                <a:gd name="connsiteX61" fmla="*/ 12643171 w 23005101"/>
                <a:gd name="connsiteY61" fmla="*/ 49723 h 83708"/>
                <a:gd name="connsiteX62" fmla="*/ 12494486 w 23005101"/>
                <a:gd name="connsiteY62" fmla="*/ 49723 h 83708"/>
                <a:gd name="connsiteX63" fmla="*/ 12314907 w 23005101"/>
                <a:gd name="connsiteY63" fmla="*/ 49723 h 83708"/>
                <a:gd name="connsiteX64" fmla="*/ 12166223 w 23005101"/>
                <a:gd name="connsiteY64" fmla="*/ 49723 h 83708"/>
                <a:gd name="connsiteX65" fmla="*/ 11986257 w 23005101"/>
                <a:gd name="connsiteY65" fmla="*/ 49723 h 83708"/>
                <a:gd name="connsiteX66" fmla="*/ 11837573 w 23005101"/>
                <a:gd name="connsiteY66" fmla="*/ 49723 h 83708"/>
                <a:gd name="connsiteX67" fmla="*/ 11657607 w 23005101"/>
                <a:gd name="connsiteY67" fmla="*/ 49723 h 83708"/>
                <a:gd name="connsiteX68" fmla="*/ 11508923 w 23005101"/>
                <a:gd name="connsiteY68" fmla="*/ 49723 h 83708"/>
                <a:gd name="connsiteX69" fmla="*/ 11328958 w 23005101"/>
                <a:gd name="connsiteY69" fmla="*/ 49723 h 83708"/>
                <a:gd name="connsiteX70" fmla="*/ 11180273 w 23005101"/>
                <a:gd name="connsiteY70" fmla="*/ 49723 h 83708"/>
                <a:gd name="connsiteX71" fmla="*/ 11000694 w 23005101"/>
                <a:gd name="connsiteY71" fmla="*/ 49723 h 83708"/>
                <a:gd name="connsiteX72" fmla="*/ 10852010 w 23005101"/>
                <a:gd name="connsiteY72" fmla="*/ 49723 h 83708"/>
                <a:gd name="connsiteX73" fmla="*/ 10672044 w 23005101"/>
                <a:gd name="connsiteY73" fmla="*/ 49723 h 83708"/>
                <a:gd name="connsiteX74" fmla="*/ 10523359 w 23005101"/>
                <a:gd name="connsiteY74" fmla="*/ 49723 h 83708"/>
                <a:gd name="connsiteX75" fmla="*/ 10343780 w 23005101"/>
                <a:gd name="connsiteY75" fmla="*/ 49723 h 83708"/>
                <a:gd name="connsiteX76" fmla="*/ 10195096 w 23005101"/>
                <a:gd name="connsiteY76" fmla="*/ 49723 h 83708"/>
                <a:gd name="connsiteX77" fmla="*/ 10015517 w 23005101"/>
                <a:gd name="connsiteY77" fmla="*/ 49723 h 83708"/>
                <a:gd name="connsiteX78" fmla="*/ 9866833 w 23005101"/>
                <a:gd name="connsiteY78" fmla="*/ 49723 h 83708"/>
                <a:gd name="connsiteX79" fmla="*/ 9687253 w 23005101"/>
                <a:gd name="connsiteY79" fmla="*/ 49723 h 83708"/>
                <a:gd name="connsiteX80" fmla="*/ 9538569 w 23005101"/>
                <a:gd name="connsiteY80" fmla="*/ 49723 h 83708"/>
                <a:gd name="connsiteX81" fmla="*/ 9358989 w 23005101"/>
                <a:gd name="connsiteY81" fmla="*/ 49723 h 83708"/>
                <a:gd name="connsiteX82" fmla="*/ 9210305 w 23005101"/>
                <a:gd name="connsiteY82" fmla="*/ 49723 h 83708"/>
                <a:gd name="connsiteX83" fmla="*/ 9030340 w 23005101"/>
                <a:gd name="connsiteY83" fmla="*/ 49723 h 83708"/>
                <a:gd name="connsiteX84" fmla="*/ 8881655 w 23005101"/>
                <a:gd name="connsiteY84" fmla="*/ 49723 h 83708"/>
                <a:gd name="connsiteX85" fmla="*/ 8701690 w 23005101"/>
                <a:gd name="connsiteY85" fmla="*/ 49723 h 83708"/>
                <a:gd name="connsiteX86" fmla="*/ 8553006 w 23005101"/>
                <a:gd name="connsiteY86" fmla="*/ 49723 h 83708"/>
                <a:gd name="connsiteX87" fmla="*/ 8373427 w 23005101"/>
                <a:gd name="connsiteY87" fmla="*/ 49723 h 83708"/>
                <a:gd name="connsiteX88" fmla="*/ 8224742 w 23005101"/>
                <a:gd name="connsiteY88" fmla="*/ 49723 h 83708"/>
                <a:gd name="connsiteX89" fmla="*/ 8045163 w 23005101"/>
                <a:gd name="connsiteY89" fmla="*/ 49723 h 83708"/>
                <a:gd name="connsiteX90" fmla="*/ 7896479 w 23005101"/>
                <a:gd name="connsiteY90" fmla="*/ 49723 h 83708"/>
                <a:gd name="connsiteX91" fmla="*/ 7716899 w 23005101"/>
                <a:gd name="connsiteY91" fmla="*/ 49723 h 83708"/>
                <a:gd name="connsiteX92" fmla="*/ 7568215 w 23005101"/>
                <a:gd name="connsiteY92" fmla="*/ 49723 h 83708"/>
                <a:gd name="connsiteX93" fmla="*/ 7388636 w 23005101"/>
                <a:gd name="connsiteY93" fmla="*/ 49723 h 83708"/>
                <a:gd name="connsiteX94" fmla="*/ 7239951 w 23005101"/>
                <a:gd name="connsiteY94" fmla="*/ 49723 h 83708"/>
                <a:gd name="connsiteX95" fmla="*/ 7060372 w 23005101"/>
                <a:gd name="connsiteY95" fmla="*/ 49723 h 83708"/>
                <a:gd name="connsiteX96" fmla="*/ 6911688 w 23005101"/>
                <a:gd name="connsiteY96" fmla="*/ 49723 h 83708"/>
                <a:gd name="connsiteX97" fmla="*/ 6732108 w 23005101"/>
                <a:gd name="connsiteY97" fmla="*/ 49723 h 83708"/>
                <a:gd name="connsiteX98" fmla="*/ 6583424 w 23005101"/>
                <a:gd name="connsiteY98" fmla="*/ 49723 h 83708"/>
                <a:gd name="connsiteX99" fmla="*/ 6403458 w 23005101"/>
                <a:gd name="connsiteY99" fmla="*/ 49723 h 83708"/>
                <a:gd name="connsiteX100" fmla="*/ 6254774 w 23005101"/>
                <a:gd name="connsiteY100" fmla="*/ 49723 h 83708"/>
                <a:gd name="connsiteX101" fmla="*/ 6075195 w 23005101"/>
                <a:gd name="connsiteY101" fmla="*/ 49723 h 83708"/>
                <a:gd name="connsiteX102" fmla="*/ 5926511 w 23005101"/>
                <a:gd name="connsiteY102" fmla="*/ 49723 h 83708"/>
                <a:gd name="connsiteX103" fmla="*/ 5746931 w 23005101"/>
                <a:gd name="connsiteY103" fmla="*/ 49723 h 83708"/>
                <a:gd name="connsiteX104" fmla="*/ 5598247 w 23005101"/>
                <a:gd name="connsiteY104" fmla="*/ 49723 h 83708"/>
                <a:gd name="connsiteX105" fmla="*/ 5418281 w 23005101"/>
                <a:gd name="connsiteY105" fmla="*/ 49723 h 83708"/>
                <a:gd name="connsiteX106" fmla="*/ 5269597 w 23005101"/>
                <a:gd name="connsiteY106" fmla="*/ 49723 h 83708"/>
                <a:gd name="connsiteX107" fmla="*/ 5090018 w 23005101"/>
                <a:gd name="connsiteY107" fmla="*/ 49723 h 83708"/>
                <a:gd name="connsiteX108" fmla="*/ 4941333 w 23005101"/>
                <a:gd name="connsiteY108" fmla="*/ 49723 h 83708"/>
                <a:gd name="connsiteX109" fmla="*/ 4761368 w 23005101"/>
                <a:gd name="connsiteY109" fmla="*/ 49723 h 83708"/>
                <a:gd name="connsiteX110" fmla="*/ 4612684 w 23005101"/>
                <a:gd name="connsiteY110" fmla="*/ 49723 h 83708"/>
                <a:gd name="connsiteX111" fmla="*/ 4433104 w 23005101"/>
                <a:gd name="connsiteY111" fmla="*/ 49723 h 83708"/>
                <a:gd name="connsiteX112" fmla="*/ 4284420 w 23005101"/>
                <a:gd name="connsiteY112" fmla="*/ 49723 h 83708"/>
                <a:gd name="connsiteX113" fmla="*/ 4104840 w 23005101"/>
                <a:gd name="connsiteY113" fmla="*/ 49723 h 83708"/>
                <a:gd name="connsiteX114" fmla="*/ 3956156 w 23005101"/>
                <a:gd name="connsiteY114" fmla="*/ 49723 h 83708"/>
                <a:gd name="connsiteX115" fmla="*/ 3776190 w 23005101"/>
                <a:gd name="connsiteY115" fmla="*/ 49723 h 83708"/>
                <a:gd name="connsiteX116" fmla="*/ 3627506 w 23005101"/>
                <a:gd name="connsiteY116" fmla="*/ 49723 h 83708"/>
                <a:gd name="connsiteX117" fmla="*/ 3447541 w 23005101"/>
                <a:gd name="connsiteY117" fmla="*/ 49723 h 83708"/>
                <a:gd name="connsiteX118" fmla="*/ 3298857 w 23005101"/>
                <a:gd name="connsiteY118" fmla="*/ 49723 h 83708"/>
                <a:gd name="connsiteX119" fmla="*/ 3118891 w 23005101"/>
                <a:gd name="connsiteY119" fmla="*/ 49723 h 83708"/>
                <a:gd name="connsiteX120" fmla="*/ 2970207 w 23005101"/>
                <a:gd name="connsiteY120" fmla="*/ 49723 h 83708"/>
                <a:gd name="connsiteX121" fmla="*/ 2790241 w 23005101"/>
                <a:gd name="connsiteY121" fmla="*/ 49723 h 83708"/>
                <a:gd name="connsiteX122" fmla="*/ 2641557 w 23005101"/>
                <a:gd name="connsiteY122" fmla="*/ 49723 h 83708"/>
                <a:gd name="connsiteX123" fmla="*/ 2461977 w 23005101"/>
                <a:gd name="connsiteY123" fmla="*/ 49723 h 83708"/>
                <a:gd name="connsiteX124" fmla="*/ 2313293 w 23005101"/>
                <a:gd name="connsiteY124" fmla="*/ 49723 h 83708"/>
                <a:gd name="connsiteX125" fmla="*/ 2133714 w 23005101"/>
                <a:gd name="connsiteY125" fmla="*/ 49723 h 83708"/>
                <a:gd name="connsiteX126" fmla="*/ 1985030 w 23005101"/>
                <a:gd name="connsiteY126" fmla="*/ 49723 h 83708"/>
                <a:gd name="connsiteX127" fmla="*/ 1805450 w 23005101"/>
                <a:gd name="connsiteY127" fmla="*/ 49723 h 83708"/>
                <a:gd name="connsiteX128" fmla="*/ 1656766 w 23005101"/>
                <a:gd name="connsiteY128" fmla="*/ 49723 h 83708"/>
                <a:gd name="connsiteX129" fmla="*/ 1476800 w 23005101"/>
                <a:gd name="connsiteY129" fmla="*/ 49723 h 83708"/>
                <a:gd name="connsiteX130" fmla="*/ 1328116 w 23005101"/>
                <a:gd name="connsiteY130" fmla="*/ 49723 h 83708"/>
                <a:gd name="connsiteX131" fmla="*/ 1148150 w 23005101"/>
                <a:gd name="connsiteY131" fmla="*/ 49723 h 83708"/>
                <a:gd name="connsiteX132" fmla="*/ 999466 w 23005101"/>
                <a:gd name="connsiteY132" fmla="*/ 49723 h 83708"/>
                <a:gd name="connsiteX133" fmla="*/ 819887 w 23005101"/>
                <a:gd name="connsiteY133" fmla="*/ 49723 h 83708"/>
                <a:gd name="connsiteX134" fmla="*/ 671203 w 23005101"/>
                <a:gd name="connsiteY134" fmla="*/ 49723 h 83708"/>
                <a:gd name="connsiteX135" fmla="*/ 491623 w 23005101"/>
                <a:gd name="connsiteY135" fmla="*/ 49723 h 83708"/>
                <a:gd name="connsiteX136" fmla="*/ 342939 w 23005101"/>
                <a:gd name="connsiteY136" fmla="*/ 49723 h 83708"/>
                <a:gd name="connsiteX137" fmla="*/ 163359 w 23005101"/>
                <a:gd name="connsiteY137" fmla="*/ 49723 h 83708"/>
                <a:gd name="connsiteX138" fmla="*/ 14675 w 23005101"/>
                <a:gd name="connsiteY138" fmla="*/ 49723 h 83708"/>
                <a:gd name="connsiteX139" fmla="*/ 0 w 23005101"/>
                <a:gd name="connsiteY139" fmla="*/ 33889 h 83708"/>
                <a:gd name="connsiteX140" fmla="*/ 179580 w 23005101"/>
                <a:gd name="connsiteY140" fmla="*/ 33889 h 83708"/>
                <a:gd name="connsiteX141" fmla="*/ 328264 w 23005101"/>
                <a:gd name="connsiteY141" fmla="*/ 33889 h 83708"/>
                <a:gd name="connsiteX142" fmla="*/ 507843 w 23005101"/>
                <a:gd name="connsiteY142" fmla="*/ 33889 h 83708"/>
                <a:gd name="connsiteX143" fmla="*/ 656527 w 23005101"/>
                <a:gd name="connsiteY143" fmla="*/ 33889 h 83708"/>
                <a:gd name="connsiteX144" fmla="*/ 836107 w 23005101"/>
                <a:gd name="connsiteY144" fmla="*/ 33889 h 83708"/>
                <a:gd name="connsiteX145" fmla="*/ 984791 w 23005101"/>
                <a:gd name="connsiteY145" fmla="*/ 33889 h 83708"/>
                <a:gd name="connsiteX146" fmla="*/ 1164757 w 23005101"/>
                <a:gd name="connsiteY146" fmla="*/ 33889 h 83708"/>
                <a:gd name="connsiteX147" fmla="*/ 1313441 w 23005101"/>
                <a:gd name="connsiteY147" fmla="*/ 33889 h 83708"/>
                <a:gd name="connsiteX148" fmla="*/ 1493406 w 23005101"/>
                <a:gd name="connsiteY148" fmla="*/ 33889 h 83708"/>
                <a:gd name="connsiteX149" fmla="*/ 1642091 w 23005101"/>
                <a:gd name="connsiteY149" fmla="*/ 33889 h 83708"/>
                <a:gd name="connsiteX150" fmla="*/ 1821670 w 23005101"/>
                <a:gd name="connsiteY150" fmla="*/ 33889 h 83708"/>
                <a:gd name="connsiteX151" fmla="*/ 1970354 w 23005101"/>
                <a:gd name="connsiteY151" fmla="*/ 33889 h 83708"/>
                <a:gd name="connsiteX152" fmla="*/ 2149934 w 23005101"/>
                <a:gd name="connsiteY152" fmla="*/ 33889 h 83708"/>
                <a:gd name="connsiteX153" fmla="*/ 2298618 w 23005101"/>
                <a:gd name="connsiteY153" fmla="*/ 33889 h 83708"/>
                <a:gd name="connsiteX154" fmla="*/ 2478197 w 23005101"/>
                <a:gd name="connsiteY154" fmla="*/ 33889 h 83708"/>
                <a:gd name="connsiteX155" fmla="*/ 2626881 w 23005101"/>
                <a:gd name="connsiteY155" fmla="*/ 33889 h 83708"/>
                <a:gd name="connsiteX156" fmla="*/ 2806461 w 23005101"/>
                <a:gd name="connsiteY156" fmla="*/ 33889 h 83708"/>
                <a:gd name="connsiteX157" fmla="*/ 2955145 w 23005101"/>
                <a:gd name="connsiteY157" fmla="*/ 33889 h 83708"/>
                <a:gd name="connsiteX158" fmla="*/ 3135111 w 23005101"/>
                <a:gd name="connsiteY158" fmla="*/ 33889 h 83708"/>
                <a:gd name="connsiteX159" fmla="*/ 3283795 w 23005101"/>
                <a:gd name="connsiteY159" fmla="*/ 33889 h 83708"/>
                <a:gd name="connsiteX160" fmla="*/ 3463761 w 23005101"/>
                <a:gd name="connsiteY160" fmla="*/ 33889 h 83708"/>
                <a:gd name="connsiteX161" fmla="*/ 3612445 w 23005101"/>
                <a:gd name="connsiteY161" fmla="*/ 33889 h 83708"/>
                <a:gd name="connsiteX162" fmla="*/ 3792410 w 23005101"/>
                <a:gd name="connsiteY162" fmla="*/ 33889 h 83708"/>
                <a:gd name="connsiteX163" fmla="*/ 3941095 w 23005101"/>
                <a:gd name="connsiteY163" fmla="*/ 33889 h 83708"/>
                <a:gd name="connsiteX164" fmla="*/ 4121060 w 23005101"/>
                <a:gd name="connsiteY164" fmla="*/ 33889 h 83708"/>
                <a:gd name="connsiteX165" fmla="*/ 4269745 w 23005101"/>
                <a:gd name="connsiteY165" fmla="*/ 33889 h 83708"/>
                <a:gd name="connsiteX166" fmla="*/ 4449324 w 23005101"/>
                <a:gd name="connsiteY166" fmla="*/ 33889 h 83708"/>
                <a:gd name="connsiteX167" fmla="*/ 4598008 w 23005101"/>
                <a:gd name="connsiteY167" fmla="*/ 33889 h 83708"/>
                <a:gd name="connsiteX168" fmla="*/ 4777588 w 23005101"/>
                <a:gd name="connsiteY168" fmla="*/ 33889 h 83708"/>
                <a:gd name="connsiteX169" fmla="*/ 4926272 w 23005101"/>
                <a:gd name="connsiteY169" fmla="*/ 33889 h 83708"/>
                <a:gd name="connsiteX170" fmla="*/ 5106238 w 23005101"/>
                <a:gd name="connsiteY170" fmla="*/ 33889 h 83708"/>
                <a:gd name="connsiteX171" fmla="*/ 5254922 w 23005101"/>
                <a:gd name="connsiteY171" fmla="*/ 33889 h 83708"/>
                <a:gd name="connsiteX172" fmla="*/ 5434887 w 23005101"/>
                <a:gd name="connsiteY172" fmla="*/ 33889 h 83708"/>
                <a:gd name="connsiteX173" fmla="*/ 5583572 w 23005101"/>
                <a:gd name="connsiteY173" fmla="*/ 33889 h 83708"/>
                <a:gd name="connsiteX174" fmla="*/ 5763538 w 23005101"/>
                <a:gd name="connsiteY174" fmla="*/ 33889 h 83708"/>
                <a:gd name="connsiteX175" fmla="*/ 5912221 w 23005101"/>
                <a:gd name="connsiteY175" fmla="*/ 33889 h 83708"/>
                <a:gd name="connsiteX176" fmla="*/ 6091801 w 23005101"/>
                <a:gd name="connsiteY176" fmla="*/ 33889 h 83708"/>
                <a:gd name="connsiteX177" fmla="*/ 6240485 w 23005101"/>
                <a:gd name="connsiteY177" fmla="*/ 33889 h 83708"/>
                <a:gd name="connsiteX178" fmla="*/ 6420065 w 23005101"/>
                <a:gd name="connsiteY178" fmla="*/ 33889 h 83708"/>
                <a:gd name="connsiteX179" fmla="*/ 6568749 w 23005101"/>
                <a:gd name="connsiteY179" fmla="*/ 33889 h 83708"/>
                <a:gd name="connsiteX180" fmla="*/ 6748328 w 23005101"/>
                <a:gd name="connsiteY180" fmla="*/ 33889 h 83708"/>
                <a:gd name="connsiteX181" fmla="*/ 6897012 w 23005101"/>
                <a:gd name="connsiteY181" fmla="*/ 33889 h 83708"/>
                <a:gd name="connsiteX182" fmla="*/ 7076592 w 23005101"/>
                <a:gd name="connsiteY182" fmla="*/ 33889 h 83708"/>
                <a:gd name="connsiteX183" fmla="*/ 7225276 w 23005101"/>
                <a:gd name="connsiteY183" fmla="*/ 33889 h 83708"/>
                <a:gd name="connsiteX184" fmla="*/ 7405242 w 23005101"/>
                <a:gd name="connsiteY184" fmla="*/ 33889 h 83708"/>
                <a:gd name="connsiteX185" fmla="*/ 7553926 w 23005101"/>
                <a:gd name="connsiteY185" fmla="*/ 33889 h 83708"/>
                <a:gd name="connsiteX186" fmla="*/ 7733505 w 23005101"/>
                <a:gd name="connsiteY186" fmla="*/ 33889 h 83708"/>
                <a:gd name="connsiteX187" fmla="*/ 7882190 w 23005101"/>
                <a:gd name="connsiteY187" fmla="*/ 33889 h 83708"/>
                <a:gd name="connsiteX188" fmla="*/ 8061769 w 23005101"/>
                <a:gd name="connsiteY188" fmla="*/ 33889 h 83708"/>
                <a:gd name="connsiteX189" fmla="*/ 8210453 w 23005101"/>
                <a:gd name="connsiteY189" fmla="*/ 33889 h 83708"/>
                <a:gd name="connsiteX190" fmla="*/ 8390418 w 23005101"/>
                <a:gd name="connsiteY190" fmla="*/ 33889 h 83708"/>
                <a:gd name="connsiteX191" fmla="*/ 8539103 w 23005101"/>
                <a:gd name="connsiteY191" fmla="*/ 33889 h 83708"/>
                <a:gd name="connsiteX192" fmla="*/ 8718682 w 23005101"/>
                <a:gd name="connsiteY192" fmla="*/ 33889 h 83708"/>
                <a:gd name="connsiteX193" fmla="*/ 8867366 w 23005101"/>
                <a:gd name="connsiteY193" fmla="*/ 33889 h 83708"/>
                <a:gd name="connsiteX194" fmla="*/ 9047332 w 23005101"/>
                <a:gd name="connsiteY194" fmla="*/ 33889 h 83708"/>
                <a:gd name="connsiteX195" fmla="*/ 9196016 w 23005101"/>
                <a:gd name="connsiteY195" fmla="*/ 33889 h 83708"/>
                <a:gd name="connsiteX196" fmla="*/ 9375596 w 23005101"/>
                <a:gd name="connsiteY196" fmla="*/ 33889 h 83708"/>
                <a:gd name="connsiteX197" fmla="*/ 9524280 w 23005101"/>
                <a:gd name="connsiteY197" fmla="*/ 33889 h 83708"/>
                <a:gd name="connsiteX198" fmla="*/ 9703859 w 23005101"/>
                <a:gd name="connsiteY198" fmla="*/ 33889 h 83708"/>
                <a:gd name="connsiteX199" fmla="*/ 9852543 w 23005101"/>
                <a:gd name="connsiteY199" fmla="*/ 33889 h 83708"/>
                <a:gd name="connsiteX200" fmla="*/ 10032123 w 23005101"/>
                <a:gd name="connsiteY200" fmla="*/ 33889 h 83708"/>
                <a:gd name="connsiteX201" fmla="*/ 10180807 w 23005101"/>
                <a:gd name="connsiteY201" fmla="*/ 33889 h 83708"/>
                <a:gd name="connsiteX202" fmla="*/ 10360773 w 23005101"/>
                <a:gd name="connsiteY202" fmla="*/ 33889 h 83708"/>
                <a:gd name="connsiteX203" fmla="*/ 10509457 w 23005101"/>
                <a:gd name="connsiteY203" fmla="*/ 33889 h 83708"/>
                <a:gd name="connsiteX204" fmla="*/ 10689036 w 23005101"/>
                <a:gd name="connsiteY204" fmla="*/ 33889 h 83708"/>
                <a:gd name="connsiteX205" fmla="*/ 10837721 w 23005101"/>
                <a:gd name="connsiteY205" fmla="*/ 33889 h 83708"/>
                <a:gd name="connsiteX206" fmla="*/ 11017687 w 23005101"/>
                <a:gd name="connsiteY206" fmla="*/ 33889 h 83708"/>
                <a:gd name="connsiteX207" fmla="*/ 11166371 w 23005101"/>
                <a:gd name="connsiteY207" fmla="*/ 33889 h 83708"/>
                <a:gd name="connsiteX208" fmla="*/ 11345950 w 23005101"/>
                <a:gd name="connsiteY208" fmla="*/ 33889 h 83708"/>
                <a:gd name="connsiteX209" fmla="*/ 11494635 w 23005101"/>
                <a:gd name="connsiteY209" fmla="*/ 33889 h 83708"/>
                <a:gd name="connsiteX210" fmla="*/ 11674214 w 23005101"/>
                <a:gd name="connsiteY210" fmla="*/ 33889 h 83708"/>
                <a:gd name="connsiteX211" fmla="*/ 11822898 w 23005101"/>
                <a:gd name="connsiteY211" fmla="*/ 33889 h 83708"/>
                <a:gd name="connsiteX212" fmla="*/ 12002477 w 23005101"/>
                <a:gd name="connsiteY212" fmla="*/ 33889 h 83708"/>
                <a:gd name="connsiteX213" fmla="*/ 12151162 w 23005101"/>
                <a:gd name="connsiteY213" fmla="*/ 33889 h 83708"/>
                <a:gd name="connsiteX214" fmla="*/ 12330741 w 23005101"/>
                <a:gd name="connsiteY214" fmla="*/ 33889 h 83708"/>
                <a:gd name="connsiteX215" fmla="*/ 12479425 w 23005101"/>
                <a:gd name="connsiteY215" fmla="*/ 33889 h 83708"/>
                <a:gd name="connsiteX216" fmla="*/ 12659390 w 23005101"/>
                <a:gd name="connsiteY216" fmla="*/ 33889 h 83708"/>
                <a:gd name="connsiteX217" fmla="*/ 12808074 w 23005101"/>
                <a:gd name="connsiteY217" fmla="*/ 33889 h 83708"/>
                <a:gd name="connsiteX218" fmla="*/ 12987654 w 23005101"/>
                <a:gd name="connsiteY218" fmla="*/ 33889 h 83708"/>
                <a:gd name="connsiteX219" fmla="*/ 13136338 w 23005101"/>
                <a:gd name="connsiteY219" fmla="*/ 33889 h 83708"/>
                <a:gd name="connsiteX220" fmla="*/ 13315917 w 23005101"/>
                <a:gd name="connsiteY220" fmla="*/ 33889 h 83708"/>
                <a:gd name="connsiteX221" fmla="*/ 13464602 w 23005101"/>
                <a:gd name="connsiteY221" fmla="*/ 33889 h 83708"/>
                <a:gd name="connsiteX222" fmla="*/ 13644181 w 23005101"/>
                <a:gd name="connsiteY222" fmla="*/ 33889 h 83708"/>
                <a:gd name="connsiteX223" fmla="*/ 13792865 w 23005101"/>
                <a:gd name="connsiteY223" fmla="*/ 33889 h 83708"/>
                <a:gd name="connsiteX224" fmla="*/ 13972445 w 23005101"/>
                <a:gd name="connsiteY224" fmla="*/ 33889 h 83708"/>
                <a:gd name="connsiteX225" fmla="*/ 14121129 w 23005101"/>
                <a:gd name="connsiteY225" fmla="*/ 33889 h 83708"/>
                <a:gd name="connsiteX226" fmla="*/ 14300708 w 23005101"/>
                <a:gd name="connsiteY226" fmla="*/ 33889 h 83708"/>
                <a:gd name="connsiteX227" fmla="*/ 14449393 w 23005101"/>
                <a:gd name="connsiteY227" fmla="*/ 33889 h 83708"/>
                <a:gd name="connsiteX228" fmla="*/ 14629359 w 23005101"/>
                <a:gd name="connsiteY228" fmla="*/ 33889 h 83708"/>
                <a:gd name="connsiteX229" fmla="*/ 14778043 w 23005101"/>
                <a:gd name="connsiteY229" fmla="*/ 33889 h 83708"/>
                <a:gd name="connsiteX230" fmla="*/ 14957622 w 23005101"/>
                <a:gd name="connsiteY230" fmla="*/ 33889 h 83708"/>
                <a:gd name="connsiteX231" fmla="*/ 15106307 w 23005101"/>
                <a:gd name="connsiteY231" fmla="*/ 33889 h 83708"/>
                <a:gd name="connsiteX232" fmla="*/ 15286272 w 23005101"/>
                <a:gd name="connsiteY232" fmla="*/ 33889 h 83708"/>
                <a:gd name="connsiteX233" fmla="*/ 15434957 w 23005101"/>
                <a:gd name="connsiteY233" fmla="*/ 33889 h 83708"/>
                <a:gd name="connsiteX234" fmla="*/ 15614921 w 23005101"/>
                <a:gd name="connsiteY234" fmla="*/ 33889 h 83708"/>
                <a:gd name="connsiteX235" fmla="*/ 15763606 w 23005101"/>
                <a:gd name="connsiteY235" fmla="*/ 33889 h 83708"/>
                <a:gd name="connsiteX236" fmla="*/ 15943185 w 23005101"/>
                <a:gd name="connsiteY236" fmla="*/ 33889 h 83708"/>
                <a:gd name="connsiteX237" fmla="*/ 16091869 w 23005101"/>
                <a:gd name="connsiteY237" fmla="*/ 33889 h 83708"/>
                <a:gd name="connsiteX238" fmla="*/ 16271449 w 23005101"/>
                <a:gd name="connsiteY238" fmla="*/ 33889 h 83708"/>
                <a:gd name="connsiteX239" fmla="*/ 16420133 w 23005101"/>
                <a:gd name="connsiteY239" fmla="*/ 33889 h 83708"/>
                <a:gd name="connsiteX240" fmla="*/ 16600099 w 23005101"/>
                <a:gd name="connsiteY240" fmla="*/ 33889 h 83708"/>
                <a:gd name="connsiteX241" fmla="*/ 16748783 w 23005101"/>
                <a:gd name="connsiteY241" fmla="*/ 33889 h 83708"/>
                <a:gd name="connsiteX242" fmla="*/ 16928750 w 23005101"/>
                <a:gd name="connsiteY242" fmla="*/ 33889 h 83708"/>
                <a:gd name="connsiteX243" fmla="*/ 17077434 w 23005101"/>
                <a:gd name="connsiteY243" fmla="*/ 33889 h 83708"/>
                <a:gd name="connsiteX244" fmla="*/ 17257398 w 23005101"/>
                <a:gd name="connsiteY244" fmla="*/ 33889 h 83708"/>
                <a:gd name="connsiteX245" fmla="*/ 17406082 w 23005101"/>
                <a:gd name="connsiteY245" fmla="*/ 33889 h 83708"/>
                <a:gd name="connsiteX246" fmla="*/ 17585662 w 23005101"/>
                <a:gd name="connsiteY246" fmla="*/ 33889 h 83708"/>
                <a:gd name="connsiteX247" fmla="*/ 17734346 w 23005101"/>
                <a:gd name="connsiteY247" fmla="*/ 33889 h 83708"/>
                <a:gd name="connsiteX248" fmla="*/ 17914312 w 23005101"/>
                <a:gd name="connsiteY248" fmla="*/ 33889 h 83708"/>
                <a:gd name="connsiteX249" fmla="*/ 18062996 w 23005101"/>
                <a:gd name="connsiteY249" fmla="*/ 33889 h 83708"/>
                <a:gd name="connsiteX250" fmla="*/ 18242576 w 23005101"/>
                <a:gd name="connsiteY250" fmla="*/ 33889 h 83708"/>
                <a:gd name="connsiteX251" fmla="*/ 18391260 w 23005101"/>
                <a:gd name="connsiteY251" fmla="*/ 33889 h 83708"/>
                <a:gd name="connsiteX252" fmla="*/ 18570840 w 23005101"/>
                <a:gd name="connsiteY252" fmla="*/ 33889 h 83708"/>
                <a:gd name="connsiteX253" fmla="*/ 18719524 w 23005101"/>
                <a:gd name="connsiteY253" fmla="*/ 33889 h 83708"/>
                <a:gd name="connsiteX254" fmla="*/ 18899490 w 23005101"/>
                <a:gd name="connsiteY254" fmla="*/ 33889 h 83708"/>
                <a:gd name="connsiteX255" fmla="*/ 19048174 w 23005101"/>
                <a:gd name="connsiteY255" fmla="*/ 33889 h 83708"/>
                <a:gd name="connsiteX256" fmla="*/ 19228140 w 23005101"/>
                <a:gd name="connsiteY256" fmla="*/ 33889 h 83708"/>
                <a:gd name="connsiteX257" fmla="*/ 19376822 w 23005101"/>
                <a:gd name="connsiteY257" fmla="*/ 33889 h 83708"/>
                <a:gd name="connsiteX258" fmla="*/ 19556788 w 23005101"/>
                <a:gd name="connsiteY258" fmla="*/ 33889 h 83708"/>
                <a:gd name="connsiteX259" fmla="*/ 19705474 w 23005101"/>
                <a:gd name="connsiteY259" fmla="*/ 33889 h 83708"/>
                <a:gd name="connsiteX260" fmla="*/ 19885054 w 23005101"/>
                <a:gd name="connsiteY260" fmla="*/ 33889 h 83708"/>
                <a:gd name="connsiteX261" fmla="*/ 20033736 w 23005101"/>
                <a:gd name="connsiteY261" fmla="*/ 33889 h 83708"/>
                <a:gd name="connsiteX262" fmla="*/ 20213318 w 23005101"/>
                <a:gd name="connsiteY262" fmla="*/ 33889 h 83708"/>
                <a:gd name="connsiteX263" fmla="*/ 20362000 w 23005101"/>
                <a:gd name="connsiteY263" fmla="*/ 33889 h 83708"/>
                <a:gd name="connsiteX264" fmla="*/ 20541580 w 23005101"/>
                <a:gd name="connsiteY264" fmla="*/ 33889 h 83708"/>
                <a:gd name="connsiteX265" fmla="*/ 20690264 w 23005101"/>
                <a:gd name="connsiteY265" fmla="*/ 33889 h 83708"/>
                <a:gd name="connsiteX266" fmla="*/ 20869844 w 23005101"/>
                <a:gd name="connsiteY266" fmla="*/ 33889 h 83708"/>
                <a:gd name="connsiteX267" fmla="*/ 21018528 w 23005101"/>
                <a:gd name="connsiteY267" fmla="*/ 33889 h 83708"/>
                <a:gd name="connsiteX268" fmla="*/ 21198492 w 23005101"/>
                <a:gd name="connsiteY268" fmla="*/ 33889 h 83708"/>
                <a:gd name="connsiteX269" fmla="*/ 21347178 w 23005101"/>
                <a:gd name="connsiteY269" fmla="*/ 33889 h 83708"/>
                <a:gd name="connsiteX270" fmla="*/ 21527142 w 23005101"/>
                <a:gd name="connsiteY270" fmla="*/ 33889 h 83708"/>
                <a:gd name="connsiteX271" fmla="*/ 21675828 w 23005101"/>
                <a:gd name="connsiteY271" fmla="*/ 33889 h 83708"/>
                <a:gd name="connsiteX272" fmla="*/ 21855406 w 23005101"/>
                <a:gd name="connsiteY272" fmla="*/ 33889 h 83708"/>
                <a:gd name="connsiteX273" fmla="*/ 22004092 w 23005101"/>
                <a:gd name="connsiteY273" fmla="*/ 33889 h 83708"/>
                <a:gd name="connsiteX274" fmla="*/ 22184056 w 23005101"/>
                <a:gd name="connsiteY274" fmla="*/ 33889 h 83708"/>
                <a:gd name="connsiteX275" fmla="*/ 22332742 w 23005101"/>
                <a:gd name="connsiteY275" fmla="*/ 33889 h 83708"/>
                <a:gd name="connsiteX276" fmla="*/ 22512706 w 23005101"/>
                <a:gd name="connsiteY276" fmla="*/ 33889 h 83708"/>
                <a:gd name="connsiteX277" fmla="*/ 22661390 w 23005101"/>
                <a:gd name="connsiteY277" fmla="*/ 33889 h 83708"/>
                <a:gd name="connsiteX278" fmla="*/ 22840970 w 23005101"/>
                <a:gd name="connsiteY278" fmla="*/ 33889 h 83708"/>
                <a:gd name="connsiteX279" fmla="*/ 22989654 w 23005101"/>
                <a:gd name="connsiteY279" fmla="*/ 33889 h 83708"/>
                <a:gd name="connsiteX280" fmla="*/ 23005102 w 23005101"/>
                <a:gd name="connsiteY280" fmla="*/ 49723 h 83708"/>
                <a:gd name="connsiteX281" fmla="*/ 22825138 w 23005101"/>
                <a:gd name="connsiteY281" fmla="*/ 49723 h 83708"/>
                <a:gd name="connsiteX282" fmla="*/ 22676452 w 23005101"/>
                <a:gd name="connsiteY282" fmla="*/ 49723 h 83708"/>
                <a:gd name="connsiteX283" fmla="*/ 22585310 w 23005101"/>
                <a:gd name="connsiteY283" fmla="*/ 83709 h 8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708">
                  <a:moveTo>
                    <a:pt x="22585310" y="83709"/>
                  </a:moveTo>
                  <a:cubicBezTo>
                    <a:pt x="22551712" y="83709"/>
                    <a:pt x="22518114" y="72509"/>
                    <a:pt x="22495328" y="49723"/>
                  </a:cubicBezTo>
                  <a:cubicBezTo>
                    <a:pt x="22458638" y="13034"/>
                    <a:pt x="22383332" y="13420"/>
                    <a:pt x="22346644" y="49723"/>
                  </a:cubicBezTo>
                  <a:cubicBezTo>
                    <a:pt x="22301458" y="94908"/>
                    <a:pt x="22212248" y="94908"/>
                    <a:pt x="22167064" y="49723"/>
                  </a:cubicBezTo>
                  <a:cubicBezTo>
                    <a:pt x="22130374" y="13034"/>
                    <a:pt x="22055070" y="13420"/>
                    <a:pt x="22018380" y="49723"/>
                  </a:cubicBezTo>
                  <a:cubicBezTo>
                    <a:pt x="21973194" y="94908"/>
                    <a:pt x="21883984" y="94908"/>
                    <a:pt x="21838800" y="49723"/>
                  </a:cubicBezTo>
                  <a:cubicBezTo>
                    <a:pt x="21802112" y="13034"/>
                    <a:pt x="21727190" y="13420"/>
                    <a:pt x="21690116" y="49723"/>
                  </a:cubicBezTo>
                  <a:cubicBezTo>
                    <a:pt x="21644930" y="94908"/>
                    <a:pt x="21555720" y="94908"/>
                    <a:pt x="21510536" y="49723"/>
                  </a:cubicBezTo>
                  <a:cubicBezTo>
                    <a:pt x="21473848" y="13420"/>
                    <a:pt x="21398926" y="13034"/>
                    <a:pt x="21361854" y="49723"/>
                  </a:cubicBezTo>
                  <a:cubicBezTo>
                    <a:pt x="21316668" y="94908"/>
                    <a:pt x="21227456" y="94908"/>
                    <a:pt x="21182272" y="49723"/>
                  </a:cubicBezTo>
                  <a:cubicBezTo>
                    <a:pt x="21145584" y="13034"/>
                    <a:pt x="21070278" y="13420"/>
                    <a:pt x="21033590" y="49723"/>
                  </a:cubicBezTo>
                  <a:cubicBezTo>
                    <a:pt x="20988404" y="94908"/>
                    <a:pt x="20899194" y="94908"/>
                    <a:pt x="20854010" y="49723"/>
                  </a:cubicBezTo>
                  <a:cubicBezTo>
                    <a:pt x="20817320" y="13034"/>
                    <a:pt x="20742014" y="13034"/>
                    <a:pt x="20705326" y="49723"/>
                  </a:cubicBezTo>
                  <a:cubicBezTo>
                    <a:pt x="20660140" y="94908"/>
                    <a:pt x="20570930" y="94908"/>
                    <a:pt x="20525358" y="49723"/>
                  </a:cubicBezTo>
                  <a:cubicBezTo>
                    <a:pt x="20488672" y="13034"/>
                    <a:pt x="20413364" y="13420"/>
                    <a:pt x="20376676" y="49723"/>
                  </a:cubicBezTo>
                  <a:cubicBezTo>
                    <a:pt x="20331492" y="94908"/>
                    <a:pt x="20242282" y="94908"/>
                    <a:pt x="20196708" y="49723"/>
                  </a:cubicBezTo>
                  <a:cubicBezTo>
                    <a:pt x="20160022" y="13034"/>
                    <a:pt x="20084714" y="13034"/>
                    <a:pt x="20048026" y="49723"/>
                  </a:cubicBezTo>
                  <a:cubicBezTo>
                    <a:pt x="20002842" y="94908"/>
                    <a:pt x="19913632" y="94908"/>
                    <a:pt x="19868446" y="49723"/>
                  </a:cubicBezTo>
                  <a:cubicBezTo>
                    <a:pt x="19831758" y="13034"/>
                    <a:pt x="19756836" y="13034"/>
                    <a:pt x="19719762" y="49723"/>
                  </a:cubicBezTo>
                  <a:cubicBezTo>
                    <a:pt x="19674578" y="94908"/>
                    <a:pt x="19585368" y="94908"/>
                    <a:pt x="19540182" y="49723"/>
                  </a:cubicBezTo>
                  <a:cubicBezTo>
                    <a:pt x="19503494" y="13034"/>
                    <a:pt x="19428188" y="13420"/>
                    <a:pt x="19391498" y="49723"/>
                  </a:cubicBezTo>
                  <a:cubicBezTo>
                    <a:pt x="19346314" y="94908"/>
                    <a:pt x="19257104" y="94908"/>
                    <a:pt x="19211920" y="49723"/>
                  </a:cubicBezTo>
                  <a:cubicBezTo>
                    <a:pt x="19175230" y="13420"/>
                    <a:pt x="19099924" y="13034"/>
                    <a:pt x="19063234" y="49723"/>
                  </a:cubicBezTo>
                  <a:cubicBezTo>
                    <a:pt x="19018050" y="94908"/>
                    <a:pt x="18928840" y="94908"/>
                    <a:pt x="18883656" y="49723"/>
                  </a:cubicBezTo>
                  <a:cubicBezTo>
                    <a:pt x="18846966" y="13420"/>
                    <a:pt x="18771660" y="13420"/>
                    <a:pt x="18734972" y="49723"/>
                  </a:cubicBezTo>
                  <a:cubicBezTo>
                    <a:pt x="18689788" y="94908"/>
                    <a:pt x="18600576" y="94908"/>
                    <a:pt x="18555006" y="49723"/>
                  </a:cubicBezTo>
                  <a:cubicBezTo>
                    <a:pt x="18518318" y="13034"/>
                    <a:pt x="18443396" y="13034"/>
                    <a:pt x="18406320" y="49723"/>
                  </a:cubicBezTo>
                  <a:cubicBezTo>
                    <a:pt x="18360750" y="94908"/>
                    <a:pt x="18271926" y="94908"/>
                    <a:pt x="18226356" y="49723"/>
                  </a:cubicBezTo>
                  <a:cubicBezTo>
                    <a:pt x="18189668" y="13034"/>
                    <a:pt x="18114360" y="13034"/>
                    <a:pt x="18077672" y="49723"/>
                  </a:cubicBezTo>
                  <a:cubicBezTo>
                    <a:pt x="18032486" y="94908"/>
                    <a:pt x="17943276" y="94908"/>
                    <a:pt x="17898092" y="49723"/>
                  </a:cubicBezTo>
                  <a:cubicBezTo>
                    <a:pt x="17861404" y="13034"/>
                    <a:pt x="17786482" y="13034"/>
                    <a:pt x="17749408" y="49723"/>
                  </a:cubicBezTo>
                  <a:cubicBezTo>
                    <a:pt x="17704224" y="94908"/>
                    <a:pt x="17615012" y="94908"/>
                    <a:pt x="17569442" y="49723"/>
                  </a:cubicBezTo>
                  <a:cubicBezTo>
                    <a:pt x="17532754" y="13034"/>
                    <a:pt x="17457832" y="13034"/>
                    <a:pt x="17420758" y="49723"/>
                  </a:cubicBezTo>
                  <a:cubicBezTo>
                    <a:pt x="17375574" y="94908"/>
                    <a:pt x="17286362" y="94908"/>
                    <a:pt x="17240792" y="49723"/>
                  </a:cubicBezTo>
                  <a:cubicBezTo>
                    <a:pt x="17203718" y="13034"/>
                    <a:pt x="17128796" y="13420"/>
                    <a:pt x="17092108" y="49723"/>
                  </a:cubicBezTo>
                  <a:cubicBezTo>
                    <a:pt x="17046538" y="94908"/>
                    <a:pt x="16957714" y="94908"/>
                    <a:pt x="16912528" y="49723"/>
                  </a:cubicBezTo>
                  <a:cubicBezTo>
                    <a:pt x="16875840" y="13034"/>
                    <a:pt x="16800532" y="13420"/>
                    <a:pt x="16763844" y="49723"/>
                  </a:cubicBezTo>
                  <a:cubicBezTo>
                    <a:pt x="16718660" y="94908"/>
                    <a:pt x="16629450" y="94908"/>
                    <a:pt x="16584265" y="49723"/>
                  </a:cubicBezTo>
                  <a:cubicBezTo>
                    <a:pt x="16547577" y="13034"/>
                    <a:pt x="16472269" y="13420"/>
                    <a:pt x="16435581" y="49723"/>
                  </a:cubicBezTo>
                  <a:cubicBezTo>
                    <a:pt x="16390010" y="94908"/>
                    <a:pt x="16301186" y="94908"/>
                    <a:pt x="16255616" y="49723"/>
                  </a:cubicBezTo>
                  <a:cubicBezTo>
                    <a:pt x="16218927" y="13034"/>
                    <a:pt x="16143619" y="13420"/>
                    <a:pt x="16106931" y="49723"/>
                  </a:cubicBezTo>
                  <a:cubicBezTo>
                    <a:pt x="16061361" y="94908"/>
                    <a:pt x="15972536" y="94908"/>
                    <a:pt x="15926966" y="49723"/>
                  </a:cubicBezTo>
                  <a:cubicBezTo>
                    <a:pt x="15890277" y="13420"/>
                    <a:pt x="15815355" y="13034"/>
                    <a:pt x="15778281" y="49723"/>
                  </a:cubicBezTo>
                  <a:cubicBezTo>
                    <a:pt x="15733097" y="94908"/>
                    <a:pt x="15643886" y="94908"/>
                    <a:pt x="15598702" y="49723"/>
                  </a:cubicBezTo>
                  <a:cubicBezTo>
                    <a:pt x="15562013" y="13034"/>
                    <a:pt x="15486706" y="13420"/>
                    <a:pt x="15450018" y="49723"/>
                  </a:cubicBezTo>
                  <a:cubicBezTo>
                    <a:pt x="15404834" y="94908"/>
                    <a:pt x="15315622" y="94908"/>
                    <a:pt x="15270438" y="49723"/>
                  </a:cubicBezTo>
                  <a:cubicBezTo>
                    <a:pt x="15233750" y="13034"/>
                    <a:pt x="15158443" y="13034"/>
                    <a:pt x="15121754" y="49723"/>
                  </a:cubicBezTo>
                  <a:cubicBezTo>
                    <a:pt x="15076570" y="94908"/>
                    <a:pt x="14987359" y="94908"/>
                    <a:pt x="14942175" y="49723"/>
                  </a:cubicBezTo>
                  <a:cubicBezTo>
                    <a:pt x="14905486" y="13034"/>
                    <a:pt x="14830179" y="13420"/>
                    <a:pt x="14793490" y="49723"/>
                  </a:cubicBezTo>
                  <a:cubicBezTo>
                    <a:pt x="14748306" y="94908"/>
                    <a:pt x="14659095" y="94908"/>
                    <a:pt x="14613911" y="49723"/>
                  </a:cubicBezTo>
                  <a:cubicBezTo>
                    <a:pt x="14577222" y="13034"/>
                    <a:pt x="14501915" y="13420"/>
                    <a:pt x="14465227" y="49723"/>
                  </a:cubicBezTo>
                  <a:cubicBezTo>
                    <a:pt x="14420043" y="94908"/>
                    <a:pt x="14330831" y="94908"/>
                    <a:pt x="14285647" y="49723"/>
                  </a:cubicBezTo>
                  <a:cubicBezTo>
                    <a:pt x="14248959" y="13034"/>
                    <a:pt x="14173652" y="13034"/>
                    <a:pt x="14136963" y="49723"/>
                  </a:cubicBezTo>
                  <a:cubicBezTo>
                    <a:pt x="14091779" y="94908"/>
                    <a:pt x="14002568" y="94908"/>
                    <a:pt x="13957384" y="49723"/>
                  </a:cubicBezTo>
                  <a:cubicBezTo>
                    <a:pt x="13920695" y="13420"/>
                    <a:pt x="13845388" y="13034"/>
                    <a:pt x="13808699" y="49723"/>
                  </a:cubicBezTo>
                  <a:cubicBezTo>
                    <a:pt x="13763516" y="94908"/>
                    <a:pt x="13674304" y="94908"/>
                    <a:pt x="13628734" y="49723"/>
                  </a:cubicBezTo>
                  <a:cubicBezTo>
                    <a:pt x="13592046" y="13420"/>
                    <a:pt x="13516738" y="13034"/>
                    <a:pt x="13480049" y="49723"/>
                  </a:cubicBezTo>
                  <a:cubicBezTo>
                    <a:pt x="13434865" y="94908"/>
                    <a:pt x="13345655" y="94908"/>
                    <a:pt x="13300085" y="49723"/>
                  </a:cubicBezTo>
                  <a:cubicBezTo>
                    <a:pt x="13263396" y="13034"/>
                    <a:pt x="13188474" y="13034"/>
                    <a:pt x="13151400" y="49723"/>
                  </a:cubicBezTo>
                  <a:cubicBezTo>
                    <a:pt x="13106215" y="94908"/>
                    <a:pt x="13017005" y="94908"/>
                    <a:pt x="12971434" y="49723"/>
                  </a:cubicBezTo>
                  <a:cubicBezTo>
                    <a:pt x="12934746" y="13034"/>
                    <a:pt x="12859824" y="13034"/>
                    <a:pt x="12822750" y="49723"/>
                  </a:cubicBezTo>
                  <a:cubicBezTo>
                    <a:pt x="12777565" y="94908"/>
                    <a:pt x="12688355" y="94908"/>
                    <a:pt x="12643171" y="49723"/>
                  </a:cubicBezTo>
                  <a:cubicBezTo>
                    <a:pt x="12606482" y="13034"/>
                    <a:pt x="12531175" y="13034"/>
                    <a:pt x="12494486" y="49723"/>
                  </a:cubicBezTo>
                  <a:cubicBezTo>
                    <a:pt x="12449301" y="94908"/>
                    <a:pt x="12360091" y="94908"/>
                    <a:pt x="12314907" y="49723"/>
                  </a:cubicBezTo>
                  <a:cubicBezTo>
                    <a:pt x="12278218" y="13034"/>
                    <a:pt x="12202911" y="13420"/>
                    <a:pt x="12166223" y="49723"/>
                  </a:cubicBezTo>
                  <a:cubicBezTo>
                    <a:pt x="12120652" y="94908"/>
                    <a:pt x="12031827" y="94908"/>
                    <a:pt x="11986257" y="49723"/>
                  </a:cubicBezTo>
                  <a:cubicBezTo>
                    <a:pt x="11949569" y="13034"/>
                    <a:pt x="11874261" y="13420"/>
                    <a:pt x="11837573" y="49723"/>
                  </a:cubicBezTo>
                  <a:cubicBezTo>
                    <a:pt x="11792389" y="94908"/>
                    <a:pt x="11703178" y="94908"/>
                    <a:pt x="11657607" y="49723"/>
                  </a:cubicBezTo>
                  <a:cubicBezTo>
                    <a:pt x="11620919" y="13034"/>
                    <a:pt x="11545611" y="13420"/>
                    <a:pt x="11508923" y="49723"/>
                  </a:cubicBezTo>
                  <a:cubicBezTo>
                    <a:pt x="11463352" y="94908"/>
                    <a:pt x="11374528" y="94908"/>
                    <a:pt x="11328958" y="49723"/>
                  </a:cubicBezTo>
                  <a:cubicBezTo>
                    <a:pt x="11292269" y="13034"/>
                    <a:pt x="11216962" y="13420"/>
                    <a:pt x="11180273" y="49723"/>
                  </a:cubicBezTo>
                  <a:cubicBezTo>
                    <a:pt x="11135088" y="94908"/>
                    <a:pt x="11045878" y="94908"/>
                    <a:pt x="11000694" y="49723"/>
                  </a:cubicBezTo>
                  <a:cubicBezTo>
                    <a:pt x="10964005" y="13420"/>
                    <a:pt x="10889084" y="13034"/>
                    <a:pt x="10852010" y="49723"/>
                  </a:cubicBezTo>
                  <a:cubicBezTo>
                    <a:pt x="10806439" y="94908"/>
                    <a:pt x="10717614" y="94908"/>
                    <a:pt x="10672044" y="49723"/>
                  </a:cubicBezTo>
                  <a:cubicBezTo>
                    <a:pt x="10634970" y="13034"/>
                    <a:pt x="10560048" y="13420"/>
                    <a:pt x="10523359" y="49723"/>
                  </a:cubicBezTo>
                  <a:cubicBezTo>
                    <a:pt x="10478176" y="94908"/>
                    <a:pt x="10388965" y="94908"/>
                    <a:pt x="10343780" y="49723"/>
                  </a:cubicBezTo>
                  <a:cubicBezTo>
                    <a:pt x="10307093" y="13034"/>
                    <a:pt x="10232171" y="13034"/>
                    <a:pt x="10195096" y="49723"/>
                  </a:cubicBezTo>
                  <a:cubicBezTo>
                    <a:pt x="10149912" y="94908"/>
                    <a:pt x="10060702" y="94908"/>
                    <a:pt x="10015517" y="49723"/>
                  </a:cubicBezTo>
                  <a:cubicBezTo>
                    <a:pt x="9978829" y="13034"/>
                    <a:pt x="9903521" y="13420"/>
                    <a:pt x="9866833" y="49723"/>
                  </a:cubicBezTo>
                  <a:cubicBezTo>
                    <a:pt x="9821648" y="94908"/>
                    <a:pt x="9732437" y="94908"/>
                    <a:pt x="9687253" y="49723"/>
                  </a:cubicBezTo>
                  <a:cubicBezTo>
                    <a:pt x="9650565" y="13034"/>
                    <a:pt x="9575257" y="13034"/>
                    <a:pt x="9538569" y="49723"/>
                  </a:cubicBezTo>
                  <a:cubicBezTo>
                    <a:pt x="9493385" y="94908"/>
                    <a:pt x="9404174" y="94908"/>
                    <a:pt x="9358989" y="49723"/>
                  </a:cubicBezTo>
                  <a:cubicBezTo>
                    <a:pt x="9322301" y="13034"/>
                    <a:pt x="9246994" y="13420"/>
                    <a:pt x="9210305" y="49723"/>
                  </a:cubicBezTo>
                  <a:cubicBezTo>
                    <a:pt x="9164734" y="94908"/>
                    <a:pt x="9075910" y="94908"/>
                    <a:pt x="9030340" y="49723"/>
                  </a:cubicBezTo>
                  <a:cubicBezTo>
                    <a:pt x="8993651" y="13420"/>
                    <a:pt x="8918343" y="13034"/>
                    <a:pt x="8881655" y="49723"/>
                  </a:cubicBezTo>
                  <a:cubicBezTo>
                    <a:pt x="8836085" y="94908"/>
                    <a:pt x="8747260" y="94908"/>
                    <a:pt x="8701690" y="49723"/>
                  </a:cubicBezTo>
                  <a:cubicBezTo>
                    <a:pt x="8665001" y="13034"/>
                    <a:pt x="8589694" y="13420"/>
                    <a:pt x="8553006" y="49723"/>
                  </a:cubicBezTo>
                  <a:cubicBezTo>
                    <a:pt x="8507821" y="94908"/>
                    <a:pt x="8418611" y="94908"/>
                    <a:pt x="8373427" y="49723"/>
                  </a:cubicBezTo>
                  <a:cubicBezTo>
                    <a:pt x="8336352" y="13420"/>
                    <a:pt x="8261430" y="13420"/>
                    <a:pt x="8224742" y="49723"/>
                  </a:cubicBezTo>
                  <a:cubicBezTo>
                    <a:pt x="8179558" y="94908"/>
                    <a:pt x="8090347" y="94908"/>
                    <a:pt x="8045163" y="49723"/>
                  </a:cubicBezTo>
                  <a:cubicBezTo>
                    <a:pt x="8008474" y="13420"/>
                    <a:pt x="7933167" y="13420"/>
                    <a:pt x="7896479" y="49723"/>
                  </a:cubicBezTo>
                  <a:cubicBezTo>
                    <a:pt x="7851294" y="94908"/>
                    <a:pt x="7762084" y="94908"/>
                    <a:pt x="7716899" y="49723"/>
                  </a:cubicBezTo>
                  <a:cubicBezTo>
                    <a:pt x="7680211" y="13034"/>
                    <a:pt x="7604903" y="13420"/>
                    <a:pt x="7568215" y="49723"/>
                  </a:cubicBezTo>
                  <a:cubicBezTo>
                    <a:pt x="7523031" y="94908"/>
                    <a:pt x="7433820" y="94908"/>
                    <a:pt x="7388636" y="49723"/>
                  </a:cubicBezTo>
                  <a:cubicBezTo>
                    <a:pt x="7351947" y="13034"/>
                    <a:pt x="7277026" y="13420"/>
                    <a:pt x="7239951" y="49723"/>
                  </a:cubicBezTo>
                  <a:cubicBezTo>
                    <a:pt x="7194767" y="94908"/>
                    <a:pt x="7105557" y="94908"/>
                    <a:pt x="7060372" y="49723"/>
                  </a:cubicBezTo>
                  <a:cubicBezTo>
                    <a:pt x="7023683" y="13034"/>
                    <a:pt x="6948376" y="13420"/>
                    <a:pt x="6911688" y="49723"/>
                  </a:cubicBezTo>
                  <a:cubicBezTo>
                    <a:pt x="6866503" y="94908"/>
                    <a:pt x="6777293" y="94908"/>
                    <a:pt x="6732108" y="49723"/>
                  </a:cubicBezTo>
                  <a:cubicBezTo>
                    <a:pt x="6695420" y="13034"/>
                    <a:pt x="6620112" y="13034"/>
                    <a:pt x="6583424" y="49723"/>
                  </a:cubicBezTo>
                  <a:cubicBezTo>
                    <a:pt x="6537853" y="94908"/>
                    <a:pt x="6449029" y="94908"/>
                    <a:pt x="6403458" y="49723"/>
                  </a:cubicBezTo>
                  <a:cubicBezTo>
                    <a:pt x="6366770" y="13034"/>
                    <a:pt x="6291849" y="13034"/>
                    <a:pt x="6254774" y="49723"/>
                  </a:cubicBezTo>
                  <a:cubicBezTo>
                    <a:pt x="6209589" y="94908"/>
                    <a:pt x="6120379" y="94908"/>
                    <a:pt x="6075195" y="49723"/>
                  </a:cubicBezTo>
                  <a:cubicBezTo>
                    <a:pt x="6038506" y="13034"/>
                    <a:pt x="5963585" y="13034"/>
                    <a:pt x="5926511" y="49723"/>
                  </a:cubicBezTo>
                  <a:cubicBezTo>
                    <a:pt x="5881326" y="94908"/>
                    <a:pt x="5792115" y="94908"/>
                    <a:pt x="5746931" y="49723"/>
                  </a:cubicBezTo>
                  <a:cubicBezTo>
                    <a:pt x="5710243" y="13034"/>
                    <a:pt x="5634935" y="13034"/>
                    <a:pt x="5598247" y="49723"/>
                  </a:cubicBezTo>
                  <a:cubicBezTo>
                    <a:pt x="5553062" y="94908"/>
                    <a:pt x="5463852" y="94908"/>
                    <a:pt x="5418281" y="49723"/>
                  </a:cubicBezTo>
                  <a:cubicBezTo>
                    <a:pt x="5381593" y="13034"/>
                    <a:pt x="5306672" y="13420"/>
                    <a:pt x="5269597" y="49723"/>
                  </a:cubicBezTo>
                  <a:cubicBezTo>
                    <a:pt x="5224413" y="94908"/>
                    <a:pt x="5135202" y="94908"/>
                    <a:pt x="5090018" y="49723"/>
                  </a:cubicBezTo>
                  <a:cubicBezTo>
                    <a:pt x="5053330" y="13034"/>
                    <a:pt x="4978408" y="13420"/>
                    <a:pt x="4941333" y="49723"/>
                  </a:cubicBezTo>
                  <a:cubicBezTo>
                    <a:pt x="4895763" y="94908"/>
                    <a:pt x="4806939" y="94908"/>
                    <a:pt x="4761368" y="49723"/>
                  </a:cubicBezTo>
                  <a:cubicBezTo>
                    <a:pt x="4724679" y="13034"/>
                    <a:pt x="4649372" y="13420"/>
                    <a:pt x="4612684" y="49723"/>
                  </a:cubicBezTo>
                  <a:cubicBezTo>
                    <a:pt x="4567499" y="94908"/>
                    <a:pt x="4478289" y="94908"/>
                    <a:pt x="4433104" y="49723"/>
                  </a:cubicBezTo>
                  <a:cubicBezTo>
                    <a:pt x="4396416" y="13034"/>
                    <a:pt x="4321495" y="13420"/>
                    <a:pt x="4284420" y="49723"/>
                  </a:cubicBezTo>
                  <a:cubicBezTo>
                    <a:pt x="4239235" y="94908"/>
                    <a:pt x="4150025" y="94908"/>
                    <a:pt x="4104840" y="49723"/>
                  </a:cubicBezTo>
                  <a:cubicBezTo>
                    <a:pt x="4068152" y="13034"/>
                    <a:pt x="3992845" y="13420"/>
                    <a:pt x="3956156" y="49723"/>
                  </a:cubicBezTo>
                  <a:cubicBezTo>
                    <a:pt x="3910586" y="94908"/>
                    <a:pt x="3821761" y="94908"/>
                    <a:pt x="3776190" y="49723"/>
                  </a:cubicBezTo>
                  <a:cubicBezTo>
                    <a:pt x="3739502" y="13034"/>
                    <a:pt x="3664581" y="13034"/>
                    <a:pt x="3627506" y="49723"/>
                  </a:cubicBezTo>
                  <a:cubicBezTo>
                    <a:pt x="3582322" y="94908"/>
                    <a:pt x="3493111" y="94908"/>
                    <a:pt x="3447541" y="49723"/>
                  </a:cubicBezTo>
                  <a:cubicBezTo>
                    <a:pt x="3410852" y="13034"/>
                    <a:pt x="3335545" y="13420"/>
                    <a:pt x="3298857" y="49723"/>
                  </a:cubicBezTo>
                  <a:cubicBezTo>
                    <a:pt x="3253286" y="94908"/>
                    <a:pt x="3164462" y="94908"/>
                    <a:pt x="3118891" y="49723"/>
                  </a:cubicBezTo>
                  <a:cubicBezTo>
                    <a:pt x="3082202" y="13034"/>
                    <a:pt x="3006895" y="13420"/>
                    <a:pt x="2970207" y="49723"/>
                  </a:cubicBezTo>
                  <a:cubicBezTo>
                    <a:pt x="2924636" y="94908"/>
                    <a:pt x="2835812" y="94908"/>
                    <a:pt x="2790241" y="49723"/>
                  </a:cubicBezTo>
                  <a:cubicBezTo>
                    <a:pt x="2753553" y="13034"/>
                    <a:pt x="2678245" y="13034"/>
                    <a:pt x="2641557" y="49723"/>
                  </a:cubicBezTo>
                  <a:cubicBezTo>
                    <a:pt x="2596373" y="94908"/>
                    <a:pt x="2507162" y="94908"/>
                    <a:pt x="2461977" y="49723"/>
                  </a:cubicBezTo>
                  <a:cubicBezTo>
                    <a:pt x="2425289" y="13034"/>
                    <a:pt x="2349982" y="13420"/>
                    <a:pt x="2313293" y="49723"/>
                  </a:cubicBezTo>
                  <a:cubicBezTo>
                    <a:pt x="2268109" y="94908"/>
                    <a:pt x="2178898" y="94908"/>
                    <a:pt x="2133714" y="49723"/>
                  </a:cubicBezTo>
                  <a:cubicBezTo>
                    <a:pt x="2097025" y="13034"/>
                    <a:pt x="2021718" y="13420"/>
                    <a:pt x="1985030" y="49723"/>
                  </a:cubicBezTo>
                  <a:cubicBezTo>
                    <a:pt x="1939845" y="94908"/>
                    <a:pt x="1850635" y="94908"/>
                    <a:pt x="1805450" y="49723"/>
                  </a:cubicBezTo>
                  <a:cubicBezTo>
                    <a:pt x="1768762" y="13034"/>
                    <a:pt x="1693454" y="13420"/>
                    <a:pt x="1656766" y="49723"/>
                  </a:cubicBezTo>
                  <a:cubicBezTo>
                    <a:pt x="1611195" y="94908"/>
                    <a:pt x="1522371" y="94908"/>
                    <a:pt x="1476800" y="49723"/>
                  </a:cubicBezTo>
                  <a:cubicBezTo>
                    <a:pt x="1440112" y="13034"/>
                    <a:pt x="1364804" y="13420"/>
                    <a:pt x="1328116" y="49723"/>
                  </a:cubicBezTo>
                  <a:cubicBezTo>
                    <a:pt x="1282545" y="94908"/>
                    <a:pt x="1193721" y="94908"/>
                    <a:pt x="1148150" y="49723"/>
                  </a:cubicBezTo>
                  <a:cubicBezTo>
                    <a:pt x="1111462" y="13034"/>
                    <a:pt x="1036155" y="13034"/>
                    <a:pt x="999466" y="49723"/>
                  </a:cubicBezTo>
                  <a:cubicBezTo>
                    <a:pt x="954282" y="94908"/>
                    <a:pt x="865071" y="94908"/>
                    <a:pt x="819887" y="49723"/>
                  </a:cubicBezTo>
                  <a:cubicBezTo>
                    <a:pt x="783198" y="13034"/>
                    <a:pt x="707891" y="13034"/>
                    <a:pt x="671203" y="49723"/>
                  </a:cubicBezTo>
                  <a:cubicBezTo>
                    <a:pt x="626018" y="94908"/>
                    <a:pt x="536808" y="94908"/>
                    <a:pt x="491623" y="49723"/>
                  </a:cubicBezTo>
                  <a:cubicBezTo>
                    <a:pt x="454935" y="13034"/>
                    <a:pt x="379627" y="13420"/>
                    <a:pt x="342939" y="49723"/>
                  </a:cubicBezTo>
                  <a:cubicBezTo>
                    <a:pt x="297754" y="94908"/>
                    <a:pt x="208544" y="94908"/>
                    <a:pt x="163359" y="49723"/>
                  </a:cubicBezTo>
                  <a:cubicBezTo>
                    <a:pt x="126671" y="13034"/>
                    <a:pt x="51364" y="13034"/>
                    <a:pt x="14675" y="49723"/>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709"/>
                    <a:pt x="22585310" y="83709"/>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63" name="Freeform: Shape 62">
              <a:extLst>
                <a:ext uri="{FF2B5EF4-FFF2-40B4-BE49-F238E27FC236}">
                  <a16:creationId xmlns:a16="http://schemas.microsoft.com/office/drawing/2014/main" id="{966CBE09-88FA-4EFB-943F-1D1198B4F70D}"/>
                </a:ext>
              </a:extLst>
            </p:cNvPr>
            <p:cNvSpPr/>
            <p:nvPr/>
          </p:nvSpPr>
          <p:spPr>
            <a:xfrm>
              <a:off x="-51438" y="8608837"/>
              <a:ext cx="23005101" cy="83611"/>
            </a:xfrm>
            <a:custGeom>
              <a:avLst/>
              <a:gdLst>
                <a:gd name="connsiteX0" fmla="*/ 22585310 w 23005101"/>
                <a:gd name="connsiteY0" fmla="*/ 83323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3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3"/>
                  </a:moveTo>
                  <a:cubicBezTo>
                    <a:pt x="22551712" y="83323"/>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3"/>
                    <a:pt x="22585310" y="83323"/>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64" name="Freeform: Shape 63">
              <a:extLst>
                <a:ext uri="{FF2B5EF4-FFF2-40B4-BE49-F238E27FC236}">
                  <a16:creationId xmlns:a16="http://schemas.microsoft.com/office/drawing/2014/main" id="{E02533DB-CF4F-462F-B7E4-692AEE5BF8AF}"/>
                </a:ext>
              </a:extLst>
            </p:cNvPr>
            <p:cNvSpPr/>
            <p:nvPr/>
          </p:nvSpPr>
          <p:spPr>
            <a:xfrm>
              <a:off x="-51438" y="8882265"/>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65" name="Freeform: Shape 64">
              <a:extLst>
                <a:ext uri="{FF2B5EF4-FFF2-40B4-BE49-F238E27FC236}">
                  <a16:creationId xmlns:a16="http://schemas.microsoft.com/office/drawing/2014/main" id="{921F0384-0033-4E94-818D-C43C744BA68D}"/>
                </a:ext>
              </a:extLst>
            </p:cNvPr>
            <p:cNvSpPr/>
            <p:nvPr/>
          </p:nvSpPr>
          <p:spPr>
            <a:xfrm>
              <a:off x="-51438" y="9155308"/>
              <a:ext cx="23005101" cy="83708"/>
            </a:xfrm>
            <a:custGeom>
              <a:avLst/>
              <a:gdLst>
                <a:gd name="connsiteX0" fmla="*/ 22585310 w 23005101"/>
                <a:gd name="connsiteY0" fmla="*/ 83708 h 83708"/>
                <a:gd name="connsiteX1" fmla="*/ 22495328 w 23005101"/>
                <a:gd name="connsiteY1" fmla="*/ 49723 h 83708"/>
                <a:gd name="connsiteX2" fmla="*/ 22346644 w 23005101"/>
                <a:gd name="connsiteY2" fmla="*/ 49723 h 83708"/>
                <a:gd name="connsiteX3" fmla="*/ 22167064 w 23005101"/>
                <a:gd name="connsiteY3" fmla="*/ 49723 h 83708"/>
                <a:gd name="connsiteX4" fmla="*/ 22018380 w 23005101"/>
                <a:gd name="connsiteY4" fmla="*/ 49723 h 83708"/>
                <a:gd name="connsiteX5" fmla="*/ 21838800 w 23005101"/>
                <a:gd name="connsiteY5" fmla="*/ 49723 h 83708"/>
                <a:gd name="connsiteX6" fmla="*/ 21690116 w 23005101"/>
                <a:gd name="connsiteY6" fmla="*/ 49723 h 83708"/>
                <a:gd name="connsiteX7" fmla="*/ 21510536 w 23005101"/>
                <a:gd name="connsiteY7" fmla="*/ 49723 h 83708"/>
                <a:gd name="connsiteX8" fmla="*/ 21361854 w 23005101"/>
                <a:gd name="connsiteY8" fmla="*/ 49723 h 83708"/>
                <a:gd name="connsiteX9" fmla="*/ 21182272 w 23005101"/>
                <a:gd name="connsiteY9" fmla="*/ 49723 h 83708"/>
                <a:gd name="connsiteX10" fmla="*/ 21033590 w 23005101"/>
                <a:gd name="connsiteY10" fmla="*/ 49723 h 83708"/>
                <a:gd name="connsiteX11" fmla="*/ 20854010 w 23005101"/>
                <a:gd name="connsiteY11" fmla="*/ 49723 h 83708"/>
                <a:gd name="connsiteX12" fmla="*/ 20705326 w 23005101"/>
                <a:gd name="connsiteY12" fmla="*/ 49723 h 83708"/>
                <a:gd name="connsiteX13" fmla="*/ 20525358 w 23005101"/>
                <a:gd name="connsiteY13" fmla="*/ 49723 h 83708"/>
                <a:gd name="connsiteX14" fmla="*/ 20376676 w 23005101"/>
                <a:gd name="connsiteY14" fmla="*/ 49723 h 83708"/>
                <a:gd name="connsiteX15" fmla="*/ 20196708 w 23005101"/>
                <a:gd name="connsiteY15" fmla="*/ 49723 h 83708"/>
                <a:gd name="connsiteX16" fmla="*/ 20048026 w 23005101"/>
                <a:gd name="connsiteY16" fmla="*/ 49723 h 83708"/>
                <a:gd name="connsiteX17" fmla="*/ 19868446 w 23005101"/>
                <a:gd name="connsiteY17" fmla="*/ 49723 h 83708"/>
                <a:gd name="connsiteX18" fmla="*/ 19719762 w 23005101"/>
                <a:gd name="connsiteY18" fmla="*/ 49723 h 83708"/>
                <a:gd name="connsiteX19" fmla="*/ 19540182 w 23005101"/>
                <a:gd name="connsiteY19" fmla="*/ 49723 h 83708"/>
                <a:gd name="connsiteX20" fmla="*/ 19391498 w 23005101"/>
                <a:gd name="connsiteY20" fmla="*/ 49723 h 83708"/>
                <a:gd name="connsiteX21" fmla="*/ 19211920 w 23005101"/>
                <a:gd name="connsiteY21" fmla="*/ 49723 h 83708"/>
                <a:gd name="connsiteX22" fmla="*/ 19063234 w 23005101"/>
                <a:gd name="connsiteY22" fmla="*/ 49723 h 83708"/>
                <a:gd name="connsiteX23" fmla="*/ 18883656 w 23005101"/>
                <a:gd name="connsiteY23" fmla="*/ 49723 h 83708"/>
                <a:gd name="connsiteX24" fmla="*/ 18734972 w 23005101"/>
                <a:gd name="connsiteY24" fmla="*/ 49723 h 83708"/>
                <a:gd name="connsiteX25" fmla="*/ 18555006 w 23005101"/>
                <a:gd name="connsiteY25" fmla="*/ 49723 h 83708"/>
                <a:gd name="connsiteX26" fmla="*/ 18406320 w 23005101"/>
                <a:gd name="connsiteY26" fmla="*/ 49723 h 83708"/>
                <a:gd name="connsiteX27" fmla="*/ 18226356 w 23005101"/>
                <a:gd name="connsiteY27" fmla="*/ 49723 h 83708"/>
                <a:gd name="connsiteX28" fmla="*/ 18077672 w 23005101"/>
                <a:gd name="connsiteY28" fmla="*/ 49723 h 83708"/>
                <a:gd name="connsiteX29" fmla="*/ 17898092 w 23005101"/>
                <a:gd name="connsiteY29" fmla="*/ 49723 h 83708"/>
                <a:gd name="connsiteX30" fmla="*/ 17749408 w 23005101"/>
                <a:gd name="connsiteY30" fmla="*/ 49723 h 83708"/>
                <a:gd name="connsiteX31" fmla="*/ 17569442 w 23005101"/>
                <a:gd name="connsiteY31" fmla="*/ 49723 h 83708"/>
                <a:gd name="connsiteX32" fmla="*/ 17420758 w 23005101"/>
                <a:gd name="connsiteY32" fmla="*/ 49723 h 83708"/>
                <a:gd name="connsiteX33" fmla="*/ 17240792 w 23005101"/>
                <a:gd name="connsiteY33" fmla="*/ 49723 h 83708"/>
                <a:gd name="connsiteX34" fmla="*/ 17092108 w 23005101"/>
                <a:gd name="connsiteY34" fmla="*/ 49723 h 83708"/>
                <a:gd name="connsiteX35" fmla="*/ 16912528 w 23005101"/>
                <a:gd name="connsiteY35" fmla="*/ 49723 h 83708"/>
                <a:gd name="connsiteX36" fmla="*/ 16763844 w 23005101"/>
                <a:gd name="connsiteY36" fmla="*/ 49723 h 83708"/>
                <a:gd name="connsiteX37" fmla="*/ 16584265 w 23005101"/>
                <a:gd name="connsiteY37" fmla="*/ 49723 h 83708"/>
                <a:gd name="connsiteX38" fmla="*/ 16435581 w 23005101"/>
                <a:gd name="connsiteY38" fmla="*/ 49723 h 83708"/>
                <a:gd name="connsiteX39" fmla="*/ 16255616 w 23005101"/>
                <a:gd name="connsiteY39" fmla="*/ 49723 h 83708"/>
                <a:gd name="connsiteX40" fmla="*/ 16106931 w 23005101"/>
                <a:gd name="connsiteY40" fmla="*/ 49723 h 83708"/>
                <a:gd name="connsiteX41" fmla="*/ 15926966 w 23005101"/>
                <a:gd name="connsiteY41" fmla="*/ 49723 h 83708"/>
                <a:gd name="connsiteX42" fmla="*/ 15778281 w 23005101"/>
                <a:gd name="connsiteY42" fmla="*/ 49723 h 83708"/>
                <a:gd name="connsiteX43" fmla="*/ 15598702 w 23005101"/>
                <a:gd name="connsiteY43" fmla="*/ 49723 h 83708"/>
                <a:gd name="connsiteX44" fmla="*/ 15450018 w 23005101"/>
                <a:gd name="connsiteY44" fmla="*/ 49723 h 83708"/>
                <a:gd name="connsiteX45" fmla="*/ 15270438 w 23005101"/>
                <a:gd name="connsiteY45" fmla="*/ 49723 h 83708"/>
                <a:gd name="connsiteX46" fmla="*/ 15121754 w 23005101"/>
                <a:gd name="connsiteY46" fmla="*/ 49723 h 83708"/>
                <a:gd name="connsiteX47" fmla="*/ 14942175 w 23005101"/>
                <a:gd name="connsiteY47" fmla="*/ 49723 h 83708"/>
                <a:gd name="connsiteX48" fmla="*/ 14793490 w 23005101"/>
                <a:gd name="connsiteY48" fmla="*/ 49723 h 83708"/>
                <a:gd name="connsiteX49" fmla="*/ 14613911 w 23005101"/>
                <a:gd name="connsiteY49" fmla="*/ 49723 h 83708"/>
                <a:gd name="connsiteX50" fmla="*/ 14465227 w 23005101"/>
                <a:gd name="connsiteY50" fmla="*/ 49723 h 83708"/>
                <a:gd name="connsiteX51" fmla="*/ 14285647 w 23005101"/>
                <a:gd name="connsiteY51" fmla="*/ 49723 h 83708"/>
                <a:gd name="connsiteX52" fmla="*/ 14136963 w 23005101"/>
                <a:gd name="connsiteY52" fmla="*/ 49723 h 83708"/>
                <a:gd name="connsiteX53" fmla="*/ 13957384 w 23005101"/>
                <a:gd name="connsiteY53" fmla="*/ 49723 h 83708"/>
                <a:gd name="connsiteX54" fmla="*/ 13808699 w 23005101"/>
                <a:gd name="connsiteY54" fmla="*/ 49723 h 83708"/>
                <a:gd name="connsiteX55" fmla="*/ 13628734 w 23005101"/>
                <a:gd name="connsiteY55" fmla="*/ 49723 h 83708"/>
                <a:gd name="connsiteX56" fmla="*/ 13480049 w 23005101"/>
                <a:gd name="connsiteY56" fmla="*/ 49723 h 83708"/>
                <a:gd name="connsiteX57" fmla="*/ 13300085 w 23005101"/>
                <a:gd name="connsiteY57" fmla="*/ 49723 h 83708"/>
                <a:gd name="connsiteX58" fmla="*/ 13151400 w 23005101"/>
                <a:gd name="connsiteY58" fmla="*/ 49723 h 83708"/>
                <a:gd name="connsiteX59" fmla="*/ 12971434 w 23005101"/>
                <a:gd name="connsiteY59" fmla="*/ 49723 h 83708"/>
                <a:gd name="connsiteX60" fmla="*/ 12822750 w 23005101"/>
                <a:gd name="connsiteY60" fmla="*/ 49723 h 83708"/>
                <a:gd name="connsiteX61" fmla="*/ 12643171 w 23005101"/>
                <a:gd name="connsiteY61" fmla="*/ 49723 h 83708"/>
                <a:gd name="connsiteX62" fmla="*/ 12494486 w 23005101"/>
                <a:gd name="connsiteY62" fmla="*/ 49723 h 83708"/>
                <a:gd name="connsiteX63" fmla="*/ 12314907 w 23005101"/>
                <a:gd name="connsiteY63" fmla="*/ 49723 h 83708"/>
                <a:gd name="connsiteX64" fmla="*/ 12166223 w 23005101"/>
                <a:gd name="connsiteY64" fmla="*/ 49723 h 83708"/>
                <a:gd name="connsiteX65" fmla="*/ 11986257 w 23005101"/>
                <a:gd name="connsiteY65" fmla="*/ 49723 h 83708"/>
                <a:gd name="connsiteX66" fmla="*/ 11837573 w 23005101"/>
                <a:gd name="connsiteY66" fmla="*/ 49723 h 83708"/>
                <a:gd name="connsiteX67" fmla="*/ 11657607 w 23005101"/>
                <a:gd name="connsiteY67" fmla="*/ 49723 h 83708"/>
                <a:gd name="connsiteX68" fmla="*/ 11508923 w 23005101"/>
                <a:gd name="connsiteY68" fmla="*/ 49723 h 83708"/>
                <a:gd name="connsiteX69" fmla="*/ 11328958 w 23005101"/>
                <a:gd name="connsiteY69" fmla="*/ 49723 h 83708"/>
                <a:gd name="connsiteX70" fmla="*/ 11180273 w 23005101"/>
                <a:gd name="connsiteY70" fmla="*/ 49723 h 83708"/>
                <a:gd name="connsiteX71" fmla="*/ 11000694 w 23005101"/>
                <a:gd name="connsiteY71" fmla="*/ 49723 h 83708"/>
                <a:gd name="connsiteX72" fmla="*/ 10852010 w 23005101"/>
                <a:gd name="connsiteY72" fmla="*/ 49723 h 83708"/>
                <a:gd name="connsiteX73" fmla="*/ 10672044 w 23005101"/>
                <a:gd name="connsiteY73" fmla="*/ 49723 h 83708"/>
                <a:gd name="connsiteX74" fmla="*/ 10523359 w 23005101"/>
                <a:gd name="connsiteY74" fmla="*/ 49723 h 83708"/>
                <a:gd name="connsiteX75" fmla="*/ 10343780 w 23005101"/>
                <a:gd name="connsiteY75" fmla="*/ 49723 h 83708"/>
                <a:gd name="connsiteX76" fmla="*/ 10195096 w 23005101"/>
                <a:gd name="connsiteY76" fmla="*/ 49723 h 83708"/>
                <a:gd name="connsiteX77" fmla="*/ 10015517 w 23005101"/>
                <a:gd name="connsiteY77" fmla="*/ 49723 h 83708"/>
                <a:gd name="connsiteX78" fmla="*/ 9866833 w 23005101"/>
                <a:gd name="connsiteY78" fmla="*/ 49723 h 83708"/>
                <a:gd name="connsiteX79" fmla="*/ 9687253 w 23005101"/>
                <a:gd name="connsiteY79" fmla="*/ 49723 h 83708"/>
                <a:gd name="connsiteX80" fmla="*/ 9538569 w 23005101"/>
                <a:gd name="connsiteY80" fmla="*/ 49723 h 83708"/>
                <a:gd name="connsiteX81" fmla="*/ 9358989 w 23005101"/>
                <a:gd name="connsiteY81" fmla="*/ 49723 h 83708"/>
                <a:gd name="connsiteX82" fmla="*/ 9210305 w 23005101"/>
                <a:gd name="connsiteY82" fmla="*/ 49723 h 83708"/>
                <a:gd name="connsiteX83" fmla="*/ 9030340 w 23005101"/>
                <a:gd name="connsiteY83" fmla="*/ 49723 h 83708"/>
                <a:gd name="connsiteX84" fmla="*/ 8881655 w 23005101"/>
                <a:gd name="connsiteY84" fmla="*/ 49723 h 83708"/>
                <a:gd name="connsiteX85" fmla="*/ 8701690 w 23005101"/>
                <a:gd name="connsiteY85" fmla="*/ 49723 h 83708"/>
                <a:gd name="connsiteX86" fmla="*/ 8553006 w 23005101"/>
                <a:gd name="connsiteY86" fmla="*/ 49723 h 83708"/>
                <a:gd name="connsiteX87" fmla="*/ 8373427 w 23005101"/>
                <a:gd name="connsiteY87" fmla="*/ 49723 h 83708"/>
                <a:gd name="connsiteX88" fmla="*/ 8224742 w 23005101"/>
                <a:gd name="connsiteY88" fmla="*/ 49723 h 83708"/>
                <a:gd name="connsiteX89" fmla="*/ 8045163 w 23005101"/>
                <a:gd name="connsiteY89" fmla="*/ 49723 h 83708"/>
                <a:gd name="connsiteX90" fmla="*/ 7896479 w 23005101"/>
                <a:gd name="connsiteY90" fmla="*/ 49723 h 83708"/>
                <a:gd name="connsiteX91" fmla="*/ 7716899 w 23005101"/>
                <a:gd name="connsiteY91" fmla="*/ 49723 h 83708"/>
                <a:gd name="connsiteX92" fmla="*/ 7568215 w 23005101"/>
                <a:gd name="connsiteY92" fmla="*/ 49723 h 83708"/>
                <a:gd name="connsiteX93" fmla="*/ 7388636 w 23005101"/>
                <a:gd name="connsiteY93" fmla="*/ 49723 h 83708"/>
                <a:gd name="connsiteX94" fmla="*/ 7239951 w 23005101"/>
                <a:gd name="connsiteY94" fmla="*/ 49723 h 83708"/>
                <a:gd name="connsiteX95" fmla="*/ 7060372 w 23005101"/>
                <a:gd name="connsiteY95" fmla="*/ 49723 h 83708"/>
                <a:gd name="connsiteX96" fmla="*/ 6911688 w 23005101"/>
                <a:gd name="connsiteY96" fmla="*/ 49723 h 83708"/>
                <a:gd name="connsiteX97" fmla="*/ 6732108 w 23005101"/>
                <a:gd name="connsiteY97" fmla="*/ 49723 h 83708"/>
                <a:gd name="connsiteX98" fmla="*/ 6583424 w 23005101"/>
                <a:gd name="connsiteY98" fmla="*/ 49723 h 83708"/>
                <a:gd name="connsiteX99" fmla="*/ 6403458 w 23005101"/>
                <a:gd name="connsiteY99" fmla="*/ 49723 h 83708"/>
                <a:gd name="connsiteX100" fmla="*/ 6254774 w 23005101"/>
                <a:gd name="connsiteY100" fmla="*/ 49723 h 83708"/>
                <a:gd name="connsiteX101" fmla="*/ 6075195 w 23005101"/>
                <a:gd name="connsiteY101" fmla="*/ 49723 h 83708"/>
                <a:gd name="connsiteX102" fmla="*/ 5926511 w 23005101"/>
                <a:gd name="connsiteY102" fmla="*/ 49723 h 83708"/>
                <a:gd name="connsiteX103" fmla="*/ 5746931 w 23005101"/>
                <a:gd name="connsiteY103" fmla="*/ 49723 h 83708"/>
                <a:gd name="connsiteX104" fmla="*/ 5598247 w 23005101"/>
                <a:gd name="connsiteY104" fmla="*/ 49723 h 83708"/>
                <a:gd name="connsiteX105" fmla="*/ 5418281 w 23005101"/>
                <a:gd name="connsiteY105" fmla="*/ 49723 h 83708"/>
                <a:gd name="connsiteX106" fmla="*/ 5269597 w 23005101"/>
                <a:gd name="connsiteY106" fmla="*/ 49723 h 83708"/>
                <a:gd name="connsiteX107" fmla="*/ 5090018 w 23005101"/>
                <a:gd name="connsiteY107" fmla="*/ 49723 h 83708"/>
                <a:gd name="connsiteX108" fmla="*/ 4941333 w 23005101"/>
                <a:gd name="connsiteY108" fmla="*/ 49723 h 83708"/>
                <a:gd name="connsiteX109" fmla="*/ 4761368 w 23005101"/>
                <a:gd name="connsiteY109" fmla="*/ 49723 h 83708"/>
                <a:gd name="connsiteX110" fmla="*/ 4612684 w 23005101"/>
                <a:gd name="connsiteY110" fmla="*/ 49723 h 83708"/>
                <a:gd name="connsiteX111" fmla="*/ 4433104 w 23005101"/>
                <a:gd name="connsiteY111" fmla="*/ 49723 h 83708"/>
                <a:gd name="connsiteX112" fmla="*/ 4284420 w 23005101"/>
                <a:gd name="connsiteY112" fmla="*/ 49723 h 83708"/>
                <a:gd name="connsiteX113" fmla="*/ 4104840 w 23005101"/>
                <a:gd name="connsiteY113" fmla="*/ 49723 h 83708"/>
                <a:gd name="connsiteX114" fmla="*/ 3956156 w 23005101"/>
                <a:gd name="connsiteY114" fmla="*/ 49723 h 83708"/>
                <a:gd name="connsiteX115" fmla="*/ 3776190 w 23005101"/>
                <a:gd name="connsiteY115" fmla="*/ 49723 h 83708"/>
                <a:gd name="connsiteX116" fmla="*/ 3627506 w 23005101"/>
                <a:gd name="connsiteY116" fmla="*/ 49723 h 83708"/>
                <a:gd name="connsiteX117" fmla="*/ 3447541 w 23005101"/>
                <a:gd name="connsiteY117" fmla="*/ 49723 h 83708"/>
                <a:gd name="connsiteX118" fmla="*/ 3298857 w 23005101"/>
                <a:gd name="connsiteY118" fmla="*/ 49723 h 83708"/>
                <a:gd name="connsiteX119" fmla="*/ 3118891 w 23005101"/>
                <a:gd name="connsiteY119" fmla="*/ 49723 h 83708"/>
                <a:gd name="connsiteX120" fmla="*/ 2970207 w 23005101"/>
                <a:gd name="connsiteY120" fmla="*/ 49723 h 83708"/>
                <a:gd name="connsiteX121" fmla="*/ 2790241 w 23005101"/>
                <a:gd name="connsiteY121" fmla="*/ 49723 h 83708"/>
                <a:gd name="connsiteX122" fmla="*/ 2641557 w 23005101"/>
                <a:gd name="connsiteY122" fmla="*/ 49723 h 83708"/>
                <a:gd name="connsiteX123" fmla="*/ 2461977 w 23005101"/>
                <a:gd name="connsiteY123" fmla="*/ 49723 h 83708"/>
                <a:gd name="connsiteX124" fmla="*/ 2313293 w 23005101"/>
                <a:gd name="connsiteY124" fmla="*/ 49723 h 83708"/>
                <a:gd name="connsiteX125" fmla="*/ 2133714 w 23005101"/>
                <a:gd name="connsiteY125" fmla="*/ 49723 h 83708"/>
                <a:gd name="connsiteX126" fmla="*/ 1985030 w 23005101"/>
                <a:gd name="connsiteY126" fmla="*/ 49723 h 83708"/>
                <a:gd name="connsiteX127" fmla="*/ 1805450 w 23005101"/>
                <a:gd name="connsiteY127" fmla="*/ 49723 h 83708"/>
                <a:gd name="connsiteX128" fmla="*/ 1656766 w 23005101"/>
                <a:gd name="connsiteY128" fmla="*/ 49723 h 83708"/>
                <a:gd name="connsiteX129" fmla="*/ 1476800 w 23005101"/>
                <a:gd name="connsiteY129" fmla="*/ 49723 h 83708"/>
                <a:gd name="connsiteX130" fmla="*/ 1328116 w 23005101"/>
                <a:gd name="connsiteY130" fmla="*/ 49723 h 83708"/>
                <a:gd name="connsiteX131" fmla="*/ 1148150 w 23005101"/>
                <a:gd name="connsiteY131" fmla="*/ 49723 h 83708"/>
                <a:gd name="connsiteX132" fmla="*/ 999466 w 23005101"/>
                <a:gd name="connsiteY132" fmla="*/ 49723 h 83708"/>
                <a:gd name="connsiteX133" fmla="*/ 819887 w 23005101"/>
                <a:gd name="connsiteY133" fmla="*/ 49723 h 83708"/>
                <a:gd name="connsiteX134" fmla="*/ 671203 w 23005101"/>
                <a:gd name="connsiteY134" fmla="*/ 49723 h 83708"/>
                <a:gd name="connsiteX135" fmla="*/ 491623 w 23005101"/>
                <a:gd name="connsiteY135" fmla="*/ 49723 h 83708"/>
                <a:gd name="connsiteX136" fmla="*/ 342939 w 23005101"/>
                <a:gd name="connsiteY136" fmla="*/ 49723 h 83708"/>
                <a:gd name="connsiteX137" fmla="*/ 163359 w 23005101"/>
                <a:gd name="connsiteY137" fmla="*/ 49723 h 83708"/>
                <a:gd name="connsiteX138" fmla="*/ 14675 w 23005101"/>
                <a:gd name="connsiteY138" fmla="*/ 49723 h 83708"/>
                <a:gd name="connsiteX139" fmla="*/ 0 w 23005101"/>
                <a:gd name="connsiteY139" fmla="*/ 33889 h 83708"/>
                <a:gd name="connsiteX140" fmla="*/ 179580 w 23005101"/>
                <a:gd name="connsiteY140" fmla="*/ 33889 h 83708"/>
                <a:gd name="connsiteX141" fmla="*/ 328264 w 23005101"/>
                <a:gd name="connsiteY141" fmla="*/ 33889 h 83708"/>
                <a:gd name="connsiteX142" fmla="*/ 507843 w 23005101"/>
                <a:gd name="connsiteY142" fmla="*/ 33889 h 83708"/>
                <a:gd name="connsiteX143" fmla="*/ 656527 w 23005101"/>
                <a:gd name="connsiteY143" fmla="*/ 33889 h 83708"/>
                <a:gd name="connsiteX144" fmla="*/ 836107 w 23005101"/>
                <a:gd name="connsiteY144" fmla="*/ 33889 h 83708"/>
                <a:gd name="connsiteX145" fmla="*/ 984791 w 23005101"/>
                <a:gd name="connsiteY145" fmla="*/ 33889 h 83708"/>
                <a:gd name="connsiteX146" fmla="*/ 1164757 w 23005101"/>
                <a:gd name="connsiteY146" fmla="*/ 33889 h 83708"/>
                <a:gd name="connsiteX147" fmla="*/ 1313441 w 23005101"/>
                <a:gd name="connsiteY147" fmla="*/ 33889 h 83708"/>
                <a:gd name="connsiteX148" fmla="*/ 1493406 w 23005101"/>
                <a:gd name="connsiteY148" fmla="*/ 33889 h 83708"/>
                <a:gd name="connsiteX149" fmla="*/ 1642091 w 23005101"/>
                <a:gd name="connsiteY149" fmla="*/ 33889 h 83708"/>
                <a:gd name="connsiteX150" fmla="*/ 1821670 w 23005101"/>
                <a:gd name="connsiteY150" fmla="*/ 33889 h 83708"/>
                <a:gd name="connsiteX151" fmla="*/ 1970354 w 23005101"/>
                <a:gd name="connsiteY151" fmla="*/ 33889 h 83708"/>
                <a:gd name="connsiteX152" fmla="*/ 2149934 w 23005101"/>
                <a:gd name="connsiteY152" fmla="*/ 33889 h 83708"/>
                <a:gd name="connsiteX153" fmla="*/ 2298618 w 23005101"/>
                <a:gd name="connsiteY153" fmla="*/ 33889 h 83708"/>
                <a:gd name="connsiteX154" fmla="*/ 2478197 w 23005101"/>
                <a:gd name="connsiteY154" fmla="*/ 33889 h 83708"/>
                <a:gd name="connsiteX155" fmla="*/ 2626881 w 23005101"/>
                <a:gd name="connsiteY155" fmla="*/ 33889 h 83708"/>
                <a:gd name="connsiteX156" fmla="*/ 2806461 w 23005101"/>
                <a:gd name="connsiteY156" fmla="*/ 33889 h 83708"/>
                <a:gd name="connsiteX157" fmla="*/ 2955145 w 23005101"/>
                <a:gd name="connsiteY157" fmla="*/ 33889 h 83708"/>
                <a:gd name="connsiteX158" fmla="*/ 3135111 w 23005101"/>
                <a:gd name="connsiteY158" fmla="*/ 33889 h 83708"/>
                <a:gd name="connsiteX159" fmla="*/ 3283795 w 23005101"/>
                <a:gd name="connsiteY159" fmla="*/ 33889 h 83708"/>
                <a:gd name="connsiteX160" fmla="*/ 3463761 w 23005101"/>
                <a:gd name="connsiteY160" fmla="*/ 33889 h 83708"/>
                <a:gd name="connsiteX161" fmla="*/ 3612445 w 23005101"/>
                <a:gd name="connsiteY161" fmla="*/ 33889 h 83708"/>
                <a:gd name="connsiteX162" fmla="*/ 3792410 w 23005101"/>
                <a:gd name="connsiteY162" fmla="*/ 33889 h 83708"/>
                <a:gd name="connsiteX163" fmla="*/ 3941095 w 23005101"/>
                <a:gd name="connsiteY163" fmla="*/ 33889 h 83708"/>
                <a:gd name="connsiteX164" fmla="*/ 4121060 w 23005101"/>
                <a:gd name="connsiteY164" fmla="*/ 33889 h 83708"/>
                <a:gd name="connsiteX165" fmla="*/ 4269745 w 23005101"/>
                <a:gd name="connsiteY165" fmla="*/ 33889 h 83708"/>
                <a:gd name="connsiteX166" fmla="*/ 4449324 w 23005101"/>
                <a:gd name="connsiteY166" fmla="*/ 33889 h 83708"/>
                <a:gd name="connsiteX167" fmla="*/ 4598008 w 23005101"/>
                <a:gd name="connsiteY167" fmla="*/ 33889 h 83708"/>
                <a:gd name="connsiteX168" fmla="*/ 4777588 w 23005101"/>
                <a:gd name="connsiteY168" fmla="*/ 33889 h 83708"/>
                <a:gd name="connsiteX169" fmla="*/ 4926272 w 23005101"/>
                <a:gd name="connsiteY169" fmla="*/ 33889 h 83708"/>
                <a:gd name="connsiteX170" fmla="*/ 5106238 w 23005101"/>
                <a:gd name="connsiteY170" fmla="*/ 33889 h 83708"/>
                <a:gd name="connsiteX171" fmla="*/ 5254922 w 23005101"/>
                <a:gd name="connsiteY171" fmla="*/ 33889 h 83708"/>
                <a:gd name="connsiteX172" fmla="*/ 5434887 w 23005101"/>
                <a:gd name="connsiteY172" fmla="*/ 33889 h 83708"/>
                <a:gd name="connsiteX173" fmla="*/ 5583572 w 23005101"/>
                <a:gd name="connsiteY173" fmla="*/ 33889 h 83708"/>
                <a:gd name="connsiteX174" fmla="*/ 5763538 w 23005101"/>
                <a:gd name="connsiteY174" fmla="*/ 33889 h 83708"/>
                <a:gd name="connsiteX175" fmla="*/ 5912221 w 23005101"/>
                <a:gd name="connsiteY175" fmla="*/ 33889 h 83708"/>
                <a:gd name="connsiteX176" fmla="*/ 6091801 w 23005101"/>
                <a:gd name="connsiteY176" fmla="*/ 33889 h 83708"/>
                <a:gd name="connsiteX177" fmla="*/ 6240485 w 23005101"/>
                <a:gd name="connsiteY177" fmla="*/ 33889 h 83708"/>
                <a:gd name="connsiteX178" fmla="*/ 6420065 w 23005101"/>
                <a:gd name="connsiteY178" fmla="*/ 33889 h 83708"/>
                <a:gd name="connsiteX179" fmla="*/ 6568749 w 23005101"/>
                <a:gd name="connsiteY179" fmla="*/ 33889 h 83708"/>
                <a:gd name="connsiteX180" fmla="*/ 6748328 w 23005101"/>
                <a:gd name="connsiteY180" fmla="*/ 33889 h 83708"/>
                <a:gd name="connsiteX181" fmla="*/ 6897012 w 23005101"/>
                <a:gd name="connsiteY181" fmla="*/ 33889 h 83708"/>
                <a:gd name="connsiteX182" fmla="*/ 7076592 w 23005101"/>
                <a:gd name="connsiteY182" fmla="*/ 33889 h 83708"/>
                <a:gd name="connsiteX183" fmla="*/ 7225276 w 23005101"/>
                <a:gd name="connsiteY183" fmla="*/ 33889 h 83708"/>
                <a:gd name="connsiteX184" fmla="*/ 7405242 w 23005101"/>
                <a:gd name="connsiteY184" fmla="*/ 33889 h 83708"/>
                <a:gd name="connsiteX185" fmla="*/ 7553926 w 23005101"/>
                <a:gd name="connsiteY185" fmla="*/ 33889 h 83708"/>
                <a:gd name="connsiteX186" fmla="*/ 7733505 w 23005101"/>
                <a:gd name="connsiteY186" fmla="*/ 33889 h 83708"/>
                <a:gd name="connsiteX187" fmla="*/ 7882190 w 23005101"/>
                <a:gd name="connsiteY187" fmla="*/ 33889 h 83708"/>
                <a:gd name="connsiteX188" fmla="*/ 8061769 w 23005101"/>
                <a:gd name="connsiteY188" fmla="*/ 33889 h 83708"/>
                <a:gd name="connsiteX189" fmla="*/ 8210453 w 23005101"/>
                <a:gd name="connsiteY189" fmla="*/ 33889 h 83708"/>
                <a:gd name="connsiteX190" fmla="*/ 8390418 w 23005101"/>
                <a:gd name="connsiteY190" fmla="*/ 33889 h 83708"/>
                <a:gd name="connsiteX191" fmla="*/ 8539103 w 23005101"/>
                <a:gd name="connsiteY191" fmla="*/ 33889 h 83708"/>
                <a:gd name="connsiteX192" fmla="*/ 8718682 w 23005101"/>
                <a:gd name="connsiteY192" fmla="*/ 33889 h 83708"/>
                <a:gd name="connsiteX193" fmla="*/ 8867366 w 23005101"/>
                <a:gd name="connsiteY193" fmla="*/ 33889 h 83708"/>
                <a:gd name="connsiteX194" fmla="*/ 9047332 w 23005101"/>
                <a:gd name="connsiteY194" fmla="*/ 33889 h 83708"/>
                <a:gd name="connsiteX195" fmla="*/ 9196016 w 23005101"/>
                <a:gd name="connsiteY195" fmla="*/ 33889 h 83708"/>
                <a:gd name="connsiteX196" fmla="*/ 9375596 w 23005101"/>
                <a:gd name="connsiteY196" fmla="*/ 33889 h 83708"/>
                <a:gd name="connsiteX197" fmla="*/ 9524280 w 23005101"/>
                <a:gd name="connsiteY197" fmla="*/ 33889 h 83708"/>
                <a:gd name="connsiteX198" fmla="*/ 9703859 w 23005101"/>
                <a:gd name="connsiteY198" fmla="*/ 33889 h 83708"/>
                <a:gd name="connsiteX199" fmla="*/ 9852543 w 23005101"/>
                <a:gd name="connsiteY199" fmla="*/ 33889 h 83708"/>
                <a:gd name="connsiteX200" fmla="*/ 10032123 w 23005101"/>
                <a:gd name="connsiteY200" fmla="*/ 33889 h 83708"/>
                <a:gd name="connsiteX201" fmla="*/ 10180807 w 23005101"/>
                <a:gd name="connsiteY201" fmla="*/ 33889 h 83708"/>
                <a:gd name="connsiteX202" fmla="*/ 10360773 w 23005101"/>
                <a:gd name="connsiteY202" fmla="*/ 33889 h 83708"/>
                <a:gd name="connsiteX203" fmla="*/ 10509457 w 23005101"/>
                <a:gd name="connsiteY203" fmla="*/ 33889 h 83708"/>
                <a:gd name="connsiteX204" fmla="*/ 10689036 w 23005101"/>
                <a:gd name="connsiteY204" fmla="*/ 33889 h 83708"/>
                <a:gd name="connsiteX205" fmla="*/ 10837721 w 23005101"/>
                <a:gd name="connsiteY205" fmla="*/ 33889 h 83708"/>
                <a:gd name="connsiteX206" fmla="*/ 11017687 w 23005101"/>
                <a:gd name="connsiteY206" fmla="*/ 33889 h 83708"/>
                <a:gd name="connsiteX207" fmla="*/ 11166371 w 23005101"/>
                <a:gd name="connsiteY207" fmla="*/ 33889 h 83708"/>
                <a:gd name="connsiteX208" fmla="*/ 11345950 w 23005101"/>
                <a:gd name="connsiteY208" fmla="*/ 33889 h 83708"/>
                <a:gd name="connsiteX209" fmla="*/ 11494635 w 23005101"/>
                <a:gd name="connsiteY209" fmla="*/ 33889 h 83708"/>
                <a:gd name="connsiteX210" fmla="*/ 11674214 w 23005101"/>
                <a:gd name="connsiteY210" fmla="*/ 33889 h 83708"/>
                <a:gd name="connsiteX211" fmla="*/ 11822898 w 23005101"/>
                <a:gd name="connsiteY211" fmla="*/ 33889 h 83708"/>
                <a:gd name="connsiteX212" fmla="*/ 12002477 w 23005101"/>
                <a:gd name="connsiteY212" fmla="*/ 33889 h 83708"/>
                <a:gd name="connsiteX213" fmla="*/ 12151162 w 23005101"/>
                <a:gd name="connsiteY213" fmla="*/ 33889 h 83708"/>
                <a:gd name="connsiteX214" fmla="*/ 12330741 w 23005101"/>
                <a:gd name="connsiteY214" fmla="*/ 33889 h 83708"/>
                <a:gd name="connsiteX215" fmla="*/ 12479425 w 23005101"/>
                <a:gd name="connsiteY215" fmla="*/ 33889 h 83708"/>
                <a:gd name="connsiteX216" fmla="*/ 12659390 w 23005101"/>
                <a:gd name="connsiteY216" fmla="*/ 33889 h 83708"/>
                <a:gd name="connsiteX217" fmla="*/ 12808074 w 23005101"/>
                <a:gd name="connsiteY217" fmla="*/ 33889 h 83708"/>
                <a:gd name="connsiteX218" fmla="*/ 12987654 w 23005101"/>
                <a:gd name="connsiteY218" fmla="*/ 33889 h 83708"/>
                <a:gd name="connsiteX219" fmla="*/ 13136338 w 23005101"/>
                <a:gd name="connsiteY219" fmla="*/ 33889 h 83708"/>
                <a:gd name="connsiteX220" fmla="*/ 13315917 w 23005101"/>
                <a:gd name="connsiteY220" fmla="*/ 33889 h 83708"/>
                <a:gd name="connsiteX221" fmla="*/ 13464602 w 23005101"/>
                <a:gd name="connsiteY221" fmla="*/ 33889 h 83708"/>
                <a:gd name="connsiteX222" fmla="*/ 13644181 w 23005101"/>
                <a:gd name="connsiteY222" fmla="*/ 33889 h 83708"/>
                <a:gd name="connsiteX223" fmla="*/ 13792865 w 23005101"/>
                <a:gd name="connsiteY223" fmla="*/ 33889 h 83708"/>
                <a:gd name="connsiteX224" fmla="*/ 13972445 w 23005101"/>
                <a:gd name="connsiteY224" fmla="*/ 33889 h 83708"/>
                <a:gd name="connsiteX225" fmla="*/ 14121129 w 23005101"/>
                <a:gd name="connsiteY225" fmla="*/ 33889 h 83708"/>
                <a:gd name="connsiteX226" fmla="*/ 14300708 w 23005101"/>
                <a:gd name="connsiteY226" fmla="*/ 33889 h 83708"/>
                <a:gd name="connsiteX227" fmla="*/ 14449393 w 23005101"/>
                <a:gd name="connsiteY227" fmla="*/ 33889 h 83708"/>
                <a:gd name="connsiteX228" fmla="*/ 14629359 w 23005101"/>
                <a:gd name="connsiteY228" fmla="*/ 33889 h 83708"/>
                <a:gd name="connsiteX229" fmla="*/ 14778043 w 23005101"/>
                <a:gd name="connsiteY229" fmla="*/ 33889 h 83708"/>
                <a:gd name="connsiteX230" fmla="*/ 14957622 w 23005101"/>
                <a:gd name="connsiteY230" fmla="*/ 33889 h 83708"/>
                <a:gd name="connsiteX231" fmla="*/ 15106307 w 23005101"/>
                <a:gd name="connsiteY231" fmla="*/ 33889 h 83708"/>
                <a:gd name="connsiteX232" fmla="*/ 15286272 w 23005101"/>
                <a:gd name="connsiteY232" fmla="*/ 33889 h 83708"/>
                <a:gd name="connsiteX233" fmla="*/ 15434957 w 23005101"/>
                <a:gd name="connsiteY233" fmla="*/ 33889 h 83708"/>
                <a:gd name="connsiteX234" fmla="*/ 15614921 w 23005101"/>
                <a:gd name="connsiteY234" fmla="*/ 33889 h 83708"/>
                <a:gd name="connsiteX235" fmla="*/ 15763606 w 23005101"/>
                <a:gd name="connsiteY235" fmla="*/ 33889 h 83708"/>
                <a:gd name="connsiteX236" fmla="*/ 15943185 w 23005101"/>
                <a:gd name="connsiteY236" fmla="*/ 33889 h 83708"/>
                <a:gd name="connsiteX237" fmla="*/ 16091869 w 23005101"/>
                <a:gd name="connsiteY237" fmla="*/ 33889 h 83708"/>
                <a:gd name="connsiteX238" fmla="*/ 16271449 w 23005101"/>
                <a:gd name="connsiteY238" fmla="*/ 33889 h 83708"/>
                <a:gd name="connsiteX239" fmla="*/ 16420133 w 23005101"/>
                <a:gd name="connsiteY239" fmla="*/ 33889 h 83708"/>
                <a:gd name="connsiteX240" fmla="*/ 16600099 w 23005101"/>
                <a:gd name="connsiteY240" fmla="*/ 33889 h 83708"/>
                <a:gd name="connsiteX241" fmla="*/ 16748783 w 23005101"/>
                <a:gd name="connsiteY241" fmla="*/ 33889 h 83708"/>
                <a:gd name="connsiteX242" fmla="*/ 16928750 w 23005101"/>
                <a:gd name="connsiteY242" fmla="*/ 33889 h 83708"/>
                <a:gd name="connsiteX243" fmla="*/ 17077434 w 23005101"/>
                <a:gd name="connsiteY243" fmla="*/ 33889 h 83708"/>
                <a:gd name="connsiteX244" fmla="*/ 17257398 w 23005101"/>
                <a:gd name="connsiteY244" fmla="*/ 33889 h 83708"/>
                <a:gd name="connsiteX245" fmla="*/ 17406082 w 23005101"/>
                <a:gd name="connsiteY245" fmla="*/ 33889 h 83708"/>
                <a:gd name="connsiteX246" fmla="*/ 17585662 w 23005101"/>
                <a:gd name="connsiteY246" fmla="*/ 33889 h 83708"/>
                <a:gd name="connsiteX247" fmla="*/ 17734346 w 23005101"/>
                <a:gd name="connsiteY247" fmla="*/ 33889 h 83708"/>
                <a:gd name="connsiteX248" fmla="*/ 17914312 w 23005101"/>
                <a:gd name="connsiteY248" fmla="*/ 33889 h 83708"/>
                <a:gd name="connsiteX249" fmla="*/ 18062996 w 23005101"/>
                <a:gd name="connsiteY249" fmla="*/ 33889 h 83708"/>
                <a:gd name="connsiteX250" fmla="*/ 18242576 w 23005101"/>
                <a:gd name="connsiteY250" fmla="*/ 33889 h 83708"/>
                <a:gd name="connsiteX251" fmla="*/ 18391260 w 23005101"/>
                <a:gd name="connsiteY251" fmla="*/ 33889 h 83708"/>
                <a:gd name="connsiteX252" fmla="*/ 18570840 w 23005101"/>
                <a:gd name="connsiteY252" fmla="*/ 33889 h 83708"/>
                <a:gd name="connsiteX253" fmla="*/ 18719524 w 23005101"/>
                <a:gd name="connsiteY253" fmla="*/ 33889 h 83708"/>
                <a:gd name="connsiteX254" fmla="*/ 18899490 w 23005101"/>
                <a:gd name="connsiteY254" fmla="*/ 33889 h 83708"/>
                <a:gd name="connsiteX255" fmla="*/ 19048174 w 23005101"/>
                <a:gd name="connsiteY255" fmla="*/ 33889 h 83708"/>
                <a:gd name="connsiteX256" fmla="*/ 19228140 w 23005101"/>
                <a:gd name="connsiteY256" fmla="*/ 33889 h 83708"/>
                <a:gd name="connsiteX257" fmla="*/ 19376822 w 23005101"/>
                <a:gd name="connsiteY257" fmla="*/ 33889 h 83708"/>
                <a:gd name="connsiteX258" fmla="*/ 19556788 w 23005101"/>
                <a:gd name="connsiteY258" fmla="*/ 33889 h 83708"/>
                <a:gd name="connsiteX259" fmla="*/ 19705474 w 23005101"/>
                <a:gd name="connsiteY259" fmla="*/ 33889 h 83708"/>
                <a:gd name="connsiteX260" fmla="*/ 19885054 w 23005101"/>
                <a:gd name="connsiteY260" fmla="*/ 33889 h 83708"/>
                <a:gd name="connsiteX261" fmla="*/ 20033736 w 23005101"/>
                <a:gd name="connsiteY261" fmla="*/ 33889 h 83708"/>
                <a:gd name="connsiteX262" fmla="*/ 20213318 w 23005101"/>
                <a:gd name="connsiteY262" fmla="*/ 33889 h 83708"/>
                <a:gd name="connsiteX263" fmla="*/ 20362000 w 23005101"/>
                <a:gd name="connsiteY263" fmla="*/ 33889 h 83708"/>
                <a:gd name="connsiteX264" fmla="*/ 20541580 w 23005101"/>
                <a:gd name="connsiteY264" fmla="*/ 33889 h 83708"/>
                <a:gd name="connsiteX265" fmla="*/ 20690264 w 23005101"/>
                <a:gd name="connsiteY265" fmla="*/ 33889 h 83708"/>
                <a:gd name="connsiteX266" fmla="*/ 20869844 w 23005101"/>
                <a:gd name="connsiteY266" fmla="*/ 33889 h 83708"/>
                <a:gd name="connsiteX267" fmla="*/ 21018528 w 23005101"/>
                <a:gd name="connsiteY267" fmla="*/ 33889 h 83708"/>
                <a:gd name="connsiteX268" fmla="*/ 21198492 w 23005101"/>
                <a:gd name="connsiteY268" fmla="*/ 33889 h 83708"/>
                <a:gd name="connsiteX269" fmla="*/ 21347178 w 23005101"/>
                <a:gd name="connsiteY269" fmla="*/ 33889 h 83708"/>
                <a:gd name="connsiteX270" fmla="*/ 21527142 w 23005101"/>
                <a:gd name="connsiteY270" fmla="*/ 33889 h 83708"/>
                <a:gd name="connsiteX271" fmla="*/ 21675828 w 23005101"/>
                <a:gd name="connsiteY271" fmla="*/ 33889 h 83708"/>
                <a:gd name="connsiteX272" fmla="*/ 21855406 w 23005101"/>
                <a:gd name="connsiteY272" fmla="*/ 33889 h 83708"/>
                <a:gd name="connsiteX273" fmla="*/ 22004092 w 23005101"/>
                <a:gd name="connsiteY273" fmla="*/ 33889 h 83708"/>
                <a:gd name="connsiteX274" fmla="*/ 22184056 w 23005101"/>
                <a:gd name="connsiteY274" fmla="*/ 33889 h 83708"/>
                <a:gd name="connsiteX275" fmla="*/ 22332742 w 23005101"/>
                <a:gd name="connsiteY275" fmla="*/ 33889 h 83708"/>
                <a:gd name="connsiteX276" fmla="*/ 22512706 w 23005101"/>
                <a:gd name="connsiteY276" fmla="*/ 33889 h 83708"/>
                <a:gd name="connsiteX277" fmla="*/ 22661390 w 23005101"/>
                <a:gd name="connsiteY277" fmla="*/ 33889 h 83708"/>
                <a:gd name="connsiteX278" fmla="*/ 22840970 w 23005101"/>
                <a:gd name="connsiteY278" fmla="*/ 33889 h 83708"/>
                <a:gd name="connsiteX279" fmla="*/ 22989654 w 23005101"/>
                <a:gd name="connsiteY279" fmla="*/ 33889 h 83708"/>
                <a:gd name="connsiteX280" fmla="*/ 23005102 w 23005101"/>
                <a:gd name="connsiteY280" fmla="*/ 49723 h 83708"/>
                <a:gd name="connsiteX281" fmla="*/ 22825138 w 23005101"/>
                <a:gd name="connsiteY281" fmla="*/ 49723 h 83708"/>
                <a:gd name="connsiteX282" fmla="*/ 22676452 w 23005101"/>
                <a:gd name="connsiteY282" fmla="*/ 49723 h 83708"/>
                <a:gd name="connsiteX283" fmla="*/ 22585310 w 23005101"/>
                <a:gd name="connsiteY283" fmla="*/ 83708 h 8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708">
                  <a:moveTo>
                    <a:pt x="22585310" y="83708"/>
                  </a:moveTo>
                  <a:cubicBezTo>
                    <a:pt x="22551712" y="83708"/>
                    <a:pt x="22518114" y="72509"/>
                    <a:pt x="22495328" y="49723"/>
                  </a:cubicBezTo>
                  <a:cubicBezTo>
                    <a:pt x="22458638" y="13420"/>
                    <a:pt x="22383332" y="13420"/>
                    <a:pt x="22346644" y="49723"/>
                  </a:cubicBezTo>
                  <a:cubicBezTo>
                    <a:pt x="22301458" y="94908"/>
                    <a:pt x="22212248" y="94908"/>
                    <a:pt x="22167064" y="49723"/>
                  </a:cubicBezTo>
                  <a:cubicBezTo>
                    <a:pt x="22130374" y="13034"/>
                    <a:pt x="22055070" y="13420"/>
                    <a:pt x="22018380" y="49723"/>
                  </a:cubicBezTo>
                  <a:cubicBezTo>
                    <a:pt x="21973194" y="94908"/>
                    <a:pt x="21883984" y="94908"/>
                    <a:pt x="21838800" y="49723"/>
                  </a:cubicBezTo>
                  <a:cubicBezTo>
                    <a:pt x="21802112" y="13034"/>
                    <a:pt x="21727190" y="13420"/>
                    <a:pt x="21690116" y="49723"/>
                  </a:cubicBezTo>
                  <a:cubicBezTo>
                    <a:pt x="21644930" y="94908"/>
                    <a:pt x="21555720" y="94908"/>
                    <a:pt x="21510536" y="49723"/>
                  </a:cubicBezTo>
                  <a:cubicBezTo>
                    <a:pt x="21473848" y="13420"/>
                    <a:pt x="21398926" y="13420"/>
                    <a:pt x="21361854" y="49723"/>
                  </a:cubicBezTo>
                  <a:cubicBezTo>
                    <a:pt x="21316668" y="94908"/>
                    <a:pt x="21227456" y="94908"/>
                    <a:pt x="21182272" y="49723"/>
                  </a:cubicBezTo>
                  <a:cubicBezTo>
                    <a:pt x="21145584" y="13034"/>
                    <a:pt x="21070278" y="13420"/>
                    <a:pt x="21033590" y="49723"/>
                  </a:cubicBezTo>
                  <a:cubicBezTo>
                    <a:pt x="20988404" y="94908"/>
                    <a:pt x="20899194" y="94908"/>
                    <a:pt x="20854010" y="49723"/>
                  </a:cubicBezTo>
                  <a:cubicBezTo>
                    <a:pt x="20817320" y="13420"/>
                    <a:pt x="20742014" y="13034"/>
                    <a:pt x="20705326" y="49723"/>
                  </a:cubicBezTo>
                  <a:cubicBezTo>
                    <a:pt x="20660140" y="94908"/>
                    <a:pt x="20570930" y="94908"/>
                    <a:pt x="20525358" y="49723"/>
                  </a:cubicBezTo>
                  <a:cubicBezTo>
                    <a:pt x="20488672" y="13034"/>
                    <a:pt x="20413364" y="13420"/>
                    <a:pt x="20376676" y="49723"/>
                  </a:cubicBezTo>
                  <a:cubicBezTo>
                    <a:pt x="20331492" y="94908"/>
                    <a:pt x="20242282" y="94908"/>
                    <a:pt x="20196708" y="49723"/>
                  </a:cubicBezTo>
                  <a:cubicBezTo>
                    <a:pt x="20160022" y="13420"/>
                    <a:pt x="20084714" y="13034"/>
                    <a:pt x="20048026" y="49723"/>
                  </a:cubicBezTo>
                  <a:cubicBezTo>
                    <a:pt x="20002842" y="94908"/>
                    <a:pt x="19913632" y="94908"/>
                    <a:pt x="19868446" y="49723"/>
                  </a:cubicBezTo>
                  <a:cubicBezTo>
                    <a:pt x="19831758" y="13420"/>
                    <a:pt x="19756836" y="13420"/>
                    <a:pt x="19719762" y="49723"/>
                  </a:cubicBezTo>
                  <a:cubicBezTo>
                    <a:pt x="19674578" y="94908"/>
                    <a:pt x="19585368" y="94908"/>
                    <a:pt x="19540182" y="49723"/>
                  </a:cubicBezTo>
                  <a:cubicBezTo>
                    <a:pt x="19503494" y="13420"/>
                    <a:pt x="19428188" y="13420"/>
                    <a:pt x="19391498" y="49723"/>
                  </a:cubicBezTo>
                  <a:cubicBezTo>
                    <a:pt x="19346314" y="94908"/>
                    <a:pt x="19257104" y="94908"/>
                    <a:pt x="19211920" y="49723"/>
                  </a:cubicBezTo>
                  <a:cubicBezTo>
                    <a:pt x="19175230" y="13420"/>
                    <a:pt x="19099924" y="13420"/>
                    <a:pt x="19063234" y="49723"/>
                  </a:cubicBezTo>
                  <a:cubicBezTo>
                    <a:pt x="19018050" y="94908"/>
                    <a:pt x="18928840" y="94908"/>
                    <a:pt x="18883656" y="49723"/>
                  </a:cubicBezTo>
                  <a:cubicBezTo>
                    <a:pt x="18846966" y="13420"/>
                    <a:pt x="18771660" y="13420"/>
                    <a:pt x="18734972" y="49723"/>
                  </a:cubicBezTo>
                  <a:cubicBezTo>
                    <a:pt x="18689788" y="94908"/>
                    <a:pt x="18600576" y="94908"/>
                    <a:pt x="18555006" y="49723"/>
                  </a:cubicBezTo>
                  <a:cubicBezTo>
                    <a:pt x="18518318" y="13420"/>
                    <a:pt x="18443396" y="13420"/>
                    <a:pt x="18406320" y="49723"/>
                  </a:cubicBezTo>
                  <a:cubicBezTo>
                    <a:pt x="18360750" y="94908"/>
                    <a:pt x="18271926" y="94908"/>
                    <a:pt x="18226356" y="49723"/>
                  </a:cubicBezTo>
                  <a:cubicBezTo>
                    <a:pt x="18189668" y="13420"/>
                    <a:pt x="18114360" y="13420"/>
                    <a:pt x="18077672" y="49723"/>
                  </a:cubicBezTo>
                  <a:cubicBezTo>
                    <a:pt x="18032486" y="94908"/>
                    <a:pt x="17943276" y="94908"/>
                    <a:pt x="17898092" y="49723"/>
                  </a:cubicBezTo>
                  <a:cubicBezTo>
                    <a:pt x="17861404" y="13420"/>
                    <a:pt x="17786482" y="13420"/>
                    <a:pt x="17749408" y="49723"/>
                  </a:cubicBezTo>
                  <a:cubicBezTo>
                    <a:pt x="17704224" y="94908"/>
                    <a:pt x="17615012" y="94908"/>
                    <a:pt x="17569442" y="49723"/>
                  </a:cubicBezTo>
                  <a:cubicBezTo>
                    <a:pt x="17532754" y="13420"/>
                    <a:pt x="17457832" y="13420"/>
                    <a:pt x="17420758" y="49723"/>
                  </a:cubicBezTo>
                  <a:cubicBezTo>
                    <a:pt x="17375574" y="94908"/>
                    <a:pt x="17286362" y="94908"/>
                    <a:pt x="17240792" y="49723"/>
                  </a:cubicBezTo>
                  <a:cubicBezTo>
                    <a:pt x="17203718" y="13034"/>
                    <a:pt x="17128796" y="13420"/>
                    <a:pt x="17092108" y="49723"/>
                  </a:cubicBezTo>
                  <a:cubicBezTo>
                    <a:pt x="17046538" y="94908"/>
                    <a:pt x="16957714" y="94908"/>
                    <a:pt x="16912528" y="49723"/>
                  </a:cubicBezTo>
                  <a:cubicBezTo>
                    <a:pt x="16875840" y="13034"/>
                    <a:pt x="16800532" y="13420"/>
                    <a:pt x="16763844" y="49723"/>
                  </a:cubicBezTo>
                  <a:cubicBezTo>
                    <a:pt x="16718660" y="94908"/>
                    <a:pt x="16629450" y="94908"/>
                    <a:pt x="16584265" y="49723"/>
                  </a:cubicBezTo>
                  <a:cubicBezTo>
                    <a:pt x="16547577" y="13034"/>
                    <a:pt x="16472269" y="13420"/>
                    <a:pt x="16435581" y="49723"/>
                  </a:cubicBezTo>
                  <a:cubicBezTo>
                    <a:pt x="16390010" y="94908"/>
                    <a:pt x="16301186" y="94908"/>
                    <a:pt x="16255616" y="49723"/>
                  </a:cubicBezTo>
                  <a:cubicBezTo>
                    <a:pt x="16218927" y="13420"/>
                    <a:pt x="16143619" y="13420"/>
                    <a:pt x="16106931" y="49723"/>
                  </a:cubicBezTo>
                  <a:cubicBezTo>
                    <a:pt x="16061361" y="94908"/>
                    <a:pt x="15972536" y="94908"/>
                    <a:pt x="15926966" y="49723"/>
                  </a:cubicBezTo>
                  <a:cubicBezTo>
                    <a:pt x="15890277" y="13420"/>
                    <a:pt x="15815355" y="13420"/>
                    <a:pt x="15778281" y="49723"/>
                  </a:cubicBezTo>
                  <a:cubicBezTo>
                    <a:pt x="15733097" y="94908"/>
                    <a:pt x="15643886" y="94908"/>
                    <a:pt x="15598702" y="49723"/>
                  </a:cubicBezTo>
                  <a:cubicBezTo>
                    <a:pt x="15562013" y="13034"/>
                    <a:pt x="15486706" y="13420"/>
                    <a:pt x="15450018" y="49723"/>
                  </a:cubicBezTo>
                  <a:cubicBezTo>
                    <a:pt x="15404834" y="94908"/>
                    <a:pt x="15315622" y="94908"/>
                    <a:pt x="15270438" y="49723"/>
                  </a:cubicBezTo>
                  <a:cubicBezTo>
                    <a:pt x="15233750" y="13420"/>
                    <a:pt x="15158443" y="13034"/>
                    <a:pt x="15121754" y="49723"/>
                  </a:cubicBezTo>
                  <a:cubicBezTo>
                    <a:pt x="15076570" y="94908"/>
                    <a:pt x="14987359" y="94908"/>
                    <a:pt x="14942175" y="49723"/>
                  </a:cubicBezTo>
                  <a:cubicBezTo>
                    <a:pt x="14905486" y="13034"/>
                    <a:pt x="14830179" y="13420"/>
                    <a:pt x="14793490" y="49723"/>
                  </a:cubicBezTo>
                  <a:cubicBezTo>
                    <a:pt x="14748306" y="94908"/>
                    <a:pt x="14659095" y="94908"/>
                    <a:pt x="14613911" y="49723"/>
                  </a:cubicBezTo>
                  <a:cubicBezTo>
                    <a:pt x="14577222" y="13420"/>
                    <a:pt x="14501915" y="13420"/>
                    <a:pt x="14465227" y="49723"/>
                  </a:cubicBezTo>
                  <a:cubicBezTo>
                    <a:pt x="14420043" y="94908"/>
                    <a:pt x="14330831" y="94908"/>
                    <a:pt x="14285647" y="49723"/>
                  </a:cubicBezTo>
                  <a:cubicBezTo>
                    <a:pt x="14248959" y="13420"/>
                    <a:pt x="14173652" y="13420"/>
                    <a:pt x="14136963" y="49723"/>
                  </a:cubicBezTo>
                  <a:cubicBezTo>
                    <a:pt x="14091779" y="94908"/>
                    <a:pt x="14002568" y="94908"/>
                    <a:pt x="13957384" y="49723"/>
                  </a:cubicBezTo>
                  <a:cubicBezTo>
                    <a:pt x="13920695" y="13420"/>
                    <a:pt x="13845388" y="13420"/>
                    <a:pt x="13808699" y="49723"/>
                  </a:cubicBezTo>
                  <a:cubicBezTo>
                    <a:pt x="13763516" y="94908"/>
                    <a:pt x="13674304" y="94908"/>
                    <a:pt x="13628734" y="49723"/>
                  </a:cubicBezTo>
                  <a:cubicBezTo>
                    <a:pt x="13592046" y="13420"/>
                    <a:pt x="13516738" y="13420"/>
                    <a:pt x="13480049" y="49723"/>
                  </a:cubicBezTo>
                  <a:cubicBezTo>
                    <a:pt x="13434865" y="94908"/>
                    <a:pt x="13345655" y="94908"/>
                    <a:pt x="13300085" y="49723"/>
                  </a:cubicBezTo>
                  <a:cubicBezTo>
                    <a:pt x="13263396" y="13420"/>
                    <a:pt x="13188474" y="13420"/>
                    <a:pt x="13151400" y="49723"/>
                  </a:cubicBezTo>
                  <a:cubicBezTo>
                    <a:pt x="13106215" y="94908"/>
                    <a:pt x="13017005" y="94908"/>
                    <a:pt x="12971434" y="49723"/>
                  </a:cubicBezTo>
                  <a:cubicBezTo>
                    <a:pt x="12934746" y="13420"/>
                    <a:pt x="12859824" y="13420"/>
                    <a:pt x="12822750" y="49723"/>
                  </a:cubicBezTo>
                  <a:cubicBezTo>
                    <a:pt x="12777565" y="94908"/>
                    <a:pt x="12688355" y="94908"/>
                    <a:pt x="12643171" y="49723"/>
                  </a:cubicBezTo>
                  <a:cubicBezTo>
                    <a:pt x="12606482" y="13420"/>
                    <a:pt x="12531175" y="13420"/>
                    <a:pt x="12494486" y="49723"/>
                  </a:cubicBezTo>
                  <a:cubicBezTo>
                    <a:pt x="12449301" y="94908"/>
                    <a:pt x="12360091" y="94908"/>
                    <a:pt x="12314907" y="49723"/>
                  </a:cubicBezTo>
                  <a:cubicBezTo>
                    <a:pt x="12278218" y="13420"/>
                    <a:pt x="12202911" y="13420"/>
                    <a:pt x="12166223" y="49723"/>
                  </a:cubicBezTo>
                  <a:cubicBezTo>
                    <a:pt x="12120652" y="94908"/>
                    <a:pt x="12031827" y="94908"/>
                    <a:pt x="11986257" y="49723"/>
                  </a:cubicBezTo>
                  <a:cubicBezTo>
                    <a:pt x="11949569" y="13034"/>
                    <a:pt x="11874261" y="13420"/>
                    <a:pt x="11837573" y="49723"/>
                  </a:cubicBezTo>
                  <a:cubicBezTo>
                    <a:pt x="11792389" y="94908"/>
                    <a:pt x="11703178" y="94908"/>
                    <a:pt x="11657607" y="49723"/>
                  </a:cubicBezTo>
                  <a:cubicBezTo>
                    <a:pt x="11620919" y="13034"/>
                    <a:pt x="11545611" y="13420"/>
                    <a:pt x="11508923" y="49723"/>
                  </a:cubicBezTo>
                  <a:cubicBezTo>
                    <a:pt x="11463352" y="94908"/>
                    <a:pt x="11374528" y="94908"/>
                    <a:pt x="11328958" y="49723"/>
                  </a:cubicBezTo>
                  <a:cubicBezTo>
                    <a:pt x="11292269" y="13034"/>
                    <a:pt x="11216962" y="13420"/>
                    <a:pt x="11180273" y="49723"/>
                  </a:cubicBezTo>
                  <a:cubicBezTo>
                    <a:pt x="11135088" y="94908"/>
                    <a:pt x="11045878" y="94908"/>
                    <a:pt x="11000694" y="49723"/>
                  </a:cubicBezTo>
                  <a:cubicBezTo>
                    <a:pt x="10964005" y="13420"/>
                    <a:pt x="10889084" y="13420"/>
                    <a:pt x="10852010" y="49723"/>
                  </a:cubicBezTo>
                  <a:cubicBezTo>
                    <a:pt x="10806439" y="94908"/>
                    <a:pt x="10717614" y="94908"/>
                    <a:pt x="10672044" y="49723"/>
                  </a:cubicBezTo>
                  <a:cubicBezTo>
                    <a:pt x="10634970" y="13034"/>
                    <a:pt x="10560048" y="13420"/>
                    <a:pt x="10523359" y="49723"/>
                  </a:cubicBezTo>
                  <a:cubicBezTo>
                    <a:pt x="10478176" y="94908"/>
                    <a:pt x="10388965" y="94908"/>
                    <a:pt x="10343780" y="49723"/>
                  </a:cubicBezTo>
                  <a:cubicBezTo>
                    <a:pt x="10307093" y="13420"/>
                    <a:pt x="10232171" y="13034"/>
                    <a:pt x="10195096" y="49723"/>
                  </a:cubicBezTo>
                  <a:cubicBezTo>
                    <a:pt x="10149912" y="94908"/>
                    <a:pt x="10060702" y="94908"/>
                    <a:pt x="10015517" y="49723"/>
                  </a:cubicBezTo>
                  <a:cubicBezTo>
                    <a:pt x="9978829" y="13420"/>
                    <a:pt x="9903521" y="13420"/>
                    <a:pt x="9866833" y="49723"/>
                  </a:cubicBezTo>
                  <a:cubicBezTo>
                    <a:pt x="9821648" y="94908"/>
                    <a:pt x="9732437" y="94908"/>
                    <a:pt x="9687253" y="49723"/>
                  </a:cubicBezTo>
                  <a:cubicBezTo>
                    <a:pt x="9650565" y="13420"/>
                    <a:pt x="9575257" y="13420"/>
                    <a:pt x="9538569" y="49723"/>
                  </a:cubicBezTo>
                  <a:cubicBezTo>
                    <a:pt x="9493385" y="94908"/>
                    <a:pt x="9404174" y="94908"/>
                    <a:pt x="9358989" y="49723"/>
                  </a:cubicBezTo>
                  <a:cubicBezTo>
                    <a:pt x="9322301" y="13420"/>
                    <a:pt x="9246994" y="13420"/>
                    <a:pt x="9210305" y="49723"/>
                  </a:cubicBezTo>
                  <a:cubicBezTo>
                    <a:pt x="9164734" y="94908"/>
                    <a:pt x="9075910" y="94908"/>
                    <a:pt x="9030340" y="49723"/>
                  </a:cubicBezTo>
                  <a:cubicBezTo>
                    <a:pt x="8993651" y="13420"/>
                    <a:pt x="8918343" y="13420"/>
                    <a:pt x="8881655" y="49723"/>
                  </a:cubicBezTo>
                  <a:cubicBezTo>
                    <a:pt x="8836085" y="94908"/>
                    <a:pt x="8747260" y="94908"/>
                    <a:pt x="8701690" y="49723"/>
                  </a:cubicBezTo>
                  <a:cubicBezTo>
                    <a:pt x="8665001" y="13420"/>
                    <a:pt x="8589694" y="13420"/>
                    <a:pt x="8553006" y="49723"/>
                  </a:cubicBezTo>
                  <a:cubicBezTo>
                    <a:pt x="8507821" y="94908"/>
                    <a:pt x="8418611" y="94908"/>
                    <a:pt x="8373427" y="49723"/>
                  </a:cubicBezTo>
                  <a:cubicBezTo>
                    <a:pt x="8336352" y="13420"/>
                    <a:pt x="8261430" y="13420"/>
                    <a:pt x="8224742" y="49723"/>
                  </a:cubicBezTo>
                  <a:cubicBezTo>
                    <a:pt x="8179558" y="94908"/>
                    <a:pt x="8090347" y="94908"/>
                    <a:pt x="8045163" y="49723"/>
                  </a:cubicBezTo>
                  <a:cubicBezTo>
                    <a:pt x="8008474" y="13420"/>
                    <a:pt x="7933167" y="13420"/>
                    <a:pt x="7896479" y="49723"/>
                  </a:cubicBezTo>
                  <a:cubicBezTo>
                    <a:pt x="7851294" y="94908"/>
                    <a:pt x="7762084" y="94908"/>
                    <a:pt x="7716899" y="49723"/>
                  </a:cubicBezTo>
                  <a:cubicBezTo>
                    <a:pt x="7680211" y="13420"/>
                    <a:pt x="7604903" y="13420"/>
                    <a:pt x="7568215" y="49723"/>
                  </a:cubicBezTo>
                  <a:cubicBezTo>
                    <a:pt x="7523031" y="94908"/>
                    <a:pt x="7433820" y="94908"/>
                    <a:pt x="7388636" y="49723"/>
                  </a:cubicBezTo>
                  <a:cubicBezTo>
                    <a:pt x="7351947" y="13420"/>
                    <a:pt x="7277026" y="13420"/>
                    <a:pt x="7239951" y="49723"/>
                  </a:cubicBezTo>
                  <a:cubicBezTo>
                    <a:pt x="7194767" y="94908"/>
                    <a:pt x="7105557" y="94908"/>
                    <a:pt x="7060372" y="49723"/>
                  </a:cubicBezTo>
                  <a:cubicBezTo>
                    <a:pt x="7023683" y="13420"/>
                    <a:pt x="6948376" y="13420"/>
                    <a:pt x="6911688" y="49723"/>
                  </a:cubicBezTo>
                  <a:cubicBezTo>
                    <a:pt x="6866503" y="94908"/>
                    <a:pt x="6777293" y="94908"/>
                    <a:pt x="6732108" y="49723"/>
                  </a:cubicBezTo>
                  <a:cubicBezTo>
                    <a:pt x="6695420" y="13420"/>
                    <a:pt x="6620112" y="13420"/>
                    <a:pt x="6583424" y="49723"/>
                  </a:cubicBezTo>
                  <a:cubicBezTo>
                    <a:pt x="6537853" y="94908"/>
                    <a:pt x="6449029" y="94908"/>
                    <a:pt x="6403458" y="49723"/>
                  </a:cubicBezTo>
                  <a:cubicBezTo>
                    <a:pt x="6366770" y="13420"/>
                    <a:pt x="6291849" y="13420"/>
                    <a:pt x="6254774" y="49723"/>
                  </a:cubicBezTo>
                  <a:cubicBezTo>
                    <a:pt x="6209589" y="94908"/>
                    <a:pt x="6120379" y="94908"/>
                    <a:pt x="6075195" y="49723"/>
                  </a:cubicBezTo>
                  <a:cubicBezTo>
                    <a:pt x="6038506" y="13420"/>
                    <a:pt x="5963585" y="13420"/>
                    <a:pt x="5926511" y="49723"/>
                  </a:cubicBezTo>
                  <a:cubicBezTo>
                    <a:pt x="5881326" y="94908"/>
                    <a:pt x="5792115" y="94908"/>
                    <a:pt x="5746931" y="49723"/>
                  </a:cubicBezTo>
                  <a:cubicBezTo>
                    <a:pt x="5710243" y="13420"/>
                    <a:pt x="5634935" y="13420"/>
                    <a:pt x="5598247" y="49723"/>
                  </a:cubicBezTo>
                  <a:cubicBezTo>
                    <a:pt x="5553062" y="94908"/>
                    <a:pt x="5463852" y="94908"/>
                    <a:pt x="5418281" y="49723"/>
                  </a:cubicBezTo>
                  <a:cubicBezTo>
                    <a:pt x="5381593" y="13420"/>
                    <a:pt x="5306672" y="13420"/>
                    <a:pt x="5269597" y="49723"/>
                  </a:cubicBezTo>
                  <a:cubicBezTo>
                    <a:pt x="5224413" y="94908"/>
                    <a:pt x="5135202" y="94908"/>
                    <a:pt x="5090018" y="49723"/>
                  </a:cubicBezTo>
                  <a:cubicBezTo>
                    <a:pt x="5053330" y="13420"/>
                    <a:pt x="4978408" y="13420"/>
                    <a:pt x="4941333" y="49723"/>
                  </a:cubicBezTo>
                  <a:cubicBezTo>
                    <a:pt x="4895763" y="94908"/>
                    <a:pt x="4806939" y="94908"/>
                    <a:pt x="4761368" y="49723"/>
                  </a:cubicBezTo>
                  <a:cubicBezTo>
                    <a:pt x="4724679" y="13420"/>
                    <a:pt x="4649372" y="13420"/>
                    <a:pt x="4612684" y="49723"/>
                  </a:cubicBezTo>
                  <a:cubicBezTo>
                    <a:pt x="4567499" y="94908"/>
                    <a:pt x="4478289" y="94908"/>
                    <a:pt x="4433104" y="49723"/>
                  </a:cubicBezTo>
                  <a:cubicBezTo>
                    <a:pt x="4396416" y="13420"/>
                    <a:pt x="4321495" y="13420"/>
                    <a:pt x="4284420" y="49723"/>
                  </a:cubicBezTo>
                  <a:cubicBezTo>
                    <a:pt x="4239235" y="94908"/>
                    <a:pt x="4150025" y="94908"/>
                    <a:pt x="4104840" y="49723"/>
                  </a:cubicBezTo>
                  <a:cubicBezTo>
                    <a:pt x="4068152" y="13420"/>
                    <a:pt x="3992845" y="13420"/>
                    <a:pt x="3956156" y="49723"/>
                  </a:cubicBezTo>
                  <a:cubicBezTo>
                    <a:pt x="3910586" y="94908"/>
                    <a:pt x="3821761" y="94908"/>
                    <a:pt x="3776190" y="49723"/>
                  </a:cubicBezTo>
                  <a:cubicBezTo>
                    <a:pt x="3739502" y="13420"/>
                    <a:pt x="3664581" y="13420"/>
                    <a:pt x="3627506" y="49723"/>
                  </a:cubicBezTo>
                  <a:cubicBezTo>
                    <a:pt x="3582322" y="94908"/>
                    <a:pt x="3493111" y="94908"/>
                    <a:pt x="3447541" y="49723"/>
                  </a:cubicBezTo>
                  <a:cubicBezTo>
                    <a:pt x="3410852" y="13420"/>
                    <a:pt x="3335545" y="13420"/>
                    <a:pt x="3298857" y="49723"/>
                  </a:cubicBezTo>
                  <a:cubicBezTo>
                    <a:pt x="3253286" y="94908"/>
                    <a:pt x="3164462" y="94908"/>
                    <a:pt x="3118891" y="49723"/>
                  </a:cubicBezTo>
                  <a:cubicBezTo>
                    <a:pt x="3082202" y="13420"/>
                    <a:pt x="3006895" y="13420"/>
                    <a:pt x="2970207" y="49723"/>
                  </a:cubicBezTo>
                  <a:cubicBezTo>
                    <a:pt x="2924636" y="94908"/>
                    <a:pt x="2835812" y="94908"/>
                    <a:pt x="2790241" y="49723"/>
                  </a:cubicBezTo>
                  <a:cubicBezTo>
                    <a:pt x="2753553" y="13420"/>
                    <a:pt x="2678245" y="13420"/>
                    <a:pt x="2641557" y="49723"/>
                  </a:cubicBezTo>
                  <a:cubicBezTo>
                    <a:pt x="2596373" y="94908"/>
                    <a:pt x="2507162" y="94908"/>
                    <a:pt x="2461977" y="49723"/>
                  </a:cubicBezTo>
                  <a:cubicBezTo>
                    <a:pt x="2425289" y="13420"/>
                    <a:pt x="2349982" y="13420"/>
                    <a:pt x="2313293" y="49723"/>
                  </a:cubicBezTo>
                  <a:cubicBezTo>
                    <a:pt x="2268109" y="94908"/>
                    <a:pt x="2178898" y="94908"/>
                    <a:pt x="2133714" y="49723"/>
                  </a:cubicBezTo>
                  <a:cubicBezTo>
                    <a:pt x="2097025" y="13420"/>
                    <a:pt x="2021718" y="13420"/>
                    <a:pt x="1985030" y="49723"/>
                  </a:cubicBezTo>
                  <a:cubicBezTo>
                    <a:pt x="1939845" y="94908"/>
                    <a:pt x="1850635" y="94908"/>
                    <a:pt x="1805450" y="49723"/>
                  </a:cubicBezTo>
                  <a:cubicBezTo>
                    <a:pt x="1768762" y="13420"/>
                    <a:pt x="1693454" y="13420"/>
                    <a:pt x="1656766" y="49723"/>
                  </a:cubicBezTo>
                  <a:cubicBezTo>
                    <a:pt x="1611195" y="94908"/>
                    <a:pt x="1522371" y="94908"/>
                    <a:pt x="1476800" y="49723"/>
                  </a:cubicBezTo>
                  <a:cubicBezTo>
                    <a:pt x="1440112" y="13420"/>
                    <a:pt x="1364804" y="13420"/>
                    <a:pt x="1328116" y="49723"/>
                  </a:cubicBezTo>
                  <a:cubicBezTo>
                    <a:pt x="1282545" y="94908"/>
                    <a:pt x="1193721" y="94908"/>
                    <a:pt x="1148150" y="49723"/>
                  </a:cubicBezTo>
                  <a:cubicBezTo>
                    <a:pt x="1111462" y="13420"/>
                    <a:pt x="1036155" y="13420"/>
                    <a:pt x="999466" y="49723"/>
                  </a:cubicBezTo>
                  <a:cubicBezTo>
                    <a:pt x="954282" y="94908"/>
                    <a:pt x="865071" y="94908"/>
                    <a:pt x="819887" y="49723"/>
                  </a:cubicBezTo>
                  <a:cubicBezTo>
                    <a:pt x="783198" y="13420"/>
                    <a:pt x="707891" y="13420"/>
                    <a:pt x="671203" y="49723"/>
                  </a:cubicBezTo>
                  <a:cubicBezTo>
                    <a:pt x="626018" y="94908"/>
                    <a:pt x="536808" y="94908"/>
                    <a:pt x="491623" y="49723"/>
                  </a:cubicBezTo>
                  <a:cubicBezTo>
                    <a:pt x="454935" y="13420"/>
                    <a:pt x="379627" y="13420"/>
                    <a:pt x="342939" y="49723"/>
                  </a:cubicBezTo>
                  <a:cubicBezTo>
                    <a:pt x="297754" y="94908"/>
                    <a:pt x="208544" y="94908"/>
                    <a:pt x="163359" y="49723"/>
                  </a:cubicBezTo>
                  <a:cubicBezTo>
                    <a:pt x="126671" y="13420"/>
                    <a:pt x="51364" y="13420"/>
                    <a:pt x="14675" y="49723"/>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420"/>
                    <a:pt x="22713528" y="13420"/>
                    <a:pt x="22676452" y="49723"/>
                  </a:cubicBezTo>
                  <a:cubicBezTo>
                    <a:pt x="22652508" y="72122"/>
                    <a:pt x="22618910" y="83708"/>
                    <a:pt x="22585310" y="83708"/>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66" name="Freeform: Shape 65">
              <a:extLst>
                <a:ext uri="{FF2B5EF4-FFF2-40B4-BE49-F238E27FC236}">
                  <a16:creationId xmlns:a16="http://schemas.microsoft.com/office/drawing/2014/main" id="{43325111-05D0-419A-BC32-8967735742E2}"/>
                </a:ext>
              </a:extLst>
            </p:cNvPr>
            <p:cNvSpPr/>
            <p:nvPr/>
          </p:nvSpPr>
          <p:spPr>
            <a:xfrm>
              <a:off x="-51438" y="9428736"/>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2 h 83611"/>
                <a:gd name="connsiteX281" fmla="*/ 22825138 w 23005101"/>
                <a:gd name="connsiteY281" fmla="*/ 49722 h 83611"/>
                <a:gd name="connsiteX282" fmla="*/ 22676452 w 23005101"/>
                <a:gd name="connsiteY282" fmla="*/ 49722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2"/>
                  </a:lnTo>
                  <a:cubicBezTo>
                    <a:pt x="22959918" y="94908"/>
                    <a:pt x="22870708" y="94908"/>
                    <a:pt x="22825138" y="49722"/>
                  </a:cubicBezTo>
                  <a:cubicBezTo>
                    <a:pt x="22788448" y="13034"/>
                    <a:pt x="22713528" y="13034"/>
                    <a:pt x="22676452" y="49722"/>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67" name="Freeform: Shape 66">
              <a:extLst>
                <a:ext uri="{FF2B5EF4-FFF2-40B4-BE49-F238E27FC236}">
                  <a16:creationId xmlns:a16="http://schemas.microsoft.com/office/drawing/2014/main" id="{089D54E8-B8D0-4D6D-87C5-41AB69C1D016}"/>
                </a:ext>
              </a:extLst>
            </p:cNvPr>
            <p:cNvSpPr/>
            <p:nvPr/>
          </p:nvSpPr>
          <p:spPr>
            <a:xfrm>
              <a:off x="-51438" y="9702164"/>
              <a:ext cx="23005101" cy="83611"/>
            </a:xfrm>
            <a:custGeom>
              <a:avLst/>
              <a:gdLst>
                <a:gd name="connsiteX0" fmla="*/ 22585310 w 23005101"/>
                <a:gd name="connsiteY0" fmla="*/ 83323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3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3"/>
                  </a:moveTo>
                  <a:cubicBezTo>
                    <a:pt x="22551712" y="83323"/>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3"/>
                    <a:pt x="22585310" y="83323"/>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77" name="Freeform: Shape 76">
              <a:extLst>
                <a:ext uri="{FF2B5EF4-FFF2-40B4-BE49-F238E27FC236}">
                  <a16:creationId xmlns:a16="http://schemas.microsoft.com/office/drawing/2014/main" id="{CA8044DA-6E2D-4ED2-B585-44A4B8BEB9DC}"/>
                </a:ext>
              </a:extLst>
            </p:cNvPr>
            <p:cNvSpPr/>
            <p:nvPr/>
          </p:nvSpPr>
          <p:spPr>
            <a:xfrm>
              <a:off x="-51438" y="5192530"/>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78" name="Freeform: Shape 77">
              <a:extLst>
                <a:ext uri="{FF2B5EF4-FFF2-40B4-BE49-F238E27FC236}">
                  <a16:creationId xmlns:a16="http://schemas.microsoft.com/office/drawing/2014/main" id="{86D505CB-3D3C-41D7-A6D9-61DE0C9E0940}"/>
                </a:ext>
              </a:extLst>
            </p:cNvPr>
            <p:cNvSpPr/>
            <p:nvPr/>
          </p:nvSpPr>
          <p:spPr>
            <a:xfrm>
              <a:off x="-51438" y="5465958"/>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79" name="Freeform: Shape 78">
              <a:extLst>
                <a:ext uri="{FF2B5EF4-FFF2-40B4-BE49-F238E27FC236}">
                  <a16:creationId xmlns:a16="http://schemas.microsoft.com/office/drawing/2014/main" id="{53E5A0BD-4607-43BD-837E-973D2B875C13}"/>
                </a:ext>
              </a:extLst>
            </p:cNvPr>
            <p:cNvSpPr/>
            <p:nvPr/>
          </p:nvSpPr>
          <p:spPr>
            <a:xfrm>
              <a:off x="-51438" y="5739386"/>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2 h 83611"/>
                <a:gd name="connsiteX281" fmla="*/ 22825138 w 23005101"/>
                <a:gd name="connsiteY281" fmla="*/ 49722 h 83611"/>
                <a:gd name="connsiteX282" fmla="*/ 22676452 w 23005101"/>
                <a:gd name="connsiteY282" fmla="*/ 49722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2"/>
                  </a:lnTo>
                  <a:cubicBezTo>
                    <a:pt x="22959918" y="94908"/>
                    <a:pt x="22870708" y="94908"/>
                    <a:pt x="22825138" y="49722"/>
                  </a:cubicBezTo>
                  <a:cubicBezTo>
                    <a:pt x="22788448" y="13034"/>
                    <a:pt x="22713528" y="13034"/>
                    <a:pt x="22676452" y="49722"/>
                  </a:cubicBezTo>
                  <a:cubicBezTo>
                    <a:pt x="22652508" y="71736"/>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80" name="Freeform: Shape 79">
              <a:extLst>
                <a:ext uri="{FF2B5EF4-FFF2-40B4-BE49-F238E27FC236}">
                  <a16:creationId xmlns:a16="http://schemas.microsoft.com/office/drawing/2014/main" id="{A2C16C87-0D91-4AE6-AC36-B20F5EC5B7A0}"/>
                </a:ext>
              </a:extLst>
            </p:cNvPr>
            <p:cNvSpPr/>
            <p:nvPr/>
          </p:nvSpPr>
          <p:spPr>
            <a:xfrm>
              <a:off x="-51438" y="6012428"/>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81" name="Freeform: Shape 80">
              <a:extLst>
                <a:ext uri="{FF2B5EF4-FFF2-40B4-BE49-F238E27FC236}">
                  <a16:creationId xmlns:a16="http://schemas.microsoft.com/office/drawing/2014/main" id="{27E3116B-9818-4E99-82CA-835EF34E07C5}"/>
                </a:ext>
              </a:extLst>
            </p:cNvPr>
            <p:cNvSpPr/>
            <p:nvPr/>
          </p:nvSpPr>
          <p:spPr>
            <a:xfrm>
              <a:off x="-51438" y="6285856"/>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82" name="Freeform: Shape 81">
              <a:extLst>
                <a:ext uri="{FF2B5EF4-FFF2-40B4-BE49-F238E27FC236}">
                  <a16:creationId xmlns:a16="http://schemas.microsoft.com/office/drawing/2014/main" id="{72509252-023D-45E4-8E9E-D89A9B018B6F}"/>
                </a:ext>
              </a:extLst>
            </p:cNvPr>
            <p:cNvSpPr/>
            <p:nvPr/>
          </p:nvSpPr>
          <p:spPr>
            <a:xfrm>
              <a:off x="-51438" y="6559284"/>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83" name="Freeform: Shape 82">
              <a:extLst>
                <a:ext uri="{FF2B5EF4-FFF2-40B4-BE49-F238E27FC236}">
                  <a16:creationId xmlns:a16="http://schemas.microsoft.com/office/drawing/2014/main" id="{96BDF7BF-90F4-48A3-A96C-01169191AE13}"/>
                </a:ext>
              </a:extLst>
            </p:cNvPr>
            <p:cNvSpPr/>
            <p:nvPr/>
          </p:nvSpPr>
          <p:spPr>
            <a:xfrm>
              <a:off x="-51438" y="6832471"/>
              <a:ext cx="23005101" cy="83467"/>
            </a:xfrm>
            <a:custGeom>
              <a:avLst/>
              <a:gdLst>
                <a:gd name="connsiteX0" fmla="*/ 22585310 w 23005101"/>
                <a:gd name="connsiteY0" fmla="*/ 83178 h 83467"/>
                <a:gd name="connsiteX1" fmla="*/ 22495328 w 23005101"/>
                <a:gd name="connsiteY1" fmla="*/ 49192 h 83467"/>
                <a:gd name="connsiteX2" fmla="*/ 22346644 w 23005101"/>
                <a:gd name="connsiteY2" fmla="*/ 49192 h 83467"/>
                <a:gd name="connsiteX3" fmla="*/ 22167064 w 23005101"/>
                <a:gd name="connsiteY3" fmla="*/ 49192 h 83467"/>
                <a:gd name="connsiteX4" fmla="*/ 22018380 w 23005101"/>
                <a:gd name="connsiteY4" fmla="*/ 49192 h 83467"/>
                <a:gd name="connsiteX5" fmla="*/ 21838800 w 23005101"/>
                <a:gd name="connsiteY5" fmla="*/ 49192 h 83467"/>
                <a:gd name="connsiteX6" fmla="*/ 21690116 w 23005101"/>
                <a:gd name="connsiteY6" fmla="*/ 49192 h 83467"/>
                <a:gd name="connsiteX7" fmla="*/ 21510536 w 23005101"/>
                <a:gd name="connsiteY7" fmla="*/ 49192 h 83467"/>
                <a:gd name="connsiteX8" fmla="*/ 21361854 w 23005101"/>
                <a:gd name="connsiteY8" fmla="*/ 49192 h 83467"/>
                <a:gd name="connsiteX9" fmla="*/ 21182272 w 23005101"/>
                <a:gd name="connsiteY9" fmla="*/ 49192 h 83467"/>
                <a:gd name="connsiteX10" fmla="*/ 21033590 w 23005101"/>
                <a:gd name="connsiteY10" fmla="*/ 49192 h 83467"/>
                <a:gd name="connsiteX11" fmla="*/ 20854010 w 23005101"/>
                <a:gd name="connsiteY11" fmla="*/ 49192 h 83467"/>
                <a:gd name="connsiteX12" fmla="*/ 20705326 w 23005101"/>
                <a:gd name="connsiteY12" fmla="*/ 49192 h 83467"/>
                <a:gd name="connsiteX13" fmla="*/ 20525358 w 23005101"/>
                <a:gd name="connsiteY13" fmla="*/ 49192 h 83467"/>
                <a:gd name="connsiteX14" fmla="*/ 20376676 w 23005101"/>
                <a:gd name="connsiteY14" fmla="*/ 49192 h 83467"/>
                <a:gd name="connsiteX15" fmla="*/ 20196708 w 23005101"/>
                <a:gd name="connsiteY15" fmla="*/ 49192 h 83467"/>
                <a:gd name="connsiteX16" fmla="*/ 20048026 w 23005101"/>
                <a:gd name="connsiteY16" fmla="*/ 49192 h 83467"/>
                <a:gd name="connsiteX17" fmla="*/ 19868446 w 23005101"/>
                <a:gd name="connsiteY17" fmla="*/ 49192 h 83467"/>
                <a:gd name="connsiteX18" fmla="*/ 19719762 w 23005101"/>
                <a:gd name="connsiteY18" fmla="*/ 49192 h 83467"/>
                <a:gd name="connsiteX19" fmla="*/ 19540182 w 23005101"/>
                <a:gd name="connsiteY19" fmla="*/ 49192 h 83467"/>
                <a:gd name="connsiteX20" fmla="*/ 19391498 w 23005101"/>
                <a:gd name="connsiteY20" fmla="*/ 49192 h 83467"/>
                <a:gd name="connsiteX21" fmla="*/ 19211920 w 23005101"/>
                <a:gd name="connsiteY21" fmla="*/ 49192 h 83467"/>
                <a:gd name="connsiteX22" fmla="*/ 19063234 w 23005101"/>
                <a:gd name="connsiteY22" fmla="*/ 49192 h 83467"/>
                <a:gd name="connsiteX23" fmla="*/ 18883656 w 23005101"/>
                <a:gd name="connsiteY23" fmla="*/ 49192 h 83467"/>
                <a:gd name="connsiteX24" fmla="*/ 18734972 w 23005101"/>
                <a:gd name="connsiteY24" fmla="*/ 49192 h 83467"/>
                <a:gd name="connsiteX25" fmla="*/ 18555006 w 23005101"/>
                <a:gd name="connsiteY25" fmla="*/ 49192 h 83467"/>
                <a:gd name="connsiteX26" fmla="*/ 18406320 w 23005101"/>
                <a:gd name="connsiteY26" fmla="*/ 49192 h 83467"/>
                <a:gd name="connsiteX27" fmla="*/ 18226356 w 23005101"/>
                <a:gd name="connsiteY27" fmla="*/ 49192 h 83467"/>
                <a:gd name="connsiteX28" fmla="*/ 18077672 w 23005101"/>
                <a:gd name="connsiteY28" fmla="*/ 49192 h 83467"/>
                <a:gd name="connsiteX29" fmla="*/ 17898092 w 23005101"/>
                <a:gd name="connsiteY29" fmla="*/ 49192 h 83467"/>
                <a:gd name="connsiteX30" fmla="*/ 17749408 w 23005101"/>
                <a:gd name="connsiteY30" fmla="*/ 49192 h 83467"/>
                <a:gd name="connsiteX31" fmla="*/ 17569442 w 23005101"/>
                <a:gd name="connsiteY31" fmla="*/ 49192 h 83467"/>
                <a:gd name="connsiteX32" fmla="*/ 17420758 w 23005101"/>
                <a:gd name="connsiteY32" fmla="*/ 49192 h 83467"/>
                <a:gd name="connsiteX33" fmla="*/ 17240792 w 23005101"/>
                <a:gd name="connsiteY33" fmla="*/ 49192 h 83467"/>
                <a:gd name="connsiteX34" fmla="*/ 17092108 w 23005101"/>
                <a:gd name="connsiteY34" fmla="*/ 49192 h 83467"/>
                <a:gd name="connsiteX35" fmla="*/ 16912528 w 23005101"/>
                <a:gd name="connsiteY35" fmla="*/ 49192 h 83467"/>
                <a:gd name="connsiteX36" fmla="*/ 16763844 w 23005101"/>
                <a:gd name="connsiteY36" fmla="*/ 49192 h 83467"/>
                <a:gd name="connsiteX37" fmla="*/ 16584265 w 23005101"/>
                <a:gd name="connsiteY37" fmla="*/ 49192 h 83467"/>
                <a:gd name="connsiteX38" fmla="*/ 16435581 w 23005101"/>
                <a:gd name="connsiteY38" fmla="*/ 49192 h 83467"/>
                <a:gd name="connsiteX39" fmla="*/ 16255616 w 23005101"/>
                <a:gd name="connsiteY39" fmla="*/ 49192 h 83467"/>
                <a:gd name="connsiteX40" fmla="*/ 16106931 w 23005101"/>
                <a:gd name="connsiteY40" fmla="*/ 49192 h 83467"/>
                <a:gd name="connsiteX41" fmla="*/ 15926966 w 23005101"/>
                <a:gd name="connsiteY41" fmla="*/ 49192 h 83467"/>
                <a:gd name="connsiteX42" fmla="*/ 15778281 w 23005101"/>
                <a:gd name="connsiteY42" fmla="*/ 49192 h 83467"/>
                <a:gd name="connsiteX43" fmla="*/ 15598702 w 23005101"/>
                <a:gd name="connsiteY43" fmla="*/ 49192 h 83467"/>
                <a:gd name="connsiteX44" fmla="*/ 15450018 w 23005101"/>
                <a:gd name="connsiteY44" fmla="*/ 49192 h 83467"/>
                <a:gd name="connsiteX45" fmla="*/ 15270438 w 23005101"/>
                <a:gd name="connsiteY45" fmla="*/ 49192 h 83467"/>
                <a:gd name="connsiteX46" fmla="*/ 15121754 w 23005101"/>
                <a:gd name="connsiteY46" fmla="*/ 49192 h 83467"/>
                <a:gd name="connsiteX47" fmla="*/ 14942175 w 23005101"/>
                <a:gd name="connsiteY47" fmla="*/ 49192 h 83467"/>
                <a:gd name="connsiteX48" fmla="*/ 14793490 w 23005101"/>
                <a:gd name="connsiteY48" fmla="*/ 49192 h 83467"/>
                <a:gd name="connsiteX49" fmla="*/ 14613911 w 23005101"/>
                <a:gd name="connsiteY49" fmla="*/ 49192 h 83467"/>
                <a:gd name="connsiteX50" fmla="*/ 14465227 w 23005101"/>
                <a:gd name="connsiteY50" fmla="*/ 49192 h 83467"/>
                <a:gd name="connsiteX51" fmla="*/ 14285647 w 23005101"/>
                <a:gd name="connsiteY51" fmla="*/ 49192 h 83467"/>
                <a:gd name="connsiteX52" fmla="*/ 14136963 w 23005101"/>
                <a:gd name="connsiteY52" fmla="*/ 49192 h 83467"/>
                <a:gd name="connsiteX53" fmla="*/ 13957384 w 23005101"/>
                <a:gd name="connsiteY53" fmla="*/ 49192 h 83467"/>
                <a:gd name="connsiteX54" fmla="*/ 13808699 w 23005101"/>
                <a:gd name="connsiteY54" fmla="*/ 49192 h 83467"/>
                <a:gd name="connsiteX55" fmla="*/ 13628734 w 23005101"/>
                <a:gd name="connsiteY55" fmla="*/ 49192 h 83467"/>
                <a:gd name="connsiteX56" fmla="*/ 13480049 w 23005101"/>
                <a:gd name="connsiteY56" fmla="*/ 49192 h 83467"/>
                <a:gd name="connsiteX57" fmla="*/ 13300085 w 23005101"/>
                <a:gd name="connsiteY57" fmla="*/ 49192 h 83467"/>
                <a:gd name="connsiteX58" fmla="*/ 13151400 w 23005101"/>
                <a:gd name="connsiteY58" fmla="*/ 49192 h 83467"/>
                <a:gd name="connsiteX59" fmla="*/ 12971434 w 23005101"/>
                <a:gd name="connsiteY59" fmla="*/ 49192 h 83467"/>
                <a:gd name="connsiteX60" fmla="*/ 12822750 w 23005101"/>
                <a:gd name="connsiteY60" fmla="*/ 49192 h 83467"/>
                <a:gd name="connsiteX61" fmla="*/ 12643171 w 23005101"/>
                <a:gd name="connsiteY61" fmla="*/ 49192 h 83467"/>
                <a:gd name="connsiteX62" fmla="*/ 12494486 w 23005101"/>
                <a:gd name="connsiteY62" fmla="*/ 49192 h 83467"/>
                <a:gd name="connsiteX63" fmla="*/ 12314907 w 23005101"/>
                <a:gd name="connsiteY63" fmla="*/ 49192 h 83467"/>
                <a:gd name="connsiteX64" fmla="*/ 12166223 w 23005101"/>
                <a:gd name="connsiteY64" fmla="*/ 49192 h 83467"/>
                <a:gd name="connsiteX65" fmla="*/ 11986257 w 23005101"/>
                <a:gd name="connsiteY65" fmla="*/ 49192 h 83467"/>
                <a:gd name="connsiteX66" fmla="*/ 11837573 w 23005101"/>
                <a:gd name="connsiteY66" fmla="*/ 49192 h 83467"/>
                <a:gd name="connsiteX67" fmla="*/ 11657607 w 23005101"/>
                <a:gd name="connsiteY67" fmla="*/ 49192 h 83467"/>
                <a:gd name="connsiteX68" fmla="*/ 11508923 w 23005101"/>
                <a:gd name="connsiteY68" fmla="*/ 49192 h 83467"/>
                <a:gd name="connsiteX69" fmla="*/ 11328958 w 23005101"/>
                <a:gd name="connsiteY69" fmla="*/ 49192 h 83467"/>
                <a:gd name="connsiteX70" fmla="*/ 11180273 w 23005101"/>
                <a:gd name="connsiteY70" fmla="*/ 49192 h 83467"/>
                <a:gd name="connsiteX71" fmla="*/ 11000694 w 23005101"/>
                <a:gd name="connsiteY71" fmla="*/ 49192 h 83467"/>
                <a:gd name="connsiteX72" fmla="*/ 10852010 w 23005101"/>
                <a:gd name="connsiteY72" fmla="*/ 49192 h 83467"/>
                <a:gd name="connsiteX73" fmla="*/ 10672044 w 23005101"/>
                <a:gd name="connsiteY73" fmla="*/ 49192 h 83467"/>
                <a:gd name="connsiteX74" fmla="*/ 10523359 w 23005101"/>
                <a:gd name="connsiteY74" fmla="*/ 49192 h 83467"/>
                <a:gd name="connsiteX75" fmla="*/ 10343780 w 23005101"/>
                <a:gd name="connsiteY75" fmla="*/ 49192 h 83467"/>
                <a:gd name="connsiteX76" fmla="*/ 10195096 w 23005101"/>
                <a:gd name="connsiteY76" fmla="*/ 49192 h 83467"/>
                <a:gd name="connsiteX77" fmla="*/ 10015517 w 23005101"/>
                <a:gd name="connsiteY77" fmla="*/ 49192 h 83467"/>
                <a:gd name="connsiteX78" fmla="*/ 9866833 w 23005101"/>
                <a:gd name="connsiteY78" fmla="*/ 49192 h 83467"/>
                <a:gd name="connsiteX79" fmla="*/ 9687253 w 23005101"/>
                <a:gd name="connsiteY79" fmla="*/ 49192 h 83467"/>
                <a:gd name="connsiteX80" fmla="*/ 9538569 w 23005101"/>
                <a:gd name="connsiteY80" fmla="*/ 49192 h 83467"/>
                <a:gd name="connsiteX81" fmla="*/ 9358989 w 23005101"/>
                <a:gd name="connsiteY81" fmla="*/ 49192 h 83467"/>
                <a:gd name="connsiteX82" fmla="*/ 9210305 w 23005101"/>
                <a:gd name="connsiteY82" fmla="*/ 49192 h 83467"/>
                <a:gd name="connsiteX83" fmla="*/ 9030340 w 23005101"/>
                <a:gd name="connsiteY83" fmla="*/ 49192 h 83467"/>
                <a:gd name="connsiteX84" fmla="*/ 8881655 w 23005101"/>
                <a:gd name="connsiteY84" fmla="*/ 49192 h 83467"/>
                <a:gd name="connsiteX85" fmla="*/ 8701690 w 23005101"/>
                <a:gd name="connsiteY85" fmla="*/ 49192 h 83467"/>
                <a:gd name="connsiteX86" fmla="*/ 8553006 w 23005101"/>
                <a:gd name="connsiteY86" fmla="*/ 49192 h 83467"/>
                <a:gd name="connsiteX87" fmla="*/ 8373427 w 23005101"/>
                <a:gd name="connsiteY87" fmla="*/ 49192 h 83467"/>
                <a:gd name="connsiteX88" fmla="*/ 8224742 w 23005101"/>
                <a:gd name="connsiteY88" fmla="*/ 49192 h 83467"/>
                <a:gd name="connsiteX89" fmla="*/ 8045163 w 23005101"/>
                <a:gd name="connsiteY89" fmla="*/ 49192 h 83467"/>
                <a:gd name="connsiteX90" fmla="*/ 7896479 w 23005101"/>
                <a:gd name="connsiteY90" fmla="*/ 49192 h 83467"/>
                <a:gd name="connsiteX91" fmla="*/ 7716899 w 23005101"/>
                <a:gd name="connsiteY91" fmla="*/ 49192 h 83467"/>
                <a:gd name="connsiteX92" fmla="*/ 7568215 w 23005101"/>
                <a:gd name="connsiteY92" fmla="*/ 49192 h 83467"/>
                <a:gd name="connsiteX93" fmla="*/ 7388636 w 23005101"/>
                <a:gd name="connsiteY93" fmla="*/ 49192 h 83467"/>
                <a:gd name="connsiteX94" fmla="*/ 7239951 w 23005101"/>
                <a:gd name="connsiteY94" fmla="*/ 49192 h 83467"/>
                <a:gd name="connsiteX95" fmla="*/ 7060372 w 23005101"/>
                <a:gd name="connsiteY95" fmla="*/ 49192 h 83467"/>
                <a:gd name="connsiteX96" fmla="*/ 6911688 w 23005101"/>
                <a:gd name="connsiteY96" fmla="*/ 49192 h 83467"/>
                <a:gd name="connsiteX97" fmla="*/ 6732108 w 23005101"/>
                <a:gd name="connsiteY97" fmla="*/ 49192 h 83467"/>
                <a:gd name="connsiteX98" fmla="*/ 6583424 w 23005101"/>
                <a:gd name="connsiteY98" fmla="*/ 49192 h 83467"/>
                <a:gd name="connsiteX99" fmla="*/ 6403458 w 23005101"/>
                <a:gd name="connsiteY99" fmla="*/ 49192 h 83467"/>
                <a:gd name="connsiteX100" fmla="*/ 6254774 w 23005101"/>
                <a:gd name="connsiteY100" fmla="*/ 49192 h 83467"/>
                <a:gd name="connsiteX101" fmla="*/ 6075195 w 23005101"/>
                <a:gd name="connsiteY101" fmla="*/ 49192 h 83467"/>
                <a:gd name="connsiteX102" fmla="*/ 5926511 w 23005101"/>
                <a:gd name="connsiteY102" fmla="*/ 49192 h 83467"/>
                <a:gd name="connsiteX103" fmla="*/ 5746931 w 23005101"/>
                <a:gd name="connsiteY103" fmla="*/ 49192 h 83467"/>
                <a:gd name="connsiteX104" fmla="*/ 5598247 w 23005101"/>
                <a:gd name="connsiteY104" fmla="*/ 49192 h 83467"/>
                <a:gd name="connsiteX105" fmla="*/ 5418281 w 23005101"/>
                <a:gd name="connsiteY105" fmla="*/ 49192 h 83467"/>
                <a:gd name="connsiteX106" fmla="*/ 5269597 w 23005101"/>
                <a:gd name="connsiteY106" fmla="*/ 49192 h 83467"/>
                <a:gd name="connsiteX107" fmla="*/ 5090018 w 23005101"/>
                <a:gd name="connsiteY107" fmla="*/ 49192 h 83467"/>
                <a:gd name="connsiteX108" fmla="*/ 4941333 w 23005101"/>
                <a:gd name="connsiteY108" fmla="*/ 49192 h 83467"/>
                <a:gd name="connsiteX109" fmla="*/ 4761368 w 23005101"/>
                <a:gd name="connsiteY109" fmla="*/ 49192 h 83467"/>
                <a:gd name="connsiteX110" fmla="*/ 4612684 w 23005101"/>
                <a:gd name="connsiteY110" fmla="*/ 49192 h 83467"/>
                <a:gd name="connsiteX111" fmla="*/ 4433104 w 23005101"/>
                <a:gd name="connsiteY111" fmla="*/ 49192 h 83467"/>
                <a:gd name="connsiteX112" fmla="*/ 4284420 w 23005101"/>
                <a:gd name="connsiteY112" fmla="*/ 49192 h 83467"/>
                <a:gd name="connsiteX113" fmla="*/ 4104840 w 23005101"/>
                <a:gd name="connsiteY113" fmla="*/ 49192 h 83467"/>
                <a:gd name="connsiteX114" fmla="*/ 3956156 w 23005101"/>
                <a:gd name="connsiteY114" fmla="*/ 49192 h 83467"/>
                <a:gd name="connsiteX115" fmla="*/ 3776190 w 23005101"/>
                <a:gd name="connsiteY115" fmla="*/ 49192 h 83467"/>
                <a:gd name="connsiteX116" fmla="*/ 3627506 w 23005101"/>
                <a:gd name="connsiteY116" fmla="*/ 49192 h 83467"/>
                <a:gd name="connsiteX117" fmla="*/ 3447541 w 23005101"/>
                <a:gd name="connsiteY117" fmla="*/ 49192 h 83467"/>
                <a:gd name="connsiteX118" fmla="*/ 3298857 w 23005101"/>
                <a:gd name="connsiteY118" fmla="*/ 49192 h 83467"/>
                <a:gd name="connsiteX119" fmla="*/ 3118891 w 23005101"/>
                <a:gd name="connsiteY119" fmla="*/ 49192 h 83467"/>
                <a:gd name="connsiteX120" fmla="*/ 2970207 w 23005101"/>
                <a:gd name="connsiteY120" fmla="*/ 49192 h 83467"/>
                <a:gd name="connsiteX121" fmla="*/ 2790241 w 23005101"/>
                <a:gd name="connsiteY121" fmla="*/ 49192 h 83467"/>
                <a:gd name="connsiteX122" fmla="*/ 2641557 w 23005101"/>
                <a:gd name="connsiteY122" fmla="*/ 49192 h 83467"/>
                <a:gd name="connsiteX123" fmla="*/ 2461977 w 23005101"/>
                <a:gd name="connsiteY123" fmla="*/ 49192 h 83467"/>
                <a:gd name="connsiteX124" fmla="*/ 2313293 w 23005101"/>
                <a:gd name="connsiteY124" fmla="*/ 49192 h 83467"/>
                <a:gd name="connsiteX125" fmla="*/ 2133714 w 23005101"/>
                <a:gd name="connsiteY125" fmla="*/ 49192 h 83467"/>
                <a:gd name="connsiteX126" fmla="*/ 1985030 w 23005101"/>
                <a:gd name="connsiteY126" fmla="*/ 49192 h 83467"/>
                <a:gd name="connsiteX127" fmla="*/ 1805450 w 23005101"/>
                <a:gd name="connsiteY127" fmla="*/ 49192 h 83467"/>
                <a:gd name="connsiteX128" fmla="*/ 1656766 w 23005101"/>
                <a:gd name="connsiteY128" fmla="*/ 49192 h 83467"/>
                <a:gd name="connsiteX129" fmla="*/ 1476800 w 23005101"/>
                <a:gd name="connsiteY129" fmla="*/ 49192 h 83467"/>
                <a:gd name="connsiteX130" fmla="*/ 1328116 w 23005101"/>
                <a:gd name="connsiteY130" fmla="*/ 49192 h 83467"/>
                <a:gd name="connsiteX131" fmla="*/ 1148150 w 23005101"/>
                <a:gd name="connsiteY131" fmla="*/ 49192 h 83467"/>
                <a:gd name="connsiteX132" fmla="*/ 999466 w 23005101"/>
                <a:gd name="connsiteY132" fmla="*/ 49192 h 83467"/>
                <a:gd name="connsiteX133" fmla="*/ 819887 w 23005101"/>
                <a:gd name="connsiteY133" fmla="*/ 49192 h 83467"/>
                <a:gd name="connsiteX134" fmla="*/ 671203 w 23005101"/>
                <a:gd name="connsiteY134" fmla="*/ 49192 h 83467"/>
                <a:gd name="connsiteX135" fmla="*/ 491623 w 23005101"/>
                <a:gd name="connsiteY135" fmla="*/ 49192 h 83467"/>
                <a:gd name="connsiteX136" fmla="*/ 342939 w 23005101"/>
                <a:gd name="connsiteY136" fmla="*/ 49192 h 83467"/>
                <a:gd name="connsiteX137" fmla="*/ 163359 w 23005101"/>
                <a:gd name="connsiteY137" fmla="*/ 49192 h 83467"/>
                <a:gd name="connsiteX138" fmla="*/ 14675 w 23005101"/>
                <a:gd name="connsiteY138" fmla="*/ 49192 h 83467"/>
                <a:gd name="connsiteX139" fmla="*/ 0 w 23005101"/>
                <a:gd name="connsiteY139" fmla="*/ 33744 h 83467"/>
                <a:gd name="connsiteX140" fmla="*/ 179580 w 23005101"/>
                <a:gd name="connsiteY140" fmla="*/ 33744 h 83467"/>
                <a:gd name="connsiteX141" fmla="*/ 328264 w 23005101"/>
                <a:gd name="connsiteY141" fmla="*/ 33744 h 83467"/>
                <a:gd name="connsiteX142" fmla="*/ 507843 w 23005101"/>
                <a:gd name="connsiteY142" fmla="*/ 33744 h 83467"/>
                <a:gd name="connsiteX143" fmla="*/ 656527 w 23005101"/>
                <a:gd name="connsiteY143" fmla="*/ 33744 h 83467"/>
                <a:gd name="connsiteX144" fmla="*/ 836107 w 23005101"/>
                <a:gd name="connsiteY144" fmla="*/ 33744 h 83467"/>
                <a:gd name="connsiteX145" fmla="*/ 984791 w 23005101"/>
                <a:gd name="connsiteY145" fmla="*/ 33744 h 83467"/>
                <a:gd name="connsiteX146" fmla="*/ 1164757 w 23005101"/>
                <a:gd name="connsiteY146" fmla="*/ 33744 h 83467"/>
                <a:gd name="connsiteX147" fmla="*/ 1313441 w 23005101"/>
                <a:gd name="connsiteY147" fmla="*/ 33744 h 83467"/>
                <a:gd name="connsiteX148" fmla="*/ 1493406 w 23005101"/>
                <a:gd name="connsiteY148" fmla="*/ 33744 h 83467"/>
                <a:gd name="connsiteX149" fmla="*/ 1642091 w 23005101"/>
                <a:gd name="connsiteY149" fmla="*/ 33744 h 83467"/>
                <a:gd name="connsiteX150" fmla="*/ 1821670 w 23005101"/>
                <a:gd name="connsiteY150" fmla="*/ 33744 h 83467"/>
                <a:gd name="connsiteX151" fmla="*/ 1970354 w 23005101"/>
                <a:gd name="connsiteY151" fmla="*/ 33744 h 83467"/>
                <a:gd name="connsiteX152" fmla="*/ 2149934 w 23005101"/>
                <a:gd name="connsiteY152" fmla="*/ 33744 h 83467"/>
                <a:gd name="connsiteX153" fmla="*/ 2298618 w 23005101"/>
                <a:gd name="connsiteY153" fmla="*/ 33744 h 83467"/>
                <a:gd name="connsiteX154" fmla="*/ 2478197 w 23005101"/>
                <a:gd name="connsiteY154" fmla="*/ 33744 h 83467"/>
                <a:gd name="connsiteX155" fmla="*/ 2626881 w 23005101"/>
                <a:gd name="connsiteY155" fmla="*/ 33744 h 83467"/>
                <a:gd name="connsiteX156" fmla="*/ 2806461 w 23005101"/>
                <a:gd name="connsiteY156" fmla="*/ 33744 h 83467"/>
                <a:gd name="connsiteX157" fmla="*/ 2955145 w 23005101"/>
                <a:gd name="connsiteY157" fmla="*/ 33744 h 83467"/>
                <a:gd name="connsiteX158" fmla="*/ 3135111 w 23005101"/>
                <a:gd name="connsiteY158" fmla="*/ 33744 h 83467"/>
                <a:gd name="connsiteX159" fmla="*/ 3283795 w 23005101"/>
                <a:gd name="connsiteY159" fmla="*/ 33744 h 83467"/>
                <a:gd name="connsiteX160" fmla="*/ 3463761 w 23005101"/>
                <a:gd name="connsiteY160" fmla="*/ 33744 h 83467"/>
                <a:gd name="connsiteX161" fmla="*/ 3612445 w 23005101"/>
                <a:gd name="connsiteY161" fmla="*/ 33744 h 83467"/>
                <a:gd name="connsiteX162" fmla="*/ 3792410 w 23005101"/>
                <a:gd name="connsiteY162" fmla="*/ 33744 h 83467"/>
                <a:gd name="connsiteX163" fmla="*/ 3941095 w 23005101"/>
                <a:gd name="connsiteY163" fmla="*/ 33744 h 83467"/>
                <a:gd name="connsiteX164" fmla="*/ 4121060 w 23005101"/>
                <a:gd name="connsiteY164" fmla="*/ 33744 h 83467"/>
                <a:gd name="connsiteX165" fmla="*/ 4269745 w 23005101"/>
                <a:gd name="connsiteY165" fmla="*/ 33744 h 83467"/>
                <a:gd name="connsiteX166" fmla="*/ 4449324 w 23005101"/>
                <a:gd name="connsiteY166" fmla="*/ 33744 h 83467"/>
                <a:gd name="connsiteX167" fmla="*/ 4598008 w 23005101"/>
                <a:gd name="connsiteY167" fmla="*/ 33744 h 83467"/>
                <a:gd name="connsiteX168" fmla="*/ 4777588 w 23005101"/>
                <a:gd name="connsiteY168" fmla="*/ 33744 h 83467"/>
                <a:gd name="connsiteX169" fmla="*/ 4926272 w 23005101"/>
                <a:gd name="connsiteY169" fmla="*/ 33744 h 83467"/>
                <a:gd name="connsiteX170" fmla="*/ 5106238 w 23005101"/>
                <a:gd name="connsiteY170" fmla="*/ 33744 h 83467"/>
                <a:gd name="connsiteX171" fmla="*/ 5254922 w 23005101"/>
                <a:gd name="connsiteY171" fmla="*/ 33744 h 83467"/>
                <a:gd name="connsiteX172" fmla="*/ 5434887 w 23005101"/>
                <a:gd name="connsiteY172" fmla="*/ 33744 h 83467"/>
                <a:gd name="connsiteX173" fmla="*/ 5583572 w 23005101"/>
                <a:gd name="connsiteY173" fmla="*/ 33744 h 83467"/>
                <a:gd name="connsiteX174" fmla="*/ 5763538 w 23005101"/>
                <a:gd name="connsiteY174" fmla="*/ 33744 h 83467"/>
                <a:gd name="connsiteX175" fmla="*/ 5912221 w 23005101"/>
                <a:gd name="connsiteY175" fmla="*/ 33744 h 83467"/>
                <a:gd name="connsiteX176" fmla="*/ 6091801 w 23005101"/>
                <a:gd name="connsiteY176" fmla="*/ 33744 h 83467"/>
                <a:gd name="connsiteX177" fmla="*/ 6240485 w 23005101"/>
                <a:gd name="connsiteY177" fmla="*/ 33744 h 83467"/>
                <a:gd name="connsiteX178" fmla="*/ 6420065 w 23005101"/>
                <a:gd name="connsiteY178" fmla="*/ 33744 h 83467"/>
                <a:gd name="connsiteX179" fmla="*/ 6568749 w 23005101"/>
                <a:gd name="connsiteY179" fmla="*/ 33744 h 83467"/>
                <a:gd name="connsiteX180" fmla="*/ 6748328 w 23005101"/>
                <a:gd name="connsiteY180" fmla="*/ 33744 h 83467"/>
                <a:gd name="connsiteX181" fmla="*/ 6897012 w 23005101"/>
                <a:gd name="connsiteY181" fmla="*/ 33744 h 83467"/>
                <a:gd name="connsiteX182" fmla="*/ 7076592 w 23005101"/>
                <a:gd name="connsiteY182" fmla="*/ 33744 h 83467"/>
                <a:gd name="connsiteX183" fmla="*/ 7225276 w 23005101"/>
                <a:gd name="connsiteY183" fmla="*/ 33744 h 83467"/>
                <a:gd name="connsiteX184" fmla="*/ 7405242 w 23005101"/>
                <a:gd name="connsiteY184" fmla="*/ 33744 h 83467"/>
                <a:gd name="connsiteX185" fmla="*/ 7553926 w 23005101"/>
                <a:gd name="connsiteY185" fmla="*/ 33744 h 83467"/>
                <a:gd name="connsiteX186" fmla="*/ 7733505 w 23005101"/>
                <a:gd name="connsiteY186" fmla="*/ 33744 h 83467"/>
                <a:gd name="connsiteX187" fmla="*/ 7882190 w 23005101"/>
                <a:gd name="connsiteY187" fmla="*/ 33744 h 83467"/>
                <a:gd name="connsiteX188" fmla="*/ 8061769 w 23005101"/>
                <a:gd name="connsiteY188" fmla="*/ 33744 h 83467"/>
                <a:gd name="connsiteX189" fmla="*/ 8210453 w 23005101"/>
                <a:gd name="connsiteY189" fmla="*/ 33744 h 83467"/>
                <a:gd name="connsiteX190" fmla="*/ 8390418 w 23005101"/>
                <a:gd name="connsiteY190" fmla="*/ 33744 h 83467"/>
                <a:gd name="connsiteX191" fmla="*/ 8539103 w 23005101"/>
                <a:gd name="connsiteY191" fmla="*/ 33744 h 83467"/>
                <a:gd name="connsiteX192" fmla="*/ 8718682 w 23005101"/>
                <a:gd name="connsiteY192" fmla="*/ 33744 h 83467"/>
                <a:gd name="connsiteX193" fmla="*/ 8867366 w 23005101"/>
                <a:gd name="connsiteY193" fmla="*/ 33744 h 83467"/>
                <a:gd name="connsiteX194" fmla="*/ 9047332 w 23005101"/>
                <a:gd name="connsiteY194" fmla="*/ 33744 h 83467"/>
                <a:gd name="connsiteX195" fmla="*/ 9196016 w 23005101"/>
                <a:gd name="connsiteY195" fmla="*/ 33744 h 83467"/>
                <a:gd name="connsiteX196" fmla="*/ 9375596 w 23005101"/>
                <a:gd name="connsiteY196" fmla="*/ 33744 h 83467"/>
                <a:gd name="connsiteX197" fmla="*/ 9524280 w 23005101"/>
                <a:gd name="connsiteY197" fmla="*/ 33744 h 83467"/>
                <a:gd name="connsiteX198" fmla="*/ 9703859 w 23005101"/>
                <a:gd name="connsiteY198" fmla="*/ 33744 h 83467"/>
                <a:gd name="connsiteX199" fmla="*/ 9852543 w 23005101"/>
                <a:gd name="connsiteY199" fmla="*/ 33744 h 83467"/>
                <a:gd name="connsiteX200" fmla="*/ 10032123 w 23005101"/>
                <a:gd name="connsiteY200" fmla="*/ 33744 h 83467"/>
                <a:gd name="connsiteX201" fmla="*/ 10180807 w 23005101"/>
                <a:gd name="connsiteY201" fmla="*/ 33744 h 83467"/>
                <a:gd name="connsiteX202" fmla="*/ 10360773 w 23005101"/>
                <a:gd name="connsiteY202" fmla="*/ 33744 h 83467"/>
                <a:gd name="connsiteX203" fmla="*/ 10509457 w 23005101"/>
                <a:gd name="connsiteY203" fmla="*/ 33744 h 83467"/>
                <a:gd name="connsiteX204" fmla="*/ 10689036 w 23005101"/>
                <a:gd name="connsiteY204" fmla="*/ 33744 h 83467"/>
                <a:gd name="connsiteX205" fmla="*/ 10837721 w 23005101"/>
                <a:gd name="connsiteY205" fmla="*/ 33744 h 83467"/>
                <a:gd name="connsiteX206" fmla="*/ 11017687 w 23005101"/>
                <a:gd name="connsiteY206" fmla="*/ 33744 h 83467"/>
                <a:gd name="connsiteX207" fmla="*/ 11166371 w 23005101"/>
                <a:gd name="connsiteY207" fmla="*/ 33744 h 83467"/>
                <a:gd name="connsiteX208" fmla="*/ 11345950 w 23005101"/>
                <a:gd name="connsiteY208" fmla="*/ 33744 h 83467"/>
                <a:gd name="connsiteX209" fmla="*/ 11494635 w 23005101"/>
                <a:gd name="connsiteY209" fmla="*/ 33744 h 83467"/>
                <a:gd name="connsiteX210" fmla="*/ 11674214 w 23005101"/>
                <a:gd name="connsiteY210" fmla="*/ 33744 h 83467"/>
                <a:gd name="connsiteX211" fmla="*/ 11822898 w 23005101"/>
                <a:gd name="connsiteY211" fmla="*/ 33744 h 83467"/>
                <a:gd name="connsiteX212" fmla="*/ 12002477 w 23005101"/>
                <a:gd name="connsiteY212" fmla="*/ 33744 h 83467"/>
                <a:gd name="connsiteX213" fmla="*/ 12151162 w 23005101"/>
                <a:gd name="connsiteY213" fmla="*/ 33744 h 83467"/>
                <a:gd name="connsiteX214" fmla="*/ 12330741 w 23005101"/>
                <a:gd name="connsiteY214" fmla="*/ 33744 h 83467"/>
                <a:gd name="connsiteX215" fmla="*/ 12479425 w 23005101"/>
                <a:gd name="connsiteY215" fmla="*/ 33744 h 83467"/>
                <a:gd name="connsiteX216" fmla="*/ 12659390 w 23005101"/>
                <a:gd name="connsiteY216" fmla="*/ 33744 h 83467"/>
                <a:gd name="connsiteX217" fmla="*/ 12808074 w 23005101"/>
                <a:gd name="connsiteY217" fmla="*/ 33744 h 83467"/>
                <a:gd name="connsiteX218" fmla="*/ 12987654 w 23005101"/>
                <a:gd name="connsiteY218" fmla="*/ 33744 h 83467"/>
                <a:gd name="connsiteX219" fmla="*/ 13136338 w 23005101"/>
                <a:gd name="connsiteY219" fmla="*/ 33744 h 83467"/>
                <a:gd name="connsiteX220" fmla="*/ 13315917 w 23005101"/>
                <a:gd name="connsiteY220" fmla="*/ 33744 h 83467"/>
                <a:gd name="connsiteX221" fmla="*/ 13464602 w 23005101"/>
                <a:gd name="connsiteY221" fmla="*/ 33744 h 83467"/>
                <a:gd name="connsiteX222" fmla="*/ 13644181 w 23005101"/>
                <a:gd name="connsiteY222" fmla="*/ 33744 h 83467"/>
                <a:gd name="connsiteX223" fmla="*/ 13792865 w 23005101"/>
                <a:gd name="connsiteY223" fmla="*/ 33744 h 83467"/>
                <a:gd name="connsiteX224" fmla="*/ 13972445 w 23005101"/>
                <a:gd name="connsiteY224" fmla="*/ 33744 h 83467"/>
                <a:gd name="connsiteX225" fmla="*/ 14121129 w 23005101"/>
                <a:gd name="connsiteY225" fmla="*/ 33744 h 83467"/>
                <a:gd name="connsiteX226" fmla="*/ 14300708 w 23005101"/>
                <a:gd name="connsiteY226" fmla="*/ 33744 h 83467"/>
                <a:gd name="connsiteX227" fmla="*/ 14449393 w 23005101"/>
                <a:gd name="connsiteY227" fmla="*/ 33744 h 83467"/>
                <a:gd name="connsiteX228" fmla="*/ 14629359 w 23005101"/>
                <a:gd name="connsiteY228" fmla="*/ 33744 h 83467"/>
                <a:gd name="connsiteX229" fmla="*/ 14778043 w 23005101"/>
                <a:gd name="connsiteY229" fmla="*/ 33744 h 83467"/>
                <a:gd name="connsiteX230" fmla="*/ 14957622 w 23005101"/>
                <a:gd name="connsiteY230" fmla="*/ 33744 h 83467"/>
                <a:gd name="connsiteX231" fmla="*/ 15106307 w 23005101"/>
                <a:gd name="connsiteY231" fmla="*/ 33744 h 83467"/>
                <a:gd name="connsiteX232" fmla="*/ 15286272 w 23005101"/>
                <a:gd name="connsiteY232" fmla="*/ 33744 h 83467"/>
                <a:gd name="connsiteX233" fmla="*/ 15434957 w 23005101"/>
                <a:gd name="connsiteY233" fmla="*/ 33744 h 83467"/>
                <a:gd name="connsiteX234" fmla="*/ 15614921 w 23005101"/>
                <a:gd name="connsiteY234" fmla="*/ 33744 h 83467"/>
                <a:gd name="connsiteX235" fmla="*/ 15763606 w 23005101"/>
                <a:gd name="connsiteY235" fmla="*/ 33744 h 83467"/>
                <a:gd name="connsiteX236" fmla="*/ 15943185 w 23005101"/>
                <a:gd name="connsiteY236" fmla="*/ 33744 h 83467"/>
                <a:gd name="connsiteX237" fmla="*/ 16091869 w 23005101"/>
                <a:gd name="connsiteY237" fmla="*/ 33744 h 83467"/>
                <a:gd name="connsiteX238" fmla="*/ 16271449 w 23005101"/>
                <a:gd name="connsiteY238" fmla="*/ 33744 h 83467"/>
                <a:gd name="connsiteX239" fmla="*/ 16420133 w 23005101"/>
                <a:gd name="connsiteY239" fmla="*/ 33744 h 83467"/>
                <a:gd name="connsiteX240" fmla="*/ 16600099 w 23005101"/>
                <a:gd name="connsiteY240" fmla="*/ 33744 h 83467"/>
                <a:gd name="connsiteX241" fmla="*/ 16748783 w 23005101"/>
                <a:gd name="connsiteY241" fmla="*/ 33744 h 83467"/>
                <a:gd name="connsiteX242" fmla="*/ 16928750 w 23005101"/>
                <a:gd name="connsiteY242" fmla="*/ 33744 h 83467"/>
                <a:gd name="connsiteX243" fmla="*/ 17077434 w 23005101"/>
                <a:gd name="connsiteY243" fmla="*/ 33744 h 83467"/>
                <a:gd name="connsiteX244" fmla="*/ 17257398 w 23005101"/>
                <a:gd name="connsiteY244" fmla="*/ 33744 h 83467"/>
                <a:gd name="connsiteX245" fmla="*/ 17406082 w 23005101"/>
                <a:gd name="connsiteY245" fmla="*/ 33744 h 83467"/>
                <a:gd name="connsiteX246" fmla="*/ 17585662 w 23005101"/>
                <a:gd name="connsiteY246" fmla="*/ 33744 h 83467"/>
                <a:gd name="connsiteX247" fmla="*/ 17734346 w 23005101"/>
                <a:gd name="connsiteY247" fmla="*/ 33744 h 83467"/>
                <a:gd name="connsiteX248" fmla="*/ 17914312 w 23005101"/>
                <a:gd name="connsiteY248" fmla="*/ 33744 h 83467"/>
                <a:gd name="connsiteX249" fmla="*/ 18062996 w 23005101"/>
                <a:gd name="connsiteY249" fmla="*/ 33744 h 83467"/>
                <a:gd name="connsiteX250" fmla="*/ 18242576 w 23005101"/>
                <a:gd name="connsiteY250" fmla="*/ 33744 h 83467"/>
                <a:gd name="connsiteX251" fmla="*/ 18391260 w 23005101"/>
                <a:gd name="connsiteY251" fmla="*/ 33744 h 83467"/>
                <a:gd name="connsiteX252" fmla="*/ 18570840 w 23005101"/>
                <a:gd name="connsiteY252" fmla="*/ 33744 h 83467"/>
                <a:gd name="connsiteX253" fmla="*/ 18719524 w 23005101"/>
                <a:gd name="connsiteY253" fmla="*/ 33744 h 83467"/>
                <a:gd name="connsiteX254" fmla="*/ 18899490 w 23005101"/>
                <a:gd name="connsiteY254" fmla="*/ 33744 h 83467"/>
                <a:gd name="connsiteX255" fmla="*/ 19048174 w 23005101"/>
                <a:gd name="connsiteY255" fmla="*/ 33744 h 83467"/>
                <a:gd name="connsiteX256" fmla="*/ 19228140 w 23005101"/>
                <a:gd name="connsiteY256" fmla="*/ 33744 h 83467"/>
                <a:gd name="connsiteX257" fmla="*/ 19376822 w 23005101"/>
                <a:gd name="connsiteY257" fmla="*/ 33744 h 83467"/>
                <a:gd name="connsiteX258" fmla="*/ 19556788 w 23005101"/>
                <a:gd name="connsiteY258" fmla="*/ 33744 h 83467"/>
                <a:gd name="connsiteX259" fmla="*/ 19705474 w 23005101"/>
                <a:gd name="connsiteY259" fmla="*/ 33744 h 83467"/>
                <a:gd name="connsiteX260" fmla="*/ 19885054 w 23005101"/>
                <a:gd name="connsiteY260" fmla="*/ 33744 h 83467"/>
                <a:gd name="connsiteX261" fmla="*/ 20033736 w 23005101"/>
                <a:gd name="connsiteY261" fmla="*/ 33744 h 83467"/>
                <a:gd name="connsiteX262" fmla="*/ 20213318 w 23005101"/>
                <a:gd name="connsiteY262" fmla="*/ 33744 h 83467"/>
                <a:gd name="connsiteX263" fmla="*/ 20362000 w 23005101"/>
                <a:gd name="connsiteY263" fmla="*/ 33744 h 83467"/>
                <a:gd name="connsiteX264" fmla="*/ 20541580 w 23005101"/>
                <a:gd name="connsiteY264" fmla="*/ 33744 h 83467"/>
                <a:gd name="connsiteX265" fmla="*/ 20690264 w 23005101"/>
                <a:gd name="connsiteY265" fmla="*/ 33744 h 83467"/>
                <a:gd name="connsiteX266" fmla="*/ 20869844 w 23005101"/>
                <a:gd name="connsiteY266" fmla="*/ 33744 h 83467"/>
                <a:gd name="connsiteX267" fmla="*/ 21018528 w 23005101"/>
                <a:gd name="connsiteY267" fmla="*/ 33744 h 83467"/>
                <a:gd name="connsiteX268" fmla="*/ 21198492 w 23005101"/>
                <a:gd name="connsiteY268" fmla="*/ 33744 h 83467"/>
                <a:gd name="connsiteX269" fmla="*/ 21347178 w 23005101"/>
                <a:gd name="connsiteY269" fmla="*/ 33744 h 83467"/>
                <a:gd name="connsiteX270" fmla="*/ 21527142 w 23005101"/>
                <a:gd name="connsiteY270" fmla="*/ 33744 h 83467"/>
                <a:gd name="connsiteX271" fmla="*/ 21675828 w 23005101"/>
                <a:gd name="connsiteY271" fmla="*/ 33744 h 83467"/>
                <a:gd name="connsiteX272" fmla="*/ 21855406 w 23005101"/>
                <a:gd name="connsiteY272" fmla="*/ 33744 h 83467"/>
                <a:gd name="connsiteX273" fmla="*/ 22004092 w 23005101"/>
                <a:gd name="connsiteY273" fmla="*/ 33744 h 83467"/>
                <a:gd name="connsiteX274" fmla="*/ 22184056 w 23005101"/>
                <a:gd name="connsiteY274" fmla="*/ 33744 h 83467"/>
                <a:gd name="connsiteX275" fmla="*/ 22332742 w 23005101"/>
                <a:gd name="connsiteY275" fmla="*/ 33744 h 83467"/>
                <a:gd name="connsiteX276" fmla="*/ 22512706 w 23005101"/>
                <a:gd name="connsiteY276" fmla="*/ 33744 h 83467"/>
                <a:gd name="connsiteX277" fmla="*/ 22661390 w 23005101"/>
                <a:gd name="connsiteY277" fmla="*/ 33744 h 83467"/>
                <a:gd name="connsiteX278" fmla="*/ 22840970 w 23005101"/>
                <a:gd name="connsiteY278" fmla="*/ 33744 h 83467"/>
                <a:gd name="connsiteX279" fmla="*/ 22989654 w 23005101"/>
                <a:gd name="connsiteY279" fmla="*/ 33744 h 83467"/>
                <a:gd name="connsiteX280" fmla="*/ 23005102 w 23005101"/>
                <a:gd name="connsiteY280" fmla="*/ 49578 h 83467"/>
                <a:gd name="connsiteX281" fmla="*/ 22825138 w 23005101"/>
                <a:gd name="connsiteY281" fmla="*/ 49578 h 83467"/>
                <a:gd name="connsiteX282" fmla="*/ 22676452 w 23005101"/>
                <a:gd name="connsiteY282" fmla="*/ 49578 h 83467"/>
                <a:gd name="connsiteX283" fmla="*/ 22585310 w 23005101"/>
                <a:gd name="connsiteY283" fmla="*/ 83178 h 8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467">
                  <a:moveTo>
                    <a:pt x="22585310" y="83178"/>
                  </a:moveTo>
                  <a:cubicBezTo>
                    <a:pt x="22551712" y="83178"/>
                    <a:pt x="22518114" y="71978"/>
                    <a:pt x="22495328" y="49192"/>
                  </a:cubicBezTo>
                  <a:cubicBezTo>
                    <a:pt x="22458638" y="12890"/>
                    <a:pt x="22383332" y="12890"/>
                    <a:pt x="22346644" y="49192"/>
                  </a:cubicBezTo>
                  <a:cubicBezTo>
                    <a:pt x="22301458" y="94377"/>
                    <a:pt x="22212248" y="94377"/>
                    <a:pt x="22167064" y="49192"/>
                  </a:cubicBezTo>
                  <a:cubicBezTo>
                    <a:pt x="22130374" y="12504"/>
                    <a:pt x="22055070" y="12890"/>
                    <a:pt x="22018380" y="49192"/>
                  </a:cubicBezTo>
                  <a:cubicBezTo>
                    <a:pt x="21973194" y="94377"/>
                    <a:pt x="21883984" y="94377"/>
                    <a:pt x="21838800" y="49192"/>
                  </a:cubicBezTo>
                  <a:cubicBezTo>
                    <a:pt x="21802112" y="12504"/>
                    <a:pt x="21727190" y="12890"/>
                    <a:pt x="21690116" y="49192"/>
                  </a:cubicBezTo>
                  <a:cubicBezTo>
                    <a:pt x="21644930" y="94377"/>
                    <a:pt x="21555720" y="94377"/>
                    <a:pt x="21510536" y="49192"/>
                  </a:cubicBezTo>
                  <a:cubicBezTo>
                    <a:pt x="21473848" y="12890"/>
                    <a:pt x="21398926" y="12890"/>
                    <a:pt x="21361854" y="49192"/>
                  </a:cubicBezTo>
                  <a:cubicBezTo>
                    <a:pt x="21316668" y="94377"/>
                    <a:pt x="21227456" y="94377"/>
                    <a:pt x="21182272" y="49192"/>
                  </a:cubicBezTo>
                  <a:cubicBezTo>
                    <a:pt x="21145584" y="12504"/>
                    <a:pt x="21070278" y="12890"/>
                    <a:pt x="21033590" y="49192"/>
                  </a:cubicBezTo>
                  <a:cubicBezTo>
                    <a:pt x="20988404" y="94377"/>
                    <a:pt x="20899194" y="94377"/>
                    <a:pt x="20854010" y="49192"/>
                  </a:cubicBezTo>
                  <a:cubicBezTo>
                    <a:pt x="20817320" y="12890"/>
                    <a:pt x="20742014" y="12504"/>
                    <a:pt x="20705326" y="49192"/>
                  </a:cubicBezTo>
                  <a:cubicBezTo>
                    <a:pt x="20660140" y="94377"/>
                    <a:pt x="20570930" y="94377"/>
                    <a:pt x="20525358" y="49192"/>
                  </a:cubicBezTo>
                  <a:cubicBezTo>
                    <a:pt x="20488672" y="12504"/>
                    <a:pt x="20413364" y="12890"/>
                    <a:pt x="20376676" y="49192"/>
                  </a:cubicBezTo>
                  <a:cubicBezTo>
                    <a:pt x="20331492" y="94377"/>
                    <a:pt x="20242282" y="94377"/>
                    <a:pt x="20196708" y="49192"/>
                  </a:cubicBezTo>
                  <a:cubicBezTo>
                    <a:pt x="20160022" y="12890"/>
                    <a:pt x="20084714" y="12504"/>
                    <a:pt x="20048026" y="49192"/>
                  </a:cubicBezTo>
                  <a:cubicBezTo>
                    <a:pt x="20002842" y="94377"/>
                    <a:pt x="19913632" y="94377"/>
                    <a:pt x="19868446" y="49192"/>
                  </a:cubicBezTo>
                  <a:cubicBezTo>
                    <a:pt x="19831758" y="12890"/>
                    <a:pt x="19756836" y="12890"/>
                    <a:pt x="19719762" y="49192"/>
                  </a:cubicBezTo>
                  <a:cubicBezTo>
                    <a:pt x="19674578" y="94377"/>
                    <a:pt x="19585368" y="94377"/>
                    <a:pt x="19540182" y="49192"/>
                  </a:cubicBezTo>
                  <a:cubicBezTo>
                    <a:pt x="19503494" y="12890"/>
                    <a:pt x="19428188" y="12890"/>
                    <a:pt x="19391498" y="49192"/>
                  </a:cubicBezTo>
                  <a:cubicBezTo>
                    <a:pt x="19346314" y="94377"/>
                    <a:pt x="19257104" y="94377"/>
                    <a:pt x="19211920" y="49192"/>
                  </a:cubicBezTo>
                  <a:cubicBezTo>
                    <a:pt x="19175230" y="12890"/>
                    <a:pt x="19099924" y="12890"/>
                    <a:pt x="19063234" y="49192"/>
                  </a:cubicBezTo>
                  <a:cubicBezTo>
                    <a:pt x="19018050" y="94377"/>
                    <a:pt x="18928840" y="94377"/>
                    <a:pt x="18883656" y="49192"/>
                  </a:cubicBezTo>
                  <a:cubicBezTo>
                    <a:pt x="18846966" y="12890"/>
                    <a:pt x="18771660" y="12890"/>
                    <a:pt x="18734972" y="49192"/>
                  </a:cubicBezTo>
                  <a:cubicBezTo>
                    <a:pt x="18689788" y="94377"/>
                    <a:pt x="18600576" y="94377"/>
                    <a:pt x="18555006" y="49192"/>
                  </a:cubicBezTo>
                  <a:cubicBezTo>
                    <a:pt x="18518318" y="12890"/>
                    <a:pt x="18443396" y="12890"/>
                    <a:pt x="18406320" y="49192"/>
                  </a:cubicBezTo>
                  <a:cubicBezTo>
                    <a:pt x="18360750" y="94377"/>
                    <a:pt x="18271926" y="94377"/>
                    <a:pt x="18226356" y="49192"/>
                  </a:cubicBezTo>
                  <a:cubicBezTo>
                    <a:pt x="18189668" y="12890"/>
                    <a:pt x="18114360" y="12890"/>
                    <a:pt x="18077672" y="49192"/>
                  </a:cubicBezTo>
                  <a:cubicBezTo>
                    <a:pt x="18032486" y="94377"/>
                    <a:pt x="17943276" y="94377"/>
                    <a:pt x="17898092" y="49192"/>
                  </a:cubicBezTo>
                  <a:cubicBezTo>
                    <a:pt x="17861404" y="12890"/>
                    <a:pt x="17786482" y="12890"/>
                    <a:pt x="17749408" y="49192"/>
                  </a:cubicBezTo>
                  <a:cubicBezTo>
                    <a:pt x="17704224" y="94377"/>
                    <a:pt x="17615012" y="94377"/>
                    <a:pt x="17569442" y="49192"/>
                  </a:cubicBezTo>
                  <a:cubicBezTo>
                    <a:pt x="17532754" y="12890"/>
                    <a:pt x="17457832" y="12890"/>
                    <a:pt x="17420758" y="49192"/>
                  </a:cubicBezTo>
                  <a:cubicBezTo>
                    <a:pt x="17375574" y="94377"/>
                    <a:pt x="17286362" y="94377"/>
                    <a:pt x="17240792" y="49192"/>
                  </a:cubicBezTo>
                  <a:cubicBezTo>
                    <a:pt x="17203718" y="12504"/>
                    <a:pt x="17128796" y="12890"/>
                    <a:pt x="17092108" y="49192"/>
                  </a:cubicBezTo>
                  <a:cubicBezTo>
                    <a:pt x="17046538" y="94377"/>
                    <a:pt x="16957714" y="94377"/>
                    <a:pt x="16912528" y="49192"/>
                  </a:cubicBezTo>
                  <a:cubicBezTo>
                    <a:pt x="16875840" y="12504"/>
                    <a:pt x="16800532" y="12890"/>
                    <a:pt x="16763844" y="49192"/>
                  </a:cubicBezTo>
                  <a:cubicBezTo>
                    <a:pt x="16718660" y="94377"/>
                    <a:pt x="16629450" y="94377"/>
                    <a:pt x="16584265" y="49192"/>
                  </a:cubicBezTo>
                  <a:cubicBezTo>
                    <a:pt x="16547577" y="12504"/>
                    <a:pt x="16472269" y="12890"/>
                    <a:pt x="16435581" y="49192"/>
                  </a:cubicBezTo>
                  <a:cubicBezTo>
                    <a:pt x="16390010" y="94377"/>
                    <a:pt x="16301186" y="94377"/>
                    <a:pt x="16255616" y="49192"/>
                  </a:cubicBezTo>
                  <a:cubicBezTo>
                    <a:pt x="16218927" y="12890"/>
                    <a:pt x="16143619" y="12890"/>
                    <a:pt x="16106931" y="49192"/>
                  </a:cubicBezTo>
                  <a:cubicBezTo>
                    <a:pt x="16061361" y="94377"/>
                    <a:pt x="15972536" y="94377"/>
                    <a:pt x="15926966" y="49192"/>
                  </a:cubicBezTo>
                  <a:cubicBezTo>
                    <a:pt x="15890277" y="12890"/>
                    <a:pt x="15815355" y="12890"/>
                    <a:pt x="15778281" y="49192"/>
                  </a:cubicBezTo>
                  <a:cubicBezTo>
                    <a:pt x="15733097" y="94377"/>
                    <a:pt x="15643886" y="94377"/>
                    <a:pt x="15598702" y="49192"/>
                  </a:cubicBezTo>
                  <a:cubicBezTo>
                    <a:pt x="15562013" y="12504"/>
                    <a:pt x="15486706" y="12890"/>
                    <a:pt x="15450018" y="49192"/>
                  </a:cubicBezTo>
                  <a:cubicBezTo>
                    <a:pt x="15404834" y="94377"/>
                    <a:pt x="15315622" y="94377"/>
                    <a:pt x="15270438" y="49192"/>
                  </a:cubicBezTo>
                  <a:cubicBezTo>
                    <a:pt x="15233750" y="12890"/>
                    <a:pt x="15158443" y="12504"/>
                    <a:pt x="15121754" y="49192"/>
                  </a:cubicBezTo>
                  <a:cubicBezTo>
                    <a:pt x="15076570" y="94377"/>
                    <a:pt x="14987359" y="94377"/>
                    <a:pt x="14942175" y="49192"/>
                  </a:cubicBezTo>
                  <a:cubicBezTo>
                    <a:pt x="14905486" y="12504"/>
                    <a:pt x="14830179" y="12890"/>
                    <a:pt x="14793490" y="49192"/>
                  </a:cubicBezTo>
                  <a:cubicBezTo>
                    <a:pt x="14748306" y="94377"/>
                    <a:pt x="14659095" y="94377"/>
                    <a:pt x="14613911" y="49192"/>
                  </a:cubicBezTo>
                  <a:cubicBezTo>
                    <a:pt x="14577222" y="12890"/>
                    <a:pt x="14501915" y="12890"/>
                    <a:pt x="14465227" y="49192"/>
                  </a:cubicBezTo>
                  <a:cubicBezTo>
                    <a:pt x="14420043" y="94377"/>
                    <a:pt x="14330831" y="94377"/>
                    <a:pt x="14285647" y="49192"/>
                  </a:cubicBezTo>
                  <a:cubicBezTo>
                    <a:pt x="14248959" y="12890"/>
                    <a:pt x="14173652" y="12890"/>
                    <a:pt x="14136963" y="49192"/>
                  </a:cubicBezTo>
                  <a:cubicBezTo>
                    <a:pt x="14091779" y="94377"/>
                    <a:pt x="14002568" y="94377"/>
                    <a:pt x="13957384" y="49192"/>
                  </a:cubicBezTo>
                  <a:cubicBezTo>
                    <a:pt x="13920695" y="12890"/>
                    <a:pt x="13845388" y="12890"/>
                    <a:pt x="13808699" y="49192"/>
                  </a:cubicBezTo>
                  <a:cubicBezTo>
                    <a:pt x="13763516" y="94377"/>
                    <a:pt x="13674304" y="94377"/>
                    <a:pt x="13628734" y="49192"/>
                  </a:cubicBezTo>
                  <a:cubicBezTo>
                    <a:pt x="13592046" y="12890"/>
                    <a:pt x="13516738" y="12890"/>
                    <a:pt x="13480049" y="49192"/>
                  </a:cubicBezTo>
                  <a:cubicBezTo>
                    <a:pt x="13434865" y="94377"/>
                    <a:pt x="13345655" y="94377"/>
                    <a:pt x="13300085" y="49192"/>
                  </a:cubicBezTo>
                  <a:cubicBezTo>
                    <a:pt x="13263396" y="12890"/>
                    <a:pt x="13188474" y="12890"/>
                    <a:pt x="13151400" y="49192"/>
                  </a:cubicBezTo>
                  <a:cubicBezTo>
                    <a:pt x="13106215" y="94377"/>
                    <a:pt x="13017005" y="94377"/>
                    <a:pt x="12971434" y="49192"/>
                  </a:cubicBezTo>
                  <a:cubicBezTo>
                    <a:pt x="12934746" y="12890"/>
                    <a:pt x="12859824" y="12890"/>
                    <a:pt x="12822750" y="49192"/>
                  </a:cubicBezTo>
                  <a:cubicBezTo>
                    <a:pt x="12777565" y="94377"/>
                    <a:pt x="12688355" y="94377"/>
                    <a:pt x="12643171" y="49192"/>
                  </a:cubicBezTo>
                  <a:cubicBezTo>
                    <a:pt x="12606482" y="12890"/>
                    <a:pt x="12531175" y="12890"/>
                    <a:pt x="12494486" y="49192"/>
                  </a:cubicBezTo>
                  <a:cubicBezTo>
                    <a:pt x="12449301" y="94377"/>
                    <a:pt x="12360091" y="94377"/>
                    <a:pt x="12314907" y="49192"/>
                  </a:cubicBezTo>
                  <a:cubicBezTo>
                    <a:pt x="12278218" y="12890"/>
                    <a:pt x="12202911" y="12890"/>
                    <a:pt x="12166223" y="49192"/>
                  </a:cubicBezTo>
                  <a:cubicBezTo>
                    <a:pt x="12120652" y="94377"/>
                    <a:pt x="12031827" y="94377"/>
                    <a:pt x="11986257" y="49192"/>
                  </a:cubicBezTo>
                  <a:cubicBezTo>
                    <a:pt x="11949569" y="12504"/>
                    <a:pt x="11874261" y="12890"/>
                    <a:pt x="11837573" y="49192"/>
                  </a:cubicBezTo>
                  <a:cubicBezTo>
                    <a:pt x="11792389" y="94377"/>
                    <a:pt x="11703178" y="94377"/>
                    <a:pt x="11657607" y="49192"/>
                  </a:cubicBezTo>
                  <a:cubicBezTo>
                    <a:pt x="11620919" y="12504"/>
                    <a:pt x="11545611" y="12890"/>
                    <a:pt x="11508923" y="49192"/>
                  </a:cubicBezTo>
                  <a:cubicBezTo>
                    <a:pt x="11463352" y="94377"/>
                    <a:pt x="11374528" y="94377"/>
                    <a:pt x="11328958" y="49192"/>
                  </a:cubicBezTo>
                  <a:cubicBezTo>
                    <a:pt x="11292269" y="12504"/>
                    <a:pt x="11216962" y="12890"/>
                    <a:pt x="11180273" y="49192"/>
                  </a:cubicBezTo>
                  <a:cubicBezTo>
                    <a:pt x="11135088" y="94377"/>
                    <a:pt x="11045878" y="94377"/>
                    <a:pt x="11000694" y="49192"/>
                  </a:cubicBezTo>
                  <a:cubicBezTo>
                    <a:pt x="10964005" y="12890"/>
                    <a:pt x="10889084" y="12890"/>
                    <a:pt x="10852010" y="49192"/>
                  </a:cubicBezTo>
                  <a:cubicBezTo>
                    <a:pt x="10806439" y="94377"/>
                    <a:pt x="10717614" y="94377"/>
                    <a:pt x="10672044" y="49192"/>
                  </a:cubicBezTo>
                  <a:cubicBezTo>
                    <a:pt x="10634970" y="12504"/>
                    <a:pt x="10560048" y="12890"/>
                    <a:pt x="10523359" y="49192"/>
                  </a:cubicBezTo>
                  <a:cubicBezTo>
                    <a:pt x="10478176" y="94377"/>
                    <a:pt x="10388965" y="94377"/>
                    <a:pt x="10343780" y="49192"/>
                  </a:cubicBezTo>
                  <a:cubicBezTo>
                    <a:pt x="10307093" y="12890"/>
                    <a:pt x="10232171" y="12504"/>
                    <a:pt x="10195096" y="49192"/>
                  </a:cubicBezTo>
                  <a:cubicBezTo>
                    <a:pt x="10149912" y="94377"/>
                    <a:pt x="10060702" y="94377"/>
                    <a:pt x="10015517" y="49192"/>
                  </a:cubicBezTo>
                  <a:cubicBezTo>
                    <a:pt x="9978829" y="12890"/>
                    <a:pt x="9903521" y="12890"/>
                    <a:pt x="9866833" y="49192"/>
                  </a:cubicBezTo>
                  <a:cubicBezTo>
                    <a:pt x="9821648" y="94377"/>
                    <a:pt x="9732437" y="94377"/>
                    <a:pt x="9687253" y="49192"/>
                  </a:cubicBezTo>
                  <a:cubicBezTo>
                    <a:pt x="9650565" y="12890"/>
                    <a:pt x="9575257" y="12890"/>
                    <a:pt x="9538569" y="49192"/>
                  </a:cubicBezTo>
                  <a:cubicBezTo>
                    <a:pt x="9493385" y="94377"/>
                    <a:pt x="9404174" y="94377"/>
                    <a:pt x="9358989" y="49192"/>
                  </a:cubicBezTo>
                  <a:cubicBezTo>
                    <a:pt x="9322301" y="12890"/>
                    <a:pt x="9246994" y="12890"/>
                    <a:pt x="9210305" y="49192"/>
                  </a:cubicBezTo>
                  <a:cubicBezTo>
                    <a:pt x="9164734" y="94377"/>
                    <a:pt x="9075910" y="94377"/>
                    <a:pt x="9030340" y="49192"/>
                  </a:cubicBezTo>
                  <a:cubicBezTo>
                    <a:pt x="8993651" y="12890"/>
                    <a:pt x="8918343" y="12890"/>
                    <a:pt x="8881655" y="49192"/>
                  </a:cubicBezTo>
                  <a:cubicBezTo>
                    <a:pt x="8836085" y="94377"/>
                    <a:pt x="8747260" y="94377"/>
                    <a:pt x="8701690" y="49192"/>
                  </a:cubicBezTo>
                  <a:cubicBezTo>
                    <a:pt x="8665001" y="12890"/>
                    <a:pt x="8589694" y="12890"/>
                    <a:pt x="8553006" y="49192"/>
                  </a:cubicBezTo>
                  <a:cubicBezTo>
                    <a:pt x="8507821" y="94377"/>
                    <a:pt x="8418611" y="94377"/>
                    <a:pt x="8373427" y="49192"/>
                  </a:cubicBezTo>
                  <a:cubicBezTo>
                    <a:pt x="8336352" y="12890"/>
                    <a:pt x="8261430" y="12890"/>
                    <a:pt x="8224742" y="49192"/>
                  </a:cubicBezTo>
                  <a:cubicBezTo>
                    <a:pt x="8179558" y="94377"/>
                    <a:pt x="8090347" y="94377"/>
                    <a:pt x="8045163" y="49192"/>
                  </a:cubicBezTo>
                  <a:cubicBezTo>
                    <a:pt x="8008474" y="12890"/>
                    <a:pt x="7933167" y="12890"/>
                    <a:pt x="7896479" y="49192"/>
                  </a:cubicBezTo>
                  <a:cubicBezTo>
                    <a:pt x="7851294" y="94377"/>
                    <a:pt x="7762084" y="94377"/>
                    <a:pt x="7716899" y="49192"/>
                  </a:cubicBezTo>
                  <a:cubicBezTo>
                    <a:pt x="7680211" y="12890"/>
                    <a:pt x="7604903" y="12890"/>
                    <a:pt x="7568215" y="49192"/>
                  </a:cubicBezTo>
                  <a:cubicBezTo>
                    <a:pt x="7523031" y="94377"/>
                    <a:pt x="7433820" y="94377"/>
                    <a:pt x="7388636" y="49192"/>
                  </a:cubicBezTo>
                  <a:cubicBezTo>
                    <a:pt x="7351947" y="12890"/>
                    <a:pt x="7277026" y="12890"/>
                    <a:pt x="7239951" y="49192"/>
                  </a:cubicBezTo>
                  <a:cubicBezTo>
                    <a:pt x="7194767" y="94377"/>
                    <a:pt x="7105557" y="94377"/>
                    <a:pt x="7060372" y="49192"/>
                  </a:cubicBezTo>
                  <a:cubicBezTo>
                    <a:pt x="7023683" y="12890"/>
                    <a:pt x="6948376" y="12890"/>
                    <a:pt x="6911688" y="49192"/>
                  </a:cubicBezTo>
                  <a:cubicBezTo>
                    <a:pt x="6866503" y="94377"/>
                    <a:pt x="6777293" y="94377"/>
                    <a:pt x="6732108" y="49192"/>
                  </a:cubicBezTo>
                  <a:cubicBezTo>
                    <a:pt x="6695420" y="12890"/>
                    <a:pt x="6620112" y="12890"/>
                    <a:pt x="6583424" y="49192"/>
                  </a:cubicBezTo>
                  <a:cubicBezTo>
                    <a:pt x="6537853" y="94377"/>
                    <a:pt x="6449029" y="94377"/>
                    <a:pt x="6403458" y="49192"/>
                  </a:cubicBezTo>
                  <a:cubicBezTo>
                    <a:pt x="6366770" y="12890"/>
                    <a:pt x="6291849" y="12890"/>
                    <a:pt x="6254774" y="49192"/>
                  </a:cubicBezTo>
                  <a:cubicBezTo>
                    <a:pt x="6209589" y="94377"/>
                    <a:pt x="6120379" y="94377"/>
                    <a:pt x="6075195" y="49192"/>
                  </a:cubicBezTo>
                  <a:cubicBezTo>
                    <a:pt x="6038506" y="12890"/>
                    <a:pt x="5963585" y="12890"/>
                    <a:pt x="5926511" y="49192"/>
                  </a:cubicBezTo>
                  <a:cubicBezTo>
                    <a:pt x="5881326" y="94377"/>
                    <a:pt x="5792115" y="94377"/>
                    <a:pt x="5746931" y="49192"/>
                  </a:cubicBezTo>
                  <a:cubicBezTo>
                    <a:pt x="5710243" y="12890"/>
                    <a:pt x="5634935" y="12890"/>
                    <a:pt x="5598247" y="49192"/>
                  </a:cubicBezTo>
                  <a:cubicBezTo>
                    <a:pt x="5553062" y="94377"/>
                    <a:pt x="5463852" y="94377"/>
                    <a:pt x="5418281" y="49192"/>
                  </a:cubicBezTo>
                  <a:cubicBezTo>
                    <a:pt x="5381593" y="12890"/>
                    <a:pt x="5306672" y="12890"/>
                    <a:pt x="5269597" y="49192"/>
                  </a:cubicBezTo>
                  <a:cubicBezTo>
                    <a:pt x="5224413" y="94377"/>
                    <a:pt x="5135202" y="94377"/>
                    <a:pt x="5090018" y="49192"/>
                  </a:cubicBezTo>
                  <a:cubicBezTo>
                    <a:pt x="5053330" y="12890"/>
                    <a:pt x="4978408" y="12890"/>
                    <a:pt x="4941333" y="49192"/>
                  </a:cubicBezTo>
                  <a:cubicBezTo>
                    <a:pt x="4895763" y="94377"/>
                    <a:pt x="4806939" y="94377"/>
                    <a:pt x="4761368" y="49192"/>
                  </a:cubicBezTo>
                  <a:cubicBezTo>
                    <a:pt x="4724679" y="12890"/>
                    <a:pt x="4649372" y="12890"/>
                    <a:pt x="4612684" y="49192"/>
                  </a:cubicBezTo>
                  <a:cubicBezTo>
                    <a:pt x="4567499" y="94377"/>
                    <a:pt x="4478289" y="94377"/>
                    <a:pt x="4433104" y="49192"/>
                  </a:cubicBezTo>
                  <a:cubicBezTo>
                    <a:pt x="4396416" y="12890"/>
                    <a:pt x="4321495" y="12890"/>
                    <a:pt x="4284420" y="49192"/>
                  </a:cubicBezTo>
                  <a:cubicBezTo>
                    <a:pt x="4239235" y="94377"/>
                    <a:pt x="4150025" y="94377"/>
                    <a:pt x="4104840" y="49192"/>
                  </a:cubicBezTo>
                  <a:cubicBezTo>
                    <a:pt x="4068152" y="12890"/>
                    <a:pt x="3992845" y="12890"/>
                    <a:pt x="3956156" y="49192"/>
                  </a:cubicBezTo>
                  <a:cubicBezTo>
                    <a:pt x="3910586" y="94377"/>
                    <a:pt x="3821761" y="94377"/>
                    <a:pt x="3776190" y="49192"/>
                  </a:cubicBezTo>
                  <a:cubicBezTo>
                    <a:pt x="3739502" y="12890"/>
                    <a:pt x="3664581" y="12890"/>
                    <a:pt x="3627506" y="49192"/>
                  </a:cubicBezTo>
                  <a:cubicBezTo>
                    <a:pt x="3582322" y="94377"/>
                    <a:pt x="3493111" y="94377"/>
                    <a:pt x="3447541" y="49192"/>
                  </a:cubicBezTo>
                  <a:cubicBezTo>
                    <a:pt x="3410852" y="12890"/>
                    <a:pt x="3335545" y="12890"/>
                    <a:pt x="3298857" y="49192"/>
                  </a:cubicBezTo>
                  <a:cubicBezTo>
                    <a:pt x="3253286" y="94377"/>
                    <a:pt x="3164462" y="94377"/>
                    <a:pt x="3118891" y="49192"/>
                  </a:cubicBezTo>
                  <a:cubicBezTo>
                    <a:pt x="3082202" y="12890"/>
                    <a:pt x="3006895" y="12890"/>
                    <a:pt x="2970207" y="49192"/>
                  </a:cubicBezTo>
                  <a:cubicBezTo>
                    <a:pt x="2924636" y="94377"/>
                    <a:pt x="2835812" y="94377"/>
                    <a:pt x="2790241" y="49192"/>
                  </a:cubicBezTo>
                  <a:cubicBezTo>
                    <a:pt x="2753553" y="12890"/>
                    <a:pt x="2678245" y="12890"/>
                    <a:pt x="2641557" y="49192"/>
                  </a:cubicBezTo>
                  <a:cubicBezTo>
                    <a:pt x="2596373" y="94377"/>
                    <a:pt x="2507162" y="94377"/>
                    <a:pt x="2461977" y="49192"/>
                  </a:cubicBezTo>
                  <a:cubicBezTo>
                    <a:pt x="2425289" y="12890"/>
                    <a:pt x="2349982" y="12890"/>
                    <a:pt x="2313293" y="49192"/>
                  </a:cubicBezTo>
                  <a:cubicBezTo>
                    <a:pt x="2268109" y="94377"/>
                    <a:pt x="2178898" y="94377"/>
                    <a:pt x="2133714" y="49192"/>
                  </a:cubicBezTo>
                  <a:cubicBezTo>
                    <a:pt x="2097025" y="12890"/>
                    <a:pt x="2021718" y="12890"/>
                    <a:pt x="1985030" y="49192"/>
                  </a:cubicBezTo>
                  <a:cubicBezTo>
                    <a:pt x="1939845" y="94377"/>
                    <a:pt x="1850635" y="94377"/>
                    <a:pt x="1805450" y="49192"/>
                  </a:cubicBezTo>
                  <a:cubicBezTo>
                    <a:pt x="1768762" y="12890"/>
                    <a:pt x="1693454" y="12890"/>
                    <a:pt x="1656766" y="49192"/>
                  </a:cubicBezTo>
                  <a:cubicBezTo>
                    <a:pt x="1611195" y="94377"/>
                    <a:pt x="1522371" y="94377"/>
                    <a:pt x="1476800" y="49192"/>
                  </a:cubicBezTo>
                  <a:cubicBezTo>
                    <a:pt x="1440112" y="12890"/>
                    <a:pt x="1364804" y="12890"/>
                    <a:pt x="1328116" y="49192"/>
                  </a:cubicBezTo>
                  <a:cubicBezTo>
                    <a:pt x="1282545" y="94377"/>
                    <a:pt x="1193721" y="94377"/>
                    <a:pt x="1148150" y="49192"/>
                  </a:cubicBezTo>
                  <a:cubicBezTo>
                    <a:pt x="1111462" y="12890"/>
                    <a:pt x="1036155" y="12890"/>
                    <a:pt x="999466" y="49192"/>
                  </a:cubicBezTo>
                  <a:cubicBezTo>
                    <a:pt x="954282" y="94377"/>
                    <a:pt x="865071" y="94377"/>
                    <a:pt x="819887" y="49192"/>
                  </a:cubicBezTo>
                  <a:cubicBezTo>
                    <a:pt x="783198" y="12890"/>
                    <a:pt x="707891" y="12890"/>
                    <a:pt x="671203" y="49192"/>
                  </a:cubicBezTo>
                  <a:cubicBezTo>
                    <a:pt x="626018" y="94377"/>
                    <a:pt x="536808" y="94377"/>
                    <a:pt x="491623" y="49192"/>
                  </a:cubicBezTo>
                  <a:cubicBezTo>
                    <a:pt x="454935" y="12890"/>
                    <a:pt x="379627" y="12890"/>
                    <a:pt x="342939" y="49192"/>
                  </a:cubicBezTo>
                  <a:cubicBezTo>
                    <a:pt x="297754" y="94377"/>
                    <a:pt x="208544" y="94377"/>
                    <a:pt x="163359" y="49192"/>
                  </a:cubicBezTo>
                  <a:cubicBezTo>
                    <a:pt x="126671" y="12890"/>
                    <a:pt x="51364" y="12890"/>
                    <a:pt x="14675" y="49192"/>
                  </a:cubicBezTo>
                  <a:lnTo>
                    <a:pt x="0" y="33744"/>
                  </a:lnTo>
                  <a:cubicBezTo>
                    <a:pt x="45185" y="-11441"/>
                    <a:pt x="134395" y="-11055"/>
                    <a:pt x="179580" y="33744"/>
                  </a:cubicBezTo>
                  <a:cubicBezTo>
                    <a:pt x="216268" y="70433"/>
                    <a:pt x="291575" y="70433"/>
                    <a:pt x="328264" y="33744"/>
                  </a:cubicBezTo>
                  <a:cubicBezTo>
                    <a:pt x="373448" y="-11055"/>
                    <a:pt x="462659" y="-11441"/>
                    <a:pt x="507843" y="33744"/>
                  </a:cubicBezTo>
                  <a:cubicBezTo>
                    <a:pt x="544531" y="70433"/>
                    <a:pt x="619839" y="70433"/>
                    <a:pt x="656527" y="33744"/>
                  </a:cubicBezTo>
                  <a:cubicBezTo>
                    <a:pt x="701712" y="-11441"/>
                    <a:pt x="790922" y="-11055"/>
                    <a:pt x="836107" y="33744"/>
                  </a:cubicBezTo>
                  <a:cubicBezTo>
                    <a:pt x="872795" y="70433"/>
                    <a:pt x="948103" y="70433"/>
                    <a:pt x="984791" y="33744"/>
                  </a:cubicBezTo>
                  <a:cubicBezTo>
                    <a:pt x="1030362" y="-11441"/>
                    <a:pt x="1119186" y="-11055"/>
                    <a:pt x="1164757" y="33744"/>
                  </a:cubicBezTo>
                  <a:cubicBezTo>
                    <a:pt x="1201445" y="70433"/>
                    <a:pt x="1276753" y="70433"/>
                    <a:pt x="1313441" y="33744"/>
                  </a:cubicBezTo>
                  <a:cubicBezTo>
                    <a:pt x="1359011" y="-11055"/>
                    <a:pt x="1447836" y="-11055"/>
                    <a:pt x="1493406" y="33744"/>
                  </a:cubicBezTo>
                  <a:cubicBezTo>
                    <a:pt x="1530095" y="70433"/>
                    <a:pt x="1605402" y="70433"/>
                    <a:pt x="1642091" y="33744"/>
                  </a:cubicBezTo>
                  <a:cubicBezTo>
                    <a:pt x="1687275" y="-11055"/>
                    <a:pt x="1776486" y="-11055"/>
                    <a:pt x="1821670" y="33744"/>
                  </a:cubicBezTo>
                  <a:cubicBezTo>
                    <a:pt x="1858358" y="70433"/>
                    <a:pt x="1933666" y="70433"/>
                    <a:pt x="1970354" y="33744"/>
                  </a:cubicBezTo>
                  <a:cubicBezTo>
                    <a:pt x="2015539" y="-11055"/>
                    <a:pt x="2104749" y="-11441"/>
                    <a:pt x="2149934" y="33744"/>
                  </a:cubicBezTo>
                  <a:cubicBezTo>
                    <a:pt x="2186622" y="70433"/>
                    <a:pt x="2261930" y="70433"/>
                    <a:pt x="2298618" y="33744"/>
                  </a:cubicBezTo>
                  <a:cubicBezTo>
                    <a:pt x="2343802" y="-11055"/>
                    <a:pt x="2433013" y="-11055"/>
                    <a:pt x="2478197" y="33744"/>
                  </a:cubicBezTo>
                  <a:cubicBezTo>
                    <a:pt x="2514886" y="70433"/>
                    <a:pt x="2590193" y="70433"/>
                    <a:pt x="2626881" y="33744"/>
                  </a:cubicBezTo>
                  <a:cubicBezTo>
                    <a:pt x="2672066" y="-11055"/>
                    <a:pt x="2761277" y="-11441"/>
                    <a:pt x="2806461" y="33744"/>
                  </a:cubicBezTo>
                  <a:cubicBezTo>
                    <a:pt x="2843150" y="70433"/>
                    <a:pt x="2918457" y="70433"/>
                    <a:pt x="2955145" y="33744"/>
                  </a:cubicBezTo>
                  <a:cubicBezTo>
                    <a:pt x="3000716" y="-11055"/>
                    <a:pt x="3089540" y="-11441"/>
                    <a:pt x="3135111" y="33744"/>
                  </a:cubicBezTo>
                  <a:cubicBezTo>
                    <a:pt x="3171799" y="70433"/>
                    <a:pt x="3246721" y="70433"/>
                    <a:pt x="3283795" y="33744"/>
                  </a:cubicBezTo>
                  <a:cubicBezTo>
                    <a:pt x="3329366" y="-11055"/>
                    <a:pt x="3418190" y="-11055"/>
                    <a:pt x="3463761" y="33744"/>
                  </a:cubicBezTo>
                  <a:cubicBezTo>
                    <a:pt x="3500449" y="70433"/>
                    <a:pt x="3575756" y="70433"/>
                    <a:pt x="3612445" y="33744"/>
                  </a:cubicBezTo>
                  <a:cubicBezTo>
                    <a:pt x="3658016" y="-11055"/>
                    <a:pt x="3746840" y="-11441"/>
                    <a:pt x="3792410" y="33744"/>
                  </a:cubicBezTo>
                  <a:cubicBezTo>
                    <a:pt x="3829099" y="70433"/>
                    <a:pt x="3904406" y="70433"/>
                    <a:pt x="3941095" y="33744"/>
                  </a:cubicBezTo>
                  <a:cubicBezTo>
                    <a:pt x="3986279" y="-11055"/>
                    <a:pt x="4075490" y="-11055"/>
                    <a:pt x="4121060" y="33744"/>
                  </a:cubicBezTo>
                  <a:cubicBezTo>
                    <a:pt x="4157749" y="70433"/>
                    <a:pt x="4233056" y="70433"/>
                    <a:pt x="4269745" y="33744"/>
                  </a:cubicBezTo>
                  <a:cubicBezTo>
                    <a:pt x="4314929" y="-11055"/>
                    <a:pt x="4404140" y="-11055"/>
                    <a:pt x="4449324" y="33744"/>
                  </a:cubicBezTo>
                  <a:cubicBezTo>
                    <a:pt x="4486013" y="70433"/>
                    <a:pt x="4561320" y="70433"/>
                    <a:pt x="4598008" y="33744"/>
                  </a:cubicBezTo>
                  <a:cubicBezTo>
                    <a:pt x="4643193" y="-11441"/>
                    <a:pt x="4732403" y="-11055"/>
                    <a:pt x="4777588" y="33744"/>
                  </a:cubicBezTo>
                  <a:cubicBezTo>
                    <a:pt x="4814276" y="70433"/>
                    <a:pt x="4889584" y="70433"/>
                    <a:pt x="4926272" y="33744"/>
                  </a:cubicBezTo>
                  <a:cubicBezTo>
                    <a:pt x="4971843" y="-11055"/>
                    <a:pt x="5060667" y="-11055"/>
                    <a:pt x="5106238" y="33744"/>
                  </a:cubicBezTo>
                  <a:cubicBezTo>
                    <a:pt x="5142926" y="70433"/>
                    <a:pt x="5217847" y="70433"/>
                    <a:pt x="5254922" y="33744"/>
                  </a:cubicBezTo>
                  <a:cubicBezTo>
                    <a:pt x="5300493" y="-11055"/>
                    <a:pt x="5389317" y="-11055"/>
                    <a:pt x="5434887" y="33744"/>
                  </a:cubicBezTo>
                  <a:cubicBezTo>
                    <a:pt x="5471576" y="70433"/>
                    <a:pt x="5546497" y="70433"/>
                    <a:pt x="5583572" y="33744"/>
                  </a:cubicBezTo>
                  <a:cubicBezTo>
                    <a:pt x="5628756" y="-11055"/>
                    <a:pt x="5717967" y="-11441"/>
                    <a:pt x="5763538" y="33744"/>
                  </a:cubicBezTo>
                  <a:cubicBezTo>
                    <a:pt x="5800226" y="70433"/>
                    <a:pt x="5875533" y="70433"/>
                    <a:pt x="5912221" y="33744"/>
                  </a:cubicBezTo>
                  <a:cubicBezTo>
                    <a:pt x="5957406" y="-11441"/>
                    <a:pt x="6046617" y="-11055"/>
                    <a:pt x="6091801" y="33744"/>
                  </a:cubicBezTo>
                  <a:cubicBezTo>
                    <a:pt x="6128489" y="70433"/>
                    <a:pt x="6203797" y="70433"/>
                    <a:pt x="6240485" y="33744"/>
                  </a:cubicBezTo>
                  <a:cubicBezTo>
                    <a:pt x="6285669" y="-11441"/>
                    <a:pt x="6374880" y="-11055"/>
                    <a:pt x="6420065" y="33744"/>
                  </a:cubicBezTo>
                  <a:cubicBezTo>
                    <a:pt x="6456753" y="70433"/>
                    <a:pt x="6532060" y="70433"/>
                    <a:pt x="6568749" y="33744"/>
                  </a:cubicBezTo>
                  <a:cubicBezTo>
                    <a:pt x="6613933" y="-11441"/>
                    <a:pt x="6703144" y="-11055"/>
                    <a:pt x="6748328" y="33744"/>
                  </a:cubicBezTo>
                  <a:cubicBezTo>
                    <a:pt x="6785017" y="70433"/>
                    <a:pt x="6860324" y="70433"/>
                    <a:pt x="6897012" y="33744"/>
                  </a:cubicBezTo>
                  <a:cubicBezTo>
                    <a:pt x="6942583" y="-11055"/>
                    <a:pt x="7031408" y="-11055"/>
                    <a:pt x="7076592" y="33744"/>
                  </a:cubicBezTo>
                  <a:cubicBezTo>
                    <a:pt x="7113280" y="70433"/>
                    <a:pt x="7188588" y="70433"/>
                    <a:pt x="7225276" y="33744"/>
                  </a:cubicBezTo>
                  <a:cubicBezTo>
                    <a:pt x="7270847" y="-11055"/>
                    <a:pt x="7359671" y="-11055"/>
                    <a:pt x="7405242" y="33744"/>
                  </a:cubicBezTo>
                  <a:cubicBezTo>
                    <a:pt x="7441930" y="70433"/>
                    <a:pt x="7517237" y="70433"/>
                    <a:pt x="7553926" y="33744"/>
                  </a:cubicBezTo>
                  <a:cubicBezTo>
                    <a:pt x="7599111" y="-11055"/>
                    <a:pt x="7688321" y="-11055"/>
                    <a:pt x="7733505" y="33744"/>
                  </a:cubicBezTo>
                  <a:cubicBezTo>
                    <a:pt x="7770194" y="70433"/>
                    <a:pt x="7845501" y="70433"/>
                    <a:pt x="7882190" y="33744"/>
                  </a:cubicBezTo>
                  <a:cubicBezTo>
                    <a:pt x="7927374" y="-11055"/>
                    <a:pt x="8016585" y="-11055"/>
                    <a:pt x="8061769" y="33744"/>
                  </a:cubicBezTo>
                  <a:cubicBezTo>
                    <a:pt x="8098457" y="70433"/>
                    <a:pt x="8173765" y="70433"/>
                    <a:pt x="8210453" y="33744"/>
                  </a:cubicBezTo>
                  <a:cubicBezTo>
                    <a:pt x="8255638" y="-11055"/>
                    <a:pt x="8344848" y="-11055"/>
                    <a:pt x="8390418" y="33744"/>
                  </a:cubicBezTo>
                  <a:cubicBezTo>
                    <a:pt x="8427107" y="70433"/>
                    <a:pt x="8502028" y="70433"/>
                    <a:pt x="8539103" y="33744"/>
                  </a:cubicBezTo>
                  <a:cubicBezTo>
                    <a:pt x="8584287" y="-11055"/>
                    <a:pt x="8673498" y="-11055"/>
                    <a:pt x="8718682" y="33744"/>
                  </a:cubicBezTo>
                  <a:cubicBezTo>
                    <a:pt x="8755371" y="70433"/>
                    <a:pt x="8830678" y="70433"/>
                    <a:pt x="8867366" y="33744"/>
                  </a:cubicBezTo>
                  <a:cubicBezTo>
                    <a:pt x="8912937" y="-11055"/>
                    <a:pt x="9001761" y="-11055"/>
                    <a:pt x="9047332" y="33744"/>
                  </a:cubicBezTo>
                  <a:cubicBezTo>
                    <a:pt x="9084020" y="70433"/>
                    <a:pt x="9159328" y="70433"/>
                    <a:pt x="9196016" y="33744"/>
                  </a:cubicBezTo>
                  <a:cubicBezTo>
                    <a:pt x="9241200" y="-11055"/>
                    <a:pt x="9330411" y="-11055"/>
                    <a:pt x="9375596" y="33744"/>
                  </a:cubicBezTo>
                  <a:cubicBezTo>
                    <a:pt x="9412284" y="70433"/>
                    <a:pt x="9487591" y="70433"/>
                    <a:pt x="9524280" y="33744"/>
                  </a:cubicBezTo>
                  <a:cubicBezTo>
                    <a:pt x="9569464" y="-11055"/>
                    <a:pt x="9658675" y="-11055"/>
                    <a:pt x="9703859" y="33744"/>
                  </a:cubicBezTo>
                  <a:cubicBezTo>
                    <a:pt x="9740548" y="70433"/>
                    <a:pt x="9815855" y="70433"/>
                    <a:pt x="9852543" y="33744"/>
                  </a:cubicBezTo>
                  <a:cubicBezTo>
                    <a:pt x="9897728" y="-11055"/>
                    <a:pt x="9986939" y="-11441"/>
                    <a:pt x="10032123" y="33744"/>
                  </a:cubicBezTo>
                  <a:cubicBezTo>
                    <a:pt x="10068811" y="70433"/>
                    <a:pt x="10143733" y="70433"/>
                    <a:pt x="10180807" y="33744"/>
                  </a:cubicBezTo>
                  <a:cubicBezTo>
                    <a:pt x="10225992" y="-11441"/>
                    <a:pt x="10315202" y="-11055"/>
                    <a:pt x="10360773" y="33744"/>
                  </a:cubicBezTo>
                  <a:cubicBezTo>
                    <a:pt x="10397461" y="70433"/>
                    <a:pt x="10472768" y="70433"/>
                    <a:pt x="10509457" y="33744"/>
                  </a:cubicBezTo>
                  <a:cubicBezTo>
                    <a:pt x="10555028" y="-11055"/>
                    <a:pt x="10643851" y="-11441"/>
                    <a:pt x="10689036" y="33744"/>
                  </a:cubicBezTo>
                  <a:cubicBezTo>
                    <a:pt x="10725725" y="70433"/>
                    <a:pt x="10801032" y="70433"/>
                    <a:pt x="10837721" y="33744"/>
                  </a:cubicBezTo>
                  <a:cubicBezTo>
                    <a:pt x="10882905" y="-11441"/>
                    <a:pt x="10972115" y="-11055"/>
                    <a:pt x="11017687" y="33744"/>
                  </a:cubicBezTo>
                  <a:cubicBezTo>
                    <a:pt x="11054374" y="70433"/>
                    <a:pt x="11129682" y="70433"/>
                    <a:pt x="11166371" y="33744"/>
                  </a:cubicBezTo>
                  <a:cubicBezTo>
                    <a:pt x="11211555" y="-11055"/>
                    <a:pt x="11300765" y="-11441"/>
                    <a:pt x="11345950" y="33744"/>
                  </a:cubicBezTo>
                  <a:cubicBezTo>
                    <a:pt x="11382638" y="70433"/>
                    <a:pt x="11457946" y="70433"/>
                    <a:pt x="11494635" y="33744"/>
                  </a:cubicBezTo>
                  <a:cubicBezTo>
                    <a:pt x="11539818" y="-11055"/>
                    <a:pt x="11629029" y="-11441"/>
                    <a:pt x="11674214" y="33744"/>
                  </a:cubicBezTo>
                  <a:cubicBezTo>
                    <a:pt x="11710901" y="70433"/>
                    <a:pt x="11786209" y="70433"/>
                    <a:pt x="11822898" y="33744"/>
                  </a:cubicBezTo>
                  <a:cubicBezTo>
                    <a:pt x="11868082" y="-11055"/>
                    <a:pt x="11957292" y="-11441"/>
                    <a:pt x="12002477" y="33744"/>
                  </a:cubicBezTo>
                  <a:cubicBezTo>
                    <a:pt x="12039165" y="70433"/>
                    <a:pt x="12114473" y="70433"/>
                    <a:pt x="12151162" y="33744"/>
                  </a:cubicBezTo>
                  <a:cubicBezTo>
                    <a:pt x="12196346" y="-11055"/>
                    <a:pt x="12285556" y="-11441"/>
                    <a:pt x="12330741" y="33744"/>
                  </a:cubicBezTo>
                  <a:cubicBezTo>
                    <a:pt x="12367429" y="70433"/>
                    <a:pt x="12442737" y="70433"/>
                    <a:pt x="12479425" y="33744"/>
                  </a:cubicBezTo>
                  <a:cubicBezTo>
                    <a:pt x="12524609" y="-11055"/>
                    <a:pt x="12613820" y="-11055"/>
                    <a:pt x="12659390" y="33744"/>
                  </a:cubicBezTo>
                  <a:cubicBezTo>
                    <a:pt x="12696079" y="70433"/>
                    <a:pt x="12771387" y="70433"/>
                    <a:pt x="12808074" y="33744"/>
                  </a:cubicBezTo>
                  <a:cubicBezTo>
                    <a:pt x="12853260" y="-11055"/>
                    <a:pt x="12942470" y="-11055"/>
                    <a:pt x="12987654" y="33744"/>
                  </a:cubicBezTo>
                  <a:cubicBezTo>
                    <a:pt x="13024343" y="70433"/>
                    <a:pt x="13099651" y="70433"/>
                    <a:pt x="13136338" y="33744"/>
                  </a:cubicBezTo>
                  <a:cubicBezTo>
                    <a:pt x="13181523" y="-11055"/>
                    <a:pt x="13270734" y="-11055"/>
                    <a:pt x="13315917" y="33744"/>
                  </a:cubicBezTo>
                  <a:cubicBezTo>
                    <a:pt x="13352606" y="70433"/>
                    <a:pt x="13427914" y="70433"/>
                    <a:pt x="13464602" y="33744"/>
                  </a:cubicBezTo>
                  <a:cubicBezTo>
                    <a:pt x="13509787" y="-11441"/>
                    <a:pt x="13598997" y="-11055"/>
                    <a:pt x="13644181" y="33744"/>
                  </a:cubicBezTo>
                  <a:cubicBezTo>
                    <a:pt x="13680870" y="70433"/>
                    <a:pt x="13755791" y="70433"/>
                    <a:pt x="13792865" y="33744"/>
                  </a:cubicBezTo>
                  <a:cubicBezTo>
                    <a:pt x="13838050" y="-11055"/>
                    <a:pt x="13927261" y="-11055"/>
                    <a:pt x="13972445" y="33744"/>
                  </a:cubicBezTo>
                  <a:cubicBezTo>
                    <a:pt x="14009133" y="70433"/>
                    <a:pt x="14084055" y="70433"/>
                    <a:pt x="14121129" y="33744"/>
                  </a:cubicBezTo>
                  <a:cubicBezTo>
                    <a:pt x="14166314" y="-11055"/>
                    <a:pt x="14255524" y="-11055"/>
                    <a:pt x="14300708" y="33744"/>
                  </a:cubicBezTo>
                  <a:cubicBezTo>
                    <a:pt x="14337397" y="70433"/>
                    <a:pt x="14412319" y="70433"/>
                    <a:pt x="14449393" y="33744"/>
                  </a:cubicBezTo>
                  <a:cubicBezTo>
                    <a:pt x="14494578" y="-11055"/>
                    <a:pt x="14583788" y="-11441"/>
                    <a:pt x="14629359" y="33744"/>
                  </a:cubicBezTo>
                  <a:cubicBezTo>
                    <a:pt x="14666047" y="70433"/>
                    <a:pt x="14741354" y="70433"/>
                    <a:pt x="14778043" y="33744"/>
                  </a:cubicBezTo>
                  <a:cubicBezTo>
                    <a:pt x="14823227" y="-11055"/>
                    <a:pt x="14912438" y="-11441"/>
                    <a:pt x="14957622" y="33744"/>
                  </a:cubicBezTo>
                  <a:cubicBezTo>
                    <a:pt x="14994311" y="70433"/>
                    <a:pt x="15069232" y="70433"/>
                    <a:pt x="15106307" y="33744"/>
                  </a:cubicBezTo>
                  <a:cubicBezTo>
                    <a:pt x="15151490" y="-11055"/>
                    <a:pt x="15240702" y="-11055"/>
                    <a:pt x="15286272" y="33744"/>
                  </a:cubicBezTo>
                  <a:cubicBezTo>
                    <a:pt x="15322960" y="70433"/>
                    <a:pt x="15398268" y="70433"/>
                    <a:pt x="15434957" y="33744"/>
                  </a:cubicBezTo>
                  <a:cubicBezTo>
                    <a:pt x="15480141" y="-11055"/>
                    <a:pt x="15569351" y="-11441"/>
                    <a:pt x="15614921" y="33744"/>
                  </a:cubicBezTo>
                  <a:cubicBezTo>
                    <a:pt x="15651610" y="70433"/>
                    <a:pt x="15726532" y="70433"/>
                    <a:pt x="15763606" y="33744"/>
                  </a:cubicBezTo>
                  <a:cubicBezTo>
                    <a:pt x="15808791" y="-11441"/>
                    <a:pt x="15898001" y="-11055"/>
                    <a:pt x="15943185" y="33744"/>
                  </a:cubicBezTo>
                  <a:cubicBezTo>
                    <a:pt x="15979874" y="70433"/>
                    <a:pt x="16055182" y="70433"/>
                    <a:pt x="16091869" y="33744"/>
                  </a:cubicBezTo>
                  <a:cubicBezTo>
                    <a:pt x="16137054" y="-11055"/>
                    <a:pt x="16226265" y="-11441"/>
                    <a:pt x="16271449" y="33744"/>
                  </a:cubicBezTo>
                  <a:cubicBezTo>
                    <a:pt x="16308137" y="70433"/>
                    <a:pt x="16383059" y="70433"/>
                    <a:pt x="16420133" y="33744"/>
                  </a:cubicBezTo>
                  <a:cubicBezTo>
                    <a:pt x="16465703" y="-11055"/>
                    <a:pt x="16554528" y="-11441"/>
                    <a:pt x="16600099" y="33744"/>
                  </a:cubicBezTo>
                  <a:cubicBezTo>
                    <a:pt x="16636788" y="70433"/>
                    <a:pt x="16712094" y="70433"/>
                    <a:pt x="16748783" y="33744"/>
                  </a:cubicBezTo>
                  <a:cubicBezTo>
                    <a:pt x="16793968" y="-11055"/>
                    <a:pt x="16883178" y="-11441"/>
                    <a:pt x="16928750" y="33744"/>
                  </a:cubicBezTo>
                  <a:cubicBezTo>
                    <a:pt x="16965436" y="70433"/>
                    <a:pt x="17040358" y="70433"/>
                    <a:pt x="17077434" y="33744"/>
                  </a:cubicBezTo>
                  <a:cubicBezTo>
                    <a:pt x="17123004" y="-11441"/>
                    <a:pt x="17211828" y="-11055"/>
                    <a:pt x="17257398" y="33744"/>
                  </a:cubicBezTo>
                  <a:cubicBezTo>
                    <a:pt x="17294086" y="70433"/>
                    <a:pt x="17369394" y="70433"/>
                    <a:pt x="17406082" y="33744"/>
                  </a:cubicBezTo>
                  <a:cubicBezTo>
                    <a:pt x="17451268" y="-11055"/>
                    <a:pt x="17540478" y="-11055"/>
                    <a:pt x="17585662" y="33744"/>
                  </a:cubicBezTo>
                  <a:cubicBezTo>
                    <a:pt x="17622350" y="70433"/>
                    <a:pt x="17697658" y="70433"/>
                    <a:pt x="17734346" y="33744"/>
                  </a:cubicBezTo>
                  <a:cubicBezTo>
                    <a:pt x="17779532" y="-11055"/>
                    <a:pt x="17868742" y="-11055"/>
                    <a:pt x="17914312" y="33744"/>
                  </a:cubicBezTo>
                  <a:cubicBezTo>
                    <a:pt x="17951000" y="70433"/>
                    <a:pt x="18026308" y="70433"/>
                    <a:pt x="18062996" y="33744"/>
                  </a:cubicBezTo>
                  <a:cubicBezTo>
                    <a:pt x="18108182" y="-11055"/>
                    <a:pt x="18197392" y="-11055"/>
                    <a:pt x="18242576" y="33744"/>
                  </a:cubicBezTo>
                  <a:cubicBezTo>
                    <a:pt x="18279264" y="70433"/>
                    <a:pt x="18354572" y="70433"/>
                    <a:pt x="18391260" y="33744"/>
                  </a:cubicBezTo>
                  <a:cubicBezTo>
                    <a:pt x="18436446" y="-11055"/>
                    <a:pt x="18525656" y="-11055"/>
                    <a:pt x="18570840" y="33744"/>
                  </a:cubicBezTo>
                  <a:cubicBezTo>
                    <a:pt x="18607914" y="70433"/>
                    <a:pt x="18682834" y="70433"/>
                    <a:pt x="18719524" y="33744"/>
                  </a:cubicBezTo>
                  <a:cubicBezTo>
                    <a:pt x="18764708" y="-11055"/>
                    <a:pt x="18853920" y="-11055"/>
                    <a:pt x="18899490" y="33744"/>
                  </a:cubicBezTo>
                  <a:cubicBezTo>
                    <a:pt x="18936178" y="70433"/>
                    <a:pt x="19011486" y="70433"/>
                    <a:pt x="19048174" y="33744"/>
                  </a:cubicBezTo>
                  <a:cubicBezTo>
                    <a:pt x="19093744" y="-11055"/>
                    <a:pt x="19182568" y="-11055"/>
                    <a:pt x="19228140" y="33744"/>
                  </a:cubicBezTo>
                  <a:cubicBezTo>
                    <a:pt x="19264828" y="70433"/>
                    <a:pt x="19340136" y="70433"/>
                    <a:pt x="19376822" y="33744"/>
                  </a:cubicBezTo>
                  <a:cubicBezTo>
                    <a:pt x="19422008" y="-11055"/>
                    <a:pt x="19511218" y="-11441"/>
                    <a:pt x="19556788" y="33744"/>
                  </a:cubicBezTo>
                  <a:cubicBezTo>
                    <a:pt x="19593478" y="70433"/>
                    <a:pt x="19668398" y="70433"/>
                    <a:pt x="19705474" y="33744"/>
                  </a:cubicBezTo>
                  <a:cubicBezTo>
                    <a:pt x="19750658" y="-11055"/>
                    <a:pt x="19839868" y="-11055"/>
                    <a:pt x="19885054" y="33744"/>
                  </a:cubicBezTo>
                  <a:cubicBezTo>
                    <a:pt x="19921740" y="70433"/>
                    <a:pt x="19996662" y="70433"/>
                    <a:pt x="20033736" y="33744"/>
                  </a:cubicBezTo>
                  <a:cubicBezTo>
                    <a:pt x="20078920" y="-11055"/>
                    <a:pt x="20168130" y="-11055"/>
                    <a:pt x="20213318" y="33744"/>
                  </a:cubicBezTo>
                  <a:cubicBezTo>
                    <a:pt x="20250004" y="70433"/>
                    <a:pt x="20325312" y="70433"/>
                    <a:pt x="20362000" y="33744"/>
                  </a:cubicBezTo>
                  <a:cubicBezTo>
                    <a:pt x="20407184" y="-11055"/>
                    <a:pt x="20496394" y="-11441"/>
                    <a:pt x="20541580" y="33744"/>
                  </a:cubicBezTo>
                  <a:cubicBezTo>
                    <a:pt x="20578268" y="70433"/>
                    <a:pt x="20653576" y="70433"/>
                    <a:pt x="20690264" y="33744"/>
                  </a:cubicBezTo>
                  <a:cubicBezTo>
                    <a:pt x="20735448" y="-11441"/>
                    <a:pt x="20824658" y="-11055"/>
                    <a:pt x="20869844" y="33744"/>
                  </a:cubicBezTo>
                  <a:cubicBezTo>
                    <a:pt x="20906530" y="70433"/>
                    <a:pt x="20981838" y="70433"/>
                    <a:pt x="21018528" y="33744"/>
                  </a:cubicBezTo>
                  <a:cubicBezTo>
                    <a:pt x="21063712" y="-11055"/>
                    <a:pt x="21152922" y="-11441"/>
                    <a:pt x="21198492" y="33744"/>
                  </a:cubicBezTo>
                  <a:cubicBezTo>
                    <a:pt x="21235182" y="70433"/>
                    <a:pt x="21310102" y="70433"/>
                    <a:pt x="21347178" y="33744"/>
                  </a:cubicBezTo>
                  <a:cubicBezTo>
                    <a:pt x="21392748" y="-11441"/>
                    <a:pt x="21481572" y="-11055"/>
                    <a:pt x="21527142" y="33744"/>
                  </a:cubicBezTo>
                  <a:cubicBezTo>
                    <a:pt x="21563832" y="70433"/>
                    <a:pt x="21639140" y="70433"/>
                    <a:pt x="21675828" y="33744"/>
                  </a:cubicBezTo>
                  <a:cubicBezTo>
                    <a:pt x="21721012" y="-11055"/>
                    <a:pt x="21810222" y="-11441"/>
                    <a:pt x="21855406" y="33744"/>
                  </a:cubicBezTo>
                  <a:cubicBezTo>
                    <a:pt x="21892094" y="70433"/>
                    <a:pt x="21967016" y="70433"/>
                    <a:pt x="22004092" y="33744"/>
                  </a:cubicBezTo>
                  <a:cubicBezTo>
                    <a:pt x="22049276" y="-11441"/>
                    <a:pt x="22138486" y="-11055"/>
                    <a:pt x="22184056" y="33744"/>
                  </a:cubicBezTo>
                  <a:cubicBezTo>
                    <a:pt x="22220746" y="70433"/>
                    <a:pt x="22296054" y="70433"/>
                    <a:pt x="22332742" y="33744"/>
                  </a:cubicBezTo>
                  <a:cubicBezTo>
                    <a:pt x="22377926" y="-11055"/>
                    <a:pt x="22467136" y="-11441"/>
                    <a:pt x="22512706" y="33744"/>
                  </a:cubicBezTo>
                  <a:cubicBezTo>
                    <a:pt x="22549396" y="70433"/>
                    <a:pt x="22624316" y="70433"/>
                    <a:pt x="22661390" y="33744"/>
                  </a:cubicBezTo>
                  <a:cubicBezTo>
                    <a:pt x="22706576" y="-11055"/>
                    <a:pt x="22795786" y="-11055"/>
                    <a:pt x="22840970" y="33744"/>
                  </a:cubicBezTo>
                  <a:cubicBezTo>
                    <a:pt x="22877658" y="70433"/>
                    <a:pt x="22952966" y="70433"/>
                    <a:pt x="22989654" y="33744"/>
                  </a:cubicBezTo>
                  <a:lnTo>
                    <a:pt x="23005102" y="49578"/>
                  </a:lnTo>
                  <a:cubicBezTo>
                    <a:pt x="22959918" y="94763"/>
                    <a:pt x="22870708" y="94763"/>
                    <a:pt x="22825138" y="49578"/>
                  </a:cubicBezTo>
                  <a:cubicBezTo>
                    <a:pt x="22788448" y="13276"/>
                    <a:pt x="22713528" y="13276"/>
                    <a:pt x="22676452" y="49578"/>
                  </a:cubicBezTo>
                  <a:cubicBezTo>
                    <a:pt x="22652508" y="71978"/>
                    <a:pt x="22618910" y="83178"/>
                    <a:pt x="22585310" y="83178"/>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84" name="Freeform: Shape 83">
              <a:extLst>
                <a:ext uri="{FF2B5EF4-FFF2-40B4-BE49-F238E27FC236}">
                  <a16:creationId xmlns:a16="http://schemas.microsoft.com/office/drawing/2014/main" id="{D4C356D4-8E10-44DA-86E2-341D5456F0D3}"/>
                </a:ext>
              </a:extLst>
            </p:cNvPr>
            <p:cNvSpPr/>
            <p:nvPr/>
          </p:nvSpPr>
          <p:spPr>
            <a:xfrm>
              <a:off x="-51438" y="7105754"/>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85" name="Freeform: Shape 84">
              <a:extLst>
                <a:ext uri="{FF2B5EF4-FFF2-40B4-BE49-F238E27FC236}">
                  <a16:creationId xmlns:a16="http://schemas.microsoft.com/office/drawing/2014/main" id="{6292E2F0-E69C-451F-AB3E-AF7C4AED8594}"/>
                </a:ext>
              </a:extLst>
            </p:cNvPr>
            <p:cNvSpPr/>
            <p:nvPr/>
          </p:nvSpPr>
          <p:spPr>
            <a:xfrm>
              <a:off x="-51438" y="7379183"/>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86" name="Freeform: Shape 85">
              <a:extLst>
                <a:ext uri="{FF2B5EF4-FFF2-40B4-BE49-F238E27FC236}">
                  <a16:creationId xmlns:a16="http://schemas.microsoft.com/office/drawing/2014/main" id="{447F61AC-9CA2-4BE4-8A16-C41FE62DE50E}"/>
                </a:ext>
              </a:extLst>
            </p:cNvPr>
            <p:cNvSpPr/>
            <p:nvPr/>
          </p:nvSpPr>
          <p:spPr>
            <a:xfrm>
              <a:off x="-51438" y="7652225"/>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2 h 83611"/>
                <a:gd name="connsiteX281" fmla="*/ 22825138 w 23005101"/>
                <a:gd name="connsiteY281" fmla="*/ 49722 h 83611"/>
                <a:gd name="connsiteX282" fmla="*/ 22676452 w 23005101"/>
                <a:gd name="connsiteY282" fmla="*/ 49722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2"/>
                  </a:lnTo>
                  <a:cubicBezTo>
                    <a:pt x="22959918" y="94908"/>
                    <a:pt x="22870708" y="94908"/>
                    <a:pt x="22825138" y="49722"/>
                  </a:cubicBezTo>
                  <a:cubicBezTo>
                    <a:pt x="22788448" y="13034"/>
                    <a:pt x="22713528" y="13034"/>
                    <a:pt x="22676452" y="49722"/>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87" name="Freeform: Shape 86">
              <a:extLst>
                <a:ext uri="{FF2B5EF4-FFF2-40B4-BE49-F238E27FC236}">
                  <a16:creationId xmlns:a16="http://schemas.microsoft.com/office/drawing/2014/main" id="{64A398E4-B693-46F6-8987-43E17E004A0C}"/>
                </a:ext>
              </a:extLst>
            </p:cNvPr>
            <p:cNvSpPr/>
            <p:nvPr/>
          </p:nvSpPr>
          <p:spPr>
            <a:xfrm>
              <a:off x="-51438" y="7925653"/>
              <a:ext cx="23005101" cy="83611"/>
            </a:xfrm>
            <a:custGeom>
              <a:avLst/>
              <a:gdLst>
                <a:gd name="connsiteX0" fmla="*/ 22585310 w 23005101"/>
                <a:gd name="connsiteY0" fmla="*/ 83323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3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3"/>
                  </a:moveTo>
                  <a:cubicBezTo>
                    <a:pt x="22551712" y="83323"/>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3"/>
                    <a:pt x="22585310" y="83323"/>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88" name="Freeform: Shape 87">
              <a:extLst>
                <a:ext uri="{FF2B5EF4-FFF2-40B4-BE49-F238E27FC236}">
                  <a16:creationId xmlns:a16="http://schemas.microsoft.com/office/drawing/2014/main" id="{069C4AA9-4ADC-4BCD-8495-55C73CF71CA1}"/>
                </a:ext>
              </a:extLst>
            </p:cNvPr>
            <p:cNvSpPr/>
            <p:nvPr/>
          </p:nvSpPr>
          <p:spPr>
            <a:xfrm>
              <a:off x="-51438" y="8199081"/>
              <a:ext cx="23005101" cy="83611"/>
            </a:xfrm>
            <a:custGeom>
              <a:avLst/>
              <a:gdLst>
                <a:gd name="connsiteX0" fmla="*/ 22585310 w 23005101"/>
                <a:gd name="connsiteY0" fmla="*/ 83323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3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3"/>
                  </a:moveTo>
                  <a:cubicBezTo>
                    <a:pt x="22551712" y="83323"/>
                    <a:pt x="22518114" y="72123"/>
                    <a:pt x="22495328" y="49337"/>
                  </a:cubicBezTo>
                  <a:cubicBezTo>
                    <a:pt x="22458638" y="13034"/>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3034"/>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3034"/>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3034"/>
                    <a:pt x="20084714" y="12648"/>
                    <a:pt x="20048026" y="49337"/>
                  </a:cubicBezTo>
                  <a:cubicBezTo>
                    <a:pt x="20002842" y="94522"/>
                    <a:pt x="19913632" y="94522"/>
                    <a:pt x="19868446" y="49337"/>
                  </a:cubicBezTo>
                  <a:cubicBezTo>
                    <a:pt x="19831758" y="13034"/>
                    <a:pt x="19756836" y="13034"/>
                    <a:pt x="19719762" y="49337"/>
                  </a:cubicBezTo>
                  <a:cubicBezTo>
                    <a:pt x="19674578" y="94522"/>
                    <a:pt x="19585368" y="94522"/>
                    <a:pt x="19540182" y="49337"/>
                  </a:cubicBezTo>
                  <a:cubicBezTo>
                    <a:pt x="19503494" y="13034"/>
                    <a:pt x="19428188" y="13034"/>
                    <a:pt x="19391498" y="49337"/>
                  </a:cubicBezTo>
                  <a:cubicBezTo>
                    <a:pt x="19346314" y="94522"/>
                    <a:pt x="19257104" y="94522"/>
                    <a:pt x="19211920" y="49337"/>
                  </a:cubicBezTo>
                  <a:cubicBezTo>
                    <a:pt x="19175230" y="13034"/>
                    <a:pt x="19099924" y="13034"/>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3034"/>
                    <a:pt x="18443396" y="13034"/>
                    <a:pt x="18406320" y="49337"/>
                  </a:cubicBezTo>
                  <a:cubicBezTo>
                    <a:pt x="18360750" y="94522"/>
                    <a:pt x="18271926" y="94522"/>
                    <a:pt x="18226356" y="49337"/>
                  </a:cubicBezTo>
                  <a:cubicBezTo>
                    <a:pt x="18189668" y="13034"/>
                    <a:pt x="18114360" y="13034"/>
                    <a:pt x="18077672" y="49337"/>
                  </a:cubicBezTo>
                  <a:cubicBezTo>
                    <a:pt x="18032486" y="94522"/>
                    <a:pt x="17943276" y="94522"/>
                    <a:pt x="17898092" y="49337"/>
                  </a:cubicBezTo>
                  <a:cubicBezTo>
                    <a:pt x="17861404" y="13034"/>
                    <a:pt x="17786482" y="13034"/>
                    <a:pt x="17749408" y="49337"/>
                  </a:cubicBezTo>
                  <a:cubicBezTo>
                    <a:pt x="17704224" y="94522"/>
                    <a:pt x="17615012" y="94522"/>
                    <a:pt x="17569442" y="49337"/>
                  </a:cubicBezTo>
                  <a:cubicBezTo>
                    <a:pt x="17532754" y="13034"/>
                    <a:pt x="17457832" y="13034"/>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3034"/>
                    <a:pt x="16143619" y="13034"/>
                    <a:pt x="16106931" y="49337"/>
                  </a:cubicBezTo>
                  <a:cubicBezTo>
                    <a:pt x="16061361" y="94522"/>
                    <a:pt x="15972536" y="94522"/>
                    <a:pt x="15926966" y="49337"/>
                  </a:cubicBezTo>
                  <a:cubicBezTo>
                    <a:pt x="15890277" y="13034"/>
                    <a:pt x="15815355" y="13034"/>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3034"/>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3034"/>
                    <a:pt x="14501915" y="13034"/>
                    <a:pt x="14465227" y="49337"/>
                  </a:cubicBezTo>
                  <a:cubicBezTo>
                    <a:pt x="14420043" y="94522"/>
                    <a:pt x="14330831" y="94522"/>
                    <a:pt x="14285647" y="49337"/>
                  </a:cubicBezTo>
                  <a:cubicBezTo>
                    <a:pt x="14248959" y="13034"/>
                    <a:pt x="14173652" y="13034"/>
                    <a:pt x="14136963" y="49337"/>
                  </a:cubicBezTo>
                  <a:cubicBezTo>
                    <a:pt x="14091779" y="94522"/>
                    <a:pt x="14002568" y="94522"/>
                    <a:pt x="13957384" y="49337"/>
                  </a:cubicBezTo>
                  <a:cubicBezTo>
                    <a:pt x="13920695" y="13034"/>
                    <a:pt x="13845388" y="13034"/>
                    <a:pt x="13808699" y="49337"/>
                  </a:cubicBezTo>
                  <a:cubicBezTo>
                    <a:pt x="13763516" y="94522"/>
                    <a:pt x="13674304" y="94522"/>
                    <a:pt x="13628734" y="49337"/>
                  </a:cubicBezTo>
                  <a:cubicBezTo>
                    <a:pt x="13592046" y="13034"/>
                    <a:pt x="13516738" y="13034"/>
                    <a:pt x="13480049" y="49337"/>
                  </a:cubicBezTo>
                  <a:cubicBezTo>
                    <a:pt x="13434865" y="94522"/>
                    <a:pt x="13345655" y="94522"/>
                    <a:pt x="13300085" y="49337"/>
                  </a:cubicBezTo>
                  <a:cubicBezTo>
                    <a:pt x="13263396" y="13034"/>
                    <a:pt x="13188474" y="13034"/>
                    <a:pt x="13151400" y="49337"/>
                  </a:cubicBezTo>
                  <a:cubicBezTo>
                    <a:pt x="13106215" y="94522"/>
                    <a:pt x="13017005" y="94522"/>
                    <a:pt x="12971434" y="49337"/>
                  </a:cubicBezTo>
                  <a:cubicBezTo>
                    <a:pt x="12934746" y="13034"/>
                    <a:pt x="12859824" y="13034"/>
                    <a:pt x="12822750" y="49337"/>
                  </a:cubicBezTo>
                  <a:cubicBezTo>
                    <a:pt x="12777565" y="94522"/>
                    <a:pt x="12688355" y="94522"/>
                    <a:pt x="12643171" y="49337"/>
                  </a:cubicBezTo>
                  <a:cubicBezTo>
                    <a:pt x="12606482" y="13034"/>
                    <a:pt x="12531175" y="13034"/>
                    <a:pt x="12494486" y="49337"/>
                  </a:cubicBezTo>
                  <a:cubicBezTo>
                    <a:pt x="12449301" y="94522"/>
                    <a:pt x="12360091" y="94522"/>
                    <a:pt x="12314907" y="49337"/>
                  </a:cubicBezTo>
                  <a:cubicBezTo>
                    <a:pt x="12278218" y="13034"/>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3034"/>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3034"/>
                    <a:pt x="10232171" y="12648"/>
                    <a:pt x="10195096" y="49337"/>
                  </a:cubicBezTo>
                  <a:cubicBezTo>
                    <a:pt x="10149912" y="94522"/>
                    <a:pt x="10060702" y="94522"/>
                    <a:pt x="10015517" y="49337"/>
                  </a:cubicBezTo>
                  <a:cubicBezTo>
                    <a:pt x="9978829" y="13034"/>
                    <a:pt x="9903521" y="13034"/>
                    <a:pt x="9866833" y="49337"/>
                  </a:cubicBezTo>
                  <a:cubicBezTo>
                    <a:pt x="9821648" y="94522"/>
                    <a:pt x="9732437" y="94522"/>
                    <a:pt x="9687253" y="49337"/>
                  </a:cubicBezTo>
                  <a:cubicBezTo>
                    <a:pt x="9650565" y="13034"/>
                    <a:pt x="9575257" y="13034"/>
                    <a:pt x="9538569" y="49337"/>
                  </a:cubicBezTo>
                  <a:cubicBezTo>
                    <a:pt x="9493385" y="94522"/>
                    <a:pt x="9404174" y="94522"/>
                    <a:pt x="9358989" y="49337"/>
                  </a:cubicBezTo>
                  <a:cubicBezTo>
                    <a:pt x="9322301" y="13034"/>
                    <a:pt x="9246994" y="13034"/>
                    <a:pt x="9210305" y="49337"/>
                  </a:cubicBezTo>
                  <a:cubicBezTo>
                    <a:pt x="9164734" y="94522"/>
                    <a:pt x="9075910" y="94522"/>
                    <a:pt x="9030340" y="49337"/>
                  </a:cubicBezTo>
                  <a:cubicBezTo>
                    <a:pt x="8993651" y="13034"/>
                    <a:pt x="8918343" y="13034"/>
                    <a:pt x="8881655" y="49337"/>
                  </a:cubicBezTo>
                  <a:cubicBezTo>
                    <a:pt x="8836085" y="94522"/>
                    <a:pt x="8747260" y="94522"/>
                    <a:pt x="8701690" y="49337"/>
                  </a:cubicBezTo>
                  <a:cubicBezTo>
                    <a:pt x="8665001" y="13034"/>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3034"/>
                    <a:pt x="7604903" y="13034"/>
                    <a:pt x="7568215" y="49337"/>
                  </a:cubicBezTo>
                  <a:cubicBezTo>
                    <a:pt x="7523031" y="94522"/>
                    <a:pt x="7433820" y="94522"/>
                    <a:pt x="7388636" y="49337"/>
                  </a:cubicBezTo>
                  <a:cubicBezTo>
                    <a:pt x="7351947" y="13034"/>
                    <a:pt x="7277026" y="13034"/>
                    <a:pt x="7239951" y="49337"/>
                  </a:cubicBezTo>
                  <a:cubicBezTo>
                    <a:pt x="7194767" y="94522"/>
                    <a:pt x="7105557" y="94522"/>
                    <a:pt x="7060372" y="49337"/>
                  </a:cubicBezTo>
                  <a:cubicBezTo>
                    <a:pt x="7023683" y="13034"/>
                    <a:pt x="6948376" y="13034"/>
                    <a:pt x="6911688" y="49337"/>
                  </a:cubicBezTo>
                  <a:cubicBezTo>
                    <a:pt x="6866503" y="94522"/>
                    <a:pt x="6777293" y="94522"/>
                    <a:pt x="6732108" y="49337"/>
                  </a:cubicBezTo>
                  <a:cubicBezTo>
                    <a:pt x="6695420" y="13034"/>
                    <a:pt x="6620112" y="13034"/>
                    <a:pt x="6583424" y="49337"/>
                  </a:cubicBezTo>
                  <a:cubicBezTo>
                    <a:pt x="6537853" y="94522"/>
                    <a:pt x="6449029" y="94522"/>
                    <a:pt x="6403458" y="49337"/>
                  </a:cubicBezTo>
                  <a:cubicBezTo>
                    <a:pt x="6366770" y="13034"/>
                    <a:pt x="6291849" y="13034"/>
                    <a:pt x="6254774" y="49337"/>
                  </a:cubicBezTo>
                  <a:cubicBezTo>
                    <a:pt x="6209589" y="94522"/>
                    <a:pt x="6120379" y="94522"/>
                    <a:pt x="6075195" y="49337"/>
                  </a:cubicBezTo>
                  <a:cubicBezTo>
                    <a:pt x="6038506" y="13034"/>
                    <a:pt x="5963585" y="13034"/>
                    <a:pt x="5926511" y="49337"/>
                  </a:cubicBezTo>
                  <a:cubicBezTo>
                    <a:pt x="5881326" y="94522"/>
                    <a:pt x="5792115" y="94522"/>
                    <a:pt x="5746931" y="49337"/>
                  </a:cubicBezTo>
                  <a:cubicBezTo>
                    <a:pt x="5710243" y="13034"/>
                    <a:pt x="5634935" y="13034"/>
                    <a:pt x="5598247" y="49337"/>
                  </a:cubicBezTo>
                  <a:cubicBezTo>
                    <a:pt x="5553062" y="94522"/>
                    <a:pt x="5463852" y="94522"/>
                    <a:pt x="5418281" y="49337"/>
                  </a:cubicBezTo>
                  <a:cubicBezTo>
                    <a:pt x="5381593" y="13034"/>
                    <a:pt x="5306672" y="13034"/>
                    <a:pt x="5269597" y="49337"/>
                  </a:cubicBezTo>
                  <a:cubicBezTo>
                    <a:pt x="5224413" y="94522"/>
                    <a:pt x="5135202" y="94522"/>
                    <a:pt x="5090018" y="49337"/>
                  </a:cubicBezTo>
                  <a:cubicBezTo>
                    <a:pt x="5053330" y="13034"/>
                    <a:pt x="4978408" y="13034"/>
                    <a:pt x="4941333" y="49337"/>
                  </a:cubicBezTo>
                  <a:cubicBezTo>
                    <a:pt x="4895763" y="94522"/>
                    <a:pt x="4806939" y="94522"/>
                    <a:pt x="4761368" y="49337"/>
                  </a:cubicBezTo>
                  <a:cubicBezTo>
                    <a:pt x="4724679" y="13034"/>
                    <a:pt x="4649372" y="13034"/>
                    <a:pt x="4612684" y="49337"/>
                  </a:cubicBezTo>
                  <a:cubicBezTo>
                    <a:pt x="4567499" y="94522"/>
                    <a:pt x="4478289" y="94522"/>
                    <a:pt x="4433104" y="49337"/>
                  </a:cubicBezTo>
                  <a:cubicBezTo>
                    <a:pt x="4396416" y="13034"/>
                    <a:pt x="4321495" y="13034"/>
                    <a:pt x="4284420" y="49337"/>
                  </a:cubicBezTo>
                  <a:cubicBezTo>
                    <a:pt x="4239235" y="94522"/>
                    <a:pt x="4150025" y="94522"/>
                    <a:pt x="4104840" y="49337"/>
                  </a:cubicBezTo>
                  <a:cubicBezTo>
                    <a:pt x="4068152" y="13034"/>
                    <a:pt x="3992845" y="13034"/>
                    <a:pt x="3956156" y="49337"/>
                  </a:cubicBezTo>
                  <a:cubicBezTo>
                    <a:pt x="3910586" y="94522"/>
                    <a:pt x="3821761" y="94522"/>
                    <a:pt x="3776190" y="49337"/>
                  </a:cubicBezTo>
                  <a:cubicBezTo>
                    <a:pt x="3739502" y="13034"/>
                    <a:pt x="3664581" y="13034"/>
                    <a:pt x="3627506" y="49337"/>
                  </a:cubicBezTo>
                  <a:cubicBezTo>
                    <a:pt x="3582322" y="94522"/>
                    <a:pt x="3493111" y="94522"/>
                    <a:pt x="3447541" y="49337"/>
                  </a:cubicBezTo>
                  <a:cubicBezTo>
                    <a:pt x="3410852" y="13034"/>
                    <a:pt x="3335545" y="13034"/>
                    <a:pt x="3298857" y="49337"/>
                  </a:cubicBezTo>
                  <a:cubicBezTo>
                    <a:pt x="3253286" y="94522"/>
                    <a:pt x="3164462" y="94522"/>
                    <a:pt x="3118891" y="49337"/>
                  </a:cubicBezTo>
                  <a:cubicBezTo>
                    <a:pt x="3082202" y="13034"/>
                    <a:pt x="3006895" y="13034"/>
                    <a:pt x="2970207" y="49337"/>
                  </a:cubicBezTo>
                  <a:cubicBezTo>
                    <a:pt x="2924636" y="94522"/>
                    <a:pt x="2835812" y="94522"/>
                    <a:pt x="2790241" y="49337"/>
                  </a:cubicBezTo>
                  <a:cubicBezTo>
                    <a:pt x="2753553" y="13034"/>
                    <a:pt x="2678245" y="13034"/>
                    <a:pt x="2641557" y="49337"/>
                  </a:cubicBezTo>
                  <a:cubicBezTo>
                    <a:pt x="2596373" y="94522"/>
                    <a:pt x="2507162" y="94522"/>
                    <a:pt x="2461977" y="49337"/>
                  </a:cubicBezTo>
                  <a:cubicBezTo>
                    <a:pt x="2425289" y="13034"/>
                    <a:pt x="2349982" y="13034"/>
                    <a:pt x="2313293" y="49337"/>
                  </a:cubicBezTo>
                  <a:cubicBezTo>
                    <a:pt x="2268109" y="94522"/>
                    <a:pt x="2178898" y="94522"/>
                    <a:pt x="2133714" y="49337"/>
                  </a:cubicBezTo>
                  <a:cubicBezTo>
                    <a:pt x="2097025" y="13034"/>
                    <a:pt x="2021718" y="13034"/>
                    <a:pt x="1985030" y="49337"/>
                  </a:cubicBezTo>
                  <a:cubicBezTo>
                    <a:pt x="1939845" y="94522"/>
                    <a:pt x="1850635" y="94522"/>
                    <a:pt x="1805450" y="49337"/>
                  </a:cubicBezTo>
                  <a:cubicBezTo>
                    <a:pt x="1768762" y="13034"/>
                    <a:pt x="1693454" y="13034"/>
                    <a:pt x="1656766" y="49337"/>
                  </a:cubicBezTo>
                  <a:cubicBezTo>
                    <a:pt x="1611195" y="94522"/>
                    <a:pt x="1522371" y="94522"/>
                    <a:pt x="1476800" y="49337"/>
                  </a:cubicBezTo>
                  <a:cubicBezTo>
                    <a:pt x="1440112" y="13034"/>
                    <a:pt x="1364804" y="13034"/>
                    <a:pt x="1328116" y="49337"/>
                  </a:cubicBezTo>
                  <a:cubicBezTo>
                    <a:pt x="1282545" y="94522"/>
                    <a:pt x="1193721" y="94522"/>
                    <a:pt x="1148150" y="49337"/>
                  </a:cubicBezTo>
                  <a:cubicBezTo>
                    <a:pt x="1111462" y="13034"/>
                    <a:pt x="1036155" y="13034"/>
                    <a:pt x="999466" y="49337"/>
                  </a:cubicBezTo>
                  <a:cubicBezTo>
                    <a:pt x="954282" y="94522"/>
                    <a:pt x="865071" y="94522"/>
                    <a:pt x="819887" y="49337"/>
                  </a:cubicBezTo>
                  <a:cubicBezTo>
                    <a:pt x="783198" y="13034"/>
                    <a:pt x="707891" y="13034"/>
                    <a:pt x="671203" y="49337"/>
                  </a:cubicBezTo>
                  <a:cubicBezTo>
                    <a:pt x="626018" y="94522"/>
                    <a:pt x="536808" y="94522"/>
                    <a:pt x="491623" y="49337"/>
                  </a:cubicBezTo>
                  <a:cubicBezTo>
                    <a:pt x="454935" y="13034"/>
                    <a:pt x="379627" y="13034"/>
                    <a:pt x="342939" y="49337"/>
                  </a:cubicBezTo>
                  <a:cubicBezTo>
                    <a:pt x="297754" y="94522"/>
                    <a:pt x="208544" y="94522"/>
                    <a:pt x="163359" y="49337"/>
                  </a:cubicBezTo>
                  <a:cubicBezTo>
                    <a:pt x="126671" y="13034"/>
                    <a:pt x="51364" y="13034"/>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420"/>
                    <a:pt x="22713528" y="13420"/>
                    <a:pt x="22676452" y="49723"/>
                  </a:cubicBezTo>
                  <a:cubicBezTo>
                    <a:pt x="22652508" y="72123"/>
                    <a:pt x="22618910" y="83323"/>
                    <a:pt x="22585310" y="83323"/>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89" name="Freeform: Shape 88">
              <a:extLst>
                <a:ext uri="{FF2B5EF4-FFF2-40B4-BE49-F238E27FC236}">
                  <a16:creationId xmlns:a16="http://schemas.microsoft.com/office/drawing/2014/main" id="{D816DFE5-41A7-416C-9873-F73603171A62}"/>
                </a:ext>
              </a:extLst>
            </p:cNvPr>
            <p:cNvSpPr/>
            <p:nvPr/>
          </p:nvSpPr>
          <p:spPr>
            <a:xfrm>
              <a:off x="-51438" y="8472123"/>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90" name="Freeform: Shape 89">
              <a:extLst>
                <a:ext uri="{FF2B5EF4-FFF2-40B4-BE49-F238E27FC236}">
                  <a16:creationId xmlns:a16="http://schemas.microsoft.com/office/drawing/2014/main" id="{69CF1D8C-7289-4D05-A34F-24151CD21B9A}"/>
                </a:ext>
              </a:extLst>
            </p:cNvPr>
            <p:cNvSpPr/>
            <p:nvPr/>
          </p:nvSpPr>
          <p:spPr>
            <a:xfrm>
              <a:off x="-51438" y="8745696"/>
              <a:ext cx="23005101" cy="83467"/>
            </a:xfrm>
            <a:custGeom>
              <a:avLst/>
              <a:gdLst>
                <a:gd name="connsiteX0" fmla="*/ 22585310 w 23005101"/>
                <a:gd name="connsiteY0" fmla="*/ 83178 h 83467"/>
                <a:gd name="connsiteX1" fmla="*/ 22495328 w 23005101"/>
                <a:gd name="connsiteY1" fmla="*/ 49192 h 83467"/>
                <a:gd name="connsiteX2" fmla="*/ 22346644 w 23005101"/>
                <a:gd name="connsiteY2" fmla="*/ 49192 h 83467"/>
                <a:gd name="connsiteX3" fmla="*/ 22167064 w 23005101"/>
                <a:gd name="connsiteY3" fmla="*/ 49192 h 83467"/>
                <a:gd name="connsiteX4" fmla="*/ 22018380 w 23005101"/>
                <a:gd name="connsiteY4" fmla="*/ 49192 h 83467"/>
                <a:gd name="connsiteX5" fmla="*/ 21838800 w 23005101"/>
                <a:gd name="connsiteY5" fmla="*/ 49192 h 83467"/>
                <a:gd name="connsiteX6" fmla="*/ 21690116 w 23005101"/>
                <a:gd name="connsiteY6" fmla="*/ 49192 h 83467"/>
                <a:gd name="connsiteX7" fmla="*/ 21510536 w 23005101"/>
                <a:gd name="connsiteY7" fmla="*/ 49192 h 83467"/>
                <a:gd name="connsiteX8" fmla="*/ 21361854 w 23005101"/>
                <a:gd name="connsiteY8" fmla="*/ 49192 h 83467"/>
                <a:gd name="connsiteX9" fmla="*/ 21182272 w 23005101"/>
                <a:gd name="connsiteY9" fmla="*/ 49192 h 83467"/>
                <a:gd name="connsiteX10" fmla="*/ 21033590 w 23005101"/>
                <a:gd name="connsiteY10" fmla="*/ 49192 h 83467"/>
                <a:gd name="connsiteX11" fmla="*/ 20854010 w 23005101"/>
                <a:gd name="connsiteY11" fmla="*/ 49192 h 83467"/>
                <a:gd name="connsiteX12" fmla="*/ 20705326 w 23005101"/>
                <a:gd name="connsiteY12" fmla="*/ 49192 h 83467"/>
                <a:gd name="connsiteX13" fmla="*/ 20525358 w 23005101"/>
                <a:gd name="connsiteY13" fmla="*/ 49192 h 83467"/>
                <a:gd name="connsiteX14" fmla="*/ 20376676 w 23005101"/>
                <a:gd name="connsiteY14" fmla="*/ 49192 h 83467"/>
                <a:gd name="connsiteX15" fmla="*/ 20196708 w 23005101"/>
                <a:gd name="connsiteY15" fmla="*/ 49192 h 83467"/>
                <a:gd name="connsiteX16" fmla="*/ 20048026 w 23005101"/>
                <a:gd name="connsiteY16" fmla="*/ 49192 h 83467"/>
                <a:gd name="connsiteX17" fmla="*/ 19868446 w 23005101"/>
                <a:gd name="connsiteY17" fmla="*/ 49192 h 83467"/>
                <a:gd name="connsiteX18" fmla="*/ 19719762 w 23005101"/>
                <a:gd name="connsiteY18" fmla="*/ 49192 h 83467"/>
                <a:gd name="connsiteX19" fmla="*/ 19540182 w 23005101"/>
                <a:gd name="connsiteY19" fmla="*/ 49192 h 83467"/>
                <a:gd name="connsiteX20" fmla="*/ 19391498 w 23005101"/>
                <a:gd name="connsiteY20" fmla="*/ 49192 h 83467"/>
                <a:gd name="connsiteX21" fmla="*/ 19211920 w 23005101"/>
                <a:gd name="connsiteY21" fmla="*/ 49192 h 83467"/>
                <a:gd name="connsiteX22" fmla="*/ 19063234 w 23005101"/>
                <a:gd name="connsiteY22" fmla="*/ 49192 h 83467"/>
                <a:gd name="connsiteX23" fmla="*/ 18883656 w 23005101"/>
                <a:gd name="connsiteY23" fmla="*/ 49192 h 83467"/>
                <a:gd name="connsiteX24" fmla="*/ 18734972 w 23005101"/>
                <a:gd name="connsiteY24" fmla="*/ 49192 h 83467"/>
                <a:gd name="connsiteX25" fmla="*/ 18555006 w 23005101"/>
                <a:gd name="connsiteY25" fmla="*/ 49192 h 83467"/>
                <a:gd name="connsiteX26" fmla="*/ 18406320 w 23005101"/>
                <a:gd name="connsiteY26" fmla="*/ 49192 h 83467"/>
                <a:gd name="connsiteX27" fmla="*/ 18226356 w 23005101"/>
                <a:gd name="connsiteY27" fmla="*/ 49192 h 83467"/>
                <a:gd name="connsiteX28" fmla="*/ 18077672 w 23005101"/>
                <a:gd name="connsiteY28" fmla="*/ 49192 h 83467"/>
                <a:gd name="connsiteX29" fmla="*/ 17898092 w 23005101"/>
                <a:gd name="connsiteY29" fmla="*/ 49192 h 83467"/>
                <a:gd name="connsiteX30" fmla="*/ 17749408 w 23005101"/>
                <a:gd name="connsiteY30" fmla="*/ 49192 h 83467"/>
                <a:gd name="connsiteX31" fmla="*/ 17569442 w 23005101"/>
                <a:gd name="connsiteY31" fmla="*/ 49192 h 83467"/>
                <a:gd name="connsiteX32" fmla="*/ 17420758 w 23005101"/>
                <a:gd name="connsiteY32" fmla="*/ 49192 h 83467"/>
                <a:gd name="connsiteX33" fmla="*/ 17240792 w 23005101"/>
                <a:gd name="connsiteY33" fmla="*/ 49192 h 83467"/>
                <a:gd name="connsiteX34" fmla="*/ 17092108 w 23005101"/>
                <a:gd name="connsiteY34" fmla="*/ 49192 h 83467"/>
                <a:gd name="connsiteX35" fmla="*/ 16912528 w 23005101"/>
                <a:gd name="connsiteY35" fmla="*/ 49192 h 83467"/>
                <a:gd name="connsiteX36" fmla="*/ 16763844 w 23005101"/>
                <a:gd name="connsiteY36" fmla="*/ 49192 h 83467"/>
                <a:gd name="connsiteX37" fmla="*/ 16584265 w 23005101"/>
                <a:gd name="connsiteY37" fmla="*/ 49192 h 83467"/>
                <a:gd name="connsiteX38" fmla="*/ 16435581 w 23005101"/>
                <a:gd name="connsiteY38" fmla="*/ 49192 h 83467"/>
                <a:gd name="connsiteX39" fmla="*/ 16255616 w 23005101"/>
                <a:gd name="connsiteY39" fmla="*/ 49192 h 83467"/>
                <a:gd name="connsiteX40" fmla="*/ 16106931 w 23005101"/>
                <a:gd name="connsiteY40" fmla="*/ 49192 h 83467"/>
                <a:gd name="connsiteX41" fmla="*/ 15926966 w 23005101"/>
                <a:gd name="connsiteY41" fmla="*/ 49192 h 83467"/>
                <a:gd name="connsiteX42" fmla="*/ 15778281 w 23005101"/>
                <a:gd name="connsiteY42" fmla="*/ 49192 h 83467"/>
                <a:gd name="connsiteX43" fmla="*/ 15598702 w 23005101"/>
                <a:gd name="connsiteY43" fmla="*/ 49192 h 83467"/>
                <a:gd name="connsiteX44" fmla="*/ 15450018 w 23005101"/>
                <a:gd name="connsiteY44" fmla="*/ 49192 h 83467"/>
                <a:gd name="connsiteX45" fmla="*/ 15270438 w 23005101"/>
                <a:gd name="connsiteY45" fmla="*/ 49192 h 83467"/>
                <a:gd name="connsiteX46" fmla="*/ 15121754 w 23005101"/>
                <a:gd name="connsiteY46" fmla="*/ 49192 h 83467"/>
                <a:gd name="connsiteX47" fmla="*/ 14942175 w 23005101"/>
                <a:gd name="connsiteY47" fmla="*/ 49192 h 83467"/>
                <a:gd name="connsiteX48" fmla="*/ 14793490 w 23005101"/>
                <a:gd name="connsiteY48" fmla="*/ 49192 h 83467"/>
                <a:gd name="connsiteX49" fmla="*/ 14613911 w 23005101"/>
                <a:gd name="connsiteY49" fmla="*/ 49192 h 83467"/>
                <a:gd name="connsiteX50" fmla="*/ 14465227 w 23005101"/>
                <a:gd name="connsiteY50" fmla="*/ 49192 h 83467"/>
                <a:gd name="connsiteX51" fmla="*/ 14285647 w 23005101"/>
                <a:gd name="connsiteY51" fmla="*/ 49192 h 83467"/>
                <a:gd name="connsiteX52" fmla="*/ 14136963 w 23005101"/>
                <a:gd name="connsiteY52" fmla="*/ 49192 h 83467"/>
                <a:gd name="connsiteX53" fmla="*/ 13957384 w 23005101"/>
                <a:gd name="connsiteY53" fmla="*/ 49192 h 83467"/>
                <a:gd name="connsiteX54" fmla="*/ 13808699 w 23005101"/>
                <a:gd name="connsiteY54" fmla="*/ 49192 h 83467"/>
                <a:gd name="connsiteX55" fmla="*/ 13628734 w 23005101"/>
                <a:gd name="connsiteY55" fmla="*/ 49192 h 83467"/>
                <a:gd name="connsiteX56" fmla="*/ 13480049 w 23005101"/>
                <a:gd name="connsiteY56" fmla="*/ 49192 h 83467"/>
                <a:gd name="connsiteX57" fmla="*/ 13300085 w 23005101"/>
                <a:gd name="connsiteY57" fmla="*/ 49192 h 83467"/>
                <a:gd name="connsiteX58" fmla="*/ 13151400 w 23005101"/>
                <a:gd name="connsiteY58" fmla="*/ 49192 h 83467"/>
                <a:gd name="connsiteX59" fmla="*/ 12971434 w 23005101"/>
                <a:gd name="connsiteY59" fmla="*/ 49192 h 83467"/>
                <a:gd name="connsiteX60" fmla="*/ 12822750 w 23005101"/>
                <a:gd name="connsiteY60" fmla="*/ 49192 h 83467"/>
                <a:gd name="connsiteX61" fmla="*/ 12643171 w 23005101"/>
                <a:gd name="connsiteY61" fmla="*/ 49192 h 83467"/>
                <a:gd name="connsiteX62" fmla="*/ 12494486 w 23005101"/>
                <a:gd name="connsiteY62" fmla="*/ 49192 h 83467"/>
                <a:gd name="connsiteX63" fmla="*/ 12314907 w 23005101"/>
                <a:gd name="connsiteY63" fmla="*/ 49192 h 83467"/>
                <a:gd name="connsiteX64" fmla="*/ 12166223 w 23005101"/>
                <a:gd name="connsiteY64" fmla="*/ 49192 h 83467"/>
                <a:gd name="connsiteX65" fmla="*/ 11986257 w 23005101"/>
                <a:gd name="connsiteY65" fmla="*/ 49192 h 83467"/>
                <a:gd name="connsiteX66" fmla="*/ 11837573 w 23005101"/>
                <a:gd name="connsiteY66" fmla="*/ 49192 h 83467"/>
                <a:gd name="connsiteX67" fmla="*/ 11657607 w 23005101"/>
                <a:gd name="connsiteY67" fmla="*/ 49192 h 83467"/>
                <a:gd name="connsiteX68" fmla="*/ 11508923 w 23005101"/>
                <a:gd name="connsiteY68" fmla="*/ 49192 h 83467"/>
                <a:gd name="connsiteX69" fmla="*/ 11328958 w 23005101"/>
                <a:gd name="connsiteY69" fmla="*/ 49192 h 83467"/>
                <a:gd name="connsiteX70" fmla="*/ 11180273 w 23005101"/>
                <a:gd name="connsiteY70" fmla="*/ 49192 h 83467"/>
                <a:gd name="connsiteX71" fmla="*/ 11000694 w 23005101"/>
                <a:gd name="connsiteY71" fmla="*/ 49192 h 83467"/>
                <a:gd name="connsiteX72" fmla="*/ 10852010 w 23005101"/>
                <a:gd name="connsiteY72" fmla="*/ 49192 h 83467"/>
                <a:gd name="connsiteX73" fmla="*/ 10672044 w 23005101"/>
                <a:gd name="connsiteY73" fmla="*/ 49192 h 83467"/>
                <a:gd name="connsiteX74" fmla="*/ 10523359 w 23005101"/>
                <a:gd name="connsiteY74" fmla="*/ 49192 h 83467"/>
                <a:gd name="connsiteX75" fmla="*/ 10343780 w 23005101"/>
                <a:gd name="connsiteY75" fmla="*/ 49192 h 83467"/>
                <a:gd name="connsiteX76" fmla="*/ 10195096 w 23005101"/>
                <a:gd name="connsiteY76" fmla="*/ 49192 h 83467"/>
                <a:gd name="connsiteX77" fmla="*/ 10015517 w 23005101"/>
                <a:gd name="connsiteY77" fmla="*/ 49192 h 83467"/>
                <a:gd name="connsiteX78" fmla="*/ 9866833 w 23005101"/>
                <a:gd name="connsiteY78" fmla="*/ 49192 h 83467"/>
                <a:gd name="connsiteX79" fmla="*/ 9687253 w 23005101"/>
                <a:gd name="connsiteY79" fmla="*/ 49192 h 83467"/>
                <a:gd name="connsiteX80" fmla="*/ 9538569 w 23005101"/>
                <a:gd name="connsiteY80" fmla="*/ 49192 h 83467"/>
                <a:gd name="connsiteX81" fmla="*/ 9358989 w 23005101"/>
                <a:gd name="connsiteY81" fmla="*/ 49192 h 83467"/>
                <a:gd name="connsiteX82" fmla="*/ 9210305 w 23005101"/>
                <a:gd name="connsiteY82" fmla="*/ 49192 h 83467"/>
                <a:gd name="connsiteX83" fmla="*/ 9030340 w 23005101"/>
                <a:gd name="connsiteY83" fmla="*/ 49192 h 83467"/>
                <a:gd name="connsiteX84" fmla="*/ 8881655 w 23005101"/>
                <a:gd name="connsiteY84" fmla="*/ 49192 h 83467"/>
                <a:gd name="connsiteX85" fmla="*/ 8701690 w 23005101"/>
                <a:gd name="connsiteY85" fmla="*/ 49192 h 83467"/>
                <a:gd name="connsiteX86" fmla="*/ 8553006 w 23005101"/>
                <a:gd name="connsiteY86" fmla="*/ 49192 h 83467"/>
                <a:gd name="connsiteX87" fmla="*/ 8373427 w 23005101"/>
                <a:gd name="connsiteY87" fmla="*/ 49192 h 83467"/>
                <a:gd name="connsiteX88" fmla="*/ 8224742 w 23005101"/>
                <a:gd name="connsiteY88" fmla="*/ 49192 h 83467"/>
                <a:gd name="connsiteX89" fmla="*/ 8045163 w 23005101"/>
                <a:gd name="connsiteY89" fmla="*/ 49192 h 83467"/>
                <a:gd name="connsiteX90" fmla="*/ 7896479 w 23005101"/>
                <a:gd name="connsiteY90" fmla="*/ 49192 h 83467"/>
                <a:gd name="connsiteX91" fmla="*/ 7716899 w 23005101"/>
                <a:gd name="connsiteY91" fmla="*/ 49192 h 83467"/>
                <a:gd name="connsiteX92" fmla="*/ 7568215 w 23005101"/>
                <a:gd name="connsiteY92" fmla="*/ 49192 h 83467"/>
                <a:gd name="connsiteX93" fmla="*/ 7388636 w 23005101"/>
                <a:gd name="connsiteY93" fmla="*/ 49192 h 83467"/>
                <a:gd name="connsiteX94" fmla="*/ 7239951 w 23005101"/>
                <a:gd name="connsiteY94" fmla="*/ 49192 h 83467"/>
                <a:gd name="connsiteX95" fmla="*/ 7060372 w 23005101"/>
                <a:gd name="connsiteY95" fmla="*/ 49192 h 83467"/>
                <a:gd name="connsiteX96" fmla="*/ 6911688 w 23005101"/>
                <a:gd name="connsiteY96" fmla="*/ 49192 h 83467"/>
                <a:gd name="connsiteX97" fmla="*/ 6732108 w 23005101"/>
                <a:gd name="connsiteY97" fmla="*/ 49192 h 83467"/>
                <a:gd name="connsiteX98" fmla="*/ 6583424 w 23005101"/>
                <a:gd name="connsiteY98" fmla="*/ 49192 h 83467"/>
                <a:gd name="connsiteX99" fmla="*/ 6403458 w 23005101"/>
                <a:gd name="connsiteY99" fmla="*/ 49192 h 83467"/>
                <a:gd name="connsiteX100" fmla="*/ 6254774 w 23005101"/>
                <a:gd name="connsiteY100" fmla="*/ 49192 h 83467"/>
                <a:gd name="connsiteX101" fmla="*/ 6075195 w 23005101"/>
                <a:gd name="connsiteY101" fmla="*/ 49192 h 83467"/>
                <a:gd name="connsiteX102" fmla="*/ 5926511 w 23005101"/>
                <a:gd name="connsiteY102" fmla="*/ 49192 h 83467"/>
                <a:gd name="connsiteX103" fmla="*/ 5746931 w 23005101"/>
                <a:gd name="connsiteY103" fmla="*/ 49192 h 83467"/>
                <a:gd name="connsiteX104" fmla="*/ 5598247 w 23005101"/>
                <a:gd name="connsiteY104" fmla="*/ 49192 h 83467"/>
                <a:gd name="connsiteX105" fmla="*/ 5418281 w 23005101"/>
                <a:gd name="connsiteY105" fmla="*/ 49192 h 83467"/>
                <a:gd name="connsiteX106" fmla="*/ 5269597 w 23005101"/>
                <a:gd name="connsiteY106" fmla="*/ 49192 h 83467"/>
                <a:gd name="connsiteX107" fmla="*/ 5090018 w 23005101"/>
                <a:gd name="connsiteY107" fmla="*/ 49192 h 83467"/>
                <a:gd name="connsiteX108" fmla="*/ 4941333 w 23005101"/>
                <a:gd name="connsiteY108" fmla="*/ 49192 h 83467"/>
                <a:gd name="connsiteX109" fmla="*/ 4761368 w 23005101"/>
                <a:gd name="connsiteY109" fmla="*/ 49192 h 83467"/>
                <a:gd name="connsiteX110" fmla="*/ 4612684 w 23005101"/>
                <a:gd name="connsiteY110" fmla="*/ 49192 h 83467"/>
                <a:gd name="connsiteX111" fmla="*/ 4433104 w 23005101"/>
                <a:gd name="connsiteY111" fmla="*/ 49192 h 83467"/>
                <a:gd name="connsiteX112" fmla="*/ 4284420 w 23005101"/>
                <a:gd name="connsiteY112" fmla="*/ 49192 h 83467"/>
                <a:gd name="connsiteX113" fmla="*/ 4104840 w 23005101"/>
                <a:gd name="connsiteY113" fmla="*/ 49192 h 83467"/>
                <a:gd name="connsiteX114" fmla="*/ 3956156 w 23005101"/>
                <a:gd name="connsiteY114" fmla="*/ 49192 h 83467"/>
                <a:gd name="connsiteX115" fmla="*/ 3776190 w 23005101"/>
                <a:gd name="connsiteY115" fmla="*/ 49192 h 83467"/>
                <a:gd name="connsiteX116" fmla="*/ 3627506 w 23005101"/>
                <a:gd name="connsiteY116" fmla="*/ 49192 h 83467"/>
                <a:gd name="connsiteX117" fmla="*/ 3447541 w 23005101"/>
                <a:gd name="connsiteY117" fmla="*/ 49192 h 83467"/>
                <a:gd name="connsiteX118" fmla="*/ 3298857 w 23005101"/>
                <a:gd name="connsiteY118" fmla="*/ 49192 h 83467"/>
                <a:gd name="connsiteX119" fmla="*/ 3118891 w 23005101"/>
                <a:gd name="connsiteY119" fmla="*/ 49192 h 83467"/>
                <a:gd name="connsiteX120" fmla="*/ 2970207 w 23005101"/>
                <a:gd name="connsiteY120" fmla="*/ 49192 h 83467"/>
                <a:gd name="connsiteX121" fmla="*/ 2790241 w 23005101"/>
                <a:gd name="connsiteY121" fmla="*/ 49192 h 83467"/>
                <a:gd name="connsiteX122" fmla="*/ 2641557 w 23005101"/>
                <a:gd name="connsiteY122" fmla="*/ 49192 h 83467"/>
                <a:gd name="connsiteX123" fmla="*/ 2461977 w 23005101"/>
                <a:gd name="connsiteY123" fmla="*/ 49192 h 83467"/>
                <a:gd name="connsiteX124" fmla="*/ 2313293 w 23005101"/>
                <a:gd name="connsiteY124" fmla="*/ 49192 h 83467"/>
                <a:gd name="connsiteX125" fmla="*/ 2133714 w 23005101"/>
                <a:gd name="connsiteY125" fmla="*/ 49192 h 83467"/>
                <a:gd name="connsiteX126" fmla="*/ 1985030 w 23005101"/>
                <a:gd name="connsiteY126" fmla="*/ 49192 h 83467"/>
                <a:gd name="connsiteX127" fmla="*/ 1805450 w 23005101"/>
                <a:gd name="connsiteY127" fmla="*/ 49192 h 83467"/>
                <a:gd name="connsiteX128" fmla="*/ 1656766 w 23005101"/>
                <a:gd name="connsiteY128" fmla="*/ 49192 h 83467"/>
                <a:gd name="connsiteX129" fmla="*/ 1476800 w 23005101"/>
                <a:gd name="connsiteY129" fmla="*/ 49192 h 83467"/>
                <a:gd name="connsiteX130" fmla="*/ 1328116 w 23005101"/>
                <a:gd name="connsiteY130" fmla="*/ 49192 h 83467"/>
                <a:gd name="connsiteX131" fmla="*/ 1148150 w 23005101"/>
                <a:gd name="connsiteY131" fmla="*/ 49192 h 83467"/>
                <a:gd name="connsiteX132" fmla="*/ 999466 w 23005101"/>
                <a:gd name="connsiteY132" fmla="*/ 49192 h 83467"/>
                <a:gd name="connsiteX133" fmla="*/ 819887 w 23005101"/>
                <a:gd name="connsiteY133" fmla="*/ 49192 h 83467"/>
                <a:gd name="connsiteX134" fmla="*/ 671203 w 23005101"/>
                <a:gd name="connsiteY134" fmla="*/ 49192 h 83467"/>
                <a:gd name="connsiteX135" fmla="*/ 491623 w 23005101"/>
                <a:gd name="connsiteY135" fmla="*/ 49192 h 83467"/>
                <a:gd name="connsiteX136" fmla="*/ 342939 w 23005101"/>
                <a:gd name="connsiteY136" fmla="*/ 49192 h 83467"/>
                <a:gd name="connsiteX137" fmla="*/ 163359 w 23005101"/>
                <a:gd name="connsiteY137" fmla="*/ 49192 h 83467"/>
                <a:gd name="connsiteX138" fmla="*/ 14675 w 23005101"/>
                <a:gd name="connsiteY138" fmla="*/ 49192 h 83467"/>
                <a:gd name="connsiteX139" fmla="*/ 0 w 23005101"/>
                <a:gd name="connsiteY139" fmla="*/ 33744 h 83467"/>
                <a:gd name="connsiteX140" fmla="*/ 179580 w 23005101"/>
                <a:gd name="connsiteY140" fmla="*/ 33744 h 83467"/>
                <a:gd name="connsiteX141" fmla="*/ 328264 w 23005101"/>
                <a:gd name="connsiteY141" fmla="*/ 33744 h 83467"/>
                <a:gd name="connsiteX142" fmla="*/ 507843 w 23005101"/>
                <a:gd name="connsiteY142" fmla="*/ 33744 h 83467"/>
                <a:gd name="connsiteX143" fmla="*/ 656527 w 23005101"/>
                <a:gd name="connsiteY143" fmla="*/ 33744 h 83467"/>
                <a:gd name="connsiteX144" fmla="*/ 836107 w 23005101"/>
                <a:gd name="connsiteY144" fmla="*/ 33744 h 83467"/>
                <a:gd name="connsiteX145" fmla="*/ 984791 w 23005101"/>
                <a:gd name="connsiteY145" fmla="*/ 33744 h 83467"/>
                <a:gd name="connsiteX146" fmla="*/ 1164757 w 23005101"/>
                <a:gd name="connsiteY146" fmla="*/ 33744 h 83467"/>
                <a:gd name="connsiteX147" fmla="*/ 1313441 w 23005101"/>
                <a:gd name="connsiteY147" fmla="*/ 33744 h 83467"/>
                <a:gd name="connsiteX148" fmla="*/ 1493406 w 23005101"/>
                <a:gd name="connsiteY148" fmla="*/ 33744 h 83467"/>
                <a:gd name="connsiteX149" fmla="*/ 1642091 w 23005101"/>
                <a:gd name="connsiteY149" fmla="*/ 33744 h 83467"/>
                <a:gd name="connsiteX150" fmla="*/ 1821670 w 23005101"/>
                <a:gd name="connsiteY150" fmla="*/ 33744 h 83467"/>
                <a:gd name="connsiteX151" fmla="*/ 1970354 w 23005101"/>
                <a:gd name="connsiteY151" fmla="*/ 33744 h 83467"/>
                <a:gd name="connsiteX152" fmla="*/ 2149934 w 23005101"/>
                <a:gd name="connsiteY152" fmla="*/ 33744 h 83467"/>
                <a:gd name="connsiteX153" fmla="*/ 2298618 w 23005101"/>
                <a:gd name="connsiteY153" fmla="*/ 33744 h 83467"/>
                <a:gd name="connsiteX154" fmla="*/ 2478197 w 23005101"/>
                <a:gd name="connsiteY154" fmla="*/ 33744 h 83467"/>
                <a:gd name="connsiteX155" fmla="*/ 2626881 w 23005101"/>
                <a:gd name="connsiteY155" fmla="*/ 33744 h 83467"/>
                <a:gd name="connsiteX156" fmla="*/ 2806461 w 23005101"/>
                <a:gd name="connsiteY156" fmla="*/ 33744 h 83467"/>
                <a:gd name="connsiteX157" fmla="*/ 2955145 w 23005101"/>
                <a:gd name="connsiteY157" fmla="*/ 33744 h 83467"/>
                <a:gd name="connsiteX158" fmla="*/ 3135111 w 23005101"/>
                <a:gd name="connsiteY158" fmla="*/ 33744 h 83467"/>
                <a:gd name="connsiteX159" fmla="*/ 3283795 w 23005101"/>
                <a:gd name="connsiteY159" fmla="*/ 33744 h 83467"/>
                <a:gd name="connsiteX160" fmla="*/ 3463761 w 23005101"/>
                <a:gd name="connsiteY160" fmla="*/ 33744 h 83467"/>
                <a:gd name="connsiteX161" fmla="*/ 3612445 w 23005101"/>
                <a:gd name="connsiteY161" fmla="*/ 33744 h 83467"/>
                <a:gd name="connsiteX162" fmla="*/ 3792410 w 23005101"/>
                <a:gd name="connsiteY162" fmla="*/ 33744 h 83467"/>
                <a:gd name="connsiteX163" fmla="*/ 3941095 w 23005101"/>
                <a:gd name="connsiteY163" fmla="*/ 33744 h 83467"/>
                <a:gd name="connsiteX164" fmla="*/ 4121060 w 23005101"/>
                <a:gd name="connsiteY164" fmla="*/ 33744 h 83467"/>
                <a:gd name="connsiteX165" fmla="*/ 4269745 w 23005101"/>
                <a:gd name="connsiteY165" fmla="*/ 33744 h 83467"/>
                <a:gd name="connsiteX166" fmla="*/ 4449324 w 23005101"/>
                <a:gd name="connsiteY166" fmla="*/ 33744 h 83467"/>
                <a:gd name="connsiteX167" fmla="*/ 4598008 w 23005101"/>
                <a:gd name="connsiteY167" fmla="*/ 33744 h 83467"/>
                <a:gd name="connsiteX168" fmla="*/ 4777588 w 23005101"/>
                <a:gd name="connsiteY168" fmla="*/ 33744 h 83467"/>
                <a:gd name="connsiteX169" fmla="*/ 4926272 w 23005101"/>
                <a:gd name="connsiteY169" fmla="*/ 33744 h 83467"/>
                <a:gd name="connsiteX170" fmla="*/ 5106238 w 23005101"/>
                <a:gd name="connsiteY170" fmla="*/ 33744 h 83467"/>
                <a:gd name="connsiteX171" fmla="*/ 5254922 w 23005101"/>
                <a:gd name="connsiteY171" fmla="*/ 33744 h 83467"/>
                <a:gd name="connsiteX172" fmla="*/ 5434887 w 23005101"/>
                <a:gd name="connsiteY172" fmla="*/ 33744 h 83467"/>
                <a:gd name="connsiteX173" fmla="*/ 5583572 w 23005101"/>
                <a:gd name="connsiteY173" fmla="*/ 33744 h 83467"/>
                <a:gd name="connsiteX174" fmla="*/ 5763538 w 23005101"/>
                <a:gd name="connsiteY174" fmla="*/ 33744 h 83467"/>
                <a:gd name="connsiteX175" fmla="*/ 5912221 w 23005101"/>
                <a:gd name="connsiteY175" fmla="*/ 33744 h 83467"/>
                <a:gd name="connsiteX176" fmla="*/ 6091801 w 23005101"/>
                <a:gd name="connsiteY176" fmla="*/ 33744 h 83467"/>
                <a:gd name="connsiteX177" fmla="*/ 6240485 w 23005101"/>
                <a:gd name="connsiteY177" fmla="*/ 33744 h 83467"/>
                <a:gd name="connsiteX178" fmla="*/ 6420065 w 23005101"/>
                <a:gd name="connsiteY178" fmla="*/ 33744 h 83467"/>
                <a:gd name="connsiteX179" fmla="*/ 6568749 w 23005101"/>
                <a:gd name="connsiteY179" fmla="*/ 33744 h 83467"/>
                <a:gd name="connsiteX180" fmla="*/ 6748328 w 23005101"/>
                <a:gd name="connsiteY180" fmla="*/ 33744 h 83467"/>
                <a:gd name="connsiteX181" fmla="*/ 6897012 w 23005101"/>
                <a:gd name="connsiteY181" fmla="*/ 33744 h 83467"/>
                <a:gd name="connsiteX182" fmla="*/ 7076592 w 23005101"/>
                <a:gd name="connsiteY182" fmla="*/ 33744 h 83467"/>
                <a:gd name="connsiteX183" fmla="*/ 7225276 w 23005101"/>
                <a:gd name="connsiteY183" fmla="*/ 33744 h 83467"/>
                <a:gd name="connsiteX184" fmla="*/ 7405242 w 23005101"/>
                <a:gd name="connsiteY184" fmla="*/ 33744 h 83467"/>
                <a:gd name="connsiteX185" fmla="*/ 7553926 w 23005101"/>
                <a:gd name="connsiteY185" fmla="*/ 33744 h 83467"/>
                <a:gd name="connsiteX186" fmla="*/ 7733505 w 23005101"/>
                <a:gd name="connsiteY186" fmla="*/ 33744 h 83467"/>
                <a:gd name="connsiteX187" fmla="*/ 7882190 w 23005101"/>
                <a:gd name="connsiteY187" fmla="*/ 33744 h 83467"/>
                <a:gd name="connsiteX188" fmla="*/ 8061769 w 23005101"/>
                <a:gd name="connsiteY188" fmla="*/ 33744 h 83467"/>
                <a:gd name="connsiteX189" fmla="*/ 8210453 w 23005101"/>
                <a:gd name="connsiteY189" fmla="*/ 33744 h 83467"/>
                <a:gd name="connsiteX190" fmla="*/ 8390418 w 23005101"/>
                <a:gd name="connsiteY190" fmla="*/ 33744 h 83467"/>
                <a:gd name="connsiteX191" fmla="*/ 8539103 w 23005101"/>
                <a:gd name="connsiteY191" fmla="*/ 33744 h 83467"/>
                <a:gd name="connsiteX192" fmla="*/ 8718682 w 23005101"/>
                <a:gd name="connsiteY192" fmla="*/ 33744 h 83467"/>
                <a:gd name="connsiteX193" fmla="*/ 8867366 w 23005101"/>
                <a:gd name="connsiteY193" fmla="*/ 33744 h 83467"/>
                <a:gd name="connsiteX194" fmla="*/ 9047332 w 23005101"/>
                <a:gd name="connsiteY194" fmla="*/ 33744 h 83467"/>
                <a:gd name="connsiteX195" fmla="*/ 9196016 w 23005101"/>
                <a:gd name="connsiteY195" fmla="*/ 33744 h 83467"/>
                <a:gd name="connsiteX196" fmla="*/ 9375596 w 23005101"/>
                <a:gd name="connsiteY196" fmla="*/ 33744 h 83467"/>
                <a:gd name="connsiteX197" fmla="*/ 9524280 w 23005101"/>
                <a:gd name="connsiteY197" fmla="*/ 33744 h 83467"/>
                <a:gd name="connsiteX198" fmla="*/ 9703859 w 23005101"/>
                <a:gd name="connsiteY198" fmla="*/ 33744 h 83467"/>
                <a:gd name="connsiteX199" fmla="*/ 9852543 w 23005101"/>
                <a:gd name="connsiteY199" fmla="*/ 33744 h 83467"/>
                <a:gd name="connsiteX200" fmla="*/ 10032123 w 23005101"/>
                <a:gd name="connsiteY200" fmla="*/ 33744 h 83467"/>
                <a:gd name="connsiteX201" fmla="*/ 10180807 w 23005101"/>
                <a:gd name="connsiteY201" fmla="*/ 33744 h 83467"/>
                <a:gd name="connsiteX202" fmla="*/ 10360773 w 23005101"/>
                <a:gd name="connsiteY202" fmla="*/ 33744 h 83467"/>
                <a:gd name="connsiteX203" fmla="*/ 10509457 w 23005101"/>
                <a:gd name="connsiteY203" fmla="*/ 33744 h 83467"/>
                <a:gd name="connsiteX204" fmla="*/ 10689036 w 23005101"/>
                <a:gd name="connsiteY204" fmla="*/ 33744 h 83467"/>
                <a:gd name="connsiteX205" fmla="*/ 10837721 w 23005101"/>
                <a:gd name="connsiteY205" fmla="*/ 33744 h 83467"/>
                <a:gd name="connsiteX206" fmla="*/ 11017687 w 23005101"/>
                <a:gd name="connsiteY206" fmla="*/ 33744 h 83467"/>
                <a:gd name="connsiteX207" fmla="*/ 11166371 w 23005101"/>
                <a:gd name="connsiteY207" fmla="*/ 33744 h 83467"/>
                <a:gd name="connsiteX208" fmla="*/ 11345950 w 23005101"/>
                <a:gd name="connsiteY208" fmla="*/ 33744 h 83467"/>
                <a:gd name="connsiteX209" fmla="*/ 11494635 w 23005101"/>
                <a:gd name="connsiteY209" fmla="*/ 33744 h 83467"/>
                <a:gd name="connsiteX210" fmla="*/ 11674214 w 23005101"/>
                <a:gd name="connsiteY210" fmla="*/ 33744 h 83467"/>
                <a:gd name="connsiteX211" fmla="*/ 11822898 w 23005101"/>
                <a:gd name="connsiteY211" fmla="*/ 33744 h 83467"/>
                <a:gd name="connsiteX212" fmla="*/ 12002477 w 23005101"/>
                <a:gd name="connsiteY212" fmla="*/ 33744 h 83467"/>
                <a:gd name="connsiteX213" fmla="*/ 12151162 w 23005101"/>
                <a:gd name="connsiteY213" fmla="*/ 33744 h 83467"/>
                <a:gd name="connsiteX214" fmla="*/ 12330741 w 23005101"/>
                <a:gd name="connsiteY214" fmla="*/ 33744 h 83467"/>
                <a:gd name="connsiteX215" fmla="*/ 12479425 w 23005101"/>
                <a:gd name="connsiteY215" fmla="*/ 33744 h 83467"/>
                <a:gd name="connsiteX216" fmla="*/ 12659390 w 23005101"/>
                <a:gd name="connsiteY216" fmla="*/ 33744 h 83467"/>
                <a:gd name="connsiteX217" fmla="*/ 12808074 w 23005101"/>
                <a:gd name="connsiteY217" fmla="*/ 33744 h 83467"/>
                <a:gd name="connsiteX218" fmla="*/ 12987654 w 23005101"/>
                <a:gd name="connsiteY218" fmla="*/ 33744 h 83467"/>
                <a:gd name="connsiteX219" fmla="*/ 13136338 w 23005101"/>
                <a:gd name="connsiteY219" fmla="*/ 33744 h 83467"/>
                <a:gd name="connsiteX220" fmla="*/ 13315917 w 23005101"/>
                <a:gd name="connsiteY220" fmla="*/ 33744 h 83467"/>
                <a:gd name="connsiteX221" fmla="*/ 13464602 w 23005101"/>
                <a:gd name="connsiteY221" fmla="*/ 33744 h 83467"/>
                <a:gd name="connsiteX222" fmla="*/ 13644181 w 23005101"/>
                <a:gd name="connsiteY222" fmla="*/ 33744 h 83467"/>
                <a:gd name="connsiteX223" fmla="*/ 13792865 w 23005101"/>
                <a:gd name="connsiteY223" fmla="*/ 33744 h 83467"/>
                <a:gd name="connsiteX224" fmla="*/ 13972445 w 23005101"/>
                <a:gd name="connsiteY224" fmla="*/ 33744 h 83467"/>
                <a:gd name="connsiteX225" fmla="*/ 14121129 w 23005101"/>
                <a:gd name="connsiteY225" fmla="*/ 33744 h 83467"/>
                <a:gd name="connsiteX226" fmla="*/ 14300708 w 23005101"/>
                <a:gd name="connsiteY226" fmla="*/ 33744 h 83467"/>
                <a:gd name="connsiteX227" fmla="*/ 14449393 w 23005101"/>
                <a:gd name="connsiteY227" fmla="*/ 33744 h 83467"/>
                <a:gd name="connsiteX228" fmla="*/ 14629359 w 23005101"/>
                <a:gd name="connsiteY228" fmla="*/ 33744 h 83467"/>
                <a:gd name="connsiteX229" fmla="*/ 14778043 w 23005101"/>
                <a:gd name="connsiteY229" fmla="*/ 33744 h 83467"/>
                <a:gd name="connsiteX230" fmla="*/ 14957622 w 23005101"/>
                <a:gd name="connsiteY230" fmla="*/ 33744 h 83467"/>
                <a:gd name="connsiteX231" fmla="*/ 15106307 w 23005101"/>
                <a:gd name="connsiteY231" fmla="*/ 33744 h 83467"/>
                <a:gd name="connsiteX232" fmla="*/ 15286272 w 23005101"/>
                <a:gd name="connsiteY232" fmla="*/ 33744 h 83467"/>
                <a:gd name="connsiteX233" fmla="*/ 15434957 w 23005101"/>
                <a:gd name="connsiteY233" fmla="*/ 33744 h 83467"/>
                <a:gd name="connsiteX234" fmla="*/ 15614921 w 23005101"/>
                <a:gd name="connsiteY234" fmla="*/ 33744 h 83467"/>
                <a:gd name="connsiteX235" fmla="*/ 15763606 w 23005101"/>
                <a:gd name="connsiteY235" fmla="*/ 33744 h 83467"/>
                <a:gd name="connsiteX236" fmla="*/ 15943185 w 23005101"/>
                <a:gd name="connsiteY236" fmla="*/ 33744 h 83467"/>
                <a:gd name="connsiteX237" fmla="*/ 16091869 w 23005101"/>
                <a:gd name="connsiteY237" fmla="*/ 33744 h 83467"/>
                <a:gd name="connsiteX238" fmla="*/ 16271449 w 23005101"/>
                <a:gd name="connsiteY238" fmla="*/ 33744 h 83467"/>
                <a:gd name="connsiteX239" fmla="*/ 16420133 w 23005101"/>
                <a:gd name="connsiteY239" fmla="*/ 33744 h 83467"/>
                <a:gd name="connsiteX240" fmla="*/ 16600099 w 23005101"/>
                <a:gd name="connsiteY240" fmla="*/ 33744 h 83467"/>
                <a:gd name="connsiteX241" fmla="*/ 16748783 w 23005101"/>
                <a:gd name="connsiteY241" fmla="*/ 33744 h 83467"/>
                <a:gd name="connsiteX242" fmla="*/ 16928750 w 23005101"/>
                <a:gd name="connsiteY242" fmla="*/ 33744 h 83467"/>
                <a:gd name="connsiteX243" fmla="*/ 17077434 w 23005101"/>
                <a:gd name="connsiteY243" fmla="*/ 33744 h 83467"/>
                <a:gd name="connsiteX244" fmla="*/ 17257398 w 23005101"/>
                <a:gd name="connsiteY244" fmla="*/ 33744 h 83467"/>
                <a:gd name="connsiteX245" fmla="*/ 17406082 w 23005101"/>
                <a:gd name="connsiteY245" fmla="*/ 33744 h 83467"/>
                <a:gd name="connsiteX246" fmla="*/ 17585662 w 23005101"/>
                <a:gd name="connsiteY246" fmla="*/ 33744 h 83467"/>
                <a:gd name="connsiteX247" fmla="*/ 17734346 w 23005101"/>
                <a:gd name="connsiteY247" fmla="*/ 33744 h 83467"/>
                <a:gd name="connsiteX248" fmla="*/ 17914312 w 23005101"/>
                <a:gd name="connsiteY248" fmla="*/ 33744 h 83467"/>
                <a:gd name="connsiteX249" fmla="*/ 18062996 w 23005101"/>
                <a:gd name="connsiteY249" fmla="*/ 33744 h 83467"/>
                <a:gd name="connsiteX250" fmla="*/ 18242576 w 23005101"/>
                <a:gd name="connsiteY250" fmla="*/ 33744 h 83467"/>
                <a:gd name="connsiteX251" fmla="*/ 18391260 w 23005101"/>
                <a:gd name="connsiteY251" fmla="*/ 33744 h 83467"/>
                <a:gd name="connsiteX252" fmla="*/ 18570840 w 23005101"/>
                <a:gd name="connsiteY252" fmla="*/ 33744 h 83467"/>
                <a:gd name="connsiteX253" fmla="*/ 18719524 w 23005101"/>
                <a:gd name="connsiteY253" fmla="*/ 33744 h 83467"/>
                <a:gd name="connsiteX254" fmla="*/ 18899490 w 23005101"/>
                <a:gd name="connsiteY254" fmla="*/ 33744 h 83467"/>
                <a:gd name="connsiteX255" fmla="*/ 19048174 w 23005101"/>
                <a:gd name="connsiteY255" fmla="*/ 33744 h 83467"/>
                <a:gd name="connsiteX256" fmla="*/ 19228140 w 23005101"/>
                <a:gd name="connsiteY256" fmla="*/ 33744 h 83467"/>
                <a:gd name="connsiteX257" fmla="*/ 19376822 w 23005101"/>
                <a:gd name="connsiteY257" fmla="*/ 33744 h 83467"/>
                <a:gd name="connsiteX258" fmla="*/ 19556788 w 23005101"/>
                <a:gd name="connsiteY258" fmla="*/ 33744 h 83467"/>
                <a:gd name="connsiteX259" fmla="*/ 19705474 w 23005101"/>
                <a:gd name="connsiteY259" fmla="*/ 33744 h 83467"/>
                <a:gd name="connsiteX260" fmla="*/ 19885054 w 23005101"/>
                <a:gd name="connsiteY260" fmla="*/ 33744 h 83467"/>
                <a:gd name="connsiteX261" fmla="*/ 20033736 w 23005101"/>
                <a:gd name="connsiteY261" fmla="*/ 33744 h 83467"/>
                <a:gd name="connsiteX262" fmla="*/ 20213318 w 23005101"/>
                <a:gd name="connsiteY262" fmla="*/ 33744 h 83467"/>
                <a:gd name="connsiteX263" fmla="*/ 20362000 w 23005101"/>
                <a:gd name="connsiteY263" fmla="*/ 33744 h 83467"/>
                <a:gd name="connsiteX264" fmla="*/ 20541580 w 23005101"/>
                <a:gd name="connsiteY264" fmla="*/ 33744 h 83467"/>
                <a:gd name="connsiteX265" fmla="*/ 20690264 w 23005101"/>
                <a:gd name="connsiteY265" fmla="*/ 33744 h 83467"/>
                <a:gd name="connsiteX266" fmla="*/ 20869844 w 23005101"/>
                <a:gd name="connsiteY266" fmla="*/ 33744 h 83467"/>
                <a:gd name="connsiteX267" fmla="*/ 21018528 w 23005101"/>
                <a:gd name="connsiteY267" fmla="*/ 33744 h 83467"/>
                <a:gd name="connsiteX268" fmla="*/ 21198492 w 23005101"/>
                <a:gd name="connsiteY268" fmla="*/ 33744 h 83467"/>
                <a:gd name="connsiteX269" fmla="*/ 21347178 w 23005101"/>
                <a:gd name="connsiteY269" fmla="*/ 33744 h 83467"/>
                <a:gd name="connsiteX270" fmla="*/ 21527142 w 23005101"/>
                <a:gd name="connsiteY270" fmla="*/ 33744 h 83467"/>
                <a:gd name="connsiteX271" fmla="*/ 21675828 w 23005101"/>
                <a:gd name="connsiteY271" fmla="*/ 33744 h 83467"/>
                <a:gd name="connsiteX272" fmla="*/ 21855406 w 23005101"/>
                <a:gd name="connsiteY272" fmla="*/ 33744 h 83467"/>
                <a:gd name="connsiteX273" fmla="*/ 22004092 w 23005101"/>
                <a:gd name="connsiteY273" fmla="*/ 33744 h 83467"/>
                <a:gd name="connsiteX274" fmla="*/ 22184056 w 23005101"/>
                <a:gd name="connsiteY274" fmla="*/ 33744 h 83467"/>
                <a:gd name="connsiteX275" fmla="*/ 22332742 w 23005101"/>
                <a:gd name="connsiteY275" fmla="*/ 33744 h 83467"/>
                <a:gd name="connsiteX276" fmla="*/ 22512706 w 23005101"/>
                <a:gd name="connsiteY276" fmla="*/ 33744 h 83467"/>
                <a:gd name="connsiteX277" fmla="*/ 22661390 w 23005101"/>
                <a:gd name="connsiteY277" fmla="*/ 33744 h 83467"/>
                <a:gd name="connsiteX278" fmla="*/ 22840970 w 23005101"/>
                <a:gd name="connsiteY278" fmla="*/ 33744 h 83467"/>
                <a:gd name="connsiteX279" fmla="*/ 22989654 w 23005101"/>
                <a:gd name="connsiteY279" fmla="*/ 33744 h 83467"/>
                <a:gd name="connsiteX280" fmla="*/ 23005102 w 23005101"/>
                <a:gd name="connsiteY280" fmla="*/ 49578 h 83467"/>
                <a:gd name="connsiteX281" fmla="*/ 22825138 w 23005101"/>
                <a:gd name="connsiteY281" fmla="*/ 49578 h 83467"/>
                <a:gd name="connsiteX282" fmla="*/ 22676452 w 23005101"/>
                <a:gd name="connsiteY282" fmla="*/ 49578 h 83467"/>
                <a:gd name="connsiteX283" fmla="*/ 22585310 w 23005101"/>
                <a:gd name="connsiteY283" fmla="*/ 83178 h 8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467">
                  <a:moveTo>
                    <a:pt x="22585310" y="83178"/>
                  </a:moveTo>
                  <a:cubicBezTo>
                    <a:pt x="22551712" y="83178"/>
                    <a:pt x="22518114" y="71978"/>
                    <a:pt x="22495328" y="49192"/>
                  </a:cubicBezTo>
                  <a:cubicBezTo>
                    <a:pt x="22458638" y="12889"/>
                    <a:pt x="22383332" y="12889"/>
                    <a:pt x="22346644" y="49192"/>
                  </a:cubicBezTo>
                  <a:cubicBezTo>
                    <a:pt x="22301458" y="94377"/>
                    <a:pt x="22212248" y="94377"/>
                    <a:pt x="22167064" y="49192"/>
                  </a:cubicBezTo>
                  <a:cubicBezTo>
                    <a:pt x="22130374" y="12503"/>
                    <a:pt x="22055070" y="12889"/>
                    <a:pt x="22018380" y="49192"/>
                  </a:cubicBezTo>
                  <a:cubicBezTo>
                    <a:pt x="21973194" y="94377"/>
                    <a:pt x="21883984" y="94377"/>
                    <a:pt x="21838800" y="49192"/>
                  </a:cubicBezTo>
                  <a:cubicBezTo>
                    <a:pt x="21802112" y="12503"/>
                    <a:pt x="21727190" y="12889"/>
                    <a:pt x="21690116" y="49192"/>
                  </a:cubicBezTo>
                  <a:cubicBezTo>
                    <a:pt x="21644930" y="94377"/>
                    <a:pt x="21555720" y="94377"/>
                    <a:pt x="21510536" y="49192"/>
                  </a:cubicBezTo>
                  <a:cubicBezTo>
                    <a:pt x="21473848" y="12889"/>
                    <a:pt x="21398926" y="12889"/>
                    <a:pt x="21361854" y="49192"/>
                  </a:cubicBezTo>
                  <a:cubicBezTo>
                    <a:pt x="21316668" y="94377"/>
                    <a:pt x="21227456" y="94377"/>
                    <a:pt x="21182272" y="49192"/>
                  </a:cubicBezTo>
                  <a:cubicBezTo>
                    <a:pt x="21145584" y="12503"/>
                    <a:pt x="21070278" y="12889"/>
                    <a:pt x="21033590" y="49192"/>
                  </a:cubicBezTo>
                  <a:cubicBezTo>
                    <a:pt x="20988404" y="94377"/>
                    <a:pt x="20899194" y="94377"/>
                    <a:pt x="20854010" y="49192"/>
                  </a:cubicBezTo>
                  <a:cubicBezTo>
                    <a:pt x="20817320" y="12889"/>
                    <a:pt x="20742014" y="12503"/>
                    <a:pt x="20705326" y="49192"/>
                  </a:cubicBezTo>
                  <a:cubicBezTo>
                    <a:pt x="20660140" y="94377"/>
                    <a:pt x="20570930" y="94377"/>
                    <a:pt x="20525358" y="49192"/>
                  </a:cubicBezTo>
                  <a:cubicBezTo>
                    <a:pt x="20488672" y="12503"/>
                    <a:pt x="20413364" y="12889"/>
                    <a:pt x="20376676" y="49192"/>
                  </a:cubicBezTo>
                  <a:cubicBezTo>
                    <a:pt x="20331492" y="94377"/>
                    <a:pt x="20242282" y="94377"/>
                    <a:pt x="20196708" y="49192"/>
                  </a:cubicBezTo>
                  <a:cubicBezTo>
                    <a:pt x="20160022" y="12889"/>
                    <a:pt x="20084714" y="12503"/>
                    <a:pt x="20048026" y="49192"/>
                  </a:cubicBezTo>
                  <a:cubicBezTo>
                    <a:pt x="20002842" y="94377"/>
                    <a:pt x="19913632" y="94377"/>
                    <a:pt x="19868446" y="49192"/>
                  </a:cubicBezTo>
                  <a:cubicBezTo>
                    <a:pt x="19831758" y="12889"/>
                    <a:pt x="19756836" y="12889"/>
                    <a:pt x="19719762" y="49192"/>
                  </a:cubicBezTo>
                  <a:cubicBezTo>
                    <a:pt x="19674578" y="94377"/>
                    <a:pt x="19585368" y="94377"/>
                    <a:pt x="19540182" y="49192"/>
                  </a:cubicBezTo>
                  <a:cubicBezTo>
                    <a:pt x="19503494" y="12889"/>
                    <a:pt x="19428188" y="12889"/>
                    <a:pt x="19391498" y="49192"/>
                  </a:cubicBezTo>
                  <a:cubicBezTo>
                    <a:pt x="19346314" y="94377"/>
                    <a:pt x="19257104" y="94377"/>
                    <a:pt x="19211920" y="49192"/>
                  </a:cubicBezTo>
                  <a:cubicBezTo>
                    <a:pt x="19175230" y="12889"/>
                    <a:pt x="19099924" y="12889"/>
                    <a:pt x="19063234" y="49192"/>
                  </a:cubicBezTo>
                  <a:cubicBezTo>
                    <a:pt x="19018050" y="94377"/>
                    <a:pt x="18928840" y="94377"/>
                    <a:pt x="18883656" y="49192"/>
                  </a:cubicBezTo>
                  <a:cubicBezTo>
                    <a:pt x="18846966" y="12889"/>
                    <a:pt x="18771660" y="12889"/>
                    <a:pt x="18734972" y="49192"/>
                  </a:cubicBezTo>
                  <a:cubicBezTo>
                    <a:pt x="18689788" y="94377"/>
                    <a:pt x="18600576" y="94377"/>
                    <a:pt x="18555006" y="49192"/>
                  </a:cubicBezTo>
                  <a:cubicBezTo>
                    <a:pt x="18518318" y="12889"/>
                    <a:pt x="18443396" y="12889"/>
                    <a:pt x="18406320" y="49192"/>
                  </a:cubicBezTo>
                  <a:cubicBezTo>
                    <a:pt x="18360750" y="94377"/>
                    <a:pt x="18271926" y="94377"/>
                    <a:pt x="18226356" y="49192"/>
                  </a:cubicBezTo>
                  <a:cubicBezTo>
                    <a:pt x="18189668" y="12889"/>
                    <a:pt x="18114360" y="12889"/>
                    <a:pt x="18077672" y="49192"/>
                  </a:cubicBezTo>
                  <a:cubicBezTo>
                    <a:pt x="18032486" y="94377"/>
                    <a:pt x="17943276" y="94377"/>
                    <a:pt x="17898092" y="49192"/>
                  </a:cubicBezTo>
                  <a:cubicBezTo>
                    <a:pt x="17861404" y="12889"/>
                    <a:pt x="17786482" y="12889"/>
                    <a:pt x="17749408" y="49192"/>
                  </a:cubicBezTo>
                  <a:cubicBezTo>
                    <a:pt x="17704224" y="94377"/>
                    <a:pt x="17615012" y="94377"/>
                    <a:pt x="17569442" y="49192"/>
                  </a:cubicBezTo>
                  <a:cubicBezTo>
                    <a:pt x="17532754" y="12889"/>
                    <a:pt x="17457832" y="12889"/>
                    <a:pt x="17420758" y="49192"/>
                  </a:cubicBezTo>
                  <a:cubicBezTo>
                    <a:pt x="17375574" y="94377"/>
                    <a:pt x="17286362" y="94377"/>
                    <a:pt x="17240792" y="49192"/>
                  </a:cubicBezTo>
                  <a:cubicBezTo>
                    <a:pt x="17203718" y="12503"/>
                    <a:pt x="17128796" y="12889"/>
                    <a:pt x="17092108" y="49192"/>
                  </a:cubicBezTo>
                  <a:cubicBezTo>
                    <a:pt x="17046538" y="94377"/>
                    <a:pt x="16957714" y="94377"/>
                    <a:pt x="16912528" y="49192"/>
                  </a:cubicBezTo>
                  <a:cubicBezTo>
                    <a:pt x="16875840" y="12503"/>
                    <a:pt x="16800532" y="12889"/>
                    <a:pt x="16763844" y="49192"/>
                  </a:cubicBezTo>
                  <a:cubicBezTo>
                    <a:pt x="16718660" y="94377"/>
                    <a:pt x="16629450" y="94377"/>
                    <a:pt x="16584265" y="49192"/>
                  </a:cubicBezTo>
                  <a:cubicBezTo>
                    <a:pt x="16547577" y="12503"/>
                    <a:pt x="16472269" y="12889"/>
                    <a:pt x="16435581" y="49192"/>
                  </a:cubicBezTo>
                  <a:cubicBezTo>
                    <a:pt x="16390010" y="94377"/>
                    <a:pt x="16301186" y="94377"/>
                    <a:pt x="16255616" y="49192"/>
                  </a:cubicBezTo>
                  <a:cubicBezTo>
                    <a:pt x="16218927" y="12889"/>
                    <a:pt x="16143619" y="12889"/>
                    <a:pt x="16106931" y="49192"/>
                  </a:cubicBezTo>
                  <a:cubicBezTo>
                    <a:pt x="16061361" y="94377"/>
                    <a:pt x="15972536" y="94377"/>
                    <a:pt x="15926966" y="49192"/>
                  </a:cubicBezTo>
                  <a:cubicBezTo>
                    <a:pt x="15890277" y="12889"/>
                    <a:pt x="15815355" y="12889"/>
                    <a:pt x="15778281" y="49192"/>
                  </a:cubicBezTo>
                  <a:cubicBezTo>
                    <a:pt x="15733097" y="94377"/>
                    <a:pt x="15643886" y="94377"/>
                    <a:pt x="15598702" y="49192"/>
                  </a:cubicBezTo>
                  <a:cubicBezTo>
                    <a:pt x="15562013" y="12503"/>
                    <a:pt x="15486706" y="12889"/>
                    <a:pt x="15450018" y="49192"/>
                  </a:cubicBezTo>
                  <a:cubicBezTo>
                    <a:pt x="15404834" y="94377"/>
                    <a:pt x="15315622" y="94377"/>
                    <a:pt x="15270438" y="49192"/>
                  </a:cubicBezTo>
                  <a:cubicBezTo>
                    <a:pt x="15233750" y="12889"/>
                    <a:pt x="15158443" y="12503"/>
                    <a:pt x="15121754" y="49192"/>
                  </a:cubicBezTo>
                  <a:cubicBezTo>
                    <a:pt x="15076570" y="94377"/>
                    <a:pt x="14987359" y="94377"/>
                    <a:pt x="14942175" y="49192"/>
                  </a:cubicBezTo>
                  <a:cubicBezTo>
                    <a:pt x="14905486" y="12503"/>
                    <a:pt x="14830179" y="12889"/>
                    <a:pt x="14793490" y="49192"/>
                  </a:cubicBezTo>
                  <a:cubicBezTo>
                    <a:pt x="14748306" y="94377"/>
                    <a:pt x="14659095" y="94377"/>
                    <a:pt x="14613911" y="49192"/>
                  </a:cubicBezTo>
                  <a:cubicBezTo>
                    <a:pt x="14577222" y="12889"/>
                    <a:pt x="14501915" y="12889"/>
                    <a:pt x="14465227" y="49192"/>
                  </a:cubicBezTo>
                  <a:cubicBezTo>
                    <a:pt x="14420043" y="94377"/>
                    <a:pt x="14330831" y="94377"/>
                    <a:pt x="14285647" y="49192"/>
                  </a:cubicBezTo>
                  <a:cubicBezTo>
                    <a:pt x="14248959" y="12889"/>
                    <a:pt x="14173652" y="12889"/>
                    <a:pt x="14136963" y="49192"/>
                  </a:cubicBezTo>
                  <a:cubicBezTo>
                    <a:pt x="14091779" y="94377"/>
                    <a:pt x="14002568" y="94377"/>
                    <a:pt x="13957384" y="49192"/>
                  </a:cubicBezTo>
                  <a:cubicBezTo>
                    <a:pt x="13920695" y="12889"/>
                    <a:pt x="13845388" y="12889"/>
                    <a:pt x="13808699" y="49192"/>
                  </a:cubicBezTo>
                  <a:cubicBezTo>
                    <a:pt x="13763516" y="94377"/>
                    <a:pt x="13674304" y="94377"/>
                    <a:pt x="13628734" y="49192"/>
                  </a:cubicBezTo>
                  <a:cubicBezTo>
                    <a:pt x="13592046" y="12889"/>
                    <a:pt x="13516738" y="12889"/>
                    <a:pt x="13480049" y="49192"/>
                  </a:cubicBezTo>
                  <a:cubicBezTo>
                    <a:pt x="13434865" y="94377"/>
                    <a:pt x="13345655" y="94377"/>
                    <a:pt x="13300085" y="49192"/>
                  </a:cubicBezTo>
                  <a:cubicBezTo>
                    <a:pt x="13263396" y="12889"/>
                    <a:pt x="13188474" y="12889"/>
                    <a:pt x="13151400" y="49192"/>
                  </a:cubicBezTo>
                  <a:cubicBezTo>
                    <a:pt x="13106215" y="94377"/>
                    <a:pt x="13017005" y="94377"/>
                    <a:pt x="12971434" y="49192"/>
                  </a:cubicBezTo>
                  <a:cubicBezTo>
                    <a:pt x="12934746" y="12889"/>
                    <a:pt x="12859824" y="12889"/>
                    <a:pt x="12822750" y="49192"/>
                  </a:cubicBezTo>
                  <a:cubicBezTo>
                    <a:pt x="12777565" y="94377"/>
                    <a:pt x="12688355" y="94377"/>
                    <a:pt x="12643171" y="49192"/>
                  </a:cubicBezTo>
                  <a:cubicBezTo>
                    <a:pt x="12606482" y="12889"/>
                    <a:pt x="12531175" y="12889"/>
                    <a:pt x="12494486" y="49192"/>
                  </a:cubicBezTo>
                  <a:cubicBezTo>
                    <a:pt x="12449301" y="94377"/>
                    <a:pt x="12360091" y="94377"/>
                    <a:pt x="12314907" y="49192"/>
                  </a:cubicBezTo>
                  <a:cubicBezTo>
                    <a:pt x="12278218" y="12889"/>
                    <a:pt x="12202911" y="12889"/>
                    <a:pt x="12166223" y="49192"/>
                  </a:cubicBezTo>
                  <a:cubicBezTo>
                    <a:pt x="12120652" y="94377"/>
                    <a:pt x="12031827" y="94377"/>
                    <a:pt x="11986257" y="49192"/>
                  </a:cubicBezTo>
                  <a:cubicBezTo>
                    <a:pt x="11949569" y="12503"/>
                    <a:pt x="11874261" y="12889"/>
                    <a:pt x="11837573" y="49192"/>
                  </a:cubicBezTo>
                  <a:cubicBezTo>
                    <a:pt x="11792389" y="94377"/>
                    <a:pt x="11703178" y="94377"/>
                    <a:pt x="11657607" y="49192"/>
                  </a:cubicBezTo>
                  <a:cubicBezTo>
                    <a:pt x="11620919" y="12503"/>
                    <a:pt x="11545611" y="12889"/>
                    <a:pt x="11508923" y="49192"/>
                  </a:cubicBezTo>
                  <a:cubicBezTo>
                    <a:pt x="11463352" y="94377"/>
                    <a:pt x="11374528" y="94377"/>
                    <a:pt x="11328958" y="49192"/>
                  </a:cubicBezTo>
                  <a:cubicBezTo>
                    <a:pt x="11292269" y="12503"/>
                    <a:pt x="11216962" y="12889"/>
                    <a:pt x="11180273" y="49192"/>
                  </a:cubicBezTo>
                  <a:cubicBezTo>
                    <a:pt x="11135088" y="94377"/>
                    <a:pt x="11045878" y="94377"/>
                    <a:pt x="11000694" y="49192"/>
                  </a:cubicBezTo>
                  <a:cubicBezTo>
                    <a:pt x="10964005" y="12889"/>
                    <a:pt x="10889084" y="12889"/>
                    <a:pt x="10852010" y="49192"/>
                  </a:cubicBezTo>
                  <a:cubicBezTo>
                    <a:pt x="10806439" y="94377"/>
                    <a:pt x="10717614" y="94377"/>
                    <a:pt x="10672044" y="49192"/>
                  </a:cubicBezTo>
                  <a:cubicBezTo>
                    <a:pt x="10634970" y="12503"/>
                    <a:pt x="10560048" y="12889"/>
                    <a:pt x="10523359" y="49192"/>
                  </a:cubicBezTo>
                  <a:cubicBezTo>
                    <a:pt x="10478176" y="94377"/>
                    <a:pt x="10388965" y="94377"/>
                    <a:pt x="10343780" y="49192"/>
                  </a:cubicBezTo>
                  <a:cubicBezTo>
                    <a:pt x="10307093" y="12889"/>
                    <a:pt x="10232171" y="12503"/>
                    <a:pt x="10195096" y="49192"/>
                  </a:cubicBezTo>
                  <a:cubicBezTo>
                    <a:pt x="10149912" y="94377"/>
                    <a:pt x="10060702" y="94377"/>
                    <a:pt x="10015517" y="49192"/>
                  </a:cubicBezTo>
                  <a:cubicBezTo>
                    <a:pt x="9978829" y="12889"/>
                    <a:pt x="9903521" y="12889"/>
                    <a:pt x="9866833" y="49192"/>
                  </a:cubicBezTo>
                  <a:cubicBezTo>
                    <a:pt x="9821648" y="94377"/>
                    <a:pt x="9732437" y="94377"/>
                    <a:pt x="9687253" y="49192"/>
                  </a:cubicBezTo>
                  <a:cubicBezTo>
                    <a:pt x="9650565" y="12889"/>
                    <a:pt x="9575257" y="12889"/>
                    <a:pt x="9538569" y="49192"/>
                  </a:cubicBezTo>
                  <a:cubicBezTo>
                    <a:pt x="9493385" y="94377"/>
                    <a:pt x="9404174" y="94377"/>
                    <a:pt x="9358989" y="49192"/>
                  </a:cubicBezTo>
                  <a:cubicBezTo>
                    <a:pt x="9322301" y="12889"/>
                    <a:pt x="9246994" y="12889"/>
                    <a:pt x="9210305" y="49192"/>
                  </a:cubicBezTo>
                  <a:cubicBezTo>
                    <a:pt x="9164734" y="94377"/>
                    <a:pt x="9075910" y="94377"/>
                    <a:pt x="9030340" y="49192"/>
                  </a:cubicBezTo>
                  <a:cubicBezTo>
                    <a:pt x="8993651" y="12889"/>
                    <a:pt x="8918343" y="12889"/>
                    <a:pt x="8881655" y="49192"/>
                  </a:cubicBezTo>
                  <a:cubicBezTo>
                    <a:pt x="8836085" y="94377"/>
                    <a:pt x="8747260" y="94377"/>
                    <a:pt x="8701690" y="49192"/>
                  </a:cubicBezTo>
                  <a:cubicBezTo>
                    <a:pt x="8665001" y="12889"/>
                    <a:pt x="8589694" y="12889"/>
                    <a:pt x="8553006" y="49192"/>
                  </a:cubicBezTo>
                  <a:cubicBezTo>
                    <a:pt x="8507821" y="94377"/>
                    <a:pt x="8418611" y="94377"/>
                    <a:pt x="8373427" y="49192"/>
                  </a:cubicBezTo>
                  <a:cubicBezTo>
                    <a:pt x="8336352" y="12889"/>
                    <a:pt x="8261430" y="12889"/>
                    <a:pt x="8224742" y="49192"/>
                  </a:cubicBezTo>
                  <a:cubicBezTo>
                    <a:pt x="8179558" y="94377"/>
                    <a:pt x="8090347" y="94377"/>
                    <a:pt x="8045163" y="49192"/>
                  </a:cubicBezTo>
                  <a:cubicBezTo>
                    <a:pt x="8008474" y="12889"/>
                    <a:pt x="7933167" y="12889"/>
                    <a:pt x="7896479" y="49192"/>
                  </a:cubicBezTo>
                  <a:cubicBezTo>
                    <a:pt x="7851294" y="94377"/>
                    <a:pt x="7762084" y="94377"/>
                    <a:pt x="7716899" y="49192"/>
                  </a:cubicBezTo>
                  <a:cubicBezTo>
                    <a:pt x="7680211" y="12889"/>
                    <a:pt x="7604903" y="12889"/>
                    <a:pt x="7568215" y="49192"/>
                  </a:cubicBezTo>
                  <a:cubicBezTo>
                    <a:pt x="7523031" y="94377"/>
                    <a:pt x="7433820" y="94377"/>
                    <a:pt x="7388636" y="49192"/>
                  </a:cubicBezTo>
                  <a:cubicBezTo>
                    <a:pt x="7351947" y="12889"/>
                    <a:pt x="7277026" y="12889"/>
                    <a:pt x="7239951" y="49192"/>
                  </a:cubicBezTo>
                  <a:cubicBezTo>
                    <a:pt x="7194767" y="94377"/>
                    <a:pt x="7105557" y="94377"/>
                    <a:pt x="7060372" y="49192"/>
                  </a:cubicBezTo>
                  <a:cubicBezTo>
                    <a:pt x="7023683" y="12889"/>
                    <a:pt x="6948376" y="12889"/>
                    <a:pt x="6911688" y="49192"/>
                  </a:cubicBezTo>
                  <a:cubicBezTo>
                    <a:pt x="6866503" y="94377"/>
                    <a:pt x="6777293" y="94377"/>
                    <a:pt x="6732108" y="49192"/>
                  </a:cubicBezTo>
                  <a:cubicBezTo>
                    <a:pt x="6695420" y="12889"/>
                    <a:pt x="6620112" y="12889"/>
                    <a:pt x="6583424" y="49192"/>
                  </a:cubicBezTo>
                  <a:cubicBezTo>
                    <a:pt x="6537853" y="94377"/>
                    <a:pt x="6449029" y="94377"/>
                    <a:pt x="6403458" y="49192"/>
                  </a:cubicBezTo>
                  <a:cubicBezTo>
                    <a:pt x="6366770" y="12889"/>
                    <a:pt x="6291849" y="12889"/>
                    <a:pt x="6254774" y="49192"/>
                  </a:cubicBezTo>
                  <a:cubicBezTo>
                    <a:pt x="6209589" y="94377"/>
                    <a:pt x="6120379" y="94377"/>
                    <a:pt x="6075195" y="49192"/>
                  </a:cubicBezTo>
                  <a:cubicBezTo>
                    <a:pt x="6038506" y="12889"/>
                    <a:pt x="5963585" y="12889"/>
                    <a:pt x="5926511" y="49192"/>
                  </a:cubicBezTo>
                  <a:cubicBezTo>
                    <a:pt x="5881326" y="94377"/>
                    <a:pt x="5792115" y="94377"/>
                    <a:pt x="5746931" y="49192"/>
                  </a:cubicBezTo>
                  <a:cubicBezTo>
                    <a:pt x="5710243" y="12889"/>
                    <a:pt x="5634935" y="12889"/>
                    <a:pt x="5598247" y="49192"/>
                  </a:cubicBezTo>
                  <a:cubicBezTo>
                    <a:pt x="5553062" y="94377"/>
                    <a:pt x="5463852" y="94377"/>
                    <a:pt x="5418281" y="49192"/>
                  </a:cubicBezTo>
                  <a:cubicBezTo>
                    <a:pt x="5381593" y="12889"/>
                    <a:pt x="5306672" y="12889"/>
                    <a:pt x="5269597" y="49192"/>
                  </a:cubicBezTo>
                  <a:cubicBezTo>
                    <a:pt x="5224413" y="94377"/>
                    <a:pt x="5135202" y="94377"/>
                    <a:pt x="5090018" y="49192"/>
                  </a:cubicBezTo>
                  <a:cubicBezTo>
                    <a:pt x="5053330" y="12889"/>
                    <a:pt x="4978408" y="12889"/>
                    <a:pt x="4941333" y="49192"/>
                  </a:cubicBezTo>
                  <a:cubicBezTo>
                    <a:pt x="4895763" y="94377"/>
                    <a:pt x="4806939" y="94377"/>
                    <a:pt x="4761368" y="49192"/>
                  </a:cubicBezTo>
                  <a:cubicBezTo>
                    <a:pt x="4724679" y="12889"/>
                    <a:pt x="4649372" y="12889"/>
                    <a:pt x="4612684" y="49192"/>
                  </a:cubicBezTo>
                  <a:cubicBezTo>
                    <a:pt x="4567499" y="94377"/>
                    <a:pt x="4478289" y="94377"/>
                    <a:pt x="4433104" y="49192"/>
                  </a:cubicBezTo>
                  <a:cubicBezTo>
                    <a:pt x="4396416" y="12889"/>
                    <a:pt x="4321495" y="12889"/>
                    <a:pt x="4284420" y="49192"/>
                  </a:cubicBezTo>
                  <a:cubicBezTo>
                    <a:pt x="4239235" y="94377"/>
                    <a:pt x="4150025" y="94377"/>
                    <a:pt x="4104840" y="49192"/>
                  </a:cubicBezTo>
                  <a:cubicBezTo>
                    <a:pt x="4068152" y="12889"/>
                    <a:pt x="3992845" y="12889"/>
                    <a:pt x="3956156" y="49192"/>
                  </a:cubicBezTo>
                  <a:cubicBezTo>
                    <a:pt x="3910586" y="94377"/>
                    <a:pt x="3821761" y="94377"/>
                    <a:pt x="3776190" y="49192"/>
                  </a:cubicBezTo>
                  <a:cubicBezTo>
                    <a:pt x="3739502" y="12889"/>
                    <a:pt x="3664581" y="12889"/>
                    <a:pt x="3627506" y="49192"/>
                  </a:cubicBezTo>
                  <a:cubicBezTo>
                    <a:pt x="3582322" y="94377"/>
                    <a:pt x="3493111" y="94377"/>
                    <a:pt x="3447541" y="49192"/>
                  </a:cubicBezTo>
                  <a:cubicBezTo>
                    <a:pt x="3410852" y="12889"/>
                    <a:pt x="3335545" y="12889"/>
                    <a:pt x="3298857" y="49192"/>
                  </a:cubicBezTo>
                  <a:cubicBezTo>
                    <a:pt x="3253286" y="94377"/>
                    <a:pt x="3164462" y="94377"/>
                    <a:pt x="3118891" y="49192"/>
                  </a:cubicBezTo>
                  <a:cubicBezTo>
                    <a:pt x="3082202" y="12889"/>
                    <a:pt x="3006895" y="12889"/>
                    <a:pt x="2970207" y="49192"/>
                  </a:cubicBezTo>
                  <a:cubicBezTo>
                    <a:pt x="2924636" y="94377"/>
                    <a:pt x="2835812" y="94377"/>
                    <a:pt x="2790241" y="49192"/>
                  </a:cubicBezTo>
                  <a:cubicBezTo>
                    <a:pt x="2753553" y="12889"/>
                    <a:pt x="2678245" y="12889"/>
                    <a:pt x="2641557" y="49192"/>
                  </a:cubicBezTo>
                  <a:cubicBezTo>
                    <a:pt x="2596373" y="94377"/>
                    <a:pt x="2507162" y="94377"/>
                    <a:pt x="2461977" y="49192"/>
                  </a:cubicBezTo>
                  <a:cubicBezTo>
                    <a:pt x="2425289" y="12889"/>
                    <a:pt x="2349982" y="12889"/>
                    <a:pt x="2313293" y="49192"/>
                  </a:cubicBezTo>
                  <a:cubicBezTo>
                    <a:pt x="2268109" y="94377"/>
                    <a:pt x="2178898" y="94377"/>
                    <a:pt x="2133714" y="49192"/>
                  </a:cubicBezTo>
                  <a:cubicBezTo>
                    <a:pt x="2097025" y="12889"/>
                    <a:pt x="2021718" y="12889"/>
                    <a:pt x="1985030" y="49192"/>
                  </a:cubicBezTo>
                  <a:cubicBezTo>
                    <a:pt x="1939845" y="94377"/>
                    <a:pt x="1850635" y="94377"/>
                    <a:pt x="1805450" y="49192"/>
                  </a:cubicBezTo>
                  <a:cubicBezTo>
                    <a:pt x="1768762" y="12889"/>
                    <a:pt x="1693454" y="12889"/>
                    <a:pt x="1656766" y="49192"/>
                  </a:cubicBezTo>
                  <a:cubicBezTo>
                    <a:pt x="1611195" y="94377"/>
                    <a:pt x="1522371" y="94377"/>
                    <a:pt x="1476800" y="49192"/>
                  </a:cubicBezTo>
                  <a:cubicBezTo>
                    <a:pt x="1440112" y="12889"/>
                    <a:pt x="1364804" y="12889"/>
                    <a:pt x="1328116" y="49192"/>
                  </a:cubicBezTo>
                  <a:cubicBezTo>
                    <a:pt x="1282545" y="94377"/>
                    <a:pt x="1193721" y="94377"/>
                    <a:pt x="1148150" y="49192"/>
                  </a:cubicBezTo>
                  <a:cubicBezTo>
                    <a:pt x="1111462" y="12889"/>
                    <a:pt x="1036155" y="12889"/>
                    <a:pt x="999466" y="49192"/>
                  </a:cubicBezTo>
                  <a:cubicBezTo>
                    <a:pt x="954282" y="94377"/>
                    <a:pt x="865071" y="94377"/>
                    <a:pt x="819887" y="49192"/>
                  </a:cubicBezTo>
                  <a:cubicBezTo>
                    <a:pt x="783198" y="12889"/>
                    <a:pt x="707891" y="12889"/>
                    <a:pt x="671203" y="49192"/>
                  </a:cubicBezTo>
                  <a:cubicBezTo>
                    <a:pt x="626018" y="94377"/>
                    <a:pt x="536808" y="94377"/>
                    <a:pt x="491623" y="49192"/>
                  </a:cubicBezTo>
                  <a:cubicBezTo>
                    <a:pt x="454935" y="12889"/>
                    <a:pt x="379627" y="12889"/>
                    <a:pt x="342939" y="49192"/>
                  </a:cubicBezTo>
                  <a:cubicBezTo>
                    <a:pt x="297754" y="94377"/>
                    <a:pt x="208544" y="94377"/>
                    <a:pt x="163359" y="49192"/>
                  </a:cubicBezTo>
                  <a:cubicBezTo>
                    <a:pt x="126671" y="12889"/>
                    <a:pt x="51364" y="12889"/>
                    <a:pt x="14675" y="49192"/>
                  </a:cubicBezTo>
                  <a:lnTo>
                    <a:pt x="0" y="33744"/>
                  </a:lnTo>
                  <a:cubicBezTo>
                    <a:pt x="45185" y="-11441"/>
                    <a:pt x="134395" y="-11055"/>
                    <a:pt x="179580" y="33744"/>
                  </a:cubicBezTo>
                  <a:cubicBezTo>
                    <a:pt x="216268" y="70433"/>
                    <a:pt x="291575" y="70433"/>
                    <a:pt x="328264" y="33744"/>
                  </a:cubicBezTo>
                  <a:cubicBezTo>
                    <a:pt x="373448" y="-11055"/>
                    <a:pt x="462659" y="-11441"/>
                    <a:pt x="507843" y="33744"/>
                  </a:cubicBezTo>
                  <a:cubicBezTo>
                    <a:pt x="544531" y="70433"/>
                    <a:pt x="619839" y="70433"/>
                    <a:pt x="656527" y="33744"/>
                  </a:cubicBezTo>
                  <a:cubicBezTo>
                    <a:pt x="701712" y="-11441"/>
                    <a:pt x="790922" y="-11055"/>
                    <a:pt x="836107" y="33744"/>
                  </a:cubicBezTo>
                  <a:cubicBezTo>
                    <a:pt x="872795" y="70433"/>
                    <a:pt x="948103" y="70433"/>
                    <a:pt x="984791" y="33744"/>
                  </a:cubicBezTo>
                  <a:cubicBezTo>
                    <a:pt x="1030362" y="-11441"/>
                    <a:pt x="1119186" y="-11055"/>
                    <a:pt x="1164757" y="33744"/>
                  </a:cubicBezTo>
                  <a:cubicBezTo>
                    <a:pt x="1201445" y="70433"/>
                    <a:pt x="1276753" y="70433"/>
                    <a:pt x="1313441" y="33744"/>
                  </a:cubicBezTo>
                  <a:cubicBezTo>
                    <a:pt x="1359011" y="-11055"/>
                    <a:pt x="1447836" y="-11055"/>
                    <a:pt x="1493406" y="33744"/>
                  </a:cubicBezTo>
                  <a:cubicBezTo>
                    <a:pt x="1530095" y="70433"/>
                    <a:pt x="1605402" y="70433"/>
                    <a:pt x="1642091" y="33744"/>
                  </a:cubicBezTo>
                  <a:cubicBezTo>
                    <a:pt x="1687275" y="-11055"/>
                    <a:pt x="1776486" y="-11055"/>
                    <a:pt x="1821670" y="33744"/>
                  </a:cubicBezTo>
                  <a:cubicBezTo>
                    <a:pt x="1858358" y="70433"/>
                    <a:pt x="1933666" y="70433"/>
                    <a:pt x="1970354" y="33744"/>
                  </a:cubicBezTo>
                  <a:cubicBezTo>
                    <a:pt x="2015539" y="-11055"/>
                    <a:pt x="2104749" y="-11441"/>
                    <a:pt x="2149934" y="33744"/>
                  </a:cubicBezTo>
                  <a:cubicBezTo>
                    <a:pt x="2186622" y="70433"/>
                    <a:pt x="2261930" y="70433"/>
                    <a:pt x="2298618" y="33744"/>
                  </a:cubicBezTo>
                  <a:cubicBezTo>
                    <a:pt x="2343802" y="-11055"/>
                    <a:pt x="2433013" y="-11055"/>
                    <a:pt x="2478197" y="33744"/>
                  </a:cubicBezTo>
                  <a:cubicBezTo>
                    <a:pt x="2514886" y="70433"/>
                    <a:pt x="2590193" y="70433"/>
                    <a:pt x="2626881" y="33744"/>
                  </a:cubicBezTo>
                  <a:cubicBezTo>
                    <a:pt x="2672066" y="-11055"/>
                    <a:pt x="2761277" y="-11441"/>
                    <a:pt x="2806461" y="33744"/>
                  </a:cubicBezTo>
                  <a:cubicBezTo>
                    <a:pt x="2843150" y="70433"/>
                    <a:pt x="2918457" y="70433"/>
                    <a:pt x="2955145" y="33744"/>
                  </a:cubicBezTo>
                  <a:cubicBezTo>
                    <a:pt x="3000716" y="-11055"/>
                    <a:pt x="3089540" y="-11441"/>
                    <a:pt x="3135111" y="33744"/>
                  </a:cubicBezTo>
                  <a:cubicBezTo>
                    <a:pt x="3171799" y="70433"/>
                    <a:pt x="3246721" y="70433"/>
                    <a:pt x="3283795" y="33744"/>
                  </a:cubicBezTo>
                  <a:cubicBezTo>
                    <a:pt x="3329366" y="-11055"/>
                    <a:pt x="3418190" y="-11055"/>
                    <a:pt x="3463761" y="33744"/>
                  </a:cubicBezTo>
                  <a:cubicBezTo>
                    <a:pt x="3500449" y="70433"/>
                    <a:pt x="3575756" y="70433"/>
                    <a:pt x="3612445" y="33744"/>
                  </a:cubicBezTo>
                  <a:cubicBezTo>
                    <a:pt x="3658016" y="-11055"/>
                    <a:pt x="3746840" y="-11441"/>
                    <a:pt x="3792410" y="33744"/>
                  </a:cubicBezTo>
                  <a:cubicBezTo>
                    <a:pt x="3829099" y="70433"/>
                    <a:pt x="3904406" y="70433"/>
                    <a:pt x="3941095" y="33744"/>
                  </a:cubicBezTo>
                  <a:cubicBezTo>
                    <a:pt x="3986279" y="-11055"/>
                    <a:pt x="4075490" y="-11055"/>
                    <a:pt x="4121060" y="33744"/>
                  </a:cubicBezTo>
                  <a:cubicBezTo>
                    <a:pt x="4157749" y="70433"/>
                    <a:pt x="4233056" y="70433"/>
                    <a:pt x="4269745" y="33744"/>
                  </a:cubicBezTo>
                  <a:cubicBezTo>
                    <a:pt x="4314929" y="-11055"/>
                    <a:pt x="4404140" y="-11055"/>
                    <a:pt x="4449324" y="33744"/>
                  </a:cubicBezTo>
                  <a:cubicBezTo>
                    <a:pt x="4486013" y="70433"/>
                    <a:pt x="4561320" y="70433"/>
                    <a:pt x="4598008" y="33744"/>
                  </a:cubicBezTo>
                  <a:cubicBezTo>
                    <a:pt x="4643193" y="-11441"/>
                    <a:pt x="4732403" y="-11055"/>
                    <a:pt x="4777588" y="33744"/>
                  </a:cubicBezTo>
                  <a:cubicBezTo>
                    <a:pt x="4814276" y="70433"/>
                    <a:pt x="4889584" y="70433"/>
                    <a:pt x="4926272" y="33744"/>
                  </a:cubicBezTo>
                  <a:cubicBezTo>
                    <a:pt x="4971843" y="-11055"/>
                    <a:pt x="5060667" y="-11055"/>
                    <a:pt x="5106238" y="33744"/>
                  </a:cubicBezTo>
                  <a:cubicBezTo>
                    <a:pt x="5142926" y="70433"/>
                    <a:pt x="5217847" y="70433"/>
                    <a:pt x="5254922" y="33744"/>
                  </a:cubicBezTo>
                  <a:cubicBezTo>
                    <a:pt x="5300493" y="-11055"/>
                    <a:pt x="5389317" y="-11055"/>
                    <a:pt x="5434887" y="33744"/>
                  </a:cubicBezTo>
                  <a:cubicBezTo>
                    <a:pt x="5471576" y="70433"/>
                    <a:pt x="5546497" y="70433"/>
                    <a:pt x="5583572" y="33744"/>
                  </a:cubicBezTo>
                  <a:cubicBezTo>
                    <a:pt x="5628756" y="-11055"/>
                    <a:pt x="5717967" y="-11441"/>
                    <a:pt x="5763538" y="33744"/>
                  </a:cubicBezTo>
                  <a:cubicBezTo>
                    <a:pt x="5800226" y="70433"/>
                    <a:pt x="5875533" y="70433"/>
                    <a:pt x="5912221" y="33744"/>
                  </a:cubicBezTo>
                  <a:cubicBezTo>
                    <a:pt x="5957406" y="-11441"/>
                    <a:pt x="6046617" y="-11055"/>
                    <a:pt x="6091801" y="33744"/>
                  </a:cubicBezTo>
                  <a:cubicBezTo>
                    <a:pt x="6128489" y="70433"/>
                    <a:pt x="6203797" y="70433"/>
                    <a:pt x="6240485" y="33744"/>
                  </a:cubicBezTo>
                  <a:cubicBezTo>
                    <a:pt x="6285669" y="-11441"/>
                    <a:pt x="6374880" y="-11055"/>
                    <a:pt x="6420065" y="33744"/>
                  </a:cubicBezTo>
                  <a:cubicBezTo>
                    <a:pt x="6456753" y="70433"/>
                    <a:pt x="6532060" y="70433"/>
                    <a:pt x="6568749" y="33744"/>
                  </a:cubicBezTo>
                  <a:cubicBezTo>
                    <a:pt x="6613933" y="-11441"/>
                    <a:pt x="6703144" y="-11055"/>
                    <a:pt x="6748328" y="33744"/>
                  </a:cubicBezTo>
                  <a:cubicBezTo>
                    <a:pt x="6785017" y="70433"/>
                    <a:pt x="6860324" y="70433"/>
                    <a:pt x="6897012" y="33744"/>
                  </a:cubicBezTo>
                  <a:cubicBezTo>
                    <a:pt x="6942583" y="-11055"/>
                    <a:pt x="7031408" y="-11055"/>
                    <a:pt x="7076592" y="33744"/>
                  </a:cubicBezTo>
                  <a:cubicBezTo>
                    <a:pt x="7113280" y="70433"/>
                    <a:pt x="7188588" y="70433"/>
                    <a:pt x="7225276" y="33744"/>
                  </a:cubicBezTo>
                  <a:cubicBezTo>
                    <a:pt x="7270847" y="-11055"/>
                    <a:pt x="7359671" y="-11055"/>
                    <a:pt x="7405242" y="33744"/>
                  </a:cubicBezTo>
                  <a:cubicBezTo>
                    <a:pt x="7441930" y="70433"/>
                    <a:pt x="7517237" y="70433"/>
                    <a:pt x="7553926" y="33744"/>
                  </a:cubicBezTo>
                  <a:cubicBezTo>
                    <a:pt x="7599111" y="-11055"/>
                    <a:pt x="7688321" y="-11055"/>
                    <a:pt x="7733505" y="33744"/>
                  </a:cubicBezTo>
                  <a:cubicBezTo>
                    <a:pt x="7770194" y="70433"/>
                    <a:pt x="7845501" y="70433"/>
                    <a:pt x="7882190" y="33744"/>
                  </a:cubicBezTo>
                  <a:cubicBezTo>
                    <a:pt x="7927374" y="-11055"/>
                    <a:pt x="8016585" y="-11055"/>
                    <a:pt x="8061769" y="33744"/>
                  </a:cubicBezTo>
                  <a:cubicBezTo>
                    <a:pt x="8098457" y="70433"/>
                    <a:pt x="8173765" y="70433"/>
                    <a:pt x="8210453" y="33744"/>
                  </a:cubicBezTo>
                  <a:cubicBezTo>
                    <a:pt x="8255638" y="-11055"/>
                    <a:pt x="8344848" y="-11055"/>
                    <a:pt x="8390418" y="33744"/>
                  </a:cubicBezTo>
                  <a:cubicBezTo>
                    <a:pt x="8427107" y="70433"/>
                    <a:pt x="8502028" y="70433"/>
                    <a:pt x="8539103" y="33744"/>
                  </a:cubicBezTo>
                  <a:cubicBezTo>
                    <a:pt x="8584287" y="-11055"/>
                    <a:pt x="8673498" y="-11055"/>
                    <a:pt x="8718682" y="33744"/>
                  </a:cubicBezTo>
                  <a:cubicBezTo>
                    <a:pt x="8755371" y="70433"/>
                    <a:pt x="8830678" y="70433"/>
                    <a:pt x="8867366" y="33744"/>
                  </a:cubicBezTo>
                  <a:cubicBezTo>
                    <a:pt x="8912937" y="-11055"/>
                    <a:pt x="9001761" y="-11055"/>
                    <a:pt x="9047332" y="33744"/>
                  </a:cubicBezTo>
                  <a:cubicBezTo>
                    <a:pt x="9084020" y="70433"/>
                    <a:pt x="9159328" y="70433"/>
                    <a:pt x="9196016" y="33744"/>
                  </a:cubicBezTo>
                  <a:cubicBezTo>
                    <a:pt x="9241200" y="-11055"/>
                    <a:pt x="9330411" y="-11055"/>
                    <a:pt x="9375596" y="33744"/>
                  </a:cubicBezTo>
                  <a:cubicBezTo>
                    <a:pt x="9412284" y="70433"/>
                    <a:pt x="9487591" y="70433"/>
                    <a:pt x="9524280" y="33744"/>
                  </a:cubicBezTo>
                  <a:cubicBezTo>
                    <a:pt x="9569464" y="-11055"/>
                    <a:pt x="9658675" y="-11055"/>
                    <a:pt x="9703859" y="33744"/>
                  </a:cubicBezTo>
                  <a:cubicBezTo>
                    <a:pt x="9740548" y="70433"/>
                    <a:pt x="9815855" y="70433"/>
                    <a:pt x="9852543" y="33744"/>
                  </a:cubicBezTo>
                  <a:cubicBezTo>
                    <a:pt x="9897728" y="-11055"/>
                    <a:pt x="9986939" y="-11441"/>
                    <a:pt x="10032123" y="33744"/>
                  </a:cubicBezTo>
                  <a:cubicBezTo>
                    <a:pt x="10068811" y="70433"/>
                    <a:pt x="10143733" y="70433"/>
                    <a:pt x="10180807" y="33744"/>
                  </a:cubicBezTo>
                  <a:cubicBezTo>
                    <a:pt x="10225992" y="-11441"/>
                    <a:pt x="10315202" y="-11055"/>
                    <a:pt x="10360773" y="33744"/>
                  </a:cubicBezTo>
                  <a:cubicBezTo>
                    <a:pt x="10397461" y="70433"/>
                    <a:pt x="10472768" y="70433"/>
                    <a:pt x="10509457" y="33744"/>
                  </a:cubicBezTo>
                  <a:cubicBezTo>
                    <a:pt x="10555028" y="-11055"/>
                    <a:pt x="10643851" y="-11441"/>
                    <a:pt x="10689036" y="33744"/>
                  </a:cubicBezTo>
                  <a:cubicBezTo>
                    <a:pt x="10725725" y="70433"/>
                    <a:pt x="10801032" y="70433"/>
                    <a:pt x="10837721" y="33744"/>
                  </a:cubicBezTo>
                  <a:cubicBezTo>
                    <a:pt x="10882905" y="-11441"/>
                    <a:pt x="10972115" y="-11055"/>
                    <a:pt x="11017687" y="33744"/>
                  </a:cubicBezTo>
                  <a:cubicBezTo>
                    <a:pt x="11054374" y="70433"/>
                    <a:pt x="11129682" y="70433"/>
                    <a:pt x="11166371" y="33744"/>
                  </a:cubicBezTo>
                  <a:cubicBezTo>
                    <a:pt x="11211555" y="-11055"/>
                    <a:pt x="11300765" y="-11441"/>
                    <a:pt x="11345950" y="33744"/>
                  </a:cubicBezTo>
                  <a:cubicBezTo>
                    <a:pt x="11382638" y="70433"/>
                    <a:pt x="11457946" y="70433"/>
                    <a:pt x="11494635" y="33744"/>
                  </a:cubicBezTo>
                  <a:cubicBezTo>
                    <a:pt x="11539818" y="-11055"/>
                    <a:pt x="11629029" y="-11441"/>
                    <a:pt x="11674214" y="33744"/>
                  </a:cubicBezTo>
                  <a:cubicBezTo>
                    <a:pt x="11710901" y="70433"/>
                    <a:pt x="11786209" y="70433"/>
                    <a:pt x="11822898" y="33744"/>
                  </a:cubicBezTo>
                  <a:cubicBezTo>
                    <a:pt x="11868082" y="-11055"/>
                    <a:pt x="11957292" y="-11441"/>
                    <a:pt x="12002477" y="33744"/>
                  </a:cubicBezTo>
                  <a:cubicBezTo>
                    <a:pt x="12039165" y="70433"/>
                    <a:pt x="12114473" y="70433"/>
                    <a:pt x="12151162" y="33744"/>
                  </a:cubicBezTo>
                  <a:cubicBezTo>
                    <a:pt x="12196346" y="-11055"/>
                    <a:pt x="12285556" y="-11441"/>
                    <a:pt x="12330741" y="33744"/>
                  </a:cubicBezTo>
                  <a:cubicBezTo>
                    <a:pt x="12367429" y="70433"/>
                    <a:pt x="12442737" y="70433"/>
                    <a:pt x="12479425" y="33744"/>
                  </a:cubicBezTo>
                  <a:cubicBezTo>
                    <a:pt x="12524609" y="-11055"/>
                    <a:pt x="12613820" y="-11055"/>
                    <a:pt x="12659390" y="33744"/>
                  </a:cubicBezTo>
                  <a:cubicBezTo>
                    <a:pt x="12696079" y="70433"/>
                    <a:pt x="12771387" y="70433"/>
                    <a:pt x="12808074" y="33744"/>
                  </a:cubicBezTo>
                  <a:cubicBezTo>
                    <a:pt x="12853260" y="-11055"/>
                    <a:pt x="12942470" y="-11055"/>
                    <a:pt x="12987654" y="33744"/>
                  </a:cubicBezTo>
                  <a:cubicBezTo>
                    <a:pt x="13024343" y="70433"/>
                    <a:pt x="13099651" y="70433"/>
                    <a:pt x="13136338" y="33744"/>
                  </a:cubicBezTo>
                  <a:cubicBezTo>
                    <a:pt x="13181523" y="-11055"/>
                    <a:pt x="13270734" y="-11055"/>
                    <a:pt x="13315917" y="33744"/>
                  </a:cubicBezTo>
                  <a:cubicBezTo>
                    <a:pt x="13352606" y="70433"/>
                    <a:pt x="13427914" y="70433"/>
                    <a:pt x="13464602" y="33744"/>
                  </a:cubicBezTo>
                  <a:cubicBezTo>
                    <a:pt x="13509787" y="-11441"/>
                    <a:pt x="13598997" y="-11055"/>
                    <a:pt x="13644181" y="33744"/>
                  </a:cubicBezTo>
                  <a:cubicBezTo>
                    <a:pt x="13680870" y="70433"/>
                    <a:pt x="13755791" y="70433"/>
                    <a:pt x="13792865" y="33744"/>
                  </a:cubicBezTo>
                  <a:cubicBezTo>
                    <a:pt x="13838050" y="-11055"/>
                    <a:pt x="13927261" y="-11055"/>
                    <a:pt x="13972445" y="33744"/>
                  </a:cubicBezTo>
                  <a:cubicBezTo>
                    <a:pt x="14009133" y="70433"/>
                    <a:pt x="14084055" y="70433"/>
                    <a:pt x="14121129" y="33744"/>
                  </a:cubicBezTo>
                  <a:cubicBezTo>
                    <a:pt x="14166314" y="-11055"/>
                    <a:pt x="14255524" y="-11055"/>
                    <a:pt x="14300708" y="33744"/>
                  </a:cubicBezTo>
                  <a:cubicBezTo>
                    <a:pt x="14337397" y="70433"/>
                    <a:pt x="14412319" y="70433"/>
                    <a:pt x="14449393" y="33744"/>
                  </a:cubicBezTo>
                  <a:cubicBezTo>
                    <a:pt x="14494578" y="-11055"/>
                    <a:pt x="14583788" y="-11441"/>
                    <a:pt x="14629359" y="33744"/>
                  </a:cubicBezTo>
                  <a:cubicBezTo>
                    <a:pt x="14666047" y="70433"/>
                    <a:pt x="14741354" y="70433"/>
                    <a:pt x="14778043" y="33744"/>
                  </a:cubicBezTo>
                  <a:cubicBezTo>
                    <a:pt x="14823227" y="-11055"/>
                    <a:pt x="14912438" y="-11441"/>
                    <a:pt x="14957622" y="33744"/>
                  </a:cubicBezTo>
                  <a:cubicBezTo>
                    <a:pt x="14994311" y="70433"/>
                    <a:pt x="15069232" y="70433"/>
                    <a:pt x="15106307" y="33744"/>
                  </a:cubicBezTo>
                  <a:cubicBezTo>
                    <a:pt x="15151490" y="-11055"/>
                    <a:pt x="15240702" y="-11055"/>
                    <a:pt x="15286272" y="33744"/>
                  </a:cubicBezTo>
                  <a:cubicBezTo>
                    <a:pt x="15322960" y="70433"/>
                    <a:pt x="15398268" y="70433"/>
                    <a:pt x="15434957" y="33744"/>
                  </a:cubicBezTo>
                  <a:cubicBezTo>
                    <a:pt x="15480141" y="-11055"/>
                    <a:pt x="15569351" y="-11441"/>
                    <a:pt x="15614921" y="33744"/>
                  </a:cubicBezTo>
                  <a:cubicBezTo>
                    <a:pt x="15651610" y="70433"/>
                    <a:pt x="15726532" y="70433"/>
                    <a:pt x="15763606" y="33744"/>
                  </a:cubicBezTo>
                  <a:cubicBezTo>
                    <a:pt x="15808791" y="-11441"/>
                    <a:pt x="15898001" y="-11055"/>
                    <a:pt x="15943185" y="33744"/>
                  </a:cubicBezTo>
                  <a:cubicBezTo>
                    <a:pt x="15979874" y="70433"/>
                    <a:pt x="16055182" y="70433"/>
                    <a:pt x="16091869" y="33744"/>
                  </a:cubicBezTo>
                  <a:cubicBezTo>
                    <a:pt x="16137054" y="-11055"/>
                    <a:pt x="16226265" y="-11441"/>
                    <a:pt x="16271449" y="33744"/>
                  </a:cubicBezTo>
                  <a:cubicBezTo>
                    <a:pt x="16308137" y="70433"/>
                    <a:pt x="16383059" y="70433"/>
                    <a:pt x="16420133" y="33744"/>
                  </a:cubicBezTo>
                  <a:cubicBezTo>
                    <a:pt x="16465703" y="-11055"/>
                    <a:pt x="16554528" y="-11441"/>
                    <a:pt x="16600099" y="33744"/>
                  </a:cubicBezTo>
                  <a:cubicBezTo>
                    <a:pt x="16636788" y="70433"/>
                    <a:pt x="16712094" y="70433"/>
                    <a:pt x="16748783" y="33744"/>
                  </a:cubicBezTo>
                  <a:cubicBezTo>
                    <a:pt x="16793968" y="-11055"/>
                    <a:pt x="16883178" y="-11441"/>
                    <a:pt x="16928750" y="33744"/>
                  </a:cubicBezTo>
                  <a:cubicBezTo>
                    <a:pt x="16965436" y="70433"/>
                    <a:pt x="17040358" y="70433"/>
                    <a:pt x="17077434" y="33744"/>
                  </a:cubicBezTo>
                  <a:cubicBezTo>
                    <a:pt x="17123004" y="-11441"/>
                    <a:pt x="17211828" y="-11055"/>
                    <a:pt x="17257398" y="33744"/>
                  </a:cubicBezTo>
                  <a:cubicBezTo>
                    <a:pt x="17294086" y="70433"/>
                    <a:pt x="17369394" y="70433"/>
                    <a:pt x="17406082" y="33744"/>
                  </a:cubicBezTo>
                  <a:cubicBezTo>
                    <a:pt x="17451268" y="-11055"/>
                    <a:pt x="17540478" y="-11055"/>
                    <a:pt x="17585662" y="33744"/>
                  </a:cubicBezTo>
                  <a:cubicBezTo>
                    <a:pt x="17622350" y="70433"/>
                    <a:pt x="17697658" y="70433"/>
                    <a:pt x="17734346" y="33744"/>
                  </a:cubicBezTo>
                  <a:cubicBezTo>
                    <a:pt x="17779532" y="-11055"/>
                    <a:pt x="17868742" y="-11055"/>
                    <a:pt x="17914312" y="33744"/>
                  </a:cubicBezTo>
                  <a:cubicBezTo>
                    <a:pt x="17951000" y="70433"/>
                    <a:pt x="18026308" y="70433"/>
                    <a:pt x="18062996" y="33744"/>
                  </a:cubicBezTo>
                  <a:cubicBezTo>
                    <a:pt x="18108182" y="-11055"/>
                    <a:pt x="18197392" y="-11055"/>
                    <a:pt x="18242576" y="33744"/>
                  </a:cubicBezTo>
                  <a:cubicBezTo>
                    <a:pt x="18279264" y="70433"/>
                    <a:pt x="18354572" y="70433"/>
                    <a:pt x="18391260" y="33744"/>
                  </a:cubicBezTo>
                  <a:cubicBezTo>
                    <a:pt x="18436446" y="-11055"/>
                    <a:pt x="18525656" y="-11055"/>
                    <a:pt x="18570840" y="33744"/>
                  </a:cubicBezTo>
                  <a:cubicBezTo>
                    <a:pt x="18607914" y="70433"/>
                    <a:pt x="18682834" y="70433"/>
                    <a:pt x="18719524" y="33744"/>
                  </a:cubicBezTo>
                  <a:cubicBezTo>
                    <a:pt x="18764708" y="-11055"/>
                    <a:pt x="18853920" y="-11055"/>
                    <a:pt x="18899490" y="33744"/>
                  </a:cubicBezTo>
                  <a:cubicBezTo>
                    <a:pt x="18936178" y="70433"/>
                    <a:pt x="19011486" y="70433"/>
                    <a:pt x="19048174" y="33744"/>
                  </a:cubicBezTo>
                  <a:cubicBezTo>
                    <a:pt x="19093744" y="-11055"/>
                    <a:pt x="19182568" y="-11055"/>
                    <a:pt x="19228140" y="33744"/>
                  </a:cubicBezTo>
                  <a:cubicBezTo>
                    <a:pt x="19264828" y="70433"/>
                    <a:pt x="19340136" y="70433"/>
                    <a:pt x="19376822" y="33744"/>
                  </a:cubicBezTo>
                  <a:cubicBezTo>
                    <a:pt x="19422008" y="-11055"/>
                    <a:pt x="19511218" y="-11441"/>
                    <a:pt x="19556788" y="33744"/>
                  </a:cubicBezTo>
                  <a:cubicBezTo>
                    <a:pt x="19593478" y="70433"/>
                    <a:pt x="19668398" y="70433"/>
                    <a:pt x="19705474" y="33744"/>
                  </a:cubicBezTo>
                  <a:cubicBezTo>
                    <a:pt x="19750658" y="-11055"/>
                    <a:pt x="19839868" y="-11055"/>
                    <a:pt x="19885054" y="33744"/>
                  </a:cubicBezTo>
                  <a:cubicBezTo>
                    <a:pt x="19921740" y="70433"/>
                    <a:pt x="19996662" y="70433"/>
                    <a:pt x="20033736" y="33744"/>
                  </a:cubicBezTo>
                  <a:cubicBezTo>
                    <a:pt x="20078920" y="-11055"/>
                    <a:pt x="20168130" y="-11055"/>
                    <a:pt x="20213318" y="33744"/>
                  </a:cubicBezTo>
                  <a:cubicBezTo>
                    <a:pt x="20250004" y="70433"/>
                    <a:pt x="20325312" y="70433"/>
                    <a:pt x="20362000" y="33744"/>
                  </a:cubicBezTo>
                  <a:cubicBezTo>
                    <a:pt x="20407184" y="-11055"/>
                    <a:pt x="20496394" y="-11441"/>
                    <a:pt x="20541580" y="33744"/>
                  </a:cubicBezTo>
                  <a:cubicBezTo>
                    <a:pt x="20578268" y="70433"/>
                    <a:pt x="20653576" y="70433"/>
                    <a:pt x="20690264" y="33744"/>
                  </a:cubicBezTo>
                  <a:cubicBezTo>
                    <a:pt x="20735448" y="-11441"/>
                    <a:pt x="20824658" y="-11055"/>
                    <a:pt x="20869844" y="33744"/>
                  </a:cubicBezTo>
                  <a:cubicBezTo>
                    <a:pt x="20906530" y="70433"/>
                    <a:pt x="20981838" y="70433"/>
                    <a:pt x="21018528" y="33744"/>
                  </a:cubicBezTo>
                  <a:cubicBezTo>
                    <a:pt x="21063712" y="-11055"/>
                    <a:pt x="21152922" y="-11441"/>
                    <a:pt x="21198492" y="33744"/>
                  </a:cubicBezTo>
                  <a:cubicBezTo>
                    <a:pt x="21235182" y="70433"/>
                    <a:pt x="21310102" y="70433"/>
                    <a:pt x="21347178" y="33744"/>
                  </a:cubicBezTo>
                  <a:cubicBezTo>
                    <a:pt x="21392748" y="-11441"/>
                    <a:pt x="21481572" y="-11055"/>
                    <a:pt x="21527142" y="33744"/>
                  </a:cubicBezTo>
                  <a:cubicBezTo>
                    <a:pt x="21563832" y="70433"/>
                    <a:pt x="21639140" y="70433"/>
                    <a:pt x="21675828" y="33744"/>
                  </a:cubicBezTo>
                  <a:cubicBezTo>
                    <a:pt x="21721012" y="-11055"/>
                    <a:pt x="21810222" y="-11441"/>
                    <a:pt x="21855406" y="33744"/>
                  </a:cubicBezTo>
                  <a:cubicBezTo>
                    <a:pt x="21892094" y="70433"/>
                    <a:pt x="21967016" y="70433"/>
                    <a:pt x="22004092" y="33744"/>
                  </a:cubicBezTo>
                  <a:cubicBezTo>
                    <a:pt x="22049276" y="-11441"/>
                    <a:pt x="22138486" y="-11055"/>
                    <a:pt x="22184056" y="33744"/>
                  </a:cubicBezTo>
                  <a:cubicBezTo>
                    <a:pt x="22220746" y="70433"/>
                    <a:pt x="22296054" y="70433"/>
                    <a:pt x="22332742" y="33744"/>
                  </a:cubicBezTo>
                  <a:cubicBezTo>
                    <a:pt x="22377926" y="-11055"/>
                    <a:pt x="22467136" y="-11441"/>
                    <a:pt x="22512706" y="33744"/>
                  </a:cubicBezTo>
                  <a:cubicBezTo>
                    <a:pt x="22549396" y="70433"/>
                    <a:pt x="22624316" y="70433"/>
                    <a:pt x="22661390" y="33744"/>
                  </a:cubicBezTo>
                  <a:cubicBezTo>
                    <a:pt x="22706576" y="-11055"/>
                    <a:pt x="22795786" y="-11055"/>
                    <a:pt x="22840970" y="33744"/>
                  </a:cubicBezTo>
                  <a:cubicBezTo>
                    <a:pt x="22877658" y="70433"/>
                    <a:pt x="22952966" y="70433"/>
                    <a:pt x="22989654" y="33744"/>
                  </a:cubicBezTo>
                  <a:lnTo>
                    <a:pt x="23005102" y="49578"/>
                  </a:lnTo>
                  <a:cubicBezTo>
                    <a:pt x="22959918" y="94764"/>
                    <a:pt x="22870708" y="94764"/>
                    <a:pt x="22825138" y="49578"/>
                  </a:cubicBezTo>
                  <a:cubicBezTo>
                    <a:pt x="22788448" y="13276"/>
                    <a:pt x="22713528" y="13276"/>
                    <a:pt x="22676452" y="49578"/>
                  </a:cubicBezTo>
                  <a:cubicBezTo>
                    <a:pt x="22652508" y="71978"/>
                    <a:pt x="22618910" y="83178"/>
                    <a:pt x="22585310" y="83178"/>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91" name="Freeform: Shape 90">
              <a:extLst>
                <a:ext uri="{FF2B5EF4-FFF2-40B4-BE49-F238E27FC236}">
                  <a16:creationId xmlns:a16="http://schemas.microsoft.com/office/drawing/2014/main" id="{FFAC1CA8-D4D2-4548-8BEA-22C2470A0DCB}"/>
                </a:ext>
              </a:extLst>
            </p:cNvPr>
            <p:cNvSpPr/>
            <p:nvPr/>
          </p:nvSpPr>
          <p:spPr>
            <a:xfrm>
              <a:off x="-51438" y="9018980"/>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3034"/>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3034"/>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3034"/>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3034"/>
                    <a:pt x="20084714" y="12648"/>
                    <a:pt x="20048026" y="49337"/>
                  </a:cubicBezTo>
                  <a:cubicBezTo>
                    <a:pt x="20002842" y="94522"/>
                    <a:pt x="19913632" y="94522"/>
                    <a:pt x="19868446" y="49337"/>
                  </a:cubicBezTo>
                  <a:cubicBezTo>
                    <a:pt x="19831758" y="13034"/>
                    <a:pt x="19756836" y="13034"/>
                    <a:pt x="19719762" y="49337"/>
                  </a:cubicBezTo>
                  <a:cubicBezTo>
                    <a:pt x="19674578" y="94522"/>
                    <a:pt x="19585368" y="94522"/>
                    <a:pt x="19540182" y="49337"/>
                  </a:cubicBezTo>
                  <a:cubicBezTo>
                    <a:pt x="19503494" y="13034"/>
                    <a:pt x="19428188" y="13034"/>
                    <a:pt x="19391498" y="49337"/>
                  </a:cubicBezTo>
                  <a:cubicBezTo>
                    <a:pt x="19346314" y="94522"/>
                    <a:pt x="19257104" y="94522"/>
                    <a:pt x="19211920" y="49337"/>
                  </a:cubicBezTo>
                  <a:cubicBezTo>
                    <a:pt x="19175230" y="13034"/>
                    <a:pt x="19099924" y="13034"/>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3034"/>
                    <a:pt x="18443396" y="13034"/>
                    <a:pt x="18406320" y="49337"/>
                  </a:cubicBezTo>
                  <a:cubicBezTo>
                    <a:pt x="18360750" y="94522"/>
                    <a:pt x="18271926" y="94522"/>
                    <a:pt x="18226356" y="49337"/>
                  </a:cubicBezTo>
                  <a:cubicBezTo>
                    <a:pt x="18189668" y="13034"/>
                    <a:pt x="18114360" y="13034"/>
                    <a:pt x="18077672" y="49337"/>
                  </a:cubicBezTo>
                  <a:cubicBezTo>
                    <a:pt x="18032486" y="94522"/>
                    <a:pt x="17943276" y="94522"/>
                    <a:pt x="17898092" y="49337"/>
                  </a:cubicBezTo>
                  <a:cubicBezTo>
                    <a:pt x="17861404" y="13034"/>
                    <a:pt x="17786482" y="13034"/>
                    <a:pt x="17749408" y="49337"/>
                  </a:cubicBezTo>
                  <a:cubicBezTo>
                    <a:pt x="17704224" y="94522"/>
                    <a:pt x="17615012" y="94522"/>
                    <a:pt x="17569442" y="49337"/>
                  </a:cubicBezTo>
                  <a:cubicBezTo>
                    <a:pt x="17532754" y="13034"/>
                    <a:pt x="17457832" y="13034"/>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3034"/>
                    <a:pt x="16143619" y="13034"/>
                    <a:pt x="16106931" y="49337"/>
                  </a:cubicBezTo>
                  <a:cubicBezTo>
                    <a:pt x="16061361" y="94522"/>
                    <a:pt x="15972536" y="94522"/>
                    <a:pt x="15926966" y="49337"/>
                  </a:cubicBezTo>
                  <a:cubicBezTo>
                    <a:pt x="15890277" y="13034"/>
                    <a:pt x="15815355" y="13034"/>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3034"/>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3034"/>
                    <a:pt x="14501915" y="13034"/>
                    <a:pt x="14465227" y="49337"/>
                  </a:cubicBezTo>
                  <a:cubicBezTo>
                    <a:pt x="14420043" y="94522"/>
                    <a:pt x="14330831" y="94522"/>
                    <a:pt x="14285647" y="49337"/>
                  </a:cubicBezTo>
                  <a:cubicBezTo>
                    <a:pt x="14248959" y="13034"/>
                    <a:pt x="14173652" y="13034"/>
                    <a:pt x="14136963" y="49337"/>
                  </a:cubicBezTo>
                  <a:cubicBezTo>
                    <a:pt x="14091779" y="94522"/>
                    <a:pt x="14002568" y="94522"/>
                    <a:pt x="13957384" y="49337"/>
                  </a:cubicBezTo>
                  <a:cubicBezTo>
                    <a:pt x="13920695" y="13034"/>
                    <a:pt x="13845388" y="13034"/>
                    <a:pt x="13808699" y="49337"/>
                  </a:cubicBezTo>
                  <a:cubicBezTo>
                    <a:pt x="13763516" y="94522"/>
                    <a:pt x="13674304" y="94522"/>
                    <a:pt x="13628734" y="49337"/>
                  </a:cubicBezTo>
                  <a:cubicBezTo>
                    <a:pt x="13592046" y="13034"/>
                    <a:pt x="13516738" y="13034"/>
                    <a:pt x="13480049" y="49337"/>
                  </a:cubicBezTo>
                  <a:cubicBezTo>
                    <a:pt x="13434865" y="94522"/>
                    <a:pt x="13345655" y="94522"/>
                    <a:pt x="13300085" y="49337"/>
                  </a:cubicBezTo>
                  <a:cubicBezTo>
                    <a:pt x="13263396" y="13034"/>
                    <a:pt x="13188474" y="13034"/>
                    <a:pt x="13151400" y="49337"/>
                  </a:cubicBezTo>
                  <a:cubicBezTo>
                    <a:pt x="13106215" y="94522"/>
                    <a:pt x="13017005" y="94522"/>
                    <a:pt x="12971434" y="49337"/>
                  </a:cubicBezTo>
                  <a:cubicBezTo>
                    <a:pt x="12934746" y="13034"/>
                    <a:pt x="12859824" y="13034"/>
                    <a:pt x="12822750" y="49337"/>
                  </a:cubicBezTo>
                  <a:cubicBezTo>
                    <a:pt x="12777565" y="94522"/>
                    <a:pt x="12688355" y="94522"/>
                    <a:pt x="12643171" y="49337"/>
                  </a:cubicBezTo>
                  <a:cubicBezTo>
                    <a:pt x="12606482" y="13034"/>
                    <a:pt x="12531175" y="13034"/>
                    <a:pt x="12494486" y="49337"/>
                  </a:cubicBezTo>
                  <a:cubicBezTo>
                    <a:pt x="12449301" y="94522"/>
                    <a:pt x="12360091" y="94522"/>
                    <a:pt x="12314907" y="49337"/>
                  </a:cubicBezTo>
                  <a:cubicBezTo>
                    <a:pt x="12278218" y="13034"/>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3034"/>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3034"/>
                    <a:pt x="10232171" y="12648"/>
                    <a:pt x="10195096" y="49337"/>
                  </a:cubicBezTo>
                  <a:cubicBezTo>
                    <a:pt x="10149912" y="94522"/>
                    <a:pt x="10060702" y="94522"/>
                    <a:pt x="10015517" y="49337"/>
                  </a:cubicBezTo>
                  <a:cubicBezTo>
                    <a:pt x="9978829" y="13034"/>
                    <a:pt x="9903521" y="13034"/>
                    <a:pt x="9866833" y="49337"/>
                  </a:cubicBezTo>
                  <a:cubicBezTo>
                    <a:pt x="9821648" y="94522"/>
                    <a:pt x="9732437" y="94522"/>
                    <a:pt x="9687253" y="49337"/>
                  </a:cubicBezTo>
                  <a:cubicBezTo>
                    <a:pt x="9650565" y="13034"/>
                    <a:pt x="9575257" y="13034"/>
                    <a:pt x="9538569" y="49337"/>
                  </a:cubicBezTo>
                  <a:cubicBezTo>
                    <a:pt x="9493385" y="94522"/>
                    <a:pt x="9404174" y="94522"/>
                    <a:pt x="9358989" y="49337"/>
                  </a:cubicBezTo>
                  <a:cubicBezTo>
                    <a:pt x="9322301" y="13034"/>
                    <a:pt x="9246994" y="13034"/>
                    <a:pt x="9210305" y="49337"/>
                  </a:cubicBezTo>
                  <a:cubicBezTo>
                    <a:pt x="9164734" y="94522"/>
                    <a:pt x="9075910" y="94522"/>
                    <a:pt x="9030340" y="49337"/>
                  </a:cubicBezTo>
                  <a:cubicBezTo>
                    <a:pt x="8993651" y="13034"/>
                    <a:pt x="8918343" y="13034"/>
                    <a:pt x="8881655" y="49337"/>
                  </a:cubicBezTo>
                  <a:cubicBezTo>
                    <a:pt x="8836085" y="94522"/>
                    <a:pt x="8747260" y="94522"/>
                    <a:pt x="8701690" y="49337"/>
                  </a:cubicBezTo>
                  <a:cubicBezTo>
                    <a:pt x="8665001" y="13034"/>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3034"/>
                    <a:pt x="7604903" y="13034"/>
                    <a:pt x="7568215" y="49337"/>
                  </a:cubicBezTo>
                  <a:cubicBezTo>
                    <a:pt x="7523031" y="94522"/>
                    <a:pt x="7433820" y="94522"/>
                    <a:pt x="7388636" y="49337"/>
                  </a:cubicBezTo>
                  <a:cubicBezTo>
                    <a:pt x="7351947" y="13034"/>
                    <a:pt x="7277026" y="13034"/>
                    <a:pt x="7239951" y="49337"/>
                  </a:cubicBezTo>
                  <a:cubicBezTo>
                    <a:pt x="7194767" y="94522"/>
                    <a:pt x="7105557" y="94522"/>
                    <a:pt x="7060372" y="49337"/>
                  </a:cubicBezTo>
                  <a:cubicBezTo>
                    <a:pt x="7023683" y="13034"/>
                    <a:pt x="6948376" y="13034"/>
                    <a:pt x="6911688" y="49337"/>
                  </a:cubicBezTo>
                  <a:cubicBezTo>
                    <a:pt x="6866503" y="94522"/>
                    <a:pt x="6777293" y="94522"/>
                    <a:pt x="6732108" y="49337"/>
                  </a:cubicBezTo>
                  <a:cubicBezTo>
                    <a:pt x="6695420" y="13034"/>
                    <a:pt x="6620112" y="13034"/>
                    <a:pt x="6583424" y="49337"/>
                  </a:cubicBezTo>
                  <a:cubicBezTo>
                    <a:pt x="6537853" y="94522"/>
                    <a:pt x="6449029" y="94522"/>
                    <a:pt x="6403458" y="49337"/>
                  </a:cubicBezTo>
                  <a:cubicBezTo>
                    <a:pt x="6366770" y="13034"/>
                    <a:pt x="6291849" y="13034"/>
                    <a:pt x="6254774" y="49337"/>
                  </a:cubicBezTo>
                  <a:cubicBezTo>
                    <a:pt x="6209589" y="94522"/>
                    <a:pt x="6120379" y="94522"/>
                    <a:pt x="6075195" y="49337"/>
                  </a:cubicBezTo>
                  <a:cubicBezTo>
                    <a:pt x="6038506" y="13034"/>
                    <a:pt x="5963585" y="13034"/>
                    <a:pt x="5926511" y="49337"/>
                  </a:cubicBezTo>
                  <a:cubicBezTo>
                    <a:pt x="5881326" y="94522"/>
                    <a:pt x="5792115" y="94522"/>
                    <a:pt x="5746931" y="49337"/>
                  </a:cubicBezTo>
                  <a:cubicBezTo>
                    <a:pt x="5710243" y="13034"/>
                    <a:pt x="5634935" y="13034"/>
                    <a:pt x="5598247" y="49337"/>
                  </a:cubicBezTo>
                  <a:cubicBezTo>
                    <a:pt x="5553062" y="94522"/>
                    <a:pt x="5463852" y="94522"/>
                    <a:pt x="5418281" y="49337"/>
                  </a:cubicBezTo>
                  <a:cubicBezTo>
                    <a:pt x="5381593" y="13034"/>
                    <a:pt x="5306672" y="13034"/>
                    <a:pt x="5269597" y="49337"/>
                  </a:cubicBezTo>
                  <a:cubicBezTo>
                    <a:pt x="5224413" y="94522"/>
                    <a:pt x="5135202" y="94522"/>
                    <a:pt x="5090018" y="49337"/>
                  </a:cubicBezTo>
                  <a:cubicBezTo>
                    <a:pt x="5053330" y="13034"/>
                    <a:pt x="4978408" y="13034"/>
                    <a:pt x="4941333" y="49337"/>
                  </a:cubicBezTo>
                  <a:cubicBezTo>
                    <a:pt x="4895763" y="94522"/>
                    <a:pt x="4806939" y="94522"/>
                    <a:pt x="4761368" y="49337"/>
                  </a:cubicBezTo>
                  <a:cubicBezTo>
                    <a:pt x="4724679" y="13034"/>
                    <a:pt x="4649372" y="13034"/>
                    <a:pt x="4612684" y="49337"/>
                  </a:cubicBezTo>
                  <a:cubicBezTo>
                    <a:pt x="4567499" y="94522"/>
                    <a:pt x="4478289" y="94522"/>
                    <a:pt x="4433104" y="49337"/>
                  </a:cubicBezTo>
                  <a:cubicBezTo>
                    <a:pt x="4396416" y="13034"/>
                    <a:pt x="4321495" y="13034"/>
                    <a:pt x="4284420" y="49337"/>
                  </a:cubicBezTo>
                  <a:cubicBezTo>
                    <a:pt x="4239235" y="94522"/>
                    <a:pt x="4150025" y="94522"/>
                    <a:pt x="4104840" y="49337"/>
                  </a:cubicBezTo>
                  <a:cubicBezTo>
                    <a:pt x="4068152" y="13034"/>
                    <a:pt x="3992845" y="13034"/>
                    <a:pt x="3956156" y="49337"/>
                  </a:cubicBezTo>
                  <a:cubicBezTo>
                    <a:pt x="3910586" y="94522"/>
                    <a:pt x="3821761" y="94522"/>
                    <a:pt x="3776190" y="49337"/>
                  </a:cubicBezTo>
                  <a:cubicBezTo>
                    <a:pt x="3739502" y="13034"/>
                    <a:pt x="3664581" y="13034"/>
                    <a:pt x="3627506" y="49337"/>
                  </a:cubicBezTo>
                  <a:cubicBezTo>
                    <a:pt x="3582322" y="94522"/>
                    <a:pt x="3493111" y="94522"/>
                    <a:pt x="3447541" y="49337"/>
                  </a:cubicBezTo>
                  <a:cubicBezTo>
                    <a:pt x="3410852" y="13034"/>
                    <a:pt x="3335545" y="13034"/>
                    <a:pt x="3298857" y="49337"/>
                  </a:cubicBezTo>
                  <a:cubicBezTo>
                    <a:pt x="3253286" y="94522"/>
                    <a:pt x="3164462" y="94522"/>
                    <a:pt x="3118891" y="49337"/>
                  </a:cubicBezTo>
                  <a:cubicBezTo>
                    <a:pt x="3082202" y="13034"/>
                    <a:pt x="3006895" y="13034"/>
                    <a:pt x="2970207" y="49337"/>
                  </a:cubicBezTo>
                  <a:cubicBezTo>
                    <a:pt x="2924636" y="94522"/>
                    <a:pt x="2835812" y="94522"/>
                    <a:pt x="2790241" y="49337"/>
                  </a:cubicBezTo>
                  <a:cubicBezTo>
                    <a:pt x="2753553" y="13034"/>
                    <a:pt x="2678245" y="13034"/>
                    <a:pt x="2641557" y="49337"/>
                  </a:cubicBezTo>
                  <a:cubicBezTo>
                    <a:pt x="2596373" y="94522"/>
                    <a:pt x="2507162" y="94522"/>
                    <a:pt x="2461977" y="49337"/>
                  </a:cubicBezTo>
                  <a:cubicBezTo>
                    <a:pt x="2425289" y="13034"/>
                    <a:pt x="2349982" y="13034"/>
                    <a:pt x="2313293" y="49337"/>
                  </a:cubicBezTo>
                  <a:cubicBezTo>
                    <a:pt x="2268109" y="94522"/>
                    <a:pt x="2178898" y="94522"/>
                    <a:pt x="2133714" y="49337"/>
                  </a:cubicBezTo>
                  <a:cubicBezTo>
                    <a:pt x="2097025" y="13034"/>
                    <a:pt x="2021718" y="13034"/>
                    <a:pt x="1985030" y="49337"/>
                  </a:cubicBezTo>
                  <a:cubicBezTo>
                    <a:pt x="1939845" y="94522"/>
                    <a:pt x="1850635" y="94522"/>
                    <a:pt x="1805450" y="49337"/>
                  </a:cubicBezTo>
                  <a:cubicBezTo>
                    <a:pt x="1768762" y="13034"/>
                    <a:pt x="1693454" y="13034"/>
                    <a:pt x="1656766" y="49337"/>
                  </a:cubicBezTo>
                  <a:cubicBezTo>
                    <a:pt x="1611195" y="94522"/>
                    <a:pt x="1522371" y="94522"/>
                    <a:pt x="1476800" y="49337"/>
                  </a:cubicBezTo>
                  <a:cubicBezTo>
                    <a:pt x="1440112" y="13034"/>
                    <a:pt x="1364804" y="13034"/>
                    <a:pt x="1328116" y="49337"/>
                  </a:cubicBezTo>
                  <a:cubicBezTo>
                    <a:pt x="1282545" y="94522"/>
                    <a:pt x="1193721" y="94522"/>
                    <a:pt x="1148150" y="49337"/>
                  </a:cubicBezTo>
                  <a:cubicBezTo>
                    <a:pt x="1111462" y="13034"/>
                    <a:pt x="1036155" y="13034"/>
                    <a:pt x="999466" y="49337"/>
                  </a:cubicBezTo>
                  <a:cubicBezTo>
                    <a:pt x="954282" y="94522"/>
                    <a:pt x="865071" y="94522"/>
                    <a:pt x="819887" y="49337"/>
                  </a:cubicBezTo>
                  <a:cubicBezTo>
                    <a:pt x="783198" y="13034"/>
                    <a:pt x="707891" y="13034"/>
                    <a:pt x="671203" y="49337"/>
                  </a:cubicBezTo>
                  <a:cubicBezTo>
                    <a:pt x="626018" y="94522"/>
                    <a:pt x="536808" y="94522"/>
                    <a:pt x="491623" y="49337"/>
                  </a:cubicBezTo>
                  <a:cubicBezTo>
                    <a:pt x="454935" y="13034"/>
                    <a:pt x="379627" y="13034"/>
                    <a:pt x="342939" y="49337"/>
                  </a:cubicBezTo>
                  <a:cubicBezTo>
                    <a:pt x="297754" y="94522"/>
                    <a:pt x="208544" y="94522"/>
                    <a:pt x="163359" y="49337"/>
                  </a:cubicBezTo>
                  <a:cubicBezTo>
                    <a:pt x="126671" y="13034"/>
                    <a:pt x="51364" y="13034"/>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420"/>
                    <a:pt x="22713528" y="13420"/>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92" name="Freeform: Shape 91">
              <a:extLst>
                <a:ext uri="{FF2B5EF4-FFF2-40B4-BE49-F238E27FC236}">
                  <a16:creationId xmlns:a16="http://schemas.microsoft.com/office/drawing/2014/main" id="{F6B15B80-365E-427A-B183-266101D68964}"/>
                </a:ext>
              </a:extLst>
            </p:cNvPr>
            <p:cNvSpPr/>
            <p:nvPr/>
          </p:nvSpPr>
          <p:spPr>
            <a:xfrm>
              <a:off x="-51438" y="9292022"/>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93" name="Freeform: Shape 92">
              <a:extLst>
                <a:ext uri="{FF2B5EF4-FFF2-40B4-BE49-F238E27FC236}">
                  <a16:creationId xmlns:a16="http://schemas.microsoft.com/office/drawing/2014/main" id="{4AF92F34-0B0F-4BAA-A25B-AE429F3E82E0}"/>
                </a:ext>
              </a:extLst>
            </p:cNvPr>
            <p:cNvSpPr/>
            <p:nvPr/>
          </p:nvSpPr>
          <p:spPr>
            <a:xfrm>
              <a:off x="-51438" y="9565450"/>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grpSp>
      <p:sp>
        <p:nvSpPr>
          <p:cNvPr id="5" name="Tijdelijke aanduiding voor voettekst 4">
            <a:extLst>
              <a:ext uri="{FF2B5EF4-FFF2-40B4-BE49-F238E27FC236}">
                <a16:creationId xmlns:a16="http://schemas.microsoft.com/office/drawing/2014/main" id="{84EBF8E1-91F2-4E4B-AF7C-1A2084AB5621}"/>
              </a:ext>
            </a:extLst>
          </p:cNvPr>
          <p:cNvSpPr>
            <a:spLocks noGrp="1"/>
          </p:cNvSpPr>
          <p:nvPr userDrawn="1">
            <p:ph type="ftr" sz="quarter" idx="11"/>
          </p:nvPr>
        </p:nvSpPr>
        <p:spPr/>
        <p:txBody>
          <a:bodyPr/>
          <a:lstStyle>
            <a:lvl1pPr>
              <a:defRPr/>
            </a:lvl1p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userDrawn="1">
            <p:ph type="sldNum" sz="quarter" idx="12"/>
          </p:nvPr>
        </p:nvSpPr>
        <p:spPr/>
        <p:txBody>
          <a:bodyPr/>
          <a:lstStyle>
            <a:lvl1pPr>
              <a:defRPr/>
            </a:lvl1pPr>
          </a:lstStyle>
          <a:p>
            <a:fld id="{1EABE038-A425-4CC0-917A-1DC3ED725B2E}" type="slidenum">
              <a:rPr lang="nl-BE" smtClean="0"/>
              <a:pPr/>
              <a:t>‹nr.›</a:t>
            </a:fld>
            <a:endParaRPr lang="nl-BE"/>
          </a:p>
        </p:txBody>
      </p:sp>
      <p:sp>
        <p:nvSpPr>
          <p:cNvPr id="97" name="Freeform: Shape 96">
            <a:extLst>
              <a:ext uri="{FF2B5EF4-FFF2-40B4-BE49-F238E27FC236}">
                <a16:creationId xmlns:a16="http://schemas.microsoft.com/office/drawing/2014/main" id="{C5AC5BAE-B894-45D1-A69B-C20BE2455A10}"/>
              </a:ext>
            </a:extLst>
          </p:cNvPr>
          <p:cNvSpPr/>
          <p:nvPr userDrawn="1"/>
        </p:nvSpPr>
        <p:spPr>
          <a:xfrm>
            <a:off x="1718347" y="1"/>
            <a:ext cx="10473653" cy="6857999"/>
          </a:xfrm>
          <a:custGeom>
            <a:avLst/>
            <a:gdLst>
              <a:gd name="connsiteX0" fmla="*/ 0 w 14896317"/>
              <a:gd name="connsiteY0" fmla="*/ 0 h 9753599"/>
              <a:gd name="connsiteX1" fmla="*/ 14896317 w 14896317"/>
              <a:gd name="connsiteY1" fmla="*/ 0 h 9753599"/>
              <a:gd name="connsiteX2" fmla="*/ 14896317 w 14896317"/>
              <a:gd name="connsiteY2" fmla="*/ 9753599 h 9753599"/>
              <a:gd name="connsiteX3" fmla="*/ 2076535 w 14896317"/>
              <a:gd name="connsiteY3" fmla="*/ 9753599 h 9753599"/>
            </a:gdLst>
            <a:ahLst/>
            <a:cxnLst>
              <a:cxn ang="0">
                <a:pos x="connsiteX0" y="connsiteY0"/>
              </a:cxn>
              <a:cxn ang="0">
                <a:pos x="connsiteX1" y="connsiteY1"/>
              </a:cxn>
              <a:cxn ang="0">
                <a:pos x="connsiteX2" y="connsiteY2"/>
              </a:cxn>
              <a:cxn ang="0">
                <a:pos x="connsiteX3" y="connsiteY3"/>
              </a:cxn>
            </a:cxnLst>
            <a:rect l="l" t="t" r="r" b="b"/>
            <a:pathLst>
              <a:path w="14896317" h="9753599">
                <a:moveTo>
                  <a:pt x="0" y="0"/>
                </a:moveTo>
                <a:lnTo>
                  <a:pt x="14896317" y="0"/>
                </a:lnTo>
                <a:lnTo>
                  <a:pt x="14896317" y="9753599"/>
                </a:lnTo>
                <a:lnTo>
                  <a:pt x="2076535" y="975359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l-BE" sz="1195"/>
          </a:p>
        </p:txBody>
      </p:sp>
      <p:sp>
        <p:nvSpPr>
          <p:cNvPr id="2" name="Titel 1">
            <a:extLst>
              <a:ext uri="{FF2B5EF4-FFF2-40B4-BE49-F238E27FC236}">
                <a16:creationId xmlns:a16="http://schemas.microsoft.com/office/drawing/2014/main" id="{1A0088BA-50E3-453A-B4A0-8CCF8ED49B02}"/>
              </a:ext>
            </a:extLst>
          </p:cNvPr>
          <p:cNvSpPr>
            <a:spLocks noGrp="1"/>
          </p:cNvSpPr>
          <p:nvPr userDrawn="1">
            <p:ph type="title" hasCustomPrompt="1"/>
          </p:nvPr>
        </p:nvSpPr>
        <p:spPr>
          <a:xfrm>
            <a:off x="3817053" y="1878013"/>
            <a:ext cx="7544512" cy="3101974"/>
          </a:xfrm>
          <a:prstGeom prst="rect">
            <a:avLst/>
          </a:prstGeom>
        </p:spPr>
        <p:txBody>
          <a:bodyPr/>
          <a:lstStyle>
            <a:lvl1pPr>
              <a:defRPr sz="3797" b="1">
                <a:solidFill>
                  <a:schemeClr val="tx1"/>
                </a:solidFill>
              </a:defRPr>
            </a:lvl1pPr>
          </a:lstStyle>
          <a:p>
            <a:r>
              <a:rPr lang="nl-NL"/>
              <a:t>Hoofdtitel</a:t>
            </a:r>
            <a:endParaRPr lang="nl-BE"/>
          </a:p>
        </p:txBody>
      </p:sp>
      <p:cxnSp>
        <p:nvCxnSpPr>
          <p:cNvPr id="98" name="Straight Connector 97">
            <a:extLst>
              <a:ext uri="{FF2B5EF4-FFF2-40B4-BE49-F238E27FC236}">
                <a16:creationId xmlns:a16="http://schemas.microsoft.com/office/drawing/2014/main" id="{514F6D2C-FE08-41E1-BB03-F7E286A99213}"/>
              </a:ext>
            </a:extLst>
          </p:cNvPr>
          <p:cNvCxnSpPr>
            <a:cxnSpLocks/>
          </p:cNvCxnSpPr>
          <p:nvPr userDrawn="1"/>
        </p:nvCxnSpPr>
        <p:spPr>
          <a:xfrm flipH="1" flipV="1">
            <a:off x="3303690" y="2765305"/>
            <a:ext cx="318081" cy="133549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120376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6_Algemeen_01">
    <p:spTree>
      <p:nvGrpSpPr>
        <p:cNvPr id="1" name=""/>
        <p:cNvGrpSpPr/>
        <p:nvPr/>
      </p:nvGrpSpPr>
      <p:grpSpPr>
        <a:xfrm>
          <a:off x="0" y="0"/>
          <a:ext cx="0" cy="0"/>
          <a:chOff x="0" y="0"/>
          <a:chExt cx="0" cy="0"/>
        </a:xfrm>
      </p:grpSpPr>
      <p:grpSp>
        <p:nvGrpSpPr>
          <p:cNvPr id="252" name="Group 251">
            <a:extLst>
              <a:ext uri="{FF2B5EF4-FFF2-40B4-BE49-F238E27FC236}">
                <a16:creationId xmlns:a16="http://schemas.microsoft.com/office/drawing/2014/main" id="{13CE37D5-4CBB-484F-A6B9-C469E0683C96}"/>
              </a:ext>
            </a:extLst>
          </p:cNvPr>
          <p:cNvGrpSpPr/>
          <p:nvPr userDrawn="1"/>
        </p:nvGrpSpPr>
        <p:grpSpPr>
          <a:xfrm>
            <a:off x="-1991484" y="-202"/>
            <a:ext cx="16174968" cy="6880826"/>
            <a:chOff x="-51438" y="-288"/>
            <a:chExt cx="23005101" cy="9786063"/>
          </a:xfrm>
        </p:grpSpPr>
        <p:sp>
          <p:nvSpPr>
            <p:cNvPr id="13" name="Freeform: Shape 12">
              <a:extLst>
                <a:ext uri="{FF2B5EF4-FFF2-40B4-BE49-F238E27FC236}">
                  <a16:creationId xmlns:a16="http://schemas.microsoft.com/office/drawing/2014/main" id="{6D9E086D-275A-43F2-9E95-B4FC28440D3A}"/>
                </a:ext>
              </a:extLst>
            </p:cNvPr>
            <p:cNvSpPr/>
            <p:nvPr/>
          </p:nvSpPr>
          <p:spPr>
            <a:xfrm>
              <a:off x="-51438" y="-288"/>
              <a:ext cx="23005101" cy="83998"/>
            </a:xfrm>
            <a:custGeom>
              <a:avLst/>
              <a:gdLst>
                <a:gd name="connsiteX0" fmla="*/ 22585310 w 23005101"/>
                <a:gd name="connsiteY0" fmla="*/ 83708 h 83998"/>
                <a:gd name="connsiteX1" fmla="*/ 22495328 w 23005101"/>
                <a:gd name="connsiteY1" fmla="*/ 50109 h 83998"/>
                <a:gd name="connsiteX2" fmla="*/ 22346644 w 23005101"/>
                <a:gd name="connsiteY2" fmla="*/ 50109 h 83998"/>
                <a:gd name="connsiteX3" fmla="*/ 22167064 w 23005101"/>
                <a:gd name="connsiteY3" fmla="*/ 50109 h 83998"/>
                <a:gd name="connsiteX4" fmla="*/ 22018380 w 23005101"/>
                <a:gd name="connsiteY4" fmla="*/ 50109 h 83998"/>
                <a:gd name="connsiteX5" fmla="*/ 21838800 w 23005101"/>
                <a:gd name="connsiteY5" fmla="*/ 50109 h 83998"/>
                <a:gd name="connsiteX6" fmla="*/ 21690116 w 23005101"/>
                <a:gd name="connsiteY6" fmla="*/ 50109 h 83998"/>
                <a:gd name="connsiteX7" fmla="*/ 21510536 w 23005101"/>
                <a:gd name="connsiteY7" fmla="*/ 50109 h 83998"/>
                <a:gd name="connsiteX8" fmla="*/ 21361854 w 23005101"/>
                <a:gd name="connsiteY8" fmla="*/ 50109 h 83998"/>
                <a:gd name="connsiteX9" fmla="*/ 21182272 w 23005101"/>
                <a:gd name="connsiteY9" fmla="*/ 50109 h 83998"/>
                <a:gd name="connsiteX10" fmla="*/ 21033590 w 23005101"/>
                <a:gd name="connsiteY10" fmla="*/ 50109 h 83998"/>
                <a:gd name="connsiteX11" fmla="*/ 20854010 w 23005101"/>
                <a:gd name="connsiteY11" fmla="*/ 50109 h 83998"/>
                <a:gd name="connsiteX12" fmla="*/ 20705326 w 23005101"/>
                <a:gd name="connsiteY12" fmla="*/ 50109 h 83998"/>
                <a:gd name="connsiteX13" fmla="*/ 20525358 w 23005101"/>
                <a:gd name="connsiteY13" fmla="*/ 50109 h 83998"/>
                <a:gd name="connsiteX14" fmla="*/ 20376676 w 23005101"/>
                <a:gd name="connsiteY14" fmla="*/ 50109 h 83998"/>
                <a:gd name="connsiteX15" fmla="*/ 20196708 w 23005101"/>
                <a:gd name="connsiteY15" fmla="*/ 50109 h 83998"/>
                <a:gd name="connsiteX16" fmla="*/ 20048026 w 23005101"/>
                <a:gd name="connsiteY16" fmla="*/ 50109 h 83998"/>
                <a:gd name="connsiteX17" fmla="*/ 19868446 w 23005101"/>
                <a:gd name="connsiteY17" fmla="*/ 50109 h 83998"/>
                <a:gd name="connsiteX18" fmla="*/ 19719762 w 23005101"/>
                <a:gd name="connsiteY18" fmla="*/ 50109 h 83998"/>
                <a:gd name="connsiteX19" fmla="*/ 19540182 w 23005101"/>
                <a:gd name="connsiteY19" fmla="*/ 50109 h 83998"/>
                <a:gd name="connsiteX20" fmla="*/ 19391498 w 23005101"/>
                <a:gd name="connsiteY20" fmla="*/ 50109 h 83998"/>
                <a:gd name="connsiteX21" fmla="*/ 19211920 w 23005101"/>
                <a:gd name="connsiteY21" fmla="*/ 50109 h 83998"/>
                <a:gd name="connsiteX22" fmla="*/ 19063234 w 23005101"/>
                <a:gd name="connsiteY22" fmla="*/ 50109 h 83998"/>
                <a:gd name="connsiteX23" fmla="*/ 18883656 w 23005101"/>
                <a:gd name="connsiteY23" fmla="*/ 50109 h 83998"/>
                <a:gd name="connsiteX24" fmla="*/ 18734972 w 23005101"/>
                <a:gd name="connsiteY24" fmla="*/ 50109 h 83998"/>
                <a:gd name="connsiteX25" fmla="*/ 18555006 w 23005101"/>
                <a:gd name="connsiteY25" fmla="*/ 50109 h 83998"/>
                <a:gd name="connsiteX26" fmla="*/ 18406320 w 23005101"/>
                <a:gd name="connsiteY26" fmla="*/ 50109 h 83998"/>
                <a:gd name="connsiteX27" fmla="*/ 18226356 w 23005101"/>
                <a:gd name="connsiteY27" fmla="*/ 50109 h 83998"/>
                <a:gd name="connsiteX28" fmla="*/ 18077672 w 23005101"/>
                <a:gd name="connsiteY28" fmla="*/ 50109 h 83998"/>
                <a:gd name="connsiteX29" fmla="*/ 17898092 w 23005101"/>
                <a:gd name="connsiteY29" fmla="*/ 50109 h 83998"/>
                <a:gd name="connsiteX30" fmla="*/ 17749408 w 23005101"/>
                <a:gd name="connsiteY30" fmla="*/ 50109 h 83998"/>
                <a:gd name="connsiteX31" fmla="*/ 17569442 w 23005101"/>
                <a:gd name="connsiteY31" fmla="*/ 50109 h 83998"/>
                <a:gd name="connsiteX32" fmla="*/ 17420758 w 23005101"/>
                <a:gd name="connsiteY32" fmla="*/ 50109 h 83998"/>
                <a:gd name="connsiteX33" fmla="*/ 17240792 w 23005101"/>
                <a:gd name="connsiteY33" fmla="*/ 50109 h 83998"/>
                <a:gd name="connsiteX34" fmla="*/ 17092108 w 23005101"/>
                <a:gd name="connsiteY34" fmla="*/ 50109 h 83998"/>
                <a:gd name="connsiteX35" fmla="*/ 16912528 w 23005101"/>
                <a:gd name="connsiteY35" fmla="*/ 50109 h 83998"/>
                <a:gd name="connsiteX36" fmla="*/ 16763844 w 23005101"/>
                <a:gd name="connsiteY36" fmla="*/ 50109 h 83998"/>
                <a:gd name="connsiteX37" fmla="*/ 16584265 w 23005101"/>
                <a:gd name="connsiteY37" fmla="*/ 50109 h 83998"/>
                <a:gd name="connsiteX38" fmla="*/ 16435581 w 23005101"/>
                <a:gd name="connsiteY38" fmla="*/ 50109 h 83998"/>
                <a:gd name="connsiteX39" fmla="*/ 16255616 w 23005101"/>
                <a:gd name="connsiteY39" fmla="*/ 50109 h 83998"/>
                <a:gd name="connsiteX40" fmla="*/ 16106931 w 23005101"/>
                <a:gd name="connsiteY40" fmla="*/ 50109 h 83998"/>
                <a:gd name="connsiteX41" fmla="*/ 15926966 w 23005101"/>
                <a:gd name="connsiteY41" fmla="*/ 50109 h 83998"/>
                <a:gd name="connsiteX42" fmla="*/ 15778281 w 23005101"/>
                <a:gd name="connsiteY42" fmla="*/ 50109 h 83998"/>
                <a:gd name="connsiteX43" fmla="*/ 15598702 w 23005101"/>
                <a:gd name="connsiteY43" fmla="*/ 50109 h 83998"/>
                <a:gd name="connsiteX44" fmla="*/ 15450018 w 23005101"/>
                <a:gd name="connsiteY44" fmla="*/ 50109 h 83998"/>
                <a:gd name="connsiteX45" fmla="*/ 15270438 w 23005101"/>
                <a:gd name="connsiteY45" fmla="*/ 50109 h 83998"/>
                <a:gd name="connsiteX46" fmla="*/ 15121754 w 23005101"/>
                <a:gd name="connsiteY46" fmla="*/ 50109 h 83998"/>
                <a:gd name="connsiteX47" fmla="*/ 14942175 w 23005101"/>
                <a:gd name="connsiteY47" fmla="*/ 50109 h 83998"/>
                <a:gd name="connsiteX48" fmla="*/ 14793490 w 23005101"/>
                <a:gd name="connsiteY48" fmla="*/ 50109 h 83998"/>
                <a:gd name="connsiteX49" fmla="*/ 14613911 w 23005101"/>
                <a:gd name="connsiteY49" fmla="*/ 50109 h 83998"/>
                <a:gd name="connsiteX50" fmla="*/ 14465227 w 23005101"/>
                <a:gd name="connsiteY50" fmla="*/ 50109 h 83998"/>
                <a:gd name="connsiteX51" fmla="*/ 14285647 w 23005101"/>
                <a:gd name="connsiteY51" fmla="*/ 50109 h 83998"/>
                <a:gd name="connsiteX52" fmla="*/ 14136963 w 23005101"/>
                <a:gd name="connsiteY52" fmla="*/ 50109 h 83998"/>
                <a:gd name="connsiteX53" fmla="*/ 13957384 w 23005101"/>
                <a:gd name="connsiteY53" fmla="*/ 50109 h 83998"/>
                <a:gd name="connsiteX54" fmla="*/ 13808699 w 23005101"/>
                <a:gd name="connsiteY54" fmla="*/ 50109 h 83998"/>
                <a:gd name="connsiteX55" fmla="*/ 13628734 w 23005101"/>
                <a:gd name="connsiteY55" fmla="*/ 50109 h 83998"/>
                <a:gd name="connsiteX56" fmla="*/ 13480049 w 23005101"/>
                <a:gd name="connsiteY56" fmla="*/ 50109 h 83998"/>
                <a:gd name="connsiteX57" fmla="*/ 13300085 w 23005101"/>
                <a:gd name="connsiteY57" fmla="*/ 50109 h 83998"/>
                <a:gd name="connsiteX58" fmla="*/ 13151400 w 23005101"/>
                <a:gd name="connsiteY58" fmla="*/ 50109 h 83998"/>
                <a:gd name="connsiteX59" fmla="*/ 12971434 w 23005101"/>
                <a:gd name="connsiteY59" fmla="*/ 50109 h 83998"/>
                <a:gd name="connsiteX60" fmla="*/ 12822750 w 23005101"/>
                <a:gd name="connsiteY60" fmla="*/ 50109 h 83998"/>
                <a:gd name="connsiteX61" fmla="*/ 12643171 w 23005101"/>
                <a:gd name="connsiteY61" fmla="*/ 50109 h 83998"/>
                <a:gd name="connsiteX62" fmla="*/ 12494486 w 23005101"/>
                <a:gd name="connsiteY62" fmla="*/ 50109 h 83998"/>
                <a:gd name="connsiteX63" fmla="*/ 12314907 w 23005101"/>
                <a:gd name="connsiteY63" fmla="*/ 50109 h 83998"/>
                <a:gd name="connsiteX64" fmla="*/ 12166223 w 23005101"/>
                <a:gd name="connsiteY64" fmla="*/ 50109 h 83998"/>
                <a:gd name="connsiteX65" fmla="*/ 11986257 w 23005101"/>
                <a:gd name="connsiteY65" fmla="*/ 50109 h 83998"/>
                <a:gd name="connsiteX66" fmla="*/ 11837573 w 23005101"/>
                <a:gd name="connsiteY66" fmla="*/ 50109 h 83998"/>
                <a:gd name="connsiteX67" fmla="*/ 11657607 w 23005101"/>
                <a:gd name="connsiteY67" fmla="*/ 50109 h 83998"/>
                <a:gd name="connsiteX68" fmla="*/ 11508923 w 23005101"/>
                <a:gd name="connsiteY68" fmla="*/ 50109 h 83998"/>
                <a:gd name="connsiteX69" fmla="*/ 11328958 w 23005101"/>
                <a:gd name="connsiteY69" fmla="*/ 50109 h 83998"/>
                <a:gd name="connsiteX70" fmla="*/ 11180273 w 23005101"/>
                <a:gd name="connsiteY70" fmla="*/ 50109 h 83998"/>
                <a:gd name="connsiteX71" fmla="*/ 11000694 w 23005101"/>
                <a:gd name="connsiteY71" fmla="*/ 50109 h 83998"/>
                <a:gd name="connsiteX72" fmla="*/ 10852010 w 23005101"/>
                <a:gd name="connsiteY72" fmla="*/ 50109 h 83998"/>
                <a:gd name="connsiteX73" fmla="*/ 10672044 w 23005101"/>
                <a:gd name="connsiteY73" fmla="*/ 50109 h 83998"/>
                <a:gd name="connsiteX74" fmla="*/ 10523359 w 23005101"/>
                <a:gd name="connsiteY74" fmla="*/ 50109 h 83998"/>
                <a:gd name="connsiteX75" fmla="*/ 10343780 w 23005101"/>
                <a:gd name="connsiteY75" fmla="*/ 50109 h 83998"/>
                <a:gd name="connsiteX76" fmla="*/ 10195096 w 23005101"/>
                <a:gd name="connsiteY76" fmla="*/ 50109 h 83998"/>
                <a:gd name="connsiteX77" fmla="*/ 10015517 w 23005101"/>
                <a:gd name="connsiteY77" fmla="*/ 50109 h 83998"/>
                <a:gd name="connsiteX78" fmla="*/ 9866833 w 23005101"/>
                <a:gd name="connsiteY78" fmla="*/ 50109 h 83998"/>
                <a:gd name="connsiteX79" fmla="*/ 9687253 w 23005101"/>
                <a:gd name="connsiteY79" fmla="*/ 50109 h 83998"/>
                <a:gd name="connsiteX80" fmla="*/ 9538569 w 23005101"/>
                <a:gd name="connsiteY80" fmla="*/ 50109 h 83998"/>
                <a:gd name="connsiteX81" fmla="*/ 9358989 w 23005101"/>
                <a:gd name="connsiteY81" fmla="*/ 50109 h 83998"/>
                <a:gd name="connsiteX82" fmla="*/ 9210305 w 23005101"/>
                <a:gd name="connsiteY82" fmla="*/ 50109 h 83998"/>
                <a:gd name="connsiteX83" fmla="*/ 9030340 w 23005101"/>
                <a:gd name="connsiteY83" fmla="*/ 50109 h 83998"/>
                <a:gd name="connsiteX84" fmla="*/ 8881655 w 23005101"/>
                <a:gd name="connsiteY84" fmla="*/ 50109 h 83998"/>
                <a:gd name="connsiteX85" fmla="*/ 8701690 w 23005101"/>
                <a:gd name="connsiteY85" fmla="*/ 50109 h 83998"/>
                <a:gd name="connsiteX86" fmla="*/ 8553006 w 23005101"/>
                <a:gd name="connsiteY86" fmla="*/ 50109 h 83998"/>
                <a:gd name="connsiteX87" fmla="*/ 8373427 w 23005101"/>
                <a:gd name="connsiteY87" fmla="*/ 50109 h 83998"/>
                <a:gd name="connsiteX88" fmla="*/ 8224742 w 23005101"/>
                <a:gd name="connsiteY88" fmla="*/ 50109 h 83998"/>
                <a:gd name="connsiteX89" fmla="*/ 8045163 w 23005101"/>
                <a:gd name="connsiteY89" fmla="*/ 50109 h 83998"/>
                <a:gd name="connsiteX90" fmla="*/ 7896479 w 23005101"/>
                <a:gd name="connsiteY90" fmla="*/ 50109 h 83998"/>
                <a:gd name="connsiteX91" fmla="*/ 7716899 w 23005101"/>
                <a:gd name="connsiteY91" fmla="*/ 50109 h 83998"/>
                <a:gd name="connsiteX92" fmla="*/ 7568215 w 23005101"/>
                <a:gd name="connsiteY92" fmla="*/ 50109 h 83998"/>
                <a:gd name="connsiteX93" fmla="*/ 7388636 w 23005101"/>
                <a:gd name="connsiteY93" fmla="*/ 50109 h 83998"/>
                <a:gd name="connsiteX94" fmla="*/ 7239951 w 23005101"/>
                <a:gd name="connsiteY94" fmla="*/ 50109 h 83998"/>
                <a:gd name="connsiteX95" fmla="*/ 7060372 w 23005101"/>
                <a:gd name="connsiteY95" fmla="*/ 50109 h 83998"/>
                <a:gd name="connsiteX96" fmla="*/ 6911688 w 23005101"/>
                <a:gd name="connsiteY96" fmla="*/ 50109 h 83998"/>
                <a:gd name="connsiteX97" fmla="*/ 6732108 w 23005101"/>
                <a:gd name="connsiteY97" fmla="*/ 50109 h 83998"/>
                <a:gd name="connsiteX98" fmla="*/ 6583424 w 23005101"/>
                <a:gd name="connsiteY98" fmla="*/ 50109 h 83998"/>
                <a:gd name="connsiteX99" fmla="*/ 6403458 w 23005101"/>
                <a:gd name="connsiteY99" fmla="*/ 50109 h 83998"/>
                <a:gd name="connsiteX100" fmla="*/ 6254774 w 23005101"/>
                <a:gd name="connsiteY100" fmla="*/ 50109 h 83998"/>
                <a:gd name="connsiteX101" fmla="*/ 6075195 w 23005101"/>
                <a:gd name="connsiteY101" fmla="*/ 50109 h 83998"/>
                <a:gd name="connsiteX102" fmla="*/ 5926511 w 23005101"/>
                <a:gd name="connsiteY102" fmla="*/ 50109 h 83998"/>
                <a:gd name="connsiteX103" fmla="*/ 5746931 w 23005101"/>
                <a:gd name="connsiteY103" fmla="*/ 50109 h 83998"/>
                <a:gd name="connsiteX104" fmla="*/ 5598247 w 23005101"/>
                <a:gd name="connsiteY104" fmla="*/ 50109 h 83998"/>
                <a:gd name="connsiteX105" fmla="*/ 5418281 w 23005101"/>
                <a:gd name="connsiteY105" fmla="*/ 50109 h 83998"/>
                <a:gd name="connsiteX106" fmla="*/ 5269597 w 23005101"/>
                <a:gd name="connsiteY106" fmla="*/ 50109 h 83998"/>
                <a:gd name="connsiteX107" fmla="*/ 5090018 w 23005101"/>
                <a:gd name="connsiteY107" fmla="*/ 50109 h 83998"/>
                <a:gd name="connsiteX108" fmla="*/ 4941333 w 23005101"/>
                <a:gd name="connsiteY108" fmla="*/ 50109 h 83998"/>
                <a:gd name="connsiteX109" fmla="*/ 4761368 w 23005101"/>
                <a:gd name="connsiteY109" fmla="*/ 50109 h 83998"/>
                <a:gd name="connsiteX110" fmla="*/ 4612684 w 23005101"/>
                <a:gd name="connsiteY110" fmla="*/ 50109 h 83998"/>
                <a:gd name="connsiteX111" fmla="*/ 4433104 w 23005101"/>
                <a:gd name="connsiteY111" fmla="*/ 50109 h 83998"/>
                <a:gd name="connsiteX112" fmla="*/ 4284420 w 23005101"/>
                <a:gd name="connsiteY112" fmla="*/ 50109 h 83998"/>
                <a:gd name="connsiteX113" fmla="*/ 4104840 w 23005101"/>
                <a:gd name="connsiteY113" fmla="*/ 50109 h 83998"/>
                <a:gd name="connsiteX114" fmla="*/ 3956156 w 23005101"/>
                <a:gd name="connsiteY114" fmla="*/ 50109 h 83998"/>
                <a:gd name="connsiteX115" fmla="*/ 3776190 w 23005101"/>
                <a:gd name="connsiteY115" fmla="*/ 50109 h 83998"/>
                <a:gd name="connsiteX116" fmla="*/ 3627506 w 23005101"/>
                <a:gd name="connsiteY116" fmla="*/ 50109 h 83998"/>
                <a:gd name="connsiteX117" fmla="*/ 3447541 w 23005101"/>
                <a:gd name="connsiteY117" fmla="*/ 50109 h 83998"/>
                <a:gd name="connsiteX118" fmla="*/ 3298857 w 23005101"/>
                <a:gd name="connsiteY118" fmla="*/ 50109 h 83998"/>
                <a:gd name="connsiteX119" fmla="*/ 3118891 w 23005101"/>
                <a:gd name="connsiteY119" fmla="*/ 50109 h 83998"/>
                <a:gd name="connsiteX120" fmla="*/ 2970207 w 23005101"/>
                <a:gd name="connsiteY120" fmla="*/ 50109 h 83998"/>
                <a:gd name="connsiteX121" fmla="*/ 2790241 w 23005101"/>
                <a:gd name="connsiteY121" fmla="*/ 50109 h 83998"/>
                <a:gd name="connsiteX122" fmla="*/ 2641557 w 23005101"/>
                <a:gd name="connsiteY122" fmla="*/ 50109 h 83998"/>
                <a:gd name="connsiteX123" fmla="*/ 2461977 w 23005101"/>
                <a:gd name="connsiteY123" fmla="*/ 50109 h 83998"/>
                <a:gd name="connsiteX124" fmla="*/ 2313293 w 23005101"/>
                <a:gd name="connsiteY124" fmla="*/ 50109 h 83998"/>
                <a:gd name="connsiteX125" fmla="*/ 2133714 w 23005101"/>
                <a:gd name="connsiteY125" fmla="*/ 50109 h 83998"/>
                <a:gd name="connsiteX126" fmla="*/ 1985030 w 23005101"/>
                <a:gd name="connsiteY126" fmla="*/ 50109 h 83998"/>
                <a:gd name="connsiteX127" fmla="*/ 1805450 w 23005101"/>
                <a:gd name="connsiteY127" fmla="*/ 50109 h 83998"/>
                <a:gd name="connsiteX128" fmla="*/ 1656766 w 23005101"/>
                <a:gd name="connsiteY128" fmla="*/ 50109 h 83998"/>
                <a:gd name="connsiteX129" fmla="*/ 1476800 w 23005101"/>
                <a:gd name="connsiteY129" fmla="*/ 50109 h 83998"/>
                <a:gd name="connsiteX130" fmla="*/ 1328116 w 23005101"/>
                <a:gd name="connsiteY130" fmla="*/ 50109 h 83998"/>
                <a:gd name="connsiteX131" fmla="*/ 1148150 w 23005101"/>
                <a:gd name="connsiteY131" fmla="*/ 50109 h 83998"/>
                <a:gd name="connsiteX132" fmla="*/ 999466 w 23005101"/>
                <a:gd name="connsiteY132" fmla="*/ 50109 h 83998"/>
                <a:gd name="connsiteX133" fmla="*/ 819887 w 23005101"/>
                <a:gd name="connsiteY133" fmla="*/ 50109 h 83998"/>
                <a:gd name="connsiteX134" fmla="*/ 671203 w 23005101"/>
                <a:gd name="connsiteY134" fmla="*/ 50109 h 83998"/>
                <a:gd name="connsiteX135" fmla="*/ 491623 w 23005101"/>
                <a:gd name="connsiteY135" fmla="*/ 50109 h 83998"/>
                <a:gd name="connsiteX136" fmla="*/ 342939 w 23005101"/>
                <a:gd name="connsiteY136" fmla="*/ 50109 h 83998"/>
                <a:gd name="connsiteX137" fmla="*/ 163359 w 23005101"/>
                <a:gd name="connsiteY137" fmla="*/ 50109 h 83998"/>
                <a:gd name="connsiteX138" fmla="*/ 14675 w 23005101"/>
                <a:gd name="connsiteY138" fmla="*/ 50109 h 83998"/>
                <a:gd name="connsiteX139" fmla="*/ 0 w 23005101"/>
                <a:gd name="connsiteY139" fmla="*/ 33889 h 83998"/>
                <a:gd name="connsiteX140" fmla="*/ 179580 w 23005101"/>
                <a:gd name="connsiteY140" fmla="*/ 33889 h 83998"/>
                <a:gd name="connsiteX141" fmla="*/ 328264 w 23005101"/>
                <a:gd name="connsiteY141" fmla="*/ 33889 h 83998"/>
                <a:gd name="connsiteX142" fmla="*/ 507843 w 23005101"/>
                <a:gd name="connsiteY142" fmla="*/ 33889 h 83998"/>
                <a:gd name="connsiteX143" fmla="*/ 656527 w 23005101"/>
                <a:gd name="connsiteY143" fmla="*/ 33889 h 83998"/>
                <a:gd name="connsiteX144" fmla="*/ 836107 w 23005101"/>
                <a:gd name="connsiteY144" fmla="*/ 33889 h 83998"/>
                <a:gd name="connsiteX145" fmla="*/ 984791 w 23005101"/>
                <a:gd name="connsiteY145" fmla="*/ 33889 h 83998"/>
                <a:gd name="connsiteX146" fmla="*/ 1164757 w 23005101"/>
                <a:gd name="connsiteY146" fmla="*/ 33889 h 83998"/>
                <a:gd name="connsiteX147" fmla="*/ 1313441 w 23005101"/>
                <a:gd name="connsiteY147" fmla="*/ 33889 h 83998"/>
                <a:gd name="connsiteX148" fmla="*/ 1493406 w 23005101"/>
                <a:gd name="connsiteY148" fmla="*/ 33889 h 83998"/>
                <a:gd name="connsiteX149" fmla="*/ 1642091 w 23005101"/>
                <a:gd name="connsiteY149" fmla="*/ 33889 h 83998"/>
                <a:gd name="connsiteX150" fmla="*/ 1821670 w 23005101"/>
                <a:gd name="connsiteY150" fmla="*/ 33889 h 83998"/>
                <a:gd name="connsiteX151" fmla="*/ 1970354 w 23005101"/>
                <a:gd name="connsiteY151" fmla="*/ 33889 h 83998"/>
                <a:gd name="connsiteX152" fmla="*/ 2149934 w 23005101"/>
                <a:gd name="connsiteY152" fmla="*/ 33889 h 83998"/>
                <a:gd name="connsiteX153" fmla="*/ 2298618 w 23005101"/>
                <a:gd name="connsiteY153" fmla="*/ 33889 h 83998"/>
                <a:gd name="connsiteX154" fmla="*/ 2478197 w 23005101"/>
                <a:gd name="connsiteY154" fmla="*/ 33889 h 83998"/>
                <a:gd name="connsiteX155" fmla="*/ 2626881 w 23005101"/>
                <a:gd name="connsiteY155" fmla="*/ 33889 h 83998"/>
                <a:gd name="connsiteX156" fmla="*/ 2806461 w 23005101"/>
                <a:gd name="connsiteY156" fmla="*/ 33889 h 83998"/>
                <a:gd name="connsiteX157" fmla="*/ 2955145 w 23005101"/>
                <a:gd name="connsiteY157" fmla="*/ 33889 h 83998"/>
                <a:gd name="connsiteX158" fmla="*/ 3135111 w 23005101"/>
                <a:gd name="connsiteY158" fmla="*/ 33889 h 83998"/>
                <a:gd name="connsiteX159" fmla="*/ 3283795 w 23005101"/>
                <a:gd name="connsiteY159" fmla="*/ 33889 h 83998"/>
                <a:gd name="connsiteX160" fmla="*/ 3463761 w 23005101"/>
                <a:gd name="connsiteY160" fmla="*/ 33889 h 83998"/>
                <a:gd name="connsiteX161" fmla="*/ 3612445 w 23005101"/>
                <a:gd name="connsiteY161" fmla="*/ 33889 h 83998"/>
                <a:gd name="connsiteX162" fmla="*/ 3792410 w 23005101"/>
                <a:gd name="connsiteY162" fmla="*/ 33889 h 83998"/>
                <a:gd name="connsiteX163" fmla="*/ 3941095 w 23005101"/>
                <a:gd name="connsiteY163" fmla="*/ 33889 h 83998"/>
                <a:gd name="connsiteX164" fmla="*/ 4121060 w 23005101"/>
                <a:gd name="connsiteY164" fmla="*/ 33889 h 83998"/>
                <a:gd name="connsiteX165" fmla="*/ 4269745 w 23005101"/>
                <a:gd name="connsiteY165" fmla="*/ 33889 h 83998"/>
                <a:gd name="connsiteX166" fmla="*/ 4449324 w 23005101"/>
                <a:gd name="connsiteY166" fmla="*/ 33889 h 83998"/>
                <a:gd name="connsiteX167" fmla="*/ 4598008 w 23005101"/>
                <a:gd name="connsiteY167" fmla="*/ 33889 h 83998"/>
                <a:gd name="connsiteX168" fmla="*/ 4777588 w 23005101"/>
                <a:gd name="connsiteY168" fmla="*/ 33889 h 83998"/>
                <a:gd name="connsiteX169" fmla="*/ 4926272 w 23005101"/>
                <a:gd name="connsiteY169" fmla="*/ 33889 h 83998"/>
                <a:gd name="connsiteX170" fmla="*/ 5106238 w 23005101"/>
                <a:gd name="connsiteY170" fmla="*/ 33889 h 83998"/>
                <a:gd name="connsiteX171" fmla="*/ 5254922 w 23005101"/>
                <a:gd name="connsiteY171" fmla="*/ 33889 h 83998"/>
                <a:gd name="connsiteX172" fmla="*/ 5434887 w 23005101"/>
                <a:gd name="connsiteY172" fmla="*/ 33889 h 83998"/>
                <a:gd name="connsiteX173" fmla="*/ 5583572 w 23005101"/>
                <a:gd name="connsiteY173" fmla="*/ 33889 h 83998"/>
                <a:gd name="connsiteX174" fmla="*/ 5763538 w 23005101"/>
                <a:gd name="connsiteY174" fmla="*/ 33889 h 83998"/>
                <a:gd name="connsiteX175" fmla="*/ 5912221 w 23005101"/>
                <a:gd name="connsiteY175" fmla="*/ 33889 h 83998"/>
                <a:gd name="connsiteX176" fmla="*/ 6091801 w 23005101"/>
                <a:gd name="connsiteY176" fmla="*/ 33889 h 83998"/>
                <a:gd name="connsiteX177" fmla="*/ 6240485 w 23005101"/>
                <a:gd name="connsiteY177" fmla="*/ 33889 h 83998"/>
                <a:gd name="connsiteX178" fmla="*/ 6420065 w 23005101"/>
                <a:gd name="connsiteY178" fmla="*/ 33889 h 83998"/>
                <a:gd name="connsiteX179" fmla="*/ 6568749 w 23005101"/>
                <a:gd name="connsiteY179" fmla="*/ 33889 h 83998"/>
                <a:gd name="connsiteX180" fmla="*/ 6748328 w 23005101"/>
                <a:gd name="connsiteY180" fmla="*/ 33889 h 83998"/>
                <a:gd name="connsiteX181" fmla="*/ 6897012 w 23005101"/>
                <a:gd name="connsiteY181" fmla="*/ 33889 h 83998"/>
                <a:gd name="connsiteX182" fmla="*/ 7076592 w 23005101"/>
                <a:gd name="connsiteY182" fmla="*/ 33889 h 83998"/>
                <a:gd name="connsiteX183" fmla="*/ 7225276 w 23005101"/>
                <a:gd name="connsiteY183" fmla="*/ 33889 h 83998"/>
                <a:gd name="connsiteX184" fmla="*/ 7405242 w 23005101"/>
                <a:gd name="connsiteY184" fmla="*/ 33889 h 83998"/>
                <a:gd name="connsiteX185" fmla="*/ 7553926 w 23005101"/>
                <a:gd name="connsiteY185" fmla="*/ 33889 h 83998"/>
                <a:gd name="connsiteX186" fmla="*/ 7733505 w 23005101"/>
                <a:gd name="connsiteY186" fmla="*/ 33889 h 83998"/>
                <a:gd name="connsiteX187" fmla="*/ 7882190 w 23005101"/>
                <a:gd name="connsiteY187" fmla="*/ 33889 h 83998"/>
                <a:gd name="connsiteX188" fmla="*/ 8061769 w 23005101"/>
                <a:gd name="connsiteY188" fmla="*/ 33889 h 83998"/>
                <a:gd name="connsiteX189" fmla="*/ 8210453 w 23005101"/>
                <a:gd name="connsiteY189" fmla="*/ 33889 h 83998"/>
                <a:gd name="connsiteX190" fmla="*/ 8390418 w 23005101"/>
                <a:gd name="connsiteY190" fmla="*/ 33889 h 83998"/>
                <a:gd name="connsiteX191" fmla="*/ 8539103 w 23005101"/>
                <a:gd name="connsiteY191" fmla="*/ 33889 h 83998"/>
                <a:gd name="connsiteX192" fmla="*/ 8718682 w 23005101"/>
                <a:gd name="connsiteY192" fmla="*/ 33889 h 83998"/>
                <a:gd name="connsiteX193" fmla="*/ 8867366 w 23005101"/>
                <a:gd name="connsiteY193" fmla="*/ 33889 h 83998"/>
                <a:gd name="connsiteX194" fmla="*/ 9047332 w 23005101"/>
                <a:gd name="connsiteY194" fmla="*/ 33889 h 83998"/>
                <a:gd name="connsiteX195" fmla="*/ 9196016 w 23005101"/>
                <a:gd name="connsiteY195" fmla="*/ 33889 h 83998"/>
                <a:gd name="connsiteX196" fmla="*/ 9375596 w 23005101"/>
                <a:gd name="connsiteY196" fmla="*/ 33889 h 83998"/>
                <a:gd name="connsiteX197" fmla="*/ 9524280 w 23005101"/>
                <a:gd name="connsiteY197" fmla="*/ 33889 h 83998"/>
                <a:gd name="connsiteX198" fmla="*/ 9703859 w 23005101"/>
                <a:gd name="connsiteY198" fmla="*/ 33889 h 83998"/>
                <a:gd name="connsiteX199" fmla="*/ 9852543 w 23005101"/>
                <a:gd name="connsiteY199" fmla="*/ 33889 h 83998"/>
                <a:gd name="connsiteX200" fmla="*/ 10032123 w 23005101"/>
                <a:gd name="connsiteY200" fmla="*/ 33889 h 83998"/>
                <a:gd name="connsiteX201" fmla="*/ 10180807 w 23005101"/>
                <a:gd name="connsiteY201" fmla="*/ 33889 h 83998"/>
                <a:gd name="connsiteX202" fmla="*/ 10360773 w 23005101"/>
                <a:gd name="connsiteY202" fmla="*/ 33889 h 83998"/>
                <a:gd name="connsiteX203" fmla="*/ 10509457 w 23005101"/>
                <a:gd name="connsiteY203" fmla="*/ 33889 h 83998"/>
                <a:gd name="connsiteX204" fmla="*/ 10689036 w 23005101"/>
                <a:gd name="connsiteY204" fmla="*/ 33889 h 83998"/>
                <a:gd name="connsiteX205" fmla="*/ 10837721 w 23005101"/>
                <a:gd name="connsiteY205" fmla="*/ 33889 h 83998"/>
                <a:gd name="connsiteX206" fmla="*/ 11017687 w 23005101"/>
                <a:gd name="connsiteY206" fmla="*/ 33889 h 83998"/>
                <a:gd name="connsiteX207" fmla="*/ 11166371 w 23005101"/>
                <a:gd name="connsiteY207" fmla="*/ 33889 h 83998"/>
                <a:gd name="connsiteX208" fmla="*/ 11345950 w 23005101"/>
                <a:gd name="connsiteY208" fmla="*/ 33889 h 83998"/>
                <a:gd name="connsiteX209" fmla="*/ 11494635 w 23005101"/>
                <a:gd name="connsiteY209" fmla="*/ 33889 h 83998"/>
                <a:gd name="connsiteX210" fmla="*/ 11674214 w 23005101"/>
                <a:gd name="connsiteY210" fmla="*/ 33889 h 83998"/>
                <a:gd name="connsiteX211" fmla="*/ 11822898 w 23005101"/>
                <a:gd name="connsiteY211" fmla="*/ 33889 h 83998"/>
                <a:gd name="connsiteX212" fmla="*/ 12002477 w 23005101"/>
                <a:gd name="connsiteY212" fmla="*/ 33889 h 83998"/>
                <a:gd name="connsiteX213" fmla="*/ 12151162 w 23005101"/>
                <a:gd name="connsiteY213" fmla="*/ 33889 h 83998"/>
                <a:gd name="connsiteX214" fmla="*/ 12330741 w 23005101"/>
                <a:gd name="connsiteY214" fmla="*/ 33889 h 83998"/>
                <a:gd name="connsiteX215" fmla="*/ 12479425 w 23005101"/>
                <a:gd name="connsiteY215" fmla="*/ 33889 h 83998"/>
                <a:gd name="connsiteX216" fmla="*/ 12659390 w 23005101"/>
                <a:gd name="connsiteY216" fmla="*/ 33889 h 83998"/>
                <a:gd name="connsiteX217" fmla="*/ 12808074 w 23005101"/>
                <a:gd name="connsiteY217" fmla="*/ 33889 h 83998"/>
                <a:gd name="connsiteX218" fmla="*/ 12987654 w 23005101"/>
                <a:gd name="connsiteY218" fmla="*/ 33889 h 83998"/>
                <a:gd name="connsiteX219" fmla="*/ 13136338 w 23005101"/>
                <a:gd name="connsiteY219" fmla="*/ 33889 h 83998"/>
                <a:gd name="connsiteX220" fmla="*/ 13315917 w 23005101"/>
                <a:gd name="connsiteY220" fmla="*/ 33889 h 83998"/>
                <a:gd name="connsiteX221" fmla="*/ 13464602 w 23005101"/>
                <a:gd name="connsiteY221" fmla="*/ 33889 h 83998"/>
                <a:gd name="connsiteX222" fmla="*/ 13644181 w 23005101"/>
                <a:gd name="connsiteY222" fmla="*/ 33889 h 83998"/>
                <a:gd name="connsiteX223" fmla="*/ 13792865 w 23005101"/>
                <a:gd name="connsiteY223" fmla="*/ 33889 h 83998"/>
                <a:gd name="connsiteX224" fmla="*/ 13972445 w 23005101"/>
                <a:gd name="connsiteY224" fmla="*/ 33889 h 83998"/>
                <a:gd name="connsiteX225" fmla="*/ 14121129 w 23005101"/>
                <a:gd name="connsiteY225" fmla="*/ 33889 h 83998"/>
                <a:gd name="connsiteX226" fmla="*/ 14300708 w 23005101"/>
                <a:gd name="connsiteY226" fmla="*/ 33889 h 83998"/>
                <a:gd name="connsiteX227" fmla="*/ 14449393 w 23005101"/>
                <a:gd name="connsiteY227" fmla="*/ 33889 h 83998"/>
                <a:gd name="connsiteX228" fmla="*/ 14629359 w 23005101"/>
                <a:gd name="connsiteY228" fmla="*/ 33889 h 83998"/>
                <a:gd name="connsiteX229" fmla="*/ 14778043 w 23005101"/>
                <a:gd name="connsiteY229" fmla="*/ 33889 h 83998"/>
                <a:gd name="connsiteX230" fmla="*/ 14957622 w 23005101"/>
                <a:gd name="connsiteY230" fmla="*/ 33889 h 83998"/>
                <a:gd name="connsiteX231" fmla="*/ 15106307 w 23005101"/>
                <a:gd name="connsiteY231" fmla="*/ 33889 h 83998"/>
                <a:gd name="connsiteX232" fmla="*/ 15286272 w 23005101"/>
                <a:gd name="connsiteY232" fmla="*/ 33889 h 83998"/>
                <a:gd name="connsiteX233" fmla="*/ 15434957 w 23005101"/>
                <a:gd name="connsiteY233" fmla="*/ 33889 h 83998"/>
                <a:gd name="connsiteX234" fmla="*/ 15614921 w 23005101"/>
                <a:gd name="connsiteY234" fmla="*/ 33889 h 83998"/>
                <a:gd name="connsiteX235" fmla="*/ 15763606 w 23005101"/>
                <a:gd name="connsiteY235" fmla="*/ 33889 h 83998"/>
                <a:gd name="connsiteX236" fmla="*/ 15943185 w 23005101"/>
                <a:gd name="connsiteY236" fmla="*/ 33889 h 83998"/>
                <a:gd name="connsiteX237" fmla="*/ 16091869 w 23005101"/>
                <a:gd name="connsiteY237" fmla="*/ 33889 h 83998"/>
                <a:gd name="connsiteX238" fmla="*/ 16271449 w 23005101"/>
                <a:gd name="connsiteY238" fmla="*/ 33889 h 83998"/>
                <a:gd name="connsiteX239" fmla="*/ 16420133 w 23005101"/>
                <a:gd name="connsiteY239" fmla="*/ 33889 h 83998"/>
                <a:gd name="connsiteX240" fmla="*/ 16600099 w 23005101"/>
                <a:gd name="connsiteY240" fmla="*/ 33889 h 83998"/>
                <a:gd name="connsiteX241" fmla="*/ 16748783 w 23005101"/>
                <a:gd name="connsiteY241" fmla="*/ 33889 h 83998"/>
                <a:gd name="connsiteX242" fmla="*/ 16928750 w 23005101"/>
                <a:gd name="connsiteY242" fmla="*/ 33889 h 83998"/>
                <a:gd name="connsiteX243" fmla="*/ 17077434 w 23005101"/>
                <a:gd name="connsiteY243" fmla="*/ 33889 h 83998"/>
                <a:gd name="connsiteX244" fmla="*/ 17257398 w 23005101"/>
                <a:gd name="connsiteY244" fmla="*/ 33889 h 83998"/>
                <a:gd name="connsiteX245" fmla="*/ 17406082 w 23005101"/>
                <a:gd name="connsiteY245" fmla="*/ 33889 h 83998"/>
                <a:gd name="connsiteX246" fmla="*/ 17585662 w 23005101"/>
                <a:gd name="connsiteY246" fmla="*/ 33889 h 83998"/>
                <a:gd name="connsiteX247" fmla="*/ 17734346 w 23005101"/>
                <a:gd name="connsiteY247" fmla="*/ 33889 h 83998"/>
                <a:gd name="connsiteX248" fmla="*/ 17914312 w 23005101"/>
                <a:gd name="connsiteY248" fmla="*/ 33889 h 83998"/>
                <a:gd name="connsiteX249" fmla="*/ 18062996 w 23005101"/>
                <a:gd name="connsiteY249" fmla="*/ 33889 h 83998"/>
                <a:gd name="connsiteX250" fmla="*/ 18242576 w 23005101"/>
                <a:gd name="connsiteY250" fmla="*/ 33889 h 83998"/>
                <a:gd name="connsiteX251" fmla="*/ 18391260 w 23005101"/>
                <a:gd name="connsiteY251" fmla="*/ 33889 h 83998"/>
                <a:gd name="connsiteX252" fmla="*/ 18570840 w 23005101"/>
                <a:gd name="connsiteY252" fmla="*/ 33889 h 83998"/>
                <a:gd name="connsiteX253" fmla="*/ 18719524 w 23005101"/>
                <a:gd name="connsiteY253" fmla="*/ 33889 h 83998"/>
                <a:gd name="connsiteX254" fmla="*/ 18899490 w 23005101"/>
                <a:gd name="connsiteY254" fmla="*/ 33889 h 83998"/>
                <a:gd name="connsiteX255" fmla="*/ 19048174 w 23005101"/>
                <a:gd name="connsiteY255" fmla="*/ 33889 h 83998"/>
                <a:gd name="connsiteX256" fmla="*/ 19228140 w 23005101"/>
                <a:gd name="connsiteY256" fmla="*/ 33889 h 83998"/>
                <a:gd name="connsiteX257" fmla="*/ 19376822 w 23005101"/>
                <a:gd name="connsiteY257" fmla="*/ 33889 h 83998"/>
                <a:gd name="connsiteX258" fmla="*/ 19556788 w 23005101"/>
                <a:gd name="connsiteY258" fmla="*/ 33889 h 83998"/>
                <a:gd name="connsiteX259" fmla="*/ 19705474 w 23005101"/>
                <a:gd name="connsiteY259" fmla="*/ 33889 h 83998"/>
                <a:gd name="connsiteX260" fmla="*/ 19885054 w 23005101"/>
                <a:gd name="connsiteY260" fmla="*/ 33889 h 83998"/>
                <a:gd name="connsiteX261" fmla="*/ 20033736 w 23005101"/>
                <a:gd name="connsiteY261" fmla="*/ 33889 h 83998"/>
                <a:gd name="connsiteX262" fmla="*/ 20213318 w 23005101"/>
                <a:gd name="connsiteY262" fmla="*/ 33889 h 83998"/>
                <a:gd name="connsiteX263" fmla="*/ 20362000 w 23005101"/>
                <a:gd name="connsiteY263" fmla="*/ 33889 h 83998"/>
                <a:gd name="connsiteX264" fmla="*/ 20541580 w 23005101"/>
                <a:gd name="connsiteY264" fmla="*/ 33889 h 83998"/>
                <a:gd name="connsiteX265" fmla="*/ 20690264 w 23005101"/>
                <a:gd name="connsiteY265" fmla="*/ 33889 h 83998"/>
                <a:gd name="connsiteX266" fmla="*/ 20869844 w 23005101"/>
                <a:gd name="connsiteY266" fmla="*/ 33889 h 83998"/>
                <a:gd name="connsiteX267" fmla="*/ 21018528 w 23005101"/>
                <a:gd name="connsiteY267" fmla="*/ 33889 h 83998"/>
                <a:gd name="connsiteX268" fmla="*/ 21198492 w 23005101"/>
                <a:gd name="connsiteY268" fmla="*/ 33889 h 83998"/>
                <a:gd name="connsiteX269" fmla="*/ 21347178 w 23005101"/>
                <a:gd name="connsiteY269" fmla="*/ 33889 h 83998"/>
                <a:gd name="connsiteX270" fmla="*/ 21527142 w 23005101"/>
                <a:gd name="connsiteY270" fmla="*/ 33889 h 83998"/>
                <a:gd name="connsiteX271" fmla="*/ 21675828 w 23005101"/>
                <a:gd name="connsiteY271" fmla="*/ 33889 h 83998"/>
                <a:gd name="connsiteX272" fmla="*/ 21855406 w 23005101"/>
                <a:gd name="connsiteY272" fmla="*/ 33889 h 83998"/>
                <a:gd name="connsiteX273" fmla="*/ 22004092 w 23005101"/>
                <a:gd name="connsiteY273" fmla="*/ 33889 h 83998"/>
                <a:gd name="connsiteX274" fmla="*/ 22184056 w 23005101"/>
                <a:gd name="connsiteY274" fmla="*/ 33889 h 83998"/>
                <a:gd name="connsiteX275" fmla="*/ 22332742 w 23005101"/>
                <a:gd name="connsiteY275" fmla="*/ 33889 h 83998"/>
                <a:gd name="connsiteX276" fmla="*/ 22512706 w 23005101"/>
                <a:gd name="connsiteY276" fmla="*/ 33889 h 83998"/>
                <a:gd name="connsiteX277" fmla="*/ 22661390 w 23005101"/>
                <a:gd name="connsiteY277" fmla="*/ 33889 h 83998"/>
                <a:gd name="connsiteX278" fmla="*/ 22840970 w 23005101"/>
                <a:gd name="connsiteY278" fmla="*/ 33889 h 83998"/>
                <a:gd name="connsiteX279" fmla="*/ 22989654 w 23005101"/>
                <a:gd name="connsiteY279" fmla="*/ 33889 h 83998"/>
                <a:gd name="connsiteX280" fmla="*/ 23005102 w 23005101"/>
                <a:gd name="connsiteY280" fmla="*/ 49723 h 83998"/>
                <a:gd name="connsiteX281" fmla="*/ 22825138 w 23005101"/>
                <a:gd name="connsiteY281" fmla="*/ 49723 h 83998"/>
                <a:gd name="connsiteX282" fmla="*/ 22676452 w 23005101"/>
                <a:gd name="connsiteY282" fmla="*/ 49723 h 83998"/>
                <a:gd name="connsiteX283" fmla="*/ 22585310 w 23005101"/>
                <a:gd name="connsiteY283" fmla="*/ 83708 h 83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998">
                  <a:moveTo>
                    <a:pt x="22585310" y="83708"/>
                  </a:moveTo>
                  <a:cubicBezTo>
                    <a:pt x="22551712" y="83708"/>
                    <a:pt x="22518114" y="72509"/>
                    <a:pt x="22495328" y="50109"/>
                  </a:cubicBezTo>
                  <a:cubicBezTo>
                    <a:pt x="22458638" y="13420"/>
                    <a:pt x="22383332" y="13807"/>
                    <a:pt x="22346644" y="50109"/>
                  </a:cubicBezTo>
                  <a:cubicBezTo>
                    <a:pt x="22301458" y="95294"/>
                    <a:pt x="22212248" y="95294"/>
                    <a:pt x="22167064" y="50109"/>
                  </a:cubicBezTo>
                  <a:cubicBezTo>
                    <a:pt x="22130374" y="13420"/>
                    <a:pt x="22055070" y="13807"/>
                    <a:pt x="22018380" y="50109"/>
                  </a:cubicBezTo>
                  <a:cubicBezTo>
                    <a:pt x="21973194" y="95294"/>
                    <a:pt x="21883984" y="95294"/>
                    <a:pt x="21838800" y="50109"/>
                  </a:cubicBezTo>
                  <a:cubicBezTo>
                    <a:pt x="21802112" y="13420"/>
                    <a:pt x="21727190" y="13807"/>
                    <a:pt x="21690116" y="50109"/>
                  </a:cubicBezTo>
                  <a:cubicBezTo>
                    <a:pt x="21644930" y="95294"/>
                    <a:pt x="21555720" y="95294"/>
                    <a:pt x="21510536" y="50109"/>
                  </a:cubicBezTo>
                  <a:cubicBezTo>
                    <a:pt x="21473848" y="13807"/>
                    <a:pt x="21398926" y="13420"/>
                    <a:pt x="21361854" y="50109"/>
                  </a:cubicBezTo>
                  <a:cubicBezTo>
                    <a:pt x="21316668" y="95294"/>
                    <a:pt x="21227456" y="95294"/>
                    <a:pt x="21182272" y="50109"/>
                  </a:cubicBezTo>
                  <a:cubicBezTo>
                    <a:pt x="21145584" y="13420"/>
                    <a:pt x="21070278" y="13807"/>
                    <a:pt x="21033590" y="50109"/>
                  </a:cubicBezTo>
                  <a:cubicBezTo>
                    <a:pt x="20988404" y="95294"/>
                    <a:pt x="20899194" y="95294"/>
                    <a:pt x="20854010" y="50109"/>
                  </a:cubicBezTo>
                  <a:cubicBezTo>
                    <a:pt x="20817320" y="13420"/>
                    <a:pt x="20742014" y="13420"/>
                    <a:pt x="20705326" y="50109"/>
                  </a:cubicBezTo>
                  <a:cubicBezTo>
                    <a:pt x="20660140" y="95294"/>
                    <a:pt x="20570930" y="95294"/>
                    <a:pt x="20525358" y="50109"/>
                  </a:cubicBezTo>
                  <a:cubicBezTo>
                    <a:pt x="20488672" y="13420"/>
                    <a:pt x="20413364" y="13807"/>
                    <a:pt x="20376676" y="50109"/>
                  </a:cubicBezTo>
                  <a:cubicBezTo>
                    <a:pt x="20331492" y="95294"/>
                    <a:pt x="20242282" y="95294"/>
                    <a:pt x="20196708" y="50109"/>
                  </a:cubicBezTo>
                  <a:cubicBezTo>
                    <a:pt x="20160022" y="13420"/>
                    <a:pt x="20084714" y="13420"/>
                    <a:pt x="20048026" y="50109"/>
                  </a:cubicBezTo>
                  <a:cubicBezTo>
                    <a:pt x="20002842" y="95294"/>
                    <a:pt x="19913632" y="95294"/>
                    <a:pt x="19868446" y="50109"/>
                  </a:cubicBezTo>
                  <a:cubicBezTo>
                    <a:pt x="19831758" y="13420"/>
                    <a:pt x="19756836" y="13420"/>
                    <a:pt x="19719762" y="50109"/>
                  </a:cubicBezTo>
                  <a:cubicBezTo>
                    <a:pt x="19674578" y="95294"/>
                    <a:pt x="19585368" y="95294"/>
                    <a:pt x="19540182" y="50109"/>
                  </a:cubicBezTo>
                  <a:cubicBezTo>
                    <a:pt x="19503494" y="13420"/>
                    <a:pt x="19428188" y="13807"/>
                    <a:pt x="19391498" y="50109"/>
                  </a:cubicBezTo>
                  <a:cubicBezTo>
                    <a:pt x="19346314" y="95294"/>
                    <a:pt x="19257104" y="95294"/>
                    <a:pt x="19211920" y="50109"/>
                  </a:cubicBezTo>
                  <a:cubicBezTo>
                    <a:pt x="19175230" y="13807"/>
                    <a:pt x="19099924" y="13420"/>
                    <a:pt x="19063234" y="50109"/>
                  </a:cubicBezTo>
                  <a:cubicBezTo>
                    <a:pt x="19018050" y="95294"/>
                    <a:pt x="18928840" y="95294"/>
                    <a:pt x="18883656" y="50109"/>
                  </a:cubicBezTo>
                  <a:cubicBezTo>
                    <a:pt x="18846966" y="13807"/>
                    <a:pt x="18771660" y="13807"/>
                    <a:pt x="18734972" y="50109"/>
                  </a:cubicBezTo>
                  <a:cubicBezTo>
                    <a:pt x="18689788" y="95294"/>
                    <a:pt x="18600576" y="95294"/>
                    <a:pt x="18555006" y="50109"/>
                  </a:cubicBezTo>
                  <a:cubicBezTo>
                    <a:pt x="18518318" y="13420"/>
                    <a:pt x="18443396" y="13420"/>
                    <a:pt x="18406320" y="50109"/>
                  </a:cubicBezTo>
                  <a:cubicBezTo>
                    <a:pt x="18360750" y="95294"/>
                    <a:pt x="18271926" y="95294"/>
                    <a:pt x="18226356" y="50109"/>
                  </a:cubicBezTo>
                  <a:cubicBezTo>
                    <a:pt x="18189668" y="13420"/>
                    <a:pt x="18114360" y="13420"/>
                    <a:pt x="18077672" y="50109"/>
                  </a:cubicBezTo>
                  <a:cubicBezTo>
                    <a:pt x="18032486" y="95294"/>
                    <a:pt x="17943276" y="95294"/>
                    <a:pt x="17898092" y="50109"/>
                  </a:cubicBezTo>
                  <a:cubicBezTo>
                    <a:pt x="17861404" y="13420"/>
                    <a:pt x="17786482" y="13420"/>
                    <a:pt x="17749408" y="50109"/>
                  </a:cubicBezTo>
                  <a:cubicBezTo>
                    <a:pt x="17704224" y="95294"/>
                    <a:pt x="17615012" y="95294"/>
                    <a:pt x="17569442" y="50109"/>
                  </a:cubicBezTo>
                  <a:cubicBezTo>
                    <a:pt x="17532754" y="13420"/>
                    <a:pt x="17457832" y="13420"/>
                    <a:pt x="17420758" y="50109"/>
                  </a:cubicBezTo>
                  <a:cubicBezTo>
                    <a:pt x="17375574" y="95294"/>
                    <a:pt x="17286362" y="95294"/>
                    <a:pt x="17240792" y="50109"/>
                  </a:cubicBezTo>
                  <a:cubicBezTo>
                    <a:pt x="17203718" y="13420"/>
                    <a:pt x="17128796" y="13807"/>
                    <a:pt x="17092108" y="50109"/>
                  </a:cubicBezTo>
                  <a:cubicBezTo>
                    <a:pt x="17046538" y="95294"/>
                    <a:pt x="16957714" y="95294"/>
                    <a:pt x="16912528" y="50109"/>
                  </a:cubicBezTo>
                  <a:cubicBezTo>
                    <a:pt x="16875840" y="13420"/>
                    <a:pt x="16800532" y="13807"/>
                    <a:pt x="16763844" y="50109"/>
                  </a:cubicBezTo>
                  <a:cubicBezTo>
                    <a:pt x="16718660" y="95294"/>
                    <a:pt x="16629450" y="95294"/>
                    <a:pt x="16584265" y="50109"/>
                  </a:cubicBezTo>
                  <a:cubicBezTo>
                    <a:pt x="16547577" y="13420"/>
                    <a:pt x="16472269" y="13807"/>
                    <a:pt x="16435581" y="50109"/>
                  </a:cubicBezTo>
                  <a:cubicBezTo>
                    <a:pt x="16390010" y="95294"/>
                    <a:pt x="16301186" y="95294"/>
                    <a:pt x="16255616" y="50109"/>
                  </a:cubicBezTo>
                  <a:cubicBezTo>
                    <a:pt x="16218927" y="13420"/>
                    <a:pt x="16143619" y="13807"/>
                    <a:pt x="16106931" y="50109"/>
                  </a:cubicBezTo>
                  <a:cubicBezTo>
                    <a:pt x="16061361" y="95294"/>
                    <a:pt x="15972536" y="95294"/>
                    <a:pt x="15926966" y="50109"/>
                  </a:cubicBezTo>
                  <a:cubicBezTo>
                    <a:pt x="15890277" y="13807"/>
                    <a:pt x="15815355" y="13420"/>
                    <a:pt x="15778281" y="50109"/>
                  </a:cubicBezTo>
                  <a:cubicBezTo>
                    <a:pt x="15733097" y="95294"/>
                    <a:pt x="15643886" y="95294"/>
                    <a:pt x="15598702" y="50109"/>
                  </a:cubicBezTo>
                  <a:cubicBezTo>
                    <a:pt x="15562013" y="13420"/>
                    <a:pt x="15486706" y="13807"/>
                    <a:pt x="15450018" y="50109"/>
                  </a:cubicBezTo>
                  <a:cubicBezTo>
                    <a:pt x="15404834" y="95294"/>
                    <a:pt x="15315622" y="95294"/>
                    <a:pt x="15270438" y="50109"/>
                  </a:cubicBezTo>
                  <a:cubicBezTo>
                    <a:pt x="15233750" y="13420"/>
                    <a:pt x="15158443" y="13420"/>
                    <a:pt x="15121754" y="50109"/>
                  </a:cubicBezTo>
                  <a:cubicBezTo>
                    <a:pt x="15076570" y="95294"/>
                    <a:pt x="14987359" y="95294"/>
                    <a:pt x="14942175" y="50109"/>
                  </a:cubicBezTo>
                  <a:cubicBezTo>
                    <a:pt x="14905486" y="13420"/>
                    <a:pt x="14830179" y="13807"/>
                    <a:pt x="14793490" y="50109"/>
                  </a:cubicBezTo>
                  <a:cubicBezTo>
                    <a:pt x="14748306" y="95294"/>
                    <a:pt x="14659095" y="95294"/>
                    <a:pt x="14613911" y="50109"/>
                  </a:cubicBezTo>
                  <a:cubicBezTo>
                    <a:pt x="14577222" y="13420"/>
                    <a:pt x="14501915" y="13807"/>
                    <a:pt x="14465227" y="50109"/>
                  </a:cubicBezTo>
                  <a:cubicBezTo>
                    <a:pt x="14420043" y="95294"/>
                    <a:pt x="14330831" y="95294"/>
                    <a:pt x="14285647" y="50109"/>
                  </a:cubicBezTo>
                  <a:cubicBezTo>
                    <a:pt x="14248959" y="13420"/>
                    <a:pt x="14173652" y="13420"/>
                    <a:pt x="14136963" y="50109"/>
                  </a:cubicBezTo>
                  <a:cubicBezTo>
                    <a:pt x="14091779" y="95294"/>
                    <a:pt x="14002568" y="95294"/>
                    <a:pt x="13957384" y="50109"/>
                  </a:cubicBezTo>
                  <a:cubicBezTo>
                    <a:pt x="13920695" y="13807"/>
                    <a:pt x="13845388" y="13420"/>
                    <a:pt x="13808699" y="50109"/>
                  </a:cubicBezTo>
                  <a:cubicBezTo>
                    <a:pt x="13763516" y="95294"/>
                    <a:pt x="13674304" y="95294"/>
                    <a:pt x="13628734" y="50109"/>
                  </a:cubicBezTo>
                  <a:cubicBezTo>
                    <a:pt x="13592046" y="13807"/>
                    <a:pt x="13516738" y="13420"/>
                    <a:pt x="13480049" y="50109"/>
                  </a:cubicBezTo>
                  <a:cubicBezTo>
                    <a:pt x="13434865" y="95294"/>
                    <a:pt x="13345655" y="95294"/>
                    <a:pt x="13300085" y="50109"/>
                  </a:cubicBezTo>
                  <a:cubicBezTo>
                    <a:pt x="13263396" y="13420"/>
                    <a:pt x="13188474" y="13420"/>
                    <a:pt x="13151400" y="50109"/>
                  </a:cubicBezTo>
                  <a:cubicBezTo>
                    <a:pt x="13106215" y="95294"/>
                    <a:pt x="13017005" y="95294"/>
                    <a:pt x="12971434" y="50109"/>
                  </a:cubicBezTo>
                  <a:cubicBezTo>
                    <a:pt x="12934746" y="13420"/>
                    <a:pt x="12859824" y="13420"/>
                    <a:pt x="12822750" y="50109"/>
                  </a:cubicBezTo>
                  <a:cubicBezTo>
                    <a:pt x="12777565" y="95294"/>
                    <a:pt x="12688355" y="95294"/>
                    <a:pt x="12643171" y="50109"/>
                  </a:cubicBezTo>
                  <a:cubicBezTo>
                    <a:pt x="12606482" y="13420"/>
                    <a:pt x="12531175" y="13420"/>
                    <a:pt x="12494486" y="50109"/>
                  </a:cubicBezTo>
                  <a:cubicBezTo>
                    <a:pt x="12449301" y="95294"/>
                    <a:pt x="12360091" y="95294"/>
                    <a:pt x="12314907" y="50109"/>
                  </a:cubicBezTo>
                  <a:cubicBezTo>
                    <a:pt x="12278218" y="13420"/>
                    <a:pt x="12202911" y="13807"/>
                    <a:pt x="12166223" y="50109"/>
                  </a:cubicBezTo>
                  <a:cubicBezTo>
                    <a:pt x="12120652" y="95294"/>
                    <a:pt x="12031827" y="95294"/>
                    <a:pt x="11986257" y="50109"/>
                  </a:cubicBezTo>
                  <a:cubicBezTo>
                    <a:pt x="11949569" y="13420"/>
                    <a:pt x="11874261" y="13807"/>
                    <a:pt x="11837573" y="50109"/>
                  </a:cubicBezTo>
                  <a:cubicBezTo>
                    <a:pt x="11792389" y="95294"/>
                    <a:pt x="11703178" y="95294"/>
                    <a:pt x="11657607" y="50109"/>
                  </a:cubicBezTo>
                  <a:cubicBezTo>
                    <a:pt x="11620919" y="13420"/>
                    <a:pt x="11545611" y="13807"/>
                    <a:pt x="11508923" y="50109"/>
                  </a:cubicBezTo>
                  <a:cubicBezTo>
                    <a:pt x="11463352" y="95294"/>
                    <a:pt x="11374528" y="95294"/>
                    <a:pt x="11328958" y="50109"/>
                  </a:cubicBezTo>
                  <a:cubicBezTo>
                    <a:pt x="11292269" y="13420"/>
                    <a:pt x="11216962" y="13807"/>
                    <a:pt x="11180273" y="50109"/>
                  </a:cubicBezTo>
                  <a:cubicBezTo>
                    <a:pt x="11135088" y="95294"/>
                    <a:pt x="11045878" y="95294"/>
                    <a:pt x="11000694" y="50109"/>
                  </a:cubicBezTo>
                  <a:cubicBezTo>
                    <a:pt x="10964005" y="13807"/>
                    <a:pt x="10889084" y="13420"/>
                    <a:pt x="10852010" y="50109"/>
                  </a:cubicBezTo>
                  <a:cubicBezTo>
                    <a:pt x="10806439" y="95294"/>
                    <a:pt x="10717614" y="95294"/>
                    <a:pt x="10672044" y="50109"/>
                  </a:cubicBezTo>
                  <a:cubicBezTo>
                    <a:pt x="10634970" y="13420"/>
                    <a:pt x="10560048" y="13807"/>
                    <a:pt x="10523359" y="50109"/>
                  </a:cubicBezTo>
                  <a:cubicBezTo>
                    <a:pt x="10478176" y="95294"/>
                    <a:pt x="10388965" y="95294"/>
                    <a:pt x="10343780" y="50109"/>
                  </a:cubicBezTo>
                  <a:cubicBezTo>
                    <a:pt x="10307093" y="13420"/>
                    <a:pt x="10232171" y="13420"/>
                    <a:pt x="10195096" y="50109"/>
                  </a:cubicBezTo>
                  <a:cubicBezTo>
                    <a:pt x="10149912" y="95294"/>
                    <a:pt x="10060702" y="95294"/>
                    <a:pt x="10015517" y="50109"/>
                  </a:cubicBezTo>
                  <a:cubicBezTo>
                    <a:pt x="9978829" y="13420"/>
                    <a:pt x="9903521" y="13807"/>
                    <a:pt x="9866833" y="50109"/>
                  </a:cubicBezTo>
                  <a:cubicBezTo>
                    <a:pt x="9821648" y="95294"/>
                    <a:pt x="9732437" y="95294"/>
                    <a:pt x="9687253" y="50109"/>
                  </a:cubicBezTo>
                  <a:cubicBezTo>
                    <a:pt x="9650565" y="13420"/>
                    <a:pt x="9575257" y="13420"/>
                    <a:pt x="9538569" y="50109"/>
                  </a:cubicBezTo>
                  <a:cubicBezTo>
                    <a:pt x="9493385" y="95294"/>
                    <a:pt x="9404174" y="95294"/>
                    <a:pt x="9358989" y="50109"/>
                  </a:cubicBezTo>
                  <a:cubicBezTo>
                    <a:pt x="9322301" y="13420"/>
                    <a:pt x="9246994" y="13807"/>
                    <a:pt x="9210305" y="50109"/>
                  </a:cubicBezTo>
                  <a:cubicBezTo>
                    <a:pt x="9164734" y="95294"/>
                    <a:pt x="9075910" y="95294"/>
                    <a:pt x="9030340" y="50109"/>
                  </a:cubicBezTo>
                  <a:cubicBezTo>
                    <a:pt x="8993651" y="13807"/>
                    <a:pt x="8918343" y="13420"/>
                    <a:pt x="8881655" y="50109"/>
                  </a:cubicBezTo>
                  <a:cubicBezTo>
                    <a:pt x="8836085" y="95294"/>
                    <a:pt x="8747260" y="95294"/>
                    <a:pt x="8701690" y="50109"/>
                  </a:cubicBezTo>
                  <a:cubicBezTo>
                    <a:pt x="8665001" y="13420"/>
                    <a:pt x="8589694" y="13807"/>
                    <a:pt x="8553006" y="50109"/>
                  </a:cubicBezTo>
                  <a:cubicBezTo>
                    <a:pt x="8507821" y="95294"/>
                    <a:pt x="8418611" y="95294"/>
                    <a:pt x="8373427" y="50109"/>
                  </a:cubicBezTo>
                  <a:cubicBezTo>
                    <a:pt x="8336352" y="13807"/>
                    <a:pt x="8261430" y="13807"/>
                    <a:pt x="8224742" y="50109"/>
                  </a:cubicBezTo>
                  <a:cubicBezTo>
                    <a:pt x="8179558" y="95294"/>
                    <a:pt x="8090347" y="95294"/>
                    <a:pt x="8045163" y="50109"/>
                  </a:cubicBezTo>
                  <a:cubicBezTo>
                    <a:pt x="8008474" y="13807"/>
                    <a:pt x="7933167" y="13807"/>
                    <a:pt x="7896479" y="50109"/>
                  </a:cubicBezTo>
                  <a:cubicBezTo>
                    <a:pt x="7851294" y="95294"/>
                    <a:pt x="7762084" y="95294"/>
                    <a:pt x="7716899" y="50109"/>
                  </a:cubicBezTo>
                  <a:cubicBezTo>
                    <a:pt x="7680211" y="13420"/>
                    <a:pt x="7604903" y="13807"/>
                    <a:pt x="7568215" y="50109"/>
                  </a:cubicBezTo>
                  <a:cubicBezTo>
                    <a:pt x="7523031" y="95294"/>
                    <a:pt x="7433820" y="95294"/>
                    <a:pt x="7388636" y="50109"/>
                  </a:cubicBezTo>
                  <a:cubicBezTo>
                    <a:pt x="7351947" y="13420"/>
                    <a:pt x="7277026" y="13807"/>
                    <a:pt x="7239951" y="50109"/>
                  </a:cubicBezTo>
                  <a:cubicBezTo>
                    <a:pt x="7194767" y="95294"/>
                    <a:pt x="7105557" y="95294"/>
                    <a:pt x="7060372" y="50109"/>
                  </a:cubicBezTo>
                  <a:cubicBezTo>
                    <a:pt x="7023683" y="13420"/>
                    <a:pt x="6948376" y="13807"/>
                    <a:pt x="6911688" y="50109"/>
                  </a:cubicBezTo>
                  <a:cubicBezTo>
                    <a:pt x="6866503" y="95294"/>
                    <a:pt x="6777293" y="95294"/>
                    <a:pt x="6732108" y="50109"/>
                  </a:cubicBezTo>
                  <a:cubicBezTo>
                    <a:pt x="6695420" y="13420"/>
                    <a:pt x="6620112" y="13420"/>
                    <a:pt x="6583424" y="50109"/>
                  </a:cubicBezTo>
                  <a:cubicBezTo>
                    <a:pt x="6537853" y="95294"/>
                    <a:pt x="6449029" y="95294"/>
                    <a:pt x="6403458" y="50109"/>
                  </a:cubicBezTo>
                  <a:cubicBezTo>
                    <a:pt x="6366770" y="13420"/>
                    <a:pt x="6291849" y="13420"/>
                    <a:pt x="6254774" y="50109"/>
                  </a:cubicBezTo>
                  <a:cubicBezTo>
                    <a:pt x="6209589" y="95294"/>
                    <a:pt x="6120379" y="95294"/>
                    <a:pt x="6075195" y="50109"/>
                  </a:cubicBezTo>
                  <a:cubicBezTo>
                    <a:pt x="6038506" y="13420"/>
                    <a:pt x="5963585" y="13420"/>
                    <a:pt x="5926511" y="50109"/>
                  </a:cubicBezTo>
                  <a:cubicBezTo>
                    <a:pt x="5881326" y="95294"/>
                    <a:pt x="5792115" y="95294"/>
                    <a:pt x="5746931" y="50109"/>
                  </a:cubicBezTo>
                  <a:cubicBezTo>
                    <a:pt x="5710243" y="13420"/>
                    <a:pt x="5634935" y="13420"/>
                    <a:pt x="5598247" y="50109"/>
                  </a:cubicBezTo>
                  <a:cubicBezTo>
                    <a:pt x="5553062" y="95294"/>
                    <a:pt x="5463852" y="95294"/>
                    <a:pt x="5418281" y="50109"/>
                  </a:cubicBezTo>
                  <a:cubicBezTo>
                    <a:pt x="5381593" y="13420"/>
                    <a:pt x="5306672" y="13807"/>
                    <a:pt x="5269597" y="50109"/>
                  </a:cubicBezTo>
                  <a:cubicBezTo>
                    <a:pt x="5224413" y="95294"/>
                    <a:pt x="5135202" y="95294"/>
                    <a:pt x="5090018" y="50109"/>
                  </a:cubicBezTo>
                  <a:cubicBezTo>
                    <a:pt x="5053330" y="13420"/>
                    <a:pt x="4978408" y="13807"/>
                    <a:pt x="4941333" y="50109"/>
                  </a:cubicBezTo>
                  <a:cubicBezTo>
                    <a:pt x="4895763" y="95294"/>
                    <a:pt x="4806939" y="95294"/>
                    <a:pt x="4761368" y="50109"/>
                  </a:cubicBezTo>
                  <a:cubicBezTo>
                    <a:pt x="4724679" y="13420"/>
                    <a:pt x="4649372" y="13807"/>
                    <a:pt x="4612684" y="50109"/>
                  </a:cubicBezTo>
                  <a:cubicBezTo>
                    <a:pt x="4567499" y="95294"/>
                    <a:pt x="4478289" y="95294"/>
                    <a:pt x="4433104" y="50109"/>
                  </a:cubicBezTo>
                  <a:cubicBezTo>
                    <a:pt x="4396416" y="13420"/>
                    <a:pt x="4321495" y="13807"/>
                    <a:pt x="4284420" y="50109"/>
                  </a:cubicBezTo>
                  <a:cubicBezTo>
                    <a:pt x="4239235" y="95294"/>
                    <a:pt x="4150025" y="95294"/>
                    <a:pt x="4104840" y="50109"/>
                  </a:cubicBezTo>
                  <a:cubicBezTo>
                    <a:pt x="4068152" y="13420"/>
                    <a:pt x="3992845" y="13807"/>
                    <a:pt x="3956156" y="50109"/>
                  </a:cubicBezTo>
                  <a:cubicBezTo>
                    <a:pt x="3910586" y="95294"/>
                    <a:pt x="3821761" y="95294"/>
                    <a:pt x="3776190" y="50109"/>
                  </a:cubicBezTo>
                  <a:cubicBezTo>
                    <a:pt x="3739502" y="13420"/>
                    <a:pt x="3664581" y="13420"/>
                    <a:pt x="3627506" y="50109"/>
                  </a:cubicBezTo>
                  <a:cubicBezTo>
                    <a:pt x="3582322" y="95294"/>
                    <a:pt x="3493111" y="95294"/>
                    <a:pt x="3447541" y="50109"/>
                  </a:cubicBezTo>
                  <a:cubicBezTo>
                    <a:pt x="3410852" y="13420"/>
                    <a:pt x="3335545" y="13807"/>
                    <a:pt x="3298857" y="50109"/>
                  </a:cubicBezTo>
                  <a:cubicBezTo>
                    <a:pt x="3253286" y="95294"/>
                    <a:pt x="3164462" y="95294"/>
                    <a:pt x="3118891" y="50109"/>
                  </a:cubicBezTo>
                  <a:cubicBezTo>
                    <a:pt x="3082202" y="13420"/>
                    <a:pt x="3006895" y="13807"/>
                    <a:pt x="2970207" y="50109"/>
                  </a:cubicBezTo>
                  <a:cubicBezTo>
                    <a:pt x="2924636" y="95294"/>
                    <a:pt x="2835812" y="95294"/>
                    <a:pt x="2790241" y="50109"/>
                  </a:cubicBezTo>
                  <a:cubicBezTo>
                    <a:pt x="2753553" y="13420"/>
                    <a:pt x="2678245" y="13420"/>
                    <a:pt x="2641557" y="50109"/>
                  </a:cubicBezTo>
                  <a:cubicBezTo>
                    <a:pt x="2596373" y="95294"/>
                    <a:pt x="2507162" y="95294"/>
                    <a:pt x="2461977" y="50109"/>
                  </a:cubicBezTo>
                  <a:cubicBezTo>
                    <a:pt x="2425289" y="13420"/>
                    <a:pt x="2349982" y="13807"/>
                    <a:pt x="2313293" y="50109"/>
                  </a:cubicBezTo>
                  <a:cubicBezTo>
                    <a:pt x="2268109" y="95294"/>
                    <a:pt x="2178898" y="95294"/>
                    <a:pt x="2133714" y="50109"/>
                  </a:cubicBezTo>
                  <a:cubicBezTo>
                    <a:pt x="2097025" y="13420"/>
                    <a:pt x="2021718" y="13807"/>
                    <a:pt x="1985030" y="50109"/>
                  </a:cubicBezTo>
                  <a:cubicBezTo>
                    <a:pt x="1939845" y="95294"/>
                    <a:pt x="1850635" y="95294"/>
                    <a:pt x="1805450" y="50109"/>
                  </a:cubicBezTo>
                  <a:cubicBezTo>
                    <a:pt x="1768762" y="13420"/>
                    <a:pt x="1693454" y="13807"/>
                    <a:pt x="1656766" y="50109"/>
                  </a:cubicBezTo>
                  <a:cubicBezTo>
                    <a:pt x="1611195" y="95294"/>
                    <a:pt x="1522371" y="95294"/>
                    <a:pt x="1476800" y="50109"/>
                  </a:cubicBezTo>
                  <a:cubicBezTo>
                    <a:pt x="1440112" y="13420"/>
                    <a:pt x="1364804" y="13807"/>
                    <a:pt x="1328116" y="50109"/>
                  </a:cubicBezTo>
                  <a:cubicBezTo>
                    <a:pt x="1282545" y="95294"/>
                    <a:pt x="1193721" y="95294"/>
                    <a:pt x="1148150" y="50109"/>
                  </a:cubicBezTo>
                  <a:cubicBezTo>
                    <a:pt x="1111462" y="13420"/>
                    <a:pt x="1036155" y="13420"/>
                    <a:pt x="999466" y="50109"/>
                  </a:cubicBezTo>
                  <a:cubicBezTo>
                    <a:pt x="954282" y="95294"/>
                    <a:pt x="865071" y="95294"/>
                    <a:pt x="819887" y="50109"/>
                  </a:cubicBezTo>
                  <a:cubicBezTo>
                    <a:pt x="783198" y="13420"/>
                    <a:pt x="707891" y="13420"/>
                    <a:pt x="671203" y="50109"/>
                  </a:cubicBezTo>
                  <a:cubicBezTo>
                    <a:pt x="626018" y="95294"/>
                    <a:pt x="536808" y="95294"/>
                    <a:pt x="491623" y="50109"/>
                  </a:cubicBezTo>
                  <a:cubicBezTo>
                    <a:pt x="454935" y="13420"/>
                    <a:pt x="379627" y="13807"/>
                    <a:pt x="342939" y="50109"/>
                  </a:cubicBezTo>
                  <a:cubicBezTo>
                    <a:pt x="297754" y="95294"/>
                    <a:pt x="208544" y="95294"/>
                    <a:pt x="163359" y="50109"/>
                  </a:cubicBezTo>
                  <a:cubicBezTo>
                    <a:pt x="126671" y="13420"/>
                    <a:pt x="51364" y="13420"/>
                    <a:pt x="14675" y="50109"/>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708"/>
                    <a:pt x="22585310" y="83708"/>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14" name="Freeform: Shape 13">
              <a:extLst>
                <a:ext uri="{FF2B5EF4-FFF2-40B4-BE49-F238E27FC236}">
                  <a16:creationId xmlns:a16="http://schemas.microsoft.com/office/drawing/2014/main" id="{9B68813D-9218-4B04-A177-116D2738E10C}"/>
                </a:ext>
              </a:extLst>
            </p:cNvPr>
            <p:cNvSpPr/>
            <p:nvPr/>
          </p:nvSpPr>
          <p:spPr>
            <a:xfrm>
              <a:off x="-51438" y="136425"/>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3034"/>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3034"/>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3034"/>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3034"/>
                    <a:pt x="20084714" y="12648"/>
                    <a:pt x="20048026" y="49337"/>
                  </a:cubicBezTo>
                  <a:cubicBezTo>
                    <a:pt x="20002842" y="94522"/>
                    <a:pt x="19913632" y="94522"/>
                    <a:pt x="19868446" y="49337"/>
                  </a:cubicBezTo>
                  <a:cubicBezTo>
                    <a:pt x="19831758" y="13034"/>
                    <a:pt x="19756836" y="13034"/>
                    <a:pt x="19719762" y="49337"/>
                  </a:cubicBezTo>
                  <a:cubicBezTo>
                    <a:pt x="19674578" y="94522"/>
                    <a:pt x="19585368" y="94522"/>
                    <a:pt x="19540182" y="49337"/>
                  </a:cubicBezTo>
                  <a:cubicBezTo>
                    <a:pt x="19503494" y="13034"/>
                    <a:pt x="19428188" y="13034"/>
                    <a:pt x="19391498" y="49337"/>
                  </a:cubicBezTo>
                  <a:cubicBezTo>
                    <a:pt x="19346314" y="94522"/>
                    <a:pt x="19257104" y="94522"/>
                    <a:pt x="19211920" y="49337"/>
                  </a:cubicBezTo>
                  <a:cubicBezTo>
                    <a:pt x="19175230" y="13034"/>
                    <a:pt x="19099924" y="13034"/>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3034"/>
                    <a:pt x="18443396" y="13034"/>
                    <a:pt x="18406320" y="49337"/>
                  </a:cubicBezTo>
                  <a:cubicBezTo>
                    <a:pt x="18360750" y="94522"/>
                    <a:pt x="18271926" y="94522"/>
                    <a:pt x="18226356" y="49337"/>
                  </a:cubicBezTo>
                  <a:cubicBezTo>
                    <a:pt x="18189668" y="13034"/>
                    <a:pt x="18114360" y="13034"/>
                    <a:pt x="18077672" y="49337"/>
                  </a:cubicBezTo>
                  <a:cubicBezTo>
                    <a:pt x="18032486" y="94522"/>
                    <a:pt x="17943276" y="94522"/>
                    <a:pt x="17898092" y="49337"/>
                  </a:cubicBezTo>
                  <a:cubicBezTo>
                    <a:pt x="17861404" y="13034"/>
                    <a:pt x="17786482" y="13034"/>
                    <a:pt x="17749408" y="49337"/>
                  </a:cubicBezTo>
                  <a:cubicBezTo>
                    <a:pt x="17704224" y="94522"/>
                    <a:pt x="17615012" y="94522"/>
                    <a:pt x="17569442" y="49337"/>
                  </a:cubicBezTo>
                  <a:cubicBezTo>
                    <a:pt x="17532754" y="13034"/>
                    <a:pt x="17457832" y="13034"/>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3034"/>
                    <a:pt x="16143619" y="13034"/>
                    <a:pt x="16106931" y="49337"/>
                  </a:cubicBezTo>
                  <a:cubicBezTo>
                    <a:pt x="16061361" y="94522"/>
                    <a:pt x="15972536" y="94522"/>
                    <a:pt x="15926966" y="49337"/>
                  </a:cubicBezTo>
                  <a:cubicBezTo>
                    <a:pt x="15890277" y="13034"/>
                    <a:pt x="15815355" y="13034"/>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3034"/>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3034"/>
                    <a:pt x="14501915" y="13034"/>
                    <a:pt x="14465227" y="49337"/>
                  </a:cubicBezTo>
                  <a:cubicBezTo>
                    <a:pt x="14420043" y="94522"/>
                    <a:pt x="14330831" y="94522"/>
                    <a:pt x="14285647" y="49337"/>
                  </a:cubicBezTo>
                  <a:cubicBezTo>
                    <a:pt x="14248959" y="13034"/>
                    <a:pt x="14173652" y="13034"/>
                    <a:pt x="14136963" y="49337"/>
                  </a:cubicBezTo>
                  <a:cubicBezTo>
                    <a:pt x="14091779" y="94522"/>
                    <a:pt x="14002568" y="94522"/>
                    <a:pt x="13957384" y="49337"/>
                  </a:cubicBezTo>
                  <a:cubicBezTo>
                    <a:pt x="13920695" y="13034"/>
                    <a:pt x="13845388" y="13034"/>
                    <a:pt x="13808699" y="49337"/>
                  </a:cubicBezTo>
                  <a:cubicBezTo>
                    <a:pt x="13763516" y="94522"/>
                    <a:pt x="13674304" y="94522"/>
                    <a:pt x="13628734" y="49337"/>
                  </a:cubicBezTo>
                  <a:cubicBezTo>
                    <a:pt x="13592046" y="13034"/>
                    <a:pt x="13516738" y="13034"/>
                    <a:pt x="13480049" y="49337"/>
                  </a:cubicBezTo>
                  <a:cubicBezTo>
                    <a:pt x="13434865" y="94522"/>
                    <a:pt x="13345655" y="94522"/>
                    <a:pt x="13300085" y="49337"/>
                  </a:cubicBezTo>
                  <a:cubicBezTo>
                    <a:pt x="13263396" y="13034"/>
                    <a:pt x="13188474" y="13034"/>
                    <a:pt x="13151400" y="49337"/>
                  </a:cubicBezTo>
                  <a:cubicBezTo>
                    <a:pt x="13106215" y="94522"/>
                    <a:pt x="13017005" y="94522"/>
                    <a:pt x="12971434" y="49337"/>
                  </a:cubicBezTo>
                  <a:cubicBezTo>
                    <a:pt x="12934746" y="13034"/>
                    <a:pt x="12859824" y="13034"/>
                    <a:pt x="12822750" y="49337"/>
                  </a:cubicBezTo>
                  <a:cubicBezTo>
                    <a:pt x="12777565" y="94522"/>
                    <a:pt x="12688355" y="94522"/>
                    <a:pt x="12643171" y="49337"/>
                  </a:cubicBezTo>
                  <a:cubicBezTo>
                    <a:pt x="12606482" y="13034"/>
                    <a:pt x="12531175" y="13034"/>
                    <a:pt x="12494486" y="49337"/>
                  </a:cubicBezTo>
                  <a:cubicBezTo>
                    <a:pt x="12449301" y="94522"/>
                    <a:pt x="12360091" y="94522"/>
                    <a:pt x="12314907" y="49337"/>
                  </a:cubicBezTo>
                  <a:cubicBezTo>
                    <a:pt x="12278218" y="13034"/>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3034"/>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3034"/>
                    <a:pt x="10232171" y="12648"/>
                    <a:pt x="10195096" y="49337"/>
                  </a:cubicBezTo>
                  <a:cubicBezTo>
                    <a:pt x="10149912" y="94522"/>
                    <a:pt x="10060702" y="94522"/>
                    <a:pt x="10015517" y="49337"/>
                  </a:cubicBezTo>
                  <a:cubicBezTo>
                    <a:pt x="9978829" y="13034"/>
                    <a:pt x="9903521" y="13034"/>
                    <a:pt x="9866833" y="49337"/>
                  </a:cubicBezTo>
                  <a:cubicBezTo>
                    <a:pt x="9821648" y="94522"/>
                    <a:pt x="9732437" y="94522"/>
                    <a:pt x="9687253" y="49337"/>
                  </a:cubicBezTo>
                  <a:cubicBezTo>
                    <a:pt x="9650565" y="13034"/>
                    <a:pt x="9575257" y="13034"/>
                    <a:pt x="9538569" y="49337"/>
                  </a:cubicBezTo>
                  <a:cubicBezTo>
                    <a:pt x="9493385" y="94522"/>
                    <a:pt x="9404174" y="94522"/>
                    <a:pt x="9358989" y="49337"/>
                  </a:cubicBezTo>
                  <a:cubicBezTo>
                    <a:pt x="9322301" y="13034"/>
                    <a:pt x="9246994" y="13034"/>
                    <a:pt x="9210305" y="49337"/>
                  </a:cubicBezTo>
                  <a:cubicBezTo>
                    <a:pt x="9164734" y="94522"/>
                    <a:pt x="9075910" y="94522"/>
                    <a:pt x="9030340" y="49337"/>
                  </a:cubicBezTo>
                  <a:cubicBezTo>
                    <a:pt x="8993651" y="13034"/>
                    <a:pt x="8918343" y="13034"/>
                    <a:pt x="8881655" y="49337"/>
                  </a:cubicBezTo>
                  <a:cubicBezTo>
                    <a:pt x="8836085" y="94522"/>
                    <a:pt x="8747260" y="94522"/>
                    <a:pt x="8701690" y="49337"/>
                  </a:cubicBezTo>
                  <a:cubicBezTo>
                    <a:pt x="8665001" y="13034"/>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3034"/>
                    <a:pt x="7604903" y="13034"/>
                    <a:pt x="7568215" y="49337"/>
                  </a:cubicBezTo>
                  <a:cubicBezTo>
                    <a:pt x="7523031" y="94522"/>
                    <a:pt x="7433820" y="94522"/>
                    <a:pt x="7388636" y="49337"/>
                  </a:cubicBezTo>
                  <a:cubicBezTo>
                    <a:pt x="7351947" y="13034"/>
                    <a:pt x="7277026" y="13034"/>
                    <a:pt x="7239951" y="49337"/>
                  </a:cubicBezTo>
                  <a:cubicBezTo>
                    <a:pt x="7194767" y="94522"/>
                    <a:pt x="7105557" y="94522"/>
                    <a:pt x="7060372" y="49337"/>
                  </a:cubicBezTo>
                  <a:cubicBezTo>
                    <a:pt x="7023683" y="13034"/>
                    <a:pt x="6948376" y="13034"/>
                    <a:pt x="6911688" y="49337"/>
                  </a:cubicBezTo>
                  <a:cubicBezTo>
                    <a:pt x="6866503" y="94522"/>
                    <a:pt x="6777293" y="94522"/>
                    <a:pt x="6732108" y="49337"/>
                  </a:cubicBezTo>
                  <a:cubicBezTo>
                    <a:pt x="6695420" y="13034"/>
                    <a:pt x="6620112" y="13034"/>
                    <a:pt x="6583424" y="49337"/>
                  </a:cubicBezTo>
                  <a:cubicBezTo>
                    <a:pt x="6537853" y="94522"/>
                    <a:pt x="6449029" y="94522"/>
                    <a:pt x="6403458" y="49337"/>
                  </a:cubicBezTo>
                  <a:cubicBezTo>
                    <a:pt x="6366770" y="13034"/>
                    <a:pt x="6291849" y="13034"/>
                    <a:pt x="6254774" y="49337"/>
                  </a:cubicBezTo>
                  <a:cubicBezTo>
                    <a:pt x="6209589" y="94522"/>
                    <a:pt x="6120379" y="94522"/>
                    <a:pt x="6075195" y="49337"/>
                  </a:cubicBezTo>
                  <a:cubicBezTo>
                    <a:pt x="6038506" y="13034"/>
                    <a:pt x="5963585" y="13034"/>
                    <a:pt x="5926511" y="49337"/>
                  </a:cubicBezTo>
                  <a:cubicBezTo>
                    <a:pt x="5881326" y="94522"/>
                    <a:pt x="5792115" y="94522"/>
                    <a:pt x="5746931" y="49337"/>
                  </a:cubicBezTo>
                  <a:cubicBezTo>
                    <a:pt x="5710243" y="13034"/>
                    <a:pt x="5634935" y="13034"/>
                    <a:pt x="5598247" y="49337"/>
                  </a:cubicBezTo>
                  <a:cubicBezTo>
                    <a:pt x="5553062" y="94522"/>
                    <a:pt x="5463852" y="94522"/>
                    <a:pt x="5418281" y="49337"/>
                  </a:cubicBezTo>
                  <a:cubicBezTo>
                    <a:pt x="5381593" y="13034"/>
                    <a:pt x="5306672" y="13034"/>
                    <a:pt x="5269597" y="49337"/>
                  </a:cubicBezTo>
                  <a:cubicBezTo>
                    <a:pt x="5224413" y="94522"/>
                    <a:pt x="5135202" y="94522"/>
                    <a:pt x="5090018" y="49337"/>
                  </a:cubicBezTo>
                  <a:cubicBezTo>
                    <a:pt x="5053330" y="13034"/>
                    <a:pt x="4978408" y="13034"/>
                    <a:pt x="4941333" y="49337"/>
                  </a:cubicBezTo>
                  <a:cubicBezTo>
                    <a:pt x="4895763" y="94522"/>
                    <a:pt x="4806939" y="94522"/>
                    <a:pt x="4761368" y="49337"/>
                  </a:cubicBezTo>
                  <a:cubicBezTo>
                    <a:pt x="4724679" y="13034"/>
                    <a:pt x="4649372" y="13034"/>
                    <a:pt x="4612684" y="49337"/>
                  </a:cubicBezTo>
                  <a:cubicBezTo>
                    <a:pt x="4567499" y="94522"/>
                    <a:pt x="4478289" y="94522"/>
                    <a:pt x="4433104" y="49337"/>
                  </a:cubicBezTo>
                  <a:cubicBezTo>
                    <a:pt x="4396416" y="13034"/>
                    <a:pt x="4321495" y="13034"/>
                    <a:pt x="4284420" y="49337"/>
                  </a:cubicBezTo>
                  <a:cubicBezTo>
                    <a:pt x="4239235" y="94522"/>
                    <a:pt x="4150025" y="94522"/>
                    <a:pt x="4104840" y="49337"/>
                  </a:cubicBezTo>
                  <a:cubicBezTo>
                    <a:pt x="4068152" y="13034"/>
                    <a:pt x="3992845" y="13034"/>
                    <a:pt x="3956156" y="49337"/>
                  </a:cubicBezTo>
                  <a:cubicBezTo>
                    <a:pt x="3910586" y="94522"/>
                    <a:pt x="3821761" y="94522"/>
                    <a:pt x="3776190" y="49337"/>
                  </a:cubicBezTo>
                  <a:cubicBezTo>
                    <a:pt x="3739502" y="13034"/>
                    <a:pt x="3664581" y="13034"/>
                    <a:pt x="3627506" y="49337"/>
                  </a:cubicBezTo>
                  <a:cubicBezTo>
                    <a:pt x="3582322" y="94522"/>
                    <a:pt x="3493111" y="94522"/>
                    <a:pt x="3447541" y="49337"/>
                  </a:cubicBezTo>
                  <a:cubicBezTo>
                    <a:pt x="3410852" y="13034"/>
                    <a:pt x="3335545" y="13034"/>
                    <a:pt x="3298857" y="49337"/>
                  </a:cubicBezTo>
                  <a:cubicBezTo>
                    <a:pt x="3253286" y="94522"/>
                    <a:pt x="3164462" y="94522"/>
                    <a:pt x="3118891" y="49337"/>
                  </a:cubicBezTo>
                  <a:cubicBezTo>
                    <a:pt x="3082202" y="13034"/>
                    <a:pt x="3006895" y="13034"/>
                    <a:pt x="2970207" y="49337"/>
                  </a:cubicBezTo>
                  <a:cubicBezTo>
                    <a:pt x="2924636" y="94522"/>
                    <a:pt x="2835812" y="94522"/>
                    <a:pt x="2790241" y="49337"/>
                  </a:cubicBezTo>
                  <a:cubicBezTo>
                    <a:pt x="2753553" y="13034"/>
                    <a:pt x="2678245" y="13034"/>
                    <a:pt x="2641557" y="49337"/>
                  </a:cubicBezTo>
                  <a:cubicBezTo>
                    <a:pt x="2596373" y="94522"/>
                    <a:pt x="2507162" y="94522"/>
                    <a:pt x="2461977" y="49337"/>
                  </a:cubicBezTo>
                  <a:cubicBezTo>
                    <a:pt x="2425289" y="13034"/>
                    <a:pt x="2349982" y="13034"/>
                    <a:pt x="2313293" y="49337"/>
                  </a:cubicBezTo>
                  <a:cubicBezTo>
                    <a:pt x="2268109" y="94522"/>
                    <a:pt x="2178898" y="94522"/>
                    <a:pt x="2133714" y="49337"/>
                  </a:cubicBezTo>
                  <a:cubicBezTo>
                    <a:pt x="2097025" y="13034"/>
                    <a:pt x="2021718" y="13034"/>
                    <a:pt x="1985030" y="49337"/>
                  </a:cubicBezTo>
                  <a:cubicBezTo>
                    <a:pt x="1939845" y="94522"/>
                    <a:pt x="1850635" y="94522"/>
                    <a:pt x="1805450" y="49337"/>
                  </a:cubicBezTo>
                  <a:cubicBezTo>
                    <a:pt x="1768762" y="13034"/>
                    <a:pt x="1693454" y="13034"/>
                    <a:pt x="1656766" y="49337"/>
                  </a:cubicBezTo>
                  <a:cubicBezTo>
                    <a:pt x="1611195" y="94522"/>
                    <a:pt x="1522371" y="94522"/>
                    <a:pt x="1476800" y="49337"/>
                  </a:cubicBezTo>
                  <a:cubicBezTo>
                    <a:pt x="1440112" y="13034"/>
                    <a:pt x="1364804" y="13034"/>
                    <a:pt x="1328116" y="49337"/>
                  </a:cubicBezTo>
                  <a:cubicBezTo>
                    <a:pt x="1282545" y="94522"/>
                    <a:pt x="1193721" y="94522"/>
                    <a:pt x="1148150" y="49337"/>
                  </a:cubicBezTo>
                  <a:cubicBezTo>
                    <a:pt x="1111462" y="13034"/>
                    <a:pt x="1036155" y="13034"/>
                    <a:pt x="999466" y="49337"/>
                  </a:cubicBezTo>
                  <a:cubicBezTo>
                    <a:pt x="954282" y="94522"/>
                    <a:pt x="865071" y="94522"/>
                    <a:pt x="819887" y="49337"/>
                  </a:cubicBezTo>
                  <a:cubicBezTo>
                    <a:pt x="783198" y="13034"/>
                    <a:pt x="707891" y="13034"/>
                    <a:pt x="671203" y="49337"/>
                  </a:cubicBezTo>
                  <a:cubicBezTo>
                    <a:pt x="626018" y="94522"/>
                    <a:pt x="536808" y="94522"/>
                    <a:pt x="491623" y="49337"/>
                  </a:cubicBezTo>
                  <a:cubicBezTo>
                    <a:pt x="454935" y="13034"/>
                    <a:pt x="379627" y="13034"/>
                    <a:pt x="342939" y="49337"/>
                  </a:cubicBezTo>
                  <a:cubicBezTo>
                    <a:pt x="297754" y="94522"/>
                    <a:pt x="208544" y="94522"/>
                    <a:pt x="163359" y="49337"/>
                  </a:cubicBezTo>
                  <a:cubicBezTo>
                    <a:pt x="126671" y="13034"/>
                    <a:pt x="51364" y="13034"/>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420"/>
                    <a:pt x="22713528" y="13420"/>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15" name="Freeform: Shape 14">
              <a:extLst>
                <a:ext uri="{FF2B5EF4-FFF2-40B4-BE49-F238E27FC236}">
                  <a16:creationId xmlns:a16="http://schemas.microsoft.com/office/drawing/2014/main" id="{F91865B9-9741-46D6-BA08-3257BD4AA88E}"/>
                </a:ext>
              </a:extLst>
            </p:cNvPr>
            <p:cNvSpPr/>
            <p:nvPr/>
          </p:nvSpPr>
          <p:spPr>
            <a:xfrm>
              <a:off x="-51438" y="273139"/>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16" name="Freeform: Shape 15">
              <a:extLst>
                <a:ext uri="{FF2B5EF4-FFF2-40B4-BE49-F238E27FC236}">
                  <a16:creationId xmlns:a16="http://schemas.microsoft.com/office/drawing/2014/main" id="{30BC3278-7FC0-4CD7-86AF-60F6BAFF1B75}"/>
                </a:ext>
              </a:extLst>
            </p:cNvPr>
            <p:cNvSpPr/>
            <p:nvPr/>
          </p:nvSpPr>
          <p:spPr>
            <a:xfrm>
              <a:off x="-51438" y="409853"/>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17" name="Freeform: Shape 16">
              <a:extLst>
                <a:ext uri="{FF2B5EF4-FFF2-40B4-BE49-F238E27FC236}">
                  <a16:creationId xmlns:a16="http://schemas.microsoft.com/office/drawing/2014/main" id="{DFAB5BD2-26C5-4879-87C7-CB7DEA1CE6F9}"/>
                </a:ext>
              </a:extLst>
            </p:cNvPr>
            <p:cNvSpPr/>
            <p:nvPr/>
          </p:nvSpPr>
          <p:spPr>
            <a:xfrm>
              <a:off x="-51438" y="546567"/>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18" name="Freeform: Shape 17">
              <a:extLst>
                <a:ext uri="{FF2B5EF4-FFF2-40B4-BE49-F238E27FC236}">
                  <a16:creationId xmlns:a16="http://schemas.microsoft.com/office/drawing/2014/main" id="{6E68D775-CD09-4574-A93E-7BDE4591B6FF}"/>
                </a:ext>
              </a:extLst>
            </p:cNvPr>
            <p:cNvSpPr/>
            <p:nvPr/>
          </p:nvSpPr>
          <p:spPr>
            <a:xfrm>
              <a:off x="-51438" y="683426"/>
              <a:ext cx="23005101" cy="83467"/>
            </a:xfrm>
            <a:custGeom>
              <a:avLst/>
              <a:gdLst>
                <a:gd name="connsiteX0" fmla="*/ 22585310 w 23005101"/>
                <a:gd name="connsiteY0" fmla="*/ 83178 h 83467"/>
                <a:gd name="connsiteX1" fmla="*/ 22495328 w 23005101"/>
                <a:gd name="connsiteY1" fmla="*/ 49192 h 83467"/>
                <a:gd name="connsiteX2" fmla="*/ 22346644 w 23005101"/>
                <a:gd name="connsiteY2" fmla="*/ 49192 h 83467"/>
                <a:gd name="connsiteX3" fmla="*/ 22167064 w 23005101"/>
                <a:gd name="connsiteY3" fmla="*/ 49192 h 83467"/>
                <a:gd name="connsiteX4" fmla="*/ 22018380 w 23005101"/>
                <a:gd name="connsiteY4" fmla="*/ 49192 h 83467"/>
                <a:gd name="connsiteX5" fmla="*/ 21838800 w 23005101"/>
                <a:gd name="connsiteY5" fmla="*/ 49192 h 83467"/>
                <a:gd name="connsiteX6" fmla="*/ 21690116 w 23005101"/>
                <a:gd name="connsiteY6" fmla="*/ 49192 h 83467"/>
                <a:gd name="connsiteX7" fmla="*/ 21510536 w 23005101"/>
                <a:gd name="connsiteY7" fmla="*/ 49192 h 83467"/>
                <a:gd name="connsiteX8" fmla="*/ 21361854 w 23005101"/>
                <a:gd name="connsiteY8" fmla="*/ 49192 h 83467"/>
                <a:gd name="connsiteX9" fmla="*/ 21182272 w 23005101"/>
                <a:gd name="connsiteY9" fmla="*/ 49192 h 83467"/>
                <a:gd name="connsiteX10" fmla="*/ 21033590 w 23005101"/>
                <a:gd name="connsiteY10" fmla="*/ 49192 h 83467"/>
                <a:gd name="connsiteX11" fmla="*/ 20854010 w 23005101"/>
                <a:gd name="connsiteY11" fmla="*/ 49192 h 83467"/>
                <a:gd name="connsiteX12" fmla="*/ 20705326 w 23005101"/>
                <a:gd name="connsiteY12" fmla="*/ 49192 h 83467"/>
                <a:gd name="connsiteX13" fmla="*/ 20525358 w 23005101"/>
                <a:gd name="connsiteY13" fmla="*/ 49192 h 83467"/>
                <a:gd name="connsiteX14" fmla="*/ 20376676 w 23005101"/>
                <a:gd name="connsiteY14" fmla="*/ 49192 h 83467"/>
                <a:gd name="connsiteX15" fmla="*/ 20196708 w 23005101"/>
                <a:gd name="connsiteY15" fmla="*/ 49192 h 83467"/>
                <a:gd name="connsiteX16" fmla="*/ 20048026 w 23005101"/>
                <a:gd name="connsiteY16" fmla="*/ 49192 h 83467"/>
                <a:gd name="connsiteX17" fmla="*/ 19868446 w 23005101"/>
                <a:gd name="connsiteY17" fmla="*/ 49192 h 83467"/>
                <a:gd name="connsiteX18" fmla="*/ 19719762 w 23005101"/>
                <a:gd name="connsiteY18" fmla="*/ 49192 h 83467"/>
                <a:gd name="connsiteX19" fmla="*/ 19540182 w 23005101"/>
                <a:gd name="connsiteY19" fmla="*/ 49192 h 83467"/>
                <a:gd name="connsiteX20" fmla="*/ 19391498 w 23005101"/>
                <a:gd name="connsiteY20" fmla="*/ 49192 h 83467"/>
                <a:gd name="connsiteX21" fmla="*/ 19211920 w 23005101"/>
                <a:gd name="connsiteY21" fmla="*/ 49192 h 83467"/>
                <a:gd name="connsiteX22" fmla="*/ 19063234 w 23005101"/>
                <a:gd name="connsiteY22" fmla="*/ 49192 h 83467"/>
                <a:gd name="connsiteX23" fmla="*/ 18883656 w 23005101"/>
                <a:gd name="connsiteY23" fmla="*/ 49192 h 83467"/>
                <a:gd name="connsiteX24" fmla="*/ 18734972 w 23005101"/>
                <a:gd name="connsiteY24" fmla="*/ 49192 h 83467"/>
                <a:gd name="connsiteX25" fmla="*/ 18555006 w 23005101"/>
                <a:gd name="connsiteY25" fmla="*/ 49192 h 83467"/>
                <a:gd name="connsiteX26" fmla="*/ 18406320 w 23005101"/>
                <a:gd name="connsiteY26" fmla="*/ 49192 h 83467"/>
                <a:gd name="connsiteX27" fmla="*/ 18226356 w 23005101"/>
                <a:gd name="connsiteY27" fmla="*/ 49192 h 83467"/>
                <a:gd name="connsiteX28" fmla="*/ 18077672 w 23005101"/>
                <a:gd name="connsiteY28" fmla="*/ 49192 h 83467"/>
                <a:gd name="connsiteX29" fmla="*/ 17898092 w 23005101"/>
                <a:gd name="connsiteY29" fmla="*/ 49192 h 83467"/>
                <a:gd name="connsiteX30" fmla="*/ 17749408 w 23005101"/>
                <a:gd name="connsiteY30" fmla="*/ 49192 h 83467"/>
                <a:gd name="connsiteX31" fmla="*/ 17569442 w 23005101"/>
                <a:gd name="connsiteY31" fmla="*/ 49192 h 83467"/>
                <a:gd name="connsiteX32" fmla="*/ 17420758 w 23005101"/>
                <a:gd name="connsiteY32" fmla="*/ 49192 h 83467"/>
                <a:gd name="connsiteX33" fmla="*/ 17240792 w 23005101"/>
                <a:gd name="connsiteY33" fmla="*/ 49192 h 83467"/>
                <a:gd name="connsiteX34" fmla="*/ 17092108 w 23005101"/>
                <a:gd name="connsiteY34" fmla="*/ 49192 h 83467"/>
                <a:gd name="connsiteX35" fmla="*/ 16912528 w 23005101"/>
                <a:gd name="connsiteY35" fmla="*/ 49192 h 83467"/>
                <a:gd name="connsiteX36" fmla="*/ 16763844 w 23005101"/>
                <a:gd name="connsiteY36" fmla="*/ 49192 h 83467"/>
                <a:gd name="connsiteX37" fmla="*/ 16584265 w 23005101"/>
                <a:gd name="connsiteY37" fmla="*/ 49192 h 83467"/>
                <a:gd name="connsiteX38" fmla="*/ 16435581 w 23005101"/>
                <a:gd name="connsiteY38" fmla="*/ 49192 h 83467"/>
                <a:gd name="connsiteX39" fmla="*/ 16255616 w 23005101"/>
                <a:gd name="connsiteY39" fmla="*/ 49192 h 83467"/>
                <a:gd name="connsiteX40" fmla="*/ 16106931 w 23005101"/>
                <a:gd name="connsiteY40" fmla="*/ 49192 h 83467"/>
                <a:gd name="connsiteX41" fmla="*/ 15926966 w 23005101"/>
                <a:gd name="connsiteY41" fmla="*/ 49192 h 83467"/>
                <a:gd name="connsiteX42" fmla="*/ 15778281 w 23005101"/>
                <a:gd name="connsiteY42" fmla="*/ 49192 h 83467"/>
                <a:gd name="connsiteX43" fmla="*/ 15598702 w 23005101"/>
                <a:gd name="connsiteY43" fmla="*/ 49192 h 83467"/>
                <a:gd name="connsiteX44" fmla="*/ 15450018 w 23005101"/>
                <a:gd name="connsiteY44" fmla="*/ 49192 h 83467"/>
                <a:gd name="connsiteX45" fmla="*/ 15270438 w 23005101"/>
                <a:gd name="connsiteY45" fmla="*/ 49192 h 83467"/>
                <a:gd name="connsiteX46" fmla="*/ 15121754 w 23005101"/>
                <a:gd name="connsiteY46" fmla="*/ 49192 h 83467"/>
                <a:gd name="connsiteX47" fmla="*/ 14942175 w 23005101"/>
                <a:gd name="connsiteY47" fmla="*/ 49192 h 83467"/>
                <a:gd name="connsiteX48" fmla="*/ 14793490 w 23005101"/>
                <a:gd name="connsiteY48" fmla="*/ 49192 h 83467"/>
                <a:gd name="connsiteX49" fmla="*/ 14613911 w 23005101"/>
                <a:gd name="connsiteY49" fmla="*/ 49192 h 83467"/>
                <a:gd name="connsiteX50" fmla="*/ 14465227 w 23005101"/>
                <a:gd name="connsiteY50" fmla="*/ 49192 h 83467"/>
                <a:gd name="connsiteX51" fmla="*/ 14285647 w 23005101"/>
                <a:gd name="connsiteY51" fmla="*/ 49192 h 83467"/>
                <a:gd name="connsiteX52" fmla="*/ 14136963 w 23005101"/>
                <a:gd name="connsiteY52" fmla="*/ 49192 h 83467"/>
                <a:gd name="connsiteX53" fmla="*/ 13957384 w 23005101"/>
                <a:gd name="connsiteY53" fmla="*/ 49192 h 83467"/>
                <a:gd name="connsiteX54" fmla="*/ 13808699 w 23005101"/>
                <a:gd name="connsiteY54" fmla="*/ 49192 h 83467"/>
                <a:gd name="connsiteX55" fmla="*/ 13628734 w 23005101"/>
                <a:gd name="connsiteY55" fmla="*/ 49192 h 83467"/>
                <a:gd name="connsiteX56" fmla="*/ 13480049 w 23005101"/>
                <a:gd name="connsiteY56" fmla="*/ 49192 h 83467"/>
                <a:gd name="connsiteX57" fmla="*/ 13300085 w 23005101"/>
                <a:gd name="connsiteY57" fmla="*/ 49192 h 83467"/>
                <a:gd name="connsiteX58" fmla="*/ 13151400 w 23005101"/>
                <a:gd name="connsiteY58" fmla="*/ 49192 h 83467"/>
                <a:gd name="connsiteX59" fmla="*/ 12971434 w 23005101"/>
                <a:gd name="connsiteY59" fmla="*/ 49192 h 83467"/>
                <a:gd name="connsiteX60" fmla="*/ 12822750 w 23005101"/>
                <a:gd name="connsiteY60" fmla="*/ 49192 h 83467"/>
                <a:gd name="connsiteX61" fmla="*/ 12643171 w 23005101"/>
                <a:gd name="connsiteY61" fmla="*/ 49192 h 83467"/>
                <a:gd name="connsiteX62" fmla="*/ 12494486 w 23005101"/>
                <a:gd name="connsiteY62" fmla="*/ 49192 h 83467"/>
                <a:gd name="connsiteX63" fmla="*/ 12314907 w 23005101"/>
                <a:gd name="connsiteY63" fmla="*/ 49192 h 83467"/>
                <a:gd name="connsiteX64" fmla="*/ 12166223 w 23005101"/>
                <a:gd name="connsiteY64" fmla="*/ 49192 h 83467"/>
                <a:gd name="connsiteX65" fmla="*/ 11986257 w 23005101"/>
                <a:gd name="connsiteY65" fmla="*/ 49192 h 83467"/>
                <a:gd name="connsiteX66" fmla="*/ 11837573 w 23005101"/>
                <a:gd name="connsiteY66" fmla="*/ 49192 h 83467"/>
                <a:gd name="connsiteX67" fmla="*/ 11657607 w 23005101"/>
                <a:gd name="connsiteY67" fmla="*/ 49192 h 83467"/>
                <a:gd name="connsiteX68" fmla="*/ 11508923 w 23005101"/>
                <a:gd name="connsiteY68" fmla="*/ 49192 h 83467"/>
                <a:gd name="connsiteX69" fmla="*/ 11328958 w 23005101"/>
                <a:gd name="connsiteY69" fmla="*/ 49192 h 83467"/>
                <a:gd name="connsiteX70" fmla="*/ 11180273 w 23005101"/>
                <a:gd name="connsiteY70" fmla="*/ 49192 h 83467"/>
                <a:gd name="connsiteX71" fmla="*/ 11000694 w 23005101"/>
                <a:gd name="connsiteY71" fmla="*/ 49192 h 83467"/>
                <a:gd name="connsiteX72" fmla="*/ 10852010 w 23005101"/>
                <a:gd name="connsiteY72" fmla="*/ 49192 h 83467"/>
                <a:gd name="connsiteX73" fmla="*/ 10672044 w 23005101"/>
                <a:gd name="connsiteY73" fmla="*/ 49192 h 83467"/>
                <a:gd name="connsiteX74" fmla="*/ 10523359 w 23005101"/>
                <a:gd name="connsiteY74" fmla="*/ 49192 h 83467"/>
                <a:gd name="connsiteX75" fmla="*/ 10343780 w 23005101"/>
                <a:gd name="connsiteY75" fmla="*/ 49192 h 83467"/>
                <a:gd name="connsiteX76" fmla="*/ 10195096 w 23005101"/>
                <a:gd name="connsiteY76" fmla="*/ 49192 h 83467"/>
                <a:gd name="connsiteX77" fmla="*/ 10015517 w 23005101"/>
                <a:gd name="connsiteY77" fmla="*/ 49192 h 83467"/>
                <a:gd name="connsiteX78" fmla="*/ 9866833 w 23005101"/>
                <a:gd name="connsiteY78" fmla="*/ 49192 h 83467"/>
                <a:gd name="connsiteX79" fmla="*/ 9687253 w 23005101"/>
                <a:gd name="connsiteY79" fmla="*/ 49192 h 83467"/>
                <a:gd name="connsiteX80" fmla="*/ 9538569 w 23005101"/>
                <a:gd name="connsiteY80" fmla="*/ 49192 h 83467"/>
                <a:gd name="connsiteX81" fmla="*/ 9358989 w 23005101"/>
                <a:gd name="connsiteY81" fmla="*/ 49192 h 83467"/>
                <a:gd name="connsiteX82" fmla="*/ 9210305 w 23005101"/>
                <a:gd name="connsiteY82" fmla="*/ 49192 h 83467"/>
                <a:gd name="connsiteX83" fmla="*/ 9030340 w 23005101"/>
                <a:gd name="connsiteY83" fmla="*/ 49192 h 83467"/>
                <a:gd name="connsiteX84" fmla="*/ 8881655 w 23005101"/>
                <a:gd name="connsiteY84" fmla="*/ 49192 h 83467"/>
                <a:gd name="connsiteX85" fmla="*/ 8701690 w 23005101"/>
                <a:gd name="connsiteY85" fmla="*/ 49192 h 83467"/>
                <a:gd name="connsiteX86" fmla="*/ 8553006 w 23005101"/>
                <a:gd name="connsiteY86" fmla="*/ 49192 h 83467"/>
                <a:gd name="connsiteX87" fmla="*/ 8373427 w 23005101"/>
                <a:gd name="connsiteY87" fmla="*/ 49192 h 83467"/>
                <a:gd name="connsiteX88" fmla="*/ 8224742 w 23005101"/>
                <a:gd name="connsiteY88" fmla="*/ 49192 h 83467"/>
                <a:gd name="connsiteX89" fmla="*/ 8045163 w 23005101"/>
                <a:gd name="connsiteY89" fmla="*/ 49192 h 83467"/>
                <a:gd name="connsiteX90" fmla="*/ 7896479 w 23005101"/>
                <a:gd name="connsiteY90" fmla="*/ 49192 h 83467"/>
                <a:gd name="connsiteX91" fmla="*/ 7716899 w 23005101"/>
                <a:gd name="connsiteY91" fmla="*/ 49192 h 83467"/>
                <a:gd name="connsiteX92" fmla="*/ 7568215 w 23005101"/>
                <a:gd name="connsiteY92" fmla="*/ 49192 h 83467"/>
                <a:gd name="connsiteX93" fmla="*/ 7388636 w 23005101"/>
                <a:gd name="connsiteY93" fmla="*/ 49192 h 83467"/>
                <a:gd name="connsiteX94" fmla="*/ 7239951 w 23005101"/>
                <a:gd name="connsiteY94" fmla="*/ 49192 h 83467"/>
                <a:gd name="connsiteX95" fmla="*/ 7060372 w 23005101"/>
                <a:gd name="connsiteY95" fmla="*/ 49192 h 83467"/>
                <a:gd name="connsiteX96" fmla="*/ 6911688 w 23005101"/>
                <a:gd name="connsiteY96" fmla="*/ 49192 h 83467"/>
                <a:gd name="connsiteX97" fmla="*/ 6732108 w 23005101"/>
                <a:gd name="connsiteY97" fmla="*/ 49192 h 83467"/>
                <a:gd name="connsiteX98" fmla="*/ 6583424 w 23005101"/>
                <a:gd name="connsiteY98" fmla="*/ 49192 h 83467"/>
                <a:gd name="connsiteX99" fmla="*/ 6403458 w 23005101"/>
                <a:gd name="connsiteY99" fmla="*/ 49192 h 83467"/>
                <a:gd name="connsiteX100" fmla="*/ 6254774 w 23005101"/>
                <a:gd name="connsiteY100" fmla="*/ 49192 h 83467"/>
                <a:gd name="connsiteX101" fmla="*/ 6075195 w 23005101"/>
                <a:gd name="connsiteY101" fmla="*/ 49192 h 83467"/>
                <a:gd name="connsiteX102" fmla="*/ 5926511 w 23005101"/>
                <a:gd name="connsiteY102" fmla="*/ 49192 h 83467"/>
                <a:gd name="connsiteX103" fmla="*/ 5746931 w 23005101"/>
                <a:gd name="connsiteY103" fmla="*/ 49192 h 83467"/>
                <a:gd name="connsiteX104" fmla="*/ 5598247 w 23005101"/>
                <a:gd name="connsiteY104" fmla="*/ 49192 h 83467"/>
                <a:gd name="connsiteX105" fmla="*/ 5418281 w 23005101"/>
                <a:gd name="connsiteY105" fmla="*/ 49192 h 83467"/>
                <a:gd name="connsiteX106" fmla="*/ 5269597 w 23005101"/>
                <a:gd name="connsiteY106" fmla="*/ 49192 h 83467"/>
                <a:gd name="connsiteX107" fmla="*/ 5090018 w 23005101"/>
                <a:gd name="connsiteY107" fmla="*/ 49192 h 83467"/>
                <a:gd name="connsiteX108" fmla="*/ 4941333 w 23005101"/>
                <a:gd name="connsiteY108" fmla="*/ 49192 h 83467"/>
                <a:gd name="connsiteX109" fmla="*/ 4761368 w 23005101"/>
                <a:gd name="connsiteY109" fmla="*/ 49192 h 83467"/>
                <a:gd name="connsiteX110" fmla="*/ 4612684 w 23005101"/>
                <a:gd name="connsiteY110" fmla="*/ 49192 h 83467"/>
                <a:gd name="connsiteX111" fmla="*/ 4433104 w 23005101"/>
                <a:gd name="connsiteY111" fmla="*/ 49192 h 83467"/>
                <a:gd name="connsiteX112" fmla="*/ 4284420 w 23005101"/>
                <a:gd name="connsiteY112" fmla="*/ 49192 h 83467"/>
                <a:gd name="connsiteX113" fmla="*/ 4104840 w 23005101"/>
                <a:gd name="connsiteY113" fmla="*/ 49192 h 83467"/>
                <a:gd name="connsiteX114" fmla="*/ 3956156 w 23005101"/>
                <a:gd name="connsiteY114" fmla="*/ 49192 h 83467"/>
                <a:gd name="connsiteX115" fmla="*/ 3776190 w 23005101"/>
                <a:gd name="connsiteY115" fmla="*/ 49192 h 83467"/>
                <a:gd name="connsiteX116" fmla="*/ 3627506 w 23005101"/>
                <a:gd name="connsiteY116" fmla="*/ 49192 h 83467"/>
                <a:gd name="connsiteX117" fmla="*/ 3447541 w 23005101"/>
                <a:gd name="connsiteY117" fmla="*/ 49192 h 83467"/>
                <a:gd name="connsiteX118" fmla="*/ 3298857 w 23005101"/>
                <a:gd name="connsiteY118" fmla="*/ 49192 h 83467"/>
                <a:gd name="connsiteX119" fmla="*/ 3118891 w 23005101"/>
                <a:gd name="connsiteY119" fmla="*/ 49192 h 83467"/>
                <a:gd name="connsiteX120" fmla="*/ 2970207 w 23005101"/>
                <a:gd name="connsiteY120" fmla="*/ 49192 h 83467"/>
                <a:gd name="connsiteX121" fmla="*/ 2790241 w 23005101"/>
                <a:gd name="connsiteY121" fmla="*/ 49192 h 83467"/>
                <a:gd name="connsiteX122" fmla="*/ 2641557 w 23005101"/>
                <a:gd name="connsiteY122" fmla="*/ 49192 h 83467"/>
                <a:gd name="connsiteX123" fmla="*/ 2461977 w 23005101"/>
                <a:gd name="connsiteY123" fmla="*/ 49192 h 83467"/>
                <a:gd name="connsiteX124" fmla="*/ 2313293 w 23005101"/>
                <a:gd name="connsiteY124" fmla="*/ 49192 h 83467"/>
                <a:gd name="connsiteX125" fmla="*/ 2133714 w 23005101"/>
                <a:gd name="connsiteY125" fmla="*/ 49192 h 83467"/>
                <a:gd name="connsiteX126" fmla="*/ 1985030 w 23005101"/>
                <a:gd name="connsiteY126" fmla="*/ 49192 h 83467"/>
                <a:gd name="connsiteX127" fmla="*/ 1805450 w 23005101"/>
                <a:gd name="connsiteY127" fmla="*/ 49192 h 83467"/>
                <a:gd name="connsiteX128" fmla="*/ 1656766 w 23005101"/>
                <a:gd name="connsiteY128" fmla="*/ 49192 h 83467"/>
                <a:gd name="connsiteX129" fmla="*/ 1476800 w 23005101"/>
                <a:gd name="connsiteY129" fmla="*/ 49192 h 83467"/>
                <a:gd name="connsiteX130" fmla="*/ 1328116 w 23005101"/>
                <a:gd name="connsiteY130" fmla="*/ 49192 h 83467"/>
                <a:gd name="connsiteX131" fmla="*/ 1148150 w 23005101"/>
                <a:gd name="connsiteY131" fmla="*/ 49192 h 83467"/>
                <a:gd name="connsiteX132" fmla="*/ 999466 w 23005101"/>
                <a:gd name="connsiteY132" fmla="*/ 49192 h 83467"/>
                <a:gd name="connsiteX133" fmla="*/ 819887 w 23005101"/>
                <a:gd name="connsiteY133" fmla="*/ 49192 h 83467"/>
                <a:gd name="connsiteX134" fmla="*/ 671203 w 23005101"/>
                <a:gd name="connsiteY134" fmla="*/ 49192 h 83467"/>
                <a:gd name="connsiteX135" fmla="*/ 491623 w 23005101"/>
                <a:gd name="connsiteY135" fmla="*/ 49192 h 83467"/>
                <a:gd name="connsiteX136" fmla="*/ 342939 w 23005101"/>
                <a:gd name="connsiteY136" fmla="*/ 49192 h 83467"/>
                <a:gd name="connsiteX137" fmla="*/ 163359 w 23005101"/>
                <a:gd name="connsiteY137" fmla="*/ 49192 h 83467"/>
                <a:gd name="connsiteX138" fmla="*/ 14675 w 23005101"/>
                <a:gd name="connsiteY138" fmla="*/ 49192 h 83467"/>
                <a:gd name="connsiteX139" fmla="*/ 0 w 23005101"/>
                <a:gd name="connsiteY139" fmla="*/ 33744 h 83467"/>
                <a:gd name="connsiteX140" fmla="*/ 179580 w 23005101"/>
                <a:gd name="connsiteY140" fmla="*/ 33744 h 83467"/>
                <a:gd name="connsiteX141" fmla="*/ 328264 w 23005101"/>
                <a:gd name="connsiteY141" fmla="*/ 33744 h 83467"/>
                <a:gd name="connsiteX142" fmla="*/ 507843 w 23005101"/>
                <a:gd name="connsiteY142" fmla="*/ 33744 h 83467"/>
                <a:gd name="connsiteX143" fmla="*/ 656527 w 23005101"/>
                <a:gd name="connsiteY143" fmla="*/ 33744 h 83467"/>
                <a:gd name="connsiteX144" fmla="*/ 836107 w 23005101"/>
                <a:gd name="connsiteY144" fmla="*/ 33744 h 83467"/>
                <a:gd name="connsiteX145" fmla="*/ 984791 w 23005101"/>
                <a:gd name="connsiteY145" fmla="*/ 33744 h 83467"/>
                <a:gd name="connsiteX146" fmla="*/ 1164757 w 23005101"/>
                <a:gd name="connsiteY146" fmla="*/ 33744 h 83467"/>
                <a:gd name="connsiteX147" fmla="*/ 1313441 w 23005101"/>
                <a:gd name="connsiteY147" fmla="*/ 33744 h 83467"/>
                <a:gd name="connsiteX148" fmla="*/ 1493406 w 23005101"/>
                <a:gd name="connsiteY148" fmla="*/ 33744 h 83467"/>
                <a:gd name="connsiteX149" fmla="*/ 1642091 w 23005101"/>
                <a:gd name="connsiteY149" fmla="*/ 33744 h 83467"/>
                <a:gd name="connsiteX150" fmla="*/ 1821670 w 23005101"/>
                <a:gd name="connsiteY150" fmla="*/ 33744 h 83467"/>
                <a:gd name="connsiteX151" fmla="*/ 1970354 w 23005101"/>
                <a:gd name="connsiteY151" fmla="*/ 33744 h 83467"/>
                <a:gd name="connsiteX152" fmla="*/ 2149934 w 23005101"/>
                <a:gd name="connsiteY152" fmla="*/ 33744 h 83467"/>
                <a:gd name="connsiteX153" fmla="*/ 2298618 w 23005101"/>
                <a:gd name="connsiteY153" fmla="*/ 33744 h 83467"/>
                <a:gd name="connsiteX154" fmla="*/ 2478197 w 23005101"/>
                <a:gd name="connsiteY154" fmla="*/ 33744 h 83467"/>
                <a:gd name="connsiteX155" fmla="*/ 2626881 w 23005101"/>
                <a:gd name="connsiteY155" fmla="*/ 33744 h 83467"/>
                <a:gd name="connsiteX156" fmla="*/ 2806461 w 23005101"/>
                <a:gd name="connsiteY156" fmla="*/ 33744 h 83467"/>
                <a:gd name="connsiteX157" fmla="*/ 2955145 w 23005101"/>
                <a:gd name="connsiteY157" fmla="*/ 33744 h 83467"/>
                <a:gd name="connsiteX158" fmla="*/ 3135111 w 23005101"/>
                <a:gd name="connsiteY158" fmla="*/ 33744 h 83467"/>
                <a:gd name="connsiteX159" fmla="*/ 3283795 w 23005101"/>
                <a:gd name="connsiteY159" fmla="*/ 33744 h 83467"/>
                <a:gd name="connsiteX160" fmla="*/ 3463761 w 23005101"/>
                <a:gd name="connsiteY160" fmla="*/ 33744 h 83467"/>
                <a:gd name="connsiteX161" fmla="*/ 3612445 w 23005101"/>
                <a:gd name="connsiteY161" fmla="*/ 33744 h 83467"/>
                <a:gd name="connsiteX162" fmla="*/ 3792410 w 23005101"/>
                <a:gd name="connsiteY162" fmla="*/ 33744 h 83467"/>
                <a:gd name="connsiteX163" fmla="*/ 3941095 w 23005101"/>
                <a:gd name="connsiteY163" fmla="*/ 33744 h 83467"/>
                <a:gd name="connsiteX164" fmla="*/ 4121060 w 23005101"/>
                <a:gd name="connsiteY164" fmla="*/ 33744 h 83467"/>
                <a:gd name="connsiteX165" fmla="*/ 4269745 w 23005101"/>
                <a:gd name="connsiteY165" fmla="*/ 33744 h 83467"/>
                <a:gd name="connsiteX166" fmla="*/ 4449324 w 23005101"/>
                <a:gd name="connsiteY166" fmla="*/ 33744 h 83467"/>
                <a:gd name="connsiteX167" fmla="*/ 4598008 w 23005101"/>
                <a:gd name="connsiteY167" fmla="*/ 33744 h 83467"/>
                <a:gd name="connsiteX168" fmla="*/ 4777588 w 23005101"/>
                <a:gd name="connsiteY168" fmla="*/ 33744 h 83467"/>
                <a:gd name="connsiteX169" fmla="*/ 4926272 w 23005101"/>
                <a:gd name="connsiteY169" fmla="*/ 33744 h 83467"/>
                <a:gd name="connsiteX170" fmla="*/ 5106238 w 23005101"/>
                <a:gd name="connsiteY170" fmla="*/ 33744 h 83467"/>
                <a:gd name="connsiteX171" fmla="*/ 5254922 w 23005101"/>
                <a:gd name="connsiteY171" fmla="*/ 33744 h 83467"/>
                <a:gd name="connsiteX172" fmla="*/ 5434887 w 23005101"/>
                <a:gd name="connsiteY172" fmla="*/ 33744 h 83467"/>
                <a:gd name="connsiteX173" fmla="*/ 5583572 w 23005101"/>
                <a:gd name="connsiteY173" fmla="*/ 33744 h 83467"/>
                <a:gd name="connsiteX174" fmla="*/ 5763538 w 23005101"/>
                <a:gd name="connsiteY174" fmla="*/ 33744 h 83467"/>
                <a:gd name="connsiteX175" fmla="*/ 5912221 w 23005101"/>
                <a:gd name="connsiteY175" fmla="*/ 33744 h 83467"/>
                <a:gd name="connsiteX176" fmla="*/ 6091801 w 23005101"/>
                <a:gd name="connsiteY176" fmla="*/ 33744 h 83467"/>
                <a:gd name="connsiteX177" fmla="*/ 6240485 w 23005101"/>
                <a:gd name="connsiteY177" fmla="*/ 33744 h 83467"/>
                <a:gd name="connsiteX178" fmla="*/ 6420065 w 23005101"/>
                <a:gd name="connsiteY178" fmla="*/ 33744 h 83467"/>
                <a:gd name="connsiteX179" fmla="*/ 6568749 w 23005101"/>
                <a:gd name="connsiteY179" fmla="*/ 33744 h 83467"/>
                <a:gd name="connsiteX180" fmla="*/ 6748328 w 23005101"/>
                <a:gd name="connsiteY180" fmla="*/ 33744 h 83467"/>
                <a:gd name="connsiteX181" fmla="*/ 6897012 w 23005101"/>
                <a:gd name="connsiteY181" fmla="*/ 33744 h 83467"/>
                <a:gd name="connsiteX182" fmla="*/ 7076592 w 23005101"/>
                <a:gd name="connsiteY182" fmla="*/ 33744 h 83467"/>
                <a:gd name="connsiteX183" fmla="*/ 7225276 w 23005101"/>
                <a:gd name="connsiteY183" fmla="*/ 33744 h 83467"/>
                <a:gd name="connsiteX184" fmla="*/ 7405242 w 23005101"/>
                <a:gd name="connsiteY184" fmla="*/ 33744 h 83467"/>
                <a:gd name="connsiteX185" fmla="*/ 7553926 w 23005101"/>
                <a:gd name="connsiteY185" fmla="*/ 33744 h 83467"/>
                <a:gd name="connsiteX186" fmla="*/ 7733505 w 23005101"/>
                <a:gd name="connsiteY186" fmla="*/ 33744 h 83467"/>
                <a:gd name="connsiteX187" fmla="*/ 7882190 w 23005101"/>
                <a:gd name="connsiteY187" fmla="*/ 33744 h 83467"/>
                <a:gd name="connsiteX188" fmla="*/ 8061769 w 23005101"/>
                <a:gd name="connsiteY188" fmla="*/ 33744 h 83467"/>
                <a:gd name="connsiteX189" fmla="*/ 8210453 w 23005101"/>
                <a:gd name="connsiteY189" fmla="*/ 33744 h 83467"/>
                <a:gd name="connsiteX190" fmla="*/ 8390418 w 23005101"/>
                <a:gd name="connsiteY190" fmla="*/ 33744 h 83467"/>
                <a:gd name="connsiteX191" fmla="*/ 8539103 w 23005101"/>
                <a:gd name="connsiteY191" fmla="*/ 33744 h 83467"/>
                <a:gd name="connsiteX192" fmla="*/ 8718682 w 23005101"/>
                <a:gd name="connsiteY192" fmla="*/ 33744 h 83467"/>
                <a:gd name="connsiteX193" fmla="*/ 8867366 w 23005101"/>
                <a:gd name="connsiteY193" fmla="*/ 33744 h 83467"/>
                <a:gd name="connsiteX194" fmla="*/ 9047332 w 23005101"/>
                <a:gd name="connsiteY194" fmla="*/ 33744 h 83467"/>
                <a:gd name="connsiteX195" fmla="*/ 9196016 w 23005101"/>
                <a:gd name="connsiteY195" fmla="*/ 33744 h 83467"/>
                <a:gd name="connsiteX196" fmla="*/ 9375596 w 23005101"/>
                <a:gd name="connsiteY196" fmla="*/ 33744 h 83467"/>
                <a:gd name="connsiteX197" fmla="*/ 9524280 w 23005101"/>
                <a:gd name="connsiteY197" fmla="*/ 33744 h 83467"/>
                <a:gd name="connsiteX198" fmla="*/ 9703859 w 23005101"/>
                <a:gd name="connsiteY198" fmla="*/ 33744 h 83467"/>
                <a:gd name="connsiteX199" fmla="*/ 9852543 w 23005101"/>
                <a:gd name="connsiteY199" fmla="*/ 33744 h 83467"/>
                <a:gd name="connsiteX200" fmla="*/ 10032123 w 23005101"/>
                <a:gd name="connsiteY200" fmla="*/ 33744 h 83467"/>
                <a:gd name="connsiteX201" fmla="*/ 10180807 w 23005101"/>
                <a:gd name="connsiteY201" fmla="*/ 33744 h 83467"/>
                <a:gd name="connsiteX202" fmla="*/ 10360773 w 23005101"/>
                <a:gd name="connsiteY202" fmla="*/ 33744 h 83467"/>
                <a:gd name="connsiteX203" fmla="*/ 10509457 w 23005101"/>
                <a:gd name="connsiteY203" fmla="*/ 33744 h 83467"/>
                <a:gd name="connsiteX204" fmla="*/ 10689036 w 23005101"/>
                <a:gd name="connsiteY204" fmla="*/ 33744 h 83467"/>
                <a:gd name="connsiteX205" fmla="*/ 10837721 w 23005101"/>
                <a:gd name="connsiteY205" fmla="*/ 33744 h 83467"/>
                <a:gd name="connsiteX206" fmla="*/ 11017687 w 23005101"/>
                <a:gd name="connsiteY206" fmla="*/ 33744 h 83467"/>
                <a:gd name="connsiteX207" fmla="*/ 11166371 w 23005101"/>
                <a:gd name="connsiteY207" fmla="*/ 33744 h 83467"/>
                <a:gd name="connsiteX208" fmla="*/ 11345950 w 23005101"/>
                <a:gd name="connsiteY208" fmla="*/ 33744 h 83467"/>
                <a:gd name="connsiteX209" fmla="*/ 11494635 w 23005101"/>
                <a:gd name="connsiteY209" fmla="*/ 33744 h 83467"/>
                <a:gd name="connsiteX210" fmla="*/ 11674214 w 23005101"/>
                <a:gd name="connsiteY210" fmla="*/ 33744 h 83467"/>
                <a:gd name="connsiteX211" fmla="*/ 11822898 w 23005101"/>
                <a:gd name="connsiteY211" fmla="*/ 33744 h 83467"/>
                <a:gd name="connsiteX212" fmla="*/ 12002477 w 23005101"/>
                <a:gd name="connsiteY212" fmla="*/ 33744 h 83467"/>
                <a:gd name="connsiteX213" fmla="*/ 12151162 w 23005101"/>
                <a:gd name="connsiteY213" fmla="*/ 33744 h 83467"/>
                <a:gd name="connsiteX214" fmla="*/ 12330741 w 23005101"/>
                <a:gd name="connsiteY214" fmla="*/ 33744 h 83467"/>
                <a:gd name="connsiteX215" fmla="*/ 12479425 w 23005101"/>
                <a:gd name="connsiteY215" fmla="*/ 33744 h 83467"/>
                <a:gd name="connsiteX216" fmla="*/ 12659390 w 23005101"/>
                <a:gd name="connsiteY216" fmla="*/ 33744 h 83467"/>
                <a:gd name="connsiteX217" fmla="*/ 12808074 w 23005101"/>
                <a:gd name="connsiteY217" fmla="*/ 33744 h 83467"/>
                <a:gd name="connsiteX218" fmla="*/ 12987654 w 23005101"/>
                <a:gd name="connsiteY218" fmla="*/ 33744 h 83467"/>
                <a:gd name="connsiteX219" fmla="*/ 13136338 w 23005101"/>
                <a:gd name="connsiteY219" fmla="*/ 33744 h 83467"/>
                <a:gd name="connsiteX220" fmla="*/ 13315917 w 23005101"/>
                <a:gd name="connsiteY220" fmla="*/ 33744 h 83467"/>
                <a:gd name="connsiteX221" fmla="*/ 13464602 w 23005101"/>
                <a:gd name="connsiteY221" fmla="*/ 33744 h 83467"/>
                <a:gd name="connsiteX222" fmla="*/ 13644181 w 23005101"/>
                <a:gd name="connsiteY222" fmla="*/ 33744 h 83467"/>
                <a:gd name="connsiteX223" fmla="*/ 13792865 w 23005101"/>
                <a:gd name="connsiteY223" fmla="*/ 33744 h 83467"/>
                <a:gd name="connsiteX224" fmla="*/ 13972445 w 23005101"/>
                <a:gd name="connsiteY224" fmla="*/ 33744 h 83467"/>
                <a:gd name="connsiteX225" fmla="*/ 14121129 w 23005101"/>
                <a:gd name="connsiteY225" fmla="*/ 33744 h 83467"/>
                <a:gd name="connsiteX226" fmla="*/ 14300708 w 23005101"/>
                <a:gd name="connsiteY226" fmla="*/ 33744 h 83467"/>
                <a:gd name="connsiteX227" fmla="*/ 14449393 w 23005101"/>
                <a:gd name="connsiteY227" fmla="*/ 33744 h 83467"/>
                <a:gd name="connsiteX228" fmla="*/ 14629359 w 23005101"/>
                <a:gd name="connsiteY228" fmla="*/ 33744 h 83467"/>
                <a:gd name="connsiteX229" fmla="*/ 14778043 w 23005101"/>
                <a:gd name="connsiteY229" fmla="*/ 33744 h 83467"/>
                <a:gd name="connsiteX230" fmla="*/ 14957622 w 23005101"/>
                <a:gd name="connsiteY230" fmla="*/ 33744 h 83467"/>
                <a:gd name="connsiteX231" fmla="*/ 15106307 w 23005101"/>
                <a:gd name="connsiteY231" fmla="*/ 33744 h 83467"/>
                <a:gd name="connsiteX232" fmla="*/ 15286272 w 23005101"/>
                <a:gd name="connsiteY232" fmla="*/ 33744 h 83467"/>
                <a:gd name="connsiteX233" fmla="*/ 15434957 w 23005101"/>
                <a:gd name="connsiteY233" fmla="*/ 33744 h 83467"/>
                <a:gd name="connsiteX234" fmla="*/ 15614921 w 23005101"/>
                <a:gd name="connsiteY234" fmla="*/ 33744 h 83467"/>
                <a:gd name="connsiteX235" fmla="*/ 15763606 w 23005101"/>
                <a:gd name="connsiteY235" fmla="*/ 33744 h 83467"/>
                <a:gd name="connsiteX236" fmla="*/ 15943185 w 23005101"/>
                <a:gd name="connsiteY236" fmla="*/ 33744 h 83467"/>
                <a:gd name="connsiteX237" fmla="*/ 16091869 w 23005101"/>
                <a:gd name="connsiteY237" fmla="*/ 33744 h 83467"/>
                <a:gd name="connsiteX238" fmla="*/ 16271449 w 23005101"/>
                <a:gd name="connsiteY238" fmla="*/ 33744 h 83467"/>
                <a:gd name="connsiteX239" fmla="*/ 16420133 w 23005101"/>
                <a:gd name="connsiteY239" fmla="*/ 33744 h 83467"/>
                <a:gd name="connsiteX240" fmla="*/ 16600099 w 23005101"/>
                <a:gd name="connsiteY240" fmla="*/ 33744 h 83467"/>
                <a:gd name="connsiteX241" fmla="*/ 16748783 w 23005101"/>
                <a:gd name="connsiteY241" fmla="*/ 33744 h 83467"/>
                <a:gd name="connsiteX242" fmla="*/ 16928750 w 23005101"/>
                <a:gd name="connsiteY242" fmla="*/ 33744 h 83467"/>
                <a:gd name="connsiteX243" fmla="*/ 17077434 w 23005101"/>
                <a:gd name="connsiteY243" fmla="*/ 33744 h 83467"/>
                <a:gd name="connsiteX244" fmla="*/ 17257398 w 23005101"/>
                <a:gd name="connsiteY244" fmla="*/ 33744 h 83467"/>
                <a:gd name="connsiteX245" fmla="*/ 17406082 w 23005101"/>
                <a:gd name="connsiteY245" fmla="*/ 33744 h 83467"/>
                <a:gd name="connsiteX246" fmla="*/ 17585662 w 23005101"/>
                <a:gd name="connsiteY246" fmla="*/ 33744 h 83467"/>
                <a:gd name="connsiteX247" fmla="*/ 17734346 w 23005101"/>
                <a:gd name="connsiteY247" fmla="*/ 33744 h 83467"/>
                <a:gd name="connsiteX248" fmla="*/ 17914312 w 23005101"/>
                <a:gd name="connsiteY248" fmla="*/ 33744 h 83467"/>
                <a:gd name="connsiteX249" fmla="*/ 18062996 w 23005101"/>
                <a:gd name="connsiteY249" fmla="*/ 33744 h 83467"/>
                <a:gd name="connsiteX250" fmla="*/ 18242576 w 23005101"/>
                <a:gd name="connsiteY250" fmla="*/ 33744 h 83467"/>
                <a:gd name="connsiteX251" fmla="*/ 18391260 w 23005101"/>
                <a:gd name="connsiteY251" fmla="*/ 33744 h 83467"/>
                <a:gd name="connsiteX252" fmla="*/ 18570840 w 23005101"/>
                <a:gd name="connsiteY252" fmla="*/ 33744 h 83467"/>
                <a:gd name="connsiteX253" fmla="*/ 18719524 w 23005101"/>
                <a:gd name="connsiteY253" fmla="*/ 33744 h 83467"/>
                <a:gd name="connsiteX254" fmla="*/ 18899490 w 23005101"/>
                <a:gd name="connsiteY254" fmla="*/ 33744 h 83467"/>
                <a:gd name="connsiteX255" fmla="*/ 19048174 w 23005101"/>
                <a:gd name="connsiteY255" fmla="*/ 33744 h 83467"/>
                <a:gd name="connsiteX256" fmla="*/ 19228140 w 23005101"/>
                <a:gd name="connsiteY256" fmla="*/ 33744 h 83467"/>
                <a:gd name="connsiteX257" fmla="*/ 19376822 w 23005101"/>
                <a:gd name="connsiteY257" fmla="*/ 33744 h 83467"/>
                <a:gd name="connsiteX258" fmla="*/ 19556788 w 23005101"/>
                <a:gd name="connsiteY258" fmla="*/ 33744 h 83467"/>
                <a:gd name="connsiteX259" fmla="*/ 19705474 w 23005101"/>
                <a:gd name="connsiteY259" fmla="*/ 33744 h 83467"/>
                <a:gd name="connsiteX260" fmla="*/ 19885054 w 23005101"/>
                <a:gd name="connsiteY260" fmla="*/ 33744 h 83467"/>
                <a:gd name="connsiteX261" fmla="*/ 20033736 w 23005101"/>
                <a:gd name="connsiteY261" fmla="*/ 33744 h 83467"/>
                <a:gd name="connsiteX262" fmla="*/ 20213318 w 23005101"/>
                <a:gd name="connsiteY262" fmla="*/ 33744 h 83467"/>
                <a:gd name="connsiteX263" fmla="*/ 20362000 w 23005101"/>
                <a:gd name="connsiteY263" fmla="*/ 33744 h 83467"/>
                <a:gd name="connsiteX264" fmla="*/ 20541580 w 23005101"/>
                <a:gd name="connsiteY264" fmla="*/ 33744 h 83467"/>
                <a:gd name="connsiteX265" fmla="*/ 20690264 w 23005101"/>
                <a:gd name="connsiteY265" fmla="*/ 33744 h 83467"/>
                <a:gd name="connsiteX266" fmla="*/ 20869844 w 23005101"/>
                <a:gd name="connsiteY266" fmla="*/ 33744 h 83467"/>
                <a:gd name="connsiteX267" fmla="*/ 21018528 w 23005101"/>
                <a:gd name="connsiteY267" fmla="*/ 33744 h 83467"/>
                <a:gd name="connsiteX268" fmla="*/ 21198492 w 23005101"/>
                <a:gd name="connsiteY268" fmla="*/ 33744 h 83467"/>
                <a:gd name="connsiteX269" fmla="*/ 21347178 w 23005101"/>
                <a:gd name="connsiteY269" fmla="*/ 33744 h 83467"/>
                <a:gd name="connsiteX270" fmla="*/ 21527142 w 23005101"/>
                <a:gd name="connsiteY270" fmla="*/ 33744 h 83467"/>
                <a:gd name="connsiteX271" fmla="*/ 21675828 w 23005101"/>
                <a:gd name="connsiteY271" fmla="*/ 33744 h 83467"/>
                <a:gd name="connsiteX272" fmla="*/ 21855406 w 23005101"/>
                <a:gd name="connsiteY272" fmla="*/ 33744 h 83467"/>
                <a:gd name="connsiteX273" fmla="*/ 22004092 w 23005101"/>
                <a:gd name="connsiteY273" fmla="*/ 33744 h 83467"/>
                <a:gd name="connsiteX274" fmla="*/ 22184056 w 23005101"/>
                <a:gd name="connsiteY274" fmla="*/ 33744 h 83467"/>
                <a:gd name="connsiteX275" fmla="*/ 22332742 w 23005101"/>
                <a:gd name="connsiteY275" fmla="*/ 33744 h 83467"/>
                <a:gd name="connsiteX276" fmla="*/ 22512706 w 23005101"/>
                <a:gd name="connsiteY276" fmla="*/ 33744 h 83467"/>
                <a:gd name="connsiteX277" fmla="*/ 22661390 w 23005101"/>
                <a:gd name="connsiteY277" fmla="*/ 33744 h 83467"/>
                <a:gd name="connsiteX278" fmla="*/ 22840970 w 23005101"/>
                <a:gd name="connsiteY278" fmla="*/ 33744 h 83467"/>
                <a:gd name="connsiteX279" fmla="*/ 22989654 w 23005101"/>
                <a:gd name="connsiteY279" fmla="*/ 33744 h 83467"/>
                <a:gd name="connsiteX280" fmla="*/ 23005102 w 23005101"/>
                <a:gd name="connsiteY280" fmla="*/ 49578 h 83467"/>
                <a:gd name="connsiteX281" fmla="*/ 22825138 w 23005101"/>
                <a:gd name="connsiteY281" fmla="*/ 49578 h 83467"/>
                <a:gd name="connsiteX282" fmla="*/ 22676452 w 23005101"/>
                <a:gd name="connsiteY282" fmla="*/ 49578 h 83467"/>
                <a:gd name="connsiteX283" fmla="*/ 22585310 w 23005101"/>
                <a:gd name="connsiteY283" fmla="*/ 83178 h 8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467">
                  <a:moveTo>
                    <a:pt x="22585310" y="83178"/>
                  </a:moveTo>
                  <a:cubicBezTo>
                    <a:pt x="22551712" y="83178"/>
                    <a:pt x="22518114" y="71978"/>
                    <a:pt x="22495328" y="49192"/>
                  </a:cubicBezTo>
                  <a:cubicBezTo>
                    <a:pt x="22458638" y="12890"/>
                    <a:pt x="22383332" y="12890"/>
                    <a:pt x="22346644" y="49192"/>
                  </a:cubicBezTo>
                  <a:cubicBezTo>
                    <a:pt x="22301458" y="94377"/>
                    <a:pt x="22212248" y="94377"/>
                    <a:pt x="22167064" y="49192"/>
                  </a:cubicBezTo>
                  <a:cubicBezTo>
                    <a:pt x="22130374" y="12503"/>
                    <a:pt x="22055070" y="12890"/>
                    <a:pt x="22018380" y="49192"/>
                  </a:cubicBezTo>
                  <a:cubicBezTo>
                    <a:pt x="21973194" y="94377"/>
                    <a:pt x="21883984" y="94377"/>
                    <a:pt x="21838800" y="49192"/>
                  </a:cubicBezTo>
                  <a:cubicBezTo>
                    <a:pt x="21802112" y="12503"/>
                    <a:pt x="21727190" y="12890"/>
                    <a:pt x="21690116" y="49192"/>
                  </a:cubicBezTo>
                  <a:cubicBezTo>
                    <a:pt x="21644930" y="94377"/>
                    <a:pt x="21555720" y="94377"/>
                    <a:pt x="21510536" y="49192"/>
                  </a:cubicBezTo>
                  <a:cubicBezTo>
                    <a:pt x="21473848" y="12890"/>
                    <a:pt x="21398926" y="12890"/>
                    <a:pt x="21361854" y="49192"/>
                  </a:cubicBezTo>
                  <a:cubicBezTo>
                    <a:pt x="21316668" y="94377"/>
                    <a:pt x="21227456" y="94377"/>
                    <a:pt x="21182272" y="49192"/>
                  </a:cubicBezTo>
                  <a:cubicBezTo>
                    <a:pt x="21145584" y="12503"/>
                    <a:pt x="21070278" y="12890"/>
                    <a:pt x="21033590" y="49192"/>
                  </a:cubicBezTo>
                  <a:cubicBezTo>
                    <a:pt x="20988404" y="94377"/>
                    <a:pt x="20899194" y="94377"/>
                    <a:pt x="20854010" y="49192"/>
                  </a:cubicBezTo>
                  <a:cubicBezTo>
                    <a:pt x="20817320" y="12890"/>
                    <a:pt x="20742014" y="12503"/>
                    <a:pt x="20705326" y="49192"/>
                  </a:cubicBezTo>
                  <a:cubicBezTo>
                    <a:pt x="20660140" y="94377"/>
                    <a:pt x="20570930" y="94377"/>
                    <a:pt x="20525358" y="49192"/>
                  </a:cubicBezTo>
                  <a:cubicBezTo>
                    <a:pt x="20488672" y="12503"/>
                    <a:pt x="20413364" y="12890"/>
                    <a:pt x="20376676" y="49192"/>
                  </a:cubicBezTo>
                  <a:cubicBezTo>
                    <a:pt x="20331492" y="94377"/>
                    <a:pt x="20242282" y="94377"/>
                    <a:pt x="20196708" y="49192"/>
                  </a:cubicBezTo>
                  <a:cubicBezTo>
                    <a:pt x="20160022" y="12890"/>
                    <a:pt x="20084714" y="12503"/>
                    <a:pt x="20048026" y="49192"/>
                  </a:cubicBezTo>
                  <a:cubicBezTo>
                    <a:pt x="20002842" y="94377"/>
                    <a:pt x="19913632" y="94377"/>
                    <a:pt x="19868446" y="49192"/>
                  </a:cubicBezTo>
                  <a:cubicBezTo>
                    <a:pt x="19831758" y="12890"/>
                    <a:pt x="19756836" y="12890"/>
                    <a:pt x="19719762" y="49192"/>
                  </a:cubicBezTo>
                  <a:cubicBezTo>
                    <a:pt x="19674578" y="94377"/>
                    <a:pt x="19585368" y="94377"/>
                    <a:pt x="19540182" y="49192"/>
                  </a:cubicBezTo>
                  <a:cubicBezTo>
                    <a:pt x="19503494" y="12890"/>
                    <a:pt x="19428188" y="12890"/>
                    <a:pt x="19391498" y="49192"/>
                  </a:cubicBezTo>
                  <a:cubicBezTo>
                    <a:pt x="19346314" y="94377"/>
                    <a:pt x="19257104" y="94377"/>
                    <a:pt x="19211920" y="49192"/>
                  </a:cubicBezTo>
                  <a:cubicBezTo>
                    <a:pt x="19175230" y="12890"/>
                    <a:pt x="19099924" y="12890"/>
                    <a:pt x="19063234" y="49192"/>
                  </a:cubicBezTo>
                  <a:cubicBezTo>
                    <a:pt x="19018050" y="94377"/>
                    <a:pt x="18928840" y="94377"/>
                    <a:pt x="18883656" y="49192"/>
                  </a:cubicBezTo>
                  <a:cubicBezTo>
                    <a:pt x="18846966" y="12890"/>
                    <a:pt x="18771660" y="12890"/>
                    <a:pt x="18734972" y="49192"/>
                  </a:cubicBezTo>
                  <a:cubicBezTo>
                    <a:pt x="18689788" y="94377"/>
                    <a:pt x="18600576" y="94377"/>
                    <a:pt x="18555006" y="49192"/>
                  </a:cubicBezTo>
                  <a:cubicBezTo>
                    <a:pt x="18518318" y="12890"/>
                    <a:pt x="18443396" y="12890"/>
                    <a:pt x="18406320" y="49192"/>
                  </a:cubicBezTo>
                  <a:cubicBezTo>
                    <a:pt x="18360750" y="94377"/>
                    <a:pt x="18271926" y="94377"/>
                    <a:pt x="18226356" y="49192"/>
                  </a:cubicBezTo>
                  <a:cubicBezTo>
                    <a:pt x="18189668" y="12890"/>
                    <a:pt x="18114360" y="12890"/>
                    <a:pt x="18077672" y="49192"/>
                  </a:cubicBezTo>
                  <a:cubicBezTo>
                    <a:pt x="18032486" y="94377"/>
                    <a:pt x="17943276" y="94377"/>
                    <a:pt x="17898092" y="49192"/>
                  </a:cubicBezTo>
                  <a:cubicBezTo>
                    <a:pt x="17861404" y="12890"/>
                    <a:pt x="17786482" y="12890"/>
                    <a:pt x="17749408" y="49192"/>
                  </a:cubicBezTo>
                  <a:cubicBezTo>
                    <a:pt x="17704224" y="94377"/>
                    <a:pt x="17615012" y="94377"/>
                    <a:pt x="17569442" y="49192"/>
                  </a:cubicBezTo>
                  <a:cubicBezTo>
                    <a:pt x="17532754" y="12890"/>
                    <a:pt x="17457832" y="12890"/>
                    <a:pt x="17420758" y="49192"/>
                  </a:cubicBezTo>
                  <a:cubicBezTo>
                    <a:pt x="17375574" y="94377"/>
                    <a:pt x="17286362" y="94377"/>
                    <a:pt x="17240792" y="49192"/>
                  </a:cubicBezTo>
                  <a:cubicBezTo>
                    <a:pt x="17203718" y="12503"/>
                    <a:pt x="17128796" y="12890"/>
                    <a:pt x="17092108" y="49192"/>
                  </a:cubicBezTo>
                  <a:cubicBezTo>
                    <a:pt x="17046538" y="94377"/>
                    <a:pt x="16957714" y="94377"/>
                    <a:pt x="16912528" y="49192"/>
                  </a:cubicBezTo>
                  <a:cubicBezTo>
                    <a:pt x="16875840" y="12503"/>
                    <a:pt x="16800532" y="12890"/>
                    <a:pt x="16763844" y="49192"/>
                  </a:cubicBezTo>
                  <a:cubicBezTo>
                    <a:pt x="16718660" y="94377"/>
                    <a:pt x="16629450" y="94377"/>
                    <a:pt x="16584265" y="49192"/>
                  </a:cubicBezTo>
                  <a:cubicBezTo>
                    <a:pt x="16547577" y="12503"/>
                    <a:pt x="16472269" y="12890"/>
                    <a:pt x="16435581" y="49192"/>
                  </a:cubicBezTo>
                  <a:cubicBezTo>
                    <a:pt x="16390010" y="94377"/>
                    <a:pt x="16301186" y="94377"/>
                    <a:pt x="16255616" y="49192"/>
                  </a:cubicBezTo>
                  <a:cubicBezTo>
                    <a:pt x="16218927" y="12890"/>
                    <a:pt x="16143619" y="12890"/>
                    <a:pt x="16106931" y="49192"/>
                  </a:cubicBezTo>
                  <a:cubicBezTo>
                    <a:pt x="16061361" y="94377"/>
                    <a:pt x="15972536" y="94377"/>
                    <a:pt x="15926966" y="49192"/>
                  </a:cubicBezTo>
                  <a:cubicBezTo>
                    <a:pt x="15890277" y="12890"/>
                    <a:pt x="15815355" y="12890"/>
                    <a:pt x="15778281" y="49192"/>
                  </a:cubicBezTo>
                  <a:cubicBezTo>
                    <a:pt x="15733097" y="94377"/>
                    <a:pt x="15643886" y="94377"/>
                    <a:pt x="15598702" y="49192"/>
                  </a:cubicBezTo>
                  <a:cubicBezTo>
                    <a:pt x="15562013" y="12503"/>
                    <a:pt x="15486706" y="12890"/>
                    <a:pt x="15450018" y="49192"/>
                  </a:cubicBezTo>
                  <a:cubicBezTo>
                    <a:pt x="15404834" y="94377"/>
                    <a:pt x="15315622" y="94377"/>
                    <a:pt x="15270438" y="49192"/>
                  </a:cubicBezTo>
                  <a:cubicBezTo>
                    <a:pt x="15233750" y="12890"/>
                    <a:pt x="15158443" y="12503"/>
                    <a:pt x="15121754" y="49192"/>
                  </a:cubicBezTo>
                  <a:cubicBezTo>
                    <a:pt x="15076570" y="94377"/>
                    <a:pt x="14987359" y="94377"/>
                    <a:pt x="14942175" y="49192"/>
                  </a:cubicBezTo>
                  <a:cubicBezTo>
                    <a:pt x="14905486" y="12503"/>
                    <a:pt x="14830179" y="12890"/>
                    <a:pt x="14793490" y="49192"/>
                  </a:cubicBezTo>
                  <a:cubicBezTo>
                    <a:pt x="14748306" y="94377"/>
                    <a:pt x="14659095" y="94377"/>
                    <a:pt x="14613911" y="49192"/>
                  </a:cubicBezTo>
                  <a:cubicBezTo>
                    <a:pt x="14577222" y="12890"/>
                    <a:pt x="14501915" y="12890"/>
                    <a:pt x="14465227" y="49192"/>
                  </a:cubicBezTo>
                  <a:cubicBezTo>
                    <a:pt x="14420043" y="94377"/>
                    <a:pt x="14330831" y="94377"/>
                    <a:pt x="14285647" y="49192"/>
                  </a:cubicBezTo>
                  <a:cubicBezTo>
                    <a:pt x="14248959" y="12890"/>
                    <a:pt x="14173652" y="12890"/>
                    <a:pt x="14136963" y="49192"/>
                  </a:cubicBezTo>
                  <a:cubicBezTo>
                    <a:pt x="14091779" y="94377"/>
                    <a:pt x="14002568" y="94377"/>
                    <a:pt x="13957384" y="49192"/>
                  </a:cubicBezTo>
                  <a:cubicBezTo>
                    <a:pt x="13920695" y="12890"/>
                    <a:pt x="13845388" y="12890"/>
                    <a:pt x="13808699" y="49192"/>
                  </a:cubicBezTo>
                  <a:cubicBezTo>
                    <a:pt x="13763516" y="94377"/>
                    <a:pt x="13674304" y="94377"/>
                    <a:pt x="13628734" y="49192"/>
                  </a:cubicBezTo>
                  <a:cubicBezTo>
                    <a:pt x="13592046" y="12890"/>
                    <a:pt x="13516738" y="12890"/>
                    <a:pt x="13480049" y="49192"/>
                  </a:cubicBezTo>
                  <a:cubicBezTo>
                    <a:pt x="13434865" y="94377"/>
                    <a:pt x="13345655" y="94377"/>
                    <a:pt x="13300085" y="49192"/>
                  </a:cubicBezTo>
                  <a:cubicBezTo>
                    <a:pt x="13263396" y="12890"/>
                    <a:pt x="13188474" y="12890"/>
                    <a:pt x="13151400" y="49192"/>
                  </a:cubicBezTo>
                  <a:cubicBezTo>
                    <a:pt x="13106215" y="94377"/>
                    <a:pt x="13017005" y="94377"/>
                    <a:pt x="12971434" y="49192"/>
                  </a:cubicBezTo>
                  <a:cubicBezTo>
                    <a:pt x="12934746" y="12890"/>
                    <a:pt x="12859824" y="12890"/>
                    <a:pt x="12822750" y="49192"/>
                  </a:cubicBezTo>
                  <a:cubicBezTo>
                    <a:pt x="12777565" y="94377"/>
                    <a:pt x="12688355" y="94377"/>
                    <a:pt x="12643171" y="49192"/>
                  </a:cubicBezTo>
                  <a:cubicBezTo>
                    <a:pt x="12606482" y="12890"/>
                    <a:pt x="12531175" y="12890"/>
                    <a:pt x="12494486" y="49192"/>
                  </a:cubicBezTo>
                  <a:cubicBezTo>
                    <a:pt x="12449301" y="94377"/>
                    <a:pt x="12360091" y="94377"/>
                    <a:pt x="12314907" y="49192"/>
                  </a:cubicBezTo>
                  <a:cubicBezTo>
                    <a:pt x="12278218" y="12890"/>
                    <a:pt x="12202911" y="12890"/>
                    <a:pt x="12166223" y="49192"/>
                  </a:cubicBezTo>
                  <a:cubicBezTo>
                    <a:pt x="12120652" y="94377"/>
                    <a:pt x="12031827" y="94377"/>
                    <a:pt x="11986257" y="49192"/>
                  </a:cubicBezTo>
                  <a:cubicBezTo>
                    <a:pt x="11949569" y="12503"/>
                    <a:pt x="11874261" y="12890"/>
                    <a:pt x="11837573" y="49192"/>
                  </a:cubicBezTo>
                  <a:cubicBezTo>
                    <a:pt x="11792389" y="94377"/>
                    <a:pt x="11703178" y="94377"/>
                    <a:pt x="11657607" y="49192"/>
                  </a:cubicBezTo>
                  <a:cubicBezTo>
                    <a:pt x="11620919" y="12503"/>
                    <a:pt x="11545611" y="12890"/>
                    <a:pt x="11508923" y="49192"/>
                  </a:cubicBezTo>
                  <a:cubicBezTo>
                    <a:pt x="11463352" y="94377"/>
                    <a:pt x="11374528" y="94377"/>
                    <a:pt x="11328958" y="49192"/>
                  </a:cubicBezTo>
                  <a:cubicBezTo>
                    <a:pt x="11292269" y="12503"/>
                    <a:pt x="11216962" y="12890"/>
                    <a:pt x="11180273" y="49192"/>
                  </a:cubicBezTo>
                  <a:cubicBezTo>
                    <a:pt x="11135088" y="94377"/>
                    <a:pt x="11045878" y="94377"/>
                    <a:pt x="11000694" y="49192"/>
                  </a:cubicBezTo>
                  <a:cubicBezTo>
                    <a:pt x="10964005" y="12890"/>
                    <a:pt x="10889084" y="12890"/>
                    <a:pt x="10852010" y="49192"/>
                  </a:cubicBezTo>
                  <a:cubicBezTo>
                    <a:pt x="10806439" y="94377"/>
                    <a:pt x="10717614" y="94377"/>
                    <a:pt x="10672044" y="49192"/>
                  </a:cubicBezTo>
                  <a:cubicBezTo>
                    <a:pt x="10634970" y="12503"/>
                    <a:pt x="10560048" y="12890"/>
                    <a:pt x="10523359" y="49192"/>
                  </a:cubicBezTo>
                  <a:cubicBezTo>
                    <a:pt x="10478176" y="94377"/>
                    <a:pt x="10388965" y="94377"/>
                    <a:pt x="10343780" y="49192"/>
                  </a:cubicBezTo>
                  <a:cubicBezTo>
                    <a:pt x="10307093" y="12890"/>
                    <a:pt x="10232171" y="12503"/>
                    <a:pt x="10195096" y="49192"/>
                  </a:cubicBezTo>
                  <a:cubicBezTo>
                    <a:pt x="10149912" y="94377"/>
                    <a:pt x="10060702" y="94377"/>
                    <a:pt x="10015517" y="49192"/>
                  </a:cubicBezTo>
                  <a:cubicBezTo>
                    <a:pt x="9978829" y="12890"/>
                    <a:pt x="9903521" y="12890"/>
                    <a:pt x="9866833" y="49192"/>
                  </a:cubicBezTo>
                  <a:cubicBezTo>
                    <a:pt x="9821648" y="94377"/>
                    <a:pt x="9732437" y="94377"/>
                    <a:pt x="9687253" y="49192"/>
                  </a:cubicBezTo>
                  <a:cubicBezTo>
                    <a:pt x="9650565" y="12890"/>
                    <a:pt x="9575257" y="12890"/>
                    <a:pt x="9538569" y="49192"/>
                  </a:cubicBezTo>
                  <a:cubicBezTo>
                    <a:pt x="9493385" y="94377"/>
                    <a:pt x="9404174" y="94377"/>
                    <a:pt x="9358989" y="49192"/>
                  </a:cubicBezTo>
                  <a:cubicBezTo>
                    <a:pt x="9322301" y="12890"/>
                    <a:pt x="9246994" y="12890"/>
                    <a:pt x="9210305" y="49192"/>
                  </a:cubicBezTo>
                  <a:cubicBezTo>
                    <a:pt x="9164734" y="94377"/>
                    <a:pt x="9075910" y="94377"/>
                    <a:pt x="9030340" y="49192"/>
                  </a:cubicBezTo>
                  <a:cubicBezTo>
                    <a:pt x="8993651" y="12890"/>
                    <a:pt x="8918343" y="12890"/>
                    <a:pt x="8881655" y="49192"/>
                  </a:cubicBezTo>
                  <a:cubicBezTo>
                    <a:pt x="8836085" y="94377"/>
                    <a:pt x="8747260" y="94377"/>
                    <a:pt x="8701690" y="49192"/>
                  </a:cubicBezTo>
                  <a:cubicBezTo>
                    <a:pt x="8665001" y="12890"/>
                    <a:pt x="8589694" y="12890"/>
                    <a:pt x="8553006" y="49192"/>
                  </a:cubicBezTo>
                  <a:cubicBezTo>
                    <a:pt x="8507821" y="94377"/>
                    <a:pt x="8418611" y="94377"/>
                    <a:pt x="8373427" y="49192"/>
                  </a:cubicBezTo>
                  <a:cubicBezTo>
                    <a:pt x="8336352" y="12890"/>
                    <a:pt x="8261430" y="12890"/>
                    <a:pt x="8224742" y="49192"/>
                  </a:cubicBezTo>
                  <a:cubicBezTo>
                    <a:pt x="8179558" y="94377"/>
                    <a:pt x="8090347" y="94377"/>
                    <a:pt x="8045163" y="49192"/>
                  </a:cubicBezTo>
                  <a:cubicBezTo>
                    <a:pt x="8008474" y="12890"/>
                    <a:pt x="7933167" y="12890"/>
                    <a:pt x="7896479" y="49192"/>
                  </a:cubicBezTo>
                  <a:cubicBezTo>
                    <a:pt x="7851294" y="94377"/>
                    <a:pt x="7762084" y="94377"/>
                    <a:pt x="7716899" y="49192"/>
                  </a:cubicBezTo>
                  <a:cubicBezTo>
                    <a:pt x="7680211" y="12890"/>
                    <a:pt x="7604903" y="12890"/>
                    <a:pt x="7568215" y="49192"/>
                  </a:cubicBezTo>
                  <a:cubicBezTo>
                    <a:pt x="7523031" y="94377"/>
                    <a:pt x="7433820" y="94377"/>
                    <a:pt x="7388636" y="49192"/>
                  </a:cubicBezTo>
                  <a:cubicBezTo>
                    <a:pt x="7351947" y="12890"/>
                    <a:pt x="7277026" y="12890"/>
                    <a:pt x="7239951" y="49192"/>
                  </a:cubicBezTo>
                  <a:cubicBezTo>
                    <a:pt x="7194767" y="94377"/>
                    <a:pt x="7105557" y="94377"/>
                    <a:pt x="7060372" y="49192"/>
                  </a:cubicBezTo>
                  <a:cubicBezTo>
                    <a:pt x="7023683" y="12890"/>
                    <a:pt x="6948376" y="12890"/>
                    <a:pt x="6911688" y="49192"/>
                  </a:cubicBezTo>
                  <a:cubicBezTo>
                    <a:pt x="6866503" y="94377"/>
                    <a:pt x="6777293" y="94377"/>
                    <a:pt x="6732108" y="49192"/>
                  </a:cubicBezTo>
                  <a:cubicBezTo>
                    <a:pt x="6695420" y="12890"/>
                    <a:pt x="6620112" y="12890"/>
                    <a:pt x="6583424" y="49192"/>
                  </a:cubicBezTo>
                  <a:cubicBezTo>
                    <a:pt x="6537853" y="94377"/>
                    <a:pt x="6449029" y="94377"/>
                    <a:pt x="6403458" y="49192"/>
                  </a:cubicBezTo>
                  <a:cubicBezTo>
                    <a:pt x="6366770" y="12890"/>
                    <a:pt x="6291849" y="12890"/>
                    <a:pt x="6254774" y="49192"/>
                  </a:cubicBezTo>
                  <a:cubicBezTo>
                    <a:pt x="6209589" y="94377"/>
                    <a:pt x="6120379" y="94377"/>
                    <a:pt x="6075195" y="49192"/>
                  </a:cubicBezTo>
                  <a:cubicBezTo>
                    <a:pt x="6038506" y="12890"/>
                    <a:pt x="5963585" y="12890"/>
                    <a:pt x="5926511" y="49192"/>
                  </a:cubicBezTo>
                  <a:cubicBezTo>
                    <a:pt x="5881326" y="94377"/>
                    <a:pt x="5792115" y="94377"/>
                    <a:pt x="5746931" y="49192"/>
                  </a:cubicBezTo>
                  <a:cubicBezTo>
                    <a:pt x="5710243" y="12890"/>
                    <a:pt x="5634935" y="12890"/>
                    <a:pt x="5598247" y="49192"/>
                  </a:cubicBezTo>
                  <a:cubicBezTo>
                    <a:pt x="5553062" y="94377"/>
                    <a:pt x="5463852" y="94377"/>
                    <a:pt x="5418281" y="49192"/>
                  </a:cubicBezTo>
                  <a:cubicBezTo>
                    <a:pt x="5381593" y="12890"/>
                    <a:pt x="5306672" y="12890"/>
                    <a:pt x="5269597" y="49192"/>
                  </a:cubicBezTo>
                  <a:cubicBezTo>
                    <a:pt x="5224413" y="94377"/>
                    <a:pt x="5135202" y="94377"/>
                    <a:pt x="5090018" y="49192"/>
                  </a:cubicBezTo>
                  <a:cubicBezTo>
                    <a:pt x="5053330" y="12890"/>
                    <a:pt x="4978408" y="12890"/>
                    <a:pt x="4941333" y="49192"/>
                  </a:cubicBezTo>
                  <a:cubicBezTo>
                    <a:pt x="4895763" y="94377"/>
                    <a:pt x="4806939" y="94377"/>
                    <a:pt x="4761368" y="49192"/>
                  </a:cubicBezTo>
                  <a:cubicBezTo>
                    <a:pt x="4724679" y="12890"/>
                    <a:pt x="4649372" y="12890"/>
                    <a:pt x="4612684" y="49192"/>
                  </a:cubicBezTo>
                  <a:cubicBezTo>
                    <a:pt x="4567499" y="94377"/>
                    <a:pt x="4478289" y="94377"/>
                    <a:pt x="4433104" y="49192"/>
                  </a:cubicBezTo>
                  <a:cubicBezTo>
                    <a:pt x="4396416" y="12890"/>
                    <a:pt x="4321495" y="12890"/>
                    <a:pt x="4284420" y="49192"/>
                  </a:cubicBezTo>
                  <a:cubicBezTo>
                    <a:pt x="4239235" y="94377"/>
                    <a:pt x="4150025" y="94377"/>
                    <a:pt x="4104840" y="49192"/>
                  </a:cubicBezTo>
                  <a:cubicBezTo>
                    <a:pt x="4068152" y="12890"/>
                    <a:pt x="3992845" y="12890"/>
                    <a:pt x="3956156" y="49192"/>
                  </a:cubicBezTo>
                  <a:cubicBezTo>
                    <a:pt x="3910586" y="94377"/>
                    <a:pt x="3821761" y="94377"/>
                    <a:pt x="3776190" y="49192"/>
                  </a:cubicBezTo>
                  <a:cubicBezTo>
                    <a:pt x="3739502" y="12890"/>
                    <a:pt x="3664581" y="12890"/>
                    <a:pt x="3627506" y="49192"/>
                  </a:cubicBezTo>
                  <a:cubicBezTo>
                    <a:pt x="3582322" y="94377"/>
                    <a:pt x="3493111" y="94377"/>
                    <a:pt x="3447541" y="49192"/>
                  </a:cubicBezTo>
                  <a:cubicBezTo>
                    <a:pt x="3410852" y="12890"/>
                    <a:pt x="3335545" y="12890"/>
                    <a:pt x="3298857" y="49192"/>
                  </a:cubicBezTo>
                  <a:cubicBezTo>
                    <a:pt x="3253286" y="94377"/>
                    <a:pt x="3164462" y="94377"/>
                    <a:pt x="3118891" y="49192"/>
                  </a:cubicBezTo>
                  <a:cubicBezTo>
                    <a:pt x="3082202" y="12890"/>
                    <a:pt x="3006895" y="12890"/>
                    <a:pt x="2970207" y="49192"/>
                  </a:cubicBezTo>
                  <a:cubicBezTo>
                    <a:pt x="2924636" y="94377"/>
                    <a:pt x="2835812" y="94377"/>
                    <a:pt x="2790241" y="49192"/>
                  </a:cubicBezTo>
                  <a:cubicBezTo>
                    <a:pt x="2753553" y="12890"/>
                    <a:pt x="2678245" y="12890"/>
                    <a:pt x="2641557" y="49192"/>
                  </a:cubicBezTo>
                  <a:cubicBezTo>
                    <a:pt x="2596373" y="94377"/>
                    <a:pt x="2507162" y="94377"/>
                    <a:pt x="2461977" y="49192"/>
                  </a:cubicBezTo>
                  <a:cubicBezTo>
                    <a:pt x="2425289" y="12890"/>
                    <a:pt x="2349982" y="12890"/>
                    <a:pt x="2313293" y="49192"/>
                  </a:cubicBezTo>
                  <a:cubicBezTo>
                    <a:pt x="2268109" y="94377"/>
                    <a:pt x="2178898" y="94377"/>
                    <a:pt x="2133714" y="49192"/>
                  </a:cubicBezTo>
                  <a:cubicBezTo>
                    <a:pt x="2097025" y="12890"/>
                    <a:pt x="2021718" y="12890"/>
                    <a:pt x="1985030" y="49192"/>
                  </a:cubicBezTo>
                  <a:cubicBezTo>
                    <a:pt x="1939845" y="94377"/>
                    <a:pt x="1850635" y="94377"/>
                    <a:pt x="1805450" y="49192"/>
                  </a:cubicBezTo>
                  <a:cubicBezTo>
                    <a:pt x="1768762" y="12890"/>
                    <a:pt x="1693454" y="12890"/>
                    <a:pt x="1656766" y="49192"/>
                  </a:cubicBezTo>
                  <a:cubicBezTo>
                    <a:pt x="1611195" y="94377"/>
                    <a:pt x="1522371" y="94377"/>
                    <a:pt x="1476800" y="49192"/>
                  </a:cubicBezTo>
                  <a:cubicBezTo>
                    <a:pt x="1440112" y="12890"/>
                    <a:pt x="1364804" y="12890"/>
                    <a:pt x="1328116" y="49192"/>
                  </a:cubicBezTo>
                  <a:cubicBezTo>
                    <a:pt x="1282545" y="94377"/>
                    <a:pt x="1193721" y="94377"/>
                    <a:pt x="1148150" y="49192"/>
                  </a:cubicBezTo>
                  <a:cubicBezTo>
                    <a:pt x="1111462" y="12890"/>
                    <a:pt x="1036155" y="12890"/>
                    <a:pt x="999466" y="49192"/>
                  </a:cubicBezTo>
                  <a:cubicBezTo>
                    <a:pt x="954282" y="94377"/>
                    <a:pt x="865071" y="94377"/>
                    <a:pt x="819887" y="49192"/>
                  </a:cubicBezTo>
                  <a:cubicBezTo>
                    <a:pt x="783198" y="12890"/>
                    <a:pt x="707891" y="12890"/>
                    <a:pt x="671203" y="49192"/>
                  </a:cubicBezTo>
                  <a:cubicBezTo>
                    <a:pt x="626018" y="94377"/>
                    <a:pt x="536808" y="94377"/>
                    <a:pt x="491623" y="49192"/>
                  </a:cubicBezTo>
                  <a:cubicBezTo>
                    <a:pt x="454935" y="12890"/>
                    <a:pt x="379627" y="12890"/>
                    <a:pt x="342939" y="49192"/>
                  </a:cubicBezTo>
                  <a:cubicBezTo>
                    <a:pt x="297754" y="94377"/>
                    <a:pt x="208544" y="94377"/>
                    <a:pt x="163359" y="49192"/>
                  </a:cubicBezTo>
                  <a:cubicBezTo>
                    <a:pt x="126671" y="12890"/>
                    <a:pt x="51364" y="12890"/>
                    <a:pt x="14675" y="49192"/>
                  </a:cubicBezTo>
                  <a:lnTo>
                    <a:pt x="0" y="33744"/>
                  </a:lnTo>
                  <a:cubicBezTo>
                    <a:pt x="45185" y="-11441"/>
                    <a:pt x="134395" y="-11055"/>
                    <a:pt x="179580" y="33744"/>
                  </a:cubicBezTo>
                  <a:cubicBezTo>
                    <a:pt x="216268" y="70433"/>
                    <a:pt x="291575" y="70433"/>
                    <a:pt x="328264" y="33744"/>
                  </a:cubicBezTo>
                  <a:cubicBezTo>
                    <a:pt x="373448" y="-11055"/>
                    <a:pt x="462659" y="-11441"/>
                    <a:pt x="507843" y="33744"/>
                  </a:cubicBezTo>
                  <a:cubicBezTo>
                    <a:pt x="544531" y="70433"/>
                    <a:pt x="619839" y="70433"/>
                    <a:pt x="656527" y="33744"/>
                  </a:cubicBezTo>
                  <a:cubicBezTo>
                    <a:pt x="701712" y="-11441"/>
                    <a:pt x="790922" y="-11055"/>
                    <a:pt x="836107" y="33744"/>
                  </a:cubicBezTo>
                  <a:cubicBezTo>
                    <a:pt x="872795" y="70433"/>
                    <a:pt x="948103" y="70433"/>
                    <a:pt x="984791" y="33744"/>
                  </a:cubicBezTo>
                  <a:cubicBezTo>
                    <a:pt x="1030362" y="-11441"/>
                    <a:pt x="1119186" y="-11055"/>
                    <a:pt x="1164757" y="33744"/>
                  </a:cubicBezTo>
                  <a:cubicBezTo>
                    <a:pt x="1201445" y="70433"/>
                    <a:pt x="1276753" y="70433"/>
                    <a:pt x="1313441" y="33744"/>
                  </a:cubicBezTo>
                  <a:cubicBezTo>
                    <a:pt x="1359011" y="-11055"/>
                    <a:pt x="1447836" y="-11055"/>
                    <a:pt x="1493406" y="33744"/>
                  </a:cubicBezTo>
                  <a:cubicBezTo>
                    <a:pt x="1530095" y="70433"/>
                    <a:pt x="1605402" y="70433"/>
                    <a:pt x="1642091" y="33744"/>
                  </a:cubicBezTo>
                  <a:cubicBezTo>
                    <a:pt x="1687275" y="-11055"/>
                    <a:pt x="1776486" y="-11055"/>
                    <a:pt x="1821670" y="33744"/>
                  </a:cubicBezTo>
                  <a:cubicBezTo>
                    <a:pt x="1858358" y="70433"/>
                    <a:pt x="1933666" y="70433"/>
                    <a:pt x="1970354" y="33744"/>
                  </a:cubicBezTo>
                  <a:cubicBezTo>
                    <a:pt x="2015539" y="-11055"/>
                    <a:pt x="2104749" y="-11441"/>
                    <a:pt x="2149934" y="33744"/>
                  </a:cubicBezTo>
                  <a:cubicBezTo>
                    <a:pt x="2186622" y="70433"/>
                    <a:pt x="2261930" y="70433"/>
                    <a:pt x="2298618" y="33744"/>
                  </a:cubicBezTo>
                  <a:cubicBezTo>
                    <a:pt x="2343802" y="-11055"/>
                    <a:pt x="2433013" y="-11055"/>
                    <a:pt x="2478197" y="33744"/>
                  </a:cubicBezTo>
                  <a:cubicBezTo>
                    <a:pt x="2514886" y="70433"/>
                    <a:pt x="2590193" y="70433"/>
                    <a:pt x="2626881" y="33744"/>
                  </a:cubicBezTo>
                  <a:cubicBezTo>
                    <a:pt x="2672066" y="-11055"/>
                    <a:pt x="2761277" y="-11441"/>
                    <a:pt x="2806461" y="33744"/>
                  </a:cubicBezTo>
                  <a:cubicBezTo>
                    <a:pt x="2843150" y="70433"/>
                    <a:pt x="2918457" y="70433"/>
                    <a:pt x="2955145" y="33744"/>
                  </a:cubicBezTo>
                  <a:cubicBezTo>
                    <a:pt x="3000716" y="-11055"/>
                    <a:pt x="3089540" y="-11441"/>
                    <a:pt x="3135111" y="33744"/>
                  </a:cubicBezTo>
                  <a:cubicBezTo>
                    <a:pt x="3171799" y="70433"/>
                    <a:pt x="3246721" y="70433"/>
                    <a:pt x="3283795" y="33744"/>
                  </a:cubicBezTo>
                  <a:cubicBezTo>
                    <a:pt x="3329366" y="-11055"/>
                    <a:pt x="3418190" y="-11055"/>
                    <a:pt x="3463761" y="33744"/>
                  </a:cubicBezTo>
                  <a:cubicBezTo>
                    <a:pt x="3500449" y="70433"/>
                    <a:pt x="3575756" y="70433"/>
                    <a:pt x="3612445" y="33744"/>
                  </a:cubicBezTo>
                  <a:cubicBezTo>
                    <a:pt x="3658016" y="-11055"/>
                    <a:pt x="3746840" y="-11441"/>
                    <a:pt x="3792410" y="33744"/>
                  </a:cubicBezTo>
                  <a:cubicBezTo>
                    <a:pt x="3829099" y="70433"/>
                    <a:pt x="3904406" y="70433"/>
                    <a:pt x="3941095" y="33744"/>
                  </a:cubicBezTo>
                  <a:cubicBezTo>
                    <a:pt x="3986279" y="-11055"/>
                    <a:pt x="4075490" y="-11055"/>
                    <a:pt x="4121060" y="33744"/>
                  </a:cubicBezTo>
                  <a:cubicBezTo>
                    <a:pt x="4157749" y="70433"/>
                    <a:pt x="4233056" y="70433"/>
                    <a:pt x="4269745" y="33744"/>
                  </a:cubicBezTo>
                  <a:cubicBezTo>
                    <a:pt x="4314929" y="-11055"/>
                    <a:pt x="4404140" y="-11055"/>
                    <a:pt x="4449324" y="33744"/>
                  </a:cubicBezTo>
                  <a:cubicBezTo>
                    <a:pt x="4486013" y="70433"/>
                    <a:pt x="4561320" y="70433"/>
                    <a:pt x="4598008" y="33744"/>
                  </a:cubicBezTo>
                  <a:cubicBezTo>
                    <a:pt x="4643193" y="-11441"/>
                    <a:pt x="4732403" y="-11055"/>
                    <a:pt x="4777588" y="33744"/>
                  </a:cubicBezTo>
                  <a:cubicBezTo>
                    <a:pt x="4814276" y="70433"/>
                    <a:pt x="4889584" y="70433"/>
                    <a:pt x="4926272" y="33744"/>
                  </a:cubicBezTo>
                  <a:cubicBezTo>
                    <a:pt x="4971843" y="-11055"/>
                    <a:pt x="5060667" y="-11055"/>
                    <a:pt x="5106238" y="33744"/>
                  </a:cubicBezTo>
                  <a:cubicBezTo>
                    <a:pt x="5142926" y="70433"/>
                    <a:pt x="5217847" y="70433"/>
                    <a:pt x="5254922" y="33744"/>
                  </a:cubicBezTo>
                  <a:cubicBezTo>
                    <a:pt x="5300493" y="-11055"/>
                    <a:pt x="5389317" y="-11055"/>
                    <a:pt x="5434887" y="33744"/>
                  </a:cubicBezTo>
                  <a:cubicBezTo>
                    <a:pt x="5471576" y="70433"/>
                    <a:pt x="5546497" y="70433"/>
                    <a:pt x="5583572" y="33744"/>
                  </a:cubicBezTo>
                  <a:cubicBezTo>
                    <a:pt x="5628756" y="-11055"/>
                    <a:pt x="5717967" y="-11441"/>
                    <a:pt x="5763538" y="33744"/>
                  </a:cubicBezTo>
                  <a:cubicBezTo>
                    <a:pt x="5800226" y="70433"/>
                    <a:pt x="5875533" y="70433"/>
                    <a:pt x="5912221" y="33744"/>
                  </a:cubicBezTo>
                  <a:cubicBezTo>
                    <a:pt x="5957406" y="-11441"/>
                    <a:pt x="6046617" y="-11055"/>
                    <a:pt x="6091801" y="33744"/>
                  </a:cubicBezTo>
                  <a:cubicBezTo>
                    <a:pt x="6128489" y="70433"/>
                    <a:pt x="6203797" y="70433"/>
                    <a:pt x="6240485" y="33744"/>
                  </a:cubicBezTo>
                  <a:cubicBezTo>
                    <a:pt x="6285669" y="-11441"/>
                    <a:pt x="6374880" y="-11055"/>
                    <a:pt x="6420065" y="33744"/>
                  </a:cubicBezTo>
                  <a:cubicBezTo>
                    <a:pt x="6456753" y="70433"/>
                    <a:pt x="6532060" y="70433"/>
                    <a:pt x="6568749" y="33744"/>
                  </a:cubicBezTo>
                  <a:cubicBezTo>
                    <a:pt x="6613933" y="-11441"/>
                    <a:pt x="6703144" y="-11055"/>
                    <a:pt x="6748328" y="33744"/>
                  </a:cubicBezTo>
                  <a:cubicBezTo>
                    <a:pt x="6785017" y="70433"/>
                    <a:pt x="6860324" y="70433"/>
                    <a:pt x="6897012" y="33744"/>
                  </a:cubicBezTo>
                  <a:cubicBezTo>
                    <a:pt x="6942583" y="-11055"/>
                    <a:pt x="7031408" y="-11055"/>
                    <a:pt x="7076592" y="33744"/>
                  </a:cubicBezTo>
                  <a:cubicBezTo>
                    <a:pt x="7113280" y="70433"/>
                    <a:pt x="7188588" y="70433"/>
                    <a:pt x="7225276" y="33744"/>
                  </a:cubicBezTo>
                  <a:cubicBezTo>
                    <a:pt x="7270847" y="-11055"/>
                    <a:pt x="7359671" y="-11055"/>
                    <a:pt x="7405242" y="33744"/>
                  </a:cubicBezTo>
                  <a:cubicBezTo>
                    <a:pt x="7441930" y="70433"/>
                    <a:pt x="7517237" y="70433"/>
                    <a:pt x="7553926" y="33744"/>
                  </a:cubicBezTo>
                  <a:cubicBezTo>
                    <a:pt x="7599111" y="-11055"/>
                    <a:pt x="7688321" y="-11055"/>
                    <a:pt x="7733505" y="33744"/>
                  </a:cubicBezTo>
                  <a:cubicBezTo>
                    <a:pt x="7770194" y="70433"/>
                    <a:pt x="7845501" y="70433"/>
                    <a:pt x="7882190" y="33744"/>
                  </a:cubicBezTo>
                  <a:cubicBezTo>
                    <a:pt x="7927374" y="-11055"/>
                    <a:pt x="8016585" y="-11055"/>
                    <a:pt x="8061769" y="33744"/>
                  </a:cubicBezTo>
                  <a:cubicBezTo>
                    <a:pt x="8098457" y="70433"/>
                    <a:pt x="8173765" y="70433"/>
                    <a:pt x="8210453" y="33744"/>
                  </a:cubicBezTo>
                  <a:cubicBezTo>
                    <a:pt x="8255638" y="-11055"/>
                    <a:pt x="8344848" y="-11055"/>
                    <a:pt x="8390418" y="33744"/>
                  </a:cubicBezTo>
                  <a:cubicBezTo>
                    <a:pt x="8427107" y="70433"/>
                    <a:pt x="8502028" y="70433"/>
                    <a:pt x="8539103" y="33744"/>
                  </a:cubicBezTo>
                  <a:cubicBezTo>
                    <a:pt x="8584287" y="-11055"/>
                    <a:pt x="8673498" y="-11055"/>
                    <a:pt x="8718682" y="33744"/>
                  </a:cubicBezTo>
                  <a:cubicBezTo>
                    <a:pt x="8755371" y="70433"/>
                    <a:pt x="8830678" y="70433"/>
                    <a:pt x="8867366" y="33744"/>
                  </a:cubicBezTo>
                  <a:cubicBezTo>
                    <a:pt x="8912937" y="-11055"/>
                    <a:pt x="9001761" y="-11055"/>
                    <a:pt x="9047332" y="33744"/>
                  </a:cubicBezTo>
                  <a:cubicBezTo>
                    <a:pt x="9084020" y="70433"/>
                    <a:pt x="9159328" y="70433"/>
                    <a:pt x="9196016" y="33744"/>
                  </a:cubicBezTo>
                  <a:cubicBezTo>
                    <a:pt x="9241200" y="-11055"/>
                    <a:pt x="9330411" y="-11055"/>
                    <a:pt x="9375596" y="33744"/>
                  </a:cubicBezTo>
                  <a:cubicBezTo>
                    <a:pt x="9412284" y="70433"/>
                    <a:pt x="9487591" y="70433"/>
                    <a:pt x="9524280" y="33744"/>
                  </a:cubicBezTo>
                  <a:cubicBezTo>
                    <a:pt x="9569464" y="-11055"/>
                    <a:pt x="9658675" y="-11055"/>
                    <a:pt x="9703859" y="33744"/>
                  </a:cubicBezTo>
                  <a:cubicBezTo>
                    <a:pt x="9740548" y="70433"/>
                    <a:pt x="9815855" y="70433"/>
                    <a:pt x="9852543" y="33744"/>
                  </a:cubicBezTo>
                  <a:cubicBezTo>
                    <a:pt x="9897728" y="-11055"/>
                    <a:pt x="9986939" y="-11441"/>
                    <a:pt x="10032123" y="33744"/>
                  </a:cubicBezTo>
                  <a:cubicBezTo>
                    <a:pt x="10068811" y="70433"/>
                    <a:pt x="10143733" y="70433"/>
                    <a:pt x="10180807" y="33744"/>
                  </a:cubicBezTo>
                  <a:cubicBezTo>
                    <a:pt x="10225992" y="-11441"/>
                    <a:pt x="10315202" y="-11055"/>
                    <a:pt x="10360773" y="33744"/>
                  </a:cubicBezTo>
                  <a:cubicBezTo>
                    <a:pt x="10397461" y="70433"/>
                    <a:pt x="10472768" y="70433"/>
                    <a:pt x="10509457" y="33744"/>
                  </a:cubicBezTo>
                  <a:cubicBezTo>
                    <a:pt x="10555028" y="-11055"/>
                    <a:pt x="10643851" y="-11441"/>
                    <a:pt x="10689036" y="33744"/>
                  </a:cubicBezTo>
                  <a:cubicBezTo>
                    <a:pt x="10725725" y="70433"/>
                    <a:pt x="10801032" y="70433"/>
                    <a:pt x="10837721" y="33744"/>
                  </a:cubicBezTo>
                  <a:cubicBezTo>
                    <a:pt x="10882905" y="-11441"/>
                    <a:pt x="10972115" y="-11055"/>
                    <a:pt x="11017687" y="33744"/>
                  </a:cubicBezTo>
                  <a:cubicBezTo>
                    <a:pt x="11054374" y="70433"/>
                    <a:pt x="11129682" y="70433"/>
                    <a:pt x="11166371" y="33744"/>
                  </a:cubicBezTo>
                  <a:cubicBezTo>
                    <a:pt x="11211555" y="-11055"/>
                    <a:pt x="11300765" y="-11441"/>
                    <a:pt x="11345950" y="33744"/>
                  </a:cubicBezTo>
                  <a:cubicBezTo>
                    <a:pt x="11382638" y="70433"/>
                    <a:pt x="11457946" y="70433"/>
                    <a:pt x="11494635" y="33744"/>
                  </a:cubicBezTo>
                  <a:cubicBezTo>
                    <a:pt x="11539818" y="-11055"/>
                    <a:pt x="11629029" y="-11441"/>
                    <a:pt x="11674214" y="33744"/>
                  </a:cubicBezTo>
                  <a:cubicBezTo>
                    <a:pt x="11710901" y="70433"/>
                    <a:pt x="11786209" y="70433"/>
                    <a:pt x="11822898" y="33744"/>
                  </a:cubicBezTo>
                  <a:cubicBezTo>
                    <a:pt x="11868082" y="-11055"/>
                    <a:pt x="11957292" y="-11441"/>
                    <a:pt x="12002477" y="33744"/>
                  </a:cubicBezTo>
                  <a:cubicBezTo>
                    <a:pt x="12039165" y="70433"/>
                    <a:pt x="12114473" y="70433"/>
                    <a:pt x="12151162" y="33744"/>
                  </a:cubicBezTo>
                  <a:cubicBezTo>
                    <a:pt x="12196346" y="-11055"/>
                    <a:pt x="12285556" y="-11441"/>
                    <a:pt x="12330741" y="33744"/>
                  </a:cubicBezTo>
                  <a:cubicBezTo>
                    <a:pt x="12367429" y="70433"/>
                    <a:pt x="12442737" y="70433"/>
                    <a:pt x="12479425" y="33744"/>
                  </a:cubicBezTo>
                  <a:cubicBezTo>
                    <a:pt x="12524609" y="-11055"/>
                    <a:pt x="12613820" y="-11055"/>
                    <a:pt x="12659390" y="33744"/>
                  </a:cubicBezTo>
                  <a:cubicBezTo>
                    <a:pt x="12696079" y="70433"/>
                    <a:pt x="12771387" y="70433"/>
                    <a:pt x="12808074" y="33744"/>
                  </a:cubicBezTo>
                  <a:cubicBezTo>
                    <a:pt x="12853260" y="-11055"/>
                    <a:pt x="12942470" y="-11055"/>
                    <a:pt x="12987654" y="33744"/>
                  </a:cubicBezTo>
                  <a:cubicBezTo>
                    <a:pt x="13024343" y="70433"/>
                    <a:pt x="13099651" y="70433"/>
                    <a:pt x="13136338" y="33744"/>
                  </a:cubicBezTo>
                  <a:cubicBezTo>
                    <a:pt x="13181523" y="-11055"/>
                    <a:pt x="13270734" y="-11055"/>
                    <a:pt x="13315917" y="33744"/>
                  </a:cubicBezTo>
                  <a:cubicBezTo>
                    <a:pt x="13352606" y="70433"/>
                    <a:pt x="13427914" y="70433"/>
                    <a:pt x="13464602" y="33744"/>
                  </a:cubicBezTo>
                  <a:cubicBezTo>
                    <a:pt x="13509787" y="-11441"/>
                    <a:pt x="13598997" y="-11055"/>
                    <a:pt x="13644181" y="33744"/>
                  </a:cubicBezTo>
                  <a:cubicBezTo>
                    <a:pt x="13680870" y="70433"/>
                    <a:pt x="13755791" y="70433"/>
                    <a:pt x="13792865" y="33744"/>
                  </a:cubicBezTo>
                  <a:cubicBezTo>
                    <a:pt x="13838050" y="-11055"/>
                    <a:pt x="13927261" y="-11055"/>
                    <a:pt x="13972445" y="33744"/>
                  </a:cubicBezTo>
                  <a:cubicBezTo>
                    <a:pt x="14009133" y="70433"/>
                    <a:pt x="14084055" y="70433"/>
                    <a:pt x="14121129" y="33744"/>
                  </a:cubicBezTo>
                  <a:cubicBezTo>
                    <a:pt x="14166314" y="-11055"/>
                    <a:pt x="14255524" y="-11055"/>
                    <a:pt x="14300708" y="33744"/>
                  </a:cubicBezTo>
                  <a:cubicBezTo>
                    <a:pt x="14337397" y="70433"/>
                    <a:pt x="14412319" y="70433"/>
                    <a:pt x="14449393" y="33744"/>
                  </a:cubicBezTo>
                  <a:cubicBezTo>
                    <a:pt x="14494578" y="-11055"/>
                    <a:pt x="14583788" y="-11441"/>
                    <a:pt x="14629359" y="33744"/>
                  </a:cubicBezTo>
                  <a:cubicBezTo>
                    <a:pt x="14666047" y="70433"/>
                    <a:pt x="14741354" y="70433"/>
                    <a:pt x="14778043" y="33744"/>
                  </a:cubicBezTo>
                  <a:cubicBezTo>
                    <a:pt x="14823227" y="-11055"/>
                    <a:pt x="14912438" y="-11441"/>
                    <a:pt x="14957622" y="33744"/>
                  </a:cubicBezTo>
                  <a:cubicBezTo>
                    <a:pt x="14994311" y="70433"/>
                    <a:pt x="15069232" y="70433"/>
                    <a:pt x="15106307" y="33744"/>
                  </a:cubicBezTo>
                  <a:cubicBezTo>
                    <a:pt x="15151490" y="-11055"/>
                    <a:pt x="15240702" y="-11055"/>
                    <a:pt x="15286272" y="33744"/>
                  </a:cubicBezTo>
                  <a:cubicBezTo>
                    <a:pt x="15322960" y="70433"/>
                    <a:pt x="15398268" y="70433"/>
                    <a:pt x="15434957" y="33744"/>
                  </a:cubicBezTo>
                  <a:cubicBezTo>
                    <a:pt x="15480141" y="-11055"/>
                    <a:pt x="15569351" y="-11441"/>
                    <a:pt x="15614921" y="33744"/>
                  </a:cubicBezTo>
                  <a:cubicBezTo>
                    <a:pt x="15651610" y="70433"/>
                    <a:pt x="15726532" y="70433"/>
                    <a:pt x="15763606" y="33744"/>
                  </a:cubicBezTo>
                  <a:cubicBezTo>
                    <a:pt x="15808791" y="-11441"/>
                    <a:pt x="15898001" y="-11055"/>
                    <a:pt x="15943185" y="33744"/>
                  </a:cubicBezTo>
                  <a:cubicBezTo>
                    <a:pt x="15979874" y="70433"/>
                    <a:pt x="16055182" y="70433"/>
                    <a:pt x="16091869" y="33744"/>
                  </a:cubicBezTo>
                  <a:cubicBezTo>
                    <a:pt x="16137054" y="-11055"/>
                    <a:pt x="16226265" y="-11441"/>
                    <a:pt x="16271449" y="33744"/>
                  </a:cubicBezTo>
                  <a:cubicBezTo>
                    <a:pt x="16308137" y="70433"/>
                    <a:pt x="16383059" y="70433"/>
                    <a:pt x="16420133" y="33744"/>
                  </a:cubicBezTo>
                  <a:cubicBezTo>
                    <a:pt x="16465703" y="-11055"/>
                    <a:pt x="16554528" y="-11441"/>
                    <a:pt x="16600099" y="33744"/>
                  </a:cubicBezTo>
                  <a:cubicBezTo>
                    <a:pt x="16636788" y="70433"/>
                    <a:pt x="16712094" y="70433"/>
                    <a:pt x="16748783" y="33744"/>
                  </a:cubicBezTo>
                  <a:cubicBezTo>
                    <a:pt x="16793968" y="-11055"/>
                    <a:pt x="16883178" y="-11441"/>
                    <a:pt x="16928750" y="33744"/>
                  </a:cubicBezTo>
                  <a:cubicBezTo>
                    <a:pt x="16965436" y="70433"/>
                    <a:pt x="17040358" y="70433"/>
                    <a:pt x="17077434" y="33744"/>
                  </a:cubicBezTo>
                  <a:cubicBezTo>
                    <a:pt x="17123004" y="-11441"/>
                    <a:pt x="17211828" y="-11055"/>
                    <a:pt x="17257398" y="33744"/>
                  </a:cubicBezTo>
                  <a:cubicBezTo>
                    <a:pt x="17294086" y="70433"/>
                    <a:pt x="17369394" y="70433"/>
                    <a:pt x="17406082" y="33744"/>
                  </a:cubicBezTo>
                  <a:cubicBezTo>
                    <a:pt x="17451268" y="-11055"/>
                    <a:pt x="17540478" y="-11055"/>
                    <a:pt x="17585662" y="33744"/>
                  </a:cubicBezTo>
                  <a:cubicBezTo>
                    <a:pt x="17622350" y="70433"/>
                    <a:pt x="17697658" y="70433"/>
                    <a:pt x="17734346" y="33744"/>
                  </a:cubicBezTo>
                  <a:cubicBezTo>
                    <a:pt x="17779532" y="-11055"/>
                    <a:pt x="17868742" y="-11055"/>
                    <a:pt x="17914312" y="33744"/>
                  </a:cubicBezTo>
                  <a:cubicBezTo>
                    <a:pt x="17951000" y="70433"/>
                    <a:pt x="18026308" y="70433"/>
                    <a:pt x="18062996" y="33744"/>
                  </a:cubicBezTo>
                  <a:cubicBezTo>
                    <a:pt x="18108182" y="-11055"/>
                    <a:pt x="18197392" y="-11055"/>
                    <a:pt x="18242576" y="33744"/>
                  </a:cubicBezTo>
                  <a:cubicBezTo>
                    <a:pt x="18279264" y="70433"/>
                    <a:pt x="18354572" y="70433"/>
                    <a:pt x="18391260" y="33744"/>
                  </a:cubicBezTo>
                  <a:cubicBezTo>
                    <a:pt x="18436446" y="-11055"/>
                    <a:pt x="18525656" y="-11055"/>
                    <a:pt x="18570840" y="33744"/>
                  </a:cubicBezTo>
                  <a:cubicBezTo>
                    <a:pt x="18607914" y="70433"/>
                    <a:pt x="18682834" y="70433"/>
                    <a:pt x="18719524" y="33744"/>
                  </a:cubicBezTo>
                  <a:cubicBezTo>
                    <a:pt x="18764708" y="-11055"/>
                    <a:pt x="18853920" y="-11055"/>
                    <a:pt x="18899490" y="33744"/>
                  </a:cubicBezTo>
                  <a:cubicBezTo>
                    <a:pt x="18936178" y="70433"/>
                    <a:pt x="19011486" y="70433"/>
                    <a:pt x="19048174" y="33744"/>
                  </a:cubicBezTo>
                  <a:cubicBezTo>
                    <a:pt x="19093744" y="-11055"/>
                    <a:pt x="19182568" y="-11055"/>
                    <a:pt x="19228140" y="33744"/>
                  </a:cubicBezTo>
                  <a:cubicBezTo>
                    <a:pt x="19264828" y="70433"/>
                    <a:pt x="19340136" y="70433"/>
                    <a:pt x="19376822" y="33744"/>
                  </a:cubicBezTo>
                  <a:cubicBezTo>
                    <a:pt x="19422008" y="-11055"/>
                    <a:pt x="19511218" y="-11441"/>
                    <a:pt x="19556788" y="33744"/>
                  </a:cubicBezTo>
                  <a:cubicBezTo>
                    <a:pt x="19593478" y="70433"/>
                    <a:pt x="19668398" y="70433"/>
                    <a:pt x="19705474" y="33744"/>
                  </a:cubicBezTo>
                  <a:cubicBezTo>
                    <a:pt x="19750658" y="-11055"/>
                    <a:pt x="19839868" y="-11055"/>
                    <a:pt x="19885054" y="33744"/>
                  </a:cubicBezTo>
                  <a:cubicBezTo>
                    <a:pt x="19921740" y="70433"/>
                    <a:pt x="19996662" y="70433"/>
                    <a:pt x="20033736" y="33744"/>
                  </a:cubicBezTo>
                  <a:cubicBezTo>
                    <a:pt x="20078920" y="-11055"/>
                    <a:pt x="20168130" y="-11055"/>
                    <a:pt x="20213318" y="33744"/>
                  </a:cubicBezTo>
                  <a:cubicBezTo>
                    <a:pt x="20250004" y="70433"/>
                    <a:pt x="20325312" y="70433"/>
                    <a:pt x="20362000" y="33744"/>
                  </a:cubicBezTo>
                  <a:cubicBezTo>
                    <a:pt x="20407184" y="-11055"/>
                    <a:pt x="20496394" y="-11441"/>
                    <a:pt x="20541580" y="33744"/>
                  </a:cubicBezTo>
                  <a:cubicBezTo>
                    <a:pt x="20578268" y="70433"/>
                    <a:pt x="20653576" y="70433"/>
                    <a:pt x="20690264" y="33744"/>
                  </a:cubicBezTo>
                  <a:cubicBezTo>
                    <a:pt x="20735448" y="-11441"/>
                    <a:pt x="20824658" y="-11055"/>
                    <a:pt x="20869844" y="33744"/>
                  </a:cubicBezTo>
                  <a:cubicBezTo>
                    <a:pt x="20906530" y="70433"/>
                    <a:pt x="20981838" y="70433"/>
                    <a:pt x="21018528" y="33744"/>
                  </a:cubicBezTo>
                  <a:cubicBezTo>
                    <a:pt x="21063712" y="-11055"/>
                    <a:pt x="21152922" y="-11441"/>
                    <a:pt x="21198492" y="33744"/>
                  </a:cubicBezTo>
                  <a:cubicBezTo>
                    <a:pt x="21235182" y="70433"/>
                    <a:pt x="21310102" y="70433"/>
                    <a:pt x="21347178" y="33744"/>
                  </a:cubicBezTo>
                  <a:cubicBezTo>
                    <a:pt x="21392748" y="-11441"/>
                    <a:pt x="21481572" y="-11055"/>
                    <a:pt x="21527142" y="33744"/>
                  </a:cubicBezTo>
                  <a:cubicBezTo>
                    <a:pt x="21563832" y="70433"/>
                    <a:pt x="21639140" y="70433"/>
                    <a:pt x="21675828" y="33744"/>
                  </a:cubicBezTo>
                  <a:cubicBezTo>
                    <a:pt x="21721012" y="-11055"/>
                    <a:pt x="21810222" y="-11441"/>
                    <a:pt x="21855406" y="33744"/>
                  </a:cubicBezTo>
                  <a:cubicBezTo>
                    <a:pt x="21892094" y="70433"/>
                    <a:pt x="21967016" y="70433"/>
                    <a:pt x="22004092" y="33744"/>
                  </a:cubicBezTo>
                  <a:cubicBezTo>
                    <a:pt x="22049276" y="-11441"/>
                    <a:pt x="22138486" y="-11055"/>
                    <a:pt x="22184056" y="33744"/>
                  </a:cubicBezTo>
                  <a:cubicBezTo>
                    <a:pt x="22220746" y="70433"/>
                    <a:pt x="22296054" y="70433"/>
                    <a:pt x="22332742" y="33744"/>
                  </a:cubicBezTo>
                  <a:cubicBezTo>
                    <a:pt x="22377926" y="-11055"/>
                    <a:pt x="22467136" y="-11441"/>
                    <a:pt x="22512706" y="33744"/>
                  </a:cubicBezTo>
                  <a:cubicBezTo>
                    <a:pt x="22549396" y="70433"/>
                    <a:pt x="22624316" y="70433"/>
                    <a:pt x="22661390" y="33744"/>
                  </a:cubicBezTo>
                  <a:cubicBezTo>
                    <a:pt x="22706576" y="-11055"/>
                    <a:pt x="22795786" y="-11055"/>
                    <a:pt x="22840970" y="33744"/>
                  </a:cubicBezTo>
                  <a:cubicBezTo>
                    <a:pt x="22877658" y="70433"/>
                    <a:pt x="22952966" y="70433"/>
                    <a:pt x="22989654" y="33744"/>
                  </a:cubicBezTo>
                  <a:lnTo>
                    <a:pt x="23005102" y="49578"/>
                  </a:lnTo>
                  <a:cubicBezTo>
                    <a:pt x="22959918" y="94763"/>
                    <a:pt x="22870708" y="94763"/>
                    <a:pt x="22825138" y="49578"/>
                  </a:cubicBezTo>
                  <a:cubicBezTo>
                    <a:pt x="22788448" y="13276"/>
                    <a:pt x="22713528" y="13276"/>
                    <a:pt x="22676452" y="49578"/>
                  </a:cubicBezTo>
                  <a:cubicBezTo>
                    <a:pt x="22652508" y="71978"/>
                    <a:pt x="22618910" y="83178"/>
                    <a:pt x="22585310" y="83178"/>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19" name="Freeform: Shape 18">
              <a:extLst>
                <a:ext uri="{FF2B5EF4-FFF2-40B4-BE49-F238E27FC236}">
                  <a16:creationId xmlns:a16="http://schemas.microsoft.com/office/drawing/2014/main" id="{D021CBDD-DC60-42C6-90A5-4F5B591619A1}"/>
                </a:ext>
              </a:extLst>
            </p:cNvPr>
            <p:cNvSpPr/>
            <p:nvPr/>
          </p:nvSpPr>
          <p:spPr>
            <a:xfrm>
              <a:off x="-51438" y="819609"/>
              <a:ext cx="23005101" cy="83708"/>
            </a:xfrm>
            <a:custGeom>
              <a:avLst/>
              <a:gdLst>
                <a:gd name="connsiteX0" fmla="*/ 22585310 w 23005101"/>
                <a:gd name="connsiteY0" fmla="*/ 83708 h 83708"/>
                <a:gd name="connsiteX1" fmla="*/ 22495328 w 23005101"/>
                <a:gd name="connsiteY1" fmla="*/ 49723 h 83708"/>
                <a:gd name="connsiteX2" fmla="*/ 22346644 w 23005101"/>
                <a:gd name="connsiteY2" fmla="*/ 49723 h 83708"/>
                <a:gd name="connsiteX3" fmla="*/ 22167064 w 23005101"/>
                <a:gd name="connsiteY3" fmla="*/ 49723 h 83708"/>
                <a:gd name="connsiteX4" fmla="*/ 22018380 w 23005101"/>
                <a:gd name="connsiteY4" fmla="*/ 49723 h 83708"/>
                <a:gd name="connsiteX5" fmla="*/ 21838800 w 23005101"/>
                <a:gd name="connsiteY5" fmla="*/ 49723 h 83708"/>
                <a:gd name="connsiteX6" fmla="*/ 21690116 w 23005101"/>
                <a:gd name="connsiteY6" fmla="*/ 49723 h 83708"/>
                <a:gd name="connsiteX7" fmla="*/ 21510536 w 23005101"/>
                <a:gd name="connsiteY7" fmla="*/ 49723 h 83708"/>
                <a:gd name="connsiteX8" fmla="*/ 21361854 w 23005101"/>
                <a:gd name="connsiteY8" fmla="*/ 49723 h 83708"/>
                <a:gd name="connsiteX9" fmla="*/ 21182272 w 23005101"/>
                <a:gd name="connsiteY9" fmla="*/ 49723 h 83708"/>
                <a:gd name="connsiteX10" fmla="*/ 21033590 w 23005101"/>
                <a:gd name="connsiteY10" fmla="*/ 49723 h 83708"/>
                <a:gd name="connsiteX11" fmla="*/ 20854010 w 23005101"/>
                <a:gd name="connsiteY11" fmla="*/ 49723 h 83708"/>
                <a:gd name="connsiteX12" fmla="*/ 20705326 w 23005101"/>
                <a:gd name="connsiteY12" fmla="*/ 49723 h 83708"/>
                <a:gd name="connsiteX13" fmla="*/ 20525358 w 23005101"/>
                <a:gd name="connsiteY13" fmla="*/ 49723 h 83708"/>
                <a:gd name="connsiteX14" fmla="*/ 20376676 w 23005101"/>
                <a:gd name="connsiteY14" fmla="*/ 49723 h 83708"/>
                <a:gd name="connsiteX15" fmla="*/ 20196708 w 23005101"/>
                <a:gd name="connsiteY15" fmla="*/ 49723 h 83708"/>
                <a:gd name="connsiteX16" fmla="*/ 20048026 w 23005101"/>
                <a:gd name="connsiteY16" fmla="*/ 49723 h 83708"/>
                <a:gd name="connsiteX17" fmla="*/ 19868446 w 23005101"/>
                <a:gd name="connsiteY17" fmla="*/ 49723 h 83708"/>
                <a:gd name="connsiteX18" fmla="*/ 19719762 w 23005101"/>
                <a:gd name="connsiteY18" fmla="*/ 49723 h 83708"/>
                <a:gd name="connsiteX19" fmla="*/ 19540182 w 23005101"/>
                <a:gd name="connsiteY19" fmla="*/ 49723 h 83708"/>
                <a:gd name="connsiteX20" fmla="*/ 19391498 w 23005101"/>
                <a:gd name="connsiteY20" fmla="*/ 49723 h 83708"/>
                <a:gd name="connsiteX21" fmla="*/ 19211920 w 23005101"/>
                <a:gd name="connsiteY21" fmla="*/ 49723 h 83708"/>
                <a:gd name="connsiteX22" fmla="*/ 19063234 w 23005101"/>
                <a:gd name="connsiteY22" fmla="*/ 49723 h 83708"/>
                <a:gd name="connsiteX23" fmla="*/ 18883656 w 23005101"/>
                <a:gd name="connsiteY23" fmla="*/ 49723 h 83708"/>
                <a:gd name="connsiteX24" fmla="*/ 18734972 w 23005101"/>
                <a:gd name="connsiteY24" fmla="*/ 49723 h 83708"/>
                <a:gd name="connsiteX25" fmla="*/ 18555006 w 23005101"/>
                <a:gd name="connsiteY25" fmla="*/ 49723 h 83708"/>
                <a:gd name="connsiteX26" fmla="*/ 18406320 w 23005101"/>
                <a:gd name="connsiteY26" fmla="*/ 49723 h 83708"/>
                <a:gd name="connsiteX27" fmla="*/ 18226356 w 23005101"/>
                <a:gd name="connsiteY27" fmla="*/ 49723 h 83708"/>
                <a:gd name="connsiteX28" fmla="*/ 18077672 w 23005101"/>
                <a:gd name="connsiteY28" fmla="*/ 49723 h 83708"/>
                <a:gd name="connsiteX29" fmla="*/ 17898092 w 23005101"/>
                <a:gd name="connsiteY29" fmla="*/ 49723 h 83708"/>
                <a:gd name="connsiteX30" fmla="*/ 17749408 w 23005101"/>
                <a:gd name="connsiteY30" fmla="*/ 49723 h 83708"/>
                <a:gd name="connsiteX31" fmla="*/ 17569442 w 23005101"/>
                <a:gd name="connsiteY31" fmla="*/ 49723 h 83708"/>
                <a:gd name="connsiteX32" fmla="*/ 17420758 w 23005101"/>
                <a:gd name="connsiteY32" fmla="*/ 49723 h 83708"/>
                <a:gd name="connsiteX33" fmla="*/ 17240792 w 23005101"/>
                <a:gd name="connsiteY33" fmla="*/ 49723 h 83708"/>
                <a:gd name="connsiteX34" fmla="*/ 17092108 w 23005101"/>
                <a:gd name="connsiteY34" fmla="*/ 49723 h 83708"/>
                <a:gd name="connsiteX35" fmla="*/ 16912528 w 23005101"/>
                <a:gd name="connsiteY35" fmla="*/ 49723 h 83708"/>
                <a:gd name="connsiteX36" fmla="*/ 16763844 w 23005101"/>
                <a:gd name="connsiteY36" fmla="*/ 49723 h 83708"/>
                <a:gd name="connsiteX37" fmla="*/ 16584265 w 23005101"/>
                <a:gd name="connsiteY37" fmla="*/ 49723 h 83708"/>
                <a:gd name="connsiteX38" fmla="*/ 16435581 w 23005101"/>
                <a:gd name="connsiteY38" fmla="*/ 49723 h 83708"/>
                <a:gd name="connsiteX39" fmla="*/ 16255616 w 23005101"/>
                <a:gd name="connsiteY39" fmla="*/ 49723 h 83708"/>
                <a:gd name="connsiteX40" fmla="*/ 16106931 w 23005101"/>
                <a:gd name="connsiteY40" fmla="*/ 49723 h 83708"/>
                <a:gd name="connsiteX41" fmla="*/ 15926966 w 23005101"/>
                <a:gd name="connsiteY41" fmla="*/ 49723 h 83708"/>
                <a:gd name="connsiteX42" fmla="*/ 15778281 w 23005101"/>
                <a:gd name="connsiteY42" fmla="*/ 49723 h 83708"/>
                <a:gd name="connsiteX43" fmla="*/ 15598702 w 23005101"/>
                <a:gd name="connsiteY43" fmla="*/ 49723 h 83708"/>
                <a:gd name="connsiteX44" fmla="*/ 15450018 w 23005101"/>
                <a:gd name="connsiteY44" fmla="*/ 49723 h 83708"/>
                <a:gd name="connsiteX45" fmla="*/ 15270438 w 23005101"/>
                <a:gd name="connsiteY45" fmla="*/ 49723 h 83708"/>
                <a:gd name="connsiteX46" fmla="*/ 15121754 w 23005101"/>
                <a:gd name="connsiteY46" fmla="*/ 49723 h 83708"/>
                <a:gd name="connsiteX47" fmla="*/ 14942175 w 23005101"/>
                <a:gd name="connsiteY47" fmla="*/ 49723 h 83708"/>
                <a:gd name="connsiteX48" fmla="*/ 14793490 w 23005101"/>
                <a:gd name="connsiteY48" fmla="*/ 49723 h 83708"/>
                <a:gd name="connsiteX49" fmla="*/ 14613911 w 23005101"/>
                <a:gd name="connsiteY49" fmla="*/ 49723 h 83708"/>
                <a:gd name="connsiteX50" fmla="*/ 14465227 w 23005101"/>
                <a:gd name="connsiteY50" fmla="*/ 49723 h 83708"/>
                <a:gd name="connsiteX51" fmla="*/ 14285647 w 23005101"/>
                <a:gd name="connsiteY51" fmla="*/ 49723 h 83708"/>
                <a:gd name="connsiteX52" fmla="*/ 14136963 w 23005101"/>
                <a:gd name="connsiteY52" fmla="*/ 49723 h 83708"/>
                <a:gd name="connsiteX53" fmla="*/ 13957384 w 23005101"/>
                <a:gd name="connsiteY53" fmla="*/ 49723 h 83708"/>
                <a:gd name="connsiteX54" fmla="*/ 13808699 w 23005101"/>
                <a:gd name="connsiteY54" fmla="*/ 49723 h 83708"/>
                <a:gd name="connsiteX55" fmla="*/ 13628734 w 23005101"/>
                <a:gd name="connsiteY55" fmla="*/ 49723 h 83708"/>
                <a:gd name="connsiteX56" fmla="*/ 13480049 w 23005101"/>
                <a:gd name="connsiteY56" fmla="*/ 49723 h 83708"/>
                <a:gd name="connsiteX57" fmla="*/ 13300085 w 23005101"/>
                <a:gd name="connsiteY57" fmla="*/ 49723 h 83708"/>
                <a:gd name="connsiteX58" fmla="*/ 13151400 w 23005101"/>
                <a:gd name="connsiteY58" fmla="*/ 49723 h 83708"/>
                <a:gd name="connsiteX59" fmla="*/ 12971434 w 23005101"/>
                <a:gd name="connsiteY59" fmla="*/ 49723 h 83708"/>
                <a:gd name="connsiteX60" fmla="*/ 12822750 w 23005101"/>
                <a:gd name="connsiteY60" fmla="*/ 49723 h 83708"/>
                <a:gd name="connsiteX61" fmla="*/ 12643171 w 23005101"/>
                <a:gd name="connsiteY61" fmla="*/ 49723 h 83708"/>
                <a:gd name="connsiteX62" fmla="*/ 12494486 w 23005101"/>
                <a:gd name="connsiteY62" fmla="*/ 49723 h 83708"/>
                <a:gd name="connsiteX63" fmla="*/ 12314907 w 23005101"/>
                <a:gd name="connsiteY63" fmla="*/ 49723 h 83708"/>
                <a:gd name="connsiteX64" fmla="*/ 12166223 w 23005101"/>
                <a:gd name="connsiteY64" fmla="*/ 49723 h 83708"/>
                <a:gd name="connsiteX65" fmla="*/ 11986257 w 23005101"/>
                <a:gd name="connsiteY65" fmla="*/ 49723 h 83708"/>
                <a:gd name="connsiteX66" fmla="*/ 11837573 w 23005101"/>
                <a:gd name="connsiteY66" fmla="*/ 49723 h 83708"/>
                <a:gd name="connsiteX67" fmla="*/ 11657607 w 23005101"/>
                <a:gd name="connsiteY67" fmla="*/ 49723 h 83708"/>
                <a:gd name="connsiteX68" fmla="*/ 11508923 w 23005101"/>
                <a:gd name="connsiteY68" fmla="*/ 49723 h 83708"/>
                <a:gd name="connsiteX69" fmla="*/ 11328958 w 23005101"/>
                <a:gd name="connsiteY69" fmla="*/ 49723 h 83708"/>
                <a:gd name="connsiteX70" fmla="*/ 11180273 w 23005101"/>
                <a:gd name="connsiteY70" fmla="*/ 49723 h 83708"/>
                <a:gd name="connsiteX71" fmla="*/ 11000694 w 23005101"/>
                <a:gd name="connsiteY71" fmla="*/ 49723 h 83708"/>
                <a:gd name="connsiteX72" fmla="*/ 10852010 w 23005101"/>
                <a:gd name="connsiteY72" fmla="*/ 49723 h 83708"/>
                <a:gd name="connsiteX73" fmla="*/ 10672044 w 23005101"/>
                <a:gd name="connsiteY73" fmla="*/ 49723 h 83708"/>
                <a:gd name="connsiteX74" fmla="*/ 10523359 w 23005101"/>
                <a:gd name="connsiteY74" fmla="*/ 49723 h 83708"/>
                <a:gd name="connsiteX75" fmla="*/ 10343780 w 23005101"/>
                <a:gd name="connsiteY75" fmla="*/ 49723 h 83708"/>
                <a:gd name="connsiteX76" fmla="*/ 10195096 w 23005101"/>
                <a:gd name="connsiteY76" fmla="*/ 49723 h 83708"/>
                <a:gd name="connsiteX77" fmla="*/ 10015517 w 23005101"/>
                <a:gd name="connsiteY77" fmla="*/ 49723 h 83708"/>
                <a:gd name="connsiteX78" fmla="*/ 9866833 w 23005101"/>
                <a:gd name="connsiteY78" fmla="*/ 49723 h 83708"/>
                <a:gd name="connsiteX79" fmla="*/ 9687253 w 23005101"/>
                <a:gd name="connsiteY79" fmla="*/ 49723 h 83708"/>
                <a:gd name="connsiteX80" fmla="*/ 9538569 w 23005101"/>
                <a:gd name="connsiteY80" fmla="*/ 49723 h 83708"/>
                <a:gd name="connsiteX81" fmla="*/ 9358989 w 23005101"/>
                <a:gd name="connsiteY81" fmla="*/ 49723 h 83708"/>
                <a:gd name="connsiteX82" fmla="*/ 9210305 w 23005101"/>
                <a:gd name="connsiteY82" fmla="*/ 49723 h 83708"/>
                <a:gd name="connsiteX83" fmla="*/ 9030340 w 23005101"/>
                <a:gd name="connsiteY83" fmla="*/ 49723 h 83708"/>
                <a:gd name="connsiteX84" fmla="*/ 8881655 w 23005101"/>
                <a:gd name="connsiteY84" fmla="*/ 49723 h 83708"/>
                <a:gd name="connsiteX85" fmla="*/ 8701690 w 23005101"/>
                <a:gd name="connsiteY85" fmla="*/ 49723 h 83708"/>
                <a:gd name="connsiteX86" fmla="*/ 8553006 w 23005101"/>
                <a:gd name="connsiteY86" fmla="*/ 49723 h 83708"/>
                <a:gd name="connsiteX87" fmla="*/ 8373427 w 23005101"/>
                <a:gd name="connsiteY87" fmla="*/ 49723 h 83708"/>
                <a:gd name="connsiteX88" fmla="*/ 8224742 w 23005101"/>
                <a:gd name="connsiteY88" fmla="*/ 49723 h 83708"/>
                <a:gd name="connsiteX89" fmla="*/ 8045163 w 23005101"/>
                <a:gd name="connsiteY89" fmla="*/ 49723 h 83708"/>
                <a:gd name="connsiteX90" fmla="*/ 7896479 w 23005101"/>
                <a:gd name="connsiteY90" fmla="*/ 49723 h 83708"/>
                <a:gd name="connsiteX91" fmla="*/ 7716899 w 23005101"/>
                <a:gd name="connsiteY91" fmla="*/ 49723 h 83708"/>
                <a:gd name="connsiteX92" fmla="*/ 7568215 w 23005101"/>
                <a:gd name="connsiteY92" fmla="*/ 49723 h 83708"/>
                <a:gd name="connsiteX93" fmla="*/ 7388636 w 23005101"/>
                <a:gd name="connsiteY93" fmla="*/ 49723 h 83708"/>
                <a:gd name="connsiteX94" fmla="*/ 7239951 w 23005101"/>
                <a:gd name="connsiteY94" fmla="*/ 49723 h 83708"/>
                <a:gd name="connsiteX95" fmla="*/ 7060372 w 23005101"/>
                <a:gd name="connsiteY95" fmla="*/ 49723 h 83708"/>
                <a:gd name="connsiteX96" fmla="*/ 6911688 w 23005101"/>
                <a:gd name="connsiteY96" fmla="*/ 49723 h 83708"/>
                <a:gd name="connsiteX97" fmla="*/ 6732108 w 23005101"/>
                <a:gd name="connsiteY97" fmla="*/ 49723 h 83708"/>
                <a:gd name="connsiteX98" fmla="*/ 6583424 w 23005101"/>
                <a:gd name="connsiteY98" fmla="*/ 49723 h 83708"/>
                <a:gd name="connsiteX99" fmla="*/ 6403458 w 23005101"/>
                <a:gd name="connsiteY99" fmla="*/ 49723 h 83708"/>
                <a:gd name="connsiteX100" fmla="*/ 6254774 w 23005101"/>
                <a:gd name="connsiteY100" fmla="*/ 49723 h 83708"/>
                <a:gd name="connsiteX101" fmla="*/ 6075195 w 23005101"/>
                <a:gd name="connsiteY101" fmla="*/ 49723 h 83708"/>
                <a:gd name="connsiteX102" fmla="*/ 5926511 w 23005101"/>
                <a:gd name="connsiteY102" fmla="*/ 49723 h 83708"/>
                <a:gd name="connsiteX103" fmla="*/ 5746931 w 23005101"/>
                <a:gd name="connsiteY103" fmla="*/ 49723 h 83708"/>
                <a:gd name="connsiteX104" fmla="*/ 5598247 w 23005101"/>
                <a:gd name="connsiteY104" fmla="*/ 49723 h 83708"/>
                <a:gd name="connsiteX105" fmla="*/ 5418281 w 23005101"/>
                <a:gd name="connsiteY105" fmla="*/ 49723 h 83708"/>
                <a:gd name="connsiteX106" fmla="*/ 5269597 w 23005101"/>
                <a:gd name="connsiteY106" fmla="*/ 49723 h 83708"/>
                <a:gd name="connsiteX107" fmla="*/ 5090018 w 23005101"/>
                <a:gd name="connsiteY107" fmla="*/ 49723 h 83708"/>
                <a:gd name="connsiteX108" fmla="*/ 4941333 w 23005101"/>
                <a:gd name="connsiteY108" fmla="*/ 49723 h 83708"/>
                <a:gd name="connsiteX109" fmla="*/ 4761368 w 23005101"/>
                <a:gd name="connsiteY109" fmla="*/ 49723 h 83708"/>
                <a:gd name="connsiteX110" fmla="*/ 4612684 w 23005101"/>
                <a:gd name="connsiteY110" fmla="*/ 49723 h 83708"/>
                <a:gd name="connsiteX111" fmla="*/ 4433104 w 23005101"/>
                <a:gd name="connsiteY111" fmla="*/ 49723 h 83708"/>
                <a:gd name="connsiteX112" fmla="*/ 4284420 w 23005101"/>
                <a:gd name="connsiteY112" fmla="*/ 49723 h 83708"/>
                <a:gd name="connsiteX113" fmla="*/ 4104840 w 23005101"/>
                <a:gd name="connsiteY113" fmla="*/ 49723 h 83708"/>
                <a:gd name="connsiteX114" fmla="*/ 3956156 w 23005101"/>
                <a:gd name="connsiteY114" fmla="*/ 49723 h 83708"/>
                <a:gd name="connsiteX115" fmla="*/ 3776190 w 23005101"/>
                <a:gd name="connsiteY115" fmla="*/ 49723 h 83708"/>
                <a:gd name="connsiteX116" fmla="*/ 3627506 w 23005101"/>
                <a:gd name="connsiteY116" fmla="*/ 49723 h 83708"/>
                <a:gd name="connsiteX117" fmla="*/ 3447541 w 23005101"/>
                <a:gd name="connsiteY117" fmla="*/ 49723 h 83708"/>
                <a:gd name="connsiteX118" fmla="*/ 3298857 w 23005101"/>
                <a:gd name="connsiteY118" fmla="*/ 49723 h 83708"/>
                <a:gd name="connsiteX119" fmla="*/ 3118891 w 23005101"/>
                <a:gd name="connsiteY119" fmla="*/ 49723 h 83708"/>
                <a:gd name="connsiteX120" fmla="*/ 2970207 w 23005101"/>
                <a:gd name="connsiteY120" fmla="*/ 49723 h 83708"/>
                <a:gd name="connsiteX121" fmla="*/ 2790241 w 23005101"/>
                <a:gd name="connsiteY121" fmla="*/ 49723 h 83708"/>
                <a:gd name="connsiteX122" fmla="*/ 2641557 w 23005101"/>
                <a:gd name="connsiteY122" fmla="*/ 49723 h 83708"/>
                <a:gd name="connsiteX123" fmla="*/ 2461977 w 23005101"/>
                <a:gd name="connsiteY123" fmla="*/ 49723 h 83708"/>
                <a:gd name="connsiteX124" fmla="*/ 2313293 w 23005101"/>
                <a:gd name="connsiteY124" fmla="*/ 49723 h 83708"/>
                <a:gd name="connsiteX125" fmla="*/ 2133714 w 23005101"/>
                <a:gd name="connsiteY125" fmla="*/ 49723 h 83708"/>
                <a:gd name="connsiteX126" fmla="*/ 1985030 w 23005101"/>
                <a:gd name="connsiteY126" fmla="*/ 49723 h 83708"/>
                <a:gd name="connsiteX127" fmla="*/ 1805450 w 23005101"/>
                <a:gd name="connsiteY127" fmla="*/ 49723 h 83708"/>
                <a:gd name="connsiteX128" fmla="*/ 1656766 w 23005101"/>
                <a:gd name="connsiteY128" fmla="*/ 49723 h 83708"/>
                <a:gd name="connsiteX129" fmla="*/ 1476800 w 23005101"/>
                <a:gd name="connsiteY129" fmla="*/ 49723 h 83708"/>
                <a:gd name="connsiteX130" fmla="*/ 1328116 w 23005101"/>
                <a:gd name="connsiteY130" fmla="*/ 49723 h 83708"/>
                <a:gd name="connsiteX131" fmla="*/ 1148150 w 23005101"/>
                <a:gd name="connsiteY131" fmla="*/ 49723 h 83708"/>
                <a:gd name="connsiteX132" fmla="*/ 999466 w 23005101"/>
                <a:gd name="connsiteY132" fmla="*/ 49723 h 83708"/>
                <a:gd name="connsiteX133" fmla="*/ 819887 w 23005101"/>
                <a:gd name="connsiteY133" fmla="*/ 49723 h 83708"/>
                <a:gd name="connsiteX134" fmla="*/ 671203 w 23005101"/>
                <a:gd name="connsiteY134" fmla="*/ 49723 h 83708"/>
                <a:gd name="connsiteX135" fmla="*/ 491623 w 23005101"/>
                <a:gd name="connsiteY135" fmla="*/ 49723 h 83708"/>
                <a:gd name="connsiteX136" fmla="*/ 342939 w 23005101"/>
                <a:gd name="connsiteY136" fmla="*/ 49723 h 83708"/>
                <a:gd name="connsiteX137" fmla="*/ 163359 w 23005101"/>
                <a:gd name="connsiteY137" fmla="*/ 49723 h 83708"/>
                <a:gd name="connsiteX138" fmla="*/ 14675 w 23005101"/>
                <a:gd name="connsiteY138" fmla="*/ 49723 h 83708"/>
                <a:gd name="connsiteX139" fmla="*/ 0 w 23005101"/>
                <a:gd name="connsiteY139" fmla="*/ 33889 h 83708"/>
                <a:gd name="connsiteX140" fmla="*/ 179580 w 23005101"/>
                <a:gd name="connsiteY140" fmla="*/ 33889 h 83708"/>
                <a:gd name="connsiteX141" fmla="*/ 328264 w 23005101"/>
                <a:gd name="connsiteY141" fmla="*/ 33889 h 83708"/>
                <a:gd name="connsiteX142" fmla="*/ 507843 w 23005101"/>
                <a:gd name="connsiteY142" fmla="*/ 33889 h 83708"/>
                <a:gd name="connsiteX143" fmla="*/ 656527 w 23005101"/>
                <a:gd name="connsiteY143" fmla="*/ 33889 h 83708"/>
                <a:gd name="connsiteX144" fmla="*/ 836107 w 23005101"/>
                <a:gd name="connsiteY144" fmla="*/ 33889 h 83708"/>
                <a:gd name="connsiteX145" fmla="*/ 984791 w 23005101"/>
                <a:gd name="connsiteY145" fmla="*/ 33889 h 83708"/>
                <a:gd name="connsiteX146" fmla="*/ 1164757 w 23005101"/>
                <a:gd name="connsiteY146" fmla="*/ 33889 h 83708"/>
                <a:gd name="connsiteX147" fmla="*/ 1313441 w 23005101"/>
                <a:gd name="connsiteY147" fmla="*/ 33889 h 83708"/>
                <a:gd name="connsiteX148" fmla="*/ 1493406 w 23005101"/>
                <a:gd name="connsiteY148" fmla="*/ 33889 h 83708"/>
                <a:gd name="connsiteX149" fmla="*/ 1642091 w 23005101"/>
                <a:gd name="connsiteY149" fmla="*/ 33889 h 83708"/>
                <a:gd name="connsiteX150" fmla="*/ 1821670 w 23005101"/>
                <a:gd name="connsiteY150" fmla="*/ 33889 h 83708"/>
                <a:gd name="connsiteX151" fmla="*/ 1970354 w 23005101"/>
                <a:gd name="connsiteY151" fmla="*/ 33889 h 83708"/>
                <a:gd name="connsiteX152" fmla="*/ 2149934 w 23005101"/>
                <a:gd name="connsiteY152" fmla="*/ 33889 h 83708"/>
                <a:gd name="connsiteX153" fmla="*/ 2298618 w 23005101"/>
                <a:gd name="connsiteY153" fmla="*/ 33889 h 83708"/>
                <a:gd name="connsiteX154" fmla="*/ 2478197 w 23005101"/>
                <a:gd name="connsiteY154" fmla="*/ 33889 h 83708"/>
                <a:gd name="connsiteX155" fmla="*/ 2626881 w 23005101"/>
                <a:gd name="connsiteY155" fmla="*/ 33889 h 83708"/>
                <a:gd name="connsiteX156" fmla="*/ 2806461 w 23005101"/>
                <a:gd name="connsiteY156" fmla="*/ 33889 h 83708"/>
                <a:gd name="connsiteX157" fmla="*/ 2955145 w 23005101"/>
                <a:gd name="connsiteY157" fmla="*/ 33889 h 83708"/>
                <a:gd name="connsiteX158" fmla="*/ 3135111 w 23005101"/>
                <a:gd name="connsiteY158" fmla="*/ 33889 h 83708"/>
                <a:gd name="connsiteX159" fmla="*/ 3283795 w 23005101"/>
                <a:gd name="connsiteY159" fmla="*/ 33889 h 83708"/>
                <a:gd name="connsiteX160" fmla="*/ 3463761 w 23005101"/>
                <a:gd name="connsiteY160" fmla="*/ 33889 h 83708"/>
                <a:gd name="connsiteX161" fmla="*/ 3612445 w 23005101"/>
                <a:gd name="connsiteY161" fmla="*/ 33889 h 83708"/>
                <a:gd name="connsiteX162" fmla="*/ 3792410 w 23005101"/>
                <a:gd name="connsiteY162" fmla="*/ 33889 h 83708"/>
                <a:gd name="connsiteX163" fmla="*/ 3941095 w 23005101"/>
                <a:gd name="connsiteY163" fmla="*/ 33889 h 83708"/>
                <a:gd name="connsiteX164" fmla="*/ 4121060 w 23005101"/>
                <a:gd name="connsiteY164" fmla="*/ 33889 h 83708"/>
                <a:gd name="connsiteX165" fmla="*/ 4269745 w 23005101"/>
                <a:gd name="connsiteY165" fmla="*/ 33889 h 83708"/>
                <a:gd name="connsiteX166" fmla="*/ 4449324 w 23005101"/>
                <a:gd name="connsiteY166" fmla="*/ 33889 h 83708"/>
                <a:gd name="connsiteX167" fmla="*/ 4598008 w 23005101"/>
                <a:gd name="connsiteY167" fmla="*/ 33889 h 83708"/>
                <a:gd name="connsiteX168" fmla="*/ 4777588 w 23005101"/>
                <a:gd name="connsiteY168" fmla="*/ 33889 h 83708"/>
                <a:gd name="connsiteX169" fmla="*/ 4926272 w 23005101"/>
                <a:gd name="connsiteY169" fmla="*/ 33889 h 83708"/>
                <a:gd name="connsiteX170" fmla="*/ 5106238 w 23005101"/>
                <a:gd name="connsiteY170" fmla="*/ 33889 h 83708"/>
                <a:gd name="connsiteX171" fmla="*/ 5254922 w 23005101"/>
                <a:gd name="connsiteY171" fmla="*/ 33889 h 83708"/>
                <a:gd name="connsiteX172" fmla="*/ 5434887 w 23005101"/>
                <a:gd name="connsiteY172" fmla="*/ 33889 h 83708"/>
                <a:gd name="connsiteX173" fmla="*/ 5583572 w 23005101"/>
                <a:gd name="connsiteY173" fmla="*/ 33889 h 83708"/>
                <a:gd name="connsiteX174" fmla="*/ 5763538 w 23005101"/>
                <a:gd name="connsiteY174" fmla="*/ 33889 h 83708"/>
                <a:gd name="connsiteX175" fmla="*/ 5912221 w 23005101"/>
                <a:gd name="connsiteY175" fmla="*/ 33889 h 83708"/>
                <a:gd name="connsiteX176" fmla="*/ 6091801 w 23005101"/>
                <a:gd name="connsiteY176" fmla="*/ 33889 h 83708"/>
                <a:gd name="connsiteX177" fmla="*/ 6240485 w 23005101"/>
                <a:gd name="connsiteY177" fmla="*/ 33889 h 83708"/>
                <a:gd name="connsiteX178" fmla="*/ 6420065 w 23005101"/>
                <a:gd name="connsiteY178" fmla="*/ 33889 h 83708"/>
                <a:gd name="connsiteX179" fmla="*/ 6568749 w 23005101"/>
                <a:gd name="connsiteY179" fmla="*/ 33889 h 83708"/>
                <a:gd name="connsiteX180" fmla="*/ 6748328 w 23005101"/>
                <a:gd name="connsiteY180" fmla="*/ 33889 h 83708"/>
                <a:gd name="connsiteX181" fmla="*/ 6897012 w 23005101"/>
                <a:gd name="connsiteY181" fmla="*/ 33889 h 83708"/>
                <a:gd name="connsiteX182" fmla="*/ 7076592 w 23005101"/>
                <a:gd name="connsiteY182" fmla="*/ 33889 h 83708"/>
                <a:gd name="connsiteX183" fmla="*/ 7225276 w 23005101"/>
                <a:gd name="connsiteY183" fmla="*/ 33889 h 83708"/>
                <a:gd name="connsiteX184" fmla="*/ 7405242 w 23005101"/>
                <a:gd name="connsiteY184" fmla="*/ 33889 h 83708"/>
                <a:gd name="connsiteX185" fmla="*/ 7553926 w 23005101"/>
                <a:gd name="connsiteY185" fmla="*/ 33889 h 83708"/>
                <a:gd name="connsiteX186" fmla="*/ 7733505 w 23005101"/>
                <a:gd name="connsiteY186" fmla="*/ 33889 h 83708"/>
                <a:gd name="connsiteX187" fmla="*/ 7882190 w 23005101"/>
                <a:gd name="connsiteY187" fmla="*/ 33889 h 83708"/>
                <a:gd name="connsiteX188" fmla="*/ 8061769 w 23005101"/>
                <a:gd name="connsiteY188" fmla="*/ 33889 h 83708"/>
                <a:gd name="connsiteX189" fmla="*/ 8210453 w 23005101"/>
                <a:gd name="connsiteY189" fmla="*/ 33889 h 83708"/>
                <a:gd name="connsiteX190" fmla="*/ 8390418 w 23005101"/>
                <a:gd name="connsiteY190" fmla="*/ 33889 h 83708"/>
                <a:gd name="connsiteX191" fmla="*/ 8539103 w 23005101"/>
                <a:gd name="connsiteY191" fmla="*/ 33889 h 83708"/>
                <a:gd name="connsiteX192" fmla="*/ 8718682 w 23005101"/>
                <a:gd name="connsiteY192" fmla="*/ 33889 h 83708"/>
                <a:gd name="connsiteX193" fmla="*/ 8867366 w 23005101"/>
                <a:gd name="connsiteY193" fmla="*/ 33889 h 83708"/>
                <a:gd name="connsiteX194" fmla="*/ 9047332 w 23005101"/>
                <a:gd name="connsiteY194" fmla="*/ 33889 h 83708"/>
                <a:gd name="connsiteX195" fmla="*/ 9196016 w 23005101"/>
                <a:gd name="connsiteY195" fmla="*/ 33889 h 83708"/>
                <a:gd name="connsiteX196" fmla="*/ 9375596 w 23005101"/>
                <a:gd name="connsiteY196" fmla="*/ 33889 h 83708"/>
                <a:gd name="connsiteX197" fmla="*/ 9524280 w 23005101"/>
                <a:gd name="connsiteY197" fmla="*/ 33889 h 83708"/>
                <a:gd name="connsiteX198" fmla="*/ 9703859 w 23005101"/>
                <a:gd name="connsiteY198" fmla="*/ 33889 h 83708"/>
                <a:gd name="connsiteX199" fmla="*/ 9852543 w 23005101"/>
                <a:gd name="connsiteY199" fmla="*/ 33889 h 83708"/>
                <a:gd name="connsiteX200" fmla="*/ 10032123 w 23005101"/>
                <a:gd name="connsiteY200" fmla="*/ 33889 h 83708"/>
                <a:gd name="connsiteX201" fmla="*/ 10180807 w 23005101"/>
                <a:gd name="connsiteY201" fmla="*/ 33889 h 83708"/>
                <a:gd name="connsiteX202" fmla="*/ 10360773 w 23005101"/>
                <a:gd name="connsiteY202" fmla="*/ 33889 h 83708"/>
                <a:gd name="connsiteX203" fmla="*/ 10509457 w 23005101"/>
                <a:gd name="connsiteY203" fmla="*/ 33889 h 83708"/>
                <a:gd name="connsiteX204" fmla="*/ 10689036 w 23005101"/>
                <a:gd name="connsiteY204" fmla="*/ 33889 h 83708"/>
                <a:gd name="connsiteX205" fmla="*/ 10837721 w 23005101"/>
                <a:gd name="connsiteY205" fmla="*/ 33889 h 83708"/>
                <a:gd name="connsiteX206" fmla="*/ 11017687 w 23005101"/>
                <a:gd name="connsiteY206" fmla="*/ 33889 h 83708"/>
                <a:gd name="connsiteX207" fmla="*/ 11166371 w 23005101"/>
                <a:gd name="connsiteY207" fmla="*/ 33889 h 83708"/>
                <a:gd name="connsiteX208" fmla="*/ 11345950 w 23005101"/>
                <a:gd name="connsiteY208" fmla="*/ 33889 h 83708"/>
                <a:gd name="connsiteX209" fmla="*/ 11494635 w 23005101"/>
                <a:gd name="connsiteY209" fmla="*/ 33889 h 83708"/>
                <a:gd name="connsiteX210" fmla="*/ 11674214 w 23005101"/>
                <a:gd name="connsiteY210" fmla="*/ 33889 h 83708"/>
                <a:gd name="connsiteX211" fmla="*/ 11822898 w 23005101"/>
                <a:gd name="connsiteY211" fmla="*/ 33889 h 83708"/>
                <a:gd name="connsiteX212" fmla="*/ 12002477 w 23005101"/>
                <a:gd name="connsiteY212" fmla="*/ 33889 h 83708"/>
                <a:gd name="connsiteX213" fmla="*/ 12151162 w 23005101"/>
                <a:gd name="connsiteY213" fmla="*/ 33889 h 83708"/>
                <a:gd name="connsiteX214" fmla="*/ 12330741 w 23005101"/>
                <a:gd name="connsiteY214" fmla="*/ 33889 h 83708"/>
                <a:gd name="connsiteX215" fmla="*/ 12479425 w 23005101"/>
                <a:gd name="connsiteY215" fmla="*/ 33889 h 83708"/>
                <a:gd name="connsiteX216" fmla="*/ 12659390 w 23005101"/>
                <a:gd name="connsiteY216" fmla="*/ 33889 h 83708"/>
                <a:gd name="connsiteX217" fmla="*/ 12808074 w 23005101"/>
                <a:gd name="connsiteY217" fmla="*/ 33889 h 83708"/>
                <a:gd name="connsiteX218" fmla="*/ 12987654 w 23005101"/>
                <a:gd name="connsiteY218" fmla="*/ 33889 h 83708"/>
                <a:gd name="connsiteX219" fmla="*/ 13136338 w 23005101"/>
                <a:gd name="connsiteY219" fmla="*/ 33889 h 83708"/>
                <a:gd name="connsiteX220" fmla="*/ 13315917 w 23005101"/>
                <a:gd name="connsiteY220" fmla="*/ 33889 h 83708"/>
                <a:gd name="connsiteX221" fmla="*/ 13464602 w 23005101"/>
                <a:gd name="connsiteY221" fmla="*/ 33889 h 83708"/>
                <a:gd name="connsiteX222" fmla="*/ 13644181 w 23005101"/>
                <a:gd name="connsiteY222" fmla="*/ 33889 h 83708"/>
                <a:gd name="connsiteX223" fmla="*/ 13792865 w 23005101"/>
                <a:gd name="connsiteY223" fmla="*/ 33889 h 83708"/>
                <a:gd name="connsiteX224" fmla="*/ 13972445 w 23005101"/>
                <a:gd name="connsiteY224" fmla="*/ 33889 h 83708"/>
                <a:gd name="connsiteX225" fmla="*/ 14121129 w 23005101"/>
                <a:gd name="connsiteY225" fmla="*/ 33889 h 83708"/>
                <a:gd name="connsiteX226" fmla="*/ 14300708 w 23005101"/>
                <a:gd name="connsiteY226" fmla="*/ 33889 h 83708"/>
                <a:gd name="connsiteX227" fmla="*/ 14449393 w 23005101"/>
                <a:gd name="connsiteY227" fmla="*/ 33889 h 83708"/>
                <a:gd name="connsiteX228" fmla="*/ 14629359 w 23005101"/>
                <a:gd name="connsiteY228" fmla="*/ 33889 h 83708"/>
                <a:gd name="connsiteX229" fmla="*/ 14778043 w 23005101"/>
                <a:gd name="connsiteY229" fmla="*/ 33889 h 83708"/>
                <a:gd name="connsiteX230" fmla="*/ 14957622 w 23005101"/>
                <a:gd name="connsiteY230" fmla="*/ 33889 h 83708"/>
                <a:gd name="connsiteX231" fmla="*/ 15106307 w 23005101"/>
                <a:gd name="connsiteY231" fmla="*/ 33889 h 83708"/>
                <a:gd name="connsiteX232" fmla="*/ 15286272 w 23005101"/>
                <a:gd name="connsiteY232" fmla="*/ 33889 h 83708"/>
                <a:gd name="connsiteX233" fmla="*/ 15434957 w 23005101"/>
                <a:gd name="connsiteY233" fmla="*/ 33889 h 83708"/>
                <a:gd name="connsiteX234" fmla="*/ 15614921 w 23005101"/>
                <a:gd name="connsiteY234" fmla="*/ 33889 h 83708"/>
                <a:gd name="connsiteX235" fmla="*/ 15763606 w 23005101"/>
                <a:gd name="connsiteY235" fmla="*/ 33889 h 83708"/>
                <a:gd name="connsiteX236" fmla="*/ 15943185 w 23005101"/>
                <a:gd name="connsiteY236" fmla="*/ 33889 h 83708"/>
                <a:gd name="connsiteX237" fmla="*/ 16091869 w 23005101"/>
                <a:gd name="connsiteY237" fmla="*/ 33889 h 83708"/>
                <a:gd name="connsiteX238" fmla="*/ 16271449 w 23005101"/>
                <a:gd name="connsiteY238" fmla="*/ 33889 h 83708"/>
                <a:gd name="connsiteX239" fmla="*/ 16420133 w 23005101"/>
                <a:gd name="connsiteY239" fmla="*/ 33889 h 83708"/>
                <a:gd name="connsiteX240" fmla="*/ 16600099 w 23005101"/>
                <a:gd name="connsiteY240" fmla="*/ 33889 h 83708"/>
                <a:gd name="connsiteX241" fmla="*/ 16748783 w 23005101"/>
                <a:gd name="connsiteY241" fmla="*/ 33889 h 83708"/>
                <a:gd name="connsiteX242" fmla="*/ 16928750 w 23005101"/>
                <a:gd name="connsiteY242" fmla="*/ 33889 h 83708"/>
                <a:gd name="connsiteX243" fmla="*/ 17077434 w 23005101"/>
                <a:gd name="connsiteY243" fmla="*/ 33889 h 83708"/>
                <a:gd name="connsiteX244" fmla="*/ 17257398 w 23005101"/>
                <a:gd name="connsiteY244" fmla="*/ 33889 h 83708"/>
                <a:gd name="connsiteX245" fmla="*/ 17406082 w 23005101"/>
                <a:gd name="connsiteY245" fmla="*/ 33889 h 83708"/>
                <a:gd name="connsiteX246" fmla="*/ 17585662 w 23005101"/>
                <a:gd name="connsiteY246" fmla="*/ 33889 h 83708"/>
                <a:gd name="connsiteX247" fmla="*/ 17734346 w 23005101"/>
                <a:gd name="connsiteY247" fmla="*/ 33889 h 83708"/>
                <a:gd name="connsiteX248" fmla="*/ 17914312 w 23005101"/>
                <a:gd name="connsiteY248" fmla="*/ 33889 h 83708"/>
                <a:gd name="connsiteX249" fmla="*/ 18062996 w 23005101"/>
                <a:gd name="connsiteY249" fmla="*/ 33889 h 83708"/>
                <a:gd name="connsiteX250" fmla="*/ 18242576 w 23005101"/>
                <a:gd name="connsiteY250" fmla="*/ 33889 h 83708"/>
                <a:gd name="connsiteX251" fmla="*/ 18391260 w 23005101"/>
                <a:gd name="connsiteY251" fmla="*/ 33889 h 83708"/>
                <a:gd name="connsiteX252" fmla="*/ 18570840 w 23005101"/>
                <a:gd name="connsiteY252" fmla="*/ 33889 h 83708"/>
                <a:gd name="connsiteX253" fmla="*/ 18719524 w 23005101"/>
                <a:gd name="connsiteY253" fmla="*/ 33889 h 83708"/>
                <a:gd name="connsiteX254" fmla="*/ 18899490 w 23005101"/>
                <a:gd name="connsiteY254" fmla="*/ 33889 h 83708"/>
                <a:gd name="connsiteX255" fmla="*/ 19048174 w 23005101"/>
                <a:gd name="connsiteY255" fmla="*/ 33889 h 83708"/>
                <a:gd name="connsiteX256" fmla="*/ 19228140 w 23005101"/>
                <a:gd name="connsiteY256" fmla="*/ 33889 h 83708"/>
                <a:gd name="connsiteX257" fmla="*/ 19376822 w 23005101"/>
                <a:gd name="connsiteY257" fmla="*/ 33889 h 83708"/>
                <a:gd name="connsiteX258" fmla="*/ 19556788 w 23005101"/>
                <a:gd name="connsiteY258" fmla="*/ 33889 h 83708"/>
                <a:gd name="connsiteX259" fmla="*/ 19705474 w 23005101"/>
                <a:gd name="connsiteY259" fmla="*/ 33889 h 83708"/>
                <a:gd name="connsiteX260" fmla="*/ 19885054 w 23005101"/>
                <a:gd name="connsiteY260" fmla="*/ 33889 h 83708"/>
                <a:gd name="connsiteX261" fmla="*/ 20033736 w 23005101"/>
                <a:gd name="connsiteY261" fmla="*/ 33889 h 83708"/>
                <a:gd name="connsiteX262" fmla="*/ 20213318 w 23005101"/>
                <a:gd name="connsiteY262" fmla="*/ 33889 h 83708"/>
                <a:gd name="connsiteX263" fmla="*/ 20362000 w 23005101"/>
                <a:gd name="connsiteY263" fmla="*/ 33889 h 83708"/>
                <a:gd name="connsiteX264" fmla="*/ 20541580 w 23005101"/>
                <a:gd name="connsiteY264" fmla="*/ 33889 h 83708"/>
                <a:gd name="connsiteX265" fmla="*/ 20690264 w 23005101"/>
                <a:gd name="connsiteY265" fmla="*/ 33889 h 83708"/>
                <a:gd name="connsiteX266" fmla="*/ 20869844 w 23005101"/>
                <a:gd name="connsiteY266" fmla="*/ 33889 h 83708"/>
                <a:gd name="connsiteX267" fmla="*/ 21018528 w 23005101"/>
                <a:gd name="connsiteY267" fmla="*/ 33889 h 83708"/>
                <a:gd name="connsiteX268" fmla="*/ 21198492 w 23005101"/>
                <a:gd name="connsiteY268" fmla="*/ 33889 h 83708"/>
                <a:gd name="connsiteX269" fmla="*/ 21347178 w 23005101"/>
                <a:gd name="connsiteY269" fmla="*/ 33889 h 83708"/>
                <a:gd name="connsiteX270" fmla="*/ 21527142 w 23005101"/>
                <a:gd name="connsiteY270" fmla="*/ 33889 h 83708"/>
                <a:gd name="connsiteX271" fmla="*/ 21675828 w 23005101"/>
                <a:gd name="connsiteY271" fmla="*/ 33889 h 83708"/>
                <a:gd name="connsiteX272" fmla="*/ 21855406 w 23005101"/>
                <a:gd name="connsiteY272" fmla="*/ 33889 h 83708"/>
                <a:gd name="connsiteX273" fmla="*/ 22004092 w 23005101"/>
                <a:gd name="connsiteY273" fmla="*/ 33889 h 83708"/>
                <a:gd name="connsiteX274" fmla="*/ 22184056 w 23005101"/>
                <a:gd name="connsiteY274" fmla="*/ 33889 h 83708"/>
                <a:gd name="connsiteX275" fmla="*/ 22332742 w 23005101"/>
                <a:gd name="connsiteY275" fmla="*/ 33889 h 83708"/>
                <a:gd name="connsiteX276" fmla="*/ 22512706 w 23005101"/>
                <a:gd name="connsiteY276" fmla="*/ 33889 h 83708"/>
                <a:gd name="connsiteX277" fmla="*/ 22661390 w 23005101"/>
                <a:gd name="connsiteY277" fmla="*/ 33889 h 83708"/>
                <a:gd name="connsiteX278" fmla="*/ 22840970 w 23005101"/>
                <a:gd name="connsiteY278" fmla="*/ 33889 h 83708"/>
                <a:gd name="connsiteX279" fmla="*/ 22989654 w 23005101"/>
                <a:gd name="connsiteY279" fmla="*/ 33889 h 83708"/>
                <a:gd name="connsiteX280" fmla="*/ 23005102 w 23005101"/>
                <a:gd name="connsiteY280" fmla="*/ 49723 h 83708"/>
                <a:gd name="connsiteX281" fmla="*/ 22825138 w 23005101"/>
                <a:gd name="connsiteY281" fmla="*/ 49723 h 83708"/>
                <a:gd name="connsiteX282" fmla="*/ 22676452 w 23005101"/>
                <a:gd name="connsiteY282" fmla="*/ 49723 h 83708"/>
                <a:gd name="connsiteX283" fmla="*/ 22585310 w 23005101"/>
                <a:gd name="connsiteY283" fmla="*/ 83708 h 8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708">
                  <a:moveTo>
                    <a:pt x="22585310" y="83708"/>
                  </a:moveTo>
                  <a:cubicBezTo>
                    <a:pt x="22551712" y="83708"/>
                    <a:pt x="22518114" y="72509"/>
                    <a:pt x="22495328" y="49723"/>
                  </a:cubicBezTo>
                  <a:cubicBezTo>
                    <a:pt x="22458638" y="13034"/>
                    <a:pt x="22383332" y="13420"/>
                    <a:pt x="22346644" y="49723"/>
                  </a:cubicBezTo>
                  <a:cubicBezTo>
                    <a:pt x="22301458" y="94908"/>
                    <a:pt x="22212248" y="94908"/>
                    <a:pt x="22167064" y="49723"/>
                  </a:cubicBezTo>
                  <a:cubicBezTo>
                    <a:pt x="22130374" y="13034"/>
                    <a:pt x="22055070" y="13420"/>
                    <a:pt x="22018380" y="49723"/>
                  </a:cubicBezTo>
                  <a:cubicBezTo>
                    <a:pt x="21973194" y="94908"/>
                    <a:pt x="21883984" y="94908"/>
                    <a:pt x="21838800" y="49723"/>
                  </a:cubicBezTo>
                  <a:cubicBezTo>
                    <a:pt x="21802112" y="13034"/>
                    <a:pt x="21727190" y="13420"/>
                    <a:pt x="21690116" y="49723"/>
                  </a:cubicBezTo>
                  <a:cubicBezTo>
                    <a:pt x="21644930" y="94908"/>
                    <a:pt x="21555720" y="94908"/>
                    <a:pt x="21510536" y="49723"/>
                  </a:cubicBezTo>
                  <a:cubicBezTo>
                    <a:pt x="21473848" y="13420"/>
                    <a:pt x="21398926" y="13034"/>
                    <a:pt x="21361854" y="49723"/>
                  </a:cubicBezTo>
                  <a:cubicBezTo>
                    <a:pt x="21316668" y="94908"/>
                    <a:pt x="21227456" y="94908"/>
                    <a:pt x="21182272" y="49723"/>
                  </a:cubicBezTo>
                  <a:cubicBezTo>
                    <a:pt x="21145584" y="13034"/>
                    <a:pt x="21070278" y="13420"/>
                    <a:pt x="21033590" y="49723"/>
                  </a:cubicBezTo>
                  <a:cubicBezTo>
                    <a:pt x="20988404" y="94908"/>
                    <a:pt x="20899194" y="94908"/>
                    <a:pt x="20854010" y="49723"/>
                  </a:cubicBezTo>
                  <a:cubicBezTo>
                    <a:pt x="20817320" y="13034"/>
                    <a:pt x="20742014" y="13034"/>
                    <a:pt x="20705326" y="49723"/>
                  </a:cubicBezTo>
                  <a:cubicBezTo>
                    <a:pt x="20660140" y="94908"/>
                    <a:pt x="20570930" y="94908"/>
                    <a:pt x="20525358" y="49723"/>
                  </a:cubicBezTo>
                  <a:cubicBezTo>
                    <a:pt x="20488672" y="13034"/>
                    <a:pt x="20413364" y="13420"/>
                    <a:pt x="20376676" y="49723"/>
                  </a:cubicBezTo>
                  <a:cubicBezTo>
                    <a:pt x="20331492" y="94908"/>
                    <a:pt x="20242282" y="94908"/>
                    <a:pt x="20196708" y="49723"/>
                  </a:cubicBezTo>
                  <a:cubicBezTo>
                    <a:pt x="20160022" y="13034"/>
                    <a:pt x="20084714" y="13034"/>
                    <a:pt x="20048026" y="49723"/>
                  </a:cubicBezTo>
                  <a:cubicBezTo>
                    <a:pt x="20002842" y="94908"/>
                    <a:pt x="19913632" y="94908"/>
                    <a:pt x="19868446" y="49723"/>
                  </a:cubicBezTo>
                  <a:cubicBezTo>
                    <a:pt x="19831758" y="13034"/>
                    <a:pt x="19756836" y="13034"/>
                    <a:pt x="19719762" y="49723"/>
                  </a:cubicBezTo>
                  <a:cubicBezTo>
                    <a:pt x="19674578" y="94908"/>
                    <a:pt x="19585368" y="94908"/>
                    <a:pt x="19540182" y="49723"/>
                  </a:cubicBezTo>
                  <a:cubicBezTo>
                    <a:pt x="19503494" y="13034"/>
                    <a:pt x="19428188" y="13420"/>
                    <a:pt x="19391498" y="49723"/>
                  </a:cubicBezTo>
                  <a:cubicBezTo>
                    <a:pt x="19346314" y="94908"/>
                    <a:pt x="19257104" y="94908"/>
                    <a:pt x="19211920" y="49723"/>
                  </a:cubicBezTo>
                  <a:cubicBezTo>
                    <a:pt x="19175230" y="13420"/>
                    <a:pt x="19099924" y="13034"/>
                    <a:pt x="19063234" y="49723"/>
                  </a:cubicBezTo>
                  <a:cubicBezTo>
                    <a:pt x="19018050" y="94908"/>
                    <a:pt x="18928840" y="94908"/>
                    <a:pt x="18883656" y="49723"/>
                  </a:cubicBezTo>
                  <a:cubicBezTo>
                    <a:pt x="18846966" y="13420"/>
                    <a:pt x="18771660" y="13420"/>
                    <a:pt x="18734972" y="49723"/>
                  </a:cubicBezTo>
                  <a:cubicBezTo>
                    <a:pt x="18689788" y="94908"/>
                    <a:pt x="18600576" y="94908"/>
                    <a:pt x="18555006" y="49723"/>
                  </a:cubicBezTo>
                  <a:cubicBezTo>
                    <a:pt x="18518318" y="13034"/>
                    <a:pt x="18443396" y="13034"/>
                    <a:pt x="18406320" y="49723"/>
                  </a:cubicBezTo>
                  <a:cubicBezTo>
                    <a:pt x="18360750" y="94908"/>
                    <a:pt x="18271926" y="94908"/>
                    <a:pt x="18226356" y="49723"/>
                  </a:cubicBezTo>
                  <a:cubicBezTo>
                    <a:pt x="18189668" y="13034"/>
                    <a:pt x="18114360" y="13034"/>
                    <a:pt x="18077672" y="49723"/>
                  </a:cubicBezTo>
                  <a:cubicBezTo>
                    <a:pt x="18032486" y="94908"/>
                    <a:pt x="17943276" y="94908"/>
                    <a:pt x="17898092" y="49723"/>
                  </a:cubicBezTo>
                  <a:cubicBezTo>
                    <a:pt x="17861404" y="13034"/>
                    <a:pt x="17786482" y="13034"/>
                    <a:pt x="17749408" y="49723"/>
                  </a:cubicBezTo>
                  <a:cubicBezTo>
                    <a:pt x="17704224" y="94908"/>
                    <a:pt x="17615012" y="94908"/>
                    <a:pt x="17569442" y="49723"/>
                  </a:cubicBezTo>
                  <a:cubicBezTo>
                    <a:pt x="17532754" y="13034"/>
                    <a:pt x="17457832" y="13034"/>
                    <a:pt x="17420758" y="49723"/>
                  </a:cubicBezTo>
                  <a:cubicBezTo>
                    <a:pt x="17375574" y="94908"/>
                    <a:pt x="17286362" y="94908"/>
                    <a:pt x="17240792" y="49723"/>
                  </a:cubicBezTo>
                  <a:cubicBezTo>
                    <a:pt x="17203718" y="13034"/>
                    <a:pt x="17128796" y="13420"/>
                    <a:pt x="17092108" y="49723"/>
                  </a:cubicBezTo>
                  <a:cubicBezTo>
                    <a:pt x="17046538" y="94908"/>
                    <a:pt x="16957714" y="94908"/>
                    <a:pt x="16912528" y="49723"/>
                  </a:cubicBezTo>
                  <a:cubicBezTo>
                    <a:pt x="16875840" y="13034"/>
                    <a:pt x="16800532" y="13420"/>
                    <a:pt x="16763844" y="49723"/>
                  </a:cubicBezTo>
                  <a:cubicBezTo>
                    <a:pt x="16718660" y="94908"/>
                    <a:pt x="16629450" y="94908"/>
                    <a:pt x="16584265" y="49723"/>
                  </a:cubicBezTo>
                  <a:cubicBezTo>
                    <a:pt x="16547577" y="13034"/>
                    <a:pt x="16472269" y="13420"/>
                    <a:pt x="16435581" y="49723"/>
                  </a:cubicBezTo>
                  <a:cubicBezTo>
                    <a:pt x="16390010" y="94908"/>
                    <a:pt x="16301186" y="94908"/>
                    <a:pt x="16255616" y="49723"/>
                  </a:cubicBezTo>
                  <a:cubicBezTo>
                    <a:pt x="16218927" y="13034"/>
                    <a:pt x="16143619" y="13420"/>
                    <a:pt x="16106931" y="49723"/>
                  </a:cubicBezTo>
                  <a:cubicBezTo>
                    <a:pt x="16061361" y="94908"/>
                    <a:pt x="15972536" y="94908"/>
                    <a:pt x="15926966" y="49723"/>
                  </a:cubicBezTo>
                  <a:cubicBezTo>
                    <a:pt x="15890277" y="13420"/>
                    <a:pt x="15815355" y="13034"/>
                    <a:pt x="15778281" y="49723"/>
                  </a:cubicBezTo>
                  <a:cubicBezTo>
                    <a:pt x="15733097" y="94908"/>
                    <a:pt x="15643886" y="94908"/>
                    <a:pt x="15598702" y="49723"/>
                  </a:cubicBezTo>
                  <a:cubicBezTo>
                    <a:pt x="15562013" y="13034"/>
                    <a:pt x="15486706" y="13420"/>
                    <a:pt x="15450018" y="49723"/>
                  </a:cubicBezTo>
                  <a:cubicBezTo>
                    <a:pt x="15404834" y="94908"/>
                    <a:pt x="15315622" y="94908"/>
                    <a:pt x="15270438" y="49723"/>
                  </a:cubicBezTo>
                  <a:cubicBezTo>
                    <a:pt x="15233750" y="13034"/>
                    <a:pt x="15158443" y="13034"/>
                    <a:pt x="15121754" y="49723"/>
                  </a:cubicBezTo>
                  <a:cubicBezTo>
                    <a:pt x="15076570" y="94908"/>
                    <a:pt x="14987359" y="94908"/>
                    <a:pt x="14942175" y="49723"/>
                  </a:cubicBezTo>
                  <a:cubicBezTo>
                    <a:pt x="14905486" y="13034"/>
                    <a:pt x="14830179" y="13420"/>
                    <a:pt x="14793490" y="49723"/>
                  </a:cubicBezTo>
                  <a:cubicBezTo>
                    <a:pt x="14748306" y="94908"/>
                    <a:pt x="14659095" y="94908"/>
                    <a:pt x="14613911" y="49723"/>
                  </a:cubicBezTo>
                  <a:cubicBezTo>
                    <a:pt x="14577222" y="13034"/>
                    <a:pt x="14501915" y="13420"/>
                    <a:pt x="14465227" y="49723"/>
                  </a:cubicBezTo>
                  <a:cubicBezTo>
                    <a:pt x="14420043" y="94908"/>
                    <a:pt x="14330831" y="94908"/>
                    <a:pt x="14285647" y="49723"/>
                  </a:cubicBezTo>
                  <a:cubicBezTo>
                    <a:pt x="14248959" y="13034"/>
                    <a:pt x="14173652" y="13034"/>
                    <a:pt x="14136963" y="49723"/>
                  </a:cubicBezTo>
                  <a:cubicBezTo>
                    <a:pt x="14091779" y="94908"/>
                    <a:pt x="14002568" y="94908"/>
                    <a:pt x="13957384" y="49723"/>
                  </a:cubicBezTo>
                  <a:cubicBezTo>
                    <a:pt x="13920695" y="13420"/>
                    <a:pt x="13845388" y="13034"/>
                    <a:pt x="13808699" y="49723"/>
                  </a:cubicBezTo>
                  <a:cubicBezTo>
                    <a:pt x="13763516" y="94908"/>
                    <a:pt x="13674304" y="94908"/>
                    <a:pt x="13628734" y="49723"/>
                  </a:cubicBezTo>
                  <a:cubicBezTo>
                    <a:pt x="13592046" y="13420"/>
                    <a:pt x="13516738" y="13034"/>
                    <a:pt x="13480049" y="49723"/>
                  </a:cubicBezTo>
                  <a:cubicBezTo>
                    <a:pt x="13434865" y="94908"/>
                    <a:pt x="13345655" y="94908"/>
                    <a:pt x="13300085" y="49723"/>
                  </a:cubicBezTo>
                  <a:cubicBezTo>
                    <a:pt x="13263396" y="13034"/>
                    <a:pt x="13188474" y="13034"/>
                    <a:pt x="13151400" y="49723"/>
                  </a:cubicBezTo>
                  <a:cubicBezTo>
                    <a:pt x="13106215" y="94908"/>
                    <a:pt x="13017005" y="94908"/>
                    <a:pt x="12971434" y="49723"/>
                  </a:cubicBezTo>
                  <a:cubicBezTo>
                    <a:pt x="12934746" y="13034"/>
                    <a:pt x="12859824" y="13034"/>
                    <a:pt x="12822750" y="49723"/>
                  </a:cubicBezTo>
                  <a:cubicBezTo>
                    <a:pt x="12777565" y="94908"/>
                    <a:pt x="12688355" y="94908"/>
                    <a:pt x="12643171" y="49723"/>
                  </a:cubicBezTo>
                  <a:cubicBezTo>
                    <a:pt x="12606482" y="13034"/>
                    <a:pt x="12531175" y="13034"/>
                    <a:pt x="12494486" y="49723"/>
                  </a:cubicBezTo>
                  <a:cubicBezTo>
                    <a:pt x="12449301" y="94908"/>
                    <a:pt x="12360091" y="94908"/>
                    <a:pt x="12314907" y="49723"/>
                  </a:cubicBezTo>
                  <a:cubicBezTo>
                    <a:pt x="12278218" y="13034"/>
                    <a:pt x="12202911" y="13420"/>
                    <a:pt x="12166223" y="49723"/>
                  </a:cubicBezTo>
                  <a:cubicBezTo>
                    <a:pt x="12120652" y="94908"/>
                    <a:pt x="12031827" y="94908"/>
                    <a:pt x="11986257" y="49723"/>
                  </a:cubicBezTo>
                  <a:cubicBezTo>
                    <a:pt x="11949569" y="13034"/>
                    <a:pt x="11874261" y="13420"/>
                    <a:pt x="11837573" y="49723"/>
                  </a:cubicBezTo>
                  <a:cubicBezTo>
                    <a:pt x="11792389" y="94908"/>
                    <a:pt x="11703178" y="94908"/>
                    <a:pt x="11657607" y="49723"/>
                  </a:cubicBezTo>
                  <a:cubicBezTo>
                    <a:pt x="11620919" y="13034"/>
                    <a:pt x="11545611" y="13420"/>
                    <a:pt x="11508923" y="49723"/>
                  </a:cubicBezTo>
                  <a:cubicBezTo>
                    <a:pt x="11463352" y="94908"/>
                    <a:pt x="11374528" y="94908"/>
                    <a:pt x="11328958" y="49723"/>
                  </a:cubicBezTo>
                  <a:cubicBezTo>
                    <a:pt x="11292269" y="13034"/>
                    <a:pt x="11216962" y="13420"/>
                    <a:pt x="11180273" y="49723"/>
                  </a:cubicBezTo>
                  <a:cubicBezTo>
                    <a:pt x="11135088" y="94908"/>
                    <a:pt x="11045878" y="94908"/>
                    <a:pt x="11000694" y="49723"/>
                  </a:cubicBezTo>
                  <a:cubicBezTo>
                    <a:pt x="10964005" y="13420"/>
                    <a:pt x="10889084" y="13034"/>
                    <a:pt x="10852010" y="49723"/>
                  </a:cubicBezTo>
                  <a:cubicBezTo>
                    <a:pt x="10806439" y="94908"/>
                    <a:pt x="10717614" y="94908"/>
                    <a:pt x="10672044" y="49723"/>
                  </a:cubicBezTo>
                  <a:cubicBezTo>
                    <a:pt x="10634970" y="13034"/>
                    <a:pt x="10560048" y="13420"/>
                    <a:pt x="10523359" y="49723"/>
                  </a:cubicBezTo>
                  <a:cubicBezTo>
                    <a:pt x="10478176" y="94908"/>
                    <a:pt x="10388965" y="94908"/>
                    <a:pt x="10343780" y="49723"/>
                  </a:cubicBezTo>
                  <a:cubicBezTo>
                    <a:pt x="10307093" y="13034"/>
                    <a:pt x="10232171" y="13034"/>
                    <a:pt x="10195096" y="49723"/>
                  </a:cubicBezTo>
                  <a:cubicBezTo>
                    <a:pt x="10149912" y="94908"/>
                    <a:pt x="10060702" y="94908"/>
                    <a:pt x="10015517" y="49723"/>
                  </a:cubicBezTo>
                  <a:cubicBezTo>
                    <a:pt x="9978829" y="13034"/>
                    <a:pt x="9903521" y="13420"/>
                    <a:pt x="9866833" y="49723"/>
                  </a:cubicBezTo>
                  <a:cubicBezTo>
                    <a:pt x="9821648" y="94908"/>
                    <a:pt x="9732437" y="94908"/>
                    <a:pt x="9687253" y="49723"/>
                  </a:cubicBezTo>
                  <a:cubicBezTo>
                    <a:pt x="9650565" y="13034"/>
                    <a:pt x="9575257" y="13034"/>
                    <a:pt x="9538569" y="49723"/>
                  </a:cubicBezTo>
                  <a:cubicBezTo>
                    <a:pt x="9493385" y="94908"/>
                    <a:pt x="9404174" y="94908"/>
                    <a:pt x="9358989" y="49723"/>
                  </a:cubicBezTo>
                  <a:cubicBezTo>
                    <a:pt x="9322301" y="13034"/>
                    <a:pt x="9246994" y="13420"/>
                    <a:pt x="9210305" y="49723"/>
                  </a:cubicBezTo>
                  <a:cubicBezTo>
                    <a:pt x="9164734" y="94908"/>
                    <a:pt x="9075910" y="94908"/>
                    <a:pt x="9030340" y="49723"/>
                  </a:cubicBezTo>
                  <a:cubicBezTo>
                    <a:pt x="8993651" y="13420"/>
                    <a:pt x="8918343" y="13034"/>
                    <a:pt x="8881655" y="49723"/>
                  </a:cubicBezTo>
                  <a:cubicBezTo>
                    <a:pt x="8836085" y="94908"/>
                    <a:pt x="8747260" y="94908"/>
                    <a:pt x="8701690" y="49723"/>
                  </a:cubicBezTo>
                  <a:cubicBezTo>
                    <a:pt x="8665001" y="13034"/>
                    <a:pt x="8589694" y="13420"/>
                    <a:pt x="8553006" y="49723"/>
                  </a:cubicBezTo>
                  <a:cubicBezTo>
                    <a:pt x="8507821" y="94908"/>
                    <a:pt x="8418611" y="94908"/>
                    <a:pt x="8373427" y="49723"/>
                  </a:cubicBezTo>
                  <a:cubicBezTo>
                    <a:pt x="8336352" y="13420"/>
                    <a:pt x="8261430" y="13420"/>
                    <a:pt x="8224742" y="49723"/>
                  </a:cubicBezTo>
                  <a:cubicBezTo>
                    <a:pt x="8179558" y="94908"/>
                    <a:pt x="8090347" y="94908"/>
                    <a:pt x="8045163" y="49723"/>
                  </a:cubicBezTo>
                  <a:cubicBezTo>
                    <a:pt x="8008474" y="13420"/>
                    <a:pt x="7933167" y="13420"/>
                    <a:pt x="7896479" y="49723"/>
                  </a:cubicBezTo>
                  <a:cubicBezTo>
                    <a:pt x="7851294" y="94908"/>
                    <a:pt x="7762084" y="94908"/>
                    <a:pt x="7716899" y="49723"/>
                  </a:cubicBezTo>
                  <a:cubicBezTo>
                    <a:pt x="7680211" y="13034"/>
                    <a:pt x="7604903" y="13420"/>
                    <a:pt x="7568215" y="49723"/>
                  </a:cubicBezTo>
                  <a:cubicBezTo>
                    <a:pt x="7523031" y="94908"/>
                    <a:pt x="7433820" y="94908"/>
                    <a:pt x="7388636" y="49723"/>
                  </a:cubicBezTo>
                  <a:cubicBezTo>
                    <a:pt x="7351947" y="13034"/>
                    <a:pt x="7277026" y="13420"/>
                    <a:pt x="7239951" y="49723"/>
                  </a:cubicBezTo>
                  <a:cubicBezTo>
                    <a:pt x="7194767" y="94908"/>
                    <a:pt x="7105557" y="94908"/>
                    <a:pt x="7060372" y="49723"/>
                  </a:cubicBezTo>
                  <a:cubicBezTo>
                    <a:pt x="7023683" y="13034"/>
                    <a:pt x="6948376" y="13420"/>
                    <a:pt x="6911688" y="49723"/>
                  </a:cubicBezTo>
                  <a:cubicBezTo>
                    <a:pt x="6866503" y="94908"/>
                    <a:pt x="6777293" y="94908"/>
                    <a:pt x="6732108" y="49723"/>
                  </a:cubicBezTo>
                  <a:cubicBezTo>
                    <a:pt x="6695420" y="13034"/>
                    <a:pt x="6620112" y="13034"/>
                    <a:pt x="6583424" y="49723"/>
                  </a:cubicBezTo>
                  <a:cubicBezTo>
                    <a:pt x="6537853" y="94908"/>
                    <a:pt x="6449029" y="94908"/>
                    <a:pt x="6403458" y="49723"/>
                  </a:cubicBezTo>
                  <a:cubicBezTo>
                    <a:pt x="6366770" y="13034"/>
                    <a:pt x="6291849" y="13034"/>
                    <a:pt x="6254774" y="49723"/>
                  </a:cubicBezTo>
                  <a:cubicBezTo>
                    <a:pt x="6209589" y="94908"/>
                    <a:pt x="6120379" y="94908"/>
                    <a:pt x="6075195" y="49723"/>
                  </a:cubicBezTo>
                  <a:cubicBezTo>
                    <a:pt x="6038506" y="13034"/>
                    <a:pt x="5963585" y="13034"/>
                    <a:pt x="5926511" y="49723"/>
                  </a:cubicBezTo>
                  <a:cubicBezTo>
                    <a:pt x="5881326" y="94908"/>
                    <a:pt x="5792115" y="94908"/>
                    <a:pt x="5746931" y="49723"/>
                  </a:cubicBezTo>
                  <a:cubicBezTo>
                    <a:pt x="5710243" y="13034"/>
                    <a:pt x="5634935" y="13034"/>
                    <a:pt x="5598247" y="49723"/>
                  </a:cubicBezTo>
                  <a:cubicBezTo>
                    <a:pt x="5553062" y="94908"/>
                    <a:pt x="5463852" y="94908"/>
                    <a:pt x="5418281" y="49723"/>
                  </a:cubicBezTo>
                  <a:cubicBezTo>
                    <a:pt x="5381593" y="13034"/>
                    <a:pt x="5306672" y="13420"/>
                    <a:pt x="5269597" y="49723"/>
                  </a:cubicBezTo>
                  <a:cubicBezTo>
                    <a:pt x="5224413" y="94908"/>
                    <a:pt x="5135202" y="94908"/>
                    <a:pt x="5090018" y="49723"/>
                  </a:cubicBezTo>
                  <a:cubicBezTo>
                    <a:pt x="5053330" y="13034"/>
                    <a:pt x="4978408" y="13420"/>
                    <a:pt x="4941333" y="49723"/>
                  </a:cubicBezTo>
                  <a:cubicBezTo>
                    <a:pt x="4895763" y="94908"/>
                    <a:pt x="4806939" y="94908"/>
                    <a:pt x="4761368" y="49723"/>
                  </a:cubicBezTo>
                  <a:cubicBezTo>
                    <a:pt x="4724679" y="13034"/>
                    <a:pt x="4649372" y="13420"/>
                    <a:pt x="4612684" y="49723"/>
                  </a:cubicBezTo>
                  <a:cubicBezTo>
                    <a:pt x="4567499" y="94908"/>
                    <a:pt x="4478289" y="94908"/>
                    <a:pt x="4433104" y="49723"/>
                  </a:cubicBezTo>
                  <a:cubicBezTo>
                    <a:pt x="4396416" y="13034"/>
                    <a:pt x="4321495" y="13420"/>
                    <a:pt x="4284420" y="49723"/>
                  </a:cubicBezTo>
                  <a:cubicBezTo>
                    <a:pt x="4239235" y="94908"/>
                    <a:pt x="4150025" y="94908"/>
                    <a:pt x="4104840" y="49723"/>
                  </a:cubicBezTo>
                  <a:cubicBezTo>
                    <a:pt x="4068152" y="13034"/>
                    <a:pt x="3992845" y="13420"/>
                    <a:pt x="3956156" y="49723"/>
                  </a:cubicBezTo>
                  <a:cubicBezTo>
                    <a:pt x="3910586" y="94908"/>
                    <a:pt x="3821761" y="94908"/>
                    <a:pt x="3776190" y="49723"/>
                  </a:cubicBezTo>
                  <a:cubicBezTo>
                    <a:pt x="3739502" y="13034"/>
                    <a:pt x="3664581" y="13034"/>
                    <a:pt x="3627506" y="49723"/>
                  </a:cubicBezTo>
                  <a:cubicBezTo>
                    <a:pt x="3582322" y="94908"/>
                    <a:pt x="3493111" y="94908"/>
                    <a:pt x="3447541" y="49723"/>
                  </a:cubicBezTo>
                  <a:cubicBezTo>
                    <a:pt x="3410852" y="13034"/>
                    <a:pt x="3335545" y="13420"/>
                    <a:pt x="3298857" y="49723"/>
                  </a:cubicBezTo>
                  <a:cubicBezTo>
                    <a:pt x="3253286" y="94908"/>
                    <a:pt x="3164462" y="94908"/>
                    <a:pt x="3118891" y="49723"/>
                  </a:cubicBezTo>
                  <a:cubicBezTo>
                    <a:pt x="3082202" y="13034"/>
                    <a:pt x="3006895" y="13420"/>
                    <a:pt x="2970207" y="49723"/>
                  </a:cubicBezTo>
                  <a:cubicBezTo>
                    <a:pt x="2924636" y="94908"/>
                    <a:pt x="2835812" y="94908"/>
                    <a:pt x="2790241" y="49723"/>
                  </a:cubicBezTo>
                  <a:cubicBezTo>
                    <a:pt x="2753553" y="13034"/>
                    <a:pt x="2678245" y="13034"/>
                    <a:pt x="2641557" y="49723"/>
                  </a:cubicBezTo>
                  <a:cubicBezTo>
                    <a:pt x="2596373" y="94908"/>
                    <a:pt x="2507162" y="94908"/>
                    <a:pt x="2461977" y="49723"/>
                  </a:cubicBezTo>
                  <a:cubicBezTo>
                    <a:pt x="2425289" y="13034"/>
                    <a:pt x="2349982" y="13420"/>
                    <a:pt x="2313293" y="49723"/>
                  </a:cubicBezTo>
                  <a:cubicBezTo>
                    <a:pt x="2268109" y="94908"/>
                    <a:pt x="2178898" y="94908"/>
                    <a:pt x="2133714" y="49723"/>
                  </a:cubicBezTo>
                  <a:cubicBezTo>
                    <a:pt x="2097025" y="13034"/>
                    <a:pt x="2021718" y="13420"/>
                    <a:pt x="1985030" y="49723"/>
                  </a:cubicBezTo>
                  <a:cubicBezTo>
                    <a:pt x="1939845" y="94908"/>
                    <a:pt x="1850635" y="94908"/>
                    <a:pt x="1805450" y="49723"/>
                  </a:cubicBezTo>
                  <a:cubicBezTo>
                    <a:pt x="1768762" y="13034"/>
                    <a:pt x="1693454" y="13420"/>
                    <a:pt x="1656766" y="49723"/>
                  </a:cubicBezTo>
                  <a:cubicBezTo>
                    <a:pt x="1611195" y="94908"/>
                    <a:pt x="1522371" y="94908"/>
                    <a:pt x="1476800" y="49723"/>
                  </a:cubicBezTo>
                  <a:cubicBezTo>
                    <a:pt x="1440112" y="13034"/>
                    <a:pt x="1364804" y="13420"/>
                    <a:pt x="1328116" y="49723"/>
                  </a:cubicBezTo>
                  <a:cubicBezTo>
                    <a:pt x="1282545" y="94908"/>
                    <a:pt x="1193721" y="94908"/>
                    <a:pt x="1148150" y="49723"/>
                  </a:cubicBezTo>
                  <a:cubicBezTo>
                    <a:pt x="1111462" y="13034"/>
                    <a:pt x="1036155" y="13034"/>
                    <a:pt x="999466" y="49723"/>
                  </a:cubicBezTo>
                  <a:cubicBezTo>
                    <a:pt x="954282" y="94908"/>
                    <a:pt x="865071" y="94908"/>
                    <a:pt x="819887" y="49723"/>
                  </a:cubicBezTo>
                  <a:cubicBezTo>
                    <a:pt x="783198" y="13034"/>
                    <a:pt x="707891" y="13034"/>
                    <a:pt x="671203" y="49723"/>
                  </a:cubicBezTo>
                  <a:cubicBezTo>
                    <a:pt x="626018" y="94908"/>
                    <a:pt x="536808" y="94908"/>
                    <a:pt x="491623" y="49723"/>
                  </a:cubicBezTo>
                  <a:cubicBezTo>
                    <a:pt x="454935" y="13034"/>
                    <a:pt x="379627" y="13420"/>
                    <a:pt x="342939" y="49723"/>
                  </a:cubicBezTo>
                  <a:cubicBezTo>
                    <a:pt x="297754" y="94908"/>
                    <a:pt x="208544" y="94908"/>
                    <a:pt x="163359" y="49723"/>
                  </a:cubicBezTo>
                  <a:cubicBezTo>
                    <a:pt x="126671" y="13034"/>
                    <a:pt x="51364" y="13034"/>
                    <a:pt x="14675" y="49723"/>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708"/>
                    <a:pt x="22585310" y="83708"/>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20" name="Freeform: Shape 19">
              <a:extLst>
                <a:ext uri="{FF2B5EF4-FFF2-40B4-BE49-F238E27FC236}">
                  <a16:creationId xmlns:a16="http://schemas.microsoft.com/office/drawing/2014/main" id="{69BF50EC-9C59-4716-B7C5-218687348607}"/>
                </a:ext>
              </a:extLst>
            </p:cNvPr>
            <p:cNvSpPr/>
            <p:nvPr/>
          </p:nvSpPr>
          <p:spPr>
            <a:xfrm>
              <a:off x="-51438" y="956323"/>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21" name="Freeform: Shape 20">
              <a:extLst>
                <a:ext uri="{FF2B5EF4-FFF2-40B4-BE49-F238E27FC236}">
                  <a16:creationId xmlns:a16="http://schemas.microsoft.com/office/drawing/2014/main" id="{DCCF0053-3292-402C-B6FE-BACB2775A475}"/>
                </a:ext>
              </a:extLst>
            </p:cNvPr>
            <p:cNvSpPr/>
            <p:nvPr/>
          </p:nvSpPr>
          <p:spPr>
            <a:xfrm>
              <a:off x="-51438" y="1093037"/>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3034"/>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3034"/>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3034"/>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3034"/>
                    <a:pt x="20084714" y="12648"/>
                    <a:pt x="20048026" y="49337"/>
                  </a:cubicBezTo>
                  <a:cubicBezTo>
                    <a:pt x="20002842" y="94522"/>
                    <a:pt x="19913632" y="94522"/>
                    <a:pt x="19868446" y="49337"/>
                  </a:cubicBezTo>
                  <a:cubicBezTo>
                    <a:pt x="19831758" y="13034"/>
                    <a:pt x="19756836" y="13034"/>
                    <a:pt x="19719762" y="49337"/>
                  </a:cubicBezTo>
                  <a:cubicBezTo>
                    <a:pt x="19674578" y="94522"/>
                    <a:pt x="19585368" y="94522"/>
                    <a:pt x="19540182" y="49337"/>
                  </a:cubicBezTo>
                  <a:cubicBezTo>
                    <a:pt x="19503494" y="13034"/>
                    <a:pt x="19428188" y="13034"/>
                    <a:pt x="19391498" y="49337"/>
                  </a:cubicBezTo>
                  <a:cubicBezTo>
                    <a:pt x="19346314" y="94522"/>
                    <a:pt x="19257104" y="94522"/>
                    <a:pt x="19211920" y="49337"/>
                  </a:cubicBezTo>
                  <a:cubicBezTo>
                    <a:pt x="19175230" y="13034"/>
                    <a:pt x="19099924" y="13034"/>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3034"/>
                    <a:pt x="18443396" y="13034"/>
                    <a:pt x="18406320" y="49337"/>
                  </a:cubicBezTo>
                  <a:cubicBezTo>
                    <a:pt x="18360750" y="94522"/>
                    <a:pt x="18271926" y="94522"/>
                    <a:pt x="18226356" y="49337"/>
                  </a:cubicBezTo>
                  <a:cubicBezTo>
                    <a:pt x="18189668" y="13034"/>
                    <a:pt x="18114360" y="13034"/>
                    <a:pt x="18077672" y="49337"/>
                  </a:cubicBezTo>
                  <a:cubicBezTo>
                    <a:pt x="18032486" y="94522"/>
                    <a:pt x="17943276" y="94522"/>
                    <a:pt x="17898092" y="49337"/>
                  </a:cubicBezTo>
                  <a:cubicBezTo>
                    <a:pt x="17861404" y="13034"/>
                    <a:pt x="17786482" y="13034"/>
                    <a:pt x="17749408" y="49337"/>
                  </a:cubicBezTo>
                  <a:cubicBezTo>
                    <a:pt x="17704224" y="94522"/>
                    <a:pt x="17615012" y="94522"/>
                    <a:pt x="17569442" y="49337"/>
                  </a:cubicBezTo>
                  <a:cubicBezTo>
                    <a:pt x="17532754" y="13034"/>
                    <a:pt x="17457832" y="13034"/>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3034"/>
                    <a:pt x="16143619" y="13034"/>
                    <a:pt x="16106931" y="49337"/>
                  </a:cubicBezTo>
                  <a:cubicBezTo>
                    <a:pt x="16061361" y="94522"/>
                    <a:pt x="15972536" y="94522"/>
                    <a:pt x="15926966" y="49337"/>
                  </a:cubicBezTo>
                  <a:cubicBezTo>
                    <a:pt x="15890277" y="13034"/>
                    <a:pt x="15815355" y="13034"/>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3034"/>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3034"/>
                    <a:pt x="14501915" y="13034"/>
                    <a:pt x="14465227" y="49337"/>
                  </a:cubicBezTo>
                  <a:cubicBezTo>
                    <a:pt x="14420043" y="94522"/>
                    <a:pt x="14330831" y="94522"/>
                    <a:pt x="14285647" y="49337"/>
                  </a:cubicBezTo>
                  <a:cubicBezTo>
                    <a:pt x="14248959" y="13034"/>
                    <a:pt x="14173652" y="13034"/>
                    <a:pt x="14136963" y="49337"/>
                  </a:cubicBezTo>
                  <a:cubicBezTo>
                    <a:pt x="14091779" y="94522"/>
                    <a:pt x="14002568" y="94522"/>
                    <a:pt x="13957384" y="49337"/>
                  </a:cubicBezTo>
                  <a:cubicBezTo>
                    <a:pt x="13920695" y="13034"/>
                    <a:pt x="13845388" y="13034"/>
                    <a:pt x="13808699" y="49337"/>
                  </a:cubicBezTo>
                  <a:cubicBezTo>
                    <a:pt x="13763516" y="94522"/>
                    <a:pt x="13674304" y="94522"/>
                    <a:pt x="13628734" y="49337"/>
                  </a:cubicBezTo>
                  <a:cubicBezTo>
                    <a:pt x="13592046" y="13034"/>
                    <a:pt x="13516738" y="13034"/>
                    <a:pt x="13480049" y="49337"/>
                  </a:cubicBezTo>
                  <a:cubicBezTo>
                    <a:pt x="13434865" y="94522"/>
                    <a:pt x="13345655" y="94522"/>
                    <a:pt x="13300085" y="49337"/>
                  </a:cubicBezTo>
                  <a:cubicBezTo>
                    <a:pt x="13263396" y="13034"/>
                    <a:pt x="13188474" y="13034"/>
                    <a:pt x="13151400" y="49337"/>
                  </a:cubicBezTo>
                  <a:cubicBezTo>
                    <a:pt x="13106215" y="94522"/>
                    <a:pt x="13017005" y="94522"/>
                    <a:pt x="12971434" y="49337"/>
                  </a:cubicBezTo>
                  <a:cubicBezTo>
                    <a:pt x="12934746" y="13034"/>
                    <a:pt x="12859824" y="13034"/>
                    <a:pt x="12822750" y="49337"/>
                  </a:cubicBezTo>
                  <a:cubicBezTo>
                    <a:pt x="12777565" y="94522"/>
                    <a:pt x="12688355" y="94522"/>
                    <a:pt x="12643171" y="49337"/>
                  </a:cubicBezTo>
                  <a:cubicBezTo>
                    <a:pt x="12606482" y="13034"/>
                    <a:pt x="12531175" y="13034"/>
                    <a:pt x="12494486" y="49337"/>
                  </a:cubicBezTo>
                  <a:cubicBezTo>
                    <a:pt x="12449301" y="94522"/>
                    <a:pt x="12360091" y="94522"/>
                    <a:pt x="12314907" y="49337"/>
                  </a:cubicBezTo>
                  <a:cubicBezTo>
                    <a:pt x="12278218" y="13034"/>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3034"/>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3034"/>
                    <a:pt x="10232171" y="12648"/>
                    <a:pt x="10195096" y="49337"/>
                  </a:cubicBezTo>
                  <a:cubicBezTo>
                    <a:pt x="10149912" y="94522"/>
                    <a:pt x="10060702" y="94522"/>
                    <a:pt x="10015517" y="49337"/>
                  </a:cubicBezTo>
                  <a:cubicBezTo>
                    <a:pt x="9978829" y="13034"/>
                    <a:pt x="9903521" y="13034"/>
                    <a:pt x="9866833" y="49337"/>
                  </a:cubicBezTo>
                  <a:cubicBezTo>
                    <a:pt x="9821648" y="94522"/>
                    <a:pt x="9732437" y="94522"/>
                    <a:pt x="9687253" y="49337"/>
                  </a:cubicBezTo>
                  <a:cubicBezTo>
                    <a:pt x="9650565" y="13034"/>
                    <a:pt x="9575257" y="13034"/>
                    <a:pt x="9538569" y="49337"/>
                  </a:cubicBezTo>
                  <a:cubicBezTo>
                    <a:pt x="9493385" y="94522"/>
                    <a:pt x="9404174" y="94522"/>
                    <a:pt x="9358989" y="49337"/>
                  </a:cubicBezTo>
                  <a:cubicBezTo>
                    <a:pt x="9322301" y="13034"/>
                    <a:pt x="9246994" y="13034"/>
                    <a:pt x="9210305" y="49337"/>
                  </a:cubicBezTo>
                  <a:cubicBezTo>
                    <a:pt x="9164734" y="94522"/>
                    <a:pt x="9075910" y="94522"/>
                    <a:pt x="9030340" y="49337"/>
                  </a:cubicBezTo>
                  <a:cubicBezTo>
                    <a:pt x="8993651" y="13034"/>
                    <a:pt x="8918343" y="13034"/>
                    <a:pt x="8881655" y="49337"/>
                  </a:cubicBezTo>
                  <a:cubicBezTo>
                    <a:pt x="8836085" y="94522"/>
                    <a:pt x="8747260" y="94522"/>
                    <a:pt x="8701690" y="49337"/>
                  </a:cubicBezTo>
                  <a:cubicBezTo>
                    <a:pt x="8665001" y="13034"/>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3034"/>
                    <a:pt x="7604903" y="13034"/>
                    <a:pt x="7568215" y="49337"/>
                  </a:cubicBezTo>
                  <a:cubicBezTo>
                    <a:pt x="7523031" y="94522"/>
                    <a:pt x="7433820" y="94522"/>
                    <a:pt x="7388636" y="49337"/>
                  </a:cubicBezTo>
                  <a:cubicBezTo>
                    <a:pt x="7351947" y="13034"/>
                    <a:pt x="7277026" y="13034"/>
                    <a:pt x="7239951" y="49337"/>
                  </a:cubicBezTo>
                  <a:cubicBezTo>
                    <a:pt x="7194767" y="94522"/>
                    <a:pt x="7105557" y="94522"/>
                    <a:pt x="7060372" y="49337"/>
                  </a:cubicBezTo>
                  <a:cubicBezTo>
                    <a:pt x="7023683" y="13034"/>
                    <a:pt x="6948376" y="13034"/>
                    <a:pt x="6911688" y="49337"/>
                  </a:cubicBezTo>
                  <a:cubicBezTo>
                    <a:pt x="6866503" y="94522"/>
                    <a:pt x="6777293" y="94522"/>
                    <a:pt x="6732108" y="49337"/>
                  </a:cubicBezTo>
                  <a:cubicBezTo>
                    <a:pt x="6695420" y="13034"/>
                    <a:pt x="6620112" y="13034"/>
                    <a:pt x="6583424" y="49337"/>
                  </a:cubicBezTo>
                  <a:cubicBezTo>
                    <a:pt x="6537853" y="94522"/>
                    <a:pt x="6449029" y="94522"/>
                    <a:pt x="6403458" y="49337"/>
                  </a:cubicBezTo>
                  <a:cubicBezTo>
                    <a:pt x="6366770" y="13034"/>
                    <a:pt x="6291849" y="13034"/>
                    <a:pt x="6254774" y="49337"/>
                  </a:cubicBezTo>
                  <a:cubicBezTo>
                    <a:pt x="6209589" y="94522"/>
                    <a:pt x="6120379" y="94522"/>
                    <a:pt x="6075195" y="49337"/>
                  </a:cubicBezTo>
                  <a:cubicBezTo>
                    <a:pt x="6038506" y="13034"/>
                    <a:pt x="5963585" y="13034"/>
                    <a:pt x="5926511" y="49337"/>
                  </a:cubicBezTo>
                  <a:cubicBezTo>
                    <a:pt x="5881326" y="94522"/>
                    <a:pt x="5792115" y="94522"/>
                    <a:pt x="5746931" y="49337"/>
                  </a:cubicBezTo>
                  <a:cubicBezTo>
                    <a:pt x="5710243" y="13034"/>
                    <a:pt x="5634935" y="13034"/>
                    <a:pt x="5598247" y="49337"/>
                  </a:cubicBezTo>
                  <a:cubicBezTo>
                    <a:pt x="5553062" y="94522"/>
                    <a:pt x="5463852" y="94522"/>
                    <a:pt x="5418281" y="49337"/>
                  </a:cubicBezTo>
                  <a:cubicBezTo>
                    <a:pt x="5381593" y="13034"/>
                    <a:pt x="5306672" y="13034"/>
                    <a:pt x="5269597" y="49337"/>
                  </a:cubicBezTo>
                  <a:cubicBezTo>
                    <a:pt x="5224413" y="94522"/>
                    <a:pt x="5135202" y="94522"/>
                    <a:pt x="5090018" y="49337"/>
                  </a:cubicBezTo>
                  <a:cubicBezTo>
                    <a:pt x="5053330" y="13034"/>
                    <a:pt x="4978408" y="13034"/>
                    <a:pt x="4941333" y="49337"/>
                  </a:cubicBezTo>
                  <a:cubicBezTo>
                    <a:pt x="4895763" y="94522"/>
                    <a:pt x="4806939" y="94522"/>
                    <a:pt x="4761368" y="49337"/>
                  </a:cubicBezTo>
                  <a:cubicBezTo>
                    <a:pt x="4724679" y="13034"/>
                    <a:pt x="4649372" y="13034"/>
                    <a:pt x="4612684" y="49337"/>
                  </a:cubicBezTo>
                  <a:cubicBezTo>
                    <a:pt x="4567499" y="94522"/>
                    <a:pt x="4478289" y="94522"/>
                    <a:pt x="4433104" y="49337"/>
                  </a:cubicBezTo>
                  <a:cubicBezTo>
                    <a:pt x="4396416" y="13034"/>
                    <a:pt x="4321495" y="13034"/>
                    <a:pt x="4284420" y="49337"/>
                  </a:cubicBezTo>
                  <a:cubicBezTo>
                    <a:pt x="4239235" y="94522"/>
                    <a:pt x="4150025" y="94522"/>
                    <a:pt x="4104840" y="49337"/>
                  </a:cubicBezTo>
                  <a:cubicBezTo>
                    <a:pt x="4068152" y="13034"/>
                    <a:pt x="3992845" y="13034"/>
                    <a:pt x="3956156" y="49337"/>
                  </a:cubicBezTo>
                  <a:cubicBezTo>
                    <a:pt x="3910586" y="94522"/>
                    <a:pt x="3821761" y="94522"/>
                    <a:pt x="3776190" y="49337"/>
                  </a:cubicBezTo>
                  <a:cubicBezTo>
                    <a:pt x="3739502" y="13034"/>
                    <a:pt x="3664581" y="13034"/>
                    <a:pt x="3627506" y="49337"/>
                  </a:cubicBezTo>
                  <a:cubicBezTo>
                    <a:pt x="3582322" y="94522"/>
                    <a:pt x="3493111" y="94522"/>
                    <a:pt x="3447541" y="49337"/>
                  </a:cubicBezTo>
                  <a:cubicBezTo>
                    <a:pt x="3410852" y="13034"/>
                    <a:pt x="3335545" y="13034"/>
                    <a:pt x="3298857" y="49337"/>
                  </a:cubicBezTo>
                  <a:cubicBezTo>
                    <a:pt x="3253286" y="94522"/>
                    <a:pt x="3164462" y="94522"/>
                    <a:pt x="3118891" y="49337"/>
                  </a:cubicBezTo>
                  <a:cubicBezTo>
                    <a:pt x="3082202" y="13034"/>
                    <a:pt x="3006895" y="13034"/>
                    <a:pt x="2970207" y="49337"/>
                  </a:cubicBezTo>
                  <a:cubicBezTo>
                    <a:pt x="2924636" y="94522"/>
                    <a:pt x="2835812" y="94522"/>
                    <a:pt x="2790241" y="49337"/>
                  </a:cubicBezTo>
                  <a:cubicBezTo>
                    <a:pt x="2753553" y="13034"/>
                    <a:pt x="2678245" y="13034"/>
                    <a:pt x="2641557" y="49337"/>
                  </a:cubicBezTo>
                  <a:cubicBezTo>
                    <a:pt x="2596373" y="94522"/>
                    <a:pt x="2507162" y="94522"/>
                    <a:pt x="2461977" y="49337"/>
                  </a:cubicBezTo>
                  <a:cubicBezTo>
                    <a:pt x="2425289" y="13034"/>
                    <a:pt x="2349982" y="13034"/>
                    <a:pt x="2313293" y="49337"/>
                  </a:cubicBezTo>
                  <a:cubicBezTo>
                    <a:pt x="2268109" y="94522"/>
                    <a:pt x="2178898" y="94522"/>
                    <a:pt x="2133714" y="49337"/>
                  </a:cubicBezTo>
                  <a:cubicBezTo>
                    <a:pt x="2097025" y="13034"/>
                    <a:pt x="2021718" y="13034"/>
                    <a:pt x="1985030" y="49337"/>
                  </a:cubicBezTo>
                  <a:cubicBezTo>
                    <a:pt x="1939845" y="94522"/>
                    <a:pt x="1850635" y="94522"/>
                    <a:pt x="1805450" y="49337"/>
                  </a:cubicBezTo>
                  <a:cubicBezTo>
                    <a:pt x="1768762" y="13034"/>
                    <a:pt x="1693454" y="13034"/>
                    <a:pt x="1656766" y="49337"/>
                  </a:cubicBezTo>
                  <a:cubicBezTo>
                    <a:pt x="1611195" y="94522"/>
                    <a:pt x="1522371" y="94522"/>
                    <a:pt x="1476800" y="49337"/>
                  </a:cubicBezTo>
                  <a:cubicBezTo>
                    <a:pt x="1440112" y="13034"/>
                    <a:pt x="1364804" y="13034"/>
                    <a:pt x="1328116" y="49337"/>
                  </a:cubicBezTo>
                  <a:cubicBezTo>
                    <a:pt x="1282545" y="94522"/>
                    <a:pt x="1193721" y="94522"/>
                    <a:pt x="1148150" y="49337"/>
                  </a:cubicBezTo>
                  <a:cubicBezTo>
                    <a:pt x="1111462" y="13034"/>
                    <a:pt x="1036155" y="13034"/>
                    <a:pt x="999466" y="49337"/>
                  </a:cubicBezTo>
                  <a:cubicBezTo>
                    <a:pt x="954282" y="94522"/>
                    <a:pt x="865071" y="94522"/>
                    <a:pt x="819887" y="49337"/>
                  </a:cubicBezTo>
                  <a:cubicBezTo>
                    <a:pt x="783198" y="13034"/>
                    <a:pt x="707891" y="13034"/>
                    <a:pt x="671203" y="49337"/>
                  </a:cubicBezTo>
                  <a:cubicBezTo>
                    <a:pt x="626018" y="94522"/>
                    <a:pt x="536808" y="94522"/>
                    <a:pt x="491623" y="49337"/>
                  </a:cubicBezTo>
                  <a:cubicBezTo>
                    <a:pt x="454935" y="13034"/>
                    <a:pt x="379627" y="13034"/>
                    <a:pt x="342939" y="49337"/>
                  </a:cubicBezTo>
                  <a:cubicBezTo>
                    <a:pt x="297754" y="94522"/>
                    <a:pt x="208544" y="94522"/>
                    <a:pt x="163359" y="49337"/>
                  </a:cubicBezTo>
                  <a:cubicBezTo>
                    <a:pt x="126671" y="13034"/>
                    <a:pt x="51364" y="13034"/>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420"/>
                    <a:pt x="22713528" y="13420"/>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22" name="Freeform: Shape 21">
              <a:extLst>
                <a:ext uri="{FF2B5EF4-FFF2-40B4-BE49-F238E27FC236}">
                  <a16:creationId xmlns:a16="http://schemas.microsoft.com/office/drawing/2014/main" id="{8CDE054A-1D1B-42FC-97E5-A515A7E6967B}"/>
                </a:ext>
              </a:extLst>
            </p:cNvPr>
            <p:cNvSpPr/>
            <p:nvPr/>
          </p:nvSpPr>
          <p:spPr>
            <a:xfrm>
              <a:off x="-51438" y="1229752"/>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23" name="Freeform: Shape 22">
              <a:extLst>
                <a:ext uri="{FF2B5EF4-FFF2-40B4-BE49-F238E27FC236}">
                  <a16:creationId xmlns:a16="http://schemas.microsoft.com/office/drawing/2014/main" id="{228851B7-AE61-46C3-85F8-822A2A725555}"/>
                </a:ext>
              </a:extLst>
            </p:cNvPr>
            <p:cNvSpPr/>
            <p:nvPr/>
          </p:nvSpPr>
          <p:spPr>
            <a:xfrm>
              <a:off x="-51438" y="1366466"/>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24" name="Freeform: Shape 23">
              <a:extLst>
                <a:ext uri="{FF2B5EF4-FFF2-40B4-BE49-F238E27FC236}">
                  <a16:creationId xmlns:a16="http://schemas.microsoft.com/office/drawing/2014/main" id="{E7A8FB78-2E3D-408A-B475-80386B26F24D}"/>
                </a:ext>
              </a:extLst>
            </p:cNvPr>
            <p:cNvSpPr/>
            <p:nvPr/>
          </p:nvSpPr>
          <p:spPr>
            <a:xfrm>
              <a:off x="-51438" y="1503180"/>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25" name="Freeform: Shape 24">
              <a:extLst>
                <a:ext uri="{FF2B5EF4-FFF2-40B4-BE49-F238E27FC236}">
                  <a16:creationId xmlns:a16="http://schemas.microsoft.com/office/drawing/2014/main" id="{BA66D6BA-5589-4CA1-A22C-174CD4C3D7B5}"/>
                </a:ext>
              </a:extLst>
            </p:cNvPr>
            <p:cNvSpPr/>
            <p:nvPr/>
          </p:nvSpPr>
          <p:spPr>
            <a:xfrm>
              <a:off x="-51438" y="1639508"/>
              <a:ext cx="23005101" cy="83708"/>
            </a:xfrm>
            <a:custGeom>
              <a:avLst/>
              <a:gdLst>
                <a:gd name="connsiteX0" fmla="*/ 22585310 w 23005101"/>
                <a:gd name="connsiteY0" fmla="*/ 83708 h 83708"/>
                <a:gd name="connsiteX1" fmla="*/ 22495328 w 23005101"/>
                <a:gd name="connsiteY1" fmla="*/ 49723 h 83708"/>
                <a:gd name="connsiteX2" fmla="*/ 22346644 w 23005101"/>
                <a:gd name="connsiteY2" fmla="*/ 49723 h 83708"/>
                <a:gd name="connsiteX3" fmla="*/ 22167064 w 23005101"/>
                <a:gd name="connsiteY3" fmla="*/ 49723 h 83708"/>
                <a:gd name="connsiteX4" fmla="*/ 22018380 w 23005101"/>
                <a:gd name="connsiteY4" fmla="*/ 49723 h 83708"/>
                <a:gd name="connsiteX5" fmla="*/ 21838800 w 23005101"/>
                <a:gd name="connsiteY5" fmla="*/ 49723 h 83708"/>
                <a:gd name="connsiteX6" fmla="*/ 21690116 w 23005101"/>
                <a:gd name="connsiteY6" fmla="*/ 49723 h 83708"/>
                <a:gd name="connsiteX7" fmla="*/ 21510536 w 23005101"/>
                <a:gd name="connsiteY7" fmla="*/ 49723 h 83708"/>
                <a:gd name="connsiteX8" fmla="*/ 21361854 w 23005101"/>
                <a:gd name="connsiteY8" fmla="*/ 49723 h 83708"/>
                <a:gd name="connsiteX9" fmla="*/ 21182272 w 23005101"/>
                <a:gd name="connsiteY9" fmla="*/ 49723 h 83708"/>
                <a:gd name="connsiteX10" fmla="*/ 21033590 w 23005101"/>
                <a:gd name="connsiteY10" fmla="*/ 49723 h 83708"/>
                <a:gd name="connsiteX11" fmla="*/ 20854010 w 23005101"/>
                <a:gd name="connsiteY11" fmla="*/ 49723 h 83708"/>
                <a:gd name="connsiteX12" fmla="*/ 20705326 w 23005101"/>
                <a:gd name="connsiteY12" fmla="*/ 49723 h 83708"/>
                <a:gd name="connsiteX13" fmla="*/ 20525358 w 23005101"/>
                <a:gd name="connsiteY13" fmla="*/ 49723 h 83708"/>
                <a:gd name="connsiteX14" fmla="*/ 20376676 w 23005101"/>
                <a:gd name="connsiteY14" fmla="*/ 49723 h 83708"/>
                <a:gd name="connsiteX15" fmla="*/ 20196708 w 23005101"/>
                <a:gd name="connsiteY15" fmla="*/ 49723 h 83708"/>
                <a:gd name="connsiteX16" fmla="*/ 20048026 w 23005101"/>
                <a:gd name="connsiteY16" fmla="*/ 49723 h 83708"/>
                <a:gd name="connsiteX17" fmla="*/ 19868446 w 23005101"/>
                <a:gd name="connsiteY17" fmla="*/ 49723 h 83708"/>
                <a:gd name="connsiteX18" fmla="*/ 19719762 w 23005101"/>
                <a:gd name="connsiteY18" fmla="*/ 49723 h 83708"/>
                <a:gd name="connsiteX19" fmla="*/ 19540182 w 23005101"/>
                <a:gd name="connsiteY19" fmla="*/ 49723 h 83708"/>
                <a:gd name="connsiteX20" fmla="*/ 19391498 w 23005101"/>
                <a:gd name="connsiteY20" fmla="*/ 49723 h 83708"/>
                <a:gd name="connsiteX21" fmla="*/ 19211920 w 23005101"/>
                <a:gd name="connsiteY21" fmla="*/ 49723 h 83708"/>
                <a:gd name="connsiteX22" fmla="*/ 19063234 w 23005101"/>
                <a:gd name="connsiteY22" fmla="*/ 49723 h 83708"/>
                <a:gd name="connsiteX23" fmla="*/ 18883656 w 23005101"/>
                <a:gd name="connsiteY23" fmla="*/ 49723 h 83708"/>
                <a:gd name="connsiteX24" fmla="*/ 18734972 w 23005101"/>
                <a:gd name="connsiteY24" fmla="*/ 49723 h 83708"/>
                <a:gd name="connsiteX25" fmla="*/ 18555006 w 23005101"/>
                <a:gd name="connsiteY25" fmla="*/ 49723 h 83708"/>
                <a:gd name="connsiteX26" fmla="*/ 18406320 w 23005101"/>
                <a:gd name="connsiteY26" fmla="*/ 49723 h 83708"/>
                <a:gd name="connsiteX27" fmla="*/ 18226356 w 23005101"/>
                <a:gd name="connsiteY27" fmla="*/ 49723 h 83708"/>
                <a:gd name="connsiteX28" fmla="*/ 18077672 w 23005101"/>
                <a:gd name="connsiteY28" fmla="*/ 49723 h 83708"/>
                <a:gd name="connsiteX29" fmla="*/ 17898092 w 23005101"/>
                <a:gd name="connsiteY29" fmla="*/ 49723 h 83708"/>
                <a:gd name="connsiteX30" fmla="*/ 17749408 w 23005101"/>
                <a:gd name="connsiteY30" fmla="*/ 49723 h 83708"/>
                <a:gd name="connsiteX31" fmla="*/ 17569442 w 23005101"/>
                <a:gd name="connsiteY31" fmla="*/ 49723 h 83708"/>
                <a:gd name="connsiteX32" fmla="*/ 17420758 w 23005101"/>
                <a:gd name="connsiteY32" fmla="*/ 49723 h 83708"/>
                <a:gd name="connsiteX33" fmla="*/ 17240792 w 23005101"/>
                <a:gd name="connsiteY33" fmla="*/ 49723 h 83708"/>
                <a:gd name="connsiteX34" fmla="*/ 17092108 w 23005101"/>
                <a:gd name="connsiteY34" fmla="*/ 49723 h 83708"/>
                <a:gd name="connsiteX35" fmla="*/ 16912528 w 23005101"/>
                <a:gd name="connsiteY35" fmla="*/ 49723 h 83708"/>
                <a:gd name="connsiteX36" fmla="*/ 16763844 w 23005101"/>
                <a:gd name="connsiteY36" fmla="*/ 49723 h 83708"/>
                <a:gd name="connsiteX37" fmla="*/ 16584265 w 23005101"/>
                <a:gd name="connsiteY37" fmla="*/ 49723 h 83708"/>
                <a:gd name="connsiteX38" fmla="*/ 16435581 w 23005101"/>
                <a:gd name="connsiteY38" fmla="*/ 49723 h 83708"/>
                <a:gd name="connsiteX39" fmla="*/ 16255616 w 23005101"/>
                <a:gd name="connsiteY39" fmla="*/ 49723 h 83708"/>
                <a:gd name="connsiteX40" fmla="*/ 16106931 w 23005101"/>
                <a:gd name="connsiteY40" fmla="*/ 49723 h 83708"/>
                <a:gd name="connsiteX41" fmla="*/ 15926966 w 23005101"/>
                <a:gd name="connsiteY41" fmla="*/ 49723 h 83708"/>
                <a:gd name="connsiteX42" fmla="*/ 15778281 w 23005101"/>
                <a:gd name="connsiteY42" fmla="*/ 49723 h 83708"/>
                <a:gd name="connsiteX43" fmla="*/ 15598702 w 23005101"/>
                <a:gd name="connsiteY43" fmla="*/ 49723 h 83708"/>
                <a:gd name="connsiteX44" fmla="*/ 15450018 w 23005101"/>
                <a:gd name="connsiteY44" fmla="*/ 49723 h 83708"/>
                <a:gd name="connsiteX45" fmla="*/ 15270438 w 23005101"/>
                <a:gd name="connsiteY45" fmla="*/ 49723 h 83708"/>
                <a:gd name="connsiteX46" fmla="*/ 15121754 w 23005101"/>
                <a:gd name="connsiteY46" fmla="*/ 49723 h 83708"/>
                <a:gd name="connsiteX47" fmla="*/ 14942175 w 23005101"/>
                <a:gd name="connsiteY47" fmla="*/ 49723 h 83708"/>
                <a:gd name="connsiteX48" fmla="*/ 14793490 w 23005101"/>
                <a:gd name="connsiteY48" fmla="*/ 49723 h 83708"/>
                <a:gd name="connsiteX49" fmla="*/ 14613911 w 23005101"/>
                <a:gd name="connsiteY49" fmla="*/ 49723 h 83708"/>
                <a:gd name="connsiteX50" fmla="*/ 14465227 w 23005101"/>
                <a:gd name="connsiteY50" fmla="*/ 49723 h 83708"/>
                <a:gd name="connsiteX51" fmla="*/ 14285647 w 23005101"/>
                <a:gd name="connsiteY51" fmla="*/ 49723 h 83708"/>
                <a:gd name="connsiteX52" fmla="*/ 14136963 w 23005101"/>
                <a:gd name="connsiteY52" fmla="*/ 49723 h 83708"/>
                <a:gd name="connsiteX53" fmla="*/ 13957384 w 23005101"/>
                <a:gd name="connsiteY53" fmla="*/ 49723 h 83708"/>
                <a:gd name="connsiteX54" fmla="*/ 13808699 w 23005101"/>
                <a:gd name="connsiteY54" fmla="*/ 49723 h 83708"/>
                <a:gd name="connsiteX55" fmla="*/ 13628734 w 23005101"/>
                <a:gd name="connsiteY55" fmla="*/ 49723 h 83708"/>
                <a:gd name="connsiteX56" fmla="*/ 13480049 w 23005101"/>
                <a:gd name="connsiteY56" fmla="*/ 49723 h 83708"/>
                <a:gd name="connsiteX57" fmla="*/ 13300085 w 23005101"/>
                <a:gd name="connsiteY57" fmla="*/ 49723 h 83708"/>
                <a:gd name="connsiteX58" fmla="*/ 13151400 w 23005101"/>
                <a:gd name="connsiteY58" fmla="*/ 49723 h 83708"/>
                <a:gd name="connsiteX59" fmla="*/ 12971434 w 23005101"/>
                <a:gd name="connsiteY59" fmla="*/ 49723 h 83708"/>
                <a:gd name="connsiteX60" fmla="*/ 12822750 w 23005101"/>
                <a:gd name="connsiteY60" fmla="*/ 49723 h 83708"/>
                <a:gd name="connsiteX61" fmla="*/ 12643171 w 23005101"/>
                <a:gd name="connsiteY61" fmla="*/ 49723 h 83708"/>
                <a:gd name="connsiteX62" fmla="*/ 12494486 w 23005101"/>
                <a:gd name="connsiteY62" fmla="*/ 49723 h 83708"/>
                <a:gd name="connsiteX63" fmla="*/ 12314907 w 23005101"/>
                <a:gd name="connsiteY63" fmla="*/ 49723 h 83708"/>
                <a:gd name="connsiteX64" fmla="*/ 12166223 w 23005101"/>
                <a:gd name="connsiteY64" fmla="*/ 49723 h 83708"/>
                <a:gd name="connsiteX65" fmla="*/ 11986257 w 23005101"/>
                <a:gd name="connsiteY65" fmla="*/ 49723 h 83708"/>
                <a:gd name="connsiteX66" fmla="*/ 11837573 w 23005101"/>
                <a:gd name="connsiteY66" fmla="*/ 49723 h 83708"/>
                <a:gd name="connsiteX67" fmla="*/ 11657607 w 23005101"/>
                <a:gd name="connsiteY67" fmla="*/ 49723 h 83708"/>
                <a:gd name="connsiteX68" fmla="*/ 11508923 w 23005101"/>
                <a:gd name="connsiteY68" fmla="*/ 49723 h 83708"/>
                <a:gd name="connsiteX69" fmla="*/ 11328958 w 23005101"/>
                <a:gd name="connsiteY69" fmla="*/ 49723 h 83708"/>
                <a:gd name="connsiteX70" fmla="*/ 11180273 w 23005101"/>
                <a:gd name="connsiteY70" fmla="*/ 49723 h 83708"/>
                <a:gd name="connsiteX71" fmla="*/ 11000694 w 23005101"/>
                <a:gd name="connsiteY71" fmla="*/ 49723 h 83708"/>
                <a:gd name="connsiteX72" fmla="*/ 10852010 w 23005101"/>
                <a:gd name="connsiteY72" fmla="*/ 49723 h 83708"/>
                <a:gd name="connsiteX73" fmla="*/ 10672044 w 23005101"/>
                <a:gd name="connsiteY73" fmla="*/ 49723 h 83708"/>
                <a:gd name="connsiteX74" fmla="*/ 10523359 w 23005101"/>
                <a:gd name="connsiteY74" fmla="*/ 49723 h 83708"/>
                <a:gd name="connsiteX75" fmla="*/ 10343780 w 23005101"/>
                <a:gd name="connsiteY75" fmla="*/ 49723 h 83708"/>
                <a:gd name="connsiteX76" fmla="*/ 10195096 w 23005101"/>
                <a:gd name="connsiteY76" fmla="*/ 49723 h 83708"/>
                <a:gd name="connsiteX77" fmla="*/ 10015517 w 23005101"/>
                <a:gd name="connsiteY77" fmla="*/ 49723 h 83708"/>
                <a:gd name="connsiteX78" fmla="*/ 9866833 w 23005101"/>
                <a:gd name="connsiteY78" fmla="*/ 49723 h 83708"/>
                <a:gd name="connsiteX79" fmla="*/ 9687253 w 23005101"/>
                <a:gd name="connsiteY79" fmla="*/ 49723 h 83708"/>
                <a:gd name="connsiteX80" fmla="*/ 9538569 w 23005101"/>
                <a:gd name="connsiteY80" fmla="*/ 49723 h 83708"/>
                <a:gd name="connsiteX81" fmla="*/ 9358989 w 23005101"/>
                <a:gd name="connsiteY81" fmla="*/ 49723 h 83708"/>
                <a:gd name="connsiteX82" fmla="*/ 9210305 w 23005101"/>
                <a:gd name="connsiteY82" fmla="*/ 49723 h 83708"/>
                <a:gd name="connsiteX83" fmla="*/ 9030340 w 23005101"/>
                <a:gd name="connsiteY83" fmla="*/ 49723 h 83708"/>
                <a:gd name="connsiteX84" fmla="*/ 8881655 w 23005101"/>
                <a:gd name="connsiteY84" fmla="*/ 49723 h 83708"/>
                <a:gd name="connsiteX85" fmla="*/ 8701690 w 23005101"/>
                <a:gd name="connsiteY85" fmla="*/ 49723 h 83708"/>
                <a:gd name="connsiteX86" fmla="*/ 8553006 w 23005101"/>
                <a:gd name="connsiteY86" fmla="*/ 49723 h 83708"/>
                <a:gd name="connsiteX87" fmla="*/ 8373427 w 23005101"/>
                <a:gd name="connsiteY87" fmla="*/ 49723 h 83708"/>
                <a:gd name="connsiteX88" fmla="*/ 8224742 w 23005101"/>
                <a:gd name="connsiteY88" fmla="*/ 49723 h 83708"/>
                <a:gd name="connsiteX89" fmla="*/ 8045163 w 23005101"/>
                <a:gd name="connsiteY89" fmla="*/ 49723 h 83708"/>
                <a:gd name="connsiteX90" fmla="*/ 7896479 w 23005101"/>
                <a:gd name="connsiteY90" fmla="*/ 49723 h 83708"/>
                <a:gd name="connsiteX91" fmla="*/ 7716899 w 23005101"/>
                <a:gd name="connsiteY91" fmla="*/ 49723 h 83708"/>
                <a:gd name="connsiteX92" fmla="*/ 7568215 w 23005101"/>
                <a:gd name="connsiteY92" fmla="*/ 49723 h 83708"/>
                <a:gd name="connsiteX93" fmla="*/ 7388636 w 23005101"/>
                <a:gd name="connsiteY93" fmla="*/ 49723 h 83708"/>
                <a:gd name="connsiteX94" fmla="*/ 7239951 w 23005101"/>
                <a:gd name="connsiteY94" fmla="*/ 49723 h 83708"/>
                <a:gd name="connsiteX95" fmla="*/ 7060372 w 23005101"/>
                <a:gd name="connsiteY95" fmla="*/ 49723 h 83708"/>
                <a:gd name="connsiteX96" fmla="*/ 6911688 w 23005101"/>
                <a:gd name="connsiteY96" fmla="*/ 49723 h 83708"/>
                <a:gd name="connsiteX97" fmla="*/ 6732108 w 23005101"/>
                <a:gd name="connsiteY97" fmla="*/ 49723 h 83708"/>
                <a:gd name="connsiteX98" fmla="*/ 6583424 w 23005101"/>
                <a:gd name="connsiteY98" fmla="*/ 49723 h 83708"/>
                <a:gd name="connsiteX99" fmla="*/ 6403458 w 23005101"/>
                <a:gd name="connsiteY99" fmla="*/ 49723 h 83708"/>
                <a:gd name="connsiteX100" fmla="*/ 6254774 w 23005101"/>
                <a:gd name="connsiteY100" fmla="*/ 49723 h 83708"/>
                <a:gd name="connsiteX101" fmla="*/ 6075195 w 23005101"/>
                <a:gd name="connsiteY101" fmla="*/ 49723 h 83708"/>
                <a:gd name="connsiteX102" fmla="*/ 5926511 w 23005101"/>
                <a:gd name="connsiteY102" fmla="*/ 49723 h 83708"/>
                <a:gd name="connsiteX103" fmla="*/ 5746931 w 23005101"/>
                <a:gd name="connsiteY103" fmla="*/ 49723 h 83708"/>
                <a:gd name="connsiteX104" fmla="*/ 5598247 w 23005101"/>
                <a:gd name="connsiteY104" fmla="*/ 49723 h 83708"/>
                <a:gd name="connsiteX105" fmla="*/ 5418281 w 23005101"/>
                <a:gd name="connsiteY105" fmla="*/ 49723 h 83708"/>
                <a:gd name="connsiteX106" fmla="*/ 5269597 w 23005101"/>
                <a:gd name="connsiteY106" fmla="*/ 49723 h 83708"/>
                <a:gd name="connsiteX107" fmla="*/ 5090018 w 23005101"/>
                <a:gd name="connsiteY107" fmla="*/ 49723 h 83708"/>
                <a:gd name="connsiteX108" fmla="*/ 4941333 w 23005101"/>
                <a:gd name="connsiteY108" fmla="*/ 49723 h 83708"/>
                <a:gd name="connsiteX109" fmla="*/ 4761368 w 23005101"/>
                <a:gd name="connsiteY109" fmla="*/ 49723 h 83708"/>
                <a:gd name="connsiteX110" fmla="*/ 4612684 w 23005101"/>
                <a:gd name="connsiteY110" fmla="*/ 49723 h 83708"/>
                <a:gd name="connsiteX111" fmla="*/ 4433104 w 23005101"/>
                <a:gd name="connsiteY111" fmla="*/ 49723 h 83708"/>
                <a:gd name="connsiteX112" fmla="*/ 4284420 w 23005101"/>
                <a:gd name="connsiteY112" fmla="*/ 49723 h 83708"/>
                <a:gd name="connsiteX113" fmla="*/ 4104840 w 23005101"/>
                <a:gd name="connsiteY113" fmla="*/ 49723 h 83708"/>
                <a:gd name="connsiteX114" fmla="*/ 3956156 w 23005101"/>
                <a:gd name="connsiteY114" fmla="*/ 49723 h 83708"/>
                <a:gd name="connsiteX115" fmla="*/ 3776190 w 23005101"/>
                <a:gd name="connsiteY115" fmla="*/ 49723 h 83708"/>
                <a:gd name="connsiteX116" fmla="*/ 3627506 w 23005101"/>
                <a:gd name="connsiteY116" fmla="*/ 49723 h 83708"/>
                <a:gd name="connsiteX117" fmla="*/ 3447541 w 23005101"/>
                <a:gd name="connsiteY117" fmla="*/ 49723 h 83708"/>
                <a:gd name="connsiteX118" fmla="*/ 3298857 w 23005101"/>
                <a:gd name="connsiteY118" fmla="*/ 49723 h 83708"/>
                <a:gd name="connsiteX119" fmla="*/ 3118891 w 23005101"/>
                <a:gd name="connsiteY119" fmla="*/ 49723 h 83708"/>
                <a:gd name="connsiteX120" fmla="*/ 2970207 w 23005101"/>
                <a:gd name="connsiteY120" fmla="*/ 49723 h 83708"/>
                <a:gd name="connsiteX121" fmla="*/ 2790241 w 23005101"/>
                <a:gd name="connsiteY121" fmla="*/ 49723 h 83708"/>
                <a:gd name="connsiteX122" fmla="*/ 2641557 w 23005101"/>
                <a:gd name="connsiteY122" fmla="*/ 49723 h 83708"/>
                <a:gd name="connsiteX123" fmla="*/ 2461977 w 23005101"/>
                <a:gd name="connsiteY123" fmla="*/ 49723 h 83708"/>
                <a:gd name="connsiteX124" fmla="*/ 2313293 w 23005101"/>
                <a:gd name="connsiteY124" fmla="*/ 49723 h 83708"/>
                <a:gd name="connsiteX125" fmla="*/ 2133714 w 23005101"/>
                <a:gd name="connsiteY125" fmla="*/ 49723 h 83708"/>
                <a:gd name="connsiteX126" fmla="*/ 1985030 w 23005101"/>
                <a:gd name="connsiteY126" fmla="*/ 49723 h 83708"/>
                <a:gd name="connsiteX127" fmla="*/ 1805450 w 23005101"/>
                <a:gd name="connsiteY127" fmla="*/ 49723 h 83708"/>
                <a:gd name="connsiteX128" fmla="*/ 1656766 w 23005101"/>
                <a:gd name="connsiteY128" fmla="*/ 49723 h 83708"/>
                <a:gd name="connsiteX129" fmla="*/ 1476800 w 23005101"/>
                <a:gd name="connsiteY129" fmla="*/ 49723 h 83708"/>
                <a:gd name="connsiteX130" fmla="*/ 1328116 w 23005101"/>
                <a:gd name="connsiteY130" fmla="*/ 49723 h 83708"/>
                <a:gd name="connsiteX131" fmla="*/ 1148150 w 23005101"/>
                <a:gd name="connsiteY131" fmla="*/ 49723 h 83708"/>
                <a:gd name="connsiteX132" fmla="*/ 999466 w 23005101"/>
                <a:gd name="connsiteY132" fmla="*/ 49723 h 83708"/>
                <a:gd name="connsiteX133" fmla="*/ 819887 w 23005101"/>
                <a:gd name="connsiteY133" fmla="*/ 49723 h 83708"/>
                <a:gd name="connsiteX134" fmla="*/ 671203 w 23005101"/>
                <a:gd name="connsiteY134" fmla="*/ 49723 h 83708"/>
                <a:gd name="connsiteX135" fmla="*/ 491623 w 23005101"/>
                <a:gd name="connsiteY135" fmla="*/ 49723 h 83708"/>
                <a:gd name="connsiteX136" fmla="*/ 342939 w 23005101"/>
                <a:gd name="connsiteY136" fmla="*/ 49723 h 83708"/>
                <a:gd name="connsiteX137" fmla="*/ 163359 w 23005101"/>
                <a:gd name="connsiteY137" fmla="*/ 49723 h 83708"/>
                <a:gd name="connsiteX138" fmla="*/ 14675 w 23005101"/>
                <a:gd name="connsiteY138" fmla="*/ 49723 h 83708"/>
                <a:gd name="connsiteX139" fmla="*/ 0 w 23005101"/>
                <a:gd name="connsiteY139" fmla="*/ 33889 h 83708"/>
                <a:gd name="connsiteX140" fmla="*/ 179580 w 23005101"/>
                <a:gd name="connsiteY140" fmla="*/ 33889 h 83708"/>
                <a:gd name="connsiteX141" fmla="*/ 328264 w 23005101"/>
                <a:gd name="connsiteY141" fmla="*/ 33889 h 83708"/>
                <a:gd name="connsiteX142" fmla="*/ 507843 w 23005101"/>
                <a:gd name="connsiteY142" fmla="*/ 33889 h 83708"/>
                <a:gd name="connsiteX143" fmla="*/ 656527 w 23005101"/>
                <a:gd name="connsiteY143" fmla="*/ 33889 h 83708"/>
                <a:gd name="connsiteX144" fmla="*/ 836107 w 23005101"/>
                <a:gd name="connsiteY144" fmla="*/ 33889 h 83708"/>
                <a:gd name="connsiteX145" fmla="*/ 984791 w 23005101"/>
                <a:gd name="connsiteY145" fmla="*/ 33889 h 83708"/>
                <a:gd name="connsiteX146" fmla="*/ 1164757 w 23005101"/>
                <a:gd name="connsiteY146" fmla="*/ 33889 h 83708"/>
                <a:gd name="connsiteX147" fmla="*/ 1313441 w 23005101"/>
                <a:gd name="connsiteY147" fmla="*/ 33889 h 83708"/>
                <a:gd name="connsiteX148" fmla="*/ 1493406 w 23005101"/>
                <a:gd name="connsiteY148" fmla="*/ 33889 h 83708"/>
                <a:gd name="connsiteX149" fmla="*/ 1642091 w 23005101"/>
                <a:gd name="connsiteY149" fmla="*/ 33889 h 83708"/>
                <a:gd name="connsiteX150" fmla="*/ 1821670 w 23005101"/>
                <a:gd name="connsiteY150" fmla="*/ 33889 h 83708"/>
                <a:gd name="connsiteX151" fmla="*/ 1970354 w 23005101"/>
                <a:gd name="connsiteY151" fmla="*/ 33889 h 83708"/>
                <a:gd name="connsiteX152" fmla="*/ 2149934 w 23005101"/>
                <a:gd name="connsiteY152" fmla="*/ 33889 h 83708"/>
                <a:gd name="connsiteX153" fmla="*/ 2298618 w 23005101"/>
                <a:gd name="connsiteY153" fmla="*/ 33889 h 83708"/>
                <a:gd name="connsiteX154" fmla="*/ 2478197 w 23005101"/>
                <a:gd name="connsiteY154" fmla="*/ 33889 h 83708"/>
                <a:gd name="connsiteX155" fmla="*/ 2626881 w 23005101"/>
                <a:gd name="connsiteY155" fmla="*/ 33889 h 83708"/>
                <a:gd name="connsiteX156" fmla="*/ 2806461 w 23005101"/>
                <a:gd name="connsiteY156" fmla="*/ 33889 h 83708"/>
                <a:gd name="connsiteX157" fmla="*/ 2955145 w 23005101"/>
                <a:gd name="connsiteY157" fmla="*/ 33889 h 83708"/>
                <a:gd name="connsiteX158" fmla="*/ 3135111 w 23005101"/>
                <a:gd name="connsiteY158" fmla="*/ 33889 h 83708"/>
                <a:gd name="connsiteX159" fmla="*/ 3283795 w 23005101"/>
                <a:gd name="connsiteY159" fmla="*/ 33889 h 83708"/>
                <a:gd name="connsiteX160" fmla="*/ 3463761 w 23005101"/>
                <a:gd name="connsiteY160" fmla="*/ 33889 h 83708"/>
                <a:gd name="connsiteX161" fmla="*/ 3612445 w 23005101"/>
                <a:gd name="connsiteY161" fmla="*/ 33889 h 83708"/>
                <a:gd name="connsiteX162" fmla="*/ 3792410 w 23005101"/>
                <a:gd name="connsiteY162" fmla="*/ 33889 h 83708"/>
                <a:gd name="connsiteX163" fmla="*/ 3941095 w 23005101"/>
                <a:gd name="connsiteY163" fmla="*/ 33889 h 83708"/>
                <a:gd name="connsiteX164" fmla="*/ 4121060 w 23005101"/>
                <a:gd name="connsiteY164" fmla="*/ 33889 h 83708"/>
                <a:gd name="connsiteX165" fmla="*/ 4269745 w 23005101"/>
                <a:gd name="connsiteY165" fmla="*/ 33889 h 83708"/>
                <a:gd name="connsiteX166" fmla="*/ 4449324 w 23005101"/>
                <a:gd name="connsiteY166" fmla="*/ 33889 h 83708"/>
                <a:gd name="connsiteX167" fmla="*/ 4598008 w 23005101"/>
                <a:gd name="connsiteY167" fmla="*/ 33889 h 83708"/>
                <a:gd name="connsiteX168" fmla="*/ 4777588 w 23005101"/>
                <a:gd name="connsiteY168" fmla="*/ 33889 h 83708"/>
                <a:gd name="connsiteX169" fmla="*/ 4926272 w 23005101"/>
                <a:gd name="connsiteY169" fmla="*/ 33889 h 83708"/>
                <a:gd name="connsiteX170" fmla="*/ 5106238 w 23005101"/>
                <a:gd name="connsiteY170" fmla="*/ 33889 h 83708"/>
                <a:gd name="connsiteX171" fmla="*/ 5254922 w 23005101"/>
                <a:gd name="connsiteY171" fmla="*/ 33889 h 83708"/>
                <a:gd name="connsiteX172" fmla="*/ 5434887 w 23005101"/>
                <a:gd name="connsiteY172" fmla="*/ 33889 h 83708"/>
                <a:gd name="connsiteX173" fmla="*/ 5583572 w 23005101"/>
                <a:gd name="connsiteY173" fmla="*/ 33889 h 83708"/>
                <a:gd name="connsiteX174" fmla="*/ 5763538 w 23005101"/>
                <a:gd name="connsiteY174" fmla="*/ 33889 h 83708"/>
                <a:gd name="connsiteX175" fmla="*/ 5912221 w 23005101"/>
                <a:gd name="connsiteY175" fmla="*/ 33889 h 83708"/>
                <a:gd name="connsiteX176" fmla="*/ 6091801 w 23005101"/>
                <a:gd name="connsiteY176" fmla="*/ 33889 h 83708"/>
                <a:gd name="connsiteX177" fmla="*/ 6240485 w 23005101"/>
                <a:gd name="connsiteY177" fmla="*/ 33889 h 83708"/>
                <a:gd name="connsiteX178" fmla="*/ 6420065 w 23005101"/>
                <a:gd name="connsiteY178" fmla="*/ 33889 h 83708"/>
                <a:gd name="connsiteX179" fmla="*/ 6568749 w 23005101"/>
                <a:gd name="connsiteY179" fmla="*/ 33889 h 83708"/>
                <a:gd name="connsiteX180" fmla="*/ 6748328 w 23005101"/>
                <a:gd name="connsiteY180" fmla="*/ 33889 h 83708"/>
                <a:gd name="connsiteX181" fmla="*/ 6897012 w 23005101"/>
                <a:gd name="connsiteY181" fmla="*/ 33889 h 83708"/>
                <a:gd name="connsiteX182" fmla="*/ 7076592 w 23005101"/>
                <a:gd name="connsiteY182" fmla="*/ 33889 h 83708"/>
                <a:gd name="connsiteX183" fmla="*/ 7225276 w 23005101"/>
                <a:gd name="connsiteY183" fmla="*/ 33889 h 83708"/>
                <a:gd name="connsiteX184" fmla="*/ 7405242 w 23005101"/>
                <a:gd name="connsiteY184" fmla="*/ 33889 h 83708"/>
                <a:gd name="connsiteX185" fmla="*/ 7553926 w 23005101"/>
                <a:gd name="connsiteY185" fmla="*/ 33889 h 83708"/>
                <a:gd name="connsiteX186" fmla="*/ 7733505 w 23005101"/>
                <a:gd name="connsiteY186" fmla="*/ 33889 h 83708"/>
                <a:gd name="connsiteX187" fmla="*/ 7882190 w 23005101"/>
                <a:gd name="connsiteY187" fmla="*/ 33889 h 83708"/>
                <a:gd name="connsiteX188" fmla="*/ 8061769 w 23005101"/>
                <a:gd name="connsiteY188" fmla="*/ 33889 h 83708"/>
                <a:gd name="connsiteX189" fmla="*/ 8210453 w 23005101"/>
                <a:gd name="connsiteY189" fmla="*/ 33889 h 83708"/>
                <a:gd name="connsiteX190" fmla="*/ 8390418 w 23005101"/>
                <a:gd name="connsiteY190" fmla="*/ 33889 h 83708"/>
                <a:gd name="connsiteX191" fmla="*/ 8539103 w 23005101"/>
                <a:gd name="connsiteY191" fmla="*/ 33889 h 83708"/>
                <a:gd name="connsiteX192" fmla="*/ 8718682 w 23005101"/>
                <a:gd name="connsiteY192" fmla="*/ 33889 h 83708"/>
                <a:gd name="connsiteX193" fmla="*/ 8867366 w 23005101"/>
                <a:gd name="connsiteY193" fmla="*/ 33889 h 83708"/>
                <a:gd name="connsiteX194" fmla="*/ 9047332 w 23005101"/>
                <a:gd name="connsiteY194" fmla="*/ 33889 h 83708"/>
                <a:gd name="connsiteX195" fmla="*/ 9196016 w 23005101"/>
                <a:gd name="connsiteY195" fmla="*/ 33889 h 83708"/>
                <a:gd name="connsiteX196" fmla="*/ 9375596 w 23005101"/>
                <a:gd name="connsiteY196" fmla="*/ 33889 h 83708"/>
                <a:gd name="connsiteX197" fmla="*/ 9524280 w 23005101"/>
                <a:gd name="connsiteY197" fmla="*/ 33889 h 83708"/>
                <a:gd name="connsiteX198" fmla="*/ 9703859 w 23005101"/>
                <a:gd name="connsiteY198" fmla="*/ 33889 h 83708"/>
                <a:gd name="connsiteX199" fmla="*/ 9852543 w 23005101"/>
                <a:gd name="connsiteY199" fmla="*/ 33889 h 83708"/>
                <a:gd name="connsiteX200" fmla="*/ 10032123 w 23005101"/>
                <a:gd name="connsiteY200" fmla="*/ 33889 h 83708"/>
                <a:gd name="connsiteX201" fmla="*/ 10180807 w 23005101"/>
                <a:gd name="connsiteY201" fmla="*/ 33889 h 83708"/>
                <a:gd name="connsiteX202" fmla="*/ 10360773 w 23005101"/>
                <a:gd name="connsiteY202" fmla="*/ 33889 h 83708"/>
                <a:gd name="connsiteX203" fmla="*/ 10509457 w 23005101"/>
                <a:gd name="connsiteY203" fmla="*/ 33889 h 83708"/>
                <a:gd name="connsiteX204" fmla="*/ 10689036 w 23005101"/>
                <a:gd name="connsiteY204" fmla="*/ 33889 h 83708"/>
                <a:gd name="connsiteX205" fmla="*/ 10837721 w 23005101"/>
                <a:gd name="connsiteY205" fmla="*/ 33889 h 83708"/>
                <a:gd name="connsiteX206" fmla="*/ 11017687 w 23005101"/>
                <a:gd name="connsiteY206" fmla="*/ 33889 h 83708"/>
                <a:gd name="connsiteX207" fmla="*/ 11166371 w 23005101"/>
                <a:gd name="connsiteY207" fmla="*/ 33889 h 83708"/>
                <a:gd name="connsiteX208" fmla="*/ 11345950 w 23005101"/>
                <a:gd name="connsiteY208" fmla="*/ 33889 h 83708"/>
                <a:gd name="connsiteX209" fmla="*/ 11494635 w 23005101"/>
                <a:gd name="connsiteY209" fmla="*/ 33889 h 83708"/>
                <a:gd name="connsiteX210" fmla="*/ 11674214 w 23005101"/>
                <a:gd name="connsiteY210" fmla="*/ 33889 h 83708"/>
                <a:gd name="connsiteX211" fmla="*/ 11822898 w 23005101"/>
                <a:gd name="connsiteY211" fmla="*/ 33889 h 83708"/>
                <a:gd name="connsiteX212" fmla="*/ 12002477 w 23005101"/>
                <a:gd name="connsiteY212" fmla="*/ 33889 h 83708"/>
                <a:gd name="connsiteX213" fmla="*/ 12151162 w 23005101"/>
                <a:gd name="connsiteY213" fmla="*/ 33889 h 83708"/>
                <a:gd name="connsiteX214" fmla="*/ 12330741 w 23005101"/>
                <a:gd name="connsiteY214" fmla="*/ 33889 h 83708"/>
                <a:gd name="connsiteX215" fmla="*/ 12479425 w 23005101"/>
                <a:gd name="connsiteY215" fmla="*/ 33889 h 83708"/>
                <a:gd name="connsiteX216" fmla="*/ 12659390 w 23005101"/>
                <a:gd name="connsiteY216" fmla="*/ 33889 h 83708"/>
                <a:gd name="connsiteX217" fmla="*/ 12808074 w 23005101"/>
                <a:gd name="connsiteY217" fmla="*/ 33889 h 83708"/>
                <a:gd name="connsiteX218" fmla="*/ 12987654 w 23005101"/>
                <a:gd name="connsiteY218" fmla="*/ 33889 h 83708"/>
                <a:gd name="connsiteX219" fmla="*/ 13136338 w 23005101"/>
                <a:gd name="connsiteY219" fmla="*/ 33889 h 83708"/>
                <a:gd name="connsiteX220" fmla="*/ 13315917 w 23005101"/>
                <a:gd name="connsiteY220" fmla="*/ 33889 h 83708"/>
                <a:gd name="connsiteX221" fmla="*/ 13464602 w 23005101"/>
                <a:gd name="connsiteY221" fmla="*/ 33889 h 83708"/>
                <a:gd name="connsiteX222" fmla="*/ 13644181 w 23005101"/>
                <a:gd name="connsiteY222" fmla="*/ 33889 h 83708"/>
                <a:gd name="connsiteX223" fmla="*/ 13792865 w 23005101"/>
                <a:gd name="connsiteY223" fmla="*/ 33889 h 83708"/>
                <a:gd name="connsiteX224" fmla="*/ 13972445 w 23005101"/>
                <a:gd name="connsiteY224" fmla="*/ 33889 h 83708"/>
                <a:gd name="connsiteX225" fmla="*/ 14121129 w 23005101"/>
                <a:gd name="connsiteY225" fmla="*/ 33889 h 83708"/>
                <a:gd name="connsiteX226" fmla="*/ 14300708 w 23005101"/>
                <a:gd name="connsiteY226" fmla="*/ 33889 h 83708"/>
                <a:gd name="connsiteX227" fmla="*/ 14449393 w 23005101"/>
                <a:gd name="connsiteY227" fmla="*/ 33889 h 83708"/>
                <a:gd name="connsiteX228" fmla="*/ 14629359 w 23005101"/>
                <a:gd name="connsiteY228" fmla="*/ 33889 h 83708"/>
                <a:gd name="connsiteX229" fmla="*/ 14778043 w 23005101"/>
                <a:gd name="connsiteY229" fmla="*/ 33889 h 83708"/>
                <a:gd name="connsiteX230" fmla="*/ 14957622 w 23005101"/>
                <a:gd name="connsiteY230" fmla="*/ 33889 h 83708"/>
                <a:gd name="connsiteX231" fmla="*/ 15106307 w 23005101"/>
                <a:gd name="connsiteY231" fmla="*/ 33889 h 83708"/>
                <a:gd name="connsiteX232" fmla="*/ 15286272 w 23005101"/>
                <a:gd name="connsiteY232" fmla="*/ 33889 h 83708"/>
                <a:gd name="connsiteX233" fmla="*/ 15434957 w 23005101"/>
                <a:gd name="connsiteY233" fmla="*/ 33889 h 83708"/>
                <a:gd name="connsiteX234" fmla="*/ 15614921 w 23005101"/>
                <a:gd name="connsiteY234" fmla="*/ 33889 h 83708"/>
                <a:gd name="connsiteX235" fmla="*/ 15763606 w 23005101"/>
                <a:gd name="connsiteY235" fmla="*/ 33889 h 83708"/>
                <a:gd name="connsiteX236" fmla="*/ 15943185 w 23005101"/>
                <a:gd name="connsiteY236" fmla="*/ 33889 h 83708"/>
                <a:gd name="connsiteX237" fmla="*/ 16091869 w 23005101"/>
                <a:gd name="connsiteY237" fmla="*/ 33889 h 83708"/>
                <a:gd name="connsiteX238" fmla="*/ 16271449 w 23005101"/>
                <a:gd name="connsiteY238" fmla="*/ 33889 h 83708"/>
                <a:gd name="connsiteX239" fmla="*/ 16420133 w 23005101"/>
                <a:gd name="connsiteY239" fmla="*/ 33889 h 83708"/>
                <a:gd name="connsiteX240" fmla="*/ 16600099 w 23005101"/>
                <a:gd name="connsiteY240" fmla="*/ 33889 h 83708"/>
                <a:gd name="connsiteX241" fmla="*/ 16748783 w 23005101"/>
                <a:gd name="connsiteY241" fmla="*/ 33889 h 83708"/>
                <a:gd name="connsiteX242" fmla="*/ 16928750 w 23005101"/>
                <a:gd name="connsiteY242" fmla="*/ 33889 h 83708"/>
                <a:gd name="connsiteX243" fmla="*/ 17077434 w 23005101"/>
                <a:gd name="connsiteY243" fmla="*/ 33889 h 83708"/>
                <a:gd name="connsiteX244" fmla="*/ 17257398 w 23005101"/>
                <a:gd name="connsiteY244" fmla="*/ 33889 h 83708"/>
                <a:gd name="connsiteX245" fmla="*/ 17406082 w 23005101"/>
                <a:gd name="connsiteY245" fmla="*/ 33889 h 83708"/>
                <a:gd name="connsiteX246" fmla="*/ 17585662 w 23005101"/>
                <a:gd name="connsiteY246" fmla="*/ 33889 h 83708"/>
                <a:gd name="connsiteX247" fmla="*/ 17734346 w 23005101"/>
                <a:gd name="connsiteY247" fmla="*/ 33889 h 83708"/>
                <a:gd name="connsiteX248" fmla="*/ 17914312 w 23005101"/>
                <a:gd name="connsiteY248" fmla="*/ 33889 h 83708"/>
                <a:gd name="connsiteX249" fmla="*/ 18062996 w 23005101"/>
                <a:gd name="connsiteY249" fmla="*/ 33889 h 83708"/>
                <a:gd name="connsiteX250" fmla="*/ 18242576 w 23005101"/>
                <a:gd name="connsiteY250" fmla="*/ 33889 h 83708"/>
                <a:gd name="connsiteX251" fmla="*/ 18391260 w 23005101"/>
                <a:gd name="connsiteY251" fmla="*/ 33889 h 83708"/>
                <a:gd name="connsiteX252" fmla="*/ 18570840 w 23005101"/>
                <a:gd name="connsiteY252" fmla="*/ 33889 h 83708"/>
                <a:gd name="connsiteX253" fmla="*/ 18719524 w 23005101"/>
                <a:gd name="connsiteY253" fmla="*/ 33889 h 83708"/>
                <a:gd name="connsiteX254" fmla="*/ 18899490 w 23005101"/>
                <a:gd name="connsiteY254" fmla="*/ 33889 h 83708"/>
                <a:gd name="connsiteX255" fmla="*/ 19048174 w 23005101"/>
                <a:gd name="connsiteY255" fmla="*/ 33889 h 83708"/>
                <a:gd name="connsiteX256" fmla="*/ 19228140 w 23005101"/>
                <a:gd name="connsiteY256" fmla="*/ 33889 h 83708"/>
                <a:gd name="connsiteX257" fmla="*/ 19376822 w 23005101"/>
                <a:gd name="connsiteY257" fmla="*/ 33889 h 83708"/>
                <a:gd name="connsiteX258" fmla="*/ 19556788 w 23005101"/>
                <a:gd name="connsiteY258" fmla="*/ 33889 h 83708"/>
                <a:gd name="connsiteX259" fmla="*/ 19705474 w 23005101"/>
                <a:gd name="connsiteY259" fmla="*/ 33889 h 83708"/>
                <a:gd name="connsiteX260" fmla="*/ 19885054 w 23005101"/>
                <a:gd name="connsiteY260" fmla="*/ 33889 h 83708"/>
                <a:gd name="connsiteX261" fmla="*/ 20033736 w 23005101"/>
                <a:gd name="connsiteY261" fmla="*/ 33889 h 83708"/>
                <a:gd name="connsiteX262" fmla="*/ 20213318 w 23005101"/>
                <a:gd name="connsiteY262" fmla="*/ 33889 h 83708"/>
                <a:gd name="connsiteX263" fmla="*/ 20362000 w 23005101"/>
                <a:gd name="connsiteY263" fmla="*/ 33889 h 83708"/>
                <a:gd name="connsiteX264" fmla="*/ 20541580 w 23005101"/>
                <a:gd name="connsiteY264" fmla="*/ 33889 h 83708"/>
                <a:gd name="connsiteX265" fmla="*/ 20690264 w 23005101"/>
                <a:gd name="connsiteY265" fmla="*/ 33889 h 83708"/>
                <a:gd name="connsiteX266" fmla="*/ 20869844 w 23005101"/>
                <a:gd name="connsiteY266" fmla="*/ 33889 h 83708"/>
                <a:gd name="connsiteX267" fmla="*/ 21018528 w 23005101"/>
                <a:gd name="connsiteY267" fmla="*/ 33889 h 83708"/>
                <a:gd name="connsiteX268" fmla="*/ 21198492 w 23005101"/>
                <a:gd name="connsiteY268" fmla="*/ 33889 h 83708"/>
                <a:gd name="connsiteX269" fmla="*/ 21347178 w 23005101"/>
                <a:gd name="connsiteY269" fmla="*/ 33889 h 83708"/>
                <a:gd name="connsiteX270" fmla="*/ 21527142 w 23005101"/>
                <a:gd name="connsiteY270" fmla="*/ 33889 h 83708"/>
                <a:gd name="connsiteX271" fmla="*/ 21675828 w 23005101"/>
                <a:gd name="connsiteY271" fmla="*/ 33889 h 83708"/>
                <a:gd name="connsiteX272" fmla="*/ 21855406 w 23005101"/>
                <a:gd name="connsiteY272" fmla="*/ 33889 h 83708"/>
                <a:gd name="connsiteX273" fmla="*/ 22004092 w 23005101"/>
                <a:gd name="connsiteY273" fmla="*/ 33889 h 83708"/>
                <a:gd name="connsiteX274" fmla="*/ 22184056 w 23005101"/>
                <a:gd name="connsiteY274" fmla="*/ 33889 h 83708"/>
                <a:gd name="connsiteX275" fmla="*/ 22332742 w 23005101"/>
                <a:gd name="connsiteY275" fmla="*/ 33889 h 83708"/>
                <a:gd name="connsiteX276" fmla="*/ 22512706 w 23005101"/>
                <a:gd name="connsiteY276" fmla="*/ 33889 h 83708"/>
                <a:gd name="connsiteX277" fmla="*/ 22661390 w 23005101"/>
                <a:gd name="connsiteY277" fmla="*/ 33889 h 83708"/>
                <a:gd name="connsiteX278" fmla="*/ 22840970 w 23005101"/>
                <a:gd name="connsiteY278" fmla="*/ 33889 h 83708"/>
                <a:gd name="connsiteX279" fmla="*/ 22989654 w 23005101"/>
                <a:gd name="connsiteY279" fmla="*/ 33889 h 83708"/>
                <a:gd name="connsiteX280" fmla="*/ 23005102 w 23005101"/>
                <a:gd name="connsiteY280" fmla="*/ 49723 h 83708"/>
                <a:gd name="connsiteX281" fmla="*/ 22825138 w 23005101"/>
                <a:gd name="connsiteY281" fmla="*/ 49723 h 83708"/>
                <a:gd name="connsiteX282" fmla="*/ 22676452 w 23005101"/>
                <a:gd name="connsiteY282" fmla="*/ 49723 h 83708"/>
                <a:gd name="connsiteX283" fmla="*/ 22585310 w 23005101"/>
                <a:gd name="connsiteY283" fmla="*/ 83708 h 8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708">
                  <a:moveTo>
                    <a:pt x="22585310" y="83708"/>
                  </a:moveTo>
                  <a:cubicBezTo>
                    <a:pt x="22551712" y="83708"/>
                    <a:pt x="22518114" y="72509"/>
                    <a:pt x="22495328" y="49723"/>
                  </a:cubicBezTo>
                  <a:cubicBezTo>
                    <a:pt x="22458638" y="13034"/>
                    <a:pt x="22383332" y="13420"/>
                    <a:pt x="22346644" y="49723"/>
                  </a:cubicBezTo>
                  <a:cubicBezTo>
                    <a:pt x="22301458" y="94908"/>
                    <a:pt x="22212248" y="94908"/>
                    <a:pt x="22167064" y="49723"/>
                  </a:cubicBezTo>
                  <a:cubicBezTo>
                    <a:pt x="22130374" y="13034"/>
                    <a:pt x="22055070" y="13420"/>
                    <a:pt x="22018380" y="49723"/>
                  </a:cubicBezTo>
                  <a:cubicBezTo>
                    <a:pt x="21973194" y="94908"/>
                    <a:pt x="21883984" y="94908"/>
                    <a:pt x="21838800" y="49723"/>
                  </a:cubicBezTo>
                  <a:cubicBezTo>
                    <a:pt x="21802112" y="13034"/>
                    <a:pt x="21727190" y="13420"/>
                    <a:pt x="21690116" y="49723"/>
                  </a:cubicBezTo>
                  <a:cubicBezTo>
                    <a:pt x="21644930" y="94908"/>
                    <a:pt x="21555720" y="94908"/>
                    <a:pt x="21510536" y="49723"/>
                  </a:cubicBezTo>
                  <a:cubicBezTo>
                    <a:pt x="21473848" y="13420"/>
                    <a:pt x="21398926" y="13034"/>
                    <a:pt x="21361854" y="49723"/>
                  </a:cubicBezTo>
                  <a:cubicBezTo>
                    <a:pt x="21316668" y="94908"/>
                    <a:pt x="21227456" y="94908"/>
                    <a:pt x="21182272" y="49723"/>
                  </a:cubicBezTo>
                  <a:cubicBezTo>
                    <a:pt x="21145584" y="13034"/>
                    <a:pt x="21070278" y="13420"/>
                    <a:pt x="21033590" y="49723"/>
                  </a:cubicBezTo>
                  <a:cubicBezTo>
                    <a:pt x="20988404" y="94908"/>
                    <a:pt x="20899194" y="94908"/>
                    <a:pt x="20854010" y="49723"/>
                  </a:cubicBezTo>
                  <a:cubicBezTo>
                    <a:pt x="20817320" y="13034"/>
                    <a:pt x="20742014" y="13034"/>
                    <a:pt x="20705326" y="49723"/>
                  </a:cubicBezTo>
                  <a:cubicBezTo>
                    <a:pt x="20660140" y="94908"/>
                    <a:pt x="20570930" y="94908"/>
                    <a:pt x="20525358" y="49723"/>
                  </a:cubicBezTo>
                  <a:cubicBezTo>
                    <a:pt x="20488672" y="13034"/>
                    <a:pt x="20413364" y="13420"/>
                    <a:pt x="20376676" y="49723"/>
                  </a:cubicBezTo>
                  <a:cubicBezTo>
                    <a:pt x="20331492" y="94908"/>
                    <a:pt x="20242282" y="94908"/>
                    <a:pt x="20196708" y="49723"/>
                  </a:cubicBezTo>
                  <a:cubicBezTo>
                    <a:pt x="20160022" y="13034"/>
                    <a:pt x="20084714" y="13034"/>
                    <a:pt x="20048026" y="49723"/>
                  </a:cubicBezTo>
                  <a:cubicBezTo>
                    <a:pt x="20002842" y="94908"/>
                    <a:pt x="19913632" y="94908"/>
                    <a:pt x="19868446" y="49723"/>
                  </a:cubicBezTo>
                  <a:cubicBezTo>
                    <a:pt x="19831758" y="13034"/>
                    <a:pt x="19756836" y="13034"/>
                    <a:pt x="19719762" y="49723"/>
                  </a:cubicBezTo>
                  <a:cubicBezTo>
                    <a:pt x="19674578" y="94908"/>
                    <a:pt x="19585368" y="94908"/>
                    <a:pt x="19540182" y="49723"/>
                  </a:cubicBezTo>
                  <a:cubicBezTo>
                    <a:pt x="19503494" y="13034"/>
                    <a:pt x="19428188" y="13420"/>
                    <a:pt x="19391498" y="49723"/>
                  </a:cubicBezTo>
                  <a:cubicBezTo>
                    <a:pt x="19346314" y="94908"/>
                    <a:pt x="19257104" y="94908"/>
                    <a:pt x="19211920" y="49723"/>
                  </a:cubicBezTo>
                  <a:cubicBezTo>
                    <a:pt x="19175230" y="13420"/>
                    <a:pt x="19099924" y="13034"/>
                    <a:pt x="19063234" y="49723"/>
                  </a:cubicBezTo>
                  <a:cubicBezTo>
                    <a:pt x="19018050" y="94908"/>
                    <a:pt x="18928840" y="94908"/>
                    <a:pt x="18883656" y="49723"/>
                  </a:cubicBezTo>
                  <a:cubicBezTo>
                    <a:pt x="18846966" y="13420"/>
                    <a:pt x="18771660" y="13420"/>
                    <a:pt x="18734972" y="49723"/>
                  </a:cubicBezTo>
                  <a:cubicBezTo>
                    <a:pt x="18689788" y="94908"/>
                    <a:pt x="18600576" y="94908"/>
                    <a:pt x="18555006" y="49723"/>
                  </a:cubicBezTo>
                  <a:cubicBezTo>
                    <a:pt x="18518318" y="13034"/>
                    <a:pt x="18443396" y="13034"/>
                    <a:pt x="18406320" y="49723"/>
                  </a:cubicBezTo>
                  <a:cubicBezTo>
                    <a:pt x="18360750" y="94908"/>
                    <a:pt x="18271926" y="94908"/>
                    <a:pt x="18226356" y="49723"/>
                  </a:cubicBezTo>
                  <a:cubicBezTo>
                    <a:pt x="18189668" y="13034"/>
                    <a:pt x="18114360" y="13034"/>
                    <a:pt x="18077672" y="49723"/>
                  </a:cubicBezTo>
                  <a:cubicBezTo>
                    <a:pt x="18032486" y="94908"/>
                    <a:pt x="17943276" y="94908"/>
                    <a:pt x="17898092" y="49723"/>
                  </a:cubicBezTo>
                  <a:cubicBezTo>
                    <a:pt x="17861404" y="13034"/>
                    <a:pt x="17786482" y="13034"/>
                    <a:pt x="17749408" y="49723"/>
                  </a:cubicBezTo>
                  <a:cubicBezTo>
                    <a:pt x="17704224" y="94908"/>
                    <a:pt x="17615012" y="94908"/>
                    <a:pt x="17569442" y="49723"/>
                  </a:cubicBezTo>
                  <a:cubicBezTo>
                    <a:pt x="17532754" y="13034"/>
                    <a:pt x="17457832" y="13034"/>
                    <a:pt x="17420758" y="49723"/>
                  </a:cubicBezTo>
                  <a:cubicBezTo>
                    <a:pt x="17375574" y="94908"/>
                    <a:pt x="17286362" y="94908"/>
                    <a:pt x="17240792" y="49723"/>
                  </a:cubicBezTo>
                  <a:cubicBezTo>
                    <a:pt x="17203718" y="13034"/>
                    <a:pt x="17128796" y="13420"/>
                    <a:pt x="17092108" y="49723"/>
                  </a:cubicBezTo>
                  <a:cubicBezTo>
                    <a:pt x="17046538" y="94908"/>
                    <a:pt x="16957714" y="94908"/>
                    <a:pt x="16912528" y="49723"/>
                  </a:cubicBezTo>
                  <a:cubicBezTo>
                    <a:pt x="16875840" y="13034"/>
                    <a:pt x="16800532" y="13420"/>
                    <a:pt x="16763844" y="49723"/>
                  </a:cubicBezTo>
                  <a:cubicBezTo>
                    <a:pt x="16718660" y="94908"/>
                    <a:pt x="16629450" y="94908"/>
                    <a:pt x="16584265" y="49723"/>
                  </a:cubicBezTo>
                  <a:cubicBezTo>
                    <a:pt x="16547577" y="13034"/>
                    <a:pt x="16472269" y="13420"/>
                    <a:pt x="16435581" y="49723"/>
                  </a:cubicBezTo>
                  <a:cubicBezTo>
                    <a:pt x="16390010" y="94908"/>
                    <a:pt x="16301186" y="94908"/>
                    <a:pt x="16255616" y="49723"/>
                  </a:cubicBezTo>
                  <a:cubicBezTo>
                    <a:pt x="16218927" y="13034"/>
                    <a:pt x="16143619" y="13420"/>
                    <a:pt x="16106931" y="49723"/>
                  </a:cubicBezTo>
                  <a:cubicBezTo>
                    <a:pt x="16061361" y="94908"/>
                    <a:pt x="15972536" y="94908"/>
                    <a:pt x="15926966" y="49723"/>
                  </a:cubicBezTo>
                  <a:cubicBezTo>
                    <a:pt x="15890277" y="13420"/>
                    <a:pt x="15815355" y="13034"/>
                    <a:pt x="15778281" y="49723"/>
                  </a:cubicBezTo>
                  <a:cubicBezTo>
                    <a:pt x="15733097" y="94908"/>
                    <a:pt x="15643886" y="94908"/>
                    <a:pt x="15598702" y="49723"/>
                  </a:cubicBezTo>
                  <a:cubicBezTo>
                    <a:pt x="15562013" y="13034"/>
                    <a:pt x="15486706" y="13420"/>
                    <a:pt x="15450018" y="49723"/>
                  </a:cubicBezTo>
                  <a:cubicBezTo>
                    <a:pt x="15404834" y="94908"/>
                    <a:pt x="15315622" y="94908"/>
                    <a:pt x="15270438" y="49723"/>
                  </a:cubicBezTo>
                  <a:cubicBezTo>
                    <a:pt x="15233750" y="13034"/>
                    <a:pt x="15158443" y="13034"/>
                    <a:pt x="15121754" y="49723"/>
                  </a:cubicBezTo>
                  <a:cubicBezTo>
                    <a:pt x="15076570" y="94908"/>
                    <a:pt x="14987359" y="94908"/>
                    <a:pt x="14942175" y="49723"/>
                  </a:cubicBezTo>
                  <a:cubicBezTo>
                    <a:pt x="14905486" y="13034"/>
                    <a:pt x="14830179" y="13420"/>
                    <a:pt x="14793490" y="49723"/>
                  </a:cubicBezTo>
                  <a:cubicBezTo>
                    <a:pt x="14748306" y="94908"/>
                    <a:pt x="14659095" y="94908"/>
                    <a:pt x="14613911" y="49723"/>
                  </a:cubicBezTo>
                  <a:cubicBezTo>
                    <a:pt x="14577222" y="13034"/>
                    <a:pt x="14501915" y="13420"/>
                    <a:pt x="14465227" y="49723"/>
                  </a:cubicBezTo>
                  <a:cubicBezTo>
                    <a:pt x="14420043" y="94908"/>
                    <a:pt x="14330831" y="94908"/>
                    <a:pt x="14285647" y="49723"/>
                  </a:cubicBezTo>
                  <a:cubicBezTo>
                    <a:pt x="14248959" y="13034"/>
                    <a:pt x="14173652" y="13034"/>
                    <a:pt x="14136963" y="49723"/>
                  </a:cubicBezTo>
                  <a:cubicBezTo>
                    <a:pt x="14091779" y="94908"/>
                    <a:pt x="14002568" y="94908"/>
                    <a:pt x="13957384" y="49723"/>
                  </a:cubicBezTo>
                  <a:cubicBezTo>
                    <a:pt x="13920695" y="13420"/>
                    <a:pt x="13845388" y="13034"/>
                    <a:pt x="13808699" y="49723"/>
                  </a:cubicBezTo>
                  <a:cubicBezTo>
                    <a:pt x="13763516" y="94908"/>
                    <a:pt x="13674304" y="94908"/>
                    <a:pt x="13628734" y="49723"/>
                  </a:cubicBezTo>
                  <a:cubicBezTo>
                    <a:pt x="13592046" y="13420"/>
                    <a:pt x="13516738" y="13034"/>
                    <a:pt x="13480049" y="49723"/>
                  </a:cubicBezTo>
                  <a:cubicBezTo>
                    <a:pt x="13434865" y="94908"/>
                    <a:pt x="13345655" y="94908"/>
                    <a:pt x="13300085" y="49723"/>
                  </a:cubicBezTo>
                  <a:cubicBezTo>
                    <a:pt x="13263396" y="13034"/>
                    <a:pt x="13188474" y="13034"/>
                    <a:pt x="13151400" y="49723"/>
                  </a:cubicBezTo>
                  <a:cubicBezTo>
                    <a:pt x="13106215" y="94908"/>
                    <a:pt x="13017005" y="94908"/>
                    <a:pt x="12971434" y="49723"/>
                  </a:cubicBezTo>
                  <a:cubicBezTo>
                    <a:pt x="12934746" y="13034"/>
                    <a:pt x="12859824" y="13034"/>
                    <a:pt x="12822750" y="49723"/>
                  </a:cubicBezTo>
                  <a:cubicBezTo>
                    <a:pt x="12777565" y="94908"/>
                    <a:pt x="12688355" y="94908"/>
                    <a:pt x="12643171" y="49723"/>
                  </a:cubicBezTo>
                  <a:cubicBezTo>
                    <a:pt x="12606482" y="13034"/>
                    <a:pt x="12531175" y="13034"/>
                    <a:pt x="12494486" y="49723"/>
                  </a:cubicBezTo>
                  <a:cubicBezTo>
                    <a:pt x="12449301" y="94908"/>
                    <a:pt x="12360091" y="94908"/>
                    <a:pt x="12314907" y="49723"/>
                  </a:cubicBezTo>
                  <a:cubicBezTo>
                    <a:pt x="12278218" y="13034"/>
                    <a:pt x="12202911" y="13420"/>
                    <a:pt x="12166223" y="49723"/>
                  </a:cubicBezTo>
                  <a:cubicBezTo>
                    <a:pt x="12120652" y="94908"/>
                    <a:pt x="12031827" y="94908"/>
                    <a:pt x="11986257" y="49723"/>
                  </a:cubicBezTo>
                  <a:cubicBezTo>
                    <a:pt x="11949569" y="13034"/>
                    <a:pt x="11874261" y="13420"/>
                    <a:pt x="11837573" y="49723"/>
                  </a:cubicBezTo>
                  <a:cubicBezTo>
                    <a:pt x="11792389" y="94908"/>
                    <a:pt x="11703178" y="94908"/>
                    <a:pt x="11657607" y="49723"/>
                  </a:cubicBezTo>
                  <a:cubicBezTo>
                    <a:pt x="11620919" y="13034"/>
                    <a:pt x="11545611" y="13420"/>
                    <a:pt x="11508923" y="49723"/>
                  </a:cubicBezTo>
                  <a:cubicBezTo>
                    <a:pt x="11463352" y="94908"/>
                    <a:pt x="11374528" y="94908"/>
                    <a:pt x="11328958" y="49723"/>
                  </a:cubicBezTo>
                  <a:cubicBezTo>
                    <a:pt x="11292269" y="13034"/>
                    <a:pt x="11216962" y="13420"/>
                    <a:pt x="11180273" y="49723"/>
                  </a:cubicBezTo>
                  <a:cubicBezTo>
                    <a:pt x="11135088" y="94908"/>
                    <a:pt x="11045878" y="94908"/>
                    <a:pt x="11000694" y="49723"/>
                  </a:cubicBezTo>
                  <a:cubicBezTo>
                    <a:pt x="10964005" y="13420"/>
                    <a:pt x="10889084" y="13034"/>
                    <a:pt x="10852010" y="49723"/>
                  </a:cubicBezTo>
                  <a:cubicBezTo>
                    <a:pt x="10806439" y="94908"/>
                    <a:pt x="10717614" y="94908"/>
                    <a:pt x="10672044" y="49723"/>
                  </a:cubicBezTo>
                  <a:cubicBezTo>
                    <a:pt x="10634970" y="13034"/>
                    <a:pt x="10560048" y="13420"/>
                    <a:pt x="10523359" y="49723"/>
                  </a:cubicBezTo>
                  <a:cubicBezTo>
                    <a:pt x="10478176" y="94908"/>
                    <a:pt x="10388965" y="94908"/>
                    <a:pt x="10343780" y="49723"/>
                  </a:cubicBezTo>
                  <a:cubicBezTo>
                    <a:pt x="10307093" y="13034"/>
                    <a:pt x="10232171" y="13034"/>
                    <a:pt x="10195096" y="49723"/>
                  </a:cubicBezTo>
                  <a:cubicBezTo>
                    <a:pt x="10149912" y="94908"/>
                    <a:pt x="10060702" y="94908"/>
                    <a:pt x="10015517" y="49723"/>
                  </a:cubicBezTo>
                  <a:cubicBezTo>
                    <a:pt x="9978829" y="13034"/>
                    <a:pt x="9903521" y="13420"/>
                    <a:pt x="9866833" y="49723"/>
                  </a:cubicBezTo>
                  <a:cubicBezTo>
                    <a:pt x="9821648" y="94908"/>
                    <a:pt x="9732437" y="94908"/>
                    <a:pt x="9687253" y="49723"/>
                  </a:cubicBezTo>
                  <a:cubicBezTo>
                    <a:pt x="9650565" y="13034"/>
                    <a:pt x="9575257" y="13034"/>
                    <a:pt x="9538569" y="49723"/>
                  </a:cubicBezTo>
                  <a:cubicBezTo>
                    <a:pt x="9493385" y="94908"/>
                    <a:pt x="9404174" y="94908"/>
                    <a:pt x="9358989" y="49723"/>
                  </a:cubicBezTo>
                  <a:cubicBezTo>
                    <a:pt x="9322301" y="13034"/>
                    <a:pt x="9246994" y="13420"/>
                    <a:pt x="9210305" y="49723"/>
                  </a:cubicBezTo>
                  <a:cubicBezTo>
                    <a:pt x="9164734" y="94908"/>
                    <a:pt x="9075910" y="94908"/>
                    <a:pt x="9030340" y="49723"/>
                  </a:cubicBezTo>
                  <a:cubicBezTo>
                    <a:pt x="8993651" y="13420"/>
                    <a:pt x="8918343" y="13034"/>
                    <a:pt x="8881655" y="49723"/>
                  </a:cubicBezTo>
                  <a:cubicBezTo>
                    <a:pt x="8836085" y="94908"/>
                    <a:pt x="8747260" y="94908"/>
                    <a:pt x="8701690" y="49723"/>
                  </a:cubicBezTo>
                  <a:cubicBezTo>
                    <a:pt x="8665001" y="13034"/>
                    <a:pt x="8589694" y="13420"/>
                    <a:pt x="8553006" y="49723"/>
                  </a:cubicBezTo>
                  <a:cubicBezTo>
                    <a:pt x="8507821" y="94908"/>
                    <a:pt x="8418611" y="94908"/>
                    <a:pt x="8373427" y="49723"/>
                  </a:cubicBezTo>
                  <a:cubicBezTo>
                    <a:pt x="8336352" y="13420"/>
                    <a:pt x="8261430" y="13420"/>
                    <a:pt x="8224742" y="49723"/>
                  </a:cubicBezTo>
                  <a:cubicBezTo>
                    <a:pt x="8179558" y="94908"/>
                    <a:pt x="8090347" y="94908"/>
                    <a:pt x="8045163" y="49723"/>
                  </a:cubicBezTo>
                  <a:cubicBezTo>
                    <a:pt x="8008474" y="13420"/>
                    <a:pt x="7933167" y="13420"/>
                    <a:pt x="7896479" y="49723"/>
                  </a:cubicBezTo>
                  <a:cubicBezTo>
                    <a:pt x="7851294" y="94908"/>
                    <a:pt x="7762084" y="94908"/>
                    <a:pt x="7716899" y="49723"/>
                  </a:cubicBezTo>
                  <a:cubicBezTo>
                    <a:pt x="7680211" y="13034"/>
                    <a:pt x="7604903" y="13420"/>
                    <a:pt x="7568215" y="49723"/>
                  </a:cubicBezTo>
                  <a:cubicBezTo>
                    <a:pt x="7523031" y="94908"/>
                    <a:pt x="7433820" y="94908"/>
                    <a:pt x="7388636" y="49723"/>
                  </a:cubicBezTo>
                  <a:cubicBezTo>
                    <a:pt x="7351947" y="13034"/>
                    <a:pt x="7277026" y="13420"/>
                    <a:pt x="7239951" y="49723"/>
                  </a:cubicBezTo>
                  <a:cubicBezTo>
                    <a:pt x="7194767" y="94908"/>
                    <a:pt x="7105557" y="94908"/>
                    <a:pt x="7060372" y="49723"/>
                  </a:cubicBezTo>
                  <a:cubicBezTo>
                    <a:pt x="7023683" y="13034"/>
                    <a:pt x="6948376" y="13420"/>
                    <a:pt x="6911688" y="49723"/>
                  </a:cubicBezTo>
                  <a:cubicBezTo>
                    <a:pt x="6866503" y="94908"/>
                    <a:pt x="6777293" y="94908"/>
                    <a:pt x="6732108" y="49723"/>
                  </a:cubicBezTo>
                  <a:cubicBezTo>
                    <a:pt x="6695420" y="13034"/>
                    <a:pt x="6620112" y="13034"/>
                    <a:pt x="6583424" y="49723"/>
                  </a:cubicBezTo>
                  <a:cubicBezTo>
                    <a:pt x="6537853" y="94908"/>
                    <a:pt x="6449029" y="94908"/>
                    <a:pt x="6403458" y="49723"/>
                  </a:cubicBezTo>
                  <a:cubicBezTo>
                    <a:pt x="6366770" y="13034"/>
                    <a:pt x="6291849" y="13034"/>
                    <a:pt x="6254774" y="49723"/>
                  </a:cubicBezTo>
                  <a:cubicBezTo>
                    <a:pt x="6209589" y="94908"/>
                    <a:pt x="6120379" y="94908"/>
                    <a:pt x="6075195" y="49723"/>
                  </a:cubicBezTo>
                  <a:cubicBezTo>
                    <a:pt x="6038506" y="13034"/>
                    <a:pt x="5963585" y="13034"/>
                    <a:pt x="5926511" y="49723"/>
                  </a:cubicBezTo>
                  <a:cubicBezTo>
                    <a:pt x="5881326" y="94908"/>
                    <a:pt x="5792115" y="94908"/>
                    <a:pt x="5746931" y="49723"/>
                  </a:cubicBezTo>
                  <a:cubicBezTo>
                    <a:pt x="5710243" y="13034"/>
                    <a:pt x="5634935" y="13034"/>
                    <a:pt x="5598247" y="49723"/>
                  </a:cubicBezTo>
                  <a:cubicBezTo>
                    <a:pt x="5553062" y="94908"/>
                    <a:pt x="5463852" y="94908"/>
                    <a:pt x="5418281" y="49723"/>
                  </a:cubicBezTo>
                  <a:cubicBezTo>
                    <a:pt x="5381593" y="13034"/>
                    <a:pt x="5306672" y="13420"/>
                    <a:pt x="5269597" y="49723"/>
                  </a:cubicBezTo>
                  <a:cubicBezTo>
                    <a:pt x="5224413" y="94908"/>
                    <a:pt x="5135202" y="94908"/>
                    <a:pt x="5090018" y="49723"/>
                  </a:cubicBezTo>
                  <a:cubicBezTo>
                    <a:pt x="5053330" y="13034"/>
                    <a:pt x="4978408" y="13420"/>
                    <a:pt x="4941333" y="49723"/>
                  </a:cubicBezTo>
                  <a:cubicBezTo>
                    <a:pt x="4895763" y="94908"/>
                    <a:pt x="4806939" y="94908"/>
                    <a:pt x="4761368" y="49723"/>
                  </a:cubicBezTo>
                  <a:cubicBezTo>
                    <a:pt x="4724679" y="13034"/>
                    <a:pt x="4649372" y="13420"/>
                    <a:pt x="4612684" y="49723"/>
                  </a:cubicBezTo>
                  <a:cubicBezTo>
                    <a:pt x="4567499" y="94908"/>
                    <a:pt x="4478289" y="94908"/>
                    <a:pt x="4433104" y="49723"/>
                  </a:cubicBezTo>
                  <a:cubicBezTo>
                    <a:pt x="4396416" y="13034"/>
                    <a:pt x="4321495" y="13420"/>
                    <a:pt x="4284420" y="49723"/>
                  </a:cubicBezTo>
                  <a:cubicBezTo>
                    <a:pt x="4239235" y="94908"/>
                    <a:pt x="4150025" y="94908"/>
                    <a:pt x="4104840" y="49723"/>
                  </a:cubicBezTo>
                  <a:cubicBezTo>
                    <a:pt x="4068152" y="13034"/>
                    <a:pt x="3992845" y="13420"/>
                    <a:pt x="3956156" y="49723"/>
                  </a:cubicBezTo>
                  <a:cubicBezTo>
                    <a:pt x="3910586" y="94908"/>
                    <a:pt x="3821761" y="94908"/>
                    <a:pt x="3776190" y="49723"/>
                  </a:cubicBezTo>
                  <a:cubicBezTo>
                    <a:pt x="3739502" y="13034"/>
                    <a:pt x="3664581" y="13034"/>
                    <a:pt x="3627506" y="49723"/>
                  </a:cubicBezTo>
                  <a:cubicBezTo>
                    <a:pt x="3582322" y="94908"/>
                    <a:pt x="3493111" y="94908"/>
                    <a:pt x="3447541" y="49723"/>
                  </a:cubicBezTo>
                  <a:cubicBezTo>
                    <a:pt x="3410852" y="13034"/>
                    <a:pt x="3335545" y="13420"/>
                    <a:pt x="3298857" y="49723"/>
                  </a:cubicBezTo>
                  <a:cubicBezTo>
                    <a:pt x="3253286" y="94908"/>
                    <a:pt x="3164462" y="94908"/>
                    <a:pt x="3118891" y="49723"/>
                  </a:cubicBezTo>
                  <a:cubicBezTo>
                    <a:pt x="3082202" y="13034"/>
                    <a:pt x="3006895" y="13420"/>
                    <a:pt x="2970207" y="49723"/>
                  </a:cubicBezTo>
                  <a:cubicBezTo>
                    <a:pt x="2924636" y="94908"/>
                    <a:pt x="2835812" y="94908"/>
                    <a:pt x="2790241" y="49723"/>
                  </a:cubicBezTo>
                  <a:cubicBezTo>
                    <a:pt x="2753553" y="13034"/>
                    <a:pt x="2678245" y="13034"/>
                    <a:pt x="2641557" y="49723"/>
                  </a:cubicBezTo>
                  <a:cubicBezTo>
                    <a:pt x="2596373" y="94908"/>
                    <a:pt x="2507162" y="94908"/>
                    <a:pt x="2461977" y="49723"/>
                  </a:cubicBezTo>
                  <a:cubicBezTo>
                    <a:pt x="2425289" y="13034"/>
                    <a:pt x="2349982" y="13420"/>
                    <a:pt x="2313293" y="49723"/>
                  </a:cubicBezTo>
                  <a:cubicBezTo>
                    <a:pt x="2268109" y="94908"/>
                    <a:pt x="2178898" y="94908"/>
                    <a:pt x="2133714" y="49723"/>
                  </a:cubicBezTo>
                  <a:cubicBezTo>
                    <a:pt x="2097025" y="13034"/>
                    <a:pt x="2021718" y="13420"/>
                    <a:pt x="1985030" y="49723"/>
                  </a:cubicBezTo>
                  <a:cubicBezTo>
                    <a:pt x="1939845" y="94908"/>
                    <a:pt x="1850635" y="94908"/>
                    <a:pt x="1805450" y="49723"/>
                  </a:cubicBezTo>
                  <a:cubicBezTo>
                    <a:pt x="1768762" y="13034"/>
                    <a:pt x="1693454" y="13420"/>
                    <a:pt x="1656766" y="49723"/>
                  </a:cubicBezTo>
                  <a:cubicBezTo>
                    <a:pt x="1611195" y="94908"/>
                    <a:pt x="1522371" y="94908"/>
                    <a:pt x="1476800" y="49723"/>
                  </a:cubicBezTo>
                  <a:cubicBezTo>
                    <a:pt x="1440112" y="13034"/>
                    <a:pt x="1364804" y="13420"/>
                    <a:pt x="1328116" y="49723"/>
                  </a:cubicBezTo>
                  <a:cubicBezTo>
                    <a:pt x="1282545" y="94908"/>
                    <a:pt x="1193721" y="94908"/>
                    <a:pt x="1148150" y="49723"/>
                  </a:cubicBezTo>
                  <a:cubicBezTo>
                    <a:pt x="1111462" y="13034"/>
                    <a:pt x="1036155" y="13034"/>
                    <a:pt x="999466" y="49723"/>
                  </a:cubicBezTo>
                  <a:cubicBezTo>
                    <a:pt x="954282" y="94908"/>
                    <a:pt x="865071" y="94908"/>
                    <a:pt x="819887" y="49723"/>
                  </a:cubicBezTo>
                  <a:cubicBezTo>
                    <a:pt x="783198" y="13034"/>
                    <a:pt x="707891" y="13034"/>
                    <a:pt x="671203" y="49723"/>
                  </a:cubicBezTo>
                  <a:cubicBezTo>
                    <a:pt x="626018" y="94908"/>
                    <a:pt x="536808" y="94908"/>
                    <a:pt x="491623" y="49723"/>
                  </a:cubicBezTo>
                  <a:cubicBezTo>
                    <a:pt x="454935" y="13034"/>
                    <a:pt x="379627" y="13420"/>
                    <a:pt x="342939" y="49723"/>
                  </a:cubicBezTo>
                  <a:cubicBezTo>
                    <a:pt x="297754" y="94908"/>
                    <a:pt x="208544" y="94908"/>
                    <a:pt x="163359" y="49723"/>
                  </a:cubicBezTo>
                  <a:cubicBezTo>
                    <a:pt x="126671" y="13034"/>
                    <a:pt x="51364" y="13034"/>
                    <a:pt x="14675" y="49723"/>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708"/>
                    <a:pt x="22585310" y="83708"/>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26" name="Freeform: Shape 25">
              <a:extLst>
                <a:ext uri="{FF2B5EF4-FFF2-40B4-BE49-F238E27FC236}">
                  <a16:creationId xmlns:a16="http://schemas.microsoft.com/office/drawing/2014/main" id="{956B3F3D-2987-46A8-BD95-CB02F4DC2EEE}"/>
                </a:ext>
              </a:extLst>
            </p:cNvPr>
            <p:cNvSpPr/>
            <p:nvPr/>
          </p:nvSpPr>
          <p:spPr>
            <a:xfrm>
              <a:off x="-51438" y="1776222"/>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27" name="Freeform: Shape 26">
              <a:extLst>
                <a:ext uri="{FF2B5EF4-FFF2-40B4-BE49-F238E27FC236}">
                  <a16:creationId xmlns:a16="http://schemas.microsoft.com/office/drawing/2014/main" id="{8E54930E-A5A5-4A6D-AA68-E83185A1E9BF}"/>
                </a:ext>
              </a:extLst>
            </p:cNvPr>
            <p:cNvSpPr/>
            <p:nvPr/>
          </p:nvSpPr>
          <p:spPr>
            <a:xfrm>
              <a:off x="-51438" y="1912936"/>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28" name="Freeform: Shape 27">
              <a:extLst>
                <a:ext uri="{FF2B5EF4-FFF2-40B4-BE49-F238E27FC236}">
                  <a16:creationId xmlns:a16="http://schemas.microsoft.com/office/drawing/2014/main" id="{9C5166D7-3D48-44CE-9F13-C4F07D2572D1}"/>
                </a:ext>
              </a:extLst>
            </p:cNvPr>
            <p:cNvSpPr/>
            <p:nvPr/>
          </p:nvSpPr>
          <p:spPr>
            <a:xfrm>
              <a:off x="-51438" y="2049650"/>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29" name="Freeform: Shape 28">
              <a:extLst>
                <a:ext uri="{FF2B5EF4-FFF2-40B4-BE49-F238E27FC236}">
                  <a16:creationId xmlns:a16="http://schemas.microsoft.com/office/drawing/2014/main" id="{F0660D07-5842-483D-989A-BE05CD72A1CF}"/>
                </a:ext>
              </a:extLst>
            </p:cNvPr>
            <p:cNvSpPr/>
            <p:nvPr/>
          </p:nvSpPr>
          <p:spPr>
            <a:xfrm>
              <a:off x="-51438" y="2186364"/>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30" name="Freeform: Shape 29">
              <a:extLst>
                <a:ext uri="{FF2B5EF4-FFF2-40B4-BE49-F238E27FC236}">
                  <a16:creationId xmlns:a16="http://schemas.microsoft.com/office/drawing/2014/main" id="{9DD4D546-4881-45F3-BA1F-6798F9C38D23}"/>
                </a:ext>
              </a:extLst>
            </p:cNvPr>
            <p:cNvSpPr/>
            <p:nvPr/>
          </p:nvSpPr>
          <p:spPr>
            <a:xfrm>
              <a:off x="-51438" y="2323078"/>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31" name="Freeform: Shape 30">
              <a:extLst>
                <a:ext uri="{FF2B5EF4-FFF2-40B4-BE49-F238E27FC236}">
                  <a16:creationId xmlns:a16="http://schemas.microsoft.com/office/drawing/2014/main" id="{F1637DCC-7D61-48C3-A678-4D4065EC1D60}"/>
                </a:ext>
              </a:extLst>
            </p:cNvPr>
            <p:cNvSpPr/>
            <p:nvPr/>
          </p:nvSpPr>
          <p:spPr>
            <a:xfrm>
              <a:off x="-51438" y="2459406"/>
              <a:ext cx="23005101" cy="83708"/>
            </a:xfrm>
            <a:custGeom>
              <a:avLst/>
              <a:gdLst>
                <a:gd name="connsiteX0" fmla="*/ 22585310 w 23005101"/>
                <a:gd name="connsiteY0" fmla="*/ 83708 h 83708"/>
                <a:gd name="connsiteX1" fmla="*/ 22495328 w 23005101"/>
                <a:gd name="connsiteY1" fmla="*/ 49723 h 83708"/>
                <a:gd name="connsiteX2" fmla="*/ 22346644 w 23005101"/>
                <a:gd name="connsiteY2" fmla="*/ 49723 h 83708"/>
                <a:gd name="connsiteX3" fmla="*/ 22167064 w 23005101"/>
                <a:gd name="connsiteY3" fmla="*/ 49723 h 83708"/>
                <a:gd name="connsiteX4" fmla="*/ 22018380 w 23005101"/>
                <a:gd name="connsiteY4" fmla="*/ 49723 h 83708"/>
                <a:gd name="connsiteX5" fmla="*/ 21838800 w 23005101"/>
                <a:gd name="connsiteY5" fmla="*/ 49723 h 83708"/>
                <a:gd name="connsiteX6" fmla="*/ 21690116 w 23005101"/>
                <a:gd name="connsiteY6" fmla="*/ 49723 h 83708"/>
                <a:gd name="connsiteX7" fmla="*/ 21510536 w 23005101"/>
                <a:gd name="connsiteY7" fmla="*/ 49723 h 83708"/>
                <a:gd name="connsiteX8" fmla="*/ 21361854 w 23005101"/>
                <a:gd name="connsiteY8" fmla="*/ 49723 h 83708"/>
                <a:gd name="connsiteX9" fmla="*/ 21182272 w 23005101"/>
                <a:gd name="connsiteY9" fmla="*/ 49723 h 83708"/>
                <a:gd name="connsiteX10" fmla="*/ 21033590 w 23005101"/>
                <a:gd name="connsiteY10" fmla="*/ 49723 h 83708"/>
                <a:gd name="connsiteX11" fmla="*/ 20854010 w 23005101"/>
                <a:gd name="connsiteY11" fmla="*/ 49723 h 83708"/>
                <a:gd name="connsiteX12" fmla="*/ 20705326 w 23005101"/>
                <a:gd name="connsiteY12" fmla="*/ 49723 h 83708"/>
                <a:gd name="connsiteX13" fmla="*/ 20525358 w 23005101"/>
                <a:gd name="connsiteY13" fmla="*/ 49723 h 83708"/>
                <a:gd name="connsiteX14" fmla="*/ 20376676 w 23005101"/>
                <a:gd name="connsiteY14" fmla="*/ 49723 h 83708"/>
                <a:gd name="connsiteX15" fmla="*/ 20196708 w 23005101"/>
                <a:gd name="connsiteY15" fmla="*/ 49723 h 83708"/>
                <a:gd name="connsiteX16" fmla="*/ 20048026 w 23005101"/>
                <a:gd name="connsiteY16" fmla="*/ 49723 h 83708"/>
                <a:gd name="connsiteX17" fmla="*/ 19868446 w 23005101"/>
                <a:gd name="connsiteY17" fmla="*/ 49723 h 83708"/>
                <a:gd name="connsiteX18" fmla="*/ 19719762 w 23005101"/>
                <a:gd name="connsiteY18" fmla="*/ 49723 h 83708"/>
                <a:gd name="connsiteX19" fmla="*/ 19540182 w 23005101"/>
                <a:gd name="connsiteY19" fmla="*/ 49723 h 83708"/>
                <a:gd name="connsiteX20" fmla="*/ 19391498 w 23005101"/>
                <a:gd name="connsiteY20" fmla="*/ 49723 h 83708"/>
                <a:gd name="connsiteX21" fmla="*/ 19211920 w 23005101"/>
                <a:gd name="connsiteY21" fmla="*/ 49723 h 83708"/>
                <a:gd name="connsiteX22" fmla="*/ 19063234 w 23005101"/>
                <a:gd name="connsiteY22" fmla="*/ 49723 h 83708"/>
                <a:gd name="connsiteX23" fmla="*/ 18883656 w 23005101"/>
                <a:gd name="connsiteY23" fmla="*/ 49723 h 83708"/>
                <a:gd name="connsiteX24" fmla="*/ 18734972 w 23005101"/>
                <a:gd name="connsiteY24" fmla="*/ 49723 h 83708"/>
                <a:gd name="connsiteX25" fmla="*/ 18555006 w 23005101"/>
                <a:gd name="connsiteY25" fmla="*/ 49723 h 83708"/>
                <a:gd name="connsiteX26" fmla="*/ 18406320 w 23005101"/>
                <a:gd name="connsiteY26" fmla="*/ 49723 h 83708"/>
                <a:gd name="connsiteX27" fmla="*/ 18226356 w 23005101"/>
                <a:gd name="connsiteY27" fmla="*/ 49723 h 83708"/>
                <a:gd name="connsiteX28" fmla="*/ 18077672 w 23005101"/>
                <a:gd name="connsiteY28" fmla="*/ 49723 h 83708"/>
                <a:gd name="connsiteX29" fmla="*/ 17898092 w 23005101"/>
                <a:gd name="connsiteY29" fmla="*/ 49723 h 83708"/>
                <a:gd name="connsiteX30" fmla="*/ 17749408 w 23005101"/>
                <a:gd name="connsiteY30" fmla="*/ 49723 h 83708"/>
                <a:gd name="connsiteX31" fmla="*/ 17569442 w 23005101"/>
                <a:gd name="connsiteY31" fmla="*/ 49723 h 83708"/>
                <a:gd name="connsiteX32" fmla="*/ 17420758 w 23005101"/>
                <a:gd name="connsiteY32" fmla="*/ 49723 h 83708"/>
                <a:gd name="connsiteX33" fmla="*/ 17240792 w 23005101"/>
                <a:gd name="connsiteY33" fmla="*/ 49723 h 83708"/>
                <a:gd name="connsiteX34" fmla="*/ 17092108 w 23005101"/>
                <a:gd name="connsiteY34" fmla="*/ 49723 h 83708"/>
                <a:gd name="connsiteX35" fmla="*/ 16912528 w 23005101"/>
                <a:gd name="connsiteY35" fmla="*/ 49723 h 83708"/>
                <a:gd name="connsiteX36" fmla="*/ 16763844 w 23005101"/>
                <a:gd name="connsiteY36" fmla="*/ 49723 h 83708"/>
                <a:gd name="connsiteX37" fmla="*/ 16584265 w 23005101"/>
                <a:gd name="connsiteY37" fmla="*/ 49723 h 83708"/>
                <a:gd name="connsiteX38" fmla="*/ 16435581 w 23005101"/>
                <a:gd name="connsiteY38" fmla="*/ 49723 h 83708"/>
                <a:gd name="connsiteX39" fmla="*/ 16255616 w 23005101"/>
                <a:gd name="connsiteY39" fmla="*/ 49723 h 83708"/>
                <a:gd name="connsiteX40" fmla="*/ 16106931 w 23005101"/>
                <a:gd name="connsiteY40" fmla="*/ 49723 h 83708"/>
                <a:gd name="connsiteX41" fmla="*/ 15926966 w 23005101"/>
                <a:gd name="connsiteY41" fmla="*/ 49723 h 83708"/>
                <a:gd name="connsiteX42" fmla="*/ 15778281 w 23005101"/>
                <a:gd name="connsiteY42" fmla="*/ 49723 h 83708"/>
                <a:gd name="connsiteX43" fmla="*/ 15598702 w 23005101"/>
                <a:gd name="connsiteY43" fmla="*/ 49723 h 83708"/>
                <a:gd name="connsiteX44" fmla="*/ 15450018 w 23005101"/>
                <a:gd name="connsiteY44" fmla="*/ 49723 h 83708"/>
                <a:gd name="connsiteX45" fmla="*/ 15270438 w 23005101"/>
                <a:gd name="connsiteY45" fmla="*/ 49723 h 83708"/>
                <a:gd name="connsiteX46" fmla="*/ 15121754 w 23005101"/>
                <a:gd name="connsiteY46" fmla="*/ 49723 h 83708"/>
                <a:gd name="connsiteX47" fmla="*/ 14942175 w 23005101"/>
                <a:gd name="connsiteY47" fmla="*/ 49723 h 83708"/>
                <a:gd name="connsiteX48" fmla="*/ 14793490 w 23005101"/>
                <a:gd name="connsiteY48" fmla="*/ 49723 h 83708"/>
                <a:gd name="connsiteX49" fmla="*/ 14613911 w 23005101"/>
                <a:gd name="connsiteY49" fmla="*/ 49723 h 83708"/>
                <a:gd name="connsiteX50" fmla="*/ 14465227 w 23005101"/>
                <a:gd name="connsiteY50" fmla="*/ 49723 h 83708"/>
                <a:gd name="connsiteX51" fmla="*/ 14285647 w 23005101"/>
                <a:gd name="connsiteY51" fmla="*/ 49723 h 83708"/>
                <a:gd name="connsiteX52" fmla="*/ 14136963 w 23005101"/>
                <a:gd name="connsiteY52" fmla="*/ 49723 h 83708"/>
                <a:gd name="connsiteX53" fmla="*/ 13957384 w 23005101"/>
                <a:gd name="connsiteY53" fmla="*/ 49723 h 83708"/>
                <a:gd name="connsiteX54" fmla="*/ 13808699 w 23005101"/>
                <a:gd name="connsiteY54" fmla="*/ 49723 h 83708"/>
                <a:gd name="connsiteX55" fmla="*/ 13628734 w 23005101"/>
                <a:gd name="connsiteY55" fmla="*/ 49723 h 83708"/>
                <a:gd name="connsiteX56" fmla="*/ 13480049 w 23005101"/>
                <a:gd name="connsiteY56" fmla="*/ 49723 h 83708"/>
                <a:gd name="connsiteX57" fmla="*/ 13300085 w 23005101"/>
                <a:gd name="connsiteY57" fmla="*/ 49723 h 83708"/>
                <a:gd name="connsiteX58" fmla="*/ 13151400 w 23005101"/>
                <a:gd name="connsiteY58" fmla="*/ 49723 h 83708"/>
                <a:gd name="connsiteX59" fmla="*/ 12971434 w 23005101"/>
                <a:gd name="connsiteY59" fmla="*/ 49723 h 83708"/>
                <a:gd name="connsiteX60" fmla="*/ 12822750 w 23005101"/>
                <a:gd name="connsiteY60" fmla="*/ 49723 h 83708"/>
                <a:gd name="connsiteX61" fmla="*/ 12643171 w 23005101"/>
                <a:gd name="connsiteY61" fmla="*/ 49723 h 83708"/>
                <a:gd name="connsiteX62" fmla="*/ 12494486 w 23005101"/>
                <a:gd name="connsiteY62" fmla="*/ 49723 h 83708"/>
                <a:gd name="connsiteX63" fmla="*/ 12314907 w 23005101"/>
                <a:gd name="connsiteY63" fmla="*/ 49723 h 83708"/>
                <a:gd name="connsiteX64" fmla="*/ 12166223 w 23005101"/>
                <a:gd name="connsiteY64" fmla="*/ 49723 h 83708"/>
                <a:gd name="connsiteX65" fmla="*/ 11986257 w 23005101"/>
                <a:gd name="connsiteY65" fmla="*/ 49723 h 83708"/>
                <a:gd name="connsiteX66" fmla="*/ 11837573 w 23005101"/>
                <a:gd name="connsiteY66" fmla="*/ 49723 h 83708"/>
                <a:gd name="connsiteX67" fmla="*/ 11657607 w 23005101"/>
                <a:gd name="connsiteY67" fmla="*/ 49723 h 83708"/>
                <a:gd name="connsiteX68" fmla="*/ 11508923 w 23005101"/>
                <a:gd name="connsiteY68" fmla="*/ 49723 h 83708"/>
                <a:gd name="connsiteX69" fmla="*/ 11328958 w 23005101"/>
                <a:gd name="connsiteY69" fmla="*/ 49723 h 83708"/>
                <a:gd name="connsiteX70" fmla="*/ 11180273 w 23005101"/>
                <a:gd name="connsiteY70" fmla="*/ 49723 h 83708"/>
                <a:gd name="connsiteX71" fmla="*/ 11000694 w 23005101"/>
                <a:gd name="connsiteY71" fmla="*/ 49723 h 83708"/>
                <a:gd name="connsiteX72" fmla="*/ 10852010 w 23005101"/>
                <a:gd name="connsiteY72" fmla="*/ 49723 h 83708"/>
                <a:gd name="connsiteX73" fmla="*/ 10672044 w 23005101"/>
                <a:gd name="connsiteY73" fmla="*/ 49723 h 83708"/>
                <a:gd name="connsiteX74" fmla="*/ 10523359 w 23005101"/>
                <a:gd name="connsiteY74" fmla="*/ 49723 h 83708"/>
                <a:gd name="connsiteX75" fmla="*/ 10343780 w 23005101"/>
                <a:gd name="connsiteY75" fmla="*/ 49723 h 83708"/>
                <a:gd name="connsiteX76" fmla="*/ 10195096 w 23005101"/>
                <a:gd name="connsiteY76" fmla="*/ 49723 h 83708"/>
                <a:gd name="connsiteX77" fmla="*/ 10015517 w 23005101"/>
                <a:gd name="connsiteY77" fmla="*/ 49723 h 83708"/>
                <a:gd name="connsiteX78" fmla="*/ 9866833 w 23005101"/>
                <a:gd name="connsiteY78" fmla="*/ 49723 h 83708"/>
                <a:gd name="connsiteX79" fmla="*/ 9687253 w 23005101"/>
                <a:gd name="connsiteY79" fmla="*/ 49723 h 83708"/>
                <a:gd name="connsiteX80" fmla="*/ 9538569 w 23005101"/>
                <a:gd name="connsiteY80" fmla="*/ 49723 h 83708"/>
                <a:gd name="connsiteX81" fmla="*/ 9358989 w 23005101"/>
                <a:gd name="connsiteY81" fmla="*/ 49723 h 83708"/>
                <a:gd name="connsiteX82" fmla="*/ 9210305 w 23005101"/>
                <a:gd name="connsiteY82" fmla="*/ 49723 h 83708"/>
                <a:gd name="connsiteX83" fmla="*/ 9030340 w 23005101"/>
                <a:gd name="connsiteY83" fmla="*/ 49723 h 83708"/>
                <a:gd name="connsiteX84" fmla="*/ 8881655 w 23005101"/>
                <a:gd name="connsiteY84" fmla="*/ 49723 h 83708"/>
                <a:gd name="connsiteX85" fmla="*/ 8701690 w 23005101"/>
                <a:gd name="connsiteY85" fmla="*/ 49723 h 83708"/>
                <a:gd name="connsiteX86" fmla="*/ 8553006 w 23005101"/>
                <a:gd name="connsiteY86" fmla="*/ 49723 h 83708"/>
                <a:gd name="connsiteX87" fmla="*/ 8373427 w 23005101"/>
                <a:gd name="connsiteY87" fmla="*/ 49723 h 83708"/>
                <a:gd name="connsiteX88" fmla="*/ 8224742 w 23005101"/>
                <a:gd name="connsiteY88" fmla="*/ 49723 h 83708"/>
                <a:gd name="connsiteX89" fmla="*/ 8045163 w 23005101"/>
                <a:gd name="connsiteY89" fmla="*/ 49723 h 83708"/>
                <a:gd name="connsiteX90" fmla="*/ 7896479 w 23005101"/>
                <a:gd name="connsiteY90" fmla="*/ 49723 h 83708"/>
                <a:gd name="connsiteX91" fmla="*/ 7716899 w 23005101"/>
                <a:gd name="connsiteY91" fmla="*/ 49723 h 83708"/>
                <a:gd name="connsiteX92" fmla="*/ 7568215 w 23005101"/>
                <a:gd name="connsiteY92" fmla="*/ 49723 h 83708"/>
                <a:gd name="connsiteX93" fmla="*/ 7388636 w 23005101"/>
                <a:gd name="connsiteY93" fmla="*/ 49723 h 83708"/>
                <a:gd name="connsiteX94" fmla="*/ 7239951 w 23005101"/>
                <a:gd name="connsiteY94" fmla="*/ 49723 h 83708"/>
                <a:gd name="connsiteX95" fmla="*/ 7060372 w 23005101"/>
                <a:gd name="connsiteY95" fmla="*/ 49723 h 83708"/>
                <a:gd name="connsiteX96" fmla="*/ 6911688 w 23005101"/>
                <a:gd name="connsiteY96" fmla="*/ 49723 h 83708"/>
                <a:gd name="connsiteX97" fmla="*/ 6732108 w 23005101"/>
                <a:gd name="connsiteY97" fmla="*/ 49723 h 83708"/>
                <a:gd name="connsiteX98" fmla="*/ 6583424 w 23005101"/>
                <a:gd name="connsiteY98" fmla="*/ 49723 h 83708"/>
                <a:gd name="connsiteX99" fmla="*/ 6403458 w 23005101"/>
                <a:gd name="connsiteY99" fmla="*/ 49723 h 83708"/>
                <a:gd name="connsiteX100" fmla="*/ 6254774 w 23005101"/>
                <a:gd name="connsiteY100" fmla="*/ 49723 h 83708"/>
                <a:gd name="connsiteX101" fmla="*/ 6075195 w 23005101"/>
                <a:gd name="connsiteY101" fmla="*/ 49723 h 83708"/>
                <a:gd name="connsiteX102" fmla="*/ 5926511 w 23005101"/>
                <a:gd name="connsiteY102" fmla="*/ 49723 h 83708"/>
                <a:gd name="connsiteX103" fmla="*/ 5746931 w 23005101"/>
                <a:gd name="connsiteY103" fmla="*/ 49723 h 83708"/>
                <a:gd name="connsiteX104" fmla="*/ 5598247 w 23005101"/>
                <a:gd name="connsiteY104" fmla="*/ 49723 h 83708"/>
                <a:gd name="connsiteX105" fmla="*/ 5418281 w 23005101"/>
                <a:gd name="connsiteY105" fmla="*/ 49723 h 83708"/>
                <a:gd name="connsiteX106" fmla="*/ 5269597 w 23005101"/>
                <a:gd name="connsiteY106" fmla="*/ 49723 h 83708"/>
                <a:gd name="connsiteX107" fmla="*/ 5090018 w 23005101"/>
                <a:gd name="connsiteY107" fmla="*/ 49723 h 83708"/>
                <a:gd name="connsiteX108" fmla="*/ 4941333 w 23005101"/>
                <a:gd name="connsiteY108" fmla="*/ 49723 h 83708"/>
                <a:gd name="connsiteX109" fmla="*/ 4761368 w 23005101"/>
                <a:gd name="connsiteY109" fmla="*/ 49723 h 83708"/>
                <a:gd name="connsiteX110" fmla="*/ 4612684 w 23005101"/>
                <a:gd name="connsiteY110" fmla="*/ 49723 h 83708"/>
                <a:gd name="connsiteX111" fmla="*/ 4433104 w 23005101"/>
                <a:gd name="connsiteY111" fmla="*/ 49723 h 83708"/>
                <a:gd name="connsiteX112" fmla="*/ 4284420 w 23005101"/>
                <a:gd name="connsiteY112" fmla="*/ 49723 h 83708"/>
                <a:gd name="connsiteX113" fmla="*/ 4104840 w 23005101"/>
                <a:gd name="connsiteY113" fmla="*/ 49723 h 83708"/>
                <a:gd name="connsiteX114" fmla="*/ 3956156 w 23005101"/>
                <a:gd name="connsiteY114" fmla="*/ 49723 h 83708"/>
                <a:gd name="connsiteX115" fmla="*/ 3776190 w 23005101"/>
                <a:gd name="connsiteY115" fmla="*/ 49723 h 83708"/>
                <a:gd name="connsiteX116" fmla="*/ 3627506 w 23005101"/>
                <a:gd name="connsiteY116" fmla="*/ 49723 h 83708"/>
                <a:gd name="connsiteX117" fmla="*/ 3447541 w 23005101"/>
                <a:gd name="connsiteY117" fmla="*/ 49723 h 83708"/>
                <a:gd name="connsiteX118" fmla="*/ 3298857 w 23005101"/>
                <a:gd name="connsiteY118" fmla="*/ 49723 h 83708"/>
                <a:gd name="connsiteX119" fmla="*/ 3118891 w 23005101"/>
                <a:gd name="connsiteY119" fmla="*/ 49723 h 83708"/>
                <a:gd name="connsiteX120" fmla="*/ 2970207 w 23005101"/>
                <a:gd name="connsiteY120" fmla="*/ 49723 h 83708"/>
                <a:gd name="connsiteX121" fmla="*/ 2790241 w 23005101"/>
                <a:gd name="connsiteY121" fmla="*/ 49723 h 83708"/>
                <a:gd name="connsiteX122" fmla="*/ 2641557 w 23005101"/>
                <a:gd name="connsiteY122" fmla="*/ 49723 h 83708"/>
                <a:gd name="connsiteX123" fmla="*/ 2461977 w 23005101"/>
                <a:gd name="connsiteY123" fmla="*/ 49723 h 83708"/>
                <a:gd name="connsiteX124" fmla="*/ 2313293 w 23005101"/>
                <a:gd name="connsiteY124" fmla="*/ 49723 h 83708"/>
                <a:gd name="connsiteX125" fmla="*/ 2133714 w 23005101"/>
                <a:gd name="connsiteY125" fmla="*/ 49723 h 83708"/>
                <a:gd name="connsiteX126" fmla="*/ 1985030 w 23005101"/>
                <a:gd name="connsiteY126" fmla="*/ 49723 h 83708"/>
                <a:gd name="connsiteX127" fmla="*/ 1805450 w 23005101"/>
                <a:gd name="connsiteY127" fmla="*/ 49723 h 83708"/>
                <a:gd name="connsiteX128" fmla="*/ 1656766 w 23005101"/>
                <a:gd name="connsiteY128" fmla="*/ 49723 h 83708"/>
                <a:gd name="connsiteX129" fmla="*/ 1476800 w 23005101"/>
                <a:gd name="connsiteY129" fmla="*/ 49723 h 83708"/>
                <a:gd name="connsiteX130" fmla="*/ 1328116 w 23005101"/>
                <a:gd name="connsiteY130" fmla="*/ 49723 h 83708"/>
                <a:gd name="connsiteX131" fmla="*/ 1148150 w 23005101"/>
                <a:gd name="connsiteY131" fmla="*/ 49723 h 83708"/>
                <a:gd name="connsiteX132" fmla="*/ 999466 w 23005101"/>
                <a:gd name="connsiteY132" fmla="*/ 49723 h 83708"/>
                <a:gd name="connsiteX133" fmla="*/ 819887 w 23005101"/>
                <a:gd name="connsiteY133" fmla="*/ 49723 h 83708"/>
                <a:gd name="connsiteX134" fmla="*/ 671203 w 23005101"/>
                <a:gd name="connsiteY134" fmla="*/ 49723 h 83708"/>
                <a:gd name="connsiteX135" fmla="*/ 491623 w 23005101"/>
                <a:gd name="connsiteY135" fmla="*/ 49723 h 83708"/>
                <a:gd name="connsiteX136" fmla="*/ 342939 w 23005101"/>
                <a:gd name="connsiteY136" fmla="*/ 49723 h 83708"/>
                <a:gd name="connsiteX137" fmla="*/ 163359 w 23005101"/>
                <a:gd name="connsiteY137" fmla="*/ 49723 h 83708"/>
                <a:gd name="connsiteX138" fmla="*/ 14675 w 23005101"/>
                <a:gd name="connsiteY138" fmla="*/ 49723 h 83708"/>
                <a:gd name="connsiteX139" fmla="*/ 0 w 23005101"/>
                <a:gd name="connsiteY139" fmla="*/ 33889 h 83708"/>
                <a:gd name="connsiteX140" fmla="*/ 179580 w 23005101"/>
                <a:gd name="connsiteY140" fmla="*/ 33889 h 83708"/>
                <a:gd name="connsiteX141" fmla="*/ 328264 w 23005101"/>
                <a:gd name="connsiteY141" fmla="*/ 33889 h 83708"/>
                <a:gd name="connsiteX142" fmla="*/ 507843 w 23005101"/>
                <a:gd name="connsiteY142" fmla="*/ 33889 h 83708"/>
                <a:gd name="connsiteX143" fmla="*/ 656527 w 23005101"/>
                <a:gd name="connsiteY143" fmla="*/ 33889 h 83708"/>
                <a:gd name="connsiteX144" fmla="*/ 836107 w 23005101"/>
                <a:gd name="connsiteY144" fmla="*/ 33889 h 83708"/>
                <a:gd name="connsiteX145" fmla="*/ 984791 w 23005101"/>
                <a:gd name="connsiteY145" fmla="*/ 33889 h 83708"/>
                <a:gd name="connsiteX146" fmla="*/ 1164757 w 23005101"/>
                <a:gd name="connsiteY146" fmla="*/ 33889 h 83708"/>
                <a:gd name="connsiteX147" fmla="*/ 1313441 w 23005101"/>
                <a:gd name="connsiteY147" fmla="*/ 33889 h 83708"/>
                <a:gd name="connsiteX148" fmla="*/ 1493406 w 23005101"/>
                <a:gd name="connsiteY148" fmla="*/ 33889 h 83708"/>
                <a:gd name="connsiteX149" fmla="*/ 1642091 w 23005101"/>
                <a:gd name="connsiteY149" fmla="*/ 33889 h 83708"/>
                <a:gd name="connsiteX150" fmla="*/ 1821670 w 23005101"/>
                <a:gd name="connsiteY150" fmla="*/ 33889 h 83708"/>
                <a:gd name="connsiteX151" fmla="*/ 1970354 w 23005101"/>
                <a:gd name="connsiteY151" fmla="*/ 33889 h 83708"/>
                <a:gd name="connsiteX152" fmla="*/ 2149934 w 23005101"/>
                <a:gd name="connsiteY152" fmla="*/ 33889 h 83708"/>
                <a:gd name="connsiteX153" fmla="*/ 2298618 w 23005101"/>
                <a:gd name="connsiteY153" fmla="*/ 33889 h 83708"/>
                <a:gd name="connsiteX154" fmla="*/ 2478197 w 23005101"/>
                <a:gd name="connsiteY154" fmla="*/ 33889 h 83708"/>
                <a:gd name="connsiteX155" fmla="*/ 2626881 w 23005101"/>
                <a:gd name="connsiteY155" fmla="*/ 33889 h 83708"/>
                <a:gd name="connsiteX156" fmla="*/ 2806461 w 23005101"/>
                <a:gd name="connsiteY156" fmla="*/ 33889 h 83708"/>
                <a:gd name="connsiteX157" fmla="*/ 2955145 w 23005101"/>
                <a:gd name="connsiteY157" fmla="*/ 33889 h 83708"/>
                <a:gd name="connsiteX158" fmla="*/ 3135111 w 23005101"/>
                <a:gd name="connsiteY158" fmla="*/ 33889 h 83708"/>
                <a:gd name="connsiteX159" fmla="*/ 3283795 w 23005101"/>
                <a:gd name="connsiteY159" fmla="*/ 33889 h 83708"/>
                <a:gd name="connsiteX160" fmla="*/ 3463761 w 23005101"/>
                <a:gd name="connsiteY160" fmla="*/ 33889 h 83708"/>
                <a:gd name="connsiteX161" fmla="*/ 3612445 w 23005101"/>
                <a:gd name="connsiteY161" fmla="*/ 33889 h 83708"/>
                <a:gd name="connsiteX162" fmla="*/ 3792410 w 23005101"/>
                <a:gd name="connsiteY162" fmla="*/ 33889 h 83708"/>
                <a:gd name="connsiteX163" fmla="*/ 3941095 w 23005101"/>
                <a:gd name="connsiteY163" fmla="*/ 33889 h 83708"/>
                <a:gd name="connsiteX164" fmla="*/ 4121060 w 23005101"/>
                <a:gd name="connsiteY164" fmla="*/ 33889 h 83708"/>
                <a:gd name="connsiteX165" fmla="*/ 4269745 w 23005101"/>
                <a:gd name="connsiteY165" fmla="*/ 33889 h 83708"/>
                <a:gd name="connsiteX166" fmla="*/ 4449324 w 23005101"/>
                <a:gd name="connsiteY166" fmla="*/ 33889 h 83708"/>
                <a:gd name="connsiteX167" fmla="*/ 4598008 w 23005101"/>
                <a:gd name="connsiteY167" fmla="*/ 33889 h 83708"/>
                <a:gd name="connsiteX168" fmla="*/ 4777588 w 23005101"/>
                <a:gd name="connsiteY168" fmla="*/ 33889 h 83708"/>
                <a:gd name="connsiteX169" fmla="*/ 4926272 w 23005101"/>
                <a:gd name="connsiteY169" fmla="*/ 33889 h 83708"/>
                <a:gd name="connsiteX170" fmla="*/ 5106238 w 23005101"/>
                <a:gd name="connsiteY170" fmla="*/ 33889 h 83708"/>
                <a:gd name="connsiteX171" fmla="*/ 5254922 w 23005101"/>
                <a:gd name="connsiteY171" fmla="*/ 33889 h 83708"/>
                <a:gd name="connsiteX172" fmla="*/ 5434887 w 23005101"/>
                <a:gd name="connsiteY172" fmla="*/ 33889 h 83708"/>
                <a:gd name="connsiteX173" fmla="*/ 5583572 w 23005101"/>
                <a:gd name="connsiteY173" fmla="*/ 33889 h 83708"/>
                <a:gd name="connsiteX174" fmla="*/ 5763538 w 23005101"/>
                <a:gd name="connsiteY174" fmla="*/ 33889 h 83708"/>
                <a:gd name="connsiteX175" fmla="*/ 5912221 w 23005101"/>
                <a:gd name="connsiteY175" fmla="*/ 33889 h 83708"/>
                <a:gd name="connsiteX176" fmla="*/ 6091801 w 23005101"/>
                <a:gd name="connsiteY176" fmla="*/ 33889 h 83708"/>
                <a:gd name="connsiteX177" fmla="*/ 6240485 w 23005101"/>
                <a:gd name="connsiteY177" fmla="*/ 33889 h 83708"/>
                <a:gd name="connsiteX178" fmla="*/ 6420065 w 23005101"/>
                <a:gd name="connsiteY178" fmla="*/ 33889 h 83708"/>
                <a:gd name="connsiteX179" fmla="*/ 6568749 w 23005101"/>
                <a:gd name="connsiteY179" fmla="*/ 33889 h 83708"/>
                <a:gd name="connsiteX180" fmla="*/ 6748328 w 23005101"/>
                <a:gd name="connsiteY180" fmla="*/ 33889 h 83708"/>
                <a:gd name="connsiteX181" fmla="*/ 6897012 w 23005101"/>
                <a:gd name="connsiteY181" fmla="*/ 33889 h 83708"/>
                <a:gd name="connsiteX182" fmla="*/ 7076592 w 23005101"/>
                <a:gd name="connsiteY182" fmla="*/ 33889 h 83708"/>
                <a:gd name="connsiteX183" fmla="*/ 7225276 w 23005101"/>
                <a:gd name="connsiteY183" fmla="*/ 33889 h 83708"/>
                <a:gd name="connsiteX184" fmla="*/ 7405242 w 23005101"/>
                <a:gd name="connsiteY184" fmla="*/ 33889 h 83708"/>
                <a:gd name="connsiteX185" fmla="*/ 7553926 w 23005101"/>
                <a:gd name="connsiteY185" fmla="*/ 33889 h 83708"/>
                <a:gd name="connsiteX186" fmla="*/ 7733505 w 23005101"/>
                <a:gd name="connsiteY186" fmla="*/ 33889 h 83708"/>
                <a:gd name="connsiteX187" fmla="*/ 7882190 w 23005101"/>
                <a:gd name="connsiteY187" fmla="*/ 33889 h 83708"/>
                <a:gd name="connsiteX188" fmla="*/ 8061769 w 23005101"/>
                <a:gd name="connsiteY188" fmla="*/ 33889 h 83708"/>
                <a:gd name="connsiteX189" fmla="*/ 8210453 w 23005101"/>
                <a:gd name="connsiteY189" fmla="*/ 33889 h 83708"/>
                <a:gd name="connsiteX190" fmla="*/ 8390418 w 23005101"/>
                <a:gd name="connsiteY190" fmla="*/ 33889 h 83708"/>
                <a:gd name="connsiteX191" fmla="*/ 8539103 w 23005101"/>
                <a:gd name="connsiteY191" fmla="*/ 33889 h 83708"/>
                <a:gd name="connsiteX192" fmla="*/ 8718682 w 23005101"/>
                <a:gd name="connsiteY192" fmla="*/ 33889 h 83708"/>
                <a:gd name="connsiteX193" fmla="*/ 8867366 w 23005101"/>
                <a:gd name="connsiteY193" fmla="*/ 33889 h 83708"/>
                <a:gd name="connsiteX194" fmla="*/ 9047332 w 23005101"/>
                <a:gd name="connsiteY194" fmla="*/ 33889 h 83708"/>
                <a:gd name="connsiteX195" fmla="*/ 9196016 w 23005101"/>
                <a:gd name="connsiteY195" fmla="*/ 33889 h 83708"/>
                <a:gd name="connsiteX196" fmla="*/ 9375596 w 23005101"/>
                <a:gd name="connsiteY196" fmla="*/ 33889 h 83708"/>
                <a:gd name="connsiteX197" fmla="*/ 9524280 w 23005101"/>
                <a:gd name="connsiteY197" fmla="*/ 33889 h 83708"/>
                <a:gd name="connsiteX198" fmla="*/ 9703859 w 23005101"/>
                <a:gd name="connsiteY198" fmla="*/ 33889 h 83708"/>
                <a:gd name="connsiteX199" fmla="*/ 9852543 w 23005101"/>
                <a:gd name="connsiteY199" fmla="*/ 33889 h 83708"/>
                <a:gd name="connsiteX200" fmla="*/ 10032123 w 23005101"/>
                <a:gd name="connsiteY200" fmla="*/ 33889 h 83708"/>
                <a:gd name="connsiteX201" fmla="*/ 10180807 w 23005101"/>
                <a:gd name="connsiteY201" fmla="*/ 33889 h 83708"/>
                <a:gd name="connsiteX202" fmla="*/ 10360773 w 23005101"/>
                <a:gd name="connsiteY202" fmla="*/ 33889 h 83708"/>
                <a:gd name="connsiteX203" fmla="*/ 10509457 w 23005101"/>
                <a:gd name="connsiteY203" fmla="*/ 33889 h 83708"/>
                <a:gd name="connsiteX204" fmla="*/ 10689036 w 23005101"/>
                <a:gd name="connsiteY204" fmla="*/ 33889 h 83708"/>
                <a:gd name="connsiteX205" fmla="*/ 10837721 w 23005101"/>
                <a:gd name="connsiteY205" fmla="*/ 33889 h 83708"/>
                <a:gd name="connsiteX206" fmla="*/ 11017687 w 23005101"/>
                <a:gd name="connsiteY206" fmla="*/ 33889 h 83708"/>
                <a:gd name="connsiteX207" fmla="*/ 11166371 w 23005101"/>
                <a:gd name="connsiteY207" fmla="*/ 33889 h 83708"/>
                <a:gd name="connsiteX208" fmla="*/ 11345950 w 23005101"/>
                <a:gd name="connsiteY208" fmla="*/ 33889 h 83708"/>
                <a:gd name="connsiteX209" fmla="*/ 11494635 w 23005101"/>
                <a:gd name="connsiteY209" fmla="*/ 33889 h 83708"/>
                <a:gd name="connsiteX210" fmla="*/ 11674214 w 23005101"/>
                <a:gd name="connsiteY210" fmla="*/ 33889 h 83708"/>
                <a:gd name="connsiteX211" fmla="*/ 11822898 w 23005101"/>
                <a:gd name="connsiteY211" fmla="*/ 33889 h 83708"/>
                <a:gd name="connsiteX212" fmla="*/ 12002477 w 23005101"/>
                <a:gd name="connsiteY212" fmla="*/ 33889 h 83708"/>
                <a:gd name="connsiteX213" fmla="*/ 12151162 w 23005101"/>
                <a:gd name="connsiteY213" fmla="*/ 33889 h 83708"/>
                <a:gd name="connsiteX214" fmla="*/ 12330741 w 23005101"/>
                <a:gd name="connsiteY214" fmla="*/ 33889 h 83708"/>
                <a:gd name="connsiteX215" fmla="*/ 12479425 w 23005101"/>
                <a:gd name="connsiteY215" fmla="*/ 33889 h 83708"/>
                <a:gd name="connsiteX216" fmla="*/ 12659390 w 23005101"/>
                <a:gd name="connsiteY216" fmla="*/ 33889 h 83708"/>
                <a:gd name="connsiteX217" fmla="*/ 12808074 w 23005101"/>
                <a:gd name="connsiteY217" fmla="*/ 33889 h 83708"/>
                <a:gd name="connsiteX218" fmla="*/ 12987654 w 23005101"/>
                <a:gd name="connsiteY218" fmla="*/ 33889 h 83708"/>
                <a:gd name="connsiteX219" fmla="*/ 13136338 w 23005101"/>
                <a:gd name="connsiteY219" fmla="*/ 33889 h 83708"/>
                <a:gd name="connsiteX220" fmla="*/ 13315917 w 23005101"/>
                <a:gd name="connsiteY220" fmla="*/ 33889 h 83708"/>
                <a:gd name="connsiteX221" fmla="*/ 13464602 w 23005101"/>
                <a:gd name="connsiteY221" fmla="*/ 33889 h 83708"/>
                <a:gd name="connsiteX222" fmla="*/ 13644181 w 23005101"/>
                <a:gd name="connsiteY222" fmla="*/ 33889 h 83708"/>
                <a:gd name="connsiteX223" fmla="*/ 13792865 w 23005101"/>
                <a:gd name="connsiteY223" fmla="*/ 33889 h 83708"/>
                <a:gd name="connsiteX224" fmla="*/ 13972445 w 23005101"/>
                <a:gd name="connsiteY224" fmla="*/ 33889 h 83708"/>
                <a:gd name="connsiteX225" fmla="*/ 14121129 w 23005101"/>
                <a:gd name="connsiteY225" fmla="*/ 33889 h 83708"/>
                <a:gd name="connsiteX226" fmla="*/ 14300708 w 23005101"/>
                <a:gd name="connsiteY226" fmla="*/ 33889 h 83708"/>
                <a:gd name="connsiteX227" fmla="*/ 14449393 w 23005101"/>
                <a:gd name="connsiteY227" fmla="*/ 33889 h 83708"/>
                <a:gd name="connsiteX228" fmla="*/ 14629359 w 23005101"/>
                <a:gd name="connsiteY228" fmla="*/ 33889 h 83708"/>
                <a:gd name="connsiteX229" fmla="*/ 14778043 w 23005101"/>
                <a:gd name="connsiteY229" fmla="*/ 33889 h 83708"/>
                <a:gd name="connsiteX230" fmla="*/ 14957622 w 23005101"/>
                <a:gd name="connsiteY230" fmla="*/ 33889 h 83708"/>
                <a:gd name="connsiteX231" fmla="*/ 15106307 w 23005101"/>
                <a:gd name="connsiteY231" fmla="*/ 33889 h 83708"/>
                <a:gd name="connsiteX232" fmla="*/ 15286272 w 23005101"/>
                <a:gd name="connsiteY232" fmla="*/ 33889 h 83708"/>
                <a:gd name="connsiteX233" fmla="*/ 15434957 w 23005101"/>
                <a:gd name="connsiteY233" fmla="*/ 33889 h 83708"/>
                <a:gd name="connsiteX234" fmla="*/ 15614921 w 23005101"/>
                <a:gd name="connsiteY234" fmla="*/ 33889 h 83708"/>
                <a:gd name="connsiteX235" fmla="*/ 15763606 w 23005101"/>
                <a:gd name="connsiteY235" fmla="*/ 33889 h 83708"/>
                <a:gd name="connsiteX236" fmla="*/ 15943185 w 23005101"/>
                <a:gd name="connsiteY236" fmla="*/ 33889 h 83708"/>
                <a:gd name="connsiteX237" fmla="*/ 16091869 w 23005101"/>
                <a:gd name="connsiteY237" fmla="*/ 33889 h 83708"/>
                <a:gd name="connsiteX238" fmla="*/ 16271449 w 23005101"/>
                <a:gd name="connsiteY238" fmla="*/ 33889 h 83708"/>
                <a:gd name="connsiteX239" fmla="*/ 16420133 w 23005101"/>
                <a:gd name="connsiteY239" fmla="*/ 33889 h 83708"/>
                <a:gd name="connsiteX240" fmla="*/ 16600099 w 23005101"/>
                <a:gd name="connsiteY240" fmla="*/ 33889 h 83708"/>
                <a:gd name="connsiteX241" fmla="*/ 16748783 w 23005101"/>
                <a:gd name="connsiteY241" fmla="*/ 33889 h 83708"/>
                <a:gd name="connsiteX242" fmla="*/ 16928750 w 23005101"/>
                <a:gd name="connsiteY242" fmla="*/ 33889 h 83708"/>
                <a:gd name="connsiteX243" fmla="*/ 17077434 w 23005101"/>
                <a:gd name="connsiteY243" fmla="*/ 33889 h 83708"/>
                <a:gd name="connsiteX244" fmla="*/ 17257398 w 23005101"/>
                <a:gd name="connsiteY244" fmla="*/ 33889 h 83708"/>
                <a:gd name="connsiteX245" fmla="*/ 17406082 w 23005101"/>
                <a:gd name="connsiteY245" fmla="*/ 33889 h 83708"/>
                <a:gd name="connsiteX246" fmla="*/ 17585662 w 23005101"/>
                <a:gd name="connsiteY246" fmla="*/ 33889 h 83708"/>
                <a:gd name="connsiteX247" fmla="*/ 17734346 w 23005101"/>
                <a:gd name="connsiteY247" fmla="*/ 33889 h 83708"/>
                <a:gd name="connsiteX248" fmla="*/ 17914312 w 23005101"/>
                <a:gd name="connsiteY248" fmla="*/ 33889 h 83708"/>
                <a:gd name="connsiteX249" fmla="*/ 18062996 w 23005101"/>
                <a:gd name="connsiteY249" fmla="*/ 33889 h 83708"/>
                <a:gd name="connsiteX250" fmla="*/ 18242576 w 23005101"/>
                <a:gd name="connsiteY250" fmla="*/ 33889 h 83708"/>
                <a:gd name="connsiteX251" fmla="*/ 18391260 w 23005101"/>
                <a:gd name="connsiteY251" fmla="*/ 33889 h 83708"/>
                <a:gd name="connsiteX252" fmla="*/ 18570840 w 23005101"/>
                <a:gd name="connsiteY252" fmla="*/ 33889 h 83708"/>
                <a:gd name="connsiteX253" fmla="*/ 18719524 w 23005101"/>
                <a:gd name="connsiteY253" fmla="*/ 33889 h 83708"/>
                <a:gd name="connsiteX254" fmla="*/ 18899490 w 23005101"/>
                <a:gd name="connsiteY254" fmla="*/ 33889 h 83708"/>
                <a:gd name="connsiteX255" fmla="*/ 19048174 w 23005101"/>
                <a:gd name="connsiteY255" fmla="*/ 33889 h 83708"/>
                <a:gd name="connsiteX256" fmla="*/ 19228140 w 23005101"/>
                <a:gd name="connsiteY256" fmla="*/ 33889 h 83708"/>
                <a:gd name="connsiteX257" fmla="*/ 19376822 w 23005101"/>
                <a:gd name="connsiteY257" fmla="*/ 33889 h 83708"/>
                <a:gd name="connsiteX258" fmla="*/ 19556788 w 23005101"/>
                <a:gd name="connsiteY258" fmla="*/ 33889 h 83708"/>
                <a:gd name="connsiteX259" fmla="*/ 19705474 w 23005101"/>
                <a:gd name="connsiteY259" fmla="*/ 33889 h 83708"/>
                <a:gd name="connsiteX260" fmla="*/ 19885054 w 23005101"/>
                <a:gd name="connsiteY260" fmla="*/ 33889 h 83708"/>
                <a:gd name="connsiteX261" fmla="*/ 20033736 w 23005101"/>
                <a:gd name="connsiteY261" fmla="*/ 33889 h 83708"/>
                <a:gd name="connsiteX262" fmla="*/ 20213318 w 23005101"/>
                <a:gd name="connsiteY262" fmla="*/ 33889 h 83708"/>
                <a:gd name="connsiteX263" fmla="*/ 20362000 w 23005101"/>
                <a:gd name="connsiteY263" fmla="*/ 33889 h 83708"/>
                <a:gd name="connsiteX264" fmla="*/ 20541580 w 23005101"/>
                <a:gd name="connsiteY264" fmla="*/ 33889 h 83708"/>
                <a:gd name="connsiteX265" fmla="*/ 20690264 w 23005101"/>
                <a:gd name="connsiteY265" fmla="*/ 33889 h 83708"/>
                <a:gd name="connsiteX266" fmla="*/ 20869844 w 23005101"/>
                <a:gd name="connsiteY266" fmla="*/ 33889 h 83708"/>
                <a:gd name="connsiteX267" fmla="*/ 21018528 w 23005101"/>
                <a:gd name="connsiteY267" fmla="*/ 33889 h 83708"/>
                <a:gd name="connsiteX268" fmla="*/ 21198492 w 23005101"/>
                <a:gd name="connsiteY268" fmla="*/ 33889 h 83708"/>
                <a:gd name="connsiteX269" fmla="*/ 21347178 w 23005101"/>
                <a:gd name="connsiteY269" fmla="*/ 33889 h 83708"/>
                <a:gd name="connsiteX270" fmla="*/ 21527142 w 23005101"/>
                <a:gd name="connsiteY270" fmla="*/ 33889 h 83708"/>
                <a:gd name="connsiteX271" fmla="*/ 21675828 w 23005101"/>
                <a:gd name="connsiteY271" fmla="*/ 33889 h 83708"/>
                <a:gd name="connsiteX272" fmla="*/ 21855406 w 23005101"/>
                <a:gd name="connsiteY272" fmla="*/ 33889 h 83708"/>
                <a:gd name="connsiteX273" fmla="*/ 22004092 w 23005101"/>
                <a:gd name="connsiteY273" fmla="*/ 33889 h 83708"/>
                <a:gd name="connsiteX274" fmla="*/ 22184056 w 23005101"/>
                <a:gd name="connsiteY274" fmla="*/ 33889 h 83708"/>
                <a:gd name="connsiteX275" fmla="*/ 22332742 w 23005101"/>
                <a:gd name="connsiteY275" fmla="*/ 33889 h 83708"/>
                <a:gd name="connsiteX276" fmla="*/ 22512706 w 23005101"/>
                <a:gd name="connsiteY276" fmla="*/ 33889 h 83708"/>
                <a:gd name="connsiteX277" fmla="*/ 22661390 w 23005101"/>
                <a:gd name="connsiteY277" fmla="*/ 33889 h 83708"/>
                <a:gd name="connsiteX278" fmla="*/ 22840970 w 23005101"/>
                <a:gd name="connsiteY278" fmla="*/ 33889 h 83708"/>
                <a:gd name="connsiteX279" fmla="*/ 22989654 w 23005101"/>
                <a:gd name="connsiteY279" fmla="*/ 33889 h 83708"/>
                <a:gd name="connsiteX280" fmla="*/ 23005102 w 23005101"/>
                <a:gd name="connsiteY280" fmla="*/ 49723 h 83708"/>
                <a:gd name="connsiteX281" fmla="*/ 22825138 w 23005101"/>
                <a:gd name="connsiteY281" fmla="*/ 49723 h 83708"/>
                <a:gd name="connsiteX282" fmla="*/ 22676452 w 23005101"/>
                <a:gd name="connsiteY282" fmla="*/ 49723 h 83708"/>
                <a:gd name="connsiteX283" fmla="*/ 22585310 w 23005101"/>
                <a:gd name="connsiteY283" fmla="*/ 83708 h 8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708">
                  <a:moveTo>
                    <a:pt x="22585310" y="83708"/>
                  </a:moveTo>
                  <a:cubicBezTo>
                    <a:pt x="22551712" y="83708"/>
                    <a:pt x="22518114" y="72509"/>
                    <a:pt x="22495328" y="49723"/>
                  </a:cubicBezTo>
                  <a:cubicBezTo>
                    <a:pt x="22458638" y="13034"/>
                    <a:pt x="22383332" y="13420"/>
                    <a:pt x="22346644" y="49723"/>
                  </a:cubicBezTo>
                  <a:cubicBezTo>
                    <a:pt x="22301458" y="94908"/>
                    <a:pt x="22212248" y="94908"/>
                    <a:pt x="22167064" y="49723"/>
                  </a:cubicBezTo>
                  <a:cubicBezTo>
                    <a:pt x="22130374" y="13034"/>
                    <a:pt x="22055070" y="13420"/>
                    <a:pt x="22018380" y="49723"/>
                  </a:cubicBezTo>
                  <a:cubicBezTo>
                    <a:pt x="21973194" y="94908"/>
                    <a:pt x="21883984" y="94908"/>
                    <a:pt x="21838800" y="49723"/>
                  </a:cubicBezTo>
                  <a:cubicBezTo>
                    <a:pt x="21802112" y="13034"/>
                    <a:pt x="21727190" y="13420"/>
                    <a:pt x="21690116" y="49723"/>
                  </a:cubicBezTo>
                  <a:cubicBezTo>
                    <a:pt x="21644930" y="94908"/>
                    <a:pt x="21555720" y="94908"/>
                    <a:pt x="21510536" y="49723"/>
                  </a:cubicBezTo>
                  <a:cubicBezTo>
                    <a:pt x="21473848" y="13420"/>
                    <a:pt x="21398926" y="13034"/>
                    <a:pt x="21361854" y="49723"/>
                  </a:cubicBezTo>
                  <a:cubicBezTo>
                    <a:pt x="21316668" y="94908"/>
                    <a:pt x="21227456" y="94908"/>
                    <a:pt x="21182272" y="49723"/>
                  </a:cubicBezTo>
                  <a:cubicBezTo>
                    <a:pt x="21145584" y="13034"/>
                    <a:pt x="21070278" y="13420"/>
                    <a:pt x="21033590" y="49723"/>
                  </a:cubicBezTo>
                  <a:cubicBezTo>
                    <a:pt x="20988404" y="94908"/>
                    <a:pt x="20899194" y="94908"/>
                    <a:pt x="20854010" y="49723"/>
                  </a:cubicBezTo>
                  <a:cubicBezTo>
                    <a:pt x="20817320" y="13034"/>
                    <a:pt x="20742014" y="13034"/>
                    <a:pt x="20705326" y="49723"/>
                  </a:cubicBezTo>
                  <a:cubicBezTo>
                    <a:pt x="20660140" y="94908"/>
                    <a:pt x="20570930" y="94908"/>
                    <a:pt x="20525358" y="49723"/>
                  </a:cubicBezTo>
                  <a:cubicBezTo>
                    <a:pt x="20488672" y="13034"/>
                    <a:pt x="20413364" y="13420"/>
                    <a:pt x="20376676" y="49723"/>
                  </a:cubicBezTo>
                  <a:cubicBezTo>
                    <a:pt x="20331492" y="94908"/>
                    <a:pt x="20242282" y="94908"/>
                    <a:pt x="20196708" y="49723"/>
                  </a:cubicBezTo>
                  <a:cubicBezTo>
                    <a:pt x="20160022" y="13034"/>
                    <a:pt x="20084714" y="13034"/>
                    <a:pt x="20048026" y="49723"/>
                  </a:cubicBezTo>
                  <a:cubicBezTo>
                    <a:pt x="20002842" y="94908"/>
                    <a:pt x="19913632" y="94908"/>
                    <a:pt x="19868446" y="49723"/>
                  </a:cubicBezTo>
                  <a:cubicBezTo>
                    <a:pt x="19831758" y="13034"/>
                    <a:pt x="19756836" y="13034"/>
                    <a:pt x="19719762" y="49723"/>
                  </a:cubicBezTo>
                  <a:cubicBezTo>
                    <a:pt x="19674578" y="94908"/>
                    <a:pt x="19585368" y="94908"/>
                    <a:pt x="19540182" y="49723"/>
                  </a:cubicBezTo>
                  <a:cubicBezTo>
                    <a:pt x="19503494" y="13034"/>
                    <a:pt x="19428188" y="13420"/>
                    <a:pt x="19391498" y="49723"/>
                  </a:cubicBezTo>
                  <a:cubicBezTo>
                    <a:pt x="19346314" y="94908"/>
                    <a:pt x="19257104" y="94908"/>
                    <a:pt x="19211920" y="49723"/>
                  </a:cubicBezTo>
                  <a:cubicBezTo>
                    <a:pt x="19175230" y="13420"/>
                    <a:pt x="19099924" y="13034"/>
                    <a:pt x="19063234" y="49723"/>
                  </a:cubicBezTo>
                  <a:cubicBezTo>
                    <a:pt x="19018050" y="94908"/>
                    <a:pt x="18928840" y="94908"/>
                    <a:pt x="18883656" y="49723"/>
                  </a:cubicBezTo>
                  <a:cubicBezTo>
                    <a:pt x="18846966" y="13420"/>
                    <a:pt x="18771660" y="13420"/>
                    <a:pt x="18734972" y="49723"/>
                  </a:cubicBezTo>
                  <a:cubicBezTo>
                    <a:pt x="18689788" y="94908"/>
                    <a:pt x="18600576" y="94908"/>
                    <a:pt x="18555006" y="49723"/>
                  </a:cubicBezTo>
                  <a:cubicBezTo>
                    <a:pt x="18518318" y="13034"/>
                    <a:pt x="18443396" y="13034"/>
                    <a:pt x="18406320" y="49723"/>
                  </a:cubicBezTo>
                  <a:cubicBezTo>
                    <a:pt x="18360750" y="94908"/>
                    <a:pt x="18271926" y="94908"/>
                    <a:pt x="18226356" y="49723"/>
                  </a:cubicBezTo>
                  <a:cubicBezTo>
                    <a:pt x="18189668" y="13034"/>
                    <a:pt x="18114360" y="13034"/>
                    <a:pt x="18077672" y="49723"/>
                  </a:cubicBezTo>
                  <a:cubicBezTo>
                    <a:pt x="18032486" y="94908"/>
                    <a:pt x="17943276" y="94908"/>
                    <a:pt x="17898092" y="49723"/>
                  </a:cubicBezTo>
                  <a:cubicBezTo>
                    <a:pt x="17861404" y="13034"/>
                    <a:pt x="17786482" y="13034"/>
                    <a:pt x="17749408" y="49723"/>
                  </a:cubicBezTo>
                  <a:cubicBezTo>
                    <a:pt x="17704224" y="94908"/>
                    <a:pt x="17615012" y="94908"/>
                    <a:pt x="17569442" y="49723"/>
                  </a:cubicBezTo>
                  <a:cubicBezTo>
                    <a:pt x="17532754" y="13034"/>
                    <a:pt x="17457832" y="13034"/>
                    <a:pt x="17420758" y="49723"/>
                  </a:cubicBezTo>
                  <a:cubicBezTo>
                    <a:pt x="17375574" y="94908"/>
                    <a:pt x="17286362" y="94908"/>
                    <a:pt x="17240792" y="49723"/>
                  </a:cubicBezTo>
                  <a:cubicBezTo>
                    <a:pt x="17203718" y="13034"/>
                    <a:pt x="17128796" y="13420"/>
                    <a:pt x="17092108" y="49723"/>
                  </a:cubicBezTo>
                  <a:cubicBezTo>
                    <a:pt x="17046538" y="94908"/>
                    <a:pt x="16957714" y="94908"/>
                    <a:pt x="16912528" y="49723"/>
                  </a:cubicBezTo>
                  <a:cubicBezTo>
                    <a:pt x="16875840" y="13034"/>
                    <a:pt x="16800532" y="13420"/>
                    <a:pt x="16763844" y="49723"/>
                  </a:cubicBezTo>
                  <a:cubicBezTo>
                    <a:pt x="16718660" y="94908"/>
                    <a:pt x="16629450" y="94908"/>
                    <a:pt x="16584265" y="49723"/>
                  </a:cubicBezTo>
                  <a:cubicBezTo>
                    <a:pt x="16547577" y="13034"/>
                    <a:pt x="16472269" y="13420"/>
                    <a:pt x="16435581" y="49723"/>
                  </a:cubicBezTo>
                  <a:cubicBezTo>
                    <a:pt x="16390010" y="94908"/>
                    <a:pt x="16301186" y="94908"/>
                    <a:pt x="16255616" y="49723"/>
                  </a:cubicBezTo>
                  <a:cubicBezTo>
                    <a:pt x="16218927" y="13034"/>
                    <a:pt x="16143619" y="13420"/>
                    <a:pt x="16106931" y="49723"/>
                  </a:cubicBezTo>
                  <a:cubicBezTo>
                    <a:pt x="16061361" y="94908"/>
                    <a:pt x="15972536" y="94908"/>
                    <a:pt x="15926966" y="49723"/>
                  </a:cubicBezTo>
                  <a:cubicBezTo>
                    <a:pt x="15890277" y="13420"/>
                    <a:pt x="15815355" y="13034"/>
                    <a:pt x="15778281" y="49723"/>
                  </a:cubicBezTo>
                  <a:cubicBezTo>
                    <a:pt x="15733097" y="94908"/>
                    <a:pt x="15643886" y="94908"/>
                    <a:pt x="15598702" y="49723"/>
                  </a:cubicBezTo>
                  <a:cubicBezTo>
                    <a:pt x="15562013" y="13034"/>
                    <a:pt x="15486706" y="13420"/>
                    <a:pt x="15450018" y="49723"/>
                  </a:cubicBezTo>
                  <a:cubicBezTo>
                    <a:pt x="15404834" y="94908"/>
                    <a:pt x="15315622" y="94908"/>
                    <a:pt x="15270438" y="49723"/>
                  </a:cubicBezTo>
                  <a:cubicBezTo>
                    <a:pt x="15233750" y="13034"/>
                    <a:pt x="15158443" y="13034"/>
                    <a:pt x="15121754" y="49723"/>
                  </a:cubicBezTo>
                  <a:cubicBezTo>
                    <a:pt x="15076570" y="94908"/>
                    <a:pt x="14987359" y="94908"/>
                    <a:pt x="14942175" y="49723"/>
                  </a:cubicBezTo>
                  <a:cubicBezTo>
                    <a:pt x="14905486" y="13034"/>
                    <a:pt x="14830179" y="13420"/>
                    <a:pt x="14793490" y="49723"/>
                  </a:cubicBezTo>
                  <a:cubicBezTo>
                    <a:pt x="14748306" y="94908"/>
                    <a:pt x="14659095" y="94908"/>
                    <a:pt x="14613911" y="49723"/>
                  </a:cubicBezTo>
                  <a:cubicBezTo>
                    <a:pt x="14577222" y="13034"/>
                    <a:pt x="14501915" y="13420"/>
                    <a:pt x="14465227" y="49723"/>
                  </a:cubicBezTo>
                  <a:cubicBezTo>
                    <a:pt x="14420043" y="94908"/>
                    <a:pt x="14330831" y="94908"/>
                    <a:pt x="14285647" y="49723"/>
                  </a:cubicBezTo>
                  <a:cubicBezTo>
                    <a:pt x="14248959" y="13034"/>
                    <a:pt x="14173652" y="13034"/>
                    <a:pt x="14136963" y="49723"/>
                  </a:cubicBezTo>
                  <a:cubicBezTo>
                    <a:pt x="14091779" y="94908"/>
                    <a:pt x="14002568" y="94908"/>
                    <a:pt x="13957384" y="49723"/>
                  </a:cubicBezTo>
                  <a:cubicBezTo>
                    <a:pt x="13920695" y="13420"/>
                    <a:pt x="13845388" y="13034"/>
                    <a:pt x="13808699" y="49723"/>
                  </a:cubicBezTo>
                  <a:cubicBezTo>
                    <a:pt x="13763516" y="94908"/>
                    <a:pt x="13674304" y="94908"/>
                    <a:pt x="13628734" y="49723"/>
                  </a:cubicBezTo>
                  <a:cubicBezTo>
                    <a:pt x="13592046" y="13420"/>
                    <a:pt x="13516738" y="13034"/>
                    <a:pt x="13480049" y="49723"/>
                  </a:cubicBezTo>
                  <a:cubicBezTo>
                    <a:pt x="13434865" y="94908"/>
                    <a:pt x="13345655" y="94908"/>
                    <a:pt x="13300085" y="49723"/>
                  </a:cubicBezTo>
                  <a:cubicBezTo>
                    <a:pt x="13263396" y="13034"/>
                    <a:pt x="13188474" y="13034"/>
                    <a:pt x="13151400" y="49723"/>
                  </a:cubicBezTo>
                  <a:cubicBezTo>
                    <a:pt x="13106215" y="94908"/>
                    <a:pt x="13017005" y="94908"/>
                    <a:pt x="12971434" y="49723"/>
                  </a:cubicBezTo>
                  <a:cubicBezTo>
                    <a:pt x="12934746" y="13034"/>
                    <a:pt x="12859824" y="13034"/>
                    <a:pt x="12822750" y="49723"/>
                  </a:cubicBezTo>
                  <a:cubicBezTo>
                    <a:pt x="12777565" y="94908"/>
                    <a:pt x="12688355" y="94908"/>
                    <a:pt x="12643171" y="49723"/>
                  </a:cubicBezTo>
                  <a:cubicBezTo>
                    <a:pt x="12606482" y="13034"/>
                    <a:pt x="12531175" y="13034"/>
                    <a:pt x="12494486" y="49723"/>
                  </a:cubicBezTo>
                  <a:cubicBezTo>
                    <a:pt x="12449301" y="94908"/>
                    <a:pt x="12360091" y="94908"/>
                    <a:pt x="12314907" y="49723"/>
                  </a:cubicBezTo>
                  <a:cubicBezTo>
                    <a:pt x="12278218" y="13034"/>
                    <a:pt x="12202911" y="13420"/>
                    <a:pt x="12166223" y="49723"/>
                  </a:cubicBezTo>
                  <a:cubicBezTo>
                    <a:pt x="12120652" y="94908"/>
                    <a:pt x="12031827" y="94908"/>
                    <a:pt x="11986257" y="49723"/>
                  </a:cubicBezTo>
                  <a:cubicBezTo>
                    <a:pt x="11949569" y="13034"/>
                    <a:pt x="11874261" y="13420"/>
                    <a:pt x="11837573" y="49723"/>
                  </a:cubicBezTo>
                  <a:cubicBezTo>
                    <a:pt x="11792389" y="94908"/>
                    <a:pt x="11703178" y="94908"/>
                    <a:pt x="11657607" y="49723"/>
                  </a:cubicBezTo>
                  <a:cubicBezTo>
                    <a:pt x="11620919" y="13034"/>
                    <a:pt x="11545611" y="13420"/>
                    <a:pt x="11508923" y="49723"/>
                  </a:cubicBezTo>
                  <a:cubicBezTo>
                    <a:pt x="11463352" y="94908"/>
                    <a:pt x="11374528" y="94908"/>
                    <a:pt x="11328958" y="49723"/>
                  </a:cubicBezTo>
                  <a:cubicBezTo>
                    <a:pt x="11292269" y="13034"/>
                    <a:pt x="11216962" y="13420"/>
                    <a:pt x="11180273" y="49723"/>
                  </a:cubicBezTo>
                  <a:cubicBezTo>
                    <a:pt x="11135088" y="94908"/>
                    <a:pt x="11045878" y="94908"/>
                    <a:pt x="11000694" y="49723"/>
                  </a:cubicBezTo>
                  <a:cubicBezTo>
                    <a:pt x="10964005" y="13420"/>
                    <a:pt x="10889084" y="13034"/>
                    <a:pt x="10852010" y="49723"/>
                  </a:cubicBezTo>
                  <a:cubicBezTo>
                    <a:pt x="10806439" y="94908"/>
                    <a:pt x="10717614" y="94908"/>
                    <a:pt x="10672044" y="49723"/>
                  </a:cubicBezTo>
                  <a:cubicBezTo>
                    <a:pt x="10634970" y="13034"/>
                    <a:pt x="10560048" y="13420"/>
                    <a:pt x="10523359" y="49723"/>
                  </a:cubicBezTo>
                  <a:cubicBezTo>
                    <a:pt x="10478176" y="94908"/>
                    <a:pt x="10388965" y="94908"/>
                    <a:pt x="10343780" y="49723"/>
                  </a:cubicBezTo>
                  <a:cubicBezTo>
                    <a:pt x="10307093" y="13034"/>
                    <a:pt x="10232171" y="13034"/>
                    <a:pt x="10195096" y="49723"/>
                  </a:cubicBezTo>
                  <a:cubicBezTo>
                    <a:pt x="10149912" y="94908"/>
                    <a:pt x="10060702" y="94908"/>
                    <a:pt x="10015517" y="49723"/>
                  </a:cubicBezTo>
                  <a:cubicBezTo>
                    <a:pt x="9978829" y="13034"/>
                    <a:pt x="9903521" y="13420"/>
                    <a:pt x="9866833" y="49723"/>
                  </a:cubicBezTo>
                  <a:cubicBezTo>
                    <a:pt x="9821648" y="94908"/>
                    <a:pt x="9732437" y="94908"/>
                    <a:pt x="9687253" y="49723"/>
                  </a:cubicBezTo>
                  <a:cubicBezTo>
                    <a:pt x="9650565" y="13034"/>
                    <a:pt x="9575257" y="13034"/>
                    <a:pt x="9538569" y="49723"/>
                  </a:cubicBezTo>
                  <a:cubicBezTo>
                    <a:pt x="9493385" y="94908"/>
                    <a:pt x="9404174" y="94908"/>
                    <a:pt x="9358989" y="49723"/>
                  </a:cubicBezTo>
                  <a:cubicBezTo>
                    <a:pt x="9322301" y="13034"/>
                    <a:pt x="9246994" y="13420"/>
                    <a:pt x="9210305" y="49723"/>
                  </a:cubicBezTo>
                  <a:cubicBezTo>
                    <a:pt x="9164734" y="94908"/>
                    <a:pt x="9075910" y="94908"/>
                    <a:pt x="9030340" y="49723"/>
                  </a:cubicBezTo>
                  <a:cubicBezTo>
                    <a:pt x="8993651" y="13420"/>
                    <a:pt x="8918343" y="13034"/>
                    <a:pt x="8881655" y="49723"/>
                  </a:cubicBezTo>
                  <a:cubicBezTo>
                    <a:pt x="8836085" y="94908"/>
                    <a:pt x="8747260" y="94908"/>
                    <a:pt x="8701690" y="49723"/>
                  </a:cubicBezTo>
                  <a:cubicBezTo>
                    <a:pt x="8665001" y="13034"/>
                    <a:pt x="8589694" y="13420"/>
                    <a:pt x="8553006" y="49723"/>
                  </a:cubicBezTo>
                  <a:cubicBezTo>
                    <a:pt x="8507821" y="94908"/>
                    <a:pt x="8418611" y="94908"/>
                    <a:pt x="8373427" y="49723"/>
                  </a:cubicBezTo>
                  <a:cubicBezTo>
                    <a:pt x="8336352" y="13420"/>
                    <a:pt x="8261430" y="13420"/>
                    <a:pt x="8224742" y="49723"/>
                  </a:cubicBezTo>
                  <a:cubicBezTo>
                    <a:pt x="8179558" y="94908"/>
                    <a:pt x="8090347" y="94908"/>
                    <a:pt x="8045163" y="49723"/>
                  </a:cubicBezTo>
                  <a:cubicBezTo>
                    <a:pt x="8008474" y="13420"/>
                    <a:pt x="7933167" y="13420"/>
                    <a:pt x="7896479" y="49723"/>
                  </a:cubicBezTo>
                  <a:cubicBezTo>
                    <a:pt x="7851294" y="94908"/>
                    <a:pt x="7762084" y="94908"/>
                    <a:pt x="7716899" y="49723"/>
                  </a:cubicBezTo>
                  <a:cubicBezTo>
                    <a:pt x="7680211" y="13034"/>
                    <a:pt x="7604903" y="13420"/>
                    <a:pt x="7568215" y="49723"/>
                  </a:cubicBezTo>
                  <a:cubicBezTo>
                    <a:pt x="7523031" y="94908"/>
                    <a:pt x="7433820" y="94908"/>
                    <a:pt x="7388636" y="49723"/>
                  </a:cubicBezTo>
                  <a:cubicBezTo>
                    <a:pt x="7351947" y="13034"/>
                    <a:pt x="7277026" y="13420"/>
                    <a:pt x="7239951" y="49723"/>
                  </a:cubicBezTo>
                  <a:cubicBezTo>
                    <a:pt x="7194767" y="94908"/>
                    <a:pt x="7105557" y="94908"/>
                    <a:pt x="7060372" y="49723"/>
                  </a:cubicBezTo>
                  <a:cubicBezTo>
                    <a:pt x="7023683" y="13034"/>
                    <a:pt x="6948376" y="13420"/>
                    <a:pt x="6911688" y="49723"/>
                  </a:cubicBezTo>
                  <a:cubicBezTo>
                    <a:pt x="6866503" y="94908"/>
                    <a:pt x="6777293" y="94908"/>
                    <a:pt x="6732108" y="49723"/>
                  </a:cubicBezTo>
                  <a:cubicBezTo>
                    <a:pt x="6695420" y="13034"/>
                    <a:pt x="6620112" y="13034"/>
                    <a:pt x="6583424" y="49723"/>
                  </a:cubicBezTo>
                  <a:cubicBezTo>
                    <a:pt x="6537853" y="94908"/>
                    <a:pt x="6449029" y="94908"/>
                    <a:pt x="6403458" y="49723"/>
                  </a:cubicBezTo>
                  <a:cubicBezTo>
                    <a:pt x="6366770" y="13034"/>
                    <a:pt x="6291849" y="13034"/>
                    <a:pt x="6254774" y="49723"/>
                  </a:cubicBezTo>
                  <a:cubicBezTo>
                    <a:pt x="6209589" y="94908"/>
                    <a:pt x="6120379" y="94908"/>
                    <a:pt x="6075195" y="49723"/>
                  </a:cubicBezTo>
                  <a:cubicBezTo>
                    <a:pt x="6038506" y="13034"/>
                    <a:pt x="5963585" y="13034"/>
                    <a:pt x="5926511" y="49723"/>
                  </a:cubicBezTo>
                  <a:cubicBezTo>
                    <a:pt x="5881326" y="94908"/>
                    <a:pt x="5792115" y="94908"/>
                    <a:pt x="5746931" y="49723"/>
                  </a:cubicBezTo>
                  <a:cubicBezTo>
                    <a:pt x="5710243" y="13034"/>
                    <a:pt x="5634935" y="13034"/>
                    <a:pt x="5598247" y="49723"/>
                  </a:cubicBezTo>
                  <a:cubicBezTo>
                    <a:pt x="5553062" y="94908"/>
                    <a:pt x="5463852" y="94908"/>
                    <a:pt x="5418281" y="49723"/>
                  </a:cubicBezTo>
                  <a:cubicBezTo>
                    <a:pt x="5381593" y="13034"/>
                    <a:pt x="5306672" y="13420"/>
                    <a:pt x="5269597" y="49723"/>
                  </a:cubicBezTo>
                  <a:cubicBezTo>
                    <a:pt x="5224413" y="94908"/>
                    <a:pt x="5135202" y="94908"/>
                    <a:pt x="5090018" y="49723"/>
                  </a:cubicBezTo>
                  <a:cubicBezTo>
                    <a:pt x="5053330" y="13034"/>
                    <a:pt x="4978408" y="13420"/>
                    <a:pt x="4941333" y="49723"/>
                  </a:cubicBezTo>
                  <a:cubicBezTo>
                    <a:pt x="4895763" y="94908"/>
                    <a:pt x="4806939" y="94908"/>
                    <a:pt x="4761368" y="49723"/>
                  </a:cubicBezTo>
                  <a:cubicBezTo>
                    <a:pt x="4724679" y="13034"/>
                    <a:pt x="4649372" y="13420"/>
                    <a:pt x="4612684" y="49723"/>
                  </a:cubicBezTo>
                  <a:cubicBezTo>
                    <a:pt x="4567499" y="94908"/>
                    <a:pt x="4478289" y="94908"/>
                    <a:pt x="4433104" y="49723"/>
                  </a:cubicBezTo>
                  <a:cubicBezTo>
                    <a:pt x="4396416" y="13034"/>
                    <a:pt x="4321495" y="13420"/>
                    <a:pt x="4284420" y="49723"/>
                  </a:cubicBezTo>
                  <a:cubicBezTo>
                    <a:pt x="4239235" y="94908"/>
                    <a:pt x="4150025" y="94908"/>
                    <a:pt x="4104840" y="49723"/>
                  </a:cubicBezTo>
                  <a:cubicBezTo>
                    <a:pt x="4068152" y="13034"/>
                    <a:pt x="3992845" y="13420"/>
                    <a:pt x="3956156" y="49723"/>
                  </a:cubicBezTo>
                  <a:cubicBezTo>
                    <a:pt x="3910586" y="94908"/>
                    <a:pt x="3821761" y="94908"/>
                    <a:pt x="3776190" y="49723"/>
                  </a:cubicBezTo>
                  <a:cubicBezTo>
                    <a:pt x="3739502" y="13034"/>
                    <a:pt x="3664581" y="13034"/>
                    <a:pt x="3627506" y="49723"/>
                  </a:cubicBezTo>
                  <a:cubicBezTo>
                    <a:pt x="3582322" y="94908"/>
                    <a:pt x="3493111" y="94908"/>
                    <a:pt x="3447541" y="49723"/>
                  </a:cubicBezTo>
                  <a:cubicBezTo>
                    <a:pt x="3410852" y="13034"/>
                    <a:pt x="3335545" y="13420"/>
                    <a:pt x="3298857" y="49723"/>
                  </a:cubicBezTo>
                  <a:cubicBezTo>
                    <a:pt x="3253286" y="94908"/>
                    <a:pt x="3164462" y="94908"/>
                    <a:pt x="3118891" y="49723"/>
                  </a:cubicBezTo>
                  <a:cubicBezTo>
                    <a:pt x="3082202" y="13034"/>
                    <a:pt x="3006895" y="13420"/>
                    <a:pt x="2970207" y="49723"/>
                  </a:cubicBezTo>
                  <a:cubicBezTo>
                    <a:pt x="2924636" y="94908"/>
                    <a:pt x="2835812" y="94908"/>
                    <a:pt x="2790241" y="49723"/>
                  </a:cubicBezTo>
                  <a:cubicBezTo>
                    <a:pt x="2753553" y="13034"/>
                    <a:pt x="2678245" y="13034"/>
                    <a:pt x="2641557" y="49723"/>
                  </a:cubicBezTo>
                  <a:cubicBezTo>
                    <a:pt x="2596373" y="94908"/>
                    <a:pt x="2507162" y="94908"/>
                    <a:pt x="2461977" y="49723"/>
                  </a:cubicBezTo>
                  <a:cubicBezTo>
                    <a:pt x="2425289" y="13034"/>
                    <a:pt x="2349982" y="13420"/>
                    <a:pt x="2313293" y="49723"/>
                  </a:cubicBezTo>
                  <a:cubicBezTo>
                    <a:pt x="2268109" y="94908"/>
                    <a:pt x="2178898" y="94908"/>
                    <a:pt x="2133714" y="49723"/>
                  </a:cubicBezTo>
                  <a:cubicBezTo>
                    <a:pt x="2097025" y="13034"/>
                    <a:pt x="2021718" y="13420"/>
                    <a:pt x="1985030" y="49723"/>
                  </a:cubicBezTo>
                  <a:cubicBezTo>
                    <a:pt x="1939845" y="94908"/>
                    <a:pt x="1850635" y="94908"/>
                    <a:pt x="1805450" y="49723"/>
                  </a:cubicBezTo>
                  <a:cubicBezTo>
                    <a:pt x="1768762" y="13034"/>
                    <a:pt x="1693454" y="13420"/>
                    <a:pt x="1656766" y="49723"/>
                  </a:cubicBezTo>
                  <a:cubicBezTo>
                    <a:pt x="1611195" y="94908"/>
                    <a:pt x="1522371" y="94908"/>
                    <a:pt x="1476800" y="49723"/>
                  </a:cubicBezTo>
                  <a:cubicBezTo>
                    <a:pt x="1440112" y="13034"/>
                    <a:pt x="1364804" y="13420"/>
                    <a:pt x="1328116" y="49723"/>
                  </a:cubicBezTo>
                  <a:cubicBezTo>
                    <a:pt x="1282545" y="94908"/>
                    <a:pt x="1193721" y="94908"/>
                    <a:pt x="1148150" y="49723"/>
                  </a:cubicBezTo>
                  <a:cubicBezTo>
                    <a:pt x="1111462" y="13034"/>
                    <a:pt x="1036155" y="13034"/>
                    <a:pt x="999466" y="49723"/>
                  </a:cubicBezTo>
                  <a:cubicBezTo>
                    <a:pt x="954282" y="94908"/>
                    <a:pt x="865071" y="94908"/>
                    <a:pt x="819887" y="49723"/>
                  </a:cubicBezTo>
                  <a:cubicBezTo>
                    <a:pt x="783198" y="13034"/>
                    <a:pt x="707891" y="13034"/>
                    <a:pt x="671203" y="49723"/>
                  </a:cubicBezTo>
                  <a:cubicBezTo>
                    <a:pt x="626018" y="94908"/>
                    <a:pt x="536808" y="94908"/>
                    <a:pt x="491623" y="49723"/>
                  </a:cubicBezTo>
                  <a:cubicBezTo>
                    <a:pt x="454935" y="13034"/>
                    <a:pt x="379627" y="13420"/>
                    <a:pt x="342939" y="49723"/>
                  </a:cubicBezTo>
                  <a:cubicBezTo>
                    <a:pt x="297754" y="94908"/>
                    <a:pt x="208544" y="94908"/>
                    <a:pt x="163359" y="49723"/>
                  </a:cubicBezTo>
                  <a:cubicBezTo>
                    <a:pt x="126671" y="13034"/>
                    <a:pt x="51364" y="13034"/>
                    <a:pt x="14675" y="49723"/>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708"/>
                    <a:pt x="22585310" y="83708"/>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32" name="Freeform: Shape 31">
              <a:extLst>
                <a:ext uri="{FF2B5EF4-FFF2-40B4-BE49-F238E27FC236}">
                  <a16:creationId xmlns:a16="http://schemas.microsoft.com/office/drawing/2014/main" id="{DB2D192C-04A1-46BB-9EE1-2C03677D3D85}"/>
                </a:ext>
              </a:extLst>
            </p:cNvPr>
            <p:cNvSpPr/>
            <p:nvPr/>
          </p:nvSpPr>
          <p:spPr>
            <a:xfrm>
              <a:off x="-51438" y="2596120"/>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33" name="Freeform: Shape 32">
              <a:extLst>
                <a:ext uri="{FF2B5EF4-FFF2-40B4-BE49-F238E27FC236}">
                  <a16:creationId xmlns:a16="http://schemas.microsoft.com/office/drawing/2014/main" id="{9A6B4EA8-5C11-4951-8B3D-F95950872ECD}"/>
                </a:ext>
              </a:extLst>
            </p:cNvPr>
            <p:cNvSpPr/>
            <p:nvPr/>
          </p:nvSpPr>
          <p:spPr>
            <a:xfrm>
              <a:off x="-51438" y="2732834"/>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34" name="Freeform: Shape 33">
              <a:extLst>
                <a:ext uri="{FF2B5EF4-FFF2-40B4-BE49-F238E27FC236}">
                  <a16:creationId xmlns:a16="http://schemas.microsoft.com/office/drawing/2014/main" id="{0FF63528-F215-4A96-99DE-75369D602AFB}"/>
                </a:ext>
              </a:extLst>
            </p:cNvPr>
            <p:cNvSpPr/>
            <p:nvPr/>
          </p:nvSpPr>
          <p:spPr>
            <a:xfrm>
              <a:off x="-51438" y="2869548"/>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35" name="Freeform: Shape 34">
              <a:extLst>
                <a:ext uri="{FF2B5EF4-FFF2-40B4-BE49-F238E27FC236}">
                  <a16:creationId xmlns:a16="http://schemas.microsoft.com/office/drawing/2014/main" id="{00ACB790-BC24-4E55-8A88-C008E7071EDB}"/>
                </a:ext>
              </a:extLst>
            </p:cNvPr>
            <p:cNvSpPr/>
            <p:nvPr/>
          </p:nvSpPr>
          <p:spPr>
            <a:xfrm>
              <a:off x="-51438" y="3006263"/>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3034"/>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3034"/>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3034"/>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3034"/>
                    <a:pt x="20084714" y="12648"/>
                    <a:pt x="20048026" y="49337"/>
                  </a:cubicBezTo>
                  <a:cubicBezTo>
                    <a:pt x="20002842" y="94522"/>
                    <a:pt x="19913632" y="94522"/>
                    <a:pt x="19868446" y="49337"/>
                  </a:cubicBezTo>
                  <a:cubicBezTo>
                    <a:pt x="19831758" y="13034"/>
                    <a:pt x="19756836" y="13034"/>
                    <a:pt x="19719762" y="49337"/>
                  </a:cubicBezTo>
                  <a:cubicBezTo>
                    <a:pt x="19674578" y="94522"/>
                    <a:pt x="19585368" y="94522"/>
                    <a:pt x="19540182" y="49337"/>
                  </a:cubicBezTo>
                  <a:cubicBezTo>
                    <a:pt x="19503494" y="13034"/>
                    <a:pt x="19428188" y="13034"/>
                    <a:pt x="19391498" y="49337"/>
                  </a:cubicBezTo>
                  <a:cubicBezTo>
                    <a:pt x="19346314" y="94522"/>
                    <a:pt x="19257104" y="94522"/>
                    <a:pt x="19211920" y="49337"/>
                  </a:cubicBezTo>
                  <a:cubicBezTo>
                    <a:pt x="19175230" y="13034"/>
                    <a:pt x="19099924" y="13034"/>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3034"/>
                    <a:pt x="18443396" y="13034"/>
                    <a:pt x="18406320" y="49337"/>
                  </a:cubicBezTo>
                  <a:cubicBezTo>
                    <a:pt x="18360750" y="94522"/>
                    <a:pt x="18271926" y="94522"/>
                    <a:pt x="18226356" y="49337"/>
                  </a:cubicBezTo>
                  <a:cubicBezTo>
                    <a:pt x="18189668" y="13034"/>
                    <a:pt x="18114360" y="13034"/>
                    <a:pt x="18077672" y="49337"/>
                  </a:cubicBezTo>
                  <a:cubicBezTo>
                    <a:pt x="18032486" y="94522"/>
                    <a:pt x="17943276" y="94522"/>
                    <a:pt x="17898092" y="49337"/>
                  </a:cubicBezTo>
                  <a:cubicBezTo>
                    <a:pt x="17861404" y="13034"/>
                    <a:pt x="17786482" y="13034"/>
                    <a:pt x="17749408" y="49337"/>
                  </a:cubicBezTo>
                  <a:cubicBezTo>
                    <a:pt x="17704224" y="94522"/>
                    <a:pt x="17615012" y="94522"/>
                    <a:pt x="17569442" y="49337"/>
                  </a:cubicBezTo>
                  <a:cubicBezTo>
                    <a:pt x="17532754" y="13034"/>
                    <a:pt x="17457832" y="13034"/>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3034"/>
                    <a:pt x="16143619" y="13034"/>
                    <a:pt x="16106931" y="49337"/>
                  </a:cubicBezTo>
                  <a:cubicBezTo>
                    <a:pt x="16061361" y="94522"/>
                    <a:pt x="15972536" y="94522"/>
                    <a:pt x="15926966" y="49337"/>
                  </a:cubicBezTo>
                  <a:cubicBezTo>
                    <a:pt x="15890277" y="13034"/>
                    <a:pt x="15815355" y="13034"/>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3034"/>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3034"/>
                    <a:pt x="14501915" y="13034"/>
                    <a:pt x="14465227" y="49337"/>
                  </a:cubicBezTo>
                  <a:cubicBezTo>
                    <a:pt x="14420043" y="94522"/>
                    <a:pt x="14330831" y="94522"/>
                    <a:pt x="14285647" y="49337"/>
                  </a:cubicBezTo>
                  <a:cubicBezTo>
                    <a:pt x="14248959" y="13034"/>
                    <a:pt x="14173652" y="13034"/>
                    <a:pt x="14136963" y="49337"/>
                  </a:cubicBezTo>
                  <a:cubicBezTo>
                    <a:pt x="14091779" y="94522"/>
                    <a:pt x="14002568" y="94522"/>
                    <a:pt x="13957384" y="49337"/>
                  </a:cubicBezTo>
                  <a:cubicBezTo>
                    <a:pt x="13920695" y="13034"/>
                    <a:pt x="13845388" y="13034"/>
                    <a:pt x="13808699" y="49337"/>
                  </a:cubicBezTo>
                  <a:cubicBezTo>
                    <a:pt x="13763516" y="94522"/>
                    <a:pt x="13674304" y="94522"/>
                    <a:pt x="13628734" y="49337"/>
                  </a:cubicBezTo>
                  <a:cubicBezTo>
                    <a:pt x="13592046" y="13034"/>
                    <a:pt x="13516738" y="13034"/>
                    <a:pt x="13480049" y="49337"/>
                  </a:cubicBezTo>
                  <a:cubicBezTo>
                    <a:pt x="13434865" y="94522"/>
                    <a:pt x="13345655" y="94522"/>
                    <a:pt x="13300085" y="49337"/>
                  </a:cubicBezTo>
                  <a:cubicBezTo>
                    <a:pt x="13263396" y="13034"/>
                    <a:pt x="13188474" y="13034"/>
                    <a:pt x="13151400" y="49337"/>
                  </a:cubicBezTo>
                  <a:cubicBezTo>
                    <a:pt x="13106215" y="94522"/>
                    <a:pt x="13017005" y="94522"/>
                    <a:pt x="12971434" y="49337"/>
                  </a:cubicBezTo>
                  <a:cubicBezTo>
                    <a:pt x="12934746" y="13034"/>
                    <a:pt x="12859824" y="13034"/>
                    <a:pt x="12822750" y="49337"/>
                  </a:cubicBezTo>
                  <a:cubicBezTo>
                    <a:pt x="12777565" y="94522"/>
                    <a:pt x="12688355" y="94522"/>
                    <a:pt x="12643171" y="49337"/>
                  </a:cubicBezTo>
                  <a:cubicBezTo>
                    <a:pt x="12606482" y="13034"/>
                    <a:pt x="12531175" y="13034"/>
                    <a:pt x="12494486" y="49337"/>
                  </a:cubicBezTo>
                  <a:cubicBezTo>
                    <a:pt x="12449301" y="94522"/>
                    <a:pt x="12360091" y="94522"/>
                    <a:pt x="12314907" y="49337"/>
                  </a:cubicBezTo>
                  <a:cubicBezTo>
                    <a:pt x="12278218" y="13034"/>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3034"/>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3034"/>
                    <a:pt x="10232171" y="12648"/>
                    <a:pt x="10195096" y="49337"/>
                  </a:cubicBezTo>
                  <a:cubicBezTo>
                    <a:pt x="10149912" y="94522"/>
                    <a:pt x="10060702" y="94522"/>
                    <a:pt x="10015517" y="49337"/>
                  </a:cubicBezTo>
                  <a:cubicBezTo>
                    <a:pt x="9978829" y="13034"/>
                    <a:pt x="9903521" y="13034"/>
                    <a:pt x="9866833" y="49337"/>
                  </a:cubicBezTo>
                  <a:cubicBezTo>
                    <a:pt x="9821648" y="94522"/>
                    <a:pt x="9732437" y="94522"/>
                    <a:pt x="9687253" y="49337"/>
                  </a:cubicBezTo>
                  <a:cubicBezTo>
                    <a:pt x="9650565" y="13034"/>
                    <a:pt x="9575257" y="13034"/>
                    <a:pt x="9538569" y="49337"/>
                  </a:cubicBezTo>
                  <a:cubicBezTo>
                    <a:pt x="9493385" y="94522"/>
                    <a:pt x="9404174" y="94522"/>
                    <a:pt x="9358989" y="49337"/>
                  </a:cubicBezTo>
                  <a:cubicBezTo>
                    <a:pt x="9322301" y="13034"/>
                    <a:pt x="9246994" y="13034"/>
                    <a:pt x="9210305" y="49337"/>
                  </a:cubicBezTo>
                  <a:cubicBezTo>
                    <a:pt x="9164734" y="94522"/>
                    <a:pt x="9075910" y="94522"/>
                    <a:pt x="9030340" y="49337"/>
                  </a:cubicBezTo>
                  <a:cubicBezTo>
                    <a:pt x="8993651" y="13034"/>
                    <a:pt x="8918343" y="13034"/>
                    <a:pt x="8881655" y="49337"/>
                  </a:cubicBezTo>
                  <a:cubicBezTo>
                    <a:pt x="8836085" y="94522"/>
                    <a:pt x="8747260" y="94522"/>
                    <a:pt x="8701690" y="49337"/>
                  </a:cubicBezTo>
                  <a:cubicBezTo>
                    <a:pt x="8665001" y="13034"/>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3034"/>
                    <a:pt x="7604903" y="13034"/>
                    <a:pt x="7568215" y="49337"/>
                  </a:cubicBezTo>
                  <a:cubicBezTo>
                    <a:pt x="7523031" y="94522"/>
                    <a:pt x="7433820" y="94522"/>
                    <a:pt x="7388636" y="49337"/>
                  </a:cubicBezTo>
                  <a:cubicBezTo>
                    <a:pt x="7351947" y="13034"/>
                    <a:pt x="7277026" y="13034"/>
                    <a:pt x="7239951" y="49337"/>
                  </a:cubicBezTo>
                  <a:cubicBezTo>
                    <a:pt x="7194767" y="94522"/>
                    <a:pt x="7105557" y="94522"/>
                    <a:pt x="7060372" y="49337"/>
                  </a:cubicBezTo>
                  <a:cubicBezTo>
                    <a:pt x="7023683" y="13034"/>
                    <a:pt x="6948376" y="13034"/>
                    <a:pt x="6911688" y="49337"/>
                  </a:cubicBezTo>
                  <a:cubicBezTo>
                    <a:pt x="6866503" y="94522"/>
                    <a:pt x="6777293" y="94522"/>
                    <a:pt x="6732108" y="49337"/>
                  </a:cubicBezTo>
                  <a:cubicBezTo>
                    <a:pt x="6695420" y="13034"/>
                    <a:pt x="6620112" y="13034"/>
                    <a:pt x="6583424" y="49337"/>
                  </a:cubicBezTo>
                  <a:cubicBezTo>
                    <a:pt x="6537853" y="94522"/>
                    <a:pt x="6449029" y="94522"/>
                    <a:pt x="6403458" y="49337"/>
                  </a:cubicBezTo>
                  <a:cubicBezTo>
                    <a:pt x="6366770" y="13034"/>
                    <a:pt x="6291849" y="13034"/>
                    <a:pt x="6254774" y="49337"/>
                  </a:cubicBezTo>
                  <a:cubicBezTo>
                    <a:pt x="6209589" y="94522"/>
                    <a:pt x="6120379" y="94522"/>
                    <a:pt x="6075195" y="49337"/>
                  </a:cubicBezTo>
                  <a:cubicBezTo>
                    <a:pt x="6038506" y="13034"/>
                    <a:pt x="5963585" y="13034"/>
                    <a:pt x="5926511" y="49337"/>
                  </a:cubicBezTo>
                  <a:cubicBezTo>
                    <a:pt x="5881326" y="94522"/>
                    <a:pt x="5792115" y="94522"/>
                    <a:pt x="5746931" y="49337"/>
                  </a:cubicBezTo>
                  <a:cubicBezTo>
                    <a:pt x="5710243" y="13034"/>
                    <a:pt x="5634935" y="13034"/>
                    <a:pt x="5598247" y="49337"/>
                  </a:cubicBezTo>
                  <a:cubicBezTo>
                    <a:pt x="5553062" y="94522"/>
                    <a:pt x="5463852" y="94522"/>
                    <a:pt x="5418281" y="49337"/>
                  </a:cubicBezTo>
                  <a:cubicBezTo>
                    <a:pt x="5381593" y="13034"/>
                    <a:pt x="5306672" y="13034"/>
                    <a:pt x="5269597" y="49337"/>
                  </a:cubicBezTo>
                  <a:cubicBezTo>
                    <a:pt x="5224413" y="94522"/>
                    <a:pt x="5135202" y="94522"/>
                    <a:pt x="5090018" y="49337"/>
                  </a:cubicBezTo>
                  <a:cubicBezTo>
                    <a:pt x="5053330" y="13034"/>
                    <a:pt x="4978408" y="13034"/>
                    <a:pt x="4941333" y="49337"/>
                  </a:cubicBezTo>
                  <a:cubicBezTo>
                    <a:pt x="4895763" y="94522"/>
                    <a:pt x="4806939" y="94522"/>
                    <a:pt x="4761368" y="49337"/>
                  </a:cubicBezTo>
                  <a:cubicBezTo>
                    <a:pt x="4724679" y="13034"/>
                    <a:pt x="4649372" y="13034"/>
                    <a:pt x="4612684" y="49337"/>
                  </a:cubicBezTo>
                  <a:cubicBezTo>
                    <a:pt x="4567499" y="94522"/>
                    <a:pt x="4478289" y="94522"/>
                    <a:pt x="4433104" y="49337"/>
                  </a:cubicBezTo>
                  <a:cubicBezTo>
                    <a:pt x="4396416" y="13034"/>
                    <a:pt x="4321495" y="13034"/>
                    <a:pt x="4284420" y="49337"/>
                  </a:cubicBezTo>
                  <a:cubicBezTo>
                    <a:pt x="4239235" y="94522"/>
                    <a:pt x="4150025" y="94522"/>
                    <a:pt x="4104840" y="49337"/>
                  </a:cubicBezTo>
                  <a:cubicBezTo>
                    <a:pt x="4068152" y="13034"/>
                    <a:pt x="3992845" y="13034"/>
                    <a:pt x="3956156" y="49337"/>
                  </a:cubicBezTo>
                  <a:cubicBezTo>
                    <a:pt x="3910586" y="94522"/>
                    <a:pt x="3821761" y="94522"/>
                    <a:pt x="3776190" y="49337"/>
                  </a:cubicBezTo>
                  <a:cubicBezTo>
                    <a:pt x="3739502" y="13034"/>
                    <a:pt x="3664581" y="13034"/>
                    <a:pt x="3627506" y="49337"/>
                  </a:cubicBezTo>
                  <a:cubicBezTo>
                    <a:pt x="3582322" y="94522"/>
                    <a:pt x="3493111" y="94522"/>
                    <a:pt x="3447541" y="49337"/>
                  </a:cubicBezTo>
                  <a:cubicBezTo>
                    <a:pt x="3410852" y="13034"/>
                    <a:pt x="3335545" y="13034"/>
                    <a:pt x="3298857" y="49337"/>
                  </a:cubicBezTo>
                  <a:cubicBezTo>
                    <a:pt x="3253286" y="94522"/>
                    <a:pt x="3164462" y="94522"/>
                    <a:pt x="3118891" y="49337"/>
                  </a:cubicBezTo>
                  <a:cubicBezTo>
                    <a:pt x="3082202" y="13034"/>
                    <a:pt x="3006895" y="13034"/>
                    <a:pt x="2970207" y="49337"/>
                  </a:cubicBezTo>
                  <a:cubicBezTo>
                    <a:pt x="2924636" y="94522"/>
                    <a:pt x="2835812" y="94522"/>
                    <a:pt x="2790241" y="49337"/>
                  </a:cubicBezTo>
                  <a:cubicBezTo>
                    <a:pt x="2753553" y="13034"/>
                    <a:pt x="2678245" y="13034"/>
                    <a:pt x="2641557" y="49337"/>
                  </a:cubicBezTo>
                  <a:cubicBezTo>
                    <a:pt x="2596373" y="94522"/>
                    <a:pt x="2507162" y="94522"/>
                    <a:pt x="2461977" y="49337"/>
                  </a:cubicBezTo>
                  <a:cubicBezTo>
                    <a:pt x="2425289" y="13034"/>
                    <a:pt x="2349982" y="13034"/>
                    <a:pt x="2313293" y="49337"/>
                  </a:cubicBezTo>
                  <a:cubicBezTo>
                    <a:pt x="2268109" y="94522"/>
                    <a:pt x="2178898" y="94522"/>
                    <a:pt x="2133714" y="49337"/>
                  </a:cubicBezTo>
                  <a:cubicBezTo>
                    <a:pt x="2097025" y="13034"/>
                    <a:pt x="2021718" y="13034"/>
                    <a:pt x="1985030" y="49337"/>
                  </a:cubicBezTo>
                  <a:cubicBezTo>
                    <a:pt x="1939845" y="94522"/>
                    <a:pt x="1850635" y="94522"/>
                    <a:pt x="1805450" y="49337"/>
                  </a:cubicBezTo>
                  <a:cubicBezTo>
                    <a:pt x="1768762" y="13034"/>
                    <a:pt x="1693454" y="13034"/>
                    <a:pt x="1656766" y="49337"/>
                  </a:cubicBezTo>
                  <a:cubicBezTo>
                    <a:pt x="1611195" y="94522"/>
                    <a:pt x="1522371" y="94522"/>
                    <a:pt x="1476800" y="49337"/>
                  </a:cubicBezTo>
                  <a:cubicBezTo>
                    <a:pt x="1440112" y="13034"/>
                    <a:pt x="1364804" y="13034"/>
                    <a:pt x="1328116" y="49337"/>
                  </a:cubicBezTo>
                  <a:cubicBezTo>
                    <a:pt x="1282545" y="94522"/>
                    <a:pt x="1193721" y="94522"/>
                    <a:pt x="1148150" y="49337"/>
                  </a:cubicBezTo>
                  <a:cubicBezTo>
                    <a:pt x="1111462" y="13034"/>
                    <a:pt x="1036155" y="13034"/>
                    <a:pt x="999466" y="49337"/>
                  </a:cubicBezTo>
                  <a:cubicBezTo>
                    <a:pt x="954282" y="94522"/>
                    <a:pt x="865071" y="94522"/>
                    <a:pt x="819887" y="49337"/>
                  </a:cubicBezTo>
                  <a:cubicBezTo>
                    <a:pt x="783198" y="13034"/>
                    <a:pt x="707891" y="13034"/>
                    <a:pt x="671203" y="49337"/>
                  </a:cubicBezTo>
                  <a:cubicBezTo>
                    <a:pt x="626018" y="94522"/>
                    <a:pt x="536808" y="94522"/>
                    <a:pt x="491623" y="49337"/>
                  </a:cubicBezTo>
                  <a:cubicBezTo>
                    <a:pt x="454935" y="13034"/>
                    <a:pt x="379627" y="13034"/>
                    <a:pt x="342939" y="49337"/>
                  </a:cubicBezTo>
                  <a:cubicBezTo>
                    <a:pt x="297754" y="94522"/>
                    <a:pt x="208544" y="94522"/>
                    <a:pt x="163359" y="49337"/>
                  </a:cubicBezTo>
                  <a:cubicBezTo>
                    <a:pt x="126671" y="13034"/>
                    <a:pt x="51364" y="13034"/>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420"/>
                    <a:pt x="22713528" y="13420"/>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36" name="Freeform: Shape 35">
              <a:extLst>
                <a:ext uri="{FF2B5EF4-FFF2-40B4-BE49-F238E27FC236}">
                  <a16:creationId xmlns:a16="http://schemas.microsoft.com/office/drawing/2014/main" id="{F089E598-5AD8-4723-86DD-842DB2310D4F}"/>
                </a:ext>
              </a:extLst>
            </p:cNvPr>
            <p:cNvSpPr/>
            <p:nvPr/>
          </p:nvSpPr>
          <p:spPr>
            <a:xfrm>
              <a:off x="-51438" y="3142977"/>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37" name="Freeform: Shape 36">
              <a:extLst>
                <a:ext uri="{FF2B5EF4-FFF2-40B4-BE49-F238E27FC236}">
                  <a16:creationId xmlns:a16="http://schemas.microsoft.com/office/drawing/2014/main" id="{00FC057A-7D07-4DBD-8EB1-5C5FCFBF86A5}"/>
                </a:ext>
              </a:extLst>
            </p:cNvPr>
            <p:cNvSpPr/>
            <p:nvPr/>
          </p:nvSpPr>
          <p:spPr>
            <a:xfrm>
              <a:off x="-51438" y="3279691"/>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1736"/>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38" name="Freeform: Shape 37">
              <a:extLst>
                <a:ext uri="{FF2B5EF4-FFF2-40B4-BE49-F238E27FC236}">
                  <a16:creationId xmlns:a16="http://schemas.microsoft.com/office/drawing/2014/main" id="{8D29A8EB-305A-484E-B132-89D7B9D5233B}"/>
                </a:ext>
              </a:extLst>
            </p:cNvPr>
            <p:cNvSpPr/>
            <p:nvPr/>
          </p:nvSpPr>
          <p:spPr>
            <a:xfrm>
              <a:off x="-51438" y="3416019"/>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39" name="Freeform: Shape 38">
              <a:extLst>
                <a:ext uri="{FF2B5EF4-FFF2-40B4-BE49-F238E27FC236}">
                  <a16:creationId xmlns:a16="http://schemas.microsoft.com/office/drawing/2014/main" id="{519E9B11-A7ED-412C-B5C5-C8D3C17C1FAA}"/>
                </a:ext>
              </a:extLst>
            </p:cNvPr>
            <p:cNvSpPr/>
            <p:nvPr/>
          </p:nvSpPr>
          <p:spPr>
            <a:xfrm>
              <a:off x="-51438" y="3552733"/>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40" name="Freeform: Shape 39">
              <a:extLst>
                <a:ext uri="{FF2B5EF4-FFF2-40B4-BE49-F238E27FC236}">
                  <a16:creationId xmlns:a16="http://schemas.microsoft.com/office/drawing/2014/main" id="{45D47C62-A07E-4D4D-95D9-CE9B30FA998D}"/>
                </a:ext>
              </a:extLst>
            </p:cNvPr>
            <p:cNvSpPr/>
            <p:nvPr/>
          </p:nvSpPr>
          <p:spPr>
            <a:xfrm>
              <a:off x="-51438" y="3826161"/>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41" name="Freeform: Shape 40">
              <a:extLst>
                <a:ext uri="{FF2B5EF4-FFF2-40B4-BE49-F238E27FC236}">
                  <a16:creationId xmlns:a16="http://schemas.microsoft.com/office/drawing/2014/main" id="{9079B5EE-F27B-4C7C-B381-0F616A0B381E}"/>
                </a:ext>
              </a:extLst>
            </p:cNvPr>
            <p:cNvSpPr/>
            <p:nvPr/>
          </p:nvSpPr>
          <p:spPr>
            <a:xfrm>
              <a:off x="-51438" y="4099589"/>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1736"/>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42" name="Freeform: Shape 41">
              <a:extLst>
                <a:ext uri="{FF2B5EF4-FFF2-40B4-BE49-F238E27FC236}">
                  <a16:creationId xmlns:a16="http://schemas.microsoft.com/office/drawing/2014/main" id="{3A2C07A4-420E-40E8-A547-75E3F0E66858}"/>
                </a:ext>
              </a:extLst>
            </p:cNvPr>
            <p:cNvSpPr/>
            <p:nvPr/>
          </p:nvSpPr>
          <p:spPr>
            <a:xfrm>
              <a:off x="-51438" y="4372631"/>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43" name="Freeform: Shape 42">
              <a:extLst>
                <a:ext uri="{FF2B5EF4-FFF2-40B4-BE49-F238E27FC236}">
                  <a16:creationId xmlns:a16="http://schemas.microsoft.com/office/drawing/2014/main" id="{4A53A82E-DD0C-4C2F-9C35-09020490D7AC}"/>
                </a:ext>
              </a:extLst>
            </p:cNvPr>
            <p:cNvSpPr/>
            <p:nvPr/>
          </p:nvSpPr>
          <p:spPr>
            <a:xfrm>
              <a:off x="-51438" y="4646059"/>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44" name="Freeform: Shape 43">
              <a:extLst>
                <a:ext uri="{FF2B5EF4-FFF2-40B4-BE49-F238E27FC236}">
                  <a16:creationId xmlns:a16="http://schemas.microsoft.com/office/drawing/2014/main" id="{D1EB2067-FF73-40DA-A309-A3917E1B9049}"/>
                </a:ext>
              </a:extLst>
            </p:cNvPr>
            <p:cNvSpPr/>
            <p:nvPr/>
          </p:nvSpPr>
          <p:spPr>
            <a:xfrm>
              <a:off x="-51438" y="4919487"/>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1737"/>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45" name="Freeform: Shape 44">
              <a:extLst>
                <a:ext uri="{FF2B5EF4-FFF2-40B4-BE49-F238E27FC236}">
                  <a16:creationId xmlns:a16="http://schemas.microsoft.com/office/drawing/2014/main" id="{3685F9F7-D69F-4DF8-8558-5C10D5BECD3C}"/>
                </a:ext>
              </a:extLst>
            </p:cNvPr>
            <p:cNvSpPr/>
            <p:nvPr/>
          </p:nvSpPr>
          <p:spPr>
            <a:xfrm>
              <a:off x="-51438" y="3689447"/>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46" name="Freeform: Shape 45">
              <a:extLst>
                <a:ext uri="{FF2B5EF4-FFF2-40B4-BE49-F238E27FC236}">
                  <a16:creationId xmlns:a16="http://schemas.microsoft.com/office/drawing/2014/main" id="{73C3492A-4EF3-4545-A4E1-7A2D798C9965}"/>
                </a:ext>
              </a:extLst>
            </p:cNvPr>
            <p:cNvSpPr/>
            <p:nvPr/>
          </p:nvSpPr>
          <p:spPr>
            <a:xfrm>
              <a:off x="-51438" y="3962875"/>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47" name="Freeform: Shape 46">
              <a:extLst>
                <a:ext uri="{FF2B5EF4-FFF2-40B4-BE49-F238E27FC236}">
                  <a16:creationId xmlns:a16="http://schemas.microsoft.com/office/drawing/2014/main" id="{DC8ABD7A-11E2-4A51-97B1-A205702633EF}"/>
                </a:ext>
              </a:extLst>
            </p:cNvPr>
            <p:cNvSpPr/>
            <p:nvPr/>
          </p:nvSpPr>
          <p:spPr>
            <a:xfrm>
              <a:off x="-51438" y="4235917"/>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48" name="Freeform: Shape 47">
              <a:extLst>
                <a:ext uri="{FF2B5EF4-FFF2-40B4-BE49-F238E27FC236}">
                  <a16:creationId xmlns:a16="http://schemas.microsoft.com/office/drawing/2014/main" id="{2D5BAC3D-8DA1-418F-BFD2-C40782F1F2FB}"/>
                </a:ext>
              </a:extLst>
            </p:cNvPr>
            <p:cNvSpPr/>
            <p:nvPr/>
          </p:nvSpPr>
          <p:spPr>
            <a:xfrm>
              <a:off x="-51438" y="4509345"/>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49" name="Freeform: Shape 48">
              <a:extLst>
                <a:ext uri="{FF2B5EF4-FFF2-40B4-BE49-F238E27FC236}">
                  <a16:creationId xmlns:a16="http://schemas.microsoft.com/office/drawing/2014/main" id="{EAD89E9C-BD7A-4DB9-9E74-E13B39D52A6E}"/>
                </a:ext>
              </a:extLst>
            </p:cNvPr>
            <p:cNvSpPr/>
            <p:nvPr/>
          </p:nvSpPr>
          <p:spPr>
            <a:xfrm>
              <a:off x="-51438" y="4782774"/>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50" name="Freeform: Shape 49">
              <a:extLst>
                <a:ext uri="{FF2B5EF4-FFF2-40B4-BE49-F238E27FC236}">
                  <a16:creationId xmlns:a16="http://schemas.microsoft.com/office/drawing/2014/main" id="{CD06B208-F8D7-467D-B72A-116A14BEC4A0}"/>
                </a:ext>
              </a:extLst>
            </p:cNvPr>
            <p:cNvSpPr/>
            <p:nvPr/>
          </p:nvSpPr>
          <p:spPr>
            <a:xfrm>
              <a:off x="-51438" y="5055815"/>
              <a:ext cx="23005101" cy="83611"/>
            </a:xfrm>
            <a:custGeom>
              <a:avLst/>
              <a:gdLst>
                <a:gd name="connsiteX0" fmla="*/ 22585310 w 23005101"/>
                <a:gd name="connsiteY0" fmla="*/ 83323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3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3"/>
                  </a:moveTo>
                  <a:cubicBezTo>
                    <a:pt x="22551712" y="83323"/>
                    <a:pt x="22518114" y="72123"/>
                    <a:pt x="22495328" y="49337"/>
                  </a:cubicBezTo>
                  <a:cubicBezTo>
                    <a:pt x="22458638" y="13034"/>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3034"/>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3034"/>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3034"/>
                    <a:pt x="20084714" y="12648"/>
                    <a:pt x="20048026" y="49337"/>
                  </a:cubicBezTo>
                  <a:cubicBezTo>
                    <a:pt x="20002842" y="94522"/>
                    <a:pt x="19913632" y="94522"/>
                    <a:pt x="19868446" y="49337"/>
                  </a:cubicBezTo>
                  <a:cubicBezTo>
                    <a:pt x="19831758" y="13034"/>
                    <a:pt x="19756836" y="13034"/>
                    <a:pt x="19719762" y="49337"/>
                  </a:cubicBezTo>
                  <a:cubicBezTo>
                    <a:pt x="19674578" y="94522"/>
                    <a:pt x="19585368" y="94522"/>
                    <a:pt x="19540182" y="49337"/>
                  </a:cubicBezTo>
                  <a:cubicBezTo>
                    <a:pt x="19503494" y="13034"/>
                    <a:pt x="19428188" y="13034"/>
                    <a:pt x="19391498" y="49337"/>
                  </a:cubicBezTo>
                  <a:cubicBezTo>
                    <a:pt x="19346314" y="94522"/>
                    <a:pt x="19257104" y="94522"/>
                    <a:pt x="19211920" y="49337"/>
                  </a:cubicBezTo>
                  <a:cubicBezTo>
                    <a:pt x="19175230" y="13034"/>
                    <a:pt x="19099924" y="13034"/>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3034"/>
                    <a:pt x="18443396" y="13034"/>
                    <a:pt x="18406320" y="49337"/>
                  </a:cubicBezTo>
                  <a:cubicBezTo>
                    <a:pt x="18360750" y="94522"/>
                    <a:pt x="18271926" y="94522"/>
                    <a:pt x="18226356" y="49337"/>
                  </a:cubicBezTo>
                  <a:cubicBezTo>
                    <a:pt x="18189668" y="13034"/>
                    <a:pt x="18114360" y="13034"/>
                    <a:pt x="18077672" y="49337"/>
                  </a:cubicBezTo>
                  <a:cubicBezTo>
                    <a:pt x="18032486" y="94522"/>
                    <a:pt x="17943276" y="94522"/>
                    <a:pt x="17898092" y="49337"/>
                  </a:cubicBezTo>
                  <a:cubicBezTo>
                    <a:pt x="17861404" y="13034"/>
                    <a:pt x="17786482" y="13034"/>
                    <a:pt x="17749408" y="49337"/>
                  </a:cubicBezTo>
                  <a:cubicBezTo>
                    <a:pt x="17704224" y="94522"/>
                    <a:pt x="17615012" y="94522"/>
                    <a:pt x="17569442" y="49337"/>
                  </a:cubicBezTo>
                  <a:cubicBezTo>
                    <a:pt x="17532754" y="13034"/>
                    <a:pt x="17457832" y="13034"/>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3034"/>
                    <a:pt x="16143619" y="13034"/>
                    <a:pt x="16106931" y="49337"/>
                  </a:cubicBezTo>
                  <a:cubicBezTo>
                    <a:pt x="16061361" y="94522"/>
                    <a:pt x="15972536" y="94522"/>
                    <a:pt x="15926966" y="49337"/>
                  </a:cubicBezTo>
                  <a:cubicBezTo>
                    <a:pt x="15890277" y="13034"/>
                    <a:pt x="15815355" y="13034"/>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3034"/>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3034"/>
                    <a:pt x="14501915" y="13034"/>
                    <a:pt x="14465227" y="49337"/>
                  </a:cubicBezTo>
                  <a:cubicBezTo>
                    <a:pt x="14420043" y="94522"/>
                    <a:pt x="14330831" y="94522"/>
                    <a:pt x="14285647" y="49337"/>
                  </a:cubicBezTo>
                  <a:cubicBezTo>
                    <a:pt x="14248959" y="13034"/>
                    <a:pt x="14173652" y="13034"/>
                    <a:pt x="14136963" y="49337"/>
                  </a:cubicBezTo>
                  <a:cubicBezTo>
                    <a:pt x="14091779" y="94522"/>
                    <a:pt x="14002568" y="94522"/>
                    <a:pt x="13957384" y="49337"/>
                  </a:cubicBezTo>
                  <a:cubicBezTo>
                    <a:pt x="13920695" y="13034"/>
                    <a:pt x="13845388" y="13034"/>
                    <a:pt x="13808699" y="49337"/>
                  </a:cubicBezTo>
                  <a:cubicBezTo>
                    <a:pt x="13763516" y="94522"/>
                    <a:pt x="13674304" y="94522"/>
                    <a:pt x="13628734" y="49337"/>
                  </a:cubicBezTo>
                  <a:cubicBezTo>
                    <a:pt x="13592046" y="13034"/>
                    <a:pt x="13516738" y="13034"/>
                    <a:pt x="13480049" y="49337"/>
                  </a:cubicBezTo>
                  <a:cubicBezTo>
                    <a:pt x="13434865" y="94522"/>
                    <a:pt x="13345655" y="94522"/>
                    <a:pt x="13300085" y="49337"/>
                  </a:cubicBezTo>
                  <a:cubicBezTo>
                    <a:pt x="13263396" y="13034"/>
                    <a:pt x="13188474" y="13034"/>
                    <a:pt x="13151400" y="49337"/>
                  </a:cubicBezTo>
                  <a:cubicBezTo>
                    <a:pt x="13106215" y="94522"/>
                    <a:pt x="13017005" y="94522"/>
                    <a:pt x="12971434" y="49337"/>
                  </a:cubicBezTo>
                  <a:cubicBezTo>
                    <a:pt x="12934746" y="13034"/>
                    <a:pt x="12859824" y="13034"/>
                    <a:pt x="12822750" y="49337"/>
                  </a:cubicBezTo>
                  <a:cubicBezTo>
                    <a:pt x="12777565" y="94522"/>
                    <a:pt x="12688355" y="94522"/>
                    <a:pt x="12643171" y="49337"/>
                  </a:cubicBezTo>
                  <a:cubicBezTo>
                    <a:pt x="12606482" y="13034"/>
                    <a:pt x="12531175" y="13034"/>
                    <a:pt x="12494486" y="49337"/>
                  </a:cubicBezTo>
                  <a:cubicBezTo>
                    <a:pt x="12449301" y="94522"/>
                    <a:pt x="12360091" y="94522"/>
                    <a:pt x="12314907" y="49337"/>
                  </a:cubicBezTo>
                  <a:cubicBezTo>
                    <a:pt x="12278218" y="13034"/>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3034"/>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3034"/>
                    <a:pt x="10232171" y="12648"/>
                    <a:pt x="10195096" y="49337"/>
                  </a:cubicBezTo>
                  <a:cubicBezTo>
                    <a:pt x="10149912" y="94522"/>
                    <a:pt x="10060702" y="94522"/>
                    <a:pt x="10015517" y="49337"/>
                  </a:cubicBezTo>
                  <a:cubicBezTo>
                    <a:pt x="9978829" y="13034"/>
                    <a:pt x="9903521" y="13034"/>
                    <a:pt x="9866833" y="49337"/>
                  </a:cubicBezTo>
                  <a:cubicBezTo>
                    <a:pt x="9821648" y="94522"/>
                    <a:pt x="9732437" y="94522"/>
                    <a:pt x="9687253" y="49337"/>
                  </a:cubicBezTo>
                  <a:cubicBezTo>
                    <a:pt x="9650565" y="13034"/>
                    <a:pt x="9575257" y="13034"/>
                    <a:pt x="9538569" y="49337"/>
                  </a:cubicBezTo>
                  <a:cubicBezTo>
                    <a:pt x="9493385" y="94522"/>
                    <a:pt x="9404174" y="94522"/>
                    <a:pt x="9358989" y="49337"/>
                  </a:cubicBezTo>
                  <a:cubicBezTo>
                    <a:pt x="9322301" y="13034"/>
                    <a:pt x="9246994" y="13034"/>
                    <a:pt x="9210305" y="49337"/>
                  </a:cubicBezTo>
                  <a:cubicBezTo>
                    <a:pt x="9164734" y="94522"/>
                    <a:pt x="9075910" y="94522"/>
                    <a:pt x="9030340" y="49337"/>
                  </a:cubicBezTo>
                  <a:cubicBezTo>
                    <a:pt x="8993651" y="13034"/>
                    <a:pt x="8918343" y="13034"/>
                    <a:pt x="8881655" y="49337"/>
                  </a:cubicBezTo>
                  <a:cubicBezTo>
                    <a:pt x="8836085" y="94522"/>
                    <a:pt x="8747260" y="94522"/>
                    <a:pt x="8701690" y="49337"/>
                  </a:cubicBezTo>
                  <a:cubicBezTo>
                    <a:pt x="8665001" y="13034"/>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3034"/>
                    <a:pt x="7604903" y="13034"/>
                    <a:pt x="7568215" y="49337"/>
                  </a:cubicBezTo>
                  <a:cubicBezTo>
                    <a:pt x="7523031" y="94522"/>
                    <a:pt x="7433820" y="94522"/>
                    <a:pt x="7388636" y="49337"/>
                  </a:cubicBezTo>
                  <a:cubicBezTo>
                    <a:pt x="7351947" y="13034"/>
                    <a:pt x="7277026" y="13034"/>
                    <a:pt x="7239951" y="49337"/>
                  </a:cubicBezTo>
                  <a:cubicBezTo>
                    <a:pt x="7194767" y="94522"/>
                    <a:pt x="7105557" y="94522"/>
                    <a:pt x="7060372" y="49337"/>
                  </a:cubicBezTo>
                  <a:cubicBezTo>
                    <a:pt x="7023683" y="13034"/>
                    <a:pt x="6948376" y="13034"/>
                    <a:pt x="6911688" y="49337"/>
                  </a:cubicBezTo>
                  <a:cubicBezTo>
                    <a:pt x="6866503" y="94522"/>
                    <a:pt x="6777293" y="94522"/>
                    <a:pt x="6732108" y="49337"/>
                  </a:cubicBezTo>
                  <a:cubicBezTo>
                    <a:pt x="6695420" y="13034"/>
                    <a:pt x="6620112" y="13034"/>
                    <a:pt x="6583424" y="49337"/>
                  </a:cubicBezTo>
                  <a:cubicBezTo>
                    <a:pt x="6537853" y="94522"/>
                    <a:pt x="6449029" y="94522"/>
                    <a:pt x="6403458" y="49337"/>
                  </a:cubicBezTo>
                  <a:cubicBezTo>
                    <a:pt x="6366770" y="13034"/>
                    <a:pt x="6291849" y="13034"/>
                    <a:pt x="6254774" y="49337"/>
                  </a:cubicBezTo>
                  <a:cubicBezTo>
                    <a:pt x="6209589" y="94522"/>
                    <a:pt x="6120379" y="94522"/>
                    <a:pt x="6075195" y="49337"/>
                  </a:cubicBezTo>
                  <a:cubicBezTo>
                    <a:pt x="6038506" y="13034"/>
                    <a:pt x="5963585" y="13034"/>
                    <a:pt x="5926511" y="49337"/>
                  </a:cubicBezTo>
                  <a:cubicBezTo>
                    <a:pt x="5881326" y="94522"/>
                    <a:pt x="5792115" y="94522"/>
                    <a:pt x="5746931" y="49337"/>
                  </a:cubicBezTo>
                  <a:cubicBezTo>
                    <a:pt x="5710243" y="13034"/>
                    <a:pt x="5634935" y="13034"/>
                    <a:pt x="5598247" y="49337"/>
                  </a:cubicBezTo>
                  <a:cubicBezTo>
                    <a:pt x="5553062" y="94522"/>
                    <a:pt x="5463852" y="94522"/>
                    <a:pt x="5418281" y="49337"/>
                  </a:cubicBezTo>
                  <a:cubicBezTo>
                    <a:pt x="5381593" y="13034"/>
                    <a:pt x="5306672" y="13034"/>
                    <a:pt x="5269597" y="49337"/>
                  </a:cubicBezTo>
                  <a:cubicBezTo>
                    <a:pt x="5224413" y="94522"/>
                    <a:pt x="5135202" y="94522"/>
                    <a:pt x="5090018" y="49337"/>
                  </a:cubicBezTo>
                  <a:cubicBezTo>
                    <a:pt x="5053330" y="13034"/>
                    <a:pt x="4978408" y="13034"/>
                    <a:pt x="4941333" y="49337"/>
                  </a:cubicBezTo>
                  <a:cubicBezTo>
                    <a:pt x="4895763" y="94522"/>
                    <a:pt x="4806939" y="94522"/>
                    <a:pt x="4761368" y="49337"/>
                  </a:cubicBezTo>
                  <a:cubicBezTo>
                    <a:pt x="4724679" y="13034"/>
                    <a:pt x="4649372" y="13034"/>
                    <a:pt x="4612684" y="49337"/>
                  </a:cubicBezTo>
                  <a:cubicBezTo>
                    <a:pt x="4567499" y="94522"/>
                    <a:pt x="4478289" y="94522"/>
                    <a:pt x="4433104" y="49337"/>
                  </a:cubicBezTo>
                  <a:cubicBezTo>
                    <a:pt x="4396416" y="13034"/>
                    <a:pt x="4321495" y="13034"/>
                    <a:pt x="4284420" y="49337"/>
                  </a:cubicBezTo>
                  <a:cubicBezTo>
                    <a:pt x="4239235" y="94522"/>
                    <a:pt x="4150025" y="94522"/>
                    <a:pt x="4104840" y="49337"/>
                  </a:cubicBezTo>
                  <a:cubicBezTo>
                    <a:pt x="4068152" y="13034"/>
                    <a:pt x="3992845" y="13034"/>
                    <a:pt x="3956156" y="49337"/>
                  </a:cubicBezTo>
                  <a:cubicBezTo>
                    <a:pt x="3910586" y="94522"/>
                    <a:pt x="3821761" y="94522"/>
                    <a:pt x="3776190" y="49337"/>
                  </a:cubicBezTo>
                  <a:cubicBezTo>
                    <a:pt x="3739502" y="13034"/>
                    <a:pt x="3664581" y="13034"/>
                    <a:pt x="3627506" y="49337"/>
                  </a:cubicBezTo>
                  <a:cubicBezTo>
                    <a:pt x="3582322" y="94522"/>
                    <a:pt x="3493111" y="94522"/>
                    <a:pt x="3447541" y="49337"/>
                  </a:cubicBezTo>
                  <a:cubicBezTo>
                    <a:pt x="3410852" y="13034"/>
                    <a:pt x="3335545" y="13034"/>
                    <a:pt x="3298857" y="49337"/>
                  </a:cubicBezTo>
                  <a:cubicBezTo>
                    <a:pt x="3253286" y="94522"/>
                    <a:pt x="3164462" y="94522"/>
                    <a:pt x="3118891" y="49337"/>
                  </a:cubicBezTo>
                  <a:cubicBezTo>
                    <a:pt x="3082202" y="13034"/>
                    <a:pt x="3006895" y="13034"/>
                    <a:pt x="2970207" y="49337"/>
                  </a:cubicBezTo>
                  <a:cubicBezTo>
                    <a:pt x="2924636" y="94522"/>
                    <a:pt x="2835812" y="94522"/>
                    <a:pt x="2790241" y="49337"/>
                  </a:cubicBezTo>
                  <a:cubicBezTo>
                    <a:pt x="2753553" y="13034"/>
                    <a:pt x="2678245" y="13034"/>
                    <a:pt x="2641557" y="49337"/>
                  </a:cubicBezTo>
                  <a:cubicBezTo>
                    <a:pt x="2596373" y="94522"/>
                    <a:pt x="2507162" y="94522"/>
                    <a:pt x="2461977" y="49337"/>
                  </a:cubicBezTo>
                  <a:cubicBezTo>
                    <a:pt x="2425289" y="13034"/>
                    <a:pt x="2349982" y="13034"/>
                    <a:pt x="2313293" y="49337"/>
                  </a:cubicBezTo>
                  <a:cubicBezTo>
                    <a:pt x="2268109" y="94522"/>
                    <a:pt x="2178898" y="94522"/>
                    <a:pt x="2133714" y="49337"/>
                  </a:cubicBezTo>
                  <a:cubicBezTo>
                    <a:pt x="2097025" y="13034"/>
                    <a:pt x="2021718" y="13034"/>
                    <a:pt x="1985030" y="49337"/>
                  </a:cubicBezTo>
                  <a:cubicBezTo>
                    <a:pt x="1939845" y="94522"/>
                    <a:pt x="1850635" y="94522"/>
                    <a:pt x="1805450" y="49337"/>
                  </a:cubicBezTo>
                  <a:cubicBezTo>
                    <a:pt x="1768762" y="13034"/>
                    <a:pt x="1693454" y="13034"/>
                    <a:pt x="1656766" y="49337"/>
                  </a:cubicBezTo>
                  <a:cubicBezTo>
                    <a:pt x="1611195" y="94522"/>
                    <a:pt x="1522371" y="94522"/>
                    <a:pt x="1476800" y="49337"/>
                  </a:cubicBezTo>
                  <a:cubicBezTo>
                    <a:pt x="1440112" y="13034"/>
                    <a:pt x="1364804" y="13034"/>
                    <a:pt x="1328116" y="49337"/>
                  </a:cubicBezTo>
                  <a:cubicBezTo>
                    <a:pt x="1282545" y="94522"/>
                    <a:pt x="1193721" y="94522"/>
                    <a:pt x="1148150" y="49337"/>
                  </a:cubicBezTo>
                  <a:cubicBezTo>
                    <a:pt x="1111462" y="13034"/>
                    <a:pt x="1036155" y="13034"/>
                    <a:pt x="999466" y="49337"/>
                  </a:cubicBezTo>
                  <a:cubicBezTo>
                    <a:pt x="954282" y="94522"/>
                    <a:pt x="865071" y="94522"/>
                    <a:pt x="819887" y="49337"/>
                  </a:cubicBezTo>
                  <a:cubicBezTo>
                    <a:pt x="783198" y="13034"/>
                    <a:pt x="707891" y="13034"/>
                    <a:pt x="671203" y="49337"/>
                  </a:cubicBezTo>
                  <a:cubicBezTo>
                    <a:pt x="626018" y="94522"/>
                    <a:pt x="536808" y="94522"/>
                    <a:pt x="491623" y="49337"/>
                  </a:cubicBezTo>
                  <a:cubicBezTo>
                    <a:pt x="454935" y="13034"/>
                    <a:pt x="379627" y="13034"/>
                    <a:pt x="342939" y="49337"/>
                  </a:cubicBezTo>
                  <a:cubicBezTo>
                    <a:pt x="297754" y="94522"/>
                    <a:pt x="208544" y="94522"/>
                    <a:pt x="163359" y="49337"/>
                  </a:cubicBezTo>
                  <a:cubicBezTo>
                    <a:pt x="126671" y="13034"/>
                    <a:pt x="51364" y="13034"/>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420"/>
                    <a:pt x="22713528" y="13420"/>
                    <a:pt x="22676452" y="49723"/>
                  </a:cubicBezTo>
                  <a:cubicBezTo>
                    <a:pt x="22652508" y="72123"/>
                    <a:pt x="22618910" y="83323"/>
                    <a:pt x="22585310" y="83323"/>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51" name="Freeform: Shape 50">
              <a:extLst>
                <a:ext uri="{FF2B5EF4-FFF2-40B4-BE49-F238E27FC236}">
                  <a16:creationId xmlns:a16="http://schemas.microsoft.com/office/drawing/2014/main" id="{91187FE0-9732-4096-B558-3D94168F2241}"/>
                </a:ext>
              </a:extLst>
            </p:cNvPr>
            <p:cNvSpPr/>
            <p:nvPr/>
          </p:nvSpPr>
          <p:spPr>
            <a:xfrm>
              <a:off x="-51438" y="5329244"/>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52" name="Freeform: Shape 51">
              <a:extLst>
                <a:ext uri="{FF2B5EF4-FFF2-40B4-BE49-F238E27FC236}">
                  <a16:creationId xmlns:a16="http://schemas.microsoft.com/office/drawing/2014/main" id="{C81B58E4-110A-4EB2-96C0-2A9EB807C3FB}"/>
                </a:ext>
              </a:extLst>
            </p:cNvPr>
            <p:cNvSpPr/>
            <p:nvPr/>
          </p:nvSpPr>
          <p:spPr>
            <a:xfrm>
              <a:off x="-51438" y="5602672"/>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53" name="Freeform: Shape 52">
              <a:extLst>
                <a:ext uri="{FF2B5EF4-FFF2-40B4-BE49-F238E27FC236}">
                  <a16:creationId xmlns:a16="http://schemas.microsoft.com/office/drawing/2014/main" id="{FBF6DD26-681B-4AF3-8275-C0BC3E671AD5}"/>
                </a:ext>
              </a:extLst>
            </p:cNvPr>
            <p:cNvSpPr/>
            <p:nvPr/>
          </p:nvSpPr>
          <p:spPr>
            <a:xfrm>
              <a:off x="-51438" y="5875714"/>
              <a:ext cx="23005101" cy="83708"/>
            </a:xfrm>
            <a:custGeom>
              <a:avLst/>
              <a:gdLst>
                <a:gd name="connsiteX0" fmla="*/ 22585310 w 23005101"/>
                <a:gd name="connsiteY0" fmla="*/ 83708 h 83708"/>
                <a:gd name="connsiteX1" fmla="*/ 22495328 w 23005101"/>
                <a:gd name="connsiteY1" fmla="*/ 49722 h 83708"/>
                <a:gd name="connsiteX2" fmla="*/ 22346644 w 23005101"/>
                <a:gd name="connsiteY2" fmla="*/ 49722 h 83708"/>
                <a:gd name="connsiteX3" fmla="*/ 22167064 w 23005101"/>
                <a:gd name="connsiteY3" fmla="*/ 49722 h 83708"/>
                <a:gd name="connsiteX4" fmla="*/ 22018380 w 23005101"/>
                <a:gd name="connsiteY4" fmla="*/ 49722 h 83708"/>
                <a:gd name="connsiteX5" fmla="*/ 21838800 w 23005101"/>
                <a:gd name="connsiteY5" fmla="*/ 49722 h 83708"/>
                <a:gd name="connsiteX6" fmla="*/ 21690116 w 23005101"/>
                <a:gd name="connsiteY6" fmla="*/ 49722 h 83708"/>
                <a:gd name="connsiteX7" fmla="*/ 21510536 w 23005101"/>
                <a:gd name="connsiteY7" fmla="*/ 49722 h 83708"/>
                <a:gd name="connsiteX8" fmla="*/ 21361854 w 23005101"/>
                <a:gd name="connsiteY8" fmla="*/ 49722 h 83708"/>
                <a:gd name="connsiteX9" fmla="*/ 21182272 w 23005101"/>
                <a:gd name="connsiteY9" fmla="*/ 49722 h 83708"/>
                <a:gd name="connsiteX10" fmla="*/ 21033590 w 23005101"/>
                <a:gd name="connsiteY10" fmla="*/ 49722 h 83708"/>
                <a:gd name="connsiteX11" fmla="*/ 20854010 w 23005101"/>
                <a:gd name="connsiteY11" fmla="*/ 49722 h 83708"/>
                <a:gd name="connsiteX12" fmla="*/ 20705326 w 23005101"/>
                <a:gd name="connsiteY12" fmla="*/ 49722 h 83708"/>
                <a:gd name="connsiteX13" fmla="*/ 20525358 w 23005101"/>
                <a:gd name="connsiteY13" fmla="*/ 49722 h 83708"/>
                <a:gd name="connsiteX14" fmla="*/ 20376676 w 23005101"/>
                <a:gd name="connsiteY14" fmla="*/ 49722 h 83708"/>
                <a:gd name="connsiteX15" fmla="*/ 20196708 w 23005101"/>
                <a:gd name="connsiteY15" fmla="*/ 49722 h 83708"/>
                <a:gd name="connsiteX16" fmla="*/ 20048026 w 23005101"/>
                <a:gd name="connsiteY16" fmla="*/ 49722 h 83708"/>
                <a:gd name="connsiteX17" fmla="*/ 19868446 w 23005101"/>
                <a:gd name="connsiteY17" fmla="*/ 49722 h 83708"/>
                <a:gd name="connsiteX18" fmla="*/ 19719762 w 23005101"/>
                <a:gd name="connsiteY18" fmla="*/ 49722 h 83708"/>
                <a:gd name="connsiteX19" fmla="*/ 19540182 w 23005101"/>
                <a:gd name="connsiteY19" fmla="*/ 49722 h 83708"/>
                <a:gd name="connsiteX20" fmla="*/ 19391498 w 23005101"/>
                <a:gd name="connsiteY20" fmla="*/ 49722 h 83708"/>
                <a:gd name="connsiteX21" fmla="*/ 19211920 w 23005101"/>
                <a:gd name="connsiteY21" fmla="*/ 49722 h 83708"/>
                <a:gd name="connsiteX22" fmla="*/ 19063234 w 23005101"/>
                <a:gd name="connsiteY22" fmla="*/ 49722 h 83708"/>
                <a:gd name="connsiteX23" fmla="*/ 18883656 w 23005101"/>
                <a:gd name="connsiteY23" fmla="*/ 49722 h 83708"/>
                <a:gd name="connsiteX24" fmla="*/ 18734972 w 23005101"/>
                <a:gd name="connsiteY24" fmla="*/ 49722 h 83708"/>
                <a:gd name="connsiteX25" fmla="*/ 18555006 w 23005101"/>
                <a:gd name="connsiteY25" fmla="*/ 49722 h 83708"/>
                <a:gd name="connsiteX26" fmla="*/ 18406320 w 23005101"/>
                <a:gd name="connsiteY26" fmla="*/ 49722 h 83708"/>
                <a:gd name="connsiteX27" fmla="*/ 18226356 w 23005101"/>
                <a:gd name="connsiteY27" fmla="*/ 49722 h 83708"/>
                <a:gd name="connsiteX28" fmla="*/ 18077672 w 23005101"/>
                <a:gd name="connsiteY28" fmla="*/ 49722 h 83708"/>
                <a:gd name="connsiteX29" fmla="*/ 17898092 w 23005101"/>
                <a:gd name="connsiteY29" fmla="*/ 49722 h 83708"/>
                <a:gd name="connsiteX30" fmla="*/ 17749408 w 23005101"/>
                <a:gd name="connsiteY30" fmla="*/ 49722 h 83708"/>
                <a:gd name="connsiteX31" fmla="*/ 17569442 w 23005101"/>
                <a:gd name="connsiteY31" fmla="*/ 49722 h 83708"/>
                <a:gd name="connsiteX32" fmla="*/ 17420758 w 23005101"/>
                <a:gd name="connsiteY32" fmla="*/ 49722 h 83708"/>
                <a:gd name="connsiteX33" fmla="*/ 17240792 w 23005101"/>
                <a:gd name="connsiteY33" fmla="*/ 49722 h 83708"/>
                <a:gd name="connsiteX34" fmla="*/ 17092108 w 23005101"/>
                <a:gd name="connsiteY34" fmla="*/ 49722 h 83708"/>
                <a:gd name="connsiteX35" fmla="*/ 16912528 w 23005101"/>
                <a:gd name="connsiteY35" fmla="*/ 49722 h 83708"/>
                <a:gd name="connsiteX36" fmla="*/ 16763844 w 23005101"/>
                <a:gd name="connsiteY36" fmla="*/ 49722 h 83708"/>
                <a:gd name="connsiteX37" fmla="*/ 16584265 w 23005101"/>
                <a:gd name="connsiteY37" fmla="*/ 49722 h 83708"/>
                <a:gd name="connsiteX38" fmla="*/ 16435581 w 23005101"/>
                <a:gd name="connsiteY38" fmla="*/ 49722 h 83708"/>
                <a:gd name="connsiteX39" fmla="*/ 16255616 w 23005101"/>
                <a:gd name="connsiteY39" fmla="*/ 49722 h 83708"/>
                <a:gd name="connsiteX40" fmla="*/ 16106931 w 23005101"/>
                <a:gd name="connsiteY40" fmla="*/ 49722 h 83708"/>
                <a:gd name="connsiteX41" fmla="*/ 15926966 w 23005101"/>
                <a:gd name="connsiteY41" fmla="*/ 49722 h 83708"/>
                <a:gd name="connsiteX42" fmla="*/ 15778281 w 23005101"/>
                <a:gd name="connsiteY42" fmla="*/ 49722 h 83708"/>
                <a:gd name="connsiteX43" fmla="*/ 15598702 w 23005101"/>
                <a:gd name="connsiteY43" fmla="*/ 49722 h 83708"/>
                <a:gd name="connsiteX44" fmla="*/ 15450018 w 23005101"/>
                <a:gd name="connsiteY44" fmla="*/ 49722 h 83708"/>
                <a:gd name="connsiteX45" fmla="*/ 15270438 w 23005101"/>
                <a:gd name="connsiteY45" fmla="*/ 49722 h 83708"/>
                <a:gd name="connsiteX46" fmla="*/ 15121754 w 23005101"/>
                <a:gd name="connsiteY46" fmla="*/ 49722 h 83708"/>
                <a:gd name="connsiteX47" fmla="*/ 14942175 w 23005101"/>
                <a:gd name="connsiteY47" fmla="*/ 49722 h 83708"/>
                <a:gd name="connsiteX48" fmla="*/ 14793490 w 23005101"/>
                <a:gd name="connsiteY48" fmla="*/ 49722 h 83708"/>
                <a:gd name="connsiteX49" fmla="*/ 14613911 w 23005101"/>
                <a:gd name="connsiteY49" fmla="*/ 49722 h 83708"/>
                <a:gd name="connsiteX50" fmla="*/ 14465227 w 23005101"/>
                <a:gd name="connsiteY50" fmla="*/ 49722 h 83708"/>
                <a:gd name="connsiteX51" fmla="*/ 14285647 w 23005101"/>
                <a:gd name="connsiteY51" fmla="*/ 49722 h 83708"/>
                <a:gd name="connsiteX52" fmla="*/ 14136963 w 23005101"/>
                <a:gd name="connsiteY52" fmla="*/ 49722 h 83708"/>
                <a:gd name="connsiteX53" fmla="*/ 13957384 w 23005101"/>
                <a:gd name="connsiteY53" fmla="*/ 49722 h 83708"/>
                <a:gd name="connsiteX54" fmla="*/ 13808699 w 23005101"/>
                <a:gd name="connsiteY54" fmla="*/ 49722 h 83708"/>
                <a:gd name="connsiteX55" fmla="*/ 13628734 w 23005101"/>
                <a:gd name="connsiteY55" fmla="*/ 49722 h 83708"/>
                <a:gd name="connsiteX56" fmla="*/ 13480049 w 23005101"/>
                <a:gd name="connsiteY56" fmla="*/ 49722 h 83708"/>
                <a:gd name="connsiteX57" fmla="*/ 13300085 w 23005101"/>
                <a:gd name="connsiteY57" fmla="*/ 49722 h 83708"/>
                <a:gd name="connsiteX58" fmla="*/ 13151400 w 23005101"/>
                <a:gd name="connsiteY58" fmla="*/ 49722 h 83708"/>
                <a:gd name="connsiteX59" fmla="*/ 12971434 w 23005101"/>
                <a:gd name="connsiteY59" fmla="*/ 49722 h 83708"/>
                <a:gd name="connsiteX60" fmla="*/ 12822750 w 23005101"/>
                <a:gd name="connsiteY60" fmla="*/ 49722 h 83708"/>
                <a:gd name="connsiteX61" fmla="*/ 12643171 w 23005101"/>
                <a:gd name="connsiteY61" fmla="*/ 49722 h 83708"/>
                <a:gd name="connsiteX62" fmla="*/ 12494486 w 23005101"/>
                <a:gd name="connsiteY62" fmla="*/ 49722 h 83708"/>
                <a:gd name="connsiteX63" fmla="*/ 12314907 w 23005101"/>
                <a:gd name="connsiteY63" fmla="*/ 49722 h 83708"/>
                <a:gd name="connsiteX64" fmla="*/ 12166223 w 23005101"/>
                <a:gd name="connsiteY64" fmla="*/ 49722 h 83708"/>
                <a:gd name="connsiteX65" fmla="*/ 11986257 w 23005101"/>
                <a:gd name="connsiteY65" fmla="*/ 49722 h 83708"/>
                <a:gd name="connsiteX66" fmla="*/ 11837573 w 23005101"/>
                <a:gd name="connsiteY66" fmla="*/ 49722 h 83708"/>
                <a:gd name="connsiteX67" fmla="*/ 11657607 w 23005101"/>
                <a:gd name="connsiteY67" fmla="*/ 49722 h 83708"/>
                <a:gd name="connsiteX68" fmla="*/ 11508923 w 23005101"/>
                <a:gd name="connsiteY68" fmla="*/ 49722 h 83708"/>
                <a:gd name="connsiteX69" fmla="*/ 11328958 w 23005101"/>
                <a:gd name="connsiteY69" fmla="*/ 49722 h 83708"/>
                <a:gd name="connsiteX70" fmla="*/ 11180273 w 23005101"/>
                <a:gd name="connsiteY70" fmla="*/ 49722 h 83708"/>
                <a:gd name="connsiteX71" fmla="*/ 11000694 w 23005101"/>
                <a:gd name="connsiteY71" fmla="*/ 49722 h 83708"/>
                <a:gd name="connsiteX72" fmla="*/ 10852010 w 23005101"/>
                <a:gd name="connsiteY72" fmla="*/ 49722 h 83708"/>
                <a:gd name="connsiteX73" fmla="*/ 10672044 w 23005101"/>
                <a:gd name="connsiteY73" fmla="*/ 49722 h 83708"/>
                <a:gd name="connsiteX74" fmla="*/ 10523359 w 23005101"/>
                <a:gd name="connsiteY74" fmla="*/ 49722 h 83708"/>
                <a:gd name="connsiteX75" fmla="*/ 10343780 w 23005101"/>
                <a:gd name="connsiteY75" fmla="*/ 49722 h 83708"/>
                <a:gd name="connsiteX76" fmla="*/ 10195096 w 23005101"/>
                <a:gd name="connsiteY76" fmla="*/ 49722 h 83708"/>
                <a:gd name="connsiteX77" fmla="*/ 10015517 w 23005101"/>
                <a:gd name="connsiteY77" fmla="*/ 49722 h 83708"/>
                <a:gd name="connsiteX78" fmla="*/ 9866833 w 23005101"/>
                <a:gd name="connsiteY78" fmla="*/ 49722 h 83708"/>
                <a:gd name="connsiteX79" fmla="*/ 9687253 w 23005101"/>
                <a:gd name="connsiteY79" fmla="*/ 49722 h 83708"/>
                <a:gd name="connsiteX80" fmla="*/ 9538569 w 23005101"/>
                <a:gd name="connsiteY80" fmla="*/ 49722 h 83708"/>
                <a:gd name="connsiteX81" fmla="*/ 9358989 w 23005101"/>
                <a:gd name="connsiteY81" fmla="*/ 49722 h 83708"/>
                <a:gd name="connsiteX82" fmla="*/ 9210305 w 23005101"/>
                <a:gd name="connsiteY82" fmla="*/ 49722 h 83708"/>
                <a:gd name="connsiteX83" fmla="*/ 9030340 w 23005101"/>
                <a:gd name="connsiteY83" fmla="*/ 49722 h 83708"/>
                <a:gd name="connsiteX84" fmla="*/ 8881655 w 23005101"/>
                <a:gd name="connsiteY84" fmla="*/ 49722 h 83708"/>
                <a:gd name="connsiteX85" fmla="*/ 8701690 w 23005101"/>
                <a:gd name="connsiteY85" fmla="*/ 49722 h 83708"/>
                <a:gd name="connsiteX86" fmla="*/ 8553006 w 23005101"/>
                <a:gd name="connsiteY86" fmla="*/ 49722 h 83708"/>
                <a:gd name="connsiteX87" fmla="*/ 8373427 w 23005101"/>
                <a:gd name="connsiteY87" fmla="*/ 49722 h 83708"/>
                <a:gd name="connsiteX88" fmla="*/ 8224742 w 23005101"/>
                <a:gd name="connsiteY88" fmla="*/ 49722 h 83708"/>
                <a:gd name="connsiteX89" fmla="*/ 8045163 w 23005101"/>
                <a:gd name="connsiteY89" fmla="*/ 49722 h 83708"/>
                <a:gd name="connsiteX90" fmla="*/ 7896479 w 23005101"/>
                <a:gd name="connsiteY90" fmla="*/ 49722 h 83708"/>
                <a:gd name="connsiteX91" fmla="*/ 7716899 w 23005101"/>
                <a:gd name="connsiteY91" fmla="*/ 49722 h 83708"/>
                <a:gd name="connsiteX92" fmla="*/ 7568215 w 23005101"/>
                <a:gd name="connsiteY92" fmla="*/ 49722 h 83708"/>
                <a:gd name="connsiteX93" fmla="*/ 7388636 w 23005101"/>
                <a:gd name="connsiteY93" fmla="*/ 49722 h 83708"/>
                <a:gd name="connsiteX94" fmla="*/ 7239951 w 23005101"/>
                <a:gd name="connsiteY94" fmla="*/ 49722 h 83708"/>
                <a:gd name="connsiteX95" fmla="*/ 7060372 w 23005101"/>
                <a:gd name="connsiteY95" fmla="*/ 49722 h 83708"/>
                <a:gd name="connsiteX96" fmla="*/ 6911688 w 23005101"/>
                <a:gd name="connsiteY96" fmla="*/ 49722 h 83708"/>
                <a:gd name="connsiteX97" fmla="*/ 6732108 w 23005101"/>
                <a:gd name="connsiteY97" fmla="*/ 49722 h 83708"/>
                <a:gd name="connsiteX98" fmla="*/ 6583424 w 23005101"/>
                <a:gd name="connsiteY98" fmla="*/ 49722 h 83708"/>
                <a:gd name="connsiteX99" fmla="*/ 6403458 w 23005101"/>
                <a:gd name="connsiteY99" fmla="*/ 49722 h 83708"/>
                <a:gd name="connsiteX100" fmla="*/ 6254774 w 23005101"/>
                <a:gd name="connsiteY100" fmla="*/ 49722 h 83708"/>
                <a:gd name="connsiteX101" fmla="*/ 6075195 w 23005101"/>
                <a:gd name="connsiteY101" fmla="*/ 49722 h 83708"/>
                <a:gd name="connsiteX102" fmla="*/ 5926511 w 23005101"/>
                <a:gd name="connsiteY102" fmla="*/ 49722 h 83708"/>
                <a:gd name="connsiteX103" fmla="*/ 5746931 w 23005101"/>
                <a:gd name="connsiteY103" fmla="*/ 49722 h 83708"/>
                <a:gd name="connsiteX104" fmla="*/ 5598247 w 23005101"/>
                <a:gd name="connsiteY104" fmla="*/ 49722 h 83708"/>
                <a:gd name="connsiteX105" fmla="*/ 5418281 w 23005101"/>
                <a:gd name="connsiteY105" fmla="*/ 49722 h 83708"/>
                <a:gd name="connsiteX106" fmla="*/ 5269597 w 23005101"/>
                <a:gd name="connsiteY106" fmla="*/ 49722 h 83708"/>
                <a:gd name="connsiteX107" fmla="*/ 5090018 w 23005101"/>
                <a:gd name="connsiteY107" fmla="*/ 49722 h 83708"/>
                <a:gd name="connsiteX108" fmla="*/ 4941333 w 23005101"/>
                <a:gd name="connsiteY108" fmla="*/ 49722 h 83708"/>
                <a:gd name="connsiteX109" fmla="*/ 4761368 w 23005101"/>
                <a:gd name="connsiteY109" fmla="*/ 49722 h 83708"/>
                <a:gd name="connsiteX110" fmla="*/ 4612684 w 23005101"/>
                <a:gd name="connsiteY110" fmla="*/ 49722 h 83708"/>
                <a:gd name="connsiteX111" fmla="*/ 4433104 w 23005101"/>
                <a:gd name="connsiteY111" fmla="*/ 49722 h 83708"/>
                <a:gd name="connsiteX112" fmla="*/ 4284420 w 23005101"/>
                <a:gd name="connsiteY112" fmla="*/ 49722 h 83708"/>
                <a:gd name="connsiteX113" fmla="*/ 4104840 w 23005101"/>
                <a:gd name="connsiteY113" fmla="*/ 49722 h 83708"/>
                <a:gd name="connsiteX114" fmla="*/ 3956156 w 23005101"/>
                <a:gd name="connsiteY114" fmla="*/ 49722 h 83708"/>
                <a:gd name="connsiteX115" fmla="*/ 3776190 w 23005101"/>
                <a:gd name="connsiteY115" fmla="*/ 49722 h 83708"/>
                <a:gd name="connsiteX116" fmla="*/ 3627506 w 23005101"/>
                <a:gd name="connsiteY116" fmla="*/ 49722 h 83708"/>
                <a:gd name="connsiteX117" fmla="*/ 3447541 w 23005101"/>
                <a:gd name="connsiteY117" fmla="*/ 49722 h 83708"/>
                <a:gd name="connsiteX118" fmla="*/ 3298857 w 23005101"/>
                <a:gd name="connsiteY118" fmla="*/ 49722 h 83708"/>
                <a:gd name="connsiteX119" fmla="*/ 3118891 w 23005101"/>
                <a:gd name="connsiteY119" fmla="*/ 49722 h 83708"/>
                <a:gd name="connsiteX120" fmla="*/ 2970207 w 23005101"/>
                <a:gd name="connsiteY120" fmla="*/ 49722 h 83708"/>
                <a:gd name="connsiteX121" fmla="*/ 2790241 w 23005101"/>
                <a:gd name="connsiteY121" fmla="*/ 49722 h 83708"/>
                <a:gd name="connsiteX122" fmla="*/ 2641557 w 23005101"/>
                <a:gd name="connsiteY122" fmla="*/ 49722 h 83708"/>
                <a:gd name="connsiteX123" fmla="*/ 2461977 w 23005101"/>
                <a:gd name="connsiteY123" fmla="*/ 49722 h 83708"/>
                <a:gd name="connsiteX124" fmla="*/ 2313293 w 23005101"/>
                <a:gd name="connsiteY124" fmla="*/ 49722 h 83708"/>
                <a:gd name="connsiteX125" fmla="*/ 2133714 w 23005101"/>
                <a:gd name="connsiteY125" fmla="*/ 49722 h 83708"/>
                <a:gd name="connsiteX126" fmla="*/ 1985030 w 23005101"/>
                <a:gd name="connsiteY126" fmla="*/ 49722 h 83708"/>
                <a:gd name="connsiteX127" fmla="*/ 1805450 w 23005101"/>
                <a:gd name="connsiteY127" fmla="*/ 49722 h 83708"/>
                <a:gd name="connsiteX128" fmla="*/ 1656766 w 23005101"/>
                <a:gd name="connsiteY128" fmla="*/ 49722 h 83708"/>
                <a:gd name="connsiteX129" fmla="*/ 1476800 w 23005101"/>
                <a:gd name="connsiteY129" fmla="*/ 49722 h 83708"/>
                <a:gd name="connsiteX130" fmla="*/ 1328116 w 23005101"/>
                <a:gd name="connsiteY130" fmla="*/ 49722 h 83708"/>
                <a:gd name="connsiteX131" fmla="*/ 1148150 w 23005101"/>
                <a:gd name="connsiteY131" fmla="*/ 49722 h 83708"/>
                <a:gd name="connsiteX132" fmla="*/ 999466 w 23005101"/>
                <a:gd name="connsiteY132" fmla="*/ 49722 h 83708"/>
                <a:gd name="connsiteX133" fmla="*/ 819887 w 23005101"/>
                <a:gd name="connsiteY133" fmla="*/ 49722 h 83708"/>
                <a:gd name="connsiteX134" fmla="*/ 671203 w 23005101"/>
                <a:gd name="connsiteY134" fmla="*/ 49722 h 83708"/>
                <a:gd name="connsiteX135" fmla="*/ 491623 w 23005101"/>
                <a:gd name="connsiteY135" fmla="*/ 49722 h 83708"/>
                <a:gd name="connsiteX136" fmla="*/ 342939 w 23005101"/>
                <a:gd name="connsiteY136" fmla="*/ 49722 h 83708"/>
                <a:gd name="connsiteX137" fmla="*/ 163359 w 23005101"/>
                <a:gd name="connsiteY137" fmla="*/ 49722 h 83708"/>
                <a:gd name="connsiteX138" fmla="*/ 14675 w 23005101"/>
                <a:gd name="connsiteY138" fmla="*/ 49722 h 83708"/>
                <a:gd name="connsiteX139" fmla="*/ 0 w 23005101"/>
                <a:gd name="connsiteY139" fmla="*/ 33889 h 83708"/>
                <a:gd name="connsiteX140" fmla="*/ 179580 w 23005101"/>
                <a:gd name="connsiteY140" fmla="*/ 33889 h 83708"/>
                <a:gd name="connsiteX141" fmla="*/ 328264 w 23005101"/>
                <a:gd name="connsiteY141" fmla="*/ 33889 h 83708"/>
                <a:gd name="connsiteX142" fmla="*/ 507843 w 23005101"/>
                <a:gd name="connsiteY142" fmla="*/ 33889 h 83708"/>
                <a:gd name="connsiteX143" fmla="*/ 656527 w 23005101"/>
                <a:gd name="connsiteY143" fmla="*/ 33889 h 83708"/>
                <a:gd name="connsiteX144" fmla="*/ 836107 w 23005101"/>
                <a:gd name="connsiteY144" fmla="*/ 33889 h 83708"/>
                <a:gd name="connsiteX145" fmla="*/ 984791 w 23005101"/>
                <a:gd name="connsiteY145" fmla="*/ 33889 h 83708"/>
                <a:gd name="connsiteX146" fmla="*/ 1164757 w 23005101"/>
                <a:gd name="connsiteY146" fmla="*/ 33889 h 83708"/>
                <a:gd name="connsiteX147" fmla="*/ 1313441 w 23005101"/>
                <a:gd name="connsiteY147" fmla="*/ 33889 h 83708"/>
                <a:gd name="connsiteX148" fmla="*/ 1493406 w 23005101"/>
                <a:gd name="connsiteY148" fmla="*/ 33889 h 83708"/>
                <a:gd name="connsiteX149" fmla="*/ 1642091 w 23005101"/>
                <a:gd name="connsiteY149" fmla="*/ 33889 h 83708"/>
                <a:gd name="connsiteX150" fmla="*/ 1821670 w 23005101"/>
                <a:gd name="connsiteY150" fmla="*/ 33889 h 83708"/>
                <a:gd name="connsiteX151" fmla="*/ 1970354 w 23005101"/>
                <a:gd name="connsiteY151" fmla="*/ 33889 h 83708"/>
                <a:gd name="connsiteX152" fmla="*/ 2149934 w 23005101"/>
                <a:gd name="connsiteY152" fmla="*/ 33889 h 83708"/>
                <a:gd name="connsiteX153" fmla="*/ 2298618 w 23005101"/>
                <a:gd name="connsiteY153" fmla="*/ 33889 h 83708"/>
                <a:gd name="connsiteX154" fmla="*/ 2478197 w 23005101"/>
                <a:gd name="connsiteY154" fmla="*/ 33889 h 83708"/>
                <a:gd name="connsiteX155" fmla="*/ 2626881 w 23005101"/>
                <a:gd name="connsiteY155" fmla="*/ 33889 h 83708"/>
                <a:gd name="connsiteX156" fmla="*/ 2806461 w 23005101"/>
                <a:gd name="connsiteY156" fmla="*/ 33889 h 83708"/>
                <a:gd name="connsiteX157" fmla="*/ 2955145 w 23005101"/>
                <a:gd name="connsiteY157" fmla="*/ 33889 h 83708"/>
                <a:gd name="connsiteX158" fmla="*/ 3135111 w 23005101"/>
                <a:gd name="connsiteY158" fmla="*/ 33889 h 83708"/>
                <a:gd name="connsiteX159" fmla="*/ 3283795 w 23005101"/>
                <a:gd name="connsiteY159" fmla="*/ 33889 h 83708"/>
                <a:gd name="connsiteX160" fmla="*/ 3463761 w 23005101"/>
                <a:gd name="connsiteY160" fmla="*/ 33889 h 83708"/>
                <a:gd name="connsiteX161" fmla="*/ 3612445 w 23005101"/>
                <a:gd name="connsiteY161" fmla="*/ 33889 h 83708"/>
                <a:gd name="connsiteX162" fmla="*/ 3792410 w 23005101"/>
                <a:gd name="connsiteY162" fmla="*/ 33889 h 83708"/>
                <a:gd name="connsiteX163" fmla="*/ 3941095 w 23005101"/>
                <a:gd name="connsiteY163" fmla="*/ 33889 h 83708"/>
                <a:gd name="connsiteX164" fmla="*/ 4121060 w 23005101"/>
                <a:gd name="connsiteY164" fmla="*/ 33889 h 83708"/>
                <a:gd name="connsiteX165" fmla="*/ 4269745 w 23005101"/>
                <a:gd name="connsiteY165" fmla="*/ 33889 h 83708"/>
                <a:gd name="connsiteX166" fmla="*/ 4449324 w 23005101"/>
                <a:gd name="connsiteY166" fmla="*/ 33889 h 83708"/>
                <a:gd name="connsiteX167" fmla="*/ 4598008 w 23005101"/>
                <a:gd name="connsiteY167" fmla="*/ 33889 h 83708"/>
                <a:gd name="connsiteX168" fmla="*/ 4777588 w 23005101"/>
                <a:gd name="connsiteY168" fmla="*/ 33889 h 83708"/>
                <a:gd name="connsiteX169" fmla="*/ 4926272 w 23005101"/>
                <a:gd name="connsiteY169" fmla="*/ 33889 h 83708"/>
                <a:gd name="connsiteX170" fmla="*/ 5106238 w 23005101"/>
                <a:gd name="connsiteY170" fmla="*/ 33889 h 83708"/>
                <a:gd name="connsiteX171" fmla="*/ 5254922 w 23005101"/>
                <a:gd name="connsiteY171" fmla="*/ 33889 h 83708"/>
                <a:gd name="connsiteX172" fmla="*/ 5434887 w 23005101"/>
                <a:gd name="connsiteY172" fmla="*/ 33889 h 83708"/>
                <a:gd name="connsiteX173" fmla="*/ 5583572 w 23005101"/>
                <a:gd name="connsiteY173" fmla="*/ 33889 h 83708"/>
                <a:gd name="connsiteX174" fmla="*/ 5763538 w 23005101"/>
                <a:gd name="connsiteY174" fmla="*/ 33889 h 83708"/>
                <a:gd name="connsiteX175" fmla="*/ 5912221 w 23005101"/>
                <a:gd name="connsiteY175" fmla="*/ 33889 h 83708"/>
                <a:gd name="connsiteX176" fmla="*/ 6091801 w 23005101"/>
                <a:gd name="connsiteY176" fmla="*/ 33889 h 83708"/>
                <a:gd name="connsiteX177" fmla="*/ 6240485 w 23005101"/>
                <a:gd name="connsiteY177" fmla="*/ 33889 h 83708"/>
                <a:gd name="connsiteX178" fmla="*/ 6420065 w 23005101"/>
                <a:gd name="connsiteY178" fmla="*/ 33889 h 83708"/>
                <a:gd name="connsiteX179" fmla="*/ 6568749 w 23005101"/>
                <a:gd name="connsiteY179" fmla="*/ 33889 h 83708"/>
                <a:gd name="connsiteX180" fmla="*/ 6748328 w 23005101"/>
                <a:gd name="connsiteY180" fmla="*/ 33889 h 83708"/>
                <a:gd name="connsiteX181" fmla="*/ 6897012 w 23005101"/>
                <a:gd name="connsiteY181" fmla="*/ 33889 h 83708"/>
                <a:gd name="connsiteX182" fmla="*/ 7076592 w 23005101"/>
                <a:gd name="connsiteY182" fmla="*/ 33889 h 83708"/>
                <a:gd name="connsiteX183" fmla="*/ 7225276 w 23005101"/>
                <a:gd name="connsiteY183" fmla="*/ 33889 h 83708"/>
                <a:gd name="connsiteX184" fmla="*/ 7405242 w 23005101"/>
                <a:gd name="connsiteY184" fmla="*/ 33889 h 83708"/>
                <a:gd name="connsiteX185" fmla="*/ 7553926 w 23005101"/>
                <a:gd name="connsiteY185" fmla="*/ 33889 h 83708"/>
                <a:gd name="connsiteX186" fmla="*/ 7733505 w 23005101"/>
                <a:gd name="connsiteY186" fmla="*/ 33889 h 83708"/>
                <a:gd name="connsiteX187" fmla="*/ 7882190 w 23005101"/>
                <a:gd name="connsiteY187" fmla="*/ 33889 h 83708"/>
                <a:gd name="connsiteX188" fmla="*/ 8061769 w 23005101"/>
                <a:gd name="connsiteY188" fmla="*/ 33889 h 83708"/>
                <a:gd name="connsiteX189" fmla="*/ 8210453 w 23005101"/>
                <a:gd name="connsiteY189" fmla="*/ 33889 h 83708"/>
                <a:gd name="connsiteX190" fmla="*/ 8390418 w 23005101"/>
                <a:gd name="connsiteY190" fmla="*/ 33889 h 83708"/>
                <a:gd name="connsiteX191" fmla="*/ 8539103 w 23005101"/>
                <a:gd name="connsiteY191" fmla="*/ 33889 h 83708"/>
                <a:gd name="connsiteX192" fmla="*/ 8718682 w 23005101"/>
                <a:gd name="connsiteY192" fmla="*/ 33889 h 83708"/>
                <a:gd name="connsiteX193" fmla="*/ 8867366 w 23005101"/>
                <a:gd name="connsiteY193" fmla="*/ 33889 h 83708"/>
                <a:gd name="connsiteX194" fmla="*/ 9047332 w 23005101"/>
                <a:gd name="connsiteY194" fmla="*/ 33889 h 83708"/>
                <a:gd name="connsiteX195" fmla="*/ 9196016 w 23005101"/>
                <a:gd name="connsiteY195" fmla="*/ 33889 h 83708"/>
                <a:gd name="connsiteX196" fmla="*/ 9375596 w 23005101"/>
                <a:gd name="connsiteY196" fmla="*/ 33889 h 83708"/>
                <a:gd name="connsiteX197" fmla="*/ 9524280 w 23005101"/>
                <a:gd name="connsiteY197" fmla="*/ 33889 h 83708"/>
                <a:gd name="connsiteX198" fmla="*/ 9703859 w 23005101"/>
                <a:gd name="connsiteY198" fmla="*/ 33889 h 83708"/>
                <a:gd name="connsiteX199" fmla="*/ 9852543 w 23005101"/>
                <a:gd name="connsiteY199" fmla="*/ 33889 h 83708"/>
                <a:gd name="connsiteX200" fmla="*/ 10032123 w 23005101"/>
                <a:gd name="connsiteY200" fmla="*/ 33889 h 83708"/>
                <a:gd name="connsiteX201" fmla="*/ 10180807 w 23005101"/>
                <a:gd name="connsiteY201" fmla="*/ 33889 h 83708"/>
                <a:gd name="connsiteX202" fmla="*/ 10360773 w 23005101"/>
                <a:gd name="connsiteY202" fmla="*/ 33889 h 83708"/>
                <a:gd name="connsiteX203" fmla="*/ 10509457 w 23005101"/>
                <a:gd name="connsiteY203" fmla="*/ 33889 h 83708"/>
                <a:gd name="connsiteX204" fmla="*/ 10689036 w 23005101"/>
                <a:gd name="connsiteY204" fmla="*/ 33889 h 83708"/>
                <a:gd name="connsiteX205" fmla="*/ 10837721 w 23005101"/>
                <a:gd name="connsiteY205" fmla="*/ 33889 h 83708"/>
                <a:gd name="connsiteX206" fmla="*/ 11017687 w 23005101"/>
                <a:gd name="connsiteY206" fmla="*/ 33889 h 83708"/>
                <a:gd name="connsiteX207" fmla="*/ 11166371 w 23005101"/>
                <a:gd name="connsiteY207" fmla="*/ 33889 h 83708"/>
                <a:gd name="connsiteX208" fmla="*/ 11345950 w 23005101"/>
                <a:gd name="connsiteY208" fmla="*/ 33889 h 83708"/>
                <a:gd name="connsiteX209" fmla="*/ 11494635 w 23005101"/>
                <a:gd name="connsiteY209" fmla="*/ 33889 h 83708"/>
                <a:gd name="connsiteX210" fmla="*/ 11674214 w 23005101"/>
                <a:gd name="connsiteY210" fmla="*/ 33889 h 83708"/>
                <a:gd name="connsiteX211" fmla="*/ 11822898 w 23005101"/>
                <a:gd name="connsiteY211" fmla="*/ 33889 h 83708"/>
                <a:gd name="connsiteX212" fmla="*/ 12002477 w 23005101"/>
                <a:gd name="connsiteY212" fmla="*/ 33889 h 83708"/>
                <a:gd name="connsiteX213" fmla="*/ 12151162 w 23005101"/>
                <a:gd name="connsiteY213" fmla="*/ 33889 h 83708"/>
                <a:gd name="connsiteX214" fmla="*/ 12330741 w 23005101"/>
                <a:gd name="connsiteY214" fmla="*/ 33889 h 83708"/>
                <a:gd name="connsiteX215" fmla="*/ 12479425 w 23005101"/>
                <a:gd name="connsiteY215" fmla="*/ 33889 h 83708"/>
                <a:gd name="connsiteX216" fmla="*/ 12659390 w 23005101"/>
                <a:gd name="connsiteY216" fmla="*/ 33889 h 83708"/>
                <a:gd name="connsiteX217" fmla="*/ 12808074 w 23005101"/>
                <a:gd name="connsiteY217" fmla="*/ 33889 h 83708"/>
                <a:gd name="connsiteX218" fmla="*/ 12987654 w 23005101"/>
                <a:gd name="connsiteY218" fmla="*/ 33889 h 83708"/>
                <a:gd name="connsiteX219" fmla="*/ 13136338 w 23005101"/>
                <a:gd name="connsiteY219" fmla="*/ 33889 h 83708"/>
                <a:gd name="connsiteX220" fmla="*/ 13315917 w 23005101"/>
                <a:gd name="connsiteY220" fmla="*/ 33889 h 83708"/>
                <a:gd name="connsiteX221" fmla="*/ 13464602 w 23005101"/>
                <a:gd name="connsiteY221" fmla="*/ 33889 h 83708"/>
                <a:gd name="connsiteX222" fmla="*/ 13644181 w 23005101"/>
                <a:gd name="connsiteY222" fmla="*/ 33889 h 83708"/>
                <a:gd name="connsiteX223" fmla="*/ 13792865 w 23005101"/>
                <a:gd name="connsiteY223" fmla="*/ 33889 h 83708"/>
                <a:gd name="connsiteX224" fmla="*/ 13972445 w 23005101"/>
                <a:gd name="connsiteY224" fmla="*/ 33889 h 83708"/>
                <a:gd name="connsiteX225" fmla="*/ 14121129 w 23005101"/>
                <a:gd name="connsiteY225" fmla="*/ 33889 h 83708"/>
                <a:gd name="connsiteX226" fmla="*/ 14300708 w 23005101"/>
                <a:gd name="connsiteY226" fmla="*/ 33889 h 83708"/>
                <a:gd name="connsiteX227" fmla="*/ 14449393 w 23005101"/>
                <a:gd name="connsiteY227" fmla="*/ 33889 h 83708"/>
                <a:gd name="connsiteX228" fmla="*/ 14629359 w 23005101"/>
                <a:gd name="connsiteY228" fmla="*/ 33889 h 83708"/>
                <a:gd name="connsiteX229" fmla="*/ 14778043 w 23005101"/>
                <a:gd name="connsiteY229" fmla="*/ 33889 h 83708"/>
                <a:gd name="connsiteX230" fmla="*/ 14957622 w 23005101"/>
                <a:gd name="connsiteY230" fmla="*/ 33889 h 83708"/>
                <a:gd name="connsiteX231" fmla="*/ 15106307 w 23005101"/>
                <a:gd name="connsiteY231" fmla="*/ 33889 h 83708"/>
                <a:gd name="connsiteX232" fmla="*/ 15286272 w 23005101"/>
                <a:gd name="connsiteY232" fmla="*/ 33889 h 83708"/>
                <a:gd name="connsiteX233" fmla="*/ 15434957 w 23005101"/>
                <a:gd name="connsiteY233" fmla="*/ 33889 h 83708"/>
                <a:gd name="connsiteX234" fmla="*/ 15614921 w 23005101"/>
                <a:gd name="connsiteY234" fmla="*/ 33889 h 83708"/>
                <a:gd name="connsiteX235" fmla="*/ 15763606 w 23005101"/>
                <a:gd name="connsiteY235" fmla="*/ 33889 h 83708"/>
                <a:gd name="connsiteX236" fmla="*/ 15943185 w 23005101"/>
                <a:gd name="connsiteY236" fmla="*/ 33889 h 83708"/>
                <a:gd name="connsiteX237" fmla="*/ 16091869 w 23005101"/>
                <a:gd name="connsiteY237" fmla="*/ 33889 h 83708"/>
                <a:gd name="connsiteX238" fmla="*/ 16271449 w 23005101"/>
                <a:gd name="connsiteY238" fmla="*/ 33889 h 83708"/>
                <a:gd name="connsiteX239" fmla="*/ 16420133 w 23005101"/>
                <a:gd name="connsiteY239" fmla="*/ 33889 h 83708"/>
                <a:gd name="connsiteX240" fmla="*/ 16600099 w 23005101"/>
                <a:gd name="connsiteY240" fmla="*/ 33889 h 83708"/>
                <a:gd name="connsiteX241" fmla="*/ 16748783 w 23005101"/>
                <a:gd name="connsiteY241" fmla="*/ 33889 h 83708"/>
                <a:gd name="connsiteX242" fmla="*/ 16928750 w 23005101"/>
                <a:gd name="connsiteY242" fmla="*/ 33889 h 83708"/>
                <a:gd name="connsiteX243" fmla="*/ 17077434 w 23005101"/>
                <a:gd name="connsiteY243" fmla="*/ 33889 h 83708"/>
                <a:gd name="connsiteX244" fmla="*/ 17257398 w 23005101"/>
                <a:gd name="connsiteY244" fmla="*/ 33889 h 83708"/>
                <a:gd name="connsiteX245" fmla="*/ 17406082 w 23005101"/>
                <a:gd name="connsiteY245" fmla="*/ 33889 h 83708"/>
                <a:gd name="connsiteX246" fmla="*/ 17585662 w 23005101"/>
                <a:gd name="connsiteY246" fmla="*/ 33889 h 83708"/>
                <a:gd name="connsiteX247" fmla="*/ 17734346 w 23005101"/>
                <a:gd name="connsiteY247" fmla="*/ 33889 h 83708"/>
                <a:gd name="connsiteX248" fmla="*/ 17914312 w 23005101"/>
                <a:gd name="connsiteY248" fmla="*/ 33889 h 83708"/>
                <a:gd name="connsiteX249" fmla="*/ 18062996 w 23005101"/>
                <a:gd name="connsiteY249" fmla="*/ 33889 h 83708"/>
                <a:gd name="connsiteX250" fmla="*/ 18242576 w 23005101"/>
                <a:gd name="connsiteY250" fmla="*/ 33889 h 83708"/>
                <a:gd name="connsiteX251" fmla="*/ 18391260 w 23005101"/>
                <a:gd name="connsiteY251" fmla="*/ 33889 h 83708"/>
                <a:gd name="connsiteX252" fmla="*/ 18570840 w 23005101"/>
                <a:gd name="connsiteY252" fmla="*/ 33889 h 83708"/>
                <a:gd name="connsiteX253" fmla="*/ 18719524 w 23005101"/>
                <a:gd name="connsiteY253" fmla="*/ 33889 h 83708"/>
                <a:gd name="connsiteX254" fmla="*/ 18899490 w 23005101"/>
                <a:gd name="connsiteY254" fmla="*/ 33889 h 83708"/>
                <a:gd name="connsiteX255" fmla="*/ 19048174 w 23005101"/>
                <a:gd name="connsiteY255" fmla="*/ 33889 h 83708"/>
                <a:gd name="connsiteX256" fmla="*/ 19228140 w 23005101"/>
                <a:gd name="connsiteY256" fmla="*/ 33889 h 83708"/>
                <a:gd name="connsiteX257" fmla="*/ 19376822 w 23005101"/>
                <a:gd name="connsiteY257" fmla="*/ 33889 h 83708"/>
                <a:gd name="connsiteX258" fmla="*/ 19556788 w 23005101"/>
                <a:gd name="connsiteY258" fmla="*/ 33889 h 83708"/>
                <a:gd name="connsiteX259" fmla="*/ 19705474 w 23005101"/>
                <a:gd name="connsiteY259" fmla="*/ 33889 h 83708"/>
                <a:gd name="connsiteX260" fmla="*/ 19885054 w 23005101"/>
                <a:gd name="connsiteY260" fmla="*/ 33889 h 83708"/>
                <a:gd name="connsiteX261" fmla="*/ 20033736 w 23005101"/>
                <a:gd name="connsiteY261" fmla="*/ 33889 h 83708"/>
                <a:gd name="connsiteX262" fmla="*/ 20213318 w 23005101"/>
                <a:gd name="connsiteY262" fmla="*/ 33889 h 83708"/>
                <a:gd name="connsiteX263" fmla="*/ 20362000 w 23005101"/>
                <a:gd name="connsiteY263" fmla="*/ 33889 h 83708"/>
                <a:gd name="connsiteX264" fmla="*/ 20541580 w 23005101"/>
                <a:gd name="connsiteY264" fmla="*/ 33889 h 83708"/>
                <a:gd name="connsiteX265" fmla="*/ 20690264 w 23005101"/>
                <a:gd name="connsiteY265" fmla="*/ 33889 h 83708"/>
                <a:gd name="connsiteX266" fmla="*/ 20869844 w 23005101"/>
                <a:gd name="connsiteY266" fmla="*/ 33889 h 83708"/>
                <a:gd name="connsiteX267" fmla="*/ 21018528 w 23005101"/>
                <a:gd name="connsiteY267" fmla="*/ 33889 h 83708"/>
                <a:gd name="connsiteX268" fmla="*/ 21198492 w 23005101"/>
                <a:gd name="connsiteY268" fmla="*/ 33889 h 83708"/>
                <a:gd name="connsiteX269" fmla="*/ 21347178 w 23005101"/>
                <a:gd name="connsiteY269" fmla="*/ 33889 h 83708"/>
                <a:gd name="connsiteX270" fmla="*/ 21527142 w 23005101"/>
                <a:gd name="connsiteY270" fmla="*/ 33889 h 83708"/>
                <a:gd name="connsiteX271" fmla="*/ 21675828 w 23005101"/>
                <a:gd name="connsiteY271" fmla="*/ 33889 h 83708"/>
                <a:gd name="connsiteX272" fmla="*/ 21855406 w 23005101"/>
                <a:gd name="connsiteY272" fmla="*/ 33889 h 83708"/>
                <a:gd name="connsiteX273" fmla="*/ 22004092 w 23005101"/>
                <a:gd name="connsiteY273" fmla="*/ 33889 h 83708"/>
                <a:gd name="connsiteX274" fmla="*/ 22184056 w 23005101"/>
                <a:gd name="connsiteY274" fmla="*/ 33889 h 83708"/>
                <a:gd name="connsiteX275" fmla="*/ 22332742 w 23005101"/>
                <a:gd name="connsiteY275" fmla="*/ 33889 h 83708"/>
                <a:gd name="connsiteX276" fmla="*/ 22512706 w 23005101"/>
                <a:gd name="connsiteY276" fmla="*/ 33889 h 83708"/>
                <a:gd name="connsiteX277" fmla="*/ 22661390 w 23005101"/>
                <a:gd name="connsiteY277" fmla="*/ 33889 h 83708"/>
                <a:gd name="connsiteX278" fmla="*/ 22840970 w 23005101"/>
                <a:gd name="connsiteY278" fmla="*/ 33889 h 83708"/>
                <a:gd name="connsiteX279" fmla="*/ 22989654 w 23005101"/>
                <a:gd name="connsiteY279" fmla="*/ 33889 h 83708"/>
                <a:gd name="connsiteX280" fmla="*/ 23005102 w 23005101"/>
                <a:gd name="connsiteY280" fmla="*/ 49722 h 83708"/>
                <a:gd name="connsiteX281" fmla="*/ 22825138 w 23005101"/>
                <a:gd name="connsiteY281" fmla="*/ 49722 h 83708"/>
                <a:gd name="connsiteX282" fmla="*/ 22676452 w 23005101"/>
                <a:gd name="connsiteY282" fmla="*/ 49722 h 83708"/>
                <a:gd name="connsiteX283" fmla="*/ 22585310 w 23005101"/>
                <a:gd name="connsiteY283" fmla="*/ 83708 h 8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708">
                  <a:moveTo>
                    <a:pt x="22585310" y="83708"/>
                  </a:moveTo>
                  <a:cubicBezTo>
                    <a:pt x="22551712" y="83708"/>
                    <a:pt x="22518114" y="72509"/>
                    <a:pt x="22495328" y="49722"/>
                  </a:cubicBezTo>
                  <a:cubicBezTo>
                    <a:pt x="22458638" y="13420"/>
                    <a:pt x="22383332" y="13420"/>
                    <a:pt x="22346644" y="49722"/>
                  </a:cubicBezTo>
                  <a:cubicBezTo>
                    <a:pt x="22301458" y="94908"/>
                    <a:pt x="22212248" y="94908"/>
                    <a:pt x="22167064" y="49722"/>
                  </a:cubicBezTo>
                  <a:cubicBezTo>
                    <a:pt x="22130374" y="13034"/>
                    <a:pt x="22055070" y="13420"/>
                    <a:pt x="22018380" y="49722"/>
                  </a:cubicBezTo>
                  <a:cubicBezTo>
                    <a:pt x="21973194" y="94908"/>
                    <a:pt x="21883984" y="94908"/>
                    <a:pt x="21838800" y="49722"/>
                  </a:cubicBezTo>
                  <a:cubicBezTo>
                    <a:pt x="21802112" y="13034"/>
                    <a:pt x="21727190" y="13420"/>
                    <a:pt x="21690116" y="49722"/>
                  </a:cubicBezTo>
                  <a:cubicBezTo>
                    <a:pt x="21644930" y="94908"/>
                    <a:pt x="21555720" y="94908"/>
                    <a:pt x="21510536" y="49722"/>
                  </a:cubicBezTo>
                  <a:cubicBezTo>
                    <a:pt x="21473848" y="13420"/>
                    <a:pt x="21398926" y="13420"/>
                    <a:pt x="21361854" y="49722"/>
                  </a:cubicBezTo>
                  <a:cubicBezTo>
                    <a:pt x="21316668" y="94908"/>
                    <a:pt x="21227456" y="94908"/>
                    <a:pt x="21182272" y="49722"/>
                  </a:cubicBezTo>
                  <a:cubicBezTo>
                    <a:pt x="21145584" y="13034"/>
                    <a:pt x="21070278" y="13420"/>
                    <a:pt x="21033590" y="49722"/>
                  </a:cubicBezTo>
                  <a:cubicBezTo>
                    <a:pt x="20988404" y="94908"/>
                    <a:pt x="20899194" y="94908"/>
                    <a:pt x="20854010" y="49722"/>
                  </a:cubicBezTo>
                  <a:cubicBezTo>
                    <a:pt x="20817320" y="13420"/>
                    <a:pt x="20742014" y="13034"/>
                    <a:pt x="20705326" y="49722"/>
                  </a:cubicBezTo>
                  <a:cubicBezTo>
                    <a:pt x="20660140" y="94908"/>
                    <a:pt x="20570930" y="94908"/>
                    <a:pt x="20525358" y="49722"/>
                  </a:cubicBezTo>
                  <a:cubicBezTo>
                    <a:pt x="20488672" y="13034"/>
                    <a:pt x="20413364" y="13420"/>
                    <a:pt x="20376676" y="49722"/>
                  </a:cubicBezTo>
                  <a:cubicBezTo>
                    <a:pt x="20331492" y="94908"/>
                    <a:pt x="20242282" y="94908"/>
                    <a:pt x="20196708" y="49722"/>
                  </a:cubicBezTo>
                  <a:cubicBezTo>
                    <a:pt x="20160022" y="13420"/>
                    <a:pt x="20084714" y="13034"/>
                    <a:pt x="20048026" y="49722"/>
                  </a:cubicBezTo>
                  <a:cubicBezTo>
                    <a:pt x="20002842" y="94908"/>
                    <a:pt x="19913632" y="94908"/>
                    <a:pt x="19868446" y="49722"/>
                  </a:cubicBezTo>
                  <a:cubicBezTo>
                    <a:pt x="19831758" y="13420"/>
                    <a:pt x="19756836" y="13420"/>
                    <a:pt x="19719762" y="49722"/>
                  </a:cubicBezTo>
                  <a:cubicBezTo>
                    <a:pt x="19674578" y="94908"/>
                    <a:pt x="19585368" y="94908"/>
                    <a:pt x="19540182" y="49722"/>
                  </a:cubicBezTo>
                  <a:cubicBezTo>
                    <a:pt x="19503494" y="13420"/>
                    <a:pt x="19428188" y="13420"/>
                    <a:pt x="19391498" y="49722"/>
                  </a:cubicBezTo>
                  <a:cubicBezTo>
                    <a:pt x="19346314" y="94908"/>
                    <a:pt x="19257104" y="94908"/>
                    <a:pt x="19211920" y="49722"/>
                  </a:cubicBezTo>
                  <a:cubicBezTo>
                    <a:pt x="19175230" y="13420"/>
                    <a:pt x="19099924" y="13420"/>
                    <a:pt x="19063234" y="49722"/>
                  </a:cubicBezTo>
                  <a:cubicBezTo>
                    <a:pt x="19018050" y="94908"/>
                    <a:pt x="18928840" y="94908"/>
                    <a:pt x="18883656" y="49722"/>
                  </a:cubicBezTo>
                  <a:cubicBezTo>
                    <a:pt x="18846966" y="13420"/>
                    <a:pt x="18771660" y="13420"/>
                    <a:pt x="18734972" y="49722"/>
                  </a:cubicBezTo>
                  <a:cubicBezTo>
                    <a:pt x="18689788" y="94908"/>
                    <a:pt x="18600576" y="94908"/>
                    <a:pt x="18555006" y="49722"/>
                  </a:cubicBezTo>
                  <a:cubicBezTo>
                    <a:pt x="18518318" y="13420"/>
                    <a:pt x="18443396" y="13420"/>
                    <a:pt x="18406320" y="49722"/>
                  </a:cubicBezTo>
                  <a:cubicBezTo>
                    <a:pt x="18360750" y="94908"/>
                    <a:pt x="18271926" y="94908"/>
                    <a:pt x="18226356" y="49722"/>
                  </a:cubicBezTo>
                  <a:cubicBezTo>
                    <a:pt x="18189668" y="13420"/>
                    <a:pt x="18114360" y="13420"/>
                    <a:pt x="18077672" y="49722"/>
                  </a:cubicBezTo>
                  <a:cubicBezTo>
                    <a:pt x="18032486" y="94908"/>
                    <a:pt x="17943276" y="94908"/>
                    <a:pt x="17898092" y="49722"/>
                  </a:cubicBezTo>
                  <a:cubicBezTo>
                    <a:pt x="17861404" y="13420"/>
                    <a:pt x="17786482" y="13420"/>
                    <a:pt x="17749408" y="49722"/>
                  </a:cubicBezTo>
                  <a:cubicBezTo>
                    <a:pt x="17704224" y="94908"/>
                    <a:pt x="17615012" y="94908"/>
                    <a:pt x="17569442" y="49722"/>
                  </a:cubicBezTo>
                  <a:cubicBezTo>
                    <a:pt x="17532754" y="13420"/>
                    <a:pt x="17457832" y="13420"/>
                    <a:pt x="17420758" y="49722"/>
                  </a:cubicBezTo>
                  <a:cubicBezTo>
                    <a:pt x="17375574" y="94908"/>
                    <a:pt x="17286362" y="94908"/>
                    <a:pt x="17240792" y="49722"/>
                  </a:cubicBezTo>
                  <a:cubicBezTo>
                    <a:pt x="17203718" y="13034"/>
                    <a:pt x="17128796" y="13420"/>
                    <a:pt x="17092108" y="49722"/>
                  </a:cubicBezTo>
                  <a:cubicBezTo>
                    <a:pt x="17046538" y="94908"/>
                    <a:pt x="16957714" y="94908"/>
                    <a:pt x="16912528" y="49722"/>
                  </a:cubicBezTo>
                  <a:cubicBezTo>
                    <a:pt x="16875840" y="13034"/>
                    <a:pt x="16800532" y="13420"/>
                    <a:pt x="16763844" y="49722"/>
                  </a:cubicBezTo>
                  <a:cubicBezTo>
                    <a:pt x="16718660" y="94908"/>
                    <a:pt x="16629450" y="94908"/>
                    <a:pt x="16584265" y="49722"/>
                  </a:cubicBezTo>
                  <a:cubicBezTo>
                    <a:pt x="16547577" y="13034"/>
                    <a:pt x="16472269" y="13420"/>
                    <a:pt x="16435581" y="49722"/>
                  </a:cubicBezTo>
                  <a:cubicBezTo>
                    <a:pt x="16390010" y="94908"/>
                    <a:pt x="16301186" y="94908"/>
                    <a:pt x="16255616" y="49722"/>
                  </a:cubicBezTo>
                  <a:cubicBezTo>
                    <a:pt x="16218927" y="13420"/>
                    <a:pt x="16143619" y="13420"/>
                    <a:pt x="16106931" y="49722"/>
                  </a:cubicBezTo>
                  <a:cubicBezTo>
                    <a:pt x="16061361" y="94908"/>
                    <a:pt x="15972536" y="94908"/>
                    <a:pt x="15926966" y="49722"/>
                  </a:cubicBezTo>
                  <a:cubicBezTo>
                    <a:pt x="15890277" y="13420"/>
                    <a:pt x="15815355" y="13420"/>
                    <a:pt x="15778281" y="49722"/>
                  </a:cubicBezTo>
                  <a:cubicBezTo>
                    <a:pt x="15733097" y="94908"/>
                    <a:pt x="15643886" y="94908"/>
                    <a:pt x="15598702" y="49722"/>
                  </a:cubicBezTo>
                  <a:cubicBezTo>
                    <a:pt x="15562013" y="13034"/>
                    <a:pt x="15486706" y="13420"/>
                    <a:pt x="15450018" y="49722"/>
                  </a:cubicBezTo>
                  <a:cubicBezTo>
                    <a:pt x="15404834" y="94908"/>
                    <a:pt x="15315622" y="94908"/>
                    <a:pt x="15270438" y="49722"/>
                  </a:cubicBezTo>
                  <a:cubicBezTo>
                    <a:pt x="15233750" y="13420"/>
                    <a:pt x="15158443" y="13034"/>
                    <a:pt x="15121754" y="49722"/>
                  </a:cubicBezTo>
                  <a:cubicBezTo>
                    <a:pt x="15076570" y="94908"/>
                    <a:pt x="14987359" y="94908"/>
                    <a:pt x="14942175" y="49722"/>
                  </a:cubicBezTo>
                  <a:cubicBezTo>
                    <a:pt x="14905486" y="13034"/>
                    <a:pt x="14830179" y="13420"/>
                    <a:pt x="14793490" y="49722"/>
                  </a:cubicBezTo>
                  <a:cubicBezTo>
                    <a:pt x="14748306" y="94908"/>
                    <a:pt x="14659095" y="94908"/>
                    <a:pt x="14613911" y="49722"/>
                  </a:cubicBezTo>
                  <a:cubicBezTo>
                    <a:pt x="14577222" y="13420"/>
                    <a:pt x="14501915" y="13420"/>
                    <a:pt x="14465227" y="49722"/>
                  </a:cubicBezTo>
                  <a:cubicBezTo>
                    <a:pt x="14420043" y="94908"/>
                    <a:pt x="14330831" y="94908"/>
                    <a:pt x="14285647" y="49722"/>
                  </a:cubicBezTo>
                  <a:cubicBezTo>
                    <a:pt x="14248959" y="13420"/>
                    <a:pt x="14173652" y="13420"/>
                    <a:pt x="14136963" y="49722"/>
                  </a:cubicBezTo>
                  <a:cubicBezTo>
                    <a:pt x="14091779" y="94908"/>
                    <a:pt x="14002568" y="94908"/>
                    <a:pt x="13957384" y="49722"/>
                  </a:cubicBezTo>
                  <a:cubicBezTo>
                    <a:pt x="13920695" y="13420"/>
                    <a:pt x="13845388" y="13420"/>
                    <a:pt x="13808699" y="49722"/>
                  </a:cubicBezTo>
                  <a:cubicBezTo>
                    <a:pt x="13763516" y="94908"/>
                    <a:pt x="13674304" y="94908"/>
                    <a:pt x="13628734" y="49722"/>
                  </a:cubicBezTo>
                  <a:cubicBezTo>
                    <a:pt x="13592046" y="13420"/>
                    <a:pt x="13516738" y="13420"/>
                    <a:pt x="13480049" y="49722"/>
                  </a:cubicBezTo>
                  <a:cubicBezTo>
                    <a:pt x="13434865" y="94908"/>
                    <a:pt x="13345655" y="94908"/>
                    <a:pt x="13300085" y="49722"/>
                  </a:cubicBezTo>
                  <a:cubicBezTo>
                    <a:pt x="13263396" y="13420"/>
                    <a:pt x="13188474" y="13420"/>
                    <a:pt x="13151400" y="49722"/>
                  </a:cubicBezTo>
                  <a:cubicBezTo>
                    <a:pt x="13106215" y="94908"/>
                    <a:pt x="13017005" y="94908"/>
                    <a:pt x="12971434" y="49722"/>
                  </a:cubicBezTo>
                  <a:cubicBezTo>
                    <a:pt x="12934746" y="13420"/>
                    <a:pt x="12859824" y="13420"/>
                    <a:pt x="12822750" y="49722"/>
                  </a:cubicBezTo>
                  <a:cubicBezTo>
                    <a:pt x="12777565" y="94908"/>
                    <a:pt x="12688355" y="94908"/>
                    <a:pt x="12643171" y="49722"/>
                  </a:cubicBezTo>
                  <a:cubicBezTo>
                    <a:pt x="12606482" y="13420"/>
                    <a:pt x="12531175" y="13420"/>
                    <a:pt x="12494486" y="49722"/>
                  </a:cubicBezTo>
                  <a:cubicBezTo>
                    <a:pt x="12449301" y="94908"/>
                    <a:pt x="12360091" y="94908"/>
                    <a:pt x="12314907" y="49722"/>
                  </a:cubicBezTo>
                  <a:cubicBezTo>
                    <a:pt x="12278218" y="13420"/>
                    <a:pt x="12202911" y="13420"/>
                    <a:pt x="12166223" y="49722"/>
                  </a:cubicBezTo>
                  <a:cubicBezTo>
                    <a:pt x="12120652" y="94908"/>
                    <a:pt x="12031827" y="94908"/>
                    <a:pt x="11986257" y="49722"/>
                  </a:cubicBezTo>
                  <a:cubicBezTo>
                    <a:pt x="11949569" y="13034"/>
                    <a:pt x="11874261" y="13420"/>
                    <a:pt x="11837573" y="49722"/>
                  </a:cubicBezTo>
                  <a:cubicBezTo>
                    <a:pt x="11792389" y="94908"/>
                    <a:pt x="11703178" y="94908"/>
                    <a:pt x="11657607" y="49722"/>
                  </a:cubicBezTo>
                  <a:cubicBezTo>
                    <a:pt x="11620919" y="13034"/>
                    <a:pt x="11545611" y="13420"/>
                    <a:pt x="11508923" y="49722"/>
                  </a:cubicBezTo>
                  <a:cubicBezTo>
                    <a:pt x="11463352" y="94908"/>
                    <a:pt x="11374528" y="94908"/>
                    <a:pt x="11328958" y="49722"/>
                  </a:cubicBezTo>
                  <a:cubicBezTo>
                    <a:pt x="11292269" y="13034"/>
                    <a:pt x="11216962" y="13420"/>
                    <a:pt x="11180273" y="49722"/>
                  </a:cubicBezTo>
                  <a:cubicBezTo>
                    <a:pt x="11135088" y="94908"/>
                    <a:pt x="11045878" y="94908"/>
                    <a:pt x="11000694" y="49722"/>
                  </a:cubicBezTo>
                  <a:cubicBezTo>
                    <a:pt x="10964005" y="13420"/>
                    <a:pt x="10889084" y="13420"/>
                    <a:pt x="10852010" y="49722"/>
                  </a:cubicBezTo>
                  <a:cubicBezTo>
                    <a:pt x="10806439" y="94908"/>
                    <a:pt x="10717614" y="94908"/>
                    <a:pt x="10672044" y="49722"/>
                  </a:cubicBezTo>
                  <a:cubicBezTo>
                    <a:pt x="10634970" y="13034"/>
                    <a:pt x="10560048" y="13420"/>
                    <a:pt x="10523359" y="49722"/>
                  </a:cubicBezTo>
                  <a:cubicBezTo>
                    <a:pt x="10478176" y="94908"/>
                    <a:pt x="10388965" y="94908"/>
                    <a:pt x="10343780" y="49722"/>
                  </a:cubicBezTo>
                  <a:cubicBezTo>
                    <a:pt x="10307093" y="13420"/>
                    <a:pt x="10232171" y="13034"/>
                    <a:pt x="10195096" y="49722"/>
                  </a:cubicBezTo>
                  <a:cubicBezTo>
                    <a:pt x="10149912" y="94908"/>
                    <a:pt x="10060702" y="94908"/>
                    <a:pt x="10015517" y="49722"/>
                  </a:cubicBezTo>
                  <a:cubicBezTo>
                    <a:pt x="9978829" y="13420"/>
                    <a:pt x="9903521" y="13420"/>
                    <a:pt x="9866833" y="49722"/>
                  </a:cubicBezTo>
                  <a:cubicBezTo>
                    <a:pt x="9821648" y="94908"/>
                    <a:pt x="9732437" y="94908"/>
                    <a:pt x="9687253" y="49722"/>
                  </a:cubicBezTo>
                  <a:cubicBezTo>
                    <a:pt x="9650565" y="13420"/>
                    <a:pt x="9575257" y="13420"/>
                    <a:pt x="9538569" y="49722"/>
                  </a:cubicBezTo>
                  <a:cubicBezTo>
                    <a:pt x="9493385" y="94908"/>
                    <a:pt x="9404174" y="94908"/>
                    <a:pt x="9358989" y="49722"/>
                  </a:cubicBezTo>
                  <a:cubicBezTo>
                    <a:pt x="9322301" y="13420"/>
                    <a:pt x="9246994" y="13420"/>
                    <a:pt x="9210305" y="49722"/>
                  </a:cubicBezTo>
                  <a:cubicBezTo>
                    <a:pt x="9164734" y="94908"/>
                    <a:pt x="9075910" y="94908"/>
                    <a:pt x="9030340" y="49722"/>
                  </a:cubicBezTo>
                  <a:cubicBezTo>
                    <a:pt x="8993651" y="13420"/>
                    <a:pt x="8918343" y="13420"/>
                    <a:pt x="8881655" y="49722"/>
                  </a:cubicBezTo>
                  <a:cubicBezTo>
                    <a:pt x="8836085" y="94908"/>
                    <a:pt x="8747260" y="94908"/>
                    <a:pt x="8701690" y="49722"/>
                  </a:cubicBezTo>
                  <a:cubicBezTo>
                    <a:pt x="8665001" y="13420"/>
                    <a:pt x="8589694" y="13420"/>
                    <a:pt x="8553006" y="49722"/>
                  </a:cubicBezTo>
                  <a:cubicBezTo>
                    <a:pt x="8507821" y="94908"/>
                    <a:pt x="8418611" y="94908"/>
                    <a:pt x="8373427" y="49722"/>
                  </a:cubicBezTo>
                  <a:cubicBezTo>
                    <a:pt x="8336352" y="13420"/>
                    <a:pt x="8261430" y="13420"/>
                    <a:pt x="8224742" y="49722"/>
                  </a:cubicBezTo>
                  <a:cubicBezTo>
                    <a:pt x="8179558" y="94908"/>
                    <a:pt x="8090347" y="94908"/>
                    <a:pt x="8045163" y="49722"/>
                  </a:cubicBezTo>
                  <a:cubicBezTo>
                    <a:pt x="8008474" y="13420"/>
                    <a:pt x="7933167" y="13420"/>
                    <a:pt x="7896479" y="49722"/>
                  </a:cubicBezTo>
                  <a:cubicBezTo>
                    <a:pt x="7851294" y="94908"/>
                    <a:pt x="7762084" y="94908"/>
                    <a:pt x="7716899" y="49722"/>
                  </a:cubicBezTo>
                  <a:cubicBezTo>
                    <a:pt x="7680211" y="13420"/>
                    <a:pt x="7604903" y="13420"/>
                    <a:pt x="7568215" y="49722"/>
                  </a:cubicBezTo>
                  <a:cubicBezTo>
                    <a:pt x="7523031" y="94908"/>
                    <a:pt x="7433820" y="94908"/>
                    <a:pt x="7388636" y="49722"/>
                  </a:cubicBezTo>
                  <a:cubicBezTo>
                    <a:pt x="7351947" y="13420"/>
                    <a:pt x="7277026" y="13420"/>
                    <a:pt x="7239951" y="49722"/>
                  </a:cubicBezTo>
                  <a:cubicBezTo>
                    <a:pt x="7194767" y="94908"/>
                    <a:pt x="7105557" y="94908"/>
                    <a:pt x="7060372" y="49722"/>
                  </a:cubicBezTo>
                  <a:cubicBezTo>
                    <a:pt x="7023683" y="13420"/>
                    <a:pt x="6948376" y="13420"/>
                    <a:pt x="6911688" y="49722"/>
                  </a:cubicBezTo>
                  <a:cubicBezTo>
                    <a:pt x="6866503" y="94908"/>
                    <a:pt x="6777293" y="94908"/>
                    <a:pt x="6732108" y="49722"/>
                  </a:cubicBezTo>
                  <a:cubicBezTo>
                    <a:pt x="6695420" y="13420"/>
                    <a:pt x="6620112" y="13420"/>
                    <a:pt x="6583424" y="49722"/>
                  </a:cubicBezTo>
                  <a:cubicBezTo>
                    <a:pt x="6537853" y="94908"/>
                    <a:pt x="6449029" y="94908"/>
                    <a:pt x="6403458" y="49722"/>
                  </a:cubicBezTo>
                  <a:cubicBezTo>
                    <a:pt x="6366770" y="13420"/>
                    <a:pt x="6291849" y="13420"/>
                    <a:pt x="6254774" y="49722"/>
                  </a:cubicBezTo>
                  <a:cubicBezTo>
                    <a:pt x="6209589" y="94908"/>
                    <a:pt x="6120379" y="94908"/>
                    <a:pt x="6075195" y="49722"/>
                  </a:cubicBezTo>
                  <a:cubicBezTo>
                    <a:pt x="6038506" y="13420"/>
                    <a:pt x="5963585" y="13420"/>
                    <a:pt x="5926511" y="49722"/>
                  </a:cubicBezTo>
                  <a:cubicBezTo>
                    <a:pt x="5881326" y="94908"/>
                    <a:pt x="5792115" y="94908"/>
                    <a:pt x="5746931" y="49722"/>
                  </a:cubicBezTo>
                  <a:cubicBezTo>
                    <a:pt x="5710243" y="13420"/>
                    <a:pt x="5634935" y="13420"/>
                    <a:pt x="5598247" y="49722"/>
                  </a:cubicBezTo>
                  <a:cubicBezTo>
                    <a:pt x="5553062" y="94908"/>
                    <a:pt x="5463852" y="94908"/>
                    <a:pt x="5418281" y="49722"/>
                  </a:cubicBezTo>
                  <a:cubicBezTo>
                    <a:pt x="5381593" y="13420"/>
                    <a:pt x="5306672" y="13420"/>
                    <a:pt x="5269597" y="49722"/>
                  </a:cubicBezTo>
                  <a:cubicBezTo>
                    <a:pt x="5224413" y="94908"/>
                    <a:pt x="5135202" y="94908"/>
                    <a:pt x="5090018" y="49722"/>
                  </a:cubicBezTo>
                  <a:cubicBezTo>
                    <a:pt x="5053330" y="13420"/>
                    <a:pt x="4978408" y="13420"/>
                    <a:pt x="4941333" y="49722"/>
                  </a:cubicBezTo>
                  <a:cubicBezTo>
                    <a:pt x="4895763" y="94908"/>
                    <a:pt x="4806939" y="94908"/>
                    <a:pt x="4761368" y="49722"/>
                  </a:cubicBezTo>
                  <a:cubicBezTo>
                    <a:pt x="4724679" y="13420"/>
                    <a:pt x="4649372" y="13420"/>
                    <a:pt x="4612684" y="49722"/>
                  </a:cubicBezTo>
                  <a:cubicBezTo>
                    <a:pt x="4567499" y="94908"/>
                    <a:pt x="4478289" y="94908"/>
                    <a:pt x="4433104" y="49722"/>
                  </a:cubicBezTo>
                  <a:cubicBezTo>
                    <a:pt x="4396416" y="13420"/>
                    <a:pt x="4321495" y="13420"/>
                    <a:pt x="4284420" y="49722"/>
                  </a:cubicBezTo>
                  <a:cubicBezTo>
                    <a:pt x="4239235" y="94908"/>
                    <a:pt x="4150025" y="94908"/>
                    <a:pt x="4104840" y="49722"/>
                  </a:cubicBezTo>
                  <a:cubicBezTo>
                    <a:pt x="4068152" y="13420"/>
                    <a:pt x="3992845" y="13420"/>
                    <a:pt x="3956156" y="49722"/>
                  </a:cubicBezTo>
                  <a:cubicBezTo>
                    <a:pt x="3910586" y="94908"/>
                    <a:pt x="3821761" y="94908"/>
                    <a:pt x="3776190" y="49722"/>
                  </a:cubicBezTo>
                  <a:cubicBezTo>
                    <a:pt x="3739502" y="13420"/>
                    <a:pt x="3664581" y="13420"/>
                    <a:pt x="3627506" y="49722"/>
                  </a:cubicBezTo>
                  <a:cubicBezTo>
                    <a:pt x="3582322" y="94908"/>
                    <a:pt x="3493111" y="94908"/>
                    <a:pt x="3447541" y="49722"/>
                  </a:cubicBezTo>
                  <a:cubicBezTo>
                    <a:pt x="3410852" y="13420"/>
                    <a:pt x="3335545" y="13420"/>
                    <a:pt x="3298857" y="49722"/>
                  </a:cubicBezTo>
                  <a:cubicBezTo>
                    <a:pt x="3253286" y="94908"/>
                    <a:pt x="3164462" y="94908"/>
                    <a:pt x="3118891" y="49722"/>
                  </a:cubicBezTo>
                  <a:cubicBezTo>
                    <a:pt x="3082202" y="13420"/>
                    <a:pt x="3006895" y="13420"/>
                    <a:pt x="2970207" y="49722"/>
                  </a:cubicBezTo>
                  <a:cubicBezTo>
                    <a:pt x="2924636" y="94908"/>
                    <a:pt x="2835812" y="94908"/>
                    <a:pt x="2790241" y="49722"/>
                  </a:cubicBezTo>
                  <a:cubicBezTo>
                    <a:pt x="2753553" y="13420"/>
                    <a:pt x="2678245" y="13420"/>
                    <a:pt x="2641557" y="49722"/>
                  </a:cubicBezTo>
                  <a:cubicBezTo>
                    <a:pt x="2596373" y="94908"/>
                    <a:pt x="2507162" y="94908"/>
                    <a:pt x="2461977" y="49722"/>
                  </a:cubicBezTo>
                  <a:cubicBezTo>
                    <a:pt x="2425289" y="13420"/>
                    <a:pt x="2349982" y="13420"/>
                    <a:pt x="2313293" y="49722"/>
                  </a:cubicBezTo>
                  <a:cubicBezTo>
                    <a:pt x="2268109" y="94908"/>
                    <a:pt x="2178898" y="94908"/>
                    <a:pt x="2133714" y="49722"/>
                  </a:cubicBezTo>
                  <a:cubicBezTo>
                    <a:pt x="2097025" y="13420"/>
                    <a:pt x="2021718" y="13420"/>
                    <a:pt x="1985030" y="49722"/>
                  </a:cubicBezTo>
                  <a:cubicBezTo>
                    <a:pt x="1939845" y="94908"/>
                    <a:pt x="1850635" y="94908"/>
                    <a:pt x="1805450" y="49722"/>
                  </a:cubicBezTo>
                  <a:cubicBezTo>
                    <a:pt x="1768762" y="13420"/>
                    <a:pt x="1693454" y="13420"/>
                    <a:pt x="1656766" y="49722"/>
                  </a:cubicBezTo>
                  <a:cubicBezTo>
                    <a:pt x="1611195" y="94908"/>
                    <a:pt x="1522371" y="94908"/>
                    <a:pt x="1476800" y="49722"/>
                  </a:cubicBezTo>
                  <a:cubicBezTo>
                    <a:pt x="1440112" y="13420"/>
                    <a:pt x="1364804" y="13420"/>
                    <a:pt x="1328116" y="49722"/>
                  </a:cubicBezTo>
                  <a:cubicBezTo>
                    <a:pt x="1282545" y="94908"/>
                    <a:pt x="1193721" y="94908"/>
                    <a:pt x="1148150" y="49722"/>
                  </a:cubicBezTo>
                  <a:cubicBezTo>
                    <a:pt x="1111462" y="13420"/>
                    <a:pt x="1036155" y="13420"/>
                    <a:pt x="999466" y="49722"/>
                  </a:cubicBezTo>
                  <a:cubicBezTo>
                    <a:pt x="954282" y="94908"/>
                    <a:pt x="865071" y="94908"/>
                    <a:pt x="819887" y="49722"/>
                  </a:cubicBezTo>
                  <a:cubicBezTo>
                    <a:pt x="783198" y="13420"/>
                    <a:pt x="707891" y="13420"/>
                    <a:pt x="671203" y="49722"/>
                  </a:cubicBezTo>
                  <a:cubicBezTo>
                    <a:pt x="626018" y="94908"/>
                    <a:pt x="536808" y="94908"/>
                    <a:pt x="491623" y="49722"/>
                  </a:cubicBezTo>
                  <a:cubicBezTo>
                    <a:pt x="454935" y="13420"/>
                    <a:pt x="379627" y="13420"/>
                    <a:pt x="342939" y="49722"/>
                  </a:cubicBezTo>
                  <a:cubicBezTo>
                    <a:pt x="297754" y="94908"/>
                    <a:pt x="208544" y="94908"/>
                    <a:pt x="163359" y="49722"/>
                  </a:cubicBezTo>
                  <a:cubicBezTo>
                    <a:pt x="126671" y="13420"/>
                    <a:pt x="51364" y="13420"/>
                    <a:pt x="14675" y="49722"/>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2"/>
                  </a:lnTo>
                  <a:cubicBezTo>
                    <a:pt x="22959918" y="94908"/>
                    <a:pt x="22870708" y="94908"/>
                    <a:pt x="22825138" y="49722"/>
                  </a:cubicBezTo>
                  <a:cubicBezTo>
                    <a:pt x="22788448" y="13420"/>
                    <a:pt x="22713528" y="13420"/>
                    <a:pt x="22676452" y="49722"/>
                  </a:cubicBezTo>
                  <a:cubicBezTo>
                    <a:pt x="22652508" y="72122"/>
                    <a:pt x="22618910" y="83708"/>
                    <a:pt x="22585310" y="83708"/>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54" name="Freeform: Shape 53">
              <a:extLst>
                <a:ext uri="{FF2B5EF4-FFF2-40B4-BE49-F238E27FC236}">
                  <a16:creationId xmlns:a16="http://schemas.microsoft.com/office/drawing/2014/main" id="{B79687CB-D14E-41DE-9BEC-88D1C2B5913E}"/>
                </a:ext>
              </a:extLst>
            </p:cNvPr>
            <p:cNvSpPr/>
            <p:nvPr/>
          </p:nvSpPr>
          <p:spPr>
            <a:xfrm>
              <a:off x="-51438" y="6149142"/>
              <a:ext cx="23005101" cy="83611"/>
            </a:xfrm>
            <a:custGeom>
              <a:avLst/>
              <a:gdLst>
                <a:gd name="connsiteX0" fmla="*/ 22585310 w 23005101"/>
                <a:gd name="connsiteY0" fmla="*/ 83323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3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3"/>
                  </a:moveTo>
                  <a:cubicBezTo>
                    <a:pt x="22551712" y="83323"/>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3"/>
                    <a:pt x="22585310" y="83323"/>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55" name="Freeform: Shape 54">
              <a:extLst>
                <a:ext uri="{FF2B5EF4-FFF2-40B4-BE49-F238E27FC236}">
                  <a16:creationId xmlns:a16="http://schemas.microsoft.com/office/drawing/2014/main" id="{6524524C-9392-4929-AEF0-D1AF937F11A4}"/>
                </a:ext>
              </a:extLst>
            </p:cNvPr>
            <p:cNvSpPr/>
            <p:nvPr/>
          </p:nvSpPr>
          <p:spPr>
            <a:xfrm>
              <a:off x="-51438" y="6422570"/>
              <a:ext cx="23005101" cy="83611"/>
            </a:xfrm>
            <a:custGeom>
              <a:avLst/>
              <a:gdLst>
                <a:gd name="connsiteX0" fmla="*/ 22585310 w 23005101"/>
                <a:gd name="connsiteY0" fmla="*/ 83323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3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3"/>
                  </a:moveTo>
                  <a:cubicBezTo>
                    <a:pt x="22551712" y="83323"/>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3"/>
                    <a:pt x="22585310" y="83323"/>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56" name="Freeform: Shape 55">
              <a:extLst>
                <a:ext uri="{FF2B5EF4-FFF2-40B4-BE49-F238E27FC236}">
                  <a16:creationId xmlns:a16="http://schemas.microsoft.com/office/drawing/2014/main" id="{11072E6E-375C-4744-9AC5-DCE18173D296}"/>
                </a:ext>
              </a:extLst>
            </p:cNvPr>
            <p:cNvSpPr/>
            <p:nvPr/>
          </p:nvSpPr>
          <p:spPr>
            <a:xfrm>
              <a:off x="-51438" y="6695612"/>
              <a:ext cx="23005101" cy="83708"/>
            </a:xfrm>
            <a:custGeom>
              <a:avLst/>
              <a:gdLst>
                <a:gd name="connsiteX0" fmla="*/ 22585310 w 23005101"/>
                <a:gd name="connsiteY0" fmla="*/ 83708 h 83708"/>
                <a:gd name="connsiteX1" fmla="*/ 22495328 w 23005101"/>
                <a:gd name="connsiteY1" fmla="*/ 49723 h 83708"/>
                <a:gd name="connsiteX2" fmla="*/ 22346644 w 23005101"/>
                <a:gd name="connsiteY2" fmla="*/ 49723 h 83708"/>
                <a:gd name="connsiteX3" fmla="*/ 22167064 w 23005101"/>
                <a:gd name="connsiteY3" fmla="*/ 49723 h 83708"/>
                <a:gd name="connsiteX4" fmla="*/ 22018380 w 23005101"/>
                <a:gd name="connsiteY4" fmla="*/ 49723 h 83708"/>
                <a:gd name="connsiteX5" fmla="*/ 21838800 w 23005101"/>
                <a:gd name="connsiteY5" fmla="*/ 49723 h 83708"/>
                <a:gd name="connsiteX6" fmla="*/ 21690116 w 23005101"/>
                <a:gd name="connsiteY6" fmla="*/ 49723 h 83708"/>
                <a:gd name="connsiteX7" fmla="*/ 21510536 w 23005101"/>
                <a:gd name="connsiteY7" fmla="*/ 49723 h 83708"/>
                <a:gd name="connsiteX8" fmla="*/ 21361854 w 23005101"/>
                <a:gd name="connsiteY8" fmla="*/ 49723 h 83708"/>
                <a:gd name="connsiteX9" fmla="*/ 21182272 w 23005101"/>
                <a:gd name="connsiteY9" fmla="*/ 49723 h 83708"/>
                <a:gd name="connsiteX10" fmla="*/ 21033590 w 23005101"/>
                <a:gd name="connsiteY10" fmla="*/ 49723 h 83708"/>
                <a:gd name="connsiteX11" fmla="*/ 20854010 w 23005101"/>
                <a:gd name="connsiteY11" fmla="*/ 49723 h 83708"/>
                <a:gd name="connsiteX12" fmla="*/ 20705326 w 23005101"/>
                <a:gd name="connsiteY12" fmla="*/ 49723 h 83708"/>
                <a:gd name="connsiteX13" fmla="*/ 20525358 w 23005101"/>
                <a:gd name="connsiteY13" fmla="*/ 49723 h 83708"/>
                <a:gd name="connsiteX14" fmla="*/ 20376676 w 23005101"/>
                <a:gd name="connsiteY14" fmla="*/ 49723 h 83708"/>
                <a:gd name="connsiteX15" fmla="*/ 20196708 w 23005101"/>
                <a:gd name="connsiteY15" fmla="*/ 49723 h 83708"/>
                <a:gd name="connsiteX16" fmla="*/ 20048026 w 23005101"/>
                <a:gd name="connsiteY16" fmla="*/ 49723 h 83708"/>
                <a:gd name="connsiteX17" fmla="*/ 19868446 w 23005101"/>
                <a:gd name="connsiteY17" fmla="*/ 49723 h 83708"/>
                <a:gd name="connsiteX18" fmla="*/ 19719762 w 23005101"/>
                <a:gd name="connsiteY18" fmla="*/ 49723 h 83708"/>
                <a:gd name="connsiteX19" fmla="*/ 19540182 w 23005101"/>
                <a:gd name="connsiteY19" fmla="*/ 49723 h 83708"/>
                <a:gd name="connsiteX20" fmla="*/ 19391498 w 23005101"/>
                <a:gd name="connsiteY20" fmla="*/ 49723 h 83708"/>
                <a:gd name="connsiteX21" fmla="*/ 19211920 w 23005101"/>
                <a:gd name="connsiteY21" fmla="*/ 49723 h 83708"/>
                <a:gd name="connsiteX22" fmla="*/ 19063234 w 23005101"/>
                <a:gd name="connsiteY22" fmla="*/ 49723 h 83708"/>
                <a:gd name="connsiteX23" fmla="*/ 18883656 w 23005101"/>
                <a:gd name="connsiteY23" fmla="*/ 49723 h 83708"/>
                <a:gd name="connsiteX24" fmla="*/ 18734972 w 23005101"/>
                <a:gd name="connsiteY24" fmla="*/ 49723 h 83708"/>
                <a:gd name="connsiteX25" fmla="*/ 18555006 w 23005101"/>
                <a:gd name="connsiteY25" fmla="*/ 49723 h 83708"/>
                <a:gd name="connsiteX26" fmla="*/ 18406320 w 23005101"/>
                <a:gd name="connsiteY26" fmla="*/ 49723 h 83708"/>
                <a:gd name="connsiteX27" fmla="*/ 18226356 w 23005101"/>
                <a:gd name="connsiteY27" fmla="*/ 49723 h 83708"/>
                <a:gd name="connsiteX28" fmla="*/ 18077672 w 23005101"/>
                <a:gd name="connsiteY28" fmla="*/ 49723 h 83708"/>
                <a:gd name="connsiteX29" fmla="*/ 17898092 w 23005101"/>
                <a:gd name="connsiteY29" fmla="*/ 49723 h 83708"/>
                <a:gd name="connsiteX30" fmla="*/ 17749408 w 23005101"/>
                <a:gd name="connsiteY30" fmla="*/ 49723 h 83708"/>
                <a:gd name="connsiteX31" fmla="*/ 17569442 w 23005101"/>
                <a:gd name="connsiteY31" fmla="*/ 49723 h 83708"/>
                <a:gd name="connsiteX32" fmla="*/ 17420758 w 23005101"/>
                <a:gd name="connsiteY32" fmla="*/ 49723 h 83708"/>
                <a:gd name="connsiteX33" fmla="*/ 17240792 w 23005101"/>
                <a:gd name="connsiteY33" fmla="*/ 49723 h 83708"/>
                <a:gd name="connsiteX34" fmla="*/ 17092108 w 23005101"/>
                <a:gd name="connsiteY34" fmla="*/ 49723 h 83708"/>
                <a:gd name="connsiteX35" fmla="*/ 16912528 w 23005101"/>
                <a:gd name="connsiteY35" fmla="*/ 49723 h 83708"/>
                <a:gd name="connsiteX36" fmla="*/ 16763844 w 23005101"/>
                <a:gd name="connsiteY36" fmla="*/ 49723 h 83708"/>
                <a:gd name="connsiteX37" fmla="*/ 16584265 w 23005101"/>
                <a:gd name="connsiteY37" fmla="*/ 49723 h 83708"/>
                <a:gd name="connsiteX38" fmla="*/ 16435581 w 23005101"/>
                <a:gd name="connsiteY38" fmla="*/ 49723 h 83708"/>
                <a:gd name="connsiteX39" fmla="*/ 16255616 w 23005101"/>
                <a:gd name="connsiteY39" fmla="*/ 49723 h 83708"/>
                <a:gd name="connsiteX40" fmla="*/ 16106931 w 23005101"/>
                <a:gd name="connsiteY40" fmla="*/ 49723 h 83708"/>
                <a:gd name="connsiteX41" fmla="*/ 15926966 w 23005101"/>
                <a:gd name="connsiteY41" fmla="*/ 49723 h 83708"/>
                <a:gd name="connsiteX42" fmla="*/ 15778281 w 23005101"/>
                <a:gd name="connsiteY42" fmla="*/ 49723 h 83708"/>
                <a:gd name="connsiteX43" fmla="*/ 15598702 w 23005101"/>
                <a:gd name="connsiteY43" fmla="*/ 49723 h 83708"/>
                <a:gd name="connsiteX44" fmla="*/ 15450018 w 23005101"/>
                <a:gd name="connsiteY44" fmla="*/ 49723 h 83708"/>
                <a:gd name="connsiteX45" fmla="*/ 15270438 w 23005101"/>
                <a:gd name="connsiteY45" fmla="*/ 49723 h 83708"/>
                <a:gd name="connsiteX46" fmla="*/ 15121754 w 23005101"/>
                <a:gd name="connsiteY46" fmla="*/ 49723 h 83708"/>
                <a:gd name="connsiteX47" fmla="*/ 14942175 w 23005101"/>
                <a:gd name="connsiteY47" fmla="*/ 49723 h 83708"/>
                <a:gd name="connsiteX48" fmla="*/ 14793490 w 23005101"/>
                <a:gd name="connsiteY48" fmla="*/ 49723 h 83708"/>
                <a:gd name="connsiteX49" fmla="*/ 14613911 w 23005101"/>
                <a:gd name="connsiteY49" fmla="*/ 49723 h 83708"/>
                <a:gd name="connsiteX50" fmla="*/ 14465227 w 23005101"/>
                <a:gd name="connsiteY50" fmla="*/ 49723 h 83708"/>
                <a:gd name="connsiteX51" fmla="*/ 14285647 w 23005101"/>
                <a:gd name="connsiteY51" fmla="*/ 49723 h 83708"/>
                <a:gd name="connsiteX52" fmla="*/ 14136963 w 23005101"/>
                <a:gd name="connsiteY52" fmla="*/ 49723 h 83708"/>
                <a:gd name="connsiteX53" fmla="*/ 13957384 w 23005101"/>
                <a:gd name="connsiteY53" fmla="*/ 49723 h 83708"/>
                <a:gd name="connsiteX54" fmla="*/ 13808699 w 23005101"/>
                <a:gd name="connsiteY54" fmla="*/ 49723 h 83708"/>
                <a:gd name="connsiteX55" fmla="*/ 13628734 w 23005101"/>
                <a:gd name="connsiteY55" fmla="*/ 49723 h 83708"/>
                <a:gd name="connsiteX56" fmla="*/ 13480049 w 23005101"/>
                <a:gd name="connsiteY56" fmla="*/ 49723 h 83708"/>
                <a:gd name="connsiteX57" fmla="*/ 13300085 w 23005101"/>
                <a:gd name="connsiteY57" fmla="*/ 49723 h 83708"/>
                <a:gd name="connsiteX58" fmla="*/ 13151400 w 23005101"/>
                <a:gd name="connsiteY58" fmla="*/ 49723 h 83708"/>
                <a:gd name="connsiteX59" fmla="*/ 12971434 w 23005101"/>
                <a:gd name="connsiteY59" fmla="*/ 49723 h 83708"/>
                <a:gd name="connsiteX60" fmla="*/ 12822750 w 23005101"/>
                <a:gd name="connsiteY60" fmla="*/ 49723 h 83708"/>
                <a:gd name="connsiteX61" fmla="*/ 12643171 w 23005101"/>
                <a:gd name="connsiteY61" fmla="*/ 49723 h 83708"/>
                <a:gd name="connsiteX62" fmla="*/ 12494486 w 23005101"/>
                <a:gd name="connsiteY62" fmla="*/ 49723 h 83708"/>
                <a:gd name="connsiteX63" fmla="*/ 12314907 w 23005101"/>
                <a:gd name="connsiteY63" fmla="*/ 49723 h 83708"/>
                <a:gd name="connsiteX64" fmla="*/ 12166223 w 23005101"/>
                <a:gd name="connsiteY64" fmla="*/ 49723 h 83708"/>
                <a:gd name="connsiteX65" fmla="*/ 11986257 w 23005101"/>
                <a:gd name="connsiteY65" fmla="*/ 49723 h 83708"/>
                <a:gd name="connsiteX66" fmla="*/ 11837573 w 23005101"/>
                <a:gd name="connsiteY66" fmla="*/ 49723 h 83708"/>
                <a:gd name="connsiteX67" fmla="*/ 11657607 w 23005101"/>
                <a:gd name="connsiteY67" fmla="*/ 49723 h 83708"/>
                <a:gd name="connsiteX68" fmla="*/ 11508923 w 23005101"/>
                <a:gd name="connsiteY68" fmla="*/ 49723 h 83708"/>
                <a:gd name="connsiteX69" fmla="*/ 11328958 w 23005101"/>
                <a:gd name="connsiteY69" fmla="*/ 49723 h 83708"/>
                <a:gd name="connsiteX70" fmla="*/ 11180273 w 23005101"/>
                <a:gd name="connsiteY70" fmla="*/ 49723 h 83708"/>
                <a:gd name="connsiteX71" fmla="*/ 11000694 w 23005101"/>
                <a:gd name="connsiteY71" fmla="*/ 49723 h 83708"/>
                <a:gd name="connsiteX72" fmla="*/ 10852010 w 23005101"/>
                <a:gd name="connsiteY72" fmla="*/ 49723 h 83708"/>
                <a:gd name="connsiteX73" fmla="*/ 10672044 w 23005101"/>
                <a:gd name="connsiteY73" fmla="*/ 49723 h 83708"/>
                <a:gd name="connsiteX74" fmla="*/ 10523359 w 23005101"/>
                <a:gd name="connsiteY74" fmla="*/ 49723 h 83708"/>
                <a:gd name="connsiteX75" fmla="*/ 10343780 w 23005101"/>
                <a:gd name="connsiteY75" fmla="*/ 49723 h 83708"/>
                <a:gd name="connsiteX76" fmla="*/ 10195096 w 23005101"/>
                <a:gd name="connsiteY76" fmla="*/ 49723 h 83708"/>
                <a:gd name="connsiteX77" fmla="*/ 10015517 w 23005101"/>
                <a:gd name="connsiteY77" fmla="*/ 49723 h 83708"/>
                <a:gd name="connsiteX78" fmla="*/ 9866833 w 23005101"/>
                <a:gd name="connsiteY78" fmla="*/ 49723 h 83708"/>
                <a:gd name="connsiteX79" fmla="*/ 9687253 w 23005101"/>
                <a:gd name="connsiteY79" fmla="*/ 49723 h 83708"/>
                <a:gd name="connsiteX80" fmla="*/ 9538569 w 23005101"/>
                <a:gd name="connsiteY80" fmla="*/ 49723 h 83708"/>
                <a:gd name="connsiteX81" fmla="*/ 9358989 w 23005101"/>
                <a:gd name="connsiteY81" fmla="*/ 49723 h 83708"/>
                <a:gd name="connsiteX82" fmla="*/ 9210305 w 23005101"/>
                <a:gd name="connsiteY82" fmla="*/ 49723 h 83708"/>
                <a:gd name="connsiteX83" fmla="*/ 9030340 w 23005101"/>
                <a:gd name="connsiteY83" fmla="*/ 49723 h 83708"/>
                <a:gd name="connsiteX84" fmla="*/ 8881655 w 23005101"/>
                <a:gd name="connsiteY84" fmla="*/ 49723 h 83708"/>
                <a:gd name="connsiteX85" fmla="*/ 8701690 w 23005101"/>
                <a:gd name="connsiteY85" fmla="*/ 49723 h 83708"/>
                <a:gd name="connsiteX86" fmla="*/ 8553006 w 23005101"/>
                <a:gd name="connsiteY86" fmla="*/ 49723 h 83708"/>
                <a:gd name="connsiteX87" fmla="*/ 8373427 w 23005101"/>
                <a:gd name="connsiteY87" fmla="*/ 49723 h 83708"/>
                <a:gd name="connsiteX88" fmla="*/ 8224742 w 23005101"/>
                <a:gd name="connsiteY88" fmla="*/ 49723 h 83708"/>
                <a:gd name="connsiteX89" fmla="*/ 8045163 w 23005101"/>
                <a:gd name="connsiteY89" fmla="*/ 49723 h 83708"/>
                <a:gd name="connsiteX90" fmla="*/ 7896479 w 23005101"/>
                <a:gd name="connsiteY90" fmla="*/ 49723 h 83708"/>
                <a:gd name="connsiteX91" fmla="*/ 7716899 w 23005101"/>
                <a:gd name="connsiteY91" fmla="*/ 49723 h 83708"/>
                <a:gd name="connsiteX92" fmla="*/ 7568215 w 23005101"/>
                <a:gd name="connsiteY92" fmla="*/ 49723 h 83708"/>
                <a:gd name="connsiteX93" fmla="*/ 7388636 w 23005101"/>
                <a:gd name="connsiteY93" fmla="*/ 49723 h 83708"/>
                <a:gd name="connsiteX94" fmla="*/ 7239951 w 23005101"/>
                <a:gd name="connsiteY94" fmla="*/ 49723 h 83708"/>
                <a:gd name="connsiteX95" fmla="*/ 7060372 w 23005101"/>
                <a:gd name="connsiteY95" fmla="*/ 49723 h 83708"/>
                <a:gd name="connsiteX96" fmla="*/ 6911688 w 23005101"/>
                <a:gd name="connsiteY96" fmla="*/ 49723 h 83708"/>
                <a:gd name="connsiteX97" fmla="*/ 6732108 w 23005101"/>
                <a:gd name="connsiteY97" fmla="*/ 49723 h 83708"/>
                <a:gd name="connsiteX98" fmla="*/ 6583424 w 23005101"/>
                <a:gd name="connsiteY98" fmla="*/ 49723 h 83708"/>
                <a:gd name="connsiteX99" fmla="*/ 6403458 w 23005101"/>
                <a:gd name="connsiteY99" fmla="*/ 49723 h 83708"/>
                <a:gd name="connsiteX100" fmla="*/ 6254774 w 23005101"/>
                <a:gd name="connsiteY100" fmla="*/ 49723 h 83708"/>
                <a:gd name="connsiteX101" fmla="*/ 6075195 w 23005101"/>
                <a:gd name="connsiteY101" fmla="*/ 49723 h 83708"/>
                <a:gd name="connsiteX102" fmla="*/ 5926511 w 23005101"/>
                <a:gd name="connsiteY102" fmla="*/ 49723 h 83708"/>
                <a:gd name="connsiteX103" fmla="*/ 5746931 w 23005101"/>
                <a:gd name="connsiteY103" fmla="*/ 49723 h 83708"/>
                <a:gd name="connsiteX104" fmla="*/ 5598247 w 23005101"/>
                <a:gd name="connsiteY104" fmla="*/ 49723 h 83708"/>
                <a:gd name="connsiteX105" fmla="*/ 5418281 w 23005101"/>
                <a:gd name="connsiteY105" fmla="*/ 49723 h 83708"/>
                <a:gd name="connsiteX106" fmla="*/ 5269597 w 23005101"/>
                <a:gd name="connsiteY106" fmla="*/ 49723 h 83708"/>
                <a:gd name="connsiteX107" fmla="*/ 5090018 w 23005101"/>
                <a:gd name="connsiteY107" fmla="*/ 49723 h 83708"/>
                <a:gd name="connsiteX108" fmla="*/ 4941333 w 23005101"/>
                <a:gd name="connsiteY108" fmla="*/ 49723 h 83708"/>
                <a:gd name="connsiteX109" fmla="*/ 4761368 w 23005101"/>
                <a:gd name="connsiteY109" fmla="*/ 49723 h 83708"/>
                <a:gd name="connsiteX110" fmla="*/ 4612684 w 23005101"/>
                <a:gd name="connsiteY110" fmla="*/ 49723 h 83708"/>
                <a:gd name="connsiteX111" fmla="*/ 4433104 w 23005101"/>
                <a:gd name="connsiteY111" fmla="*/ 49723 h 83708"/>
                <a:gd name="connsiteX112" fmla="*/ 4284420 w 23005101"/>
                <a:gd name="connsiteY112" fmla="*/ 49723 h 83708"/>
                <a:gd name="connsiteX113" fmla="*/ 4104840 w 23005101"/>
                <a:gd name="connsiteY113" fmla="*/ 49723 h 83708"/>
                <a:gd name="connsiteX114" fmla="*/ 3956156 w 23005101"/>
                <a:gd name="connsiteY114" fmla="*/ 49723 h 83708"/>
                <a:gd name="connsiteX115" fmla="*/ 3776190 w 23005101"/>
                <a:gd name="connsiteY115" fmla="*/ 49723 h 83708"/>
                <a:gd name="connsiteX116" fmla="*/ 3627506 w 23005101"/>
                <a:gd name="connsiteY116" fmla="*/ 49723 h 83708"/>
                <a:gd name="connsiteX117" fmla="*/ 3447541 w 23005101"/>
                <a:gd name="connsiteY117" fmla="*/ 49723 h 83708"/>
                <a:gd name="connsiteX118" fmla="*/ 3298857 w 23005101"/>
                <a:gd name="connsiteY118" fmla="*/ 49723 h 83708"/>
                <a:gd name="connsiteX119" fmla="*/ 3118891 w 23005101"/>
                <a:gd name="connsiteY119" fmla="*/ 49723 h 83708"/>
                <a:gd name="connsiteX120" fmla="*/ 2970207 w 23005101"/>
                <a:gd name="connsiteY120" fmla="*/ 49723 h 83708"/>
                <a:gd name="connsiteX121" fmla="*/ 2790241 w 23005101"/>
                <a:gd name="connsiteY121" fmla="*/ 49723 h 83708"/>
                <a:gd name="connsiteX122" fmla="*/ 2641557 w 23005101"/>
                <a:gd name="connsiteY122" fmla="*/ 49723 h 83708"/>
                <a:gd name="connsiteX123" fmla="*/ 2461977 w 23005101"/>
                <a:gd name="connsiteY123" fmla="*/ 49723 h 83708"/>
                <a:gd name="connsiteX124" fmla="*/ 2313293 w 23005101"/>
                <a:gd name="connsiteY124" fmla="*/ 49723 h 83708"/>
                <a:gd name="connsiteX125" fmla="*/ 2133714 w 23005101"/>
                <a:gd name="connsiteY125" fmla="*/ 49723 h 83708"/>
                <a:gd name="connsiteX126" fmla="*/ 1985030 w 23005101"/>
                <a:gd name="connsiteY126" fmla="*/ 49723 h 83708"/>
                <a:gd name="connsiteX127" fmla="*/ 1805450 w 23005101"/>
                <a:gd name="connsiteY127" fmla="*/ 49723 h 83708"/>
                <a:gd name="connsiteX128" fmla="*/ 1656766 w 23005101"/>
                <a:gd name="connsiteY128" fmla="*/ 49723 h 83708"/>
                <a:gd name="connsiteX129" fmla="*/ 1476800 w 23005101"/>
                <a:gd name="connsiteY129" fmla="*/ 49723 h 83708"/>
                <a:gd name="connsiteX130" fmla="*/ 1328116 w 23005101"/>
                <a:gd name="connsiteY130" fmla="*/ 49723 h 83708"/>
                <a:gd name="connsiteX131" fmla="*/ 1148150 w 23005101"/>
                <a:gd name="connsiteY131" fmla="*/ 49723 h 83708"/>
                <a:gd name="connsiteX132" fmla="*/ 999466 w 23005101"/>
                <a:gd name="connsiteY132" fmla="*/ 49723 h 83708"/>
                <a:gd name="connsiteX133" fmla="*/ 819887 w 23005101"/>
                <a:gd name="connsiteY133" fmla="*/ 49723 h 83708"/>
                <a:gd name="connsiteX134" fmla="*/ 671203 w 23005101"/>
                <a:gd name="connsiteY134" fmla="*/ 49723 h 83708"/>
                <a:gd name="connsiteX135" fmla="*/ 491623 w 23005101"/>
                <a:gd name="connsiteY135" fmla="*/ 49723 h 83708"/>
                <a:gd name="connsiteX136" fmla="*/ 342939 w 23005101"/>
                <a:gd name="connsiteY136" fmla="*/ 49723 h 83708"/>
                <a:gd name="connsiteX137" fmla="*/ 163359 w 23005101"/>
                <a:gd name="connsiteY137" fmla="*/ 49723 h 83708"/>
                <a:gd name="connsiteX138" fmla="*/ 14675 w 23005101"/>
                <a:gd name="connsiteY138" fmla="*/ 49723 h 83708"/>
                <a:gd name="connsiteX139" fmla="*/ 0 w 23005101"/>
                <a:gd name="connsiteY139" fmla="*/ 33889 h 83708"/>
                <a:gd name="connsiteX140" fmla="*/ 179580 w 23005101"/>
                <a:gd name="connsiteY140" fmla="*/ 33889 h 83708"/>
                <a:gd name="connsiteX141" fmla="*/ 328264 w 23005101"/>
                <a:gd name="connsiteY141" fmla="*/ 33889 h 83708"/>
                <a:gd name="connsiteX142" fmla="*/ 507843 w 23005101"/>
                <a:gd name="connsiteY142" fmla="*/ 33889 h 83708"/>
                <a:gd name="connsiteX143" fmla="*/ 656527 w 23005101"/>
                <a:gd name="connsiteY143" fmla="*/ 33889 h 83708"/>
                <a:gd name="connsiteX144" fmla="*/ 836107 w 23005101"/>
                <a:gd name="connsiteY144" fmla="*/ 33889 h 83708"/>
                <a:gd name="connsiteX145" fmla="*/ 984791 w 23005101"/>
                <a:gd name="connsiteY145" fmla="*/ 33889 h 83708"/>
                <a:gd name="connsiteX146" fmla="*/ 1164757 w 23005101"/>
                <a:gd name="connsiteY146" fmla="*/ 33889 h 83708"/>
                <a:gd name="connsiteX147" fmla="*/ 1313441 w 23005101"/>
                <a:gd name="connsiteY147" fmla="*/ 33889 h 83708"/>
                <a:gd name="connsiteX148" fmla="*/ 1493406 w 23005101"/>
                <a:gd name="connsiteY148" fmla="*/ 33889 h 83708"/>
                <a:gd name="connsiteX149" fmla="*/ 1642091 w 23005101"/>
                <a:gd name="connsiteY149" fmla="*/ 33889 h 83708"/>
                <a:gd name="connsiteX150" fmla="*/ 1821670 w 23005101"/>
                <a:gd name="connsiteY150" fmla="*/ 33889 h 83708"/>
                <a:gd name="connsiteX151" fmla="*/ 1970354 w 23005101"/>
                <a:gd name="connsiteY151" fmla="*/ 33889 h 83708"/>
                <a:gd name="connsiteX152" fmla="*/ 2149934 w 23005101"/>
                <a:gd name="connsiteY152" fmla="*/ 33889 h 83708"/>
                <a:gd name="connsiteX153" fmla="*/ 2298618 w 23005101"/>
                <a:gd name="connsiteY153" fmla="*/ 33889 h 83708"/>
                <a:gd name="connsiteX154" fmla="*/ 2478197 w 23005101"/>
                <a:gd name="connsiteY154" fmla="*/ 33889 h 83708"/>
                <a:gd name="connsiteX155" fmla="*/ 2626881 w 23005101"/>
                <a:gd name="connsiteY155" fmla="*/ 33889 h 83708"/>
                <a:gd name="connsiteX156" fmla="*/ 2806461 w 23005101"/>
                <a:gd name="connsiteY156" fmla="*/ 33889 h 83708"/>
                <a:gd name="connsiteX157" fmla="*/ 2955145 w 23005101"/>
                <a:gd name="connsiteY157" fmla="*/ 33889 h 83708"/>
                <a:gd name="connsiteX158" fmla="*/ 3135111 w 23005101"/>
                <a:gd name="connsiteY158" fmla="*/ 33889 h 83708"/>
                <a:gd name="connsiteX159" fmla="*/ 3283795 w 23005101"/>
                <a:gd name="connsiteY159" fmla="*/ 33889 h 83708"/>
                <a:gd name="connsiteX160" fmla="*/ 3463761 w 23005101"/>
                <a:gd name="connsiteY160" fmla="*/ 33889 h 83708"/>
                <a:gd name="connsiteX161" fmla="*/ 3612445 w 23005101"/>
                <a:gd name="connsiteY161" fmla="*/ 33889 h 83708"/>
                <a:gd name="connsiteX162" fmla="*/ 3792410 w 23005101"/>
                <a:gd name="connsiteY162" fmla="*/ 33889 h 83708"/>
                <a:gd name="connsiteX163" fmla="*/ 3941095 w 23005101"/>
                <a:gd name="connsiteY163" fmla="*/ 33889 h 83708"/>
                <a:gd name="connsiteX164" fmla="*/ 4121060 w 23005101"/>
                <a:gd name="connsiteY164" fmla="*/ 33889 h 83708"/>
                <a:gd name="connsiteX165" fmla="*/ 4269745 w 23005101"/>
                <a:gd name="connsiteY165" fmla="*/ 33889 h 83708"/>
                <a:gd name="connsiteX166" fmla="*/ 4449324 w 23005101"/>
                <a:gd name="connsiteY166" fmla="*/ 33889 h 83708"/>
                <a:gd name="connsiteX167" fmla="*/ 4598008 w 23005101"/>
                <a:gd name="connsiteY167" fmla="*/ 33889 h 83708"/>
                <a:gd name="connsiteX168" fmla="*/ 4777588 w 23005101"/>
                <a:gd name="connsiteY168" fmla="*/ 33889 h 83708"/>
                <a:gd name="connsiteX169" fmla="*/ 4926272 w 23005101"/>
                <a:gd name="connsiteY169" fmla="*/ 33889 h 83708"/>
                <a:gd name="connsiteX170" fmla="*/ 5106238 w 23005101"/>
                <a:gd name="connsiteY170" fmla="*/ 33889 h 83708"/>
                <a:gd name="connsiteX171" fmla="*/ 5254922 w 23005101"/>
                <a:gd name="connsiteY171" fmla="*/ 33889 h 83708"/>
                <a:gd name="connsiteX172" fmla="*/ 5434887 w 23005101"/>
                <a:gd name="connsiteY172" fmla="*/ 33889 h 83708"/>
                <a:gd name="connsiteX173" fmla="*/ 5583572 w 23005101"/>
                <a:gd name="connsiteY173" fmla="*/ 33889 h 83708"/>
                <a:gd name="connsiteX174" fmla="*/ 5763538 w 23005101"/>
                <a:gd name="connsiteY174" fmla="*/ 33889 h 83708"/>
                <a:gd name="connsiteX175" fmla="*/ 5912221 w 23005101"/>
                <a:gd name="connsiteY175" fmla="*/ 33889 h 83708"/>
                <a:gd name="connsiteX176" fmla="*/ 6091801 w 23005101"/>
                <a:gd name="connsiteY176" fmla="*/ 33889 h 83708"/>
                <a:gd name="connsiteX177" fmla="*/ 6240485 w 23005101"/>
                <a:gd name="connsiteY177" fmla="*/ 33889 h 83708"/>
                <a:gd name="connsiteX178" fmla="*/ 6420065 w 23005101"/>
                <a:gd name="connsiteY178" fmla="*/ 33889 h 83708"/>
                <a:gd name="connsiteX179" fmla="*/ 6568749 w 23005101"/>
                <a:gd name="connsiteY179" fmla="*/ 33889 h 83708"/>
                <a:gd name="connsiteX180" fmla="*/ 6748328 w 23005101"/>
                <a:gd name="connsiteY180" fmla="*/ 33889 h 83708"/>
                <a:gd name="connsiteX181" fmla="*/ 6897012 w 23005101"/>
                <a:gd name="connsiteY181" fmla="*/ 33889 h 83708"/>
                <a:gd name="connsiteX182" fmla="*/ 7076592 w 23005101"/>
                <a:gd name="connsiteY182" fmla="*/ 33889 h 83708"/>
                <a:gd name="connsiteX183" fmla="*/ 7225276 w 23005101"/>
                <a:gd name="connsiteY183" fmla="*/ 33889 h 83708"/>
                <a:gd name="connsiteX184" fmla="*/ 7405242 w 23005101"/>
                <a:gd name="connsiteY184" fmla="*/ 33889 h 83708"/>
                <a:gd name="connsiteX185" fmla="*/ 7553926 w 23005101"/>
                <a:gd name="connsiteY185" fmla="*/ 33889 h 83708"/>
                <a:gd name="connsiteX186" fmla="*/ 7733505 w 23005101"/>
                <a:gd name="connsiteY186" fmla="*/ 33889 h 83708"/>
                <a:gd name="connsiteX187" fmla="*/ 7882190 w 23005101"/>
                <a:gd name="connsiteY187" fmla="*/ 33889 h 83708"/>
                <a:gd name="connsiteX188" fmla="*/ 8061769 w 23005101"/>
                <a:gd name="connsiteY188" fmla="*/ 33889 h 83708"/>
                <a:gd name="connsiteX189" fmla="*/ 8210453 w 23005101"/>
                <a:gd name="connsiteY189" fmla="*/ 33889 h 83708"/>
                <a:gd name="connsiteX190" fmla="*/ 8390418 w 23005101"/>
                <a:gd name="connsiteY190" fmla="*/ 33889 h 83708"/>
                <a:gd name="connsiteX191" fmla="*/ 8539103 w 23005101"/>
                <a:gd name="connsiteY191" fmla="*/ 33889 h 83708"/>
                <a:gd name="connsiteX192" fmla="*/ 8718682 w 23005101"/>
                <a:gd name="connsiteY192" fmla="*/ 33889 h 83708"/>
                <a:gd name="connsiteX193" fmla="*/ 8867366 w 23005101"/>
                <a:gd name="connsiteY193" fmla="*/ 33889 h 83708"/>
                <a:gd name="connsiteX194" fmla="*/ 9047332 w 23005101"/>
                <a:gd name="connsiteY194" fmla="*/ 33889 h 83708"/>
                <a:gd name="connsiteX195" fmla="*/ 9196016 w 23005101"/>
                <a:gd name="connsiteY195" fmla="*/ 33889 h 83708"/>
                <a:gd name="connsiteX196" fmla="*/ 9375596 w 23005101"/>
                <a:gd name="connsiteY196" fmla="*/ 33889 h 83708"/>
                <a:gd name="connsiteX197" fmla="*/ 9524280 w 23005101"/>
                <a:gd name="connsiteY197" fmla="*/ 33889 h 83708"/>
                <a:gd name="connsiteX198" fmla="*/ 9703859 w 23005101"/>
                <a:gd name="connsiteY198" fmla="*/ 33889 h 83708"/>
                <a:gd name="connsiteX199" fmla="*/ 9852543 w 23005101"/>
                <a:gd name="connsiteY199" fmla="*/ 33889 h 83708"/>
                <a:gd name="connsiteX200" fmla="*/ 10032123 w 23005101"/>
                <a:gd name="connsiteY200" fmla="*/ 33889 h 83708"/>
                <a:gd name="connsiteX201" fmla="*/ 10180807 w 23005101"/>
                <a:gd name="connsiteY201" fmla="*/ 33889 h 83708"/>
                <a:gd name="connsiteX202" fmla="*/ 10360773 w 23005101"/>
                <a:gd name="connsiteY202" fmla="*/ 33889 h 83708"/>
                <a:gd name="connsiteX203" fmla="*/ 10509457 w 23005101"/>
                <a:gd name="connsiteY203" fmla="*/ 33889 h 83708"/>
                <a:gd name="connsiteX204" fmla="*/ 10689036 w 23005101"/>
                <a:gd name="connsiteY204" fmla="*/ 33889 h 83708"/>
                <a:gd name="connsiteX205" fmla="*/ 10837721 w 23005101"/>
                <a:gd name="connsiteY205" fmla="*/ 33889 h 83708"/>
                <a:gd name="connsiteX206" fmla="*/ 11017687 w 23005101"/>
                <a:gd name="connsiteY206" fmla="*/ 33889 h 83708"/>
                <a:gd name="connsiteX207" fmla="*/ 11166371 w 23005101"/>
                <a:gd name="connsiteY207" fmla="*/ 33889 h 83708"/>
                <a:gd name="connsiteX208" fmla="*/ 11345950 w 23005101"/>
                <a:gd name="connsiteY208" fmla="*/ 33889 h 83708"/>
                <a:gd name="connsiteX209" fmla="*/ 11494635 w 23005101"/>
                <a:gd name="connsiteY209" fmla="*/ 33889 h 83708"/>
                <a:gd name="connsiteX210" fmla="*/ 11674214 w 23005101"/>
                <a:gd name="connsiteY210" fmla="*/ 33889 h 83708"/>
                <a:gd name="connsiteX211" fmla="*/ 11822898 w 23005101"/>
                <a:gd name="connsiteY211" fmla="*/ 33889 h 83708"/>
                <a:gd name="connsiteX212" fmla="*/ 12002477 w 23005101"/>
                <a:gd name="connsiteY212" fmla="*/ 33889 h 83708"/>
                <a:gd name="connsiteX213" fmla="*/ 12151162 w 23005101"/>
                <a:gd name="connsiteY213" fmla="*/ 33889 h 83708"/>
                <a:gd name="connsiteX214" fmla="*/ 12330741 w 23005101"/>
                <a:gd name="connsiteY214" fmla="*/ 33889 h 83708"/>
                <a:gd name="connsiteX215" fmla="*/ 12479425 w 23005101"/>
                <a:gd name="connsiteY215" fmla="*/ 33889 h 83708"/>
                <a:gd name="connsiteX216" fmla="*/ 12659390 w 23005101"/>
                <a:gd name="connsiteY216" fmla="*/ 33889 h 83708"/>
                <a:gd name="connsiteX217" fmla="*/ 12808074 w 23005101"/>
                <a:gd name="connsiteY217" fmla="*/ 33889 h 83708"/>
                <a:gd name="connsiteX218" fmla="*/ 12987654 w 23005101"/>
                <a:gd name="connsiteY218" fmla="*/ 33889 h 83708"/>
                <a:gd name="connsiteX219" fmla="*/ 13136338 w 23005101"/>
                <a:gd name="connsiteY219" fmla="*/ 33889 h 83708"/>
                <a:gd name="connsiteX220" fmla="*/ 13315917 w 23005101"/>
                <a:gd name="connsiteY220" fmla="*/ 33889 h 83708"/>
                <a:gd name="connsiteX221" fmla="*/ 13464602 w 23005101"/>
                <a:gd name="connsiteY221" fmla="*/ 33889 h 83708"/>
                <a:gd name="connsiteX222" fmla="*/ 13644181 w 23005101"/>
                <a:gd name="connsiteY222" fmla="*/ 33889 h 83708"/>
                <a:gd name="connsiteX223" fmla="*/ 13792865 w 23005101"/>
                <a:gd name="connsiteY223" fmla="*/ 33889 h 83708"/>
                <a:gd name="connsiteX224" fmla="*/ 13972445 w 23005101"/>
                <a:gd name="connsiteY224" fmla="*/ 33889 h 83708"/>
                <a:gd name="connsiteX225" fmla="*/ 14121129 w 23005101"/>
                <a:gd name="connsiteY225" fmla="*/ 33889 h 83708"/>
                <a:gd name="connsiteX226" fmla="*/ 14300708 w 23005101"/>
                <a:gd name="connsiteY226" fmla="*/ 33889 h 83708"/>
                <a:gd name="connsiteX227" fmla="*/ 14449393 w 23005101"/>
                <a:gd name="connsiteY227" fmla="*/ 33889 h 83708"/>
                <a:gd name="connsiteX228" fmla="*/ 14629359 w 23005101"/>
                <a:gd name="connsiteY228" fmla="*/ 33889 h 83708"/>
                <a:gd name="connsiteX229" fmla="*/ 14778043 w 23005101"/>
                <a:gd name="connsiteY229" fmla="*/ 33889 h 83708"/>
                <a:gd name="connsiteX230" fmla="*/ 14957622 w 23005101"/>
                <a:gd name="connsiteY230" fmla="*/ 33889 h 83708"/>
                <a:gd name="connsiteX231" fmla="*/ 15106307 w 23005101"/>
                <a:gd name="connsiteY231" fmla="*/ 33889 h 83708"/>
                <a:gd name="connsiteX232" fmla="*/ 15286272 w 23005101"/>
                <a:gd name="connsiteY232" fmla="*/ 33889 h 83708"/>
                <a:gd name="connsiteX233" fmla="*/ 15434957 w 23005101"/>
                <a:gd name="connsiteY233" fmla="*/ 33889 h 83708"/>
                <a:gd name="connsiteX234" fmla="*/ 15614921 w 23005101"/>
                <a:gd name="connsiteY234" fmla="*/ 33889 h 83708"/>
                <a:gd name="connsiteX235" fmla="*/ 15763606 w 23005101"/>
                <a:gd name="connsiteY235" fmla="*/ 33889 h 83708"/>
                <a:gd name="connsiteX236" fmla="*/ 15943185 w 23005101"/>
                <a:gd name="connsiteY236" fmla="*/ 33889 h 83708"/>
                <a:gd name="connsiteX237" fmla="*/ 16091869 w 23005101"/>
                <a:gd name="connsiteY237" fmla="*/ 33889 h 83708"/>
                <a:gd name="connsiteX238" fmla="*/ 16271449 w 23005101"/>
                <a:gd name="connsiteY238" fmla="*/ 33889 h 83708"/>
                <a:gd name="connsiteX239" fmla="*/ 16420133 w 23005101"/>
                <a:gd name="connsiteY239" fmla="*/ 33889 h 83708"/>
                <a:gd name="connsiteX240" fmla="*/ 16600099 w 23005101"/>
                <a:gd name="connsiteY240" fmla="*/ 33889 h 83708"/>
                <a:gd name="connsiteX241" fmla="*/ 16748783 w 23005101"/>
                <a:gd name="connsiteY241" fmla="*/ 33889 h 83708"/>
                <a:gd name="connsiteX242" fmla="*/ 16928750 w 23005101"/>
                <a:gd name="connsiteY242" fmla="*/ 33889 h 83708"/>
                <a:gd name="connsiteX243" fmla="*/ 17077434 w 23005101"/>
                <a:gd name="connsiteY243" fmla="*/ 33889 h 83708"/>
                <a:gd name="connsiteX244" fmla="*/ 17257398 w 23005101"/>
                <a:gd name="connsiteY244" fmla="*/ 33889 h 83708"/>
                <a:gd name="connsiteX245" fmla="*/ 17406082 w 23005101"/>
                <a:gd name="connsiteY245" fmla="*/ 33889 h 83708"/>
                <a:gd name="connsiteX246" fmla="*/ 17585662 w 23005101"/>
                <a:gd name="connsiteY246" fmla="*/ 33889 h 83708"/>
                <a:gd name="connsiteX247" fmla="*/ 17734346 w 23005101"/>
                <a:gd name="connsiteY247" fmla="*/ 33889 h 83708"/>
                <a:gd name="connsiteX248" fmla="*/ 17914312 w 23005101"/>
                <a:gd name="connsiteY248" fmla="*/ 33889 h 83708"/>
                <a:gd name="connsiteX249" fmla="*/ 18062996 w 23005101"/>
                <a:gd name="connsiteY249" fmla="*/ 33889 h 83708"/>
                <a:gd name="connsiteX250" fmla="*/ 18242576 w 23005101"/>
                <a:gd name="connsiteY250" fmla="*/ 33889 h 83708"/>
                <a:gd name="connsiteX251" fmla="*/ 18391260 w 23005101"/>
                <a:gd name="connsiteY251" fmla="*/ 33889 h 83708"/>
                <a:gd name="connsiteX252" fmla="*/ 18570840 w 23005101"/>
                <a:gd name="connsiteY252" fmla="*/ 33889 h 83708"/>
                <a:gd name="connsiteX253" fmla="*/ 18719524 w 23005101"/>
                <a:gd name="connsiteY253" fmla="*/ 33889 h 83708"/>
                <a:gd name="connsiteX254" fmla="*/ 18899490 w 23005101"/>
                <a:gd name="connsiteY254" fmla="*/ 33889 h 83708"/>
                <a:gd name="connsiteX255" fmla="*/ 19048174 w 23005101"/>
                <a:gd name="connsiteY255" fmla="*/ 33889 h 83708"/>
                <a:gd name="connsiteX256" fmla="*/ 19228140 w 23005101"/>
                <a:gd name="connsiteY256" fmla="*/ 33889 h 83708"/>
                <a:gd name="connsiteX257" fmla="*/ 19376822 w 23005101"/>
                <a:gd name="connsiteY257" fmla="*/ 33889 h 83708"/>
                <a:gd name="connsiteX258" fmla="*/ 19556788 w 23005101"/>
                <a:gd name="connsiteY258" fmla="*/ 33889 h 83708"/>
                <a:gd name="connsiteX259" fmla="*/ 19705474 w 23005101"/>
                <a:gd name="connsiteY259" fmla="*/ 33889 h 83708"/>
                <a:gd name="connsiteX260" fmla="*/ 19885054 w 23005101"/>
                <a:gd name="connsiteY260" fmla="*/ 33889 h 83708"/>
                <a:gd name="connsiteX261" fmla="*/ 20033736 w 23005101"/>
                <a:gd name="connsiteY261" fmla="*/ 33889 h 83708"/>
                <a:gd name="connsiteX262" fmla="*/ 20213318 w 23005101"/>
                <a:gd name="connsiteY262" fmla="*/ 33889 h 83708"/>
                <a:gd name="connsiteX263" fmla="*/ 20362000 w 23005101"/>
                <a:gd name="connsiteY263" fmla="*/ 33889 h 83708"/>
                <a:gd name="connsiteX264" fmla="*/ 20541580 w 23005101"/>
                <a:gd name="connsiteY264" fmla="*/ 33889 h 83708"/>
                <a:gd name="connsiteX265" fmla="*/ 20690264 w 23005101"/>
                <a:gd name="connsiteY265" fmla="*/ 33889 h 83708"/>
                <a:gd name="connsiteX266" fmla="*/ 20869844 w 23005101"/>
                <a:gd name="connsiteY266" fmla="*/ 33889 h 83708"/>
                <a:gd name="connsiteX267" fmla="*/ 21018528 w 23005101"/>
                <a:gd name="connsiteY267" fmla="*/ 33889 h 83708"/>
                <a:gd name="connsiteX268" fmla="*/ 21198492 w 23005101"/>
                <a:gd name="connsiteY268" fmla="*/ 33889 h 83708"/>
                <a:gd name="connsiteX269" fmla="*/ 21347178 w 23005101"/>
                <a:gd name="connsiteY269" fmla="*/ 33889 h 83708"/>
                <a:gd name="connsiteX270" fmla="*/ 21527142 w 23005101"/>
                <a:gd name="connsiteY270" fmla="*/ 33889 h 83708"/>
                <a:gd name="connsiteX271" fmla="*/ 21675828 w 23005101"/>
                <a:gd name="connsiteY271" fmla="*/ 33889 h 83708"/>
                <a:gd name="connsiteX272" fmla="*/ 21855406 w 23005101"/>
                <a:gd name="connsiteY272" fmla="*/ 33889 h 83708"/>
                <a:gd name="connsiteX273" fmla="*/ 22004092 w 23005101"/>
                <a:gd name="connsiteY273" fmla="*/ 33889 h 83708"/>
                <a:gd name="connsiteX274" fmla="*/ 22184056 w 23005101"/>
                <a:gd name="connsiteY274" fmla="*/ 33889 h 83708"/>
                <a:gd name="connsiteX275" fmla="*/ 22332742 w 23005101"/>
                <a:gd name="connsiteY275" fmla="*/ 33889 h 83708"/>
                <a:gd name="connsiteX276" fmla="*/ 22512706 w 23005101"/>
                <a:gd name="connsiteY276" fmla="*/ 33889 h 83708"/>
                <a:gd name="connsiteX277" fmla="*/ 22661390 w 23005101"/>
                <a:gd name="connsiteY277" fmla="*/ 33889 h 83708"/>
                <a:gd name="connsiteX278" fmla="*/ 22840970 w 23005101"/>
                <a:gd name="connsiteY278" fmla="*/ 33889 h 83708"/>
                <a:gd name="connsiteX279" fmla="*/ 22989654 w 23005101"/>
                <a:gd name="connsiteY279" fmla="*/ 33889 h 83708"/>
                <a:gd name="connsiteX280" fmla="*/ 23005102 w 23005101"/>
                <a:gd name="connsiteY280" fmla="*/ 49723 h 83708"/>
                <a:gd name="connsiteX281" fmla="*/ 22825138 w 23005101"/>
                <a:gd name="connsiteY281" fmla="*/ 49723 h 83708"/>
                <a:gd name="connsiteX282" fmla="*/ 22676452 w 23005101"/>
                <a:gd name="connsiteY282" fmla="*/ 49723 h 83708"/>
                <a:gd name="connsiteX283" fmla="*/ 22585310 w 23005101"/>
                <a:gd name="connsiteY283" fmla="*/ 83708 h 8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708">
                  <a:moveTo>
                    <a:pt x="22585310" y="83708"/>
                  </a:moveTo>
                  <a:cubicBezTo>
                    <a:pt x="22551712" y="83708"/>
                    <a:pt x="22518114" y="72509"/>
                    <a:pt x="22495328" y="49723"/>
                  </a:cubicBezTo>
                  <a:cubicBezTo>
                    <a:pt x="22458638" y="13034"/>
                    <a:pt x="22383332" y="13420"/>
                    <a:pt x="22346644" y="49723"/>
                  </a:cubicBezTo>
                  <a:cubicBezTo>
                    <a:pt x="22301458" y="94908"/>
                    <a:pt x="22212248" y="94908"/>
                    <a:pt x="22167064" y="49723"/>
                  </a:cubicBezTo>
                  <a:cubicBezTo>
                    <a:pt x="22130374" y="13034"/>
                    <a:pt x="22055070" y="13420"/>
                    <a:pt x="22018380" y="49723"/>
                  </a:cubicBezTo>
                  <a:cubicBezTo>
                    <a:pt x="21973194" y="94908"/>
                    <a:pt x="21883984" y="94908"/>
                    <a:pt x="21838800" y="49723"/>
                  </a:cubicBezTo>
                  <a:cubicBezTo>
                    <a:pt x="21802112" y="13034"/>
                    <a:pt x="21727190" y="13420"/>
                    <a:pt x="21690116" y="49723"/>
                  </a:cubicBezTo>
                  <a:cubicBezTo>
                    <a:pt x="21644930" y="94908"/>
                    <a:pt x="21555720" y="94908"/>
                    <a:pt x="21510536" y="49723"/>
                  </a:cubicBezTo>
                  <a:cubicBezTo>
                    <a:pt x="21473848" y="13420"/>
                    <a:pt x="21398926" y="13034"/>
                    <a:pt x="21361854" y="49723"/>
                  </a:cubicBezTo>
                  <a:cubicBezTo>
                    <a:pt x="21316668" y="94908"/>
                    <a:pt x="21227456" y="94908"/>
                    <a:pt x="21182272" y="49723"/>
                  </a:cubicBezTo>
                  <a:cubicBezTo>
                    <a:pt x="21145584" y="13034"/>
                    <a:pt x="21070278" y="13420"/>
                    <a:pt x="21033590" y="49723"/>
                  </a:cubicBezTo>
                  <a:cubicBezTo>
                    <a:pt x="20988404" y="94908"/>
                    <a:pt x="20899194" y="94908"/>
                    <a:pt x="20854010" y="49723"/>
                  </a:cubicBezTo>
                  <a:cubicBezTo>
                    <a:pt x="20817320" y="13034"/>
                    <a:pt x="20742014" y="13034"/>
                    <a:pt x="20705326" y="49723"/>
                  </a:cubicBezTo>
                  <a:cubicBezTo>
                    <a:pt x="20660140" y="94908"/>
                    <a:pt x="20570930" y="94908"/>
                    <a:pt x="20525358" y="49723"/>
                  </a:cubicBezTo>
                  <a:cubicBezTo>
                    <a:pt x="20488672" y="13034"/>
                    <a:pt x="20413364" y="13420"/>
                    <a:pt x="20376676" y="49723"/>
                  </a:cubicBezTo>
                  <a:cubicBezTo>
                    <a:pt x="20331492" y="94908"/>
                    <a:pt x="20242282" y="94908"/>
                    <a:pt x="20196708" y="49723"/>
                  </a:cubicBezTo>
                  <a:cubicBezTo>
                    <a:pt x="20160022" y="13034"/>
                    <a:pt x="20084714" y="13034"/>
                    <a:pt x="20048026" y="49723"/>
                  </a:cubicBezTo>
                  <a:cubicBezTo>
                    <a:pt x="20002842" y="94908"/>
                    <a:pt x="19913632" y="94908"/>
                    <a:pt x="19868446" y="49723"/>
                  </a:cubicBezTo>
                  <a:cubicBezTo>
                    <a:pt x="19831758" y="13034"/>
                    <a:pt x="19756836" y="13034"/>
                    <a:pt x="19719762" y="49723"/>
                  </a:cubicBezTo>
                  <a:cubicBezTo>
                    <a:pt x="19674578" y="94908"/>
                    <a:pt x="19585368" y="94908"/>
                    <a:pt x="19540182" y="49723"/>
                  </a:cubicBezTo>
                  <a:cubicBezTo>
                    <a:pt x="19503494" y="13034"/>
                    <a:pt x="19428188" y="13420"/>
                    <a:pt x="19391498" y="49723"/>
                  </a:cubicBezTo>
                  <a:cubicBezTo>
                    <a:pt x="19346314" y="94908"/>
                    <a:pt x="19257104" y="94908"/>
                    <a:pt x="19211920" y="49723"/>
                  </a:cubicBezTo>
                  <a:cubicBezTo>
                    <a:pt x="19175230" y="13420"/>
                    <a:pt x="19099924" y="13034"/>
                    <a:pt x="19063234" y="49723"/>
                  </a:cubicBezTo>
                  <a:cubicBezTo>
                    <a:pt x="19018050" y="94908"/>
                    <a:pt x="18928840" y="94908"/>
                    <a:pt x="18883656" y="49723"/>
                  </a:cubicBezTo>
                  <a:cubicBezTo>
                    <a:pt x="18846966" y="13420"/>
                    <a:pt x="18771660" y="13420"/>
                    <a:pt x="18734972" y="49723"/>
                  </a:cubicBezTo>
                  <a:cubicBezTo>
                    <a:pt x="18689788" y="94908"/>
                    <a:pt x="18600576" y="94908"/>
                    <a:pt x="18555006" y="49723"/>
                  </a:cubicBezTo>
                  <a:cubicBezTo>
                    <a:pt x="18518318" y="13034"/>
                    <a:pt x="18443396" y="13034"/>
                    <a:pt x="18406320" y="49723"/>
                  </a:cubicBezTo>
                  <a:cubicBezTo>
                    <a:pt x="18360750" y="94908"/>
                    <a:pt x="18271926" y="94908"/>
                    <a:pt x="18226356" y="49723"/>
                  </a:cubicBezTo>
                  <a:cubicBezTo>
                    <a:pt x="18189668" y="13034"/>
                    <a:pt x="18114360" y="13034"/>
                    <a:pt x="18077672" y="49723"/>
                  </a:cubicBezTo>
                  <a:cubicBezTo>
                    <a:pt x="18032486" y="94908"/>
                    <a:pt x="17943276" y="94908"/>
                    <a:pt x="17898092" y="49723"/>
                  </a:cubicBezTo>
                  <a:cubicBezTo>
                    <a:pt x="17861404" y="13034"/>
                    <a:pt x="17786482" y="13034"/>
                    <a:pt x="17749408" y="49723"/>
                  </a:cubicBezTo>
                  <a:cubicBezTo>
                    <a:pt x="17704224" y="94908"/>
                    <a:pt x="17615012" y="94908"/>
                    <a:pt x="17569442" y="49723"/>
                  </a:cubicBezTo>
                  <a:cubicBezTo>
                    <a:pt x="17532754" y="13034"/>
                    <a:pt x="17457832" y="13034"/>
                    <a:pt x="17420758" y="49723"/>
                  </a:cubicBezTo>
                  <a:cubicBezTo>
                    <a:pt x="17375574" y="94908"/>
                    <a:pt x="17286362" y="94908"/>
                    <a:pt x="17240792" y="49723"/>
                  </a:cubicBezTo>
                  <a:cubicBezTo>
                    <a:pt x="17203718" y="13034"/>
                    <a:pt x="17128796" y="13420"/>
                    <a:pt x="17092108" y="49723"/>
                  </a:cubicBezTo>
                  <a:cubicBezTo>
                    <a:pt x="17046538" y="94908"/>
                    <a:pt x="16957714" y="94908"/>
                    <a:pt x="16912528" y="49723"/>
                  </a:cubicBezTo>
                  <a:cubicBezTo>
                    <a:pt x="16875840" y="13034"/>
                    <a:pt x="16800532" y="13420"/>
                    <a:pt x="16763844" y="49723"/>
                  </a:cubicBezTo>
                  <a:cubicBezTo>
                    <a:pt x="16718660" y="94908"/>
                    <a:pt x="16629450" y="94908"/>
                    <a:pt x="16584265" y="49723"/>
                  </a:cubicBezTo>
                  <a:cubicBezTo>
                    <a:pt x="16547577" y="13034"/>
                    <a:pt x="16472269" y="13420"/>
                    <a:pt x="16435581" y="49723"/>
                  </a:cubicBezTo>
                  <a:cubicBezTo>
                    <a:pt x="16390010" y="94908"/>
                    <a:pt x="16301186" y="94908"/>
                    <a:pt x="16255616" y="49723"/>
                  </a:cubicBezTo>
                  <a:cubicBezTo>
                    <a:pt x="16218927" y="13034"/>
                    <a:pt x="16143619" y="13420"/>
                    <a:pt x="16106931" y="49723"/>
                  </a:cubicBezTo>
                  <a:cubicBezTo>
                    <a:pt x="16061361" y="94908"/>
                    <a:pt x="15972536" y="94908"/>
                    <a:pt x="15926966" y="49723"/>
                  </a:cubicBezTo>
                  <a:cubicBezTo>
                    <a:pt x="15890277" y="13420"/>
                    <a:pt x="15815355" y="13034"/>
                    <a:pt x="15778281" y="49723"/>
                  </a:cubicBezTo>
                  <a:cubicBezTo>
                    <a:pt x="15733097" y="94908"/>
                    <a:pt x="15643886" y="94908"/>
                    <a:pt x="15598702" y="49723"/>
                  </a:cubicBezTo>
                  <a:cubicBezTo>
                    <a:pt x="15562013" y="13034"/>
                    <a:pt x="15486706" y="13420"/>
                    <a:pt x="15450018" y="49723"/>
                  </a:cubicBezTo>
                  <a:cubicBezTo>
                    <a:pt x="15404834" y="94908"/>
                    <a:pt x="15315622" y="94908"/>
                    <a:pt x="15270438" y="49723"/>
                  </a:cubicBezTo>
                  <a:cubicBezTo>
                    <a:pt x="15233750" y="13034"/>
                    <a:pt x="15158443" y="13034"/>
                    <a:pt x="15121754" y="49723"/>
                  </a:cubicBezTo>
                  <a:cubicBezTo>
                    <a:pt x="15076570" y="94908"/>
                    <a:pt x="14987359" y="94908"/>
                    <a:pt x="14942175" y="49723"/>
                  </a:cubicBezTo>
                  <a:cubicBezTo>
                    <a:pt x="14905486" y="13034"/>
                    <a:pt x="14830179" y="13420"/>
                    <a:pt x="14793490" y="49723"/>
                  </a:cubicBezTo>
                  <a:cubicBezTo>
                    <a:pt x="14748306" y="94908"/>
                    <a:pt x="14659095" y="94908"/>
                    <a:pt x="14613911" y="49723"/>
                  </a:cubicBezTo>
                  <a:cubicBezTo>
                    <a:pt x="14577222" y="13034"/>
                    <a:pt x="14501915" y="13420"/>
                    <a:pt x="14465227" y="49723"/>
                  </a:cubicBezTo>
                  <a:cubicBezTo>
                    <a:pt x="14420043" y="94908"/>
                    <a:pt x="14330831" y="94908"/>
                    <a:pt x="14285647" y="49723"/>
                  </a:cubicBezTo>
                  <a:cubicBezTo>
                    <a:pt x="14248959" y="13034"/>
                    <a:pt x="14173652" y="13034"/>
                    <a:pt x="14136963" y="49723"/>
                  </a:cubicBezTo>
                  <a:cubicBezTo>
                    <a:pt x="14091779" y="94908"/>
                    <a:pt x="14002568" y="94908"/>
                    <a:pt x="13957384" y="49723"/>
                  </a:cubicBezTo>
                  <a:cubicBezTo>
                    <a:pt x="13920695" y="13420"/>
                    <a:pt x="13845388" y="13034"/>
                    <a:pt x="13808699" y="49723"/>
                  </a:cubicBezTo>
                  <a:cubicBezTo>
                    <a:pt x="13763516" y="94908"/>
                    <a:pt x="13674304" y="94908"/>
                    <a:pt x="13628734" y="49723"/>
                  </a:cubicBezTo>
                  <a:cubicBezTo>
                    <a:pt x="13592046" y="13420"/>
                    <a:pt x="13516738" y="13034"/>
                    <a:pt x="13480049" y="49723"/>
                  </a:cubicBezTo>
                  <a:cubicBezTo>
                    <a:pt x="13434865" y="94908"/>
                    <a:pt x="13345655" y="94908"/>
                    <a:pt x="13300085" y="49723"/>
                  </a:cubicBezTo>
                  <a:cubicBezTo>
                    <a:pt x="13263396" y="13034"/>
                    <a:pt x="13188474" y="13034"/>
                    <a:pt x="13151400" y="49723"/>
                  </a:cubicBezTo>
                  <a:cubicBezTo>
                    <a:pt x="13106215" y="94908"/>
                    <a:pt x="13017005" y="94908"/>
                    <a:pt x="12971434" y="49723"/>
                  </a:cubicBezTo>
                  <a:cubicBezTo>
                    <a:pt x="12934746" y="13034"/>
                    <a:pt x="12859824" y="13034"/>
                    <a:pt x="12822750" y="49723"/>
                  </a:cubicBezTo>
                  <a:cubicBezTo>
                    <a:pt x="12777565" y="94908"/>
                    <a:pt x="12688355" y="94908"/>
                    <a:pt x="12643171" y="49723"/>
                  </a:cubicBezTo>
                  <a:cubicBezTo>
                    <a:pt x="12606482" y="13034"/>
                    <a:pt x="12531175" y="13034"/>
                    <a:pt x="12494486" y="49723"/>
                  </a:cubicBezTo>
                  <a:cubicBezTo>
                    <a:pt x="12449301" y="94908"/>
                    <a:pt x="12360091" y="94908"/>
                    <a:pt x="12314907" y="49723"/>
                  </a:cubicBezTo>
                  <a:cubicBezTo>
                    <a:pt x="12278218" y="13034"/>
                    <a:pt x="12202911" y="13420"/>
                    <a:pt x="12166223" y="49723"/>
                  </a:cubicBezTo>
                  <a:cubicBezTo>
                    <a:pt x="12120652" y="94908"/>
                    <a:pt x="12031827" y="94908"/>
                    <a:pt x="11986257" y="49723"/>
                  </a:cubicBezTo>
                  <a:cubicBezTo>
                    <a:pt x="11949569" y="13034"/>
                    <a:pt x="11874261" y="13420"/>
                    <a:pt x="11837573" y="49723"/>
                  </a:cubicBezTo>
                  <a:cubicBezTo>
                    <a:pt x="11792389" y="94908"/>
                    <a:pt x="11703178" y="94908"/>
                    <a:pt x="11657607" y="49723"/>
                  </a:cubicBezTo>
                  <a:cubicBezTo>
                    <a:pt x="11620919" y="13034"/>
                    <a:pt x="11545611" y="13420"/>
                    <a:pt x="11508923" y="49723"/>
                  </a:cubicBezTo>
                  <a:cubicBezTo>
                    <a:pt x="11463352" y="94908"/>
                    <a:pt x="11374528" y="94908"/>
                    <a:pt x="11328958" y="49723"/>
                  </a:cubicBezTo>
                  <a:cubicBezTo>
                    <a:pt x="11292269" y="13034"/>
                    <a:pt x="11216962" y="13420"/>
                    <a:pt x="11180273" y="49723"/>
                  </a:cubicBezTo>
                  <a:cubicBezTo>
                    <a:pt x="11135088" y="94908"/>
                    <a:pt x="11045878" y="94908"/>
                    <a:pt x="11000694" y="49723"/>
                  </a:cubicBezTo>
                  <a:cubicBezTo>
                    <a:pt x="10964005" y="13420"/>
                    <a:pt x="10889084" y="13034"/>
                    <a:pt x="10852010" y="49723"/>
                  </a:cubicBezTo>
                  <a:cubicBezTo>
                    <a:pt x="10806439" y="94908"/>
                    <a:pt x="10717614" y="94908"/>
                    <a:pt x="10672044" y="49723"/>
                  </a:cubicBezTo>
                  <a:cubicBezTo>
                    <a:pt x="10634970" y="13034"/>
                    <a:pt x="10560048" y="13420"/>
                    <a:pt x="10523359" y="49723"/>
                  </a:cubicBezTo>
                  <a:cubicBezTo>
                    <a:pt x="10478176" y="94908"/>
                    <a:pt x="10388965" y="94908"/>
                    <a:pt x="10343780" y="49723"/>
                  </a:cubicBezTo>
                  <a:cubicBezTo>
                    <a:pt x="10307093" y="13034"/>
                    <a:pt x="10232171" y="13034"/>
                    <a:pt x="10195096" y="49723"/>
                  </a:cubicBezTo>
                  <a:cubicBezTo>
                    <a:pt x="10149912" y="94908"/>
                    <a:pt x="10060702" y="94908"/>
                    <a:pt x="10015517" y="49723"/>
                  </a:cubicBezTo>
                  <a:cubicBezTo>
                    <a:pt x="9978829" y="13034"/>
                    <a:pt x="9903521" y="13420"/>
                    <a:pt x="9866833" y="49723"/>
                  </a:cubicBezTo>
                  <a:cubicBezTo>
                    <a:pt x="9821648" y="94908"/>
                    <a:pt x="9732437" y="94908"/>
                    <a:pt x="9687253" y="49723"/>
                  </a:cubicBezTo>
                  <a:cubicBezTo>
                    <a:pt x="9650565" y="13034"/>
                    <a:pt x="9575257" y="13034"/>
                    <a:pt x="9538569" y="49723"/>
                  </a:cubicBezTo>
                  <a:cubicBezTo>
                    <a:pt x="9493385" y="94908"/>
                    <a:pt x="9404174" y="94908"/>
                    <a:pt x="9358989" y="49723"/>
                  </a:cubicBezTo>
                  <a:cubicBezTo>
                    <a:pt x="9322301" y="13034"/>
                    <a:pt x="9246994" y="13420"/>
                    <a:pt x="9210305" y="49723"/>
                  </a:cubicBezTo>
                  <a:cubicBezTo>
                    <a:pt x="9164734" y="94908"/>
                    <a:pt x="9075910" y="94908"/>
                    <a:pt x="9030340" y="49723"/>
                  </a:cubicBezTo>
                  <a:cubicBezTo>
                    <a:pt x="8993651" y="13420"/>
                    <a:pt x="8918343" y="13034"/>
                    <a:pt x="8881655" y="49723"/>
                  </a:cubicBezTo>
                  <a:cubicBezTo>
                    <a:pt x="8836085" y="94908"/>
                    <a:pt x="8747260" y="94908"/>
                    <a:pt x="8701690" y="49723"/>
                  </a:cubicBezTo>
                  <a:cubicBezTo>
                    <a:pt x="8665001" y="13034"/>
                    <a:pt x="8589694" y="13420"/>
                    <a:pt x="8553006" y="49723"/>
                  </a:cubicBezTo>
                  <a:cubicBezTo>
                    <a:pt x="8507821" y="94908"/>
                    <a:pt x="8418611" y="94908"/>
                    <a:pt x="8373427" y="49723"/>
                  </a:cubicBezTo>
                  <a:cubicBezTo>
                    <a:pt x="8336352" y="13420"/>
                    <a:pt x="8261430" y="13420"/>
                    <a:pt x="8224742" y="49723"/>
                  </a:cubicBezTo>
                  <a:cubicBezTo>
                    <a:pt x="8179558" y="94908"/>
                    <a:pt x="8090347" y="94908"/>
                    <a:pt x="8045163" y="49723"/>
                  </a:cubicBezTo>
                  <a:cubicBezTo>
                    <a:pt x="8008474" y="13420"/>
                    <a:pt x="7933167" y="13420"/>
                    <a:pt x="7896479" y="49723"/>
                  </a:cubicBezTo>
                  <a:cubicBezTo>
                    <a:pt x="7851294" y="94908"/>
                    <a:pt x="7762084" y="94908"/>
                    <a:pt x="7716899" y="49723"/>
                  </a:cubicBezTo>
                  <a:cubicBezTo>
                    <a:pt x="7680211" y="13034"/>
                    <a:pt x="7604903" y="13420"/>
                    <a:pt x="7568215" y="49723"/>
                  </a:cubicBezTo>
                  <a:cubicBezTo>
                    <a:pt x="7523031" y="94908"/>
                    <a:pt x="7433820" y="94908"/>
                    <a:pt x="7388636" y="49723"/>
                  </a:cubicBezTo>
                  <a:cubicBezTo>
                    <a:pt x="7351947" y="13034"/>
                    <a:pt x="7277026" y="13420"/>
                    <a:pt x="7239951" y="49723"/>
                  </a:cubicBezTo>
                  <a:cubicBezTo>
                    <a:pt x="7194767" y="94908"/>
                    <a:pt x="7105557" y="94908"/>
                    <a:pt x="7060372" y="49723"/>
                  </a:cubicBezTo>
                  <a:cubicBezTo>
                    <a:pt x="7023683" y="13034"/>
                    <a:pt x="6948376" y="13420"/>
                    <a:pt x="6911688" y="49723"/>
                  </a:cubicBezTo>
                  <a:cubicBezTo>
                    <a:pt x="6866503" y="94908"/>
                    <a:pt x="6777293" y="94908"/>
                    <a:pt x="6732108" y="49723"/>
                  </a:cubicBezTo>
                  <a:cubicBezTo>
                    <a:pt x="6695420" y="13034"/>
                    <a:pt x="6620112" y="13034"/>
                    <a:pt x="6583424" y="49723"/>
                  </a:cubicBezTo>
                  <a:cubicBezTo>
                    <a:pt x="6537853" y="94908"/>
                    <a:pt x="6449029" y="94908"/>
                    <a:pt x="6403458" y="49723"/>
                  </a:cubicBezTo>
                  <a:cubicBezTo>
                    <a:pt x="6366770" y="13034"/>
                    <a:pt x="6291849" y="13034"/>
                    <a:pt x="6254774" y="49723"/>
                  </a:cubicBezTo>
                  <a:cubicBezTo>
                    <a:pt x="6209589" y="94908"/>
                    <a:pt x="6120379" y="94908"/>
                    <a:pt x="6075195" y="49723"/>
                  </a:cubicBezTo>
                  <a:cubicBezTo>
                    <a:pt x="6038506" y="13034"/>
                    <a:pt x="5963585" y="13034"/>
                    <a:pt x="5926511" y="49723"/>
                  </a:cubicBezTo>
                  <a:cubicBezTo>
                    <a:pt x="5881326" y="94908"/>
                    <a:pt x="5792115" y="94908"/>
                    <a:pt x="5746931" y="49723"/>
                  </a:cubicBezTo>
                  <a:cubicBezTo>
                    <a:pt x="5710243" y="13034"/>
                    <a:pt x="5634935" y="13034"/>
                    <a:pt x="5598247" y="49723"/>
                  </a:cubicBezTo>
                  <a:cubicBezTo>
                    <a:pt x="5553062" y="94908"/>
                    <a:pt x="5463852" y="94908"/>
                    <a:pt x="5418281" y="49723"/>
                  </a:cubicBezTo>
                  <a:cubicBezTo>
                    <a:pt x="5381593" y="13034"/>
                    <a:pt x="5306672" y="13420"/>
                    <a:pt x="5269597" y="49723"/>
                  </a:cubicBezTo>
                  <a:cubicBezTo>
                    <a:pt x="5224413" y="94908"/>
                    <a:pt x="5135202" y="94908"/>
                    <a:pt x="5090018" y="49723"/>
                  </a:cubicBezTo>
                  <a:cubicBezTo>
                    <a:pt x="5053330" y="13034"/>
                    <a:pt x="4978408" y="13420"/>
                    <a:pt x="4941333" y="49723"/>
                  </a:cubicBezTo>
                  <a:cubicBezTo>
                    <a:pt x="4895763" y="94908"/>
                    <a:pt x="4806939" y="94908"/>
                    <a:pt x="4761368" y="49723"/>
                  </a:cubicBezTo>
                  <a:cubicBezTo>
                    <a:pt x="4724679" y="13034"/>
                    <a:pt x="4649372" y="13420"/>
                    <a:pt x="4612684" y="49723"/>
                  </a:cubicBezTo>
                  <a:cubicBezTo>
                    <a:pt x="4567499" y="94908"/>
                    <a:pt x="4478289" y="94908"/>
                    <a:pt x="4433104" y="49723"/>
                  </a:cubicBezTo>
                  <a:cubicBezTo>
                    <a:pt x="4396416" y="13034"/>
                    <a:pt x="4321495" y="13420"/>
                    <a:pt x="4284420" y="49723"/>
                  </a:cubicBezTo>
                  <a:cubicBezTo>
                    <a:pt x="4239235" y="94908"/>
                    <a:pt x="4150025" y="94908"/>
                    <a:pt x="4104840" y="49723"/>
                  </a:cubicBezTo>
                  <a:cubicBezTo>
                    <a:pt x="4068152" y="13034"/>
                    <a:pt x="3992845" y="13420"/>
                    <a:pt x="3956156" y="49723"/>
                  </a:cubicBezTo>
                  <a:cubicBezTo>
                    <a:pt x="3910586" y="94908"/>
                    <a:pt x="3821761" y="94908"/>
                    <a:pt x="3776190" y="49723"/>
                  </a:cubicBezTo>
                  <a:cubicBezTo>
                    <a:pt x="3739502" y="13034"/>
                    <a:pt x="3664581" y="13034"/>
                    <a:pt x="3627506" y="49723"/>
                  </a:cubicBezTo>
                  <a:cubicBezTo>
                    <a:pt x="3582322" y="94908"/>
                    <a:pt x="3493111" y="94908"/>
                    <a:pt x="3447541" y="49723"/>
                  </a:cubicBezTo>
                  <a:cubicBezTo>
                    <a:pt x="3410852" y="13034"/>
                    <a:pt x="3335545" y="13420"/>
                    <a:pt x="3298857" y="49723"/>
                  </a:cubicBezTo>
                  <a:cubicBezTo>
                    <a:pt x="3253286" y="94908"/>
                    <a:pt x="3164462" y="94908"/>
                    <a:pt x="3118891" y="49723"/>
                  </a:cubicBezTo>
                  <a:cubicBezTo>
                    <a:pt x="3082202" y="13034"/>
                    <a:pt x="3006895" y="13420"/>
                    <a:pt x="2970207" y="49723"/>
                  </a:cubicBezTo>
                  <a:cubicBezTo>
                    <a:pt x="2924636" y="94908"/>
                    <a:pt x="2835812" y="94908"/>
                    <a:pt x="2790241" y="49723"/>
                  </a:cubicBezTo>
                  <a:cubicBezTo>
                    <a:pt x="2753553" y="13034"/>
                    <a:pt x="2678245" y="13034"/>
                    <a:pt x="2641557" y="49723"/>
                  </a:cubicBezTo>
                  <a:cubicBezTo>
                    <a:pt x="2596373" y="94908"/>
                    <a:pt x="2507162" y="94908"/>
                    <a:pt x="2461977" y="49723"/>
                  </a:cubicBezTo>
                  <a:cubicBezTo>
                    <a:pt x="2425289" y="13034"/>
                    <a:pt x="2349982" y="13420"/>
                    <a:pt x="2313293" y="49723"/>
                  </a:cubicBezTo>
                  <a:cubicBezTo>
                    <a:pt x="2268109" y="94908"/>
                    <a:pt x="2178898" y="94908"/>
                    <a:pt x="2133714" y="49723"/>
                  </a:cubicBezTo>
                  <a:cubicBezTo>
                    <a:pt x="2097025" y="13034"/>
                    <a:pt x="2021718" y="13420"/>
                    <a:pt x="1985030" y="49723"/>
                  </a:cubicBezTo>
                  <a:cubicBezTo>
                    <a:pt x="1939845" y="94908"/>
                    <a:pt x="1850635" y="94908"/>
                    <a:pt x="1805450" y="49723"/>
                  </a:cubicBezTo>
                  <a:cubicBezTo>
                    <a:pt x="1768762" y="13034"/>
                    <a:pt x="1693454" y="13420"/>
                    <a:pt x="1656766" y="49723"/>
                  </a:cubicBezTo>
                  <a:cubicBezTo>
                    <a:pt x="1611195" y="94908"/>
                    <a:pt x="1522371" y="94908"/>
                    <a:pt x="1476800" y="49723"/>
                  </a:cubicBezTo>
                  <a:cubicBezTo>
                    <a:pt x="1440112" y="13034"/>
                    <a:pt x="1364804" y="13420"/>
                    <a:pt x="1328116" y="49723"/>
                  </a:cubicBezTo>
                  <a:cubicBezTo>
                    <a:pt x="1282545" y="94908"/>
                    <a:pt x="1193721" y="94908"/>
                    <a:pt x="1148150" y="49723"/>
                  </a:cubicBezTo>
                  <a:cubicBezTo>
                    <a:pt x="1111462" y="13034"/>
                    <a:pt x="1036155" y="13034"/>
                    <a:pt x="999466" y="49723"/>
                  </a:cubicBezTo>
                  <a:cubicBezTo>
                    <a:pt x="954282" y="94908"/>
                    <a:pt x="865071" y="94908"/>
                    <a:pt x="819887" y="49723"/>
                  </a:cubicBezTo>
                  <a:cubicBezTo>
                    <a:pt x="783198" y="13034"/>
                    <a:pt x="707891" y="13034"/>
                    <a:pt x="671203" y="49723"/>
                  </a:cubicBezTo>
                  <a:cubicBezTo>
                    <a:pt x="626018" y="94908"/>
                    <a:pt x="536808" y="94908"/>
                    <a:pt x="491623" y="49723"/>
                  </a:cubicBezTo>
                  <a:cubicBezTo>
                    <a:pt x="454935" y="13034"/>
                    <a:pt x="379627" y="13420"/>
                    <a:pt x="342939" y="49723"/>
                  </a:cubicBezTo>
                  <a:cubicBezTo>
                    <a:pt x="297754" y="94908"/>
                    <a:pt x="208544" y="94908"/>
                    <a:pt x="163359" y="49723"/>
                  </a:cubicBezTo>
                  <a:cubicBezTo>
                    <a:pt x="126671" y="13034"/>
                    <a:pt x="51364" y="13034"/>
                    <a:pt x="14675" y="49723"/>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708"/>
                    <a:pt x="22585310" y="83708"/>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57" name="Freeform: Shape 56">
              <a:extLst>
                <a:ext uri="{FF2B5EF4-FFF2-40B4-BE49-F238E27FC236}">
                  <a16:creationId xmlns:a16="http://schemas.microsoft.com/office/drawing/2014/main" id="{DF77B262-75BB-4733-A39F-BAE34B2FE3A3}"/>
                </a:ext>
              </a:extLst>
            </p:cNvPr>
            <p:cNvSpPr/>
            <p:nvPr/>
          </p:nvSpPr>
          <p:spPr>
            <a:xfrm>
              <a:off x="-51438" y="6969041"/>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58" name="Freeform: Shape 57">
              <a:extLst>
                <a:ext uri="{FF2B5EF4-FFF2-40B4-BE49-F238E27FC236}">
                  <a16:creationId xmlns:a16="http://schemas.microsoft.com/office/drawing/2014/main" id="{EAF0CE23-098C-40A7-94BB-A3DE7A9BEFF5}"/>
                </a:ext>
              </a:extLst>
            </p:cNvPr>
            <p:cNvSpPr/>
            <p:nvPr/>
          </p:nvSpPr>
          <p:spPr>
            <a:xfrm>
              <a:off x="-51438" y="7242469"/>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59" name="Freeform: Shape 58">
              <a:extLst>
                <a:ext uri="{FF2B5EF4-FFF2-40B4-BE49-F238E27FC236}">
                  <a16:creationId xmlns:a16="http://schemas.microsoft.com/office/drawing/2014/main" id="{1AB0819F-C93D-471C-B2B9-56EDF8BAAF9E}"/>
                </a:ext>
              </a:extLst>
            </p:cNvPr>
            <p:cNvSpPr/>
            <p:nvPr/>
          </p:nvSpPr>
          <p:spPr>
            <a:xfrm>
              <a:off x="-51438" y="7515511"/>
              <a:ext cx="23005101" cy="83708"/>
            </a:xfrm>
            <a:custGeom>
              <a:avLst/>
              <a:gdLst>
                <a:gd name="connsiteX0" fmla="*/ 22585310 w 23005101"/>
                <a:gd name="connsiteY0" fmla="*/ 83709 h 83708"/>
                <a:gd name="connsiteX1" fmla="*/ 22495328 w 23005101"/>
                <a:gd name="connsiteY1" fmla="*/ 49723 h 83708"/>
                <a:gd name="connsiteX2" fmla="*/ 22346644 w 23005101"/>
                <a:gd name="connsiteY2" fmla="*/ 49723 h 83708"/>
                <a:gd name="connsiteX3" fmla="*/ 22167064 w 23005101"/>
                <a:gd name="connsiteY3" fmla="*/ 49723 h 83708"/>
                <a:gd name="connsiteX4" fmla="*/ 22018380 w 23005101"/>
                <a:gd name="connsiteY4" fmla="*/ 49723 h 83708"/>
                <a:gd name="connsiteX5" fmla="*/ 21838800 w 23005101"/>
                <a:gd name="connsiteY5" fmla="*/ 49723 h 83708"/>
                <a:gd name="connsiteX6" fmla="*/ 21690116 w 23005101"/>
                <a:gd name="connsiteY6" fmla="*/ 49723 h 83708"/>
                <a:gd name="connsiteX7" fmla="*/ 21510536 w 23005101"/>
                <a:gd name="connsiteY7" fmla="*/ 49723 h 83708"/>
                <a:gd name="connsiteX8" fmla="*/ 21361854 w 23005101"/>
                <a:gd name="connsiteY8" fmla="*/ 49723 h 83708"/>
                <a:gd name="connsiteX9" fmla="*/ 21182272 w 23005101"/>
                <a:gd name="connsiteY9" fmla="*/ 49723 h 83708"/>
                <a:gd name="connsiteX10" fmla="*/ 21033590 w 23005101"/>
                <a:gd name="connsiteY10" fmla="*/ 49723 h 83708"/>
                <a:gd name="connsiteX11" fmla="*/ 20854010 w 23005101"/>
                <a:gd name="connsiteY11" fmla="*/ 49723 h 83708"/>
                <a:gd name="connsiteX12" fmla="*/ 20705326 w 23005101"/>
                <a:gd name="connsiteY12" fmla="*/ 49723 h 83708"/>
                <a:gd name="connsiteX13" fmla="*/ 20525358 w 23005101"/>
                <a:gd name="connsiteY13" fmla="*/ 49723 h 83708"/>
                <a:gd name="connsiteX14" fmla="*/ 20376676 w 23005101"/>
                <a:gd name="connsiteY14" fmla="*/ 49723 h 83708"/>
                <a:gd name="connsiteX15" fmla="*/ 20196708 w 23005101"/>
                <a:gd name="connsiteY15" fmla="*/ 49723 h 83708"/>
                <a:gd name="connsiteX16" fmla="*/ 20048026 w 23005101"/>
                <a:gd name="connsiteY16" fmla="*/ 49723 h 83708"/>
                <a:gd name="connsiteX17" fmla="*/ 19868446 w 23005101"/>
                <a:gd name="connsiteY17" fmla="*/ 49723 h 83708"/>
                <a:gd name="connsiteX18" fmla="*/ 19719762 w 23005101"/>
                <a:gd name="connsiteY18" fmla="*/ 49723 h 83708"/>
                <a:gd name="connsiteX19" fmla="*/ 19540182 w 23005101"/>
                <a:gd name="connsiteY19" fmla="*/ 49723 h 83708"/>
                <a:gd name="connsiteX20" fmla="*/ 19391498 w 23005101"/>
                <a:gd name="connsiteY20" fmla="*/ 49723 h 83708"/>
                <a:gd name="connsiteX21" fmla="*/ 19211920 w 23005101"/>
                <a:gd name="connsiteY21" fmla="*/ 49723 h 83708"/>
                <a:gd name="connsiteX22" fmla="*/ 19063234 w 23005101"/>
                <a:gd name="connsiteY22" fmla="*/ 49723 h 83708"/>
                <a:gd name="connsiteX23" fmla="*/ 18883656 w 23005101"/>
                <a:gd name="connsiteY23" fmla="*/ 49723 h 83708"/>
                <a:gd name="connsiteX24" fmla="*/ 18734972 w 23005101"/>
                <a:gd name="connsiteY24" fmla="*/ 49723 h 83708"/>
                <a:gd name="connsiteX25" fmla="*/ 18555006 w 23005101"/>
                <a:gd name="connsiteY25" fmla="*/ 49723 h 83708"/>
                <a:gd name="connsiteX26" fmla="*/ 18406320 w 23005101"/>
                <a:gd name="connsiteY26" fmla="*/ 49723 h 83708"/>
                <a:gd name="connsiteX27" fmla="*/ 18226356 w 23005101"/>
                <a:gd name="connsiteY27" fmla="*/ 49723 h 83708"/>
                <a:gd name="connsiteX28" fmla="*/ 18077672 w 23005101"/>
                <a:gd name="connsiteY28" fmla="*/ 49723 h 83708"/>
                <a:gd name="connsiteX29" fmla="*/ 17898092 w 23005101"/>
                <a:gd name="connsiteY29" fmla="*/ 49723 h 83708"/>
                <a:gd name="connsiteX30" fmla="*/ 17749408 w 23005101"/>
                <a:gd name="connsiteY30" fmla="*/ 49723 h 83708"/>
                <a:gd name="connsiteX31" fmla="*/ 17569442 w 23005101"/>
                <a:gd name="connsiteY31" fmla="*/ 49723 h 83708"/>
                <a:gd name="connsiteX32" fmla="*/ 17420758 w 23005101"/>
                <a:gd name="connsiteY32" fmla="*/ 49723 h 83708"/>
                <a:gd name="connsiteX33" fmla="*/ 17240792 w 23005101"/>
                <a:gd name="connsiteY33" fmla="*/ 49723 h 83708"/>
                <a:gd name="connsiteX34" fmla="*/ 17092108 w 23005101"/>
                <a:gd name="connsiteY34" fmla="*/ 49723 h 83708"/>
                <a:gd name="connsiteX35" fmla="*/ 16912528 w 23005101"/>
                <a:gd name="connsiteY35" fmla="*/ 49723 h 83708"/>
                <a:gd name="connsiteX36" fmla="*/ 16763844 w 23005101"/>
                <a:gd name="connsiteY36" fmla="*/ 49723 h 83708"/>
                <a:gd name="connsiteX37" fmla="*/ 16584265 w 23005101"/>
                <a:gd name="connsiteY37" fmla="*/ 49723 h 83708"/>
                <a:gd name="connsiteX38" fmla="*/ 16435581 w 23005101"/>
                <a:gd name="connsiteY38" fmla="*/ 49723 h 83708"/>
                <a:gd name="connsiteX39" fmla="*/ 16255616 w 23005101"/>
                <a:gd name="connsiteY39" fmla="*/ 49723 h 83708"/>
                <a:gd name="connsiteX40" fmla="*/ 16106931 w 23005101"/>
                <a:gd name="connsiteY40" fmla="*/ 49723 h 83708"/>
                <a:gd name="connsiteX41" fmla="*/ 15926966 w 23005101"/>
                <a:gd name="connsiteY41" fmla="*/ 49723 h 83708"/>
                <a:gd name="connsiteX42" fmla="*/ 15778281 w 23005101"/>
                <a:gd name="connsiteY42" fmla="*/ 49723 h 83708"/>
                <a:gd name="connsiteX43" fmla="*/ 15598702 w 23005101"/>
                <a:gd name="connsiteY43" fmla="*/ 49723 h 83708"/>
                <a:gd name="connsiteX44" fmla="*/ 15450018 w 23005101"/>
                <a:gd name="connsiteY44" fmla="*/ 49723 h 83708"/>
                <a:gd name="connsiteX45" fmla="*/ 15270438 w 23005101"/>
                <a:gd name="connsiteY45" fmla="*/ 49723 h 83708"/>
                <a:gd name="connsiteX46" fmla="*/ 15121754 w 23005101"/>
                <a:gd name="connsiteY46" fmla="*/ 49723 h 83708"/>
                <a:gd name="connsiteX47" fmla="*/ 14942175 w 23005101"/>
                <a:gd name="connsiteY47" fmla="*/ 49723 h 83708"/>
                <a:gd name="connsiteX48" fmla="*/ 14793490 w 23005101"/>
                <a:gd name="connsiteY48" fmla="*/ 49723 h 83708"/>
                <a:gd name="connsiteX49" fmla="*/ 14613911 w 23005101"/>
                <a:gd name="connsiteY49" fmla="*/ 49723 h 83708"/>
                <a:gd name="connsiteX50" fmla="*/ 14465227 w 23005101"/>
                <a:gd name="connsiteY50" fmla="*/ 49723 h 83708"/>
                <a:gd name="connsiteX51" fmla="*/ 14285647 w 23005101"/>
                <a:gd name="connsiteY51" fmla="*/ 49723 h 83708"/>
                <a:gd name="connsiteX52" fmla="*/ 14136963 w 23005101"/>
                <a:gd name="connsiteY52" fmla="*/ 49723 h 83708"/>
                <a:gd name="connsiteX53" fmla="*/ 13957384 w 23005101"/>
                <a:gd name="connsiteY53" fmla="*/ 49723 h 83708"/>
                <a:gd name="connsiteX54" fmla="*/ 13808699 w 23005101"/>
                <a:gd name="connsiteY54" fmla="*/ 49723 h 83708"/>
                <a:gd name="connsiteX55" fmla="*/ 13628734 w 23005101"/>
                <a:gd name="connsiteY55" fmla="*/ 49723 h 83708"/>
                <a:gd name="connsiteX56" fmla="*/ 13480049 w 23005101"/>
                <a:gd name="connsiteY56" fmla="*/ 49723 h 83708"/>
                <a:gd name="connsiteX57" fmla="*/ 13300085 w 23005101"/>
                <a:gd name="connsiteY57" fmla="*/ 49723 h 83708"/>
                <a:gd name="connsiteX58" fmla="*/ 13151400 w 23005101"/>
                <a:gd name="connsiteY58" fmla="*/ 49723 h 83708"/>
                <a:gd name="connsiteX59" fmla="*/ 12971434 w 23005101"/>
                <a:gd name="connsiteY59" fmla="*/ 49723 h 83708"/>
                <a:gd name="connsiteX60" fmla="*/ 12822750 w 23005101"/>
                <a:gd name="connsiteY60" fmla="*/ 49723 h 83708"/>
                <a:gd name="connsiteX61" fmla="*/ 12643171 w 23005101"/>
                <a:gd name="connsiteY61" fmla="*/ 49723 h 83708"/>
                <a:gd name="connsiteX62" fmla="*/ 12494486 w 23005101"/>
                <a:gd name="connsiteY62" fmla="*/ 49723 h 83708"/>
                <a:gd name="connsiteX63" fmla="*/ 12314907 w 23005101"/>
                <a:gd name="connsiteY63" fmla="*/ 49723 h 83708"/>
                <a:gd name="connsiteX64" fmla="*/ 12166223 w 23005101"/>
                <a:gd name="connsiteY64" fmla="*/ 49723 h 83708"/>
                <a:gd name="connsiteX65" fmla="*/ 11986257 w 23005101"/>
                <a:gd name="connsiteY65" fmla="*/ 49723 h 83708"/>
                <a:gd name="connsiteX66" fmla="*/ 11837573 w 23005101"/>
                <a:gd name="connsiteY66" fmla="*/ 49723 h 83708"/>
                <a:gd name="connsiteX67" fmla="*/ 11657607 w 23005101"/>
                <a:gd name="connsiteY67" fmla="*/ 49723 h 83708"/>
                <a:gd name="connsiteX68" fmla="*/ 11508923 w 23005101"/>
                <a:gd name="connsiteY68" fmla="*/ 49723 h 83708"/>
                <a:gd name="connsiteX69" fmla="*/ 11328958 w 23005101"/>
                <a:gd name="connsiteY69" fmla="*/ 49723 h 83708"/>
                <a:gd name="connsiteX70" fmla="*/ 11180273 w 23005101"/>
                <a:gd name="connsiteY70" fmla="*/ 49723 h 83708"/>
                <a:gd name="connsiteX71" fmla="*/ 11000694 w 23005101"/>
                <a:gd name="connsiteY71" fmla="*/ 49723 h 83708"/>
                <a:gd name="connsiteX72" fmla="*/ 10852010 w 23005101"/>
                <a:gd name="connsiteY72" fmla="*/ 49723 h 83708"/>
                <a:gd name="connsiteX73" fmla="*/ 10672044 w 23005101"/>
                <a:gd name="connsiteY73" fmla="*/ 49723 h 83708"/>
                <a:gd name="connsiteX74" fmla="*/ 10523359 w 23005101"/>
                <a:gd name="connsiteY74" fmla="*/ 49723 h 83708"/>
                <a:gd name="connsiteX75" fmla="*/ 10343780 w 23005101"/>
                <a:gd name="connsiteY75" fmla="*/ 49723 h 83708"/>
                <a:gd name="connsiteX76" fmla="*/ 10195096 w 23005101"/>
                <a:gd name="connsiteY76" fmla="*/ 49723 h 83708"/>
                <a:gd name="connsiteX77" fmla="*/ 10015517 w 23005101"/>
                <a:gd name="connsiteY77" fmla="*/ 49723 h 83708"/>
                <a:gd name="connsiteX78" fmla="*/ 9866833 w 23005101"/>
                <a:gd name="connsiteY78" fmla="*/ 49723 h 83708"/>
                <a:gd name="connsiteX79" fmla="*/ 9687253 w 23005101"/>
                <a:gd name="connsiteY79" fmla="*/ 49723 h 83708"/>
                <a:gd name="connsiteX80" fmla="*/ 9538569 w 23005101"/>
                <a:gd name="connsiteY80" fmla="*/ 49723 h 83708"/>
                <a:gd name="connsiteX81" fmla="*/ 9358989 w 23005101"/>
                <a:gd name="connsiteY81" fmla="*/ 49723 h 83708"/>
                <a:gd name="connsiteX82" fmla="*/ 9210305 w 23005101"/>
                <a:gd name="connsiteY82" fmla="*/ 49723 h 83708"/>
                <a:gd name="connsiteX83" fmla="*/ 9030340 w 23005101"/>
                <a:gd name="connsiteY83" fmla="*/ 49723 h 83708"/>
                <a:gd name="connsiteX84" fmla="*/ 8881655 w 23005101"/>
                <a:gd name="connsiteY84" fmla="*/ 49723 h 83708"/>
                <a:gd name="connsiteX85" fmla="*/ 8701690 w 23005101"/>
                <a:gd name="connsiteY85" fmla="*/ 49723 h 83708"/>
                <a:gd name="connsiteX86" fmla="*/ 8553006 w 23005101"/>
                <a:gd name="connsiteY86" fmla="*/ 49723 h 83708"/>
                <a:gd name="connsiteX87" fmla="*/ 8373427 w 23005101"/>
                <a:gd name="connsiteY87" fmla="*/ 49723 h 83708"/>
                <a:gd name="connsiteX88" fmla="*/ 8224742 w 23005101"/>
                <a:gd name="connsiteY88" fmla="*/ 49723 h 83708"/>
                <a:gd name="connsiteX89" fmla="*/ 8045163 w 23005101"/>
                <a:gd name="connsiteY89" fmla="*/ 49723 h 83708"/>
                <a:gd name="connsiteX90" fmla="*/ 7896479 w 23005101"/>
                <a:gd name="connsiteY90" fmla="*/ 49723 h 83708"/>
                <a:gd name="connsiteX91" fmla="*/ 7716899 w 23005101"/>
                <a:gd name="connsiteY91" fmla="*/ 49723 h 83708"/>
                <a:gd name="connsiteX92" fmla="*/ 7568215 w 23005101"/>
                <a:gd name="connsiteY92" fmla="*/ 49723 h 83708"/>
                <a:gd name="connsiteX93" fmla="*/ 7388636 w 23005101"/>
                <a:gd name="connsiteY93" fmla="*/ 49723 h 83708"/>
                <a:gd name="connsiteX94" fmla="*/ 7239951 w 23005101"/>
                <a:gd name="connsiteY94" fmla="*/ 49723 h 83708"/>
                <a:gd name="connsiteX95" fmla="*/ 7060372 w 23005101"/>
                <a:gd name="connsiteY95" fmla="*/ 49723 h 83708"/>
                <a:gd name="connsiteX96" fmla="*/ 6911688 w 23005101"/>
                <a:gd name="connsiteY96" fmla="*/ 49723 h 83708"/>
                <a:gd name="connsiteX97" fmla="*/ 6732108 w 23005101"/>
                <a:gd name="connsiteY97" fmla="*/ 49723 h 83708"/>
                <a:gd name="connsiteX98" fmla="*/ 6583424 w 23005101"/>
                <a:gd name="connsiteY98" fmla="*/ 49723 h 83708"/>
                <a:gd name="connsiteX99" fmla="*/ 6403458 w 23005101"/>
                <a:gd name="connsiteY99" fmla="*/ 49723 h 83708"/>
                <a:gd name="connsiteX100" fmla="*/ 6254774 w 23005101"/>
                <a:gd name="connsiteY100" fmla="*/ 49723 h 83708"/>
                <a:gd name="connsiteX101" fmla="*/ 6075195 w 23005101"/>
                <a:gd name="connsiteY101" fmla="*/ 49723 h 83708"/>
                <a:gd name="connsiteX102" fmla="*/ 5926511 w 23005101"/>
                <a:gd name="connsiteY102" fmla="*/ 49723 h 83708"/>
                <a:gd name="connsiteX103" fmla="*/ 5746931 w 23005101"/>
                <a:gd name="connsiteY103" fmla="*/ 49723 h 83708"/>
                <a:gd name="connsiteX104" fmla="*/ 5598247 w 23005101"/>
                <a:gd name="connsiteY104" fmla="*/ 49723 h 83708"/>
                <a:gd name="connsiteX105" fmla="*/ 5418281 w 23005101"/>
                <a:gd name="connsiteY105" fmla="*/ 49723 h 83708"/>
                <a:gd name="connsiteX106" fmla="*/ 5269597 w 23005101"/>
                <a:gd name="connsiteY106" fmla="*/ 49723 h 83708"/>
                <a:gd name="connsiteX107" fmla="*/ 5090018 w 23005101"/>
                <a:gd name="connsiteY107" fmla="*/ 49723 h 83708"/>
                <a:gd name="connsiteX108" fmla="*/ 4941333 w 23005101"/>
                <a:gd name="connsiteY108" fmla="*/ 49723 h 83708"/>
                <a:gd name="connsiteX109" fmla="*/ 4761368 w 23005101"/>
                <a:gd name="connsiteY109" fmla="*/ 49723 h 83708"/>
                <a:gd name="connsiteX110" fmla="*/ 4612684 w 23005101"/>
                <a:gd name="connsiteY110" fmla="*/ 49723 h 83708"/>
                <a:gd name="connsiteX111" fmla="*/ 4433104 w 23005101"/>
                <a:gd name="connsiteY111" fmla="*/ 49723 h 83708"/>
                <a:gd name="connsiteX112" fmla="*/ 4284420 w 23005101"/>
                <a:gd name="connsiteY112" fmla="*/ 49723 h 83708"/>
                <a:gd name="connsiteX113" fmla="*/ 4104840 w 23005101"/>
                <a:gd name="connsiteY113" fmla="*/ 49723 h 83708"/>
                <a:gd name="connsiteX114" fmla="*/ 3956156 w 23005101"/>
                <a:gd name="connsiteY114" fmla="*/ 49723 h 83708"/>
                <a:gd name="connsiteX115" fmla="*/ 3776190 w 23005101"/>
                <a:gd name="connsiteY115" fmla="*/ 49723 h 83708"/>
                <a:gd name="connsiteX116" fmla="*/ 3627506 w 23005101"/>
                <a:gd name="connsiteY116" fmla="*/ 49723 h 83708"/>
                <a:gd name="connsiteX117" fmla="*/ 3447541 w 23005101"/>
                <a:gd name="connsiteY117" fmla="*/ 49723 h 83708"/>
                <a:gd name="connsiteX118" fmla="*/ 3298857 w 23005101"/>
                <a:gd name="connsiteY118" fmla="*/ 49723 h 83708"/>
                <a:gd name="connsiteX119" fmla="*/ 3118891 w 23005101"/>
                <a:gd name="connsiteY119" fmla="*/ 49723 h 83708"/>
                <a:gd name="connsiteX120" fmla="*/ 2970207 w 23005101"/>
                <a:gd name="connsiteY120" fmla="*/ 49723 h 83708"/>
                <a:gd name="connsiteX121" fmla="*/ 2790241 w 23005101"/>
                <a:gd name="connsiteY121" fmla="*/ 49723 h 83708"/>
                <a:gd name="connsiteX122" fmla="*/ 2641557 w 23005101"/>
                <a:gd name="connsiteY122" fmla="*/ 49723 h 83708"/>
                <a:gd name="connsiteX123" fmla="*/ 2461977 w 23005101"/>
                <a:gd name="connsiteY123" fmla="*/ 49723 h 83708"/>
                <a:gd name="connsiteX124" fmla="*/ 2313293 w 23005101"/>
                <a:gd name="connsiteY124" fmla="*/ 49723 h 83708"/>
                <a:gd name="connsiteX125" fmla="*/ 2133714 w 23005101"/>
                <a:gd name="connsiteY125" fmla="*/ 49723 h 83708"/>
                <a:gd name="connsiteX126" fmla="*/ 1985030 w 23005101"/>
                <a:gd name="connsiteY126" fmla="*/ 49723 h 83708"/>
                <a:gd name="connsiteX127" fmla="*/ 1805450 w 23005101"/>
                <a:gd name="connsiteY127" fmla="*/ 49723 h 83708"/>
                <a:gd name="connsiteX128" fmla="*/ 1656766 w 23005101"/>
                <a:gd name="connsiteY128" fmla="*/ 49723 h 83708"/>
                <a:gd name="connsiteX129" fmla="*/ 1476800 w 23005101"/>
                <a:gd name="connsiteY129" fmla="*/ 49723 h 83708"/>
                <a:gd name="connsiteX130" fmla="*/ 1328116 w 23005101"/>
                <a:gd name="connsiteY130" fmla="*/ 49723 h 83708"/>
                <a:gd name="connsiteX131" fmla="*/ 1148150 w 23005101"/>
                <a:gd name="connsiteY131" fmla="*/ 49723 h 83708"/>
                <a:gd name="connsiteX132" fmla="*/ 999466 w 23005101"/>
                <a:gd name="connsiteY132" fmla="*/ 49723 h 83708"/>
                <a:gd name="connsiteX133" fmla="*/ 819887 w 23005101"/>
                <a:gd name="connsiteY133" fmla="*/ 49723 h 83708"/>
                <a:gd name="connsiteX134" fmla="*/ 671203 w 23005101"/>
                <a:gd name="connsiteY134" fmla="*/ 49723 h 83708"/>
                <a:gd name="connsiteX135" fmla="*/ 491623 w 23005101"/>
                <a:gd name="connsiteY135" fmla="*/ 49723 h 83708"/>
                <a:gd name="connsiteX136" fmla="*/ 342939 w 23005101"/>
                <a:gd name="connsiteY136" fmla="*/ 49723 h 83708"/>
                <a:gd name="connsiteX137" fmla="*/ 163359 w 23005101"/>
                <a:gd name="connsiteY137" fmla="*/ 49723 h 83708"/>
                <a:gd name="connsiteX138" fmla="*/ 14675 w 23005101"/>
                <a:gd name="connsiteY138" fmla="*/ 49723 h 83708"/>
                <a:gd name="connsiteX139" fmla="*/ 0 w 23005101"/>
                <a:gd name="connsiteY139" fmla="*/ 33889 h 83708"/>
                <a:gd name="connsiteX140" fmla="*/ 179580 w 23005101"/>
                <a:gd name="connsiteY140" fmla="*/ 33889 h 83708"/>
                <a:gd name="connsiteX141" fmla="*/ 328264 w 23005101"/>
                <a:gd name="connsiteY141" fmla="*/ 33889 h 83708"/>
                <a:gd name="connsiteX142" fmla="*/ 507843 w 23005101"/>
                <a:gd name="connsiteY142" fmla="*/ 33889 h 83708"/>
                <a:gd name="connsiteX143" fmla="*/ 656527 w 23005101"/>
                <a:gd name="connsiteY143" fmla="*/ 33889 h 83708"/>
                <a:gd name="connsiteX144" fmla="*/ 836107 w 23005101"/>
                <a:gd name="connsiteY144" fmla="*/ 33889 h 83708"/>
                <a:gd name="connsiteX145" fmla="*/ 984791 w 23005101"/>
                <a:gd name="connsiteY145" fmla="*/ 33889 h 83708"/>
                <a:gd name="connsiteX146" fmla="*/ 1164757 w 23005101"/>
                <a:gd name="connsiteY146" fmla="*/ 33889 h 83708"/>
                <a:gd name="connsiteX147" fmla="*/ 1313441 w 23005101"/>
                <a:gd name="connsiteY147" fmla="*/ 33889 h 83708"/>
                <a:gd name="connsiteX148" fmla="*/ 1493406 w 23005101"/>
                <a:gd name="connsiteY148" fmla="*/ 33889 h 83708"/>
                <a:gd name="connsiteX149" fmla="*/ 1642091 w 23005101"/>
                <a:gd name="connsiteY149" fmla="*/ 33889 h 83708"/>
                <a:gd name="connsiteX150" fmla="*/ 1821670 w 23005101"/>
                <a:gd name="connsiteY150" fmla="*/ 33889 h 83708"/>
                <a:gd name="connsiteX151" fmla="*/ 1970354 w 23005101"/>
                <a:gd name="connsiteY151" fmla="*/ 33889 h 83708"/>
                <a:gd name="connsiteX152" fmla="*/ 2149934 w 23005101"/>
                <a:gd name="connsiteY152" fmla="*/ 33889 h 83708"/>
                <a:gd name="connsiteX153" fmla="*/ 2298618 w 23005101"/>
                <a:gd name="connsiteY153" fmla="*/ 33889 h 83708"/>
                <a:gd name="connsiteX154" fmla="*/ 2478197 w 23005101"/>
                <a:gd name="connsiteY154" fmla="*/ 33889 h 83708"/>
                <a:gd name="connsiteX155" fmla="*/ 2626881 w 23005101"/>
                <a:gd name="connsiteY155" fmla="*/ 33889 h 83708"/>
                <a:gd name="connsiteX156" fmla="*/ 2806461 w 23005101"/>
                <a:gd name="connsiteY156" fmla="*/ 33889 h 83708"/>
                <a:gd name="connsiteX157" fmla="*/ 2955145 w 23005101"/>
                <a:gd name="connsiteY157" fmla="*/ 33889 h 83708"/>
                <a:gd name="connsiteX158" fmla="*/ 3135111 w 23005101"/>
                <a:gd name="connsiteY158" fmla="*/ 33889 h 83708"/>
                <a:gd name="connsiteX159" fmla="*/ 3283795 w 23005101"/>
                <a:gd name="connsiteY159" fmla="*/ 33889 h 83708"/>
                <a:gd name="connsiteX160" fmla="*/ 3463761 w 23005101"/>
                <a:gd name="connsiteY160" fmla="*/ 33889 h 83708"/>
                <a:gd name="connsiteX161" fmla="*/ 3612445 w 23005101"/>
                <a:gd name="connsiteY161" fmla="*/ 33889 h 83708"/>
                <a:gd name="connsiteX162" fmla="*/ 3792410 w 23005101"/>
                <a:gd name="connsiteY162" fmla="*/ 33889 h 83708"/>
                <a:gd name="connsiteX163" fmla="*/ 3941095 w 23005101"/>
                <a:gd name="connsiteY163" fmla="*/ 33889 h 83708"/>
                <a:gd name="connsiteX164" fmla="*/ 4121060 w 23005101"/>
                <a:gd name="connsiteY164" fmla="*/ 33889 h 83708"/>
                <a:gd name="connsiteX165" fmla="*/ 4269745 w 23005101"/>
                <a:gd name="connsiteY165" fmla="*/ 33889 h 83708"/>
                <a:gd name="connsiteX166" fmla="*/ 4449324 w 23005101"/>
                <a:gd name="connsiteY166" fmla="*/ 33889 h 83708"/>
                <a:gd name="connsiteX167" fmla="*/ 4598008 w 23005101"/>
                <a:gd name="connsiteY167" fmla="*/ 33889 h 83708"/>
                <a:gd name="connsiteX168" fmla="*/ 4777588 w 23005101"/>
                <a:gd name="connsiteY168" fmla="*/ 33889 h 83708"/>
                <a:gd name="connsiteX169" fmla="*/ 4926272 w 23005101"/>
                <a:gd name="connsiteY169" fmla="*/ 33889 h 83708"/>
                <a:gd name="connsiteX170" fmla="*/ 5106238 w 23005101"/>
                <a:gd name="connsiteY170" fmla="*/ 33889 h 83708"/>
                <a:gd name="connsiteX171" fmla="*/ 5254922 w 23005101"/>
                <a:gd name="connsiteY171" fmla="*/ 33889 h 83708"/>
                <a:gd name="connsiteX172" fmla="*/ 5434887 w 23005101"/>
                <a:gd name="connsiteY172" fmla="*/ 33889 h 83708"/>
                <a:gd name="connsiteX173" fmla="*/ 5583572 w 23005101"/>
                <a:gd name="connsiteY173" fmla="*/ 33889 h 83708"/>
                <a:gd name="connsiteX174" fmla="*/ 5763538 w 23005101"/>
                <a:gd name="connsiteY174" fmla="*/ 33889 h 83708"/>
                <a:gd name="connsiteX175" fmla="*/ 5912221 w 23005101"/>
                <a:gd name="connsiteY175" fmla="*/ 33889 h 83708"/>
                <a:gd name="connsiteX176" fmla="*/ 6091801 w 23005101"/>
                <a:gd name="connsiteY176" fmla="*/ 33889 h 83708"/>
                <a:gd name="connsiteX177" fmla="*/ 6240485 w 23005101"/>
                <a:gd name="connsiteY177" fmla="*/ 33889 h 83708"/>
                <a:gd name="connsiteX178" fmla="*/ 6420065 w 23005101"/>
                <a:gd name="connsiteY178" fmla="*/ 33889 h 83708"/>
                <a:gd name="connsiteX179" fmla="*/ 6568749 w 23005101"/>
                <a:gd name="connsiteY179" fmla="*/ 33889 h 83708"/>
                <a:gd name="connsiteX180" fmla="*/ 6748328 w 23005101"/>
                <a:gd name="connsiteY180" fmla="*/ 33889 h 83708"/>
                <a:gd name="connsiteX181" fmla="*/ 6897012 w 23005101"/>
                <a:gd name="connsiteY181" fmla="*/ 33889 h 83708"/>
                <a:gd name="connsiteX182" fmla="*/ 7076592 w 23005101"/>
                <a:gd name="connsiteY182" fmla="*/ 33889 h 83708"/>
                <a:gd name="connsiteX183" fmla="*/ 7225276 w 23005101"/>
                <a:gd name="connsiteY183" fmla="*/ 33889 h 83708"/>
                <a:gd name="connsiteX184" fmla="*/ 7405242 w 23005101"/>
                <a:gd name="connsiteY184" fmla="*/ 33889 h 83708"/>
                <a:gd name="connsiteX185" fmla="*/ 7553926 w 23005101"/>
                <a:gd name="connsiteY185" fmla="*/ 33889 h 83708"/>
                <a:gd name="connsiteX186" fmla="*/ 7733505 w 23005101"/>
                <a:gd name="connsiteY186" fmla="*/ 33889 h 83708"/>
                <a:gd name="connsiteX187" fmla="*/ 7882190 w 23005101"/>
                <a:gd name="connsiteY187" fmla="*/ 33889 h 83708"/>
                <a:gd name="connsiteX188" fmla="*/ 8061769 w 23005101"/>
                <a:gd name="connsiteY188" fmla="*/ 33889 h 83708"/>
                <a:gd name="connsiteX189" fmla="*/ 8210453 w 23005101"/>
                <a:gd name="connsiteY189" fmla="*/ 33889 h 83708"/>
                <a:gd name="connsiteX190" fmla="*/ 8390418 w 23005101"/>
                <a:gd name="connsiteY190" fmla="*/ 33889 h 83708"/>
                <a:gd name="connsiteX191" fmla="*/ 8539103 w 23005101"/>
                <a:gd name="connsiteY191" fmla="*/ 33889 h 83708"/>
                <a:gd name="connsiteX192" fmla="*/ 8718682 w 23005101"/>
                <a:gd name="connsiteY192" fmla="*/ 33889 h 83708"/>
                <a:gd name="connsiteX193" fmla="*/ 8867366 w 23005101"/>
                <a:gd name="connsiteY193" fmla="*/ 33889 h 83708"/>
                <a:gd name="connsiteX194" fmla="*/ 9047332 w 23005101"/>
                <a:gd name="connsiteY194" fmla="*/ 33889 h 83708"/>
                <a:gd name="connsiteX195" fmla="*/ 9196016 w 23005101"/>
                <a:gd name="connsiteY195" fmla="*/ 33889 h 83708"/>
                <a:gd name="connsiteX196" fmla="*/ 9375596 w 23005101"/>
                <a:gd name="connsiteY196" fmla="*/ 33889 h 83708"/>
                <a:gd name="connsiteX197" fmla="*/ 9524280 w 23005101"/>
                <a:gd name="connsiteY197" fmla="*/ 33889 h 83708"/>
                <a:gd name="connsiteX198" fmla="*/ 9703859 w 23005101"/>
                <a:gd name="connsiteY198" fmla="*/ 33889 h 83708"/>
                <a:gd name="connsiteX199" fmla="*/ 9852543 w 23005101"/>
                <a:gd name="connsiteY199" fmla="*/ 33889 h 83708"/>
                <a:gd name="connsiteX200" fmla="*/ 10032123 w 23005101"/>
                <a:gd name="connsiteY200" fmla="*/ 33889 h 83708"/>
                <a:gd name="connsiteX201" fmla="*/ 10180807 w 23005101"/>
                <a:gd name="connsiteY201" fmla="*/ 33889 h 83708"/>
                <a:gd name="connsiteX202" fmla="*/ 10360773 w 23005101"/>
                <a:gd name="connsiteY202" fmla="*/ 33889 h 83708"/>
                <a:gd name="connsiteX203" fmla="*/ 10509457 w 23005101"/>
                <a:gd name="connsiteY203" fmla="*/ 33889 h 83708"/>
                <a:gd name="connsiteX204" fmla="*/ 10689036 w 23005101"/>
                <a:gd name="connsiteY204" fmla="*/ 33889 h 83708"/>
                <a:gd name="connsiteX205" fmla="*/ 10837721 w 23005101"/>
                <a:gd name="connsiteY205" fmla="*/ 33889 h 83708"/>
                <a:gd name="connsiteX206" fmla="*/ 11017687 w 23005101"/>
                <a:gd name="connsiteY206" fmla="*/ 33889 h 83708"/>
                <a:gd name="connsiteX207" fmla="*/ 11166371 w 23005101"/>
                <a:gd name="connsiteY207" fmla="*/ 33889 h 83708"/>
                <a:gd name="connsiteX208" fmla="*/ 11345950 w 23005101"/>
                <a:gd name="connsiteY208" fmla="*/ 33889 h 83708"/>
                <a:gd name="connsiteX209" fmla="*/ 11494635 w 23005101"/>
                <a:gd name="connsiteY209" fmla="*/ 33889 h 83708"/>
                <a:gd name="connsiteX210" fmla="*/ 11674214 w 23005101"/>
                <a:gd name="connsiteY210" fmla="*/ 33889 h 83708"/>
                <a:gd name="connsiteX211" fmla="*/ 11822898 w 23005101"/>
                <a:gd name="connsiteY211" fmla="*/ 33889 h 83708"/>
                <a:gd name="connsiteX212" fmla="*/ 12002477 w 23005101"/>
                <a:gd name="connsiteY212" fmla="*/ 33889 h 83708"/>
                <a:gd name="connsiteX213" fmla="*/ 12151162 w 23005101"/>
                <a:gd name="connsiteY213" fmla="*/ 33889 h 83708"/>
                <a:gd name="connsiteX214" fmla="*/ 12330741 w 23005101"/>
                <a:gd name="connsiteY214" fmla="*/ 33889 h 83708"/>
                <a:gd name="connsiteX215" fmla="*/ 12479425 w 23005101"/>
                <a:gd name="connsiteY215" fmla="*/ 33889 h 83708"/>
                <a:gd name="connsiteX216" fmla="*/ 12659390 w 23005101"/>
                <a:gd name="connsiteY216" fmla="*/ 33889 h 83708"/>
                <a:gd name="connsiteX217" fmla="*/ 12808074 w 23005101"/>
                <a:gd name="connsiteY217" fmla="*/ 33889 h 83708"/>
                <a:gd name="connsiteX218" fmla="*/ 12987654 w 23005101"/>
                <a:gd name="connsiteY218" fmla="*/ 33889 h 83708"/>
                <a:gd name="connsiteX219" fmla="*/ 13136338 w 23005101"/>
                <a:gd name="connsiteY219" fmla="*/ 33889 h 83708"/>
                <a:gd name="connsiteX220" fmla="*/ 13315917 w 23005101"/>
                <a:gd name="connsiteY220" fmla="*/ 33889 h 83708"/>
                <a:gd name="connsiteX221" fmla="*/ 13464602 w 23005101"/>
                <a:gd name="connsiteY221" fmla="*/ 33889 h 83708"/>
                <a:gd name="connsiteX222" fmla="*/ 13644181 w 23005101"/>
                <a:gd name="connsiteY222" fmla="*/ 33889 h 83708"/>
                <a:gd name="connsiteX223" fmla="*/ 13792865 w 23005101"/>
                <a:gd name="connsiteY223" fmla="*/ 33889 h 83708"/>
                <a:gd name="connsiteX224" fmla="*/ 13972445 w 23005101"/>
                <a:gd name="connsiteY224" fmla="*/ 33889 h 83708"/>
                <a:gd name="connsiteX225" fmla="*/ 14121129 w 23005101"/>
                <a:gd name="connsiteY225" fmla="*/ 33889 h 83708"/>
                <a:gd name="connsiteX226" fmla="*/ 14300708 w 23005101"/>
                <a:gd name="connsiteY226" fmla="*/ 33889 h 83708"/>
                <a:gd name="connsiteX227" fmla="*/ 14449393 w 23005101"/>
                <a:gd name="connsiteY227" fmla="*/ 33889 h 83708"/>
                <a:gd name="connsiteX228" fmla="*/ 14629359 w 23005101"/>
                <a:gd name="connsiteY228" fmla="*/ 33889 h 83708"/>
                <a:gd name="connsiteX229" fmla="*/ 14778043 w 23005101"/>
                <a:gd name="connsiteY229" fmla="*/ 33889 h 83708"/>
                <a:gd name="connsiteX230" fmla="*/ 14957622 w 23005101"/>
                <a:gd name="connsiteY230" fmla="*/ 33889 h 83708"/>
                <a:gd name="connsiteX231" fmla="*/ 15106307 w 23005101"/>
                <a:gd name="connsiteY231" fmla="*/ 33889 h 83708"/>
                <a:gd name="connsiteX232" fmla="*/ 15286272 w 23005101"/>
                <a:gd name="connsiteY232" fmla="*/ 33889 h 83708"/>
                <a:gd name="connsiteX233" fmla="*/ 15434957 w 23005101"/>
                <a:gd name="connsiteY233" fmla="*/ 33889 h 83708"/>
                <a:gd name="connsiteX234" fmla="*/ 15614921 w 23005101"/>
                <a:gd name="connsiteY234" fmla="*/ 33889 h 83708"/>
                <a:gd name="connsiteX235" fmla="*/ 15763606 w 23005101"/>
                <a:gd name="connsiteY235" fmla="*/ 33889 h 83708"/>
                <a:gd name="connsiteX236" fmla="*/ 15943185 w 23005101"/>
                <a:gd name="connsiteY236" fmla="*/ 33889 h 83708"/>
                <a:gd name="connsiteX237" fmla="*/ 16091869 w 23005101"/>
                <a:gd name="connsiteY237" fmla="*/ 33889 h 83708"/>
                <a:gd name="connsiteX238" fmla="*/ 16271449 w 23005101"/>
                <a:gd name="connsiteY238" fmla="*/ 33889 h 83708"/>
                <a:gd name="connsiteX239" fmla="*/ 16420133 w 23005101"/>
                <a:gd name="connsiteY239" fmla="*/ 33889 h 83708"/>
                <a:gd name="connsiteX240" fmla="*/ 16600099 w 23005101"/>
                <a:gd name="connsiteY240" fmla="*/ 33889 h 83708"/>
                <a:gd name="connsiteX241" fmla="*/ 16748783 w 23005101"/>
                <a:gd name="connsiteY241" fmla="*/ 33889 h 83708"/>
                <a:gd name="connsiteX242" fmla="*/ 16928750 w 23005101"/>
                <a:gd name="connsiteY242" fmla="*/ 33889 h 83708"/>
                <a:gd name="connsiteX243" fmla="*/ 17077434 w 23005101"/>
                <a:gd name="connsiteY243" fmla="*/ 33889 h 83708"/>
                <a:gd name="connsiteX244" fmla="*/ 17257398 w 23005101"/>
                <a:gd name="connsiteY244" fmla="*/ 33889 h 83708"/>
                <a:gd name="connsiteX245" fmla="*/ 17406082 w 23005101"/>
                <a:gd name="connsiteY245" fmla="*/ 33889 h 83708"/>
                <a:gd name="connsiteX246" fmla="*/ 17585662 w 23005101"/>
                <a:gd name="connsiteY246" fmla="*/ 33889 h 83708"/>
                <a:gd name="connsiteX247" fmla="*/ 17734346 w 23005101"/>
                <a:gd name="connsiteY247" fmla="*/ 33889 h 83708"/>
                <a:gd name="connsiteX248" fmla="*/ 17914312 w 23005101"/>
                <a:gd name="connsiteY248" fmla="*/ 33889 h 83708"/>
                <a:gd name="connsiteX249" fmla="*/ 18062996 w 23005101"/>
                <a:gd name="connsiteY249" fmla="*/ 33889 h 83708"/>
                <a:gd name="connsiteX250" fmla="*/ 18242576 w 23005101"/>
                <a:gd name="connsiteY250" fmla="*/ 33889 h 83708"/>
                <a:gd name="connsiteX251" fmla="*/ 18391260 w 23005101"/>
                <a:gd name="connsiteY251" fmla="*/ 33889 h 83708"/>
                <a:gd name="connsiteX252" fmla="*/ 18570840 w 23005101"/>
                <a:gd name="connsiteY252" fmla="*/ 33889 h 83708"/>
                <a:gd name="connsiteX253" fmla="*/ 18719524 w 23005101"/>
                <a:gd name="connsiteY253" fmla="*/ 33889 h 83708"/>
                <a:gd name="connsiteX254" fmla="*/ 18899490 w 23005101"/>
                <a:gd name="connsiteY254" fmla="*/ 33889 h 83708"/>
                <a:gd name="connsiteX255" fmla="*/ 19048174 w 23005101"/>
                <a:gd name="connsiteY255" fmla="*/ 33889 h 83708"/>
                <a:gd name="connsiteX256" fmla="*/ 19228140 w 23005101"/>
                <a:gd name="connsiteY256" fmla="*/ 33889 h 83708"/>
                <a:gd name="connsiteX257" fmla="*/ 19376822 w 23005101"/>
                <a:gd name="connsiteY257" fmla="*/ 33889 h 83708"/>
                <a:gd name="connsiteX258" fmla="*/ 19556788 w 23005101"/>
                <a:gd name="connsiteY258" fmla="*/ 33889 h 83708"/>
                <a:gd name="connsiteX259" fmla="*/ 19705474 w 23005101"/>
                <a:gd name="connsiteY259" fmla="*/ 33889 h 83708"/>
                <a:gd name="connsiteX260" fmla="*/ 19885054 w 23005101"/>
                <a:gd name="connsiteY260" fmla="*/ 33889 h 83708"/>
                <a:gd name="connsiteX261" fmla="*/ 20033736 w 23005101"/>
                <a:gd name="connsiteY261" fmla="*/ 33889 h 83708"/>
                <a:gd name="connsiteX262" fmla="*/ 20213318 w 23005101"/>
                <a:gd name="connsiteY262" fmla="*/ 33889 h 83708"/>
                <a:gd name="connsiteX263" fmla="*/ 20362000 w 23005101"/>
                <a:gd name="connsiteY263" fmla="*/ 33889 h 83708"/>
                <a:gd name="connsiteX264" fmla="*/ 20541580 w 23005101"/>
                <a:gd name="connsiteY264" fmla="*/ 33889 h 83708"/>
                <a:gd name="connsiteX265" fmla="*/ 20690264 w 23005101"/>
                <a:gd name="connsiteY265" fmla="*/ 33889 h 83708"/>
                <a:gd name="connsiteX266" fmla="*/ 20869844 w 23005101"/>
                <a:gd name="connsiteY266" fmla="*/ 33889 h 83708"/>
                <a:gd name="connsiteX267" fmla="*/ 21018528 w 23005101"/>
                <a:gd name="connsiteY267" fmla="*/ 33889 h 83708"/>
                <a:gd name="connsiteX268" fmla="*/ 21198492 w 23005101"/>
                <a:gd name="connsiteY268" fmla="*/ 33889 h 83708"/>
                <a:gd name="connsiteX269" fmla="*/ 21347178 w 23005101"/>
                <a:gd name="connsiteY269" fmla="*/ 33889 h 83708"/>
                <a:gd name="connsiteX270" fmla="*/ 21527142 w 23005101"/>
                <a:gd name="connsiteY270" fmla="*/ 33889 h 83708"/>
                <a:gd name="connsiteX271" fmla="*/ 21675828 w 23005101"/>
                <a:gd name="connsiteY271" fmla="*/ 33889 h 83708"/>
                <a:gd name="connsiteX272" fmla="*/ 21855406 w 23005101"/>
                <a:gd name="connsiteY272" fmla="*/ 33889 h 83708"/>
                <a:gd name="connsiteX273" fmla="*/ 22004092 w 23005101"/>
                <a:gd name="connsiteY273" fmla="*/ 33889 h 83708"/>
                <a:gd name="connsiteX274" fmla="*/ 22184056 w 23005101"/>
                <a:gd name="connsiteY274" fmla="*/ 33889 h 83708"/>
                <a:gd name="connsiteX275" fmla="*/ 22332742 w 23005101"/>
                <a:gd name="connsiteY275" fmla="*/ 33889 h 83708"/>
                <a:gd name="connsiteX276" fmla="*/ 22512706 w 23005101"/>
                <a:gd name="connsiteY276" fmla="*/ 33889 h 83708"/>
                <a:gd name="connsiteX277" fmla="*/ 22661390 w 23005101"/>
                <a:gd name="connsiteY277" fmla="*/ 33889 h 83708"/>
                <a:gd name="connsiteX278" fmla="*/ 22840970 w 23005101"/>
                <a:gd name="connsiteY278" fmla="*/ 33889 h 83708"/>
                <a:gd name="connsiteX279" fmla="*/ 22989654 w 23005101"/>
                <a:gd name="connsiteY279" fmla="*/ 33889 h 83708"/>
                <a:gd name="connsiteX280" fmla="*/ 23005102 w 23005101"/>
                <a:gd name="connsiteY280" fmla="*/ 49723 h 83708"/>
                <a:gd name="connsiteX281" fmla="*/ 22825138 w 23005101"/>
                <a:gd name="connsiteY281" fmla="*/ 49723 h 83708"/>
                <a:gd name="connsiteX282" fmla="*/ 22676452 w 23005101"/>
                <a:gd name="connsiteY282" fmla="*/ 49723 h 83708"/>
                <a:gd name="connsiteX283" fmla="*/ 22585310 w 23005101"/>
                <a:gd name="connsiteY283" fmla="*/ 83709 h 8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708">
                  <a:moveTo>
                    <a:pt x="22585310" y="83709"/>
                  </a:moveTo>
                  <a:cubicBezTo>
                    <a:pt x="22551712" y="83709"/>
                    <a:pt x="22518114" y="72509"/>
                    <a:pt x="22495328" y="49723"/>
                  </a:cubicBezTo>
                  <a:cubicBezTo>
                    <a:pt x="22458638" y="13034"/>
                    <a:pt x="22383332" y="13420"/>
                    <a:pt x="22346644" y="49723"/>
                  </a:cubicBezTo>
                  <a:cubicBezTo>
                    <a:pt x="22301458" y="94908"/>
                    <a:pt x="22212248" y="94908"/>
                    <a:pt x="22167064" y="49723"/>
                  </a:cubicBezTo>
                  <a:cubicBezTo>
                    <a:pt x="22130374" y="13034"/>
                    <a:pt x="22055070" y="13420"/>
                    <a:pt x="22018380" y="49723"/>
                  </a:cubicBezTo>
                  <a:cubicBezTo>
                    <a:pt x="21973194" y="94908"/>
                    <a:pt x="21883984" y="94908"/>
                    <a:pt x="21838800" y="49723"/>
                  </a:cubicBezTo>
                  <a:cubicBezTo>
                    <a:pt x="21802112" y="13034"/>
                    <a:pt x="21727190" y="13420"/>
                    <a:pt x="21690116" y="49723"/>
                  </a:cubicBezTo>
                  <a:cubicBezTo>
                    <a:pt x="21644930" y="94908"/>
                    <a:pt x="21555720" y="94908"/>
                    <a:pt x="21510536" y="49723"/>
                  </a:cubicBezTo>
                  <a:cubicBezTo>
                    <a:pt x="21473848" y="13420"/>
                    <a:pt x="21398926" y="13034"/>
                    <a:pt x="21361854" y="49723"/>
                  </a:cubicBezTo>
                  <a:cubicBezTo>
                    <a:pt x="21316668" y="94908"/>
                    <a:pt x="21227456" y="94908"/>
                    <a:pt x="21182272" y="49723"/>
                  </a:cubicBezTo>
                  <a:cubicBezTo>
                    <a:pt x="21145584" y="13034"/>
                    <a:pt x="21070278" y="13420"/>
                    <a:pt x="21033590" y="49723"/>
                  </a:cubicBezTo>
                  <a:cubicBezTo>
                    <a:pt x="20988404" y="94908"/>
                    <a:pt x="20899194" y="94908"/>
                    <a:pt x="20854010" y="49723"/>
                  </a:cubicBezTo>
                  <a:cubicBezTo>
                    <a:pt x="20817320" y="13034"/>
                    <a:pt x="20742014" y="13034"/>
                    <a:pt x="20705326" y="49723"/>
                  </a:cubicBezTo>
                  <a:cubicBezTo>
                    <a:pt x="20660140" y="94908"/>
                    <a:pt x="20570930" y="94908"/>
                    <a:pt x="20525358" y="49723"/>
                  </a:cubicBezTo>
                  <a:cubicBezTo>
                    <a:pt x="20488672" y="13034"/>
                    <a:pt x="20413364" y="13420"/>
                    <a:pt x="20376676" y="49723"/>
                  </a:cubicBezTo>
                  <a:cubicBezTo>
                    <a:pt x="20331492" y="94908"/>
                    <a:pt x="20242282" y="94908"/>
                    <a:pt x="20196708" y="49723"/>
                  </a:cubicBezTo>
                  <a:cubicBezTo>
                    <a:pt x="20160022" y="13034"/>
                    <a:pt x="20084714" y="13034"/>
                    <a:pt x="20048026" y="49723"/>
                  </a:cubicBezTo>
                  <a:cubicBezTo>
                    <a:pt x="20002842" y="94908"/>
                    <a:pt x="19913632" y="94908"/>
                    <a:pt x="19868446" y="49723"/>
                  </a:cubicBezTo>
                  <a:cubicBezTo>
                    <a:pt x="19831758" y="13034"/>
                    <a:pt x="19756836" y="13034"/>
                    <a:pt x="19719762" y="49723"/>
                  </a:cubicBezTo>
                  <a:cubicBezTo>
                    <a:pt x="19674578" y="94908"/>
                    <a:pt x="19585368" y="94908"/>
                    <a:pt x="19540182" y="49723"/>
                  </a:cubicBezTo>
                  <a:cubicBezTo>
                    <a:pt x="19503494" y="13034"/>
                    <a:pt x="19428188" y="13420"/>
                    <a:pt x="19391498" y="49723"/>
                  </a:cubicBezTo>
                  <a:cubicBezTo>
                    <a:pt x="19346314" y="94908"/>
                    <a:pt x="19257104" y="94908"/>
                    <a:pt x="19211920" y="49723"/>
                  </a:cubicBezTo>
                  <a:cubicBezTo>
                    <a:pt x="19175230" y="13420"/>
                    <a:pt x="19099924" y="13034"/>
                    <a:pt x="19063234" y="49723"/>
                  </a:cubicBezTo>
                  <a:cubicBezTo>
                    <a:pt x="19018050" y="94908"/>
                    <a:pt x="18928840" y="94908"/>
                    <a:pt x="18883656" y="49723"/>
                  </a:cubicBezTo>
                  <a:cubicBezTo>
                    <a:pt x="18846966" y="13420"/>
                    <a:pt x="18771660" y="13420"/>
                    <a:pt x="18734972" y="49723"/>
                  </a:cubicBezTo>
                  <a:cubicBezTo>
                    <a:pt x="18689788" y="94908"/>
                    <a:pt x="18600576" y="94908"/>
                    <a:pt x="18555006" y="49723"/>
                  </a:cubicBezTo>
                  <a:cubicBezTo>
                    <a:pt x="18518318" y="13034"/>
                    <a:pt x="18443396" y="13034"/>
                    <a:pt x="18406320" y="49723"/>
                  </a:cubicBezTo>
                  <a:cubicBezTo>
                    <a:pt x="18360750" y="94908"/>
                    <a:pt x="18271926" y="94908"/>
                    <a:pt x="18226356" y="49723"/>
                  </a:cubicBezTo>
                  <a:cubicBezTo>
                    <a:pt x="18189668" y="13034"/>
                    <a:pt x="18114360" y="13034"/>
                    <a:pt x="18077672" y="49723"/>
                  </a:cubicBezTo>
                  <a:cubicBezTo>
                    <a:pt x="18032486" y="94908"/>
                    <a:pt x="17943276" y="94908"/>
                    <a:pt x="17898092" y="49723"/>
                  </a:cubicBezTo>
                  <a:cubicBezTo>
                    <a:pt x="17861404" y="13034"/>
                    <a:pt x="17786482" y="13034"/>
                    <a:pt x="17749408" y="49723"/>
                  </a:cubicBezTo>
                  <a:cubicBezTo>
                    <a:pt x="17704224" y="94908"/>
                    <a:pt x="17615012" y="94908"/>
                    <a:pt x="17569442" y="49723"/>
                  </a:cubicBezTo>
                  <a:cubicBezTo>
                    <a:pt x="17532754" y="13034"/>
                    <a:pt x="17457832" y="13034"/>
                    <a:pt x="17420758" y="49723"/>
                  </a:cubicBezTo>
                  <a:cubicBezTo>
                    <a:pt x="17375574" y="94908"/>
                    <a:pt x="17286362" y="94908"/>
                    <a:pt x="17240792" y="49723"/>
                  </a:cubicBezTo>
                  <a:cubicBezTo>
                    <a:pt x="17203718" y="13034"/>
                    <a:pt x="17128796" y="13420"/>
                    <a:pt x="17092108" y="49723"/>
                  </a:cubicBezTo>
                  <a:cubicBezTo>
                    <a:pt x="17046538" y="94908"/>
                    <a:pt x="16957714" y="94908"/>
                    <a:pt x="16912528" y="49723"/>
                  </a:cubicBezTo>
                  <a:cubicBezTo>
                    <a:pt x="16875840" y="13034"/>
                    <a:pt x="16800532" y="13420"/>
                    <a:pt x="16763844" y="49723"/>
                  </a:cubicBezTo>
                  <a:cubicBezTo>
                    <a:pt x="16718660" y="94908"/>
                    <a:pt x="16629450" y="94908"/>
                    <a:pt x="16584265" y="49723"/>
                  </a:cubicBezTo>
                  <a:cubicBezTo>
                    <a:pt x="16547577" y="13034"/>
                    <a:pt x="16472269" y="13420"/>
                    <a:pt x="16435581" y="49723"/>
                  </a:cubicBezTo>
                  <a:cubicBezTo>
                    <a:pt x="16390010" y="94908"/>
                    <a:pt x="16301186" y="94908"/>
                    <a:pt x="16255616" y="49723"/>
                  </a:cubicBezTo>
                  <a:cubicBezTo>
                    <a:pt x="16218927" y="13034"/>
                    <a:pt x="16143619" y="13420"/>
                    <a:pt x="16106931" y="49723"/>
                  </a:cubicBezTo>
                  <a:cubicBezTo>
                    <a:pt x="16061361" y="94908"/>
                    <a:pt x="15972536" y="94908"/>
                    <a:pt x="15926966" y="49723"/>
                  </a:cubicBezTo>
                  <a:cubicBezTo>
                    <a:pt x="15890277" y="13420"/>
                    <a:pt x="15815355" y="13034"/>
                    <a:pt x="15778281" y="49723"/>
                  </a:cubicBezTo>
                  <a:cubicBezTo>
                    <a:pt x="15733097" y="94908"/>
                    <a:pt x="15643886" y="94908"/>
                    <a:pt x="15598702" y="49723"/>
                  </a:cubicBezTo>
                  <a:cubicBezTo>
                    <a:pt x="15562013" y="13034"/>
                    <a:pt x="15486706" y="13420"/>
                    <a:pt x="15450018" y="49723"/>
                  </a:cubicBezTo>
                  <a:cubicBezTo>
                    <a:pt x="15404834" y="94908"/>
                    <a:pt x="15315622" y="94908"/>
                    <a:pt x="15270438" y="49723"/>
                  </a:cubicBezTo>
                  <a:cubicBezTo>
                    <a:pt x="15233750" y="13034"/>
                    <a:pt x="15158443" y="13034"/>
                    <a:pt x="15121754" y="49723"/>
                  </a:cubicBezTo>
                  <a:cubicBezTo>
                    <a:pt x="15076570" y="94908"/>
                    <a:pt x="14987359" y="94908"/>
                    <a:pt x="14942175" y="49723"/>
                  </a:cubicBezTo>
                  <a:cubicBezTo>
                    <a:pt x="14905486" y="13034"/>
                    <a:pt x="14830179" y="13420"/>
                    <a:pt x="14793490" y="49723"/>
                  </a:cubicBezTo>
                  <a:cubicBezTo>
                    <a:pt x="14748306" y="94908"/>
                    <a:pt x="14659095" y="94908"/>
                    <a:pt x="14613911" y="49723"/>
                  </a:cubicBezTo>
                  <a:cubicBezTo>
                    <a:pt x="14577222" y="13034"/>
                    <a:pt x="14501915" y="13420"/>
                    <a:pt x="14465227" y="49723"/>
                  </a:cubicBezTo>
                  <a:cubicBezTo>
                    <a:pt x="14420043" y="94908"/>
                    <a:pt x="14330831" y="94908"/>
                    <a:pt x="14285647" y="49723"/>
                  </a:cubicBezTo>
                  <a:cubicBezTo>
                    <a:pt x="14248959" y="13034"/>
                    <a:pt x="14173652" y="13034"/>
                    <a:pt x="14136963" y="49723"/>
                  </a:cubicBezTo>
                  <a:cubicBezTo>
                    <a:pt x="14091779" y="94908"/>
                    <a:pt x="14002568" y="94908"/>
                    <a:pt x="13957384" y="49723"/>
                  </a:cubicBezTo>
                  <a:cubicBezTo>
                    <a:pt x="13920695" y="13420"/>
                    <a:pt x="13845388" y="13034"/>
                    <a:pt x="13808699" y="49723"/>
                  </a:cubicBezTo>
                  <a:cubicBezTo>
                    <a:pt x="13763516" y="94908"/>
                    <a:pt x="13674304" y="94908"/>
                    <a:pt x="13628734" y="49723"/>
                  </a:cubicBezTo>
                  <a:cubicBezTo>
                    <a:pt x="13592046" y="13420"/>
                    <a:pt x="13516738" y="13034"/>
                    <a:pt x="13480049" y="49723"/>
                  </a:cubicBezTo>
                  <a:cubicBezTo>
                    <a:pt x="13434865" y="94908"/>
                    <a:pt x="13345655" y="94908"/>
                    <a:pt x="13300085" y="49723"/>
                  </a:cubicBezTo>
                  <a:cubicBezTo>
                    <a:pt x="13263396" y="13034"/>
                    <a:pt x="13188474" y="13034"/>
                    <a:pt x="13151400" y="49723"/>
                  </a:cubicBezTo>
                  <a:cubicBezTo>
                    <a:pt x="13106215" y="94908"/>
                    <a:pt x="13017005" y="94908"/>
                    <a:pt x="12971434" y="49723"/>
                  </a:cubicBezTo>
                  <a:cubicBezTo>
                    <a:pt x="12934746" y="13034"/>
                    <a:pt x="12859824" y="13034"/>
                    <a:pt x="12822750" y="49723"/>
                  </a:cubicBezTo>
                  <a:cubicBezTo>
                    <a:pt x="12777565" y="94908"/>
                    <a:pt x="12688355" y="94908"/>
                    <a:pt x="12643171" y="49723"/>
                  </a:cubicBezTo>
                  <a:cubicBezTo>
                    <a:pt x="12606482" y="13034"/>
                    <a:pt x="12531175" y="13034"/>
                    <a:pt x="12494486" y="49723"/>
                  </a:cubicBezTo>
                  <a:cubicBezTo>
                    <a:pt x="12449301" y="94908"/>
                    <a:pt x="12360091" y="94908"/>
                    <a:pt x="12314907" y="49723"/>
                  </a:cubicBezTo>
                  <a:cubicBezTo>
                    <a:pt x="12278218" y="13034"/>
                    <a:pt x="12202911" y="13420"/>
                    <a:pt x="12166223" y="49723"/>
                  </a:cubicBezTo>
                  <a:cubicBezTo>
                    <a:pt x="12120652" y="94908"/>
                    <a:pt x="12031827" y="94908"/>
                    <a:pt x="11986257" y="49723"/>
                  </a:cubicBezTo>
                  <a:cubicBezTo>
                    <a:pt x="11949569" y="13034"/>
                    <a:pt x="11874261" y="13420"/>
                    <a:pt x="11837573" y="49723"/>
                  </a:cubicBezTo>
                  <a:cubicBezTo>
                    <a:pt x="11792389" y="94908"/>
                    <a:pt x="11703178" y="94908"/>
                    <a:pt x="11657607" y="49723"/>
                  </a:cubicBezTo>
                  <a:cubicBezTo>
                    <a:pt x="11620919" y="13034"/>
                    <a:pt x="11545611" y="13420"/>
                    <a:pt x="11508923" y="49723"/>
                  </a:cubicBezTo>
                  <a:cubicBezTo>
                    <a:pt x="11463352" y="94908"/>
                    <a:pt x="11374528" y="94908"/>
                    <a:pt x="11328958" y="49723"/>
                  </a:cubicBezTo>
                  <a:cubicBezTo>
                    <a:pt x="11292269" y="13034"/>
                    <a:pt x="11216962" y="13420"/>
                    <a:pt x="11180273" y="49723"/>
                  </a:cubicBezTo>
                  <a:cubicBezTo>
                    <a:pt x="11135088" y="94908"/>
                    <a:pt x="11045878" y="94908"/>
                    <a:pt x="11000694" y="49723"/>
                  </a:cubicBezTo>
                  <a:cubicBezTo>
                    <a:pt x="10964005" y="13420"/>
                    <a:pt x="10889084" y="13034"/>
                    <a:pt x="10852010" y="49723"/>
                  </a:cubicBezTo>
                  <a:cubicBezTo>
                    <a:pt x="10806439" y="94908"/>
                    <a:pt x="10717614" y="94908"/>
                    <a:pt x="10672044" y="49723"/>
                  </a:cubicBezTo>
                  <a:cubicBezTo>
                    <a:pt x="10634970" y="13034"/>
                    <a:pt x="10560048" y="13420"/>
                    <a:pt x="10523359" y="49723"/>
                  </a:cubicBezTo>
                  <a:cubicBezTo>
                    <a:pt x="10478176" y="94908"/>
                    <a:pt x="10388965" y="94908"/>
                    <a:pt x="10343780" y="49723"/>
                  </a:cubicBezTo>
                  <a:cubicBezTo>
                    <a:pt x="10307093" y="13034"/>
                    <a:pt x="10232171" y="13034"/>
                    <a:pt x="10195096" y="49723"/>
                  </a:cubicBezTo>
                  <a:cubicBezTo>
                    <a:pt x="10149912" y="94908"/>
                    <a:pt x="10060702" y="94908"/>
                    <a:pt x="10015517" y="49723"/>
                  </a:cubicBezTo>
                  <a:cubicBezTo>
                    <a:pt x="9978829" y="13034"/>
                    <a:pt x="9903521" y="13420"/>
                    <a:pt x="9866833" y="49723"/>
                  </a:cubicBezTo>
                  <a:cubicBezTo>
                    <a:pt x="9821648" y="94908"/>
                    <a:pt x="9732437" y="94908"/>
                    <a:pt x="9687253" y="49723"/>
                  </a:cubicBezTo>
                  <a:cubicBezTo>
                    <a:pt x="9650565" y="13034"/>
                    <a:pt x="9575257" y="13034"/>
                    <a:pt x="9538569" y="49723"/>
                  </a:cubicBezTo>
                  <a:cubicBezTo>
                    <a:pt x="9493385" y="94908"/>
                    <a:pt x="9404174" y="94908"/>
                    <a:pt x="9358989" y="49723"/>
                  </a:cubicBezTo>
                  <a:cubicBezTo>
                    <a:pt x="9322301" y="13034"/>
                    <a:pt x="9246994" y="13420"/>
                    <a:pt x="9210305" y="49723"/>
                  </a:cubicBezTo>
                  <a:cubicBezTo>
                    <a:pt x="9164734" y="94908"/>
                    <a:pt x="9075910" y="94908"/>
                    <a:pt x="9030340" y="49723"/>
                  </a:cubicBezTo>
                  <a:cubicBezTo>
                    <a:pt x="8993651" y="13420"/>
                    <a:pt x="8918343" y="13034"/>
                    <a:pt x="8881655" y="49723"/>
                  </a:cubicBezTo>
                  <a:cubicBezTo>
                    <a:pt x="8836085" y="94908"/>
                    <a:pt x="8747260" y="94908"/>
                    <a:pt x="8701690" y="49723"/>
                  </a:cubicBezTo>
                  <a:cubicBezTo>
                    <a:pt x="8665001" y="13034"/>
                    <a:pt x="8589694" y="13420"/>
                    <a:pt x="8553006" y="49723"/>
                  </a:cubicBezTo>
                  <a:cubicBezTo>
                    <a:pt x="8507821" y="94908"/>
                    <a:pt x="8418611" y="94908"/>
                    <a:pt x="8373427" y="49723"/>
                  </a:cubicBezTo>
                  <a:cubicBezTo>
                    <a:pt x="8336352" y="13420"/>
                    <a:pt x="8261430" y="13420"/>
                    <a:pt x="8224742" y="49723"/>
                  </a:cubicBezTo>
                  <a:cubicBezTo>
                    <a:pt x="8179558" y="94908"/>
                    <a:pt x="8090347" y="94908"/>
                    <a:pt x="8045163" y="49723"/>
                  </a:cubicBezTo>
                  <a:cubicBezTo>
                    <a:pt x="8008474" y="13420"/>
                    <a:pt x="7933167" y="13420"/>
                    <a:pt x="7896479" y="49723"/>
                  </a:cubicBezTo>
                  <a:cubicBezTo>
                    <a:pt x="7851294" y="94908"/>
                    <a:pt x="7762084" y="94908"/>
                    <a:pt x="7716899" y="49723"/>
                  </a:cubicBezTo>
                  <a:cubicBezTo>
                    <a:pt x="7680211" y="13034"/>
                    <a:pt x="7604903" y="13420"/>
                    <a:pt x="7568215" y="49723"/>
                  </a:cubicBezTo>
                  <a:cubicBezTo>
                    <a:pt x="7523031" y="94908"/>
                    <a:pt x="7433820" y="94908"/>
                    <a:pt x="7388636" y="49723"/>
                  </a:cubicBezTo>
                  <a:cubicBezTo>
                    <a:pt x="7351947" y="13034"/>
                    <a:pt x="7277026" y="13420"/>
                    <a:pt x="7239951" y="49723"/>
                  </a:cubicBezTo>
                  <a:cubicBezTo>
                    <a:pt x="7194767" y="94908"/>
                    <a:pt x="7105557" y="94908"/>
                    <a:pt x="7060372" y="49723"/>
                  </a:cubicBezTo>
                  <a:cubicBezTo>
                    <a:pt x="7023683" y="13034"/>
                    <a:pt x="6948376" y="13420"/>
                    <a:pt x="6911688" y="49723"/>
                  </a:cubicBezTo>
                  <a:cubicBezTo>
                    <a:pt x="6866503" y="94908"/>
                    <a:pt x="6777293" y="94908"/>
                    <a:pt x="6732108" y="49723"/>
                  </a:cubicBezTo>
                  <a:cubicBezTo>
                    <a:pt x="6695420" y="13034"/>
                    <a:pt x="6620112" y="13034"/>
                    <a:pt x="6583424" y="49723"/>
                  </a:cubicBezTo>
                  <a:cubicBezTo>
                    <a:pt x="6537853" y="94908"/>
                    <a:pt x="6449029" y="94908"/>
                    <a:pt x="6403458" y="49723"/>
                  </a:cubicBezTo>
                  <a:cubicBezTo>
                    <a:pt x="6366770" y="13034"/>
                    <a:pt x="6291849" y="13034"/>
                    <a:pt x="6254774" y="49723"/>
                  </a:cubicBezTo>
                  <a:cubicBezTo>
                    <a:pt x="6209589" y="94908"/>
                    <a:pt x="6120379" y="94908"/>
                    <a:pt x="6075195" y="49723"/>
                  </a:cubicBezTo>
                  <a:cubicBezTo>
                    <a:pt x="6038506" y="13034"/>
                    <a:pt x="5963585" y="13034"/>
                    <a:pt x="5926511" y="49723"/>
                  </a:cubicBezTo>
                  <a:cubicBezTo>
                    <a:pt x="5881326" y="94908"/>
                    <a:pt x="5792115" y="94908"/>
                    <a:pt x="5746931" y="49723"/>
                  </a:cubicBezTo>
                  <a:cubicBezTo>
                    <a:pt x="5710243" y="13034"/>
                    <a:pt x="5634935" y="13034"/>
                    <a:pt x="5598247" y="49723"/>
                  </a:cubicBezTo>
                  <a:cubicBezTo>
                    <a:pt x="5553062" y="94908"/>
                    <a:pt x="5463852" y="94908"/>
                    <a:pt x="5418281" y="49723"/>
                  </a:cubicBezTo>
                  <a:cubicBezTo>
                    <a:pt x="5381593" y="13034"/>
                    <a:pt x="5306672" y="13420"/>
                    <a:pt x="5269597" y="49723"/>
                  </a:cubicBezTo>
                  <a:cubicBezTo>
                    <a:pt x="5224413" y="94908"/>
                    <a:pt x="5135202" y="94908"/>
                    <a:pt x="5090018" y="49723"/>
                  </a:cubicBezTo>
                  <a:cubicBezTo>
                    <a:pt x="5053330" y="13034"/>
                    <a:pt x="4978408" y="13420"/>
                    <a:pt x="4941333" y="49723"/>
                  </a:cubicBezTo>
                  <a:cubicBezTo>
                    <a:pt x="4895763" y="94908"/>
                    <a:pt x="4806939" y="94908"/>
                    <a:pt x="4761368" y="49723"/>
                  </a:cubicBezTo>
                  <a:cubicBezTo>
                    <a:pt x="4724679" y="13034"/>
                    <a:pt x="4649372" y="13420"/>
                    <a:pt x="4612684" y="49723"/>
                  </a:cubicBezTo>
                  <a:cubicBezTo>
                    <a:pt x="4567499" y="94908"/>
                    <a:pt x="4478289" y="94908"/>
                    <a:pt x="4433104" y="49723"/>
                  </a:cubicBezTo>
                  <a:cubicBezTo>
                    <a:pt x="4396416" y="13034"/>
                    <a:pt x="4321495" y="13420"/>
                    <a:pt x="4284420" y="49723"/>
                  </a:cubicBezTo>
                  <a:cubicBezTo>
                    <a:pt x="4239235" y="94908"/>
                    <a:pt x="4150025" y="94908"/>
                    <a:pt x="4104840" y="49723"/>
                  </a:cubicBezTo>
                  <a:cubicBezTo>
                    <a:pt x="4068152" y="13034"/>
                    <a:pt x="3992845" y="13420"/>
                    <a:pt x="3956156" y="49723"/>
                  </a:cubicBezTo>
                  <a:cubicBezTo>
                    <a:pt x="3910586" y="94908"/>
                    <a:pt x="3821761" y="94908"/>
                    <a:pt x="3776190" y="49723"/>
                  </a:cubicBezTo>
                  <a:cubicBezTo>
                    <a:pt x="3739502" y="13034"/>
                    <a:pt x="3664581" y="13034"/>
                    <a:pt x="3627506" y="49723"/>
                  </a:cubicBezTo>
                  <a:cubicBezTo>
                    <a:pt x="3582322" y="94908"/>
                    <a:pt x="3493111" y="94908"/>
                    <a:pt x="3447541" y="49723"/>
                  </a:cubicBezTo>
                  <a:cubicBezTo>
                    <a:pt x="3410852" y="13034"/>
                    <a:pt x="3335545" y="13420"/>
                    <a:pt x="3298857" y="49723"/>
                  </a:cubicBezTo>
                  <a:cubicBezTo>
                    <a:pt x="3253286" y="94908"/>
                    <a:pt x="3164462" y="94908"/>
                    <a:pt x="3118891" y="49723"/>
                  </a:cubicBezTo>
                  <a:cubicBezTo>
                    <a:pt x="3082202" y="13034"/>
                    <a:pt x="3006895" y="13420"/>
                    <a:pt x="2970207" y="49723"/>
                  </a:cubicBezTo>
                  <a:cubicBezTo>
                    <a:pt x="2924636" y="94908"/>
                    <a:pt x="2835812" y="94908"/>
                    <a:pt x="2790241" y="49723"/>
                  </a:cubicBezTo>
                  <a:cubicBezTo>
                    <a:pt x="2753553" y="13034"/>
                    <a:pt x="2678245" y="13034"/>
                    <a:pt x="2641557" y="49723"/>
                  </a:cubicBezTo>
                  <a:cubicBezTo>
                    <a:pt x="2596373" y="94908"/>
                    <a:pt x="2507162" y="94908"/>
                    <a:pt x="2461977" y="49723"/>
                  </a:cubicBezTo>
                  <a:cubicBezTo>
                    <a:pt x="2425289" y="13034"/>
                    <a:pt x="2349982" y="13420"/>
                    <a:pt x="2313293" y="49723"/>
                  </a:cubicBezTo>
                  <a:cubicBezTo>
                    <a:pt x="2268109" y="94908"/>
                    <a:pt x="2178898" y="94908"/>
                    <a:pt x="2133714" y="49723"/>
                  </a:cubicBezTo>
                  <a:cubicBezTo>
                    <a:pt x="2097025" y="13034"/>
                    <a:pt x="2021718" y="13420"/>
                    <a:pt x="1985030" y="49723"/>
                  </a:cubicBezTo>
                  <a:cubicBezTo>
                    <a:pt x="1939845" y="94908"/>
                    <a:pt x="1850635" y="94908"/>
                    <a:pt x="1805450" y="49723"/>
                  </a:cubicBezTo>
                  <a:cubicBezTo>
                    <a:pt x="1768762" y="13034"/>
                    <a:pt x="1693454" y="13420"/>
                    <a:pt x="1656766" y="49723"/>
                  </a:cubicBezTo>
                  <a:cubicBezTo>
                    <a:pt x="1611195" y="94908"/>
                    <a:pt x="1522371" y="94908"/>
                    <a:pt x="1476800" y="49723"/>
                  </a:cubicBezTo>
                  <a:cubicBezTo>
                    <a:pt x="1440112" y="13034"/>
                    <a:pt x="1364804" y="13420"/>
                    <a:pt x="1328116" y="49723"/>
                  </a:cubicBezTo>
                  <a:cubicBezTo>
                    <a:pt x="1282545" y="94908"/>
                    <a:pt x="1193721" y="94908"/>
                    <a:pt x="1148150" y="49723"/>
                  </a:cubicBezTo>
                  <a:cubicBezTo>
                    <a:pt x="1111462" y="13034"/>
                    <a:pt x="1036155" y="13034"/>
                    <a:pt x="999466" y="49723"/>
                  </a:cubicBezTo>
                  <a:cubicBezTo>
                    <a:pt x="954282" y="94908"/>
                    <a:pt x="865071" y="94908"/>
                    <a:pt x="819887" y="49723"/>
                  </a:cubicBezTo>
                  <a:cubicBezTo>
                    <a:pt x="783198" y="13034"/>
                    <a:pt x="707891" y="13034"/>
                    <a:pt x="671203" y="49723"/>
                  </a:cubicBezTo>
                  <a:cubicBezTo>
                    <a:pt x="626018" y="94908"/>
                    <a:pt x="536808" y="94908"/>
                    <a:pt x="491623" y="49723"/>
                  </a:cubicBezTo>
                  <a:cubicBezTo>
                    <a:pt x="454935" y="13034"/>
                    <a:pt x="379627" y="13420"/>
                    <a:pt x="342939" y="49723"/>
                  </a:cubicBezTo>
                  <a:cubicBezTo>
                    <a:pt x="297754" y="94908"/>
                    <a:pt x="208544" y="94908"/>
                    <a:pt x="163359" y="49723"/>
                  </a:cubicBezTo>
                  <a:cubicBezTo>
                    <a:pt x="126671" y="13034"/>
                    <a:pt x="51364" y="13034"/>
                    <a:pt x="14675" y="49723"/>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709"/>
                    <a:pt x="22585310" y="83709"/>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60" name="Freeform: Shape 59">
              <a:extLst>
                <a:ext uri="{FF2B5EF4-FFF2-40B4-BE49-F238E27FC236}">
                  <a16:creationId xmlns:a16="http://schemas.microsoft.com/office/drawing/2014/main" id="{96D3526A-BFD4-4A3C-97BC-6880B6749EFE}"/>
                </a:ext>
              </a:extLst>
            </p:cNvPr>
            <p:cNvSpPr/>
            <p:nvPr/>
          </p:nvSpPr>
          <p:spPr>
            <a:xfrm>
              <a:off x="-51438" y="7788939"/>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61" name="Freeform: Shape 60">
              <a:extLst>
                <a:ext uri="{FF2B5EF4-FFF2-40B4-BE49-F238E27FC236}">
                  <a16:creationId xmlns:a16="http://schemas.microsoft.com/office/drawing/2014/main" id="{1BFE877E-E961-44DE-8D81-3F5EF1FB58B6}"/>
                </a:ext>
              </a:extLst>
            </p:cNvPr>
            <p:cNvSpPr/>
            <p:nvPr/>
          </p:nvSpPr>
          <p:spPr>
            <a:xfrm>
              <a:off x="-51438" y="8062367"/>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62" name="Freeform: Shape 61">
              <a:extLst>
                <a:ext uri="{FF2B5EF4-FFF2-40B4-BE49-F238E27FC236}">
                  <a16:creationId xmlns:a16="http://schemas.microsoft.com/office/drawing/2014/main" id="{274D7267-AD1A-4123-A21E-4343D2FFA0FA}"/>
                </a:ext>
              </a:extLst>
            </p:cNvPr>
            <p:cNvSpPr/>
            <p:nvPr/>
          </p:nvSpPr>
          <p:spPr>
            <a:xfrm>
              <a:off x="-51438" y="8335409"/>
              <a:ext cx="23005101" cy="83708"/>
            </a:xfrm>
            <a:custGeom>
              <a:avLst/>
              <a:gdLst>
                <a:gd name="connsiteX0" fmla="*/ 22585310 w 23005101"/>
                <a:gd name="connsiteY0" fmla="*/ 83709 h 83708"/>
                <a:gd name="connsiteX1" fmla="*/ 22495328 w 23005101"/>
                <a:gd name="connsiteY1" fmla="*/ 49723 h 83708"/>
                <a:gd name="connsiteX2" fmla="*/ 22346644 w 23005101"/>
                <a:gd name="connsiteY2" fmla="*/ 49723 h 83708"/>
                <a:gd name="connsiteX3" fmla="*/ 22167064 w 23005101"/>
                <a:gd name="connsiteY3" fmla="*/ 49723 h 83708"/>
                <a:gd name="connsiteX4" fmla="*/ 22018380 w 23005101"/>
                <a:gd name="connsiteY4" fmla="*/ 49723 h 83708"/>
                <a:gd name="connsiteX5" fmla="*/ 21838800 w 23005101"/>
                <a:gd name="connsiteY5" fmla="*/ 49723 h 83708"/>
                <a:gd name="connsiteX6" fmla="*/ 21690116 w 23005101"/>
                <a:gd name="connsiteY6" fmla="*/ 49723 h 83708"/>
                <a:gd name="connsiteX7" fmla="*/ 21510536 w 23005101"/>
                <a:gd name="connsiteY7" fmla="*/ 49723 h 83708"/>
                <a:gd name="connsiteX8" fmla="*/ 21361854 w 23005101"/>
                <a:gd name="connsiteY8" fmla="*/ 49723 h 83708"/>
                <a:gd name="connsiteX9" fmla="*/ 21182272 w 23005101"/>
                <a:gd name="connsiteY9" fmla="*/ 49723 h 83708"/>
                <a:gd name="connsiteX10" fmla="*/ 21033590 w 23005101"/>
                <a:gd name="connsiteY10" fmla="*/ 49723 h 83708"/>
                <a:gd name="connsiteX11" fmla="*/ 20854010 w 23005101"/>
                <a:gd name="connsiteY11" fmla="*/ 49723 h 83708"/>
                <a:gd name="connsiteX12" fmla="*/ 20705326 w 23005101"/>
                <a:gd name="connsiteY12" fmla="*/ 49723 h 83708"/>
                <a:gd name="connsiteX13" fmla="*/ 20525358 w 23005101"/>
                <a:gd name="connsiteY13" fmla="*/ 49723 h 83708"/>
                <a:gd name="connsiteX14" fmla="*/ 20376676 w 23005101"/>
                <a:gd name="connsiteY14" fmla="*/ 49723 h 83708"/>
                <a:gd name="connsiteX15" fmla="*/ 20196708 w 23005101"/>
                <a:gd name="connsiteY15" fmla="*/ 49723 h 83708"/>
                <a:gd name="connsiteX16" fmla="*/ 20048026 w 23005101"/>
                <a:gd name="connsiteY16" fmla="*/ 49723 h 83708"/>
                <a:gd name="connsiteX17" fmla="*/ 19868446 w 23005101"/>
                <a:gd name="connsiteY17" fmla="*/ 49723 h 83708"/>
                <a:gd name="connsiteX18" fmla="*/ 19719762 w 23005101"/>
                <a:gd name="connsiteY18" fmla="*/ 49723 h 83708"/>
                <a:gd name="connsiteX19" fmla="*/ 19540182 w 23005101"/>
                <a:gd name="connsiteY19" fmla="*/ 49723 h 83708"/>
                <a:gd name="connsiteX20" fmla="*/ 19391498 w 23005101"/>
                <a:gd name="connsiteY20" fmla="*/ 49723 h 83708"/>
                <a:gd name="connsiteX21" fmla="*/ 19211920 w 23005101"/>
                <a:gd name="connsiteY21" fmla="*/ 49723 h 83708"/>
                <a:gd name="connsiteX22" fmla="*/ 19063234 w 23005101"/>
                <a:gd name="connsiteY22" fmla="*/ 49723 h 83708"/>
                <a:gd name="connsiteX23" fmla="*/ 18883656 w 23005101"/>
                <a:gd name="connsiteY23" fmla="*/ 49723 h 83708"/>
                <a:gd name="connsiteX24" fmla="*/ 18734972 w 23005101"/>
                <a:gd name="connsiteY24" fmla="*/ 49723 h 83708"/>
                <a:gd name="connsiteX25" fmla="*/ 18555006 w 23005101"/>
                <a:gd name="connsiteY25" fmla="*/ 49723 h 83708"/>
                <a:gd name="connsiteX26" fmla="*/ 18406320 w 23005101"/>
                <a:gd name="connsiteY26" fmla="*/ 49723 h 83708"/>
                <a:gd name="connsiteX27" fmla="*/ 18226356 w 23005101"/>
                <a:gd name="connsiteY27" fmla="*/ 49723 h 83708"/>
                <a:gd name="connsiteX28" fmla="*/ 18077672 w 23005101"/>
                <a:gd name="connsiteY28" fmla="*/ 49723 h 83708"/>
                <a:gd name="connsiteX29" fmla="*/ 17898092 w 23005101"/>
                <a:gd name="connsiteY29" fmla="*/ 49723 h 83708"/>
                <a:gd name="connsiteX30" fmla="*/ 17749408 w 23005101"/>
                <a:gd name="connsiteY30" fmla="*/ 49723 h 83708"/>
                <a:gd name="connsiteX31" fmla="*/ 17569442 w 23005101"/>
                <a:gd name="connsiteY31" fmla="*/ 49723 h 83708"/>
                <a:gd name="connsiteX32" fmla="*/ 17420758 w 23005101"/>
                <a:gd name="connsiteY32" fmla="*/ 49723 h 83708"/>
                <a:gd name="connsiteX33" fmla="*/ 17240792 w 23005101"/>
                <a:gd name="connsiteY33" fmla="*/ 49723 h 83708"/>
                <a:gd name="connsiteX34" fmla="*/ 17092108 w 23005101"/>
                <a:gd name="connsiteY34" fmla="*/ 49723 h 83708"/>
                <a:gd name="connsiteX35" fmla="*/ 16912528 w 23005101"/>
                <a:gd name="connsiteY35" fmla="*/ 49723 h 83708"/>
                <a:gd name="connsiteX36" fmla="*/ 16763844 w 23005101"/>
                <a:gd name="connsiteY36" fmla="*/ 49723 h 83708"/>
                <a:gd name="connsiteX37" fmla="*/ 16584265 w 23005101"/>
                <a:gd name="connsiteY37" fmla="*/ 49723 h 83708"/>
                <a:gd name="connsiteX38" fmla="*/ 16435581 w 23005101"/>
                <a:gd name="connsiteY38" fmla="*/ 49723 h 83708"/>
                <a:gd name="connsiteX39" fmla="*/ 16255616 w 23005101"/>
                <a:gd name="connsiteY39" fmla="*/ 49723 h 83708"/>
                <a:gd name="connsiteX40" fmla="*/ 16106931 w 23005101"/>
                <a:gd name="connsiteY40" fmla="*/ 49723 h 83708"/>
                <a:gd name="connsiteX41" fmla="*/ 15926966 w 23005101"/>
                <a:gd name="connsiteY41" fmla="*/ 49723 h 83708"/>
                <a:gd name="connsiteX42" fmla="*/ 15778281 w 23005101"/>
                <a:gd name="connsiteY42" fmla="*/ 49723 h 83708"/>
                <a:gd name="connsiteX43" fmla="*/ 15598702 w 23005101"/>
                <a:gd name="connsiteY43" fmla="*/ 49723 h 83708"/>
                <a:gd name="connsiteX44" fmla="*/ 15450018 w 23005101"/>
                <a:gd name="connsiteY44" fmla="*/ 49723 h 83708"/>
                <a:gd name="connsiteX45" fmla="*/ 15270438 w 23005101"/>
                <a:gd name="connsiteY45" fmla="*/ 49723 h 83708"/>
                <a:gd name="connsiteX46" fmla="*/ 15121754 w 23005101"/>
                <a:gd name="connsiteY46" fmla="*/ 49723 h 83708"/>
                <a:gd name="connsiteX47" fmla="*/ 14942175 w 23005101"/>
                <a:gd name="connsiteY47" fmla="*/ 49723 h 83708"/>
                <a:gd name="connsiteX48" fmla="*/ 14793490 w 23005101"/>
                <a:gd name="connsiteY48" fmla="*/ 49723 h 83708"/>
                <a:gd name="connsiteX49" fmla="*/ 14613911 w 23005101"/>
                <a:gd name="connsiteY49" fmla="*/ 49723 h 83708"/>
                <a:gd name="connsiteX50" fmla="*/ 14465227 w 23005101"/>
                <a:gd name="connsiteY50" fmla="*/ 49723 h 83708"/>
                <a:gd name="connsiteX51" fmla="*/ 14285647 w 23005101"/>
                <a:gd name="connsiteY51" fmla="*/ 49723 h 83708"/>
                <a:gd name="connsiteX52" fmla="*/ 14136963 w 23005101"/>
                <a:gd name="connsiteY52" fmla="*/ 49723 h 83708"/>
                <a:gd name="connsiteX53" fmla="*/ 13957384 w 23005101"/>
                <a:gd name="connsiteY53" fmla="*/ 49723 h 83708"/>
                <a:gd name="connsiteX54" fmla="*/ 13808699 w 23005101"/>
                <a:gd name="connsiteY54" fmla="*/ 49723 h 83708"/>
                <a:gd name="connsiteX55" fmla="*/ 13628734 w 23005101"/>
                <a:gd name="connsiteY55" fmla="*/ 49723 h 83708"/>
                <a:gd name="connsiteX56" fmla="*/ 13480049 w 23005101"/>
                <a:gd name="connsiteY56" fmla="*/ 49723 h 83708"/>
                <a:gd name="connsiteX57" fmla="*/ 13300085 w 23005101"/>
                <a:gd name="connsiteY57" fmla="*/ 49723 h 83708"/>
                <a:gd name="connsiteX58" fmla="*/ 13151400 w 23005101"/>
                <a:gd name="connsiteY58" fmla="*/ 49723 h 83708"/>
                <a:gd name="connsiteX59" fmla="*/ 12971434 w 23005101"/>
                <a:gd name="connsiteY59" fmla="*/ 49723 h 83708"/>
                <a:gd name="connsiteX60" fmla="*/ 12822750 w 23005101"/>
                <a:gd name="connsiteY60" fmla="*/ 49723 h 83708"/>
                <a:gd name="connsiteX61" fmla="*/ 12643171 w 23005101"/>
                <a:gd name="connsiteY61" fmla="*/ 49723 h 83708"/>
                <a:gd name="connsiteX62" fmla="*/ 12494486 w 23005101"/>
                <a:gd name="connsiteY62" fmla="*/ 49723 h 83708"/>
                <a:gd name="connsiteX63" fmla="*/ 12314907 w 23005101"/>
                <a:gd name="connsiteY63" fmla="*/ 49723 h 83708"/>
                <a:gd name="connsiteX64" fmla="*/ 12166223 w 23005101"/>
                <a:gd name="connsiteY64" fmla="*/ 49723 h 83708"/>
                <a:gd name="connsiteX65" fmla="*/ 11986257 w 23005101"/>
                <a:gd name="connsiteY65" fmla="*/ 49723 h 83708"/>
                <a:gd name="connsiteX66" fmla="*/ 11837573 w 23005101"/>
                <a:gd name="connsiteY66" fmla="*/ 49723 h 83708"/>
                <a:gd name="connsiteX67" fmla="*/ 11657607 w 23005101"/>
                <a:gd name="connsiteY67" fmla="*/ 49723 h 83708"/>
                <a:gd name="connsiteX68" fmla="*/ 11508923 w 23005101"/>
                <a:gd name="connsiteY68" fmla="*/ 49723 h 83708"/>
                <a:gd name="connsiteX69" fmla="*/ 11328958 w 23005101"/>
                <a:gd name="connsiteY69" fmla="*/ 49723 h 83708"/>
                <a:gd name="connsiteX70" fmla="*/ 11180273 w 23005101"/>
                <a:gd name="connsiteY70" fmla="*/ 49723 h 83708"/>
                <a:gd name="connsiteX71" fmla="*/ 11000694 w 23005101"/>
                <a:gd name="connsiteY71" fmla="*/ 49723 h 83708"/>
                <a:gd name="connsiteX72" fmla="*/ 10852010 w 23005101"/>
                <a:gd name="connsiteY72" fmla="*/ 49723 h 83708"/>
                <a:gd name="connsiteX73" fmla="*/ 10672044 w 23005101"/>
                <a:gd name="connsiteY73" fmla="*/ 49723 h 83708"/>
                <a:gd name="connsiteX74" fmla="*/ 10523359 w 23005101"/>
                <a:gd name="connsiteY74" fmla="*/ 49723 h 83708"/>
                <a:gd name="connsiteX75" fmla="*/ 10343780 w 23005101"/>
                <a:gd name="connsiteY75" fmla="*/ 49723 h 83708"/>
                <a:gd name="connsiteX76" fmla="*/ 10195096 w 23005101"/>
                <a:gd name="connsiteY76" fmla="*/ 49723 h 83708"/>
                <a:gd name="connsiteX77" fmla="*/ 10015517 w 23005101"/>
                <a:gd name="connsiteY77" fmla="*/ 49723 h 83708"/>
                <a:gd name="connsiteX78" fmla="*/ 9866833 w 23005101"/>
                <a:gd name="connsiteY78" fmla="*/ 49723 h 83708"/>
                <a:gd name="connsiteX79" fmla="*/ 9687253 w 23005101"/>
                <a:gd name="connsiteY79" fmla="*/ 49723 h 83708"/>
                <a:gd name="connsiteX80" fmla="*/ 9538569 w 23005101"/>
                <a:gd name="connsiteY80" fmla="*/ 49723 h 83708"/>
                <a:gd name="connsiteX81" fmla="*/ 9358989 w 23005101"/>
                <a:gd name="connsiteY81" fmla="*/ 49723 h 83708"/>
                <a:gd name="connsiteX82" fmla="*/ 9210305 w 23005101"/>
                <a:gd name="connsiteY82" fmla="*/ 49723 h 83708"/>
                <a:gd name="connsiteX83" fmla="*/ 9030340 w 23005101"/>
                <a:gd name="connsiteY83" fmla="*/ 49723 h 83708"/>
                <a:gd name="connsiteX84" fmla="*/ 8881655 w 23005101"/>
                <a:gd name="connsiteY84" fmla="*/ 49723 h 83708"/>
                <a:gd name="connsiteX85" fmla="*/ 8701690 w 23005101"/>
                <a:gd name="connsiteY85" fmla="*/ 49723 h 83708"/>
                <a:gd name="connsiteX86" fmla="*/ 8553006 w 23005101"/>
                <a:gd name="connsiteY86" fmla="*/ 49723 h 83708"/>
                <a:gd name="connsiteX87" fmla="*/ 8373427 w 23005101"/>
                <a:gd name="connsiteY87" fmla="*/ 49723 h 83708"/>
                <a:gd name="connsiteX88" fmla="*/ 8224742 w 23005101"/>
                <a:gd name="connsiteY88" fmla="*/ 49723 h 83708"/>
                <a:gd name="connsiteX89" fmla="*/ 8045163 w 23005101"/>
                <a:gd name="connsiteY89" fmla="*/ 49723 h 83708"/>
                <a:gd name="connsiteX90" fmla="*/ 7896479 w 23005101"/>
                <a:gd name="connsiteY90" fmla="*/ 49723 h 83708"/>
                <a:gd name="connsiteX91" fmla="*/ 7716899 w 23005101"/>
                <a:gd name="connsiteY91" fmla="*/ 49723 h 83708"/>
                <a:gd name="connsiteX92" fmla="*/ 7568215 w 23005101"/>
                <a:gd name="connsiteY92" fmla="*/ 49723 h 83708"/>
                <a:gd name="connsiteX93" fmla="*/ 7388636 w 23005101"/>
                <a:gd name="connsiteY93" fmla="*/ 49723 h 83708"/>
                <a:gd name="connsiteX94" fmla="*/ 7239951 w 23005101"/>
                <a:gd name="connsiteY94" fmla="*/ 49723 h 83708"/>
                <a:gd name="connsiteX95" fmla="*/ 7060372 w 23005101"/>
                <a:gd name="connsiteY95" fmla="*/ 49723 h 83708"/>
                <a:gd name="connsiteX96" fmla="*/ 6911688 w 23005101"/>
                <a:gd name="connsiteY96" fmla="*/ 49723 h 83708"/>
                <a:gd name="connsiteX97" fmla="*/ 6732108 w 23005101"/>
                <a:gd name="connsiteY97" fmla="*/ 49723 h 83708"/>
                <a:gd name="connsiteX98" fmla="*/ 6583424 w 23005101"/>
                <a:gd name="connsiteY98" fmla="*/ 49723 h 83708"/>
                <a:gd name="connsiteX99" fmla="*/ 6403458 w 23005101"/>
                <a:gd name="connsiteY99" fmla="*/ 49723 h 83708"/>
                <a:gd name="connsiteX100" fmla="*/ 6254774 w 23005101"/>
                <a:gd name="connsiteY100" fmla="*/ 49723 h 83708"/>
                <a:gd name="connsiteX101" fmla="*/ 6075195 w 23005101"/>
                <a:gd name="connsiteY101" fmla="*/ 49723 h 83708"/>
                <a:gd name="connsiteX102" fmla="*/ 5926511 w 23005101"/>
                <a:gd name="connsiteY102" fmla="*/ 49723 h 83708"/>
                <a:gd name="connsiteX103" fmla="*/ 5746931 w 23005101"/>
                <a:gd name="connsiteY103" fmla="*/ 49723 h 83708"/>
                <a:gd name="connsiteX104" fmla="*/ 5598247 w 23005101"/>
                <a:gd name="connsiteY104" fmla="*/ 49723 h 83708"/>
                <a:gd name="connsiteX105" fmla="*/ 5418281 w 23005101"/>
                <a:gd name="connsiteY105" fmla="*/ 49723 h 83708"/>
                <a:gd name="connsiteX106" fmla="*/ 5269597 w 23005101"/>
                <a:gd name="connsiteY106" fmla="*/ 49723 h 83708"/>
                <a:gd name="connsiteX107" fmla="*/ 5090018 w 23005101"/>
                <a:gd name="connsiteY107" fmla="*/ 49723 h 83708"/>
                <a:gd name="connsiteX108" fmla="*/ 4941333 w 23005101"/>
                <a:gd name="connsiteY108" fmla="*/ 49723 h 83708"/>
                <a:gd name="connsiteX109" fmla="*/ 4761368 w 23005101"/>
                <a:gd name="connsiteY109" fmla="*/ 49723 h 83708"/>
                <a:gd name="connsiteX110" fmla="*/ 4612684 w 23005101"/>
                <a:gd name="connsiteY110" fmla="*/ 49723 h 83708"/>
                <a:gd name="connsiteX111" fmla="*/ 4433104 w 23005101"/>
                <a:gd name="connsiteY111" fmla="*/ 49723 h 83708"/>
                <a:gd name="connsiteX112" fmla="*/ 4284420 w 23005101"/>
                <a:gd name="connsiteY112" fmla="*/ 49723 h 83708"/>
                <a:gd name="connsiteX113" fmla="*/ 4104840 w 23005101"/>
                <a:gd name="connsiteY113" fmla="*/ 49723 h 83708"/>
                <a:gd name="connsiteX114" fmla="*/ 3956156 w 23005101"/>
                <a:gd name="connsiteY114" fmla="*/ 49723 h 83708"/>
                <a:gd name="connsiteX115" fmla="*/ 3776190 w 23005101"/>
                <a:gd name="connsiteY115" fmla="*/ 49723 h 83708"/>
                <a:gd name="connsiteX116" fmla="*/ 3627506 w 23005101"/>
                <a:gd name="connsiteY116" fmla="*/ 49723 h 83708"/>
                <a:gd name="connsiteX117" fmla="*/ 3447541 w 23005101"/>
                <a:gd name="connsiteY117" fmla="*/ 49723 h 83708"/>
                <a:gd name="connsiteX118" fmla="*/ 3298857 w 23005101"/>
                <a:gd name="connsiteY118" fmla="*/ 49723 h 83708"/>
                <a:gd name="connsiteX119" fmla="*/ 3118891 w 23005101"/>
                <a:gd name="connsiteY119" fmla="*/ 49723 h 83708"/>
                <a:gd name="connsiteX120" fmla="*/ 2970207 w 23005101"/>
                <a:gd name="connsiteY120" fmla="*/ 49723 h 83708"/>
                <a:gd name="connsiteX121" fmla="*/ 2790241 w 23005101"/>
                <a:gd name="connsiteY121" fmla="*/ 49723 h 83708"/>
                <a:gd name="connsiteX122" fmla="*/ 2641557 w 23005101"/>
                <a:gd name="connsiteY122" fmla="*/ 49723 h 83708"/>
                <a:gd name="connsiteX123" fmla="*/ 2461977 w 23005101"/>
                <a:gd name="connsiteY123" fmla="*/ 49723 h 83708"/>
                <a:gd name="connsiteX124" fmla="*/ 2313293 w 23005101"/>
                <a:gd name="connsiteY124" fmla="*/ 49723 h 83708"/>
                <a:gd name="connsiteX125" fmla="*/ 2133714 w 23005101"/>
                <a:gd name="connsiteY125" fmla="*/ 49723 h 83708"/>
                <a:gd name="connsiteX126" fmla="*/ 1985030 w 23005101"/>
                <a:gd name="connsiteY126" fmla="*/ 49723 h 83708"/>
                <a:gd name="connsiteX127" fmla="*/ 1805450 w 23005101"/>
                <a:gd name="connsiteY127" fmla="*/ 49723 h 83708"/>
                <a:gd name="connsiteX128" fmla="*/ 1656766 w 23005101"/>
                <a:gd name="connsiteY128" fmla="*/ 49723 h 83708"/>
                <a:gd name="connsiteX129" fmla="*/ 1476800 w 23005101"/>
                <a:gd name="connsiteY129" fmla="*/ 49723 h 83708"/>
                <a:gd name="connsiteX130" fmla="*/ 1328116 w 23005101"/>
                <a:gd name="connsiteY130" fmla="*/ 49723 h 83708"/>
                <a:gd name="connsiteX131" fmla="*/ 1148150 w 23005101"/>
                <a:gd name="connsiteY131" fmla="*/ 49723 h 83708"/>
                <a:gd name="connsiteX132" fmla="*/ 999466 w 23005101"/>
                <a:gd name="connsiteY132" fmla="*/ 49723 h 83708"/>
                <a:gd name="connsiteX133" fmla="*/ 819887 w 23005101"/>
                <a:gd name="connsiteY133" fmla="*/ 49723 h 83708"/>
                <a:gd name="connsiteX134" fmla="*/ 671203 w 23005101"/>
                <a:gd name="connsiteY134" fmla="*/ 49723 h 83708"/>
                <a:gd name="connsiteX135" fmla="*/ 491623 w 23005101"/>
                <a:gd name="connsiteY135" fmla="*/ 49723 h 83708"/>
                <a:gd name="connsiteX136" fmla="*/ 342939 w 23005101"/>
                <a:gd name="connsiteY136" fmla="*/ 49723 h 83708"/>
                <a:gd name="connsiteX137" fmla="*/ 163359 w 23005101"/>
                <a:gd name="connsiteY137" fmla="*/ 49723 h 83708"/>
                <a:gd name="connsiteX138" fmla="*/ 14675 w 23005101"/>
                <a:gd name="connsiteY138" fmla="*/ 49723 h 83708"/>
                <a:gd name="connsiteX139" fmla="*/ 0 w 23005101"/>
                <a:gd name="connsiteY139" fmla="*/ 33889 h 83708"/>
                <a:gd name="connsiteX140" fmla="*/ 179580 w 23005101"/>
                <a:gd name="connsiteY140" fmla="*/ 33889 h 83708"/>
                <a:gd name="connsiteX141" fmla="*/ 328264 w 23005101"/>
                <a:gd name="connsiteY141" fmla="*/ 33889 h 83708"/>
                <a:gd name="connsiteX142" fmla="*/ 507843 w 23005101"/>
                <a:gd name="connsiteY142" fmla="*/ 33889 h 83708"/>
                <a:gd name="connsiteX143" fmla="*/ 656527 w 23005101"/>
                <a:gd name="connsiteY143" fmla="*/ 33889 h 83708"/>
                <a:gd name="connsiteX144" fmla="*/ 836107 w 23005101"/>
                <a:gd name="connsiteY144" fmla="*/ 33889 h 83708"/>
                <a:gd name="connsiteX145" fmla="*/ 984791 w 23005101"/>
                <a:gd name="connsiteY145" fmla="*/ 33889 h 83708"/>
                <a:gd name="connsiteX146" fmla="*/ 1164757 w 23005101"/>
                <a:gd name="connsiteY146" fmla="*/ 33889 h 83708"/>
                <a:gd name="connsiteX147" fmla="*/ 1313441 w 23005101"/>
                <a:gd name="connsiteY147" fmla="*/ 33889 h 83708"/>
                <a:gd name="connsiteX148" fmla="*/ 1493406 w 23005101"/>
                <a:gd name="connsiteY148" fmla="*/ 33889 h 83708"/>
                <a:gd name="connsiteX149" fmla="*/ 1642091 w 23005101"/>
                <a:gd name="connsiteY149" fmla="*/ 33889 h 83708"/>
                <a:gd name="connsiteX150" fmla="*/ 1821670 w 23005101"/>
                <a:gd name="connsiteY150" fmla="*/ 33889 h 83708"/>
                <a:gd name="connsiteX151" fmla="*/ 1970354 w 23005101"/>
                <a:gd name="connsiteY151" fmla="*/ 33889 h 83708"/>
                <a:gd name="connsiteX152" fmla="*/ 2149934 w 23005101"/>
                <a:gd name="connsiteY152" fmla="*/ 33889 h 83708"/>
                <a:gd name="connsiteX153" fmla="*/ 2298618 w 23005101"/>
                <a:gd name="connsiteY153" fmla="*/ 33889 h 83708"/>
                <a:gd name="connsiteX154" fmla="*/ 2478197 w 23005101"/>
                <a:gd name="connsiteY154" fmla="*/ 33889 h 83708"/>
                <a:gd name="connsiteX155" fmla="*/ 2626881 w 23005101"/>
                <a:gd name="connsiteY155" fmla="*/ 33889 h 83708"/>
                <a:gd name="connsiteX156" fmla="*/ 2806461 w 23005101"/>
                <a:gd name="connsiteY156" fmla="*/ 33889 h 83708"/>
                <a:gd name="connsiteX157" fmla="*/ 2955145 w 23005101"/>
                <a:gd name="connsiteY157" fmla="*/ 33889 h 83708"/>
                <a:gd name="connsiteX158" fmla="*/ 3135111 w 23005101"/>
                <a:gd name="connsiteY158" fmla="*/ 33889 h 83708"/>
                <a:gd name="connsiteX159" fmla="*/ 3283795 w 23005101"/>
                <a:gd name="connsiteY159" fmla="*/ 33889 h 83708"/>
                <a:gd name="connsiteX160" fmla="*/ 3463761 w 23005101"/>
                <a:gd name="connsiteY160" fmla="*/ 33889 h 83708"/>
                <a:gd name="connsiteX161" fmla="*/ 3612445 w 23005101"/>
                <a:gd name="connsiteY161" fmla="*/ 33889 h 83708"/>
                <a:gd name="connsiteX162" fmla="*/ 3792410 w 23005101"/>
                <a:gd name="connsiteY162" fmla="*/ 33889 h 83708"/>
                <a:gd name="connsiteX163" fmla="*/ 3941095 w 23005101"/>
                <a:gd name="connsiteY163" fmla="*/ 33889 h 83708"/>
                <a:gd name="connsiteX164" fmla="*/ 4121060 w 23005101"/>
                <a:gd name="connsiteY164" fmla="*/ 33889 h 83708"/>
                <a:gd name="connsiteX165" fmla="*/ 4269745 w 23005101"/>
                <a:gd name="connsiteY165" fmla="*/ 33889 h 83708"/>
                <a:gd name="connsiteX166" fmla="*/ 4449324 w 23005101"/>
                <a:gd name="connsiteY166" fmla="*/ 33889 h 83708"/>
                <a:gd name="connsiteX167" fmla="*/ 4598008 w 23005101"/>
                <a:gd name="connsiteY167" fmla="*/ 33889 h 83708"/>
                <a:gd name="connsiteX168" fmla="*/ 4777588 w 23005101"/>
                <a:gd name="connsiteY168" fmla="*/ 33889 h 83708"/>
                <a:gd name="connsiteX169" fmla="*/ 4926272 w 23005101"/>
                <a:gd name="connsiteY169" fmla="*/ 33889 h 83708"/>
                <a:gd name="connsiteX170" fmla="*/ 5106238 w 23005101"/>
                <a:gd name="connsiteY170" fmla="*/ 33889 h 83708"/>
                <a:gd name="connsiteX171" fmla="*/ 5254922 w 23005101"/>
                <a:gd name="connsiteY171" fmla="*/ 33889 h 83708"/>
                <a:gd name="connsiteX172" fmla="*/ 5434887 w 23005101"/>
                <a:gd name="connsiteY172" fmla="*/ 33889 h 83708"/>
                <a:gd name="connsiteX173" fmla="*/ 5583572 w 23005101"/>
                <a:gd name="connsiteY173" fmla="*/ 33889 h 83708"/>
                <a:gd name="connsiteX174" fmla="*/ 5763538 w 23005101"/>
                <a:gd name="connsiteY174" fmla="*/ 33889 h 83708"/>
                <a:gd name="connsiteX175" fmla="*/ 5912221 w 23005101"/>
                <a:gd name="connsiteY175" fmla="*/ 33889 h 83708"/>
                <a:gd name="connsiteX176" fmla="*/ 6091801 w 23005101"/>
                <a:gd name="connsiteY176" fmla="*/ 33889 h 83708"/>
                <a:gd name="connsiteX177" fmla="*/ 6240485 w 23005101"/>
                <a:gd name="connsiteY177" fmla="*/ 33889 h 83708"/>
                <a:gd name="connsiteX178" fmla="*/ 6420065 w 23005101"/>
                <a:gd name="connsiteY178" fmla="*/ 33889 h 83708"/>
                <a:gd name="connsiteX179" fmla="*/ 6568749 w 23005101"/>
                <a:gd name="connsiteY179" fmla="*/ 33889 h 83708"/>
                <a:gd name="connsiteX180" fmla="*/ 6748328 w 23005101"/>
                <a:gd name="connsiteY180" fmla="*/ 33889 h 83708"/>
                <a:gd name="connsiteX181" fmla="*/ 6897012 w 23005101"/>
                <a:gd name="connsiteY181" fmla="*/ 33889 h 83708"/>
                <a:gd name="connsiteX182" fmla="*/ 7076592 w 23005101"/>
                <a:gd name="connsiteY182" fmla="*/ 33889 h 83708"/>
                <a:gd name="connsiteX183" fmla="*/ 7225276 w 23005101"/>
                <a:gd name="connsiteY183" fmla="*/ 33889 h 83708"/>
                <a:gd name="connsiteX184" fmla="*/ 7405242 w 23005101"/>
                <a:gd name="connsiteY184" fmla="*/ 33889 h 83708"/>
                <a:gd name="connsiteX185" fmla="*/ 7553926 w 23005101"/>
                <a:gd name="connsiteY185" fmla="*/ 33889 h 83708"/>
                <a:gd name="connsiteX186" fmla="*/ 7733505 w 23005101"/>
                <a:gd name="connsiteY186" fmla="*/ 33889 h 83708"/>
                <a:gd name="connsiteX187" fmla="*/ 7882190 w 23005101"/>
                <a:gd name="connsiteY187" fmla="*/ 33889 h 83708"/>
                <a:gd name="connsiteX188" fmla="*/ 8061769 w 23005101"/>
                <a:gd name="connsiteY188" fmla="*/ 33889 h 83708"/>
                <a:gd name="connsiteX189" fmla="*/ 8210453 w 23005101"/>
                <a:gd name="connsiteY189" fmla="*/ 33889 h 83708"/>
                <a:gd name="connsiteX190" fmla="*/ 8390418 w 23005101"/>
                <a:gd name="connsiteY190" fmla="*/ 33889 h 83708"/>
                <a:gd name="connsiteX191" fmla="*/ 8539103 w 23005101"/>
                <a:gd name="connsiteY191" fmla="*/ 33889 h 83708"/>
                <a:gd name="connsiteX192" fmla="*/ 8718682 w 23005101"/>
                <a:gd name="connsiteY192" fmla="*/ 33889 h 83708"/>
                <a:gd name="connsiteX193" fmla="*/ 8867366 w 23005101"/>
                <a:gd name="connsiteY193" fmla="*/ 33889 h 83708"/>
                <a:gd name="connsiteX194" fmla="*/ 9047332 w 23005101"/>
                <a:gd name="connsiteY194" fmla="*/ 33889 h 83708"/>
                <a:gd name="connsiteX195" fmla="*/ 9196016 w 23005101"/>
                <a:gd name="connsiteY195" fmla="*/ 33889 h 83708"/>
                <a:gd name="connsiteX196" fmla="*/ 9375596 w 23005101"/>
                <a:gd name="connsiteY196" fmla="*/ 33889 h 83708"/>
                <a:gd name="connsiteX197" fmla="*/ 9524280 w 23005101"/>
                <a:gd name="connsiteY197" fmla="*/ 33889 h 83708"/>
                <a:gd name="connsiteX198" fmla="*/ 9703859 w 23005101"/>
                <a:gd name="connsiteY198" fmla="*/ 33889 h 83708"/>
                <a:gd name="connsiteX199" fmla="*/ 9852543 w 23005101"/>
                <a:gd name="connsiteY199" fmla="*/ 33889 h 83708"/>
                <a:gd name="connsiteX200" fmla="*/ 10032123 w 23005101"/>
                <a:gd name="connsiteY200" fmla="*/ 33889 h 83708"/>
                <a:gd name="connsiteX201" fmla="*/ 10180807 w 23005101"/>
                <a:gd name="connsiteY201" fmla="*/ 33889 h 83708"/>
                <a:gd name="connsiteX202" fmla="*/ 10360773 w 23005101"/>
                <a:gd name="connsiteY202" fmla="*/ 33889 h 83708"/>
                <a:gd name="connsiteX203" fmla="*/ 10509457 w 23005101"/>
                <a:gd name="connsiteY203" fmla="*/ 33889 h 83708"/>
                <a:gd name="connsiteX204" fmla="*/ 10689036 w 23005101"/>
                <a:gd name="connsiteY204" fmla="*/ 33889 h 83708"/>
                <a:gd name="connsiteX205" fmla="*/ 10837721 w 23005101"/>
                <a:gd name="connsiteY205" fmla="*/ 33889 h 83708"/>
                <a:gd name="connsiteX206" fmla="*/ 11017687 w 23005101"/>
                <a:gd name="connsiteY206" fmla="*/ 33889 h 83708"/>
                <a:gd name="connsiteX207" fmla="*/ 11166371 w 23005101"/>
                <a:gd name="connsiteY207" fmla="*/ 33889 h 83708"/>
                <a:gd name="connsiteX208" fmla="*/ 11345950 w 23005101"/>
                <a:gd name="connsiteY208" fmla="*/ 33889 h 83708"/>
                <a:gd name="connsiteX209" fmla="*/ 11494635 w 23005101"/>
                <a:gd name="connsiteY209" fmla="*/ 33889 h 83708"/>
                <a:gd name="connsiteX210" fmla="*/ 11674214 w 23005101"/>
                <a:gd name="connsiteY210" fmla="*/ 33889 h 83708"/>
                <a:gd name="connsiteX211" fmla="*/ 11822898 w 23005101"/>
                <a:gd name="connsiteY211" fmla="*/ 33889 h 83708"/>
                <a:gd name="connsiteX212" fmla="*/ 12002477 w 23005101"/>
                <a:gd name="connsiteY212" fmla="*/ 33889 h 83708"/>
                <a:gd name="connsiteX213" fmla="*/ 12151162 w 23005101"/>
                <a:gd name="connsiteY213" fmla="*/ 33889 h 83708"/>
                <a:gd name="connsiteX214" fmla="*/ 12330741 w 23005101"/>
                <a:gd name="connsiteY214" fmla="*/ 33889 h 83708"/>
                <a:gd name="connsiteX215" fmla="*/ 12479425 w 23005101"/>
                <a:gd name="connsiteY215" fmla="*/ 33889 h 83708"/>
                <a:gd name="connsiteX216" fmla="*/ 12659390 w 23005101"/>
                <a:gd name="connsiteY216" fmla="*/ 33889 h 83708"/>
                <a:gd name="connsiteX217" fmla="*/ 12808074 w 23005101"/>
                <a:gd name="connsiteY217" fmla="*/ 33889 h 83708"/>
                <a:gd name="connsiteX218" fmla="*/ 12987654 w 23005101"/>
                <a:gd name="connsiteY218" fmla="*/ 33889 h 83708"/>
                <a:gd name="connsiteX219" fmla="*/ 13136338 w 23005101"/>
                <a:gd name="connsiteY219" fmla="*/ 33889 h 83708"/>
                <a:gd name="connsiteX220" fmla="*/ 13315917 w 23005101"/>
                <a:gd name="connsiteY220" fmla="*/ 33889 h 83708"/>
                <a:gd name="connsiteX221" fmla="*/ 13464602 w 23005101"/>
                <a:gd name="connsiteY221" fmla="*/ 33889 h 83708"/>
                <a:gd name="connsiteX222" fmla="*/ 13644181 w 23005101"/>
                <a:gd name="connsiteY222" fmla="*/ 33889 h 83708"/>
                <a:gd name="connsiteX223" fmla="*/ 13792865 w 23005101"/>
                <a:gd name="connsiteY223" fmla="*/ 33889 h 83708"/>
                <a:gd name="connsiteX224" fmla="*/ 13972445 w 23005101"/>
                <a:gd name="connsiteY224" fmla="*/ 33889 h 83708"/>
                <a:gd name="connsiteX225" fmla="*/ 14121129 w 23005101"/>
                <a:gd name="connsiteY225" fmla="*/ 33889 h 83708"/>
                <a:gd name="connsiteX226" fmla="*/ 14300708 w 23005101"/>
                <a:gd name="connsiteY226" fmla="*/ 33889 h 83708"/>
                <a:gd name="connsiteX227" fmla="*/ 14449393 w 23005101"/>
                <a:gd name="connsiteY227" fmla="*/ 33889 h 83708"/>
                <a:gd name="connsiteX228" fmla="*/ 14629359 w 23005101"/>
                <a:gd name="connsiteY228" fmla="*/ 33889 h 83708"/>
                <a:gd name="connsiteX229" fmla="*/ 14778043 w 23005101"/>
                <a:gd name="connsiteY229" fmla="*/ 33889 h 83708"/>
                <a:gd name="connsiteX230" fmla="*/ 14957622 w 23005101"/>
                <a:gd name="connsiteY230" fmla="*/ 33889 h 83708"/>
                <a:gd name="connsiteX231" fmla="*/ 15106307 w 23005101"/>
                <a:gd name="connsiteY231" fmla="*/ 33889 h 83708"/>
                <a:gd name="connsiteX232" fmla="*/ 15286272 w 23005101"/>
                <a:gd name="connsiteY232" fmla="*/ 33889 h 83708"/>
                <a:gd name="connsiteX233" fmla="*/ 15434957 w 23005101"/>
                <a:gd name="connsiteY233" fmla="*/ 33889 h 83708"/>
                <a:gd name="connsiteX234" fmla="*/ 15614921 w 23005101"/>
                <a:gd name="connsiteY234" fmla="*/ 33889 h 83708"/>
                <a:gd name="connsiteX235" fmla="*/ 15763606 w 23005101"/>
                <a:gd name="connsiteY235" fmla="*/ 33889 h 83708"/>
                <a:gd name="connsiteX236" fmla="*/ 15943185 w 23005101"/>
                <a:gd name="connsiteY236" fmla="*/ 33889 h 83708"/>
                <a:gd name="connsiteX237" fmla="*/ 16091869 w 23005101"/>
                <a:gd name="connsiteY237" fmla="*/ 33889 h 83708"/>
                <a:gd name="connsiteX238" fmla="*/ 16271449 w 23005101"/>
                <a:gd name="connsiteY238" fmla="*/ 33889 h 83708"/>
                <a:gd name="connsiteX239" fmla="*/ 16420133 w 23005101"/>
                <a:gd name="connsiteY239" fmla="*/ 33889 h 83708"/>
                <a:gd name="connsiteX240" fmla="*/ 16600099 w 23005101"/>
                <a:gd name="connsiteY240" fmla="*/ 33889 h 83708"/>
                <a:gd name="connsiteX241" fmla="*/ 16748783 w 23005101"/>
                <a:gd name="connsiteY241" fmla="*/ 33889 h 83708"/>
                <a:gd name="connsiteX242" fmla="*/ 16928750 w 23005101"/>
                <a:gd name="connsiteY242" fmla="*/ 33889 h 83708"/>
                <a:gd name="connsiteX243" fmla="*/ 17077434 w 23005101"/>
                <a:gd name="connsiteY243" fmla="*/ 33889 h 83708"/>
                <a:gd name="connsiteX244" fmla="*/ 17257398 w 23005101"/>
                <a:gd name="connsiteY244" fmla="*/ 33889 h 83708"/>
                <a:gd name="connsiteX245" fmla="*/ 17406082 w 23005101"/>
                <a:gd name="connsiteY245" fmla="*/ 33889 h 83708"/>
                <a:gd name="connsiteX246" fmla="*/ 17585662 w 23005101"/>
                <a:gd name="connsiteY246" fmla="*/ 33889 h 83708"/>
                <a:gd name="connsiteX247" fmla="*/ 17734346 w 23005101"/>
                <a:gd name="connsiteY247" fmla="*/ 33889 h 83708"/>
                <a:gd name="connsiteX248" fmla="*/ 17914312 w 23005101"/>
                <a:gd name="connsiteY248" fmla="*/ 33889 h 83708"/>
                <a:gd name="connsiteX249" fmla="*/ 18062996 w 23005101"/>
                <a:gd name="connsiteY249" fmla="*/ 33889 h 83708"/>
                <a:gd name="connsiteX250" fmla="*/ 18242576 w 23005101"/>
                <a:gd name="connsiteY250" fmla="*/ 33889 h 83708"/>
                <a:gd name="connsiteX251" fmla="*/ 18391260 w 23005101"/>
                <a:gd name="connsiteY251" fmla="*/ 33889 h 83708"/>
                <a:gd name="connsiteX252" fmla="*/ 18570840 w 23005101"/>
                <a:gd name="connsiteY252" fmla="*/ 33889 h 83708"/>
                <a:gd name="connsiteX253" fmla="*/ 18719524 w 23005101"/>
                <a:gd name="connsiteY253" fmla="*/ 33889 h 83708"/>
                <a:gd name="connsiteX254" fmla="*/ 18899490 w 23005101"/>
                <a:gd name="connsiteY254" fmla="*/ 33889 h 83708"/>
                <a:gd name="connsiteX255" fmla="*/ 19048174 w 23005101"/>
                <a:gd name="connsiteY255" fmla="*/ 33889 h 83708"/>
                <a:gd name="connsiteX256" fmla="*/ 19228140 w 23005101"/>
                <a:gd name="connsiteY256" fmla="*/ 33889 h 83708"/>
                <a:gd name="connsiteX257" fmla="*/ 19376822 w 23005101"/>
                <a:gd name="connsiteY257" fmla="*/ 33889 h 83708"/>
                <a:gd name="connsiteX258" fmla="*/ 19556788 w 23005101"/>
                <a:gd name="connsiteY258" fmla="*/ 33889 h 83708"/>
                <a:gd name="connsiteX259" fmla="*/ 19705474 w 23005101"/>
                <a:gd name="connsiteY259" fmla="*/ 33889 h 83708"/>
                <a:gd name="connsiteX260" fmla="*/ 19885054 w 23005101"/>
                <a:gd name="connsiteY260" fmla="*/ 33889 h 83708"/>
                <a:gd name="connsiteX261" fmla="*/ 20033736 w 23005101"/>
                <a:gd name="connsiteY261" fmla="*/ 33889 h 83708"/>
                <a:gd name="connsiteX262" fmla="*/ 20213318 w 23005101"/>
                <a:gd name="connsiteY262" fmla="*/ 33889 h 83708"/>
                <a:gd name="connsiteX263" fmla="*/ 20362000 w 23005101"/>
                <a:gd name="connsiteY263" fmla="*/ 33889 h 83708"/>
                <a:gd name="connsiteX264" fmla="*/ 20541580 w 23005101"/>
                <a:gd name="connsiteY264" fmla="*/ 33889 h 83708"/>
                <a:gd name="connsiteX265" fmla="*/ 20690264 w 23005101"/>
                <a:gd name="connsiteY265" fmla="*/ 33889 h 83708"/>
                <a:gd name="connsiteX266" fmla="*/ 20869844 w 23005101"/>
                <a:gd name="connsiteY266" fmla="*/ 33889 h 83708"/>
                <a:gd name="connsiteX267" fmla="*/ 21018528 w 23005101"/>
                <a:gd name="connsiteY267" fmla="*/ 33889 h 83708"/>
                <a:gd name="connsiteX268" fmla="*/ 21198492 w 23005101"/>
                <a:gd name="connsiteY268" fmla="*/ 33889 h 83708"/>
                <a:gd name="connsiteX269" fmla="*/ 21347178 w 23005101"/>
                <a:gd name="connsiteY269" fmla="*/ 33889 h 83708"/>
                <a:gd name="connsiteX270" fmla="*/ 21527142 w 23005101"/>
                <a:gd name="connsiteY270" fmla="*/ 33889 h 83708"/>
                <a:gd name="connsiteX271" fmla="*/ 21675828 w 23005101"/>
                <a:gd name="connsiteY271" fmla="*/ 33889 h 83708"/>
                <a:gd name="connsiteX272" fmla="*/ 21855406 w 23005101"/>
                <a:gd name="connsiteY272" fmla="*/ 33889 h 83708"/>
                <a:gd name="connsiteX273" fmla="*/ 22004092 w 23005101"/>
                <a:gd name="connsiteY273" fmla="*/ 33889 h 83708"/>
                <a:gd name="connsiteX274" fmla="*/ 22184056 w 23005101"/>
                <a:gd name="connsiteY274" fmla="*/ 33889 h 83708"/>
                <a:gd name="connsiteX275" fmla="*/ 22332742 w 23005101"/>
                <a:gd name="connsiteY275" fmla="*/ 33889 h 83708"/>
                <a:gd name="connsiteX276" fmla="*/ 22512706 w 23005101"/>
                <a:gd name="connsiteY276" fmla="*/ 33889 h 83708"/>
                <a:gd name="connsiteX277" fmla="*/ 22661390 w 23005101"/>
                <a:gd name="connsiteY277" fmla="*/ 33889 h 83708"/>
                <a:gd name="connsiteX278" fmla="*/ 22840970 w 23005101"/>
                <a:gd name="connsiteY278" fmla="*/ 33889 h 83708"/>
                <a:gd name="connsiteX279" fmla="*/ 22989654 w 23005101"/>
                <a:gd name="connsiteY279" fmla="*/ 33889 h 83708"/>
                <a:gd name="connsiteX280" fmla="*/ 23005102 w 23005101"/>
                <a:gd name="connsiteY280" fmla="*/ 49723 h 83708"/>
                <a:gd name="connsiteX281" fmla="*/ 22825138 w 23005101"/>
                <a:gd name="connsiteY281" fmla="*/ 49723 h 83708"/>
                <a:gd name="connsiteX282" fmla="*/ 22676452 w 23005101"/>
                <a:gd name="connsiteY282" fmla="*/ 49723 h 83708"/>
                <a:gd name="connsiteX283" fmla="*/ 22585310 w 23005101"/>
                <a:gd name="connsiteY283" fmla="*/ 83709 h 8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708">
                  <a:moveTo>
                    <a:pt x="22585310" y="83709"/>
                  </a:moveTo>
                  <a:cubicBezTo>
                    <a:pt x="22551712" y="83709"/>
                    <a:pt x="22518114" y="72509"/>
                    <a:pt x="22495328" y="49723"/>
                  </a:cubicBezTo>
                  <a:cubicBezTo>
                    <a:pt x="22458638" y="13034"/>
                    <a:pt x="22383332" y="13420"/>
                    <a:pt x="22346644" y="49723"/>
                  </a:cubicBezTo>
                  <a:cubicBezTo>
                    <a:pt x="22301458" y="94908"/>
                    <a:pt x="22212248" y="94908"/>
                    <a:pt x="22167064" y="49723"/>
                  </a:cubicBezTo>
                  <a:cubicBezTo>
                    <a:pt x="22130374" y="13034"/>
                    <a:pt x="22055070" y="13420"/>
                    <a:pt x="22018380" y="49723"/>
                  </a:cubicBezTo>
                  <a:cubicBezTo>
                    <a:pt x="21973194" y="94908"/>
                    <a:pt x="21883984" y="94908"/>
                    <a:pt x="21838800" y="49723"/>
                  </a:cubicBezTo>
                  <a:cubicBezTo>
                    <a:pt x="21802112" y="13034"/>
                    <a:pt x="21727190" y="13420"/>
                    <a:pt x="21690116" y="49723"/>
                  </a:cubicBezTo>
                  <a:cubicBezTo>
                    <a:pt x="21644930" y="94908"/>
                    <a:pt x="21555720" y="94908"/>
                    <a:pt x="21510536" y="49723"/>
                  </a:cubicBezTo>
                  <a:cubicBezTo>
                    <a:pt x="21473848" y="13420"/>
                    <a:pt x="21398926" y="13034"/>
                    <a:pt x="21361854" y="49723"/>
                  </a:cubicBezTo>
                  <a:cubicBezTo>
                    <a:pt x="21316668" y="94908"/>
                    <a:pt x="21227456" y="94908"/>
                    <a:pt x="21182272" y="49723"/>
                  </a:cubicBezTo>
                  <a:cubicBezTo>
                    <a:pt x="21145584" y="13034"/>
                    <a:pt x="21070278" y="13420"/>
                    <a:pt x="21033590" y="49723"/>
                  </a:cubicBezTo>
                  <a:cubicBezTo>
                    <a:pt x="20988404" y="94908"/>
                    <a:pt x="20899194" y="94908"/>
                    <a:pt x="20854010" y="49723"/>
                  </a:cubicBezTo>
                  <a:cubicBezTo>
                    <a:pt x="20817320" y="13034"/>
                    <a:pt x="20742014" y="13034"/>
                    <a:pt x="20705326" y="49723"/>
                  </a:cubicBezTo>
                  <a:cubicBezTo>
                    <a:pt x="20660140" y="94908"/>
                    <a:pt x="20570930" y="94908"/>
                    <a:pt x="20525358" y="49723"/>
                  </a:cubicBezTo>
                  <a:cubicBezTo>
                    <a:pt x="20488672" y="13034"/>
                    <a:pt x="20413364" y="13420"/>
                    <a:pt x="20376676" y="49723"/>
                  </a:cubicBezTo>
                  <a:cubicBezTo>
                    <a:pt x="20331492" y="94908"/>
                    <a:pt x="20242282" y="94908"/>
                    <a:pt x="20196708" y="49723"/>
                  </a:cubicBezTo>
                  <a:cubicBezTo>
                    <a:pt x="20160022" y="13034"/>
                    <a:pt x="20084714" y="13034"/>
                    <a:pt x="20048026" y="49723"/>
                  </a:cubicBezTo>
                  <a:cubicBezTo>
                    <a:pt x="20002842" y="94908"/>
                    <a:pt x="19913632" y="94908"/>
                    <a:pt x="19868446" y="49723"/>
                  </a:cubicBezTo>
                  <a:cubicBezTo>
                    <a:pt x="19831758" y="13034"/>
                    <a:pt x="19756836" y="13034"/>
                    <a:pt x="19719762" y="49723"/>
                  </a:cubicBezTo>
                  <a:cubicBezTo>
                    <a:pt x="19674578" y="94908"/>
                    <a:pt x="19585368" y="94908"/>
                    <a:pt x="19540182" y="49723"/>
                  </a:cubicBezTo>
                  <a:cubicBezTo>
                    <a:pt x="19503494" y="13034"/>
                    <a:pt x="19428188" y="13420"/>
                    <a:pt x="19391498" y="49723"/>
                  </a:cubicBezTo>
                  <a:cubicBezTo>
                    <a:pt x="19346314" y="94908"/>
                    <a:pt x="19257104" y="94908"/>
                    <a:pt x="19211920" y="49723"/>
                  </a:cubicBezTo>
                  <a:cubicBezTo>
                    <a:pt x="19175230" y="13420"/>
                    <a:pt x="19099924" y="13034"/>
                    <a:pt x="19063234" y="49723"/>
                  </a:cubicBezTo>
                  <a:cubicBezTo>
                    <a:pt x="19018050" y="94908"/>
                    <a:pt x="18928840" y="94908"/>
                    <a:pt x="18883656" y="49723"/>
                  </a:cubicBezTo>
                  <a:cubicBezTo>
                    <a:pt x="18846966" y="13420"/>
                    <a:pt x="18771660" y="13420"/>
                    <a:pt x="18734972" y="49723"/>
                  </a:cubicBezTo>
                  <a:cubicBezTo>
                    <a:pt x="18689788" y="94908"/>
                    <a:pt x="18600576" y="94908"/>
                    <a:pt x="18555006" y="49723"/>
                  </a:cubicBezTo>
                  <a:cubicBezTo>
                    <a:pt x="18518318" y="13034"/>
                    <a:pt x="18443396" y="13034"/>
                    <a:pt x="18406320" y="49723"/>
                  </a:cubicBezTo>
                  <a:cubicBezTo>
                    <a:pt x="18360750" y="94908"/>
                    <a:pt x="18271926" y="94908"/>
                    <a:pt x="18226356" y="49723"/>
                  </a:cubicBezTo>
                  <a:cubicBezTo>
                    <a:pt x="18189668" y="13034"/>
                    <a:pt x="18114360" y="13034"/>
                    <a:pt x="18077672" y="49723"/>
                  </a:cubicBezTo>
                  <a:cubicBezTo>
                    <a:pt x="18032486" y="94908"/>
                    <a:pt x="17943276" y="94908"/>
                    <a:pt x="17898092" y="49723"/>
                  </a:cubicBezTo>
                  <a:cubicBezTo>
                    <a:pt x="17861404" y="13034"/>
                    <a:pt x="17786482" y="13034"/>
                    <a:pt x="17749408" y="49723"/>
                  </a:cubicBezTo>
                  <a:cubicBezTo>
                    <a:pt x="17704224" y="94908"/>
                    <a:pt x="17615012" y="94908"/>
                    <a:pt x="17569442" y="49723"/>
                  </a:cubicBezTo>
                  <a:cubicBezTo>
                    <a:pt x="17532754" y="13034"/>
                    <a:pt x="17457832" y="13034"/>
                    <a:pt x="17420758" y="49723"/>
                  </a:cubicBezTo>
                  <a:cubicBezTo>
                    <a:pt x="17375574" y="94908"/>
                    <a:pt x="17286362" y="94908"/>
                    <a:pt x="17240792" y="49723"/>
                  </a:cubicBezTo>
                  <a:cubicBezTo>
                    <a:pt x="17203718" y="13034"/>
                    <a:pt x="17128796" y="13420"/>
                    <a:pt x="17092108" y="49723"/>
                  </a:cubicBezTo>
                  <a:cubicBezTo>
                    <a:pt x="17046538" y="94908"/>
                    <a:pt x="16957714" y="94908"/>
                    <a:pt x="16912528" y="49723"/>
                  </a:cubicBezTo>
                  <a:cubicBezTo>
                    <a:pt x="16875840" y="13034"/>
                    <a:pt x="16800532" y="13420"/>
                    <a:pt x="16763844" y="49723"/>
                  </a:cubicBezTo>
                  <a:cubicBezTo>
                    <a:pt x="16718660" y="94908"/>
                    <a:pt x="16629450" y="94908"/>
                    <a:pt x="16584265" y="49723"/>
                  </a:cubicBezTo>
                  <a:cubicBezTo>
                    <a:pt x="16547577" y="13034"/>
                    <a:pt x="16472269" y="13420"/>
                    <a:pt x="16435581" y="49723"/>
                  </a:cubicBezTo>
                  <a:cubicBezTo>
                    <a:pt x="16390010" y="94908"/>
                    <a:pt x="16301186" y="94908"/>
                    <a:pt x="16255616" y="49723"/>
                  </a:cubicBezTo>
                  <a:cubicBezTo>
                    <a:pt x="16218927" y="13034"/>
                    <a:pt x="16143619" y="13420"/>
                    <a:pt x="16106931" y="49723"/>
                  </a:cubicBezTo>
                  <a:cubicBezTo>
                    <a:pt x="16061361" y="94908"/>
                    <a:pt x="15972536" y="94908"/>
                    <a:pt x="15926966" y="49723"/>
                  </a:cubicBezTo>
                  <a:cubicBezTo>
                    <a:pt x="15890277" y="13420"/>
                    <a:pt x="15815355" y="13034"/>
                    <a:pt x="15778281" y="49723"/>
                  </a:cubicBezTo>
                  <a:cubicBezTo>
                    <a:pt x="15733097" y="94908"/>
                    <a:pt x="15643886" y="94908"/>
                    <a:pt x="15598702" y="49723"/>
                  </a:cubicBezTo>
                  <a:cubicBezTo>
                    <a:pt x="15562013" y="13034"/>
                    <a:pt x="15486706" y="13420"/>
                    <a:pt x="15450018" y="49723"/>
                  </a:cubicBezTo>
                  <a:cubicBezTo>
                    <a:pt x="15404834" y="94908"/>
                    <a:pt x="15315622" y="94908"/>
                    <a:pt x="15270438" y="49723"/>
                  </a:cubicBezTo>
                  <a:cubicBezTo>
                    <a:pt x="15233750" y="13034"/>
                    <a:pt x="15158443" y="13034"/>
                    <a:pt x="15121754" y="49723"/>
                  </a:cubicBezTo>
                  <a:cubicBezTo>
                    <a:pt x="15076570" y="94908"/>
                    <a:pt x="14987359" y="94908"/>
                    <a:pt x="14942175" y="49723"/>
                  </a:cubicBezTo>
                  <a:cubicBezTo>
                    <a:pt x="14905486" y="13034"/>
                    <a:pt x="14830179" y="13420"/>
                    <a:pt x="14793490" y="49723"/>
                  </a:cubicBezTo>
                  <a:cubicBezTo>
                    <a:pt x="14748306" y="94908"/>
                    <a:pt x="14659095" y="94908"/>
                    <a:pt x="14613911" y="49723"/>
                  </a:cubicBezTo>
                  <a:cubicBezTo>
                    <a:pt x="14577222" y="13034"/>
                    <a:pt x="14501915" y="13420"/>
                    <a:pt x="14465227" y="49723"/>
                  </a:cubicBezTo>
                  <a:cubicBezTo>
                    <a:pt x="14420043" y="94908"/>
                    <a:pt x="14330831" y="94908"/>
                    <a:pt x="14285647" y="49723"/>
                  </a:cubicBezTo>
                  <a:cubicBezTo>
                    <a:pt x="14248959" y="13034"/>
                    <a:pt x="14173652" y="13034"/>
                    <a:pt x="14136963" y="49723"/>
                  </a:cubicBezTo>
                  <a:cubicBezTo>
                    <a:pt x="14091779" y="94908"/>
                    <a:pt x="14002568" y="94908"/>
                    <a:pt x="13957384" y="49723"/>
                  </a:cubicBezTo>
                  <a:cubicBezTo>
                    <a:pt x="13920695" y="13420"/>
                    <a:pt x="13845388" y="13034"/>
                    <a:pt x="13808699" y="49723"/>
                  </a:cubicBezTo>
                  <a:cubicBezTo>
                    <a:pt x="13763516" y="94908"/>
                    <a:pt x="13674304" y="94908"/>
                    <a:pt x="13628734" y="49723"/>
                  </a:cubicBezTo>
                  <a:cubicBezTo>
                    <a:pt x="13592046" y="13420"/>
                    <a:pt x="13516738" y="13034"/>
                    <a:pt x="13480049" y="49723"/>
                  </a:cubicBezTo>
                  <a:cubicBezTo>
                    <a:pt x="13434865" y="94908"/>
                    <a:pt x="13345655" y="94908"/>
                    <a:pt x="13300085" y="49723"/>
                  </a:cubicBezTo>
                  <a:cubicBezTo>
                    <a:pt x="13263396" y="13034"/>
                    <a:pt x="13188474" y="13034"/>
                    <a:pt x="13151400" y="49723"/>
                  </a:cubicBezTo>
                  <a:cubicBezTo>
                    <a:pt x="13106215" y="94908"/>
                    <a:pt x="13017005" y="94908"/>
                    <a:pt x="12971434" y="49723"/>
                  </a:cubicBezTo>
                  <a:cubicBezTo>
                    <a:pt x="12934746" y="13034"/>
                    <a:pt x="12859824" y="13034"/>
                    <a:pt x="12822750" y="49723"/>
                  </a:cubicBezTo>
                  <a:cubicBezTo>
                    <a:pt x="12777565" y="94908"/>
                    <a:pt x="12688355" y="94908"/>
                    <a:pt x="12643171" y="49723"/>
                  </a:cubicBezTo>
                  <a:cubicBezTo>
                    <a:pt x="12606482" y="13034"/>
                    <a:pt x="12531175" y="13034"/>
                    <a:pt x="12494486" y="49723"/>
                  </a:cubicBezTo>
                  <a:cubicBezTo>
                    <a:pt x="12449301" y="94908"/>
                    <a:pt x="12360091" y="94908"/>
                    <a:pt x="12314907" y="49723"/>
                  </a:cubicBezTo>
                  <a:cubicBezTo>
                    <a:pt x="12278218" y="13034"/>
                    <a:pt x="12202911" y="13420"/>
                    <a:pt x="12166223" y="49723"/>
                  </a:cubicBezTo>
                  <a:cubicBezTo>
                    <a:pt x="12120652" y="94908"/>
                    <a:pt x="12031827" y="94908"/>
                    <a:pt x="11986257" y="49723"/>
                  </a:cubicBezTo>
                  <a:cubicBezTo>
                    <a:pt x="11949569" y="13034"/>
                    <a:pt x="11874261" y="13420"/>
                    <a:pt x="11837573" y="49723"/>
                  </a:cubicBezTo>
                  <a:cubicBezTo>
                    <a:pt x="11792389" y="94908"/>
                    <a:pt x="11703178" y="94908"/>
                    <a:pt x="11657607" y="49723"/>
                  </a:cubicBezTo>
                  <a:cubicBezTo>
                    <a:pt x="11620919" y="13034"/>
                    <a:pt x="11545611" y="13420"/>
                    <a:pt x="11508923" y="49723"/>
                  </a:cubicBezTo>
                  <a:cubicBezTo>
                    <a:pt x="11463352" y="94908"/>
                    <a:pt x="11374528" y="94908"/>
                    <a:pt x="11328958" y="49723"/>
                  </a:cubicBezTo>
                  <a:cubicBezTo>
                    <a:pt x="11292269" y="13034"/>
                    <a:pt x="11216962" y="13420"/>
                    <a:pt x="11180273" y="49723"/>
                  </a:cubicBezTo>
                  <a:cubicBezTo>
                    <a:pt x="11135088" y="94908"/>
                    <a:pt x="11045878" y="94908"/>
                    <a:pt x="11000694" y="49723"/>
                  </a:cubicBezTo>
                  <a:cubicBezTo>
                    <a:pt x="10964005" y="13420"/>
                    <a:pt x="10889084" y="13034"/>
                    <a:pt x="10852010" y="49723"/>
                  </a:cubicBezTo>
                  <a:cubicBezTo>
                    <a:pt x="10806439" y="94908"/>
                    <a:pt x="10717614" y="94908"/>
                    <a:pt x="10672044" y="49723"/>
                  </a:cubicBezTo>
                  <a:cubicBezTo>
                    <a:pt x="10634970" y="13034"/>
                    <a:pt x="10560048" y="13420"/>
                    <a:pt x="10523359" y="49723"/>
                  </a:cubicBezTo>
                  <a:cubicBezTo>
                    <a:pt x="10478176" y="94908"/>
                    <a:pt x="10388965" y="94908"/>
                    <a:pt x="10343780" y="49723"/>
                  </a:cubicBezTo>
                  <a:cubicBezTo>
                    <a:pt x="10307093" y="13034"/>
                    <a:pt x="10232171" y="13034"/>
                    <a:pt x="10195096" y="49723"/>
                  </a:cubicBezTo>
                  <a:cubicBezTo>
                    <a:pt x="10149912" y="94908"/>
                    <a:pt x="10060702" y="94908"/>
                    <a:pt x="10015517" y="49723"/>
                  </a:cubicBezTo>
                  <a:cubicBezTo>
                    <a:pt x="9978829" y="13034"/>
                    <a:pt x="9903521" y="13420"/>
                    <a:pt x="9866833" y="49723"/>
                  </a:cubicBezTo>
                  <a:cubicBezTo>
                    <a:pt x="9821648" y="94908"/>
                    <a:pt x="9732437" y="94908"/>
                    <a:pt x="9687253" y="49723"/>
                  </a:cubicBezTo>
                  <a:cubicBezTo>
                    <a:pt x="9650565" y="13034"/>
                    <a:pt x="9575257" y="13034"/>
                    <a:pt x="9538569" y="49723"/>
                  </a:cubicBezTo>
                  <a:cubicBezTo>
                    <a:pt x="9493385" y="94908"/>
                    <a:pt x="9404174" y="94908"/>
                    <a:pt x="9358989" y="49723"/>
                  </a:cubicBezTo>
                  <a:cubicBezTo>
                    <a:pt x="9322301" y="13034"/>
                    <a:pt x="9246994" y="13420"/>
                    <a:pt x="9210305" y="49723"/>
                  </a:cubicBezTo>
                  <a:cubicBezTo>
                    <a:pt x="9164734" y="94908"/>
                    <a:pt x="9075910" y="94908"/>
                    <a:pt x="9030340" y="49723"/>
                  </a:cubicBezTo>
                  <a:cubicBezTo>
                    <a:pt x="8993651" y="13420"/>
                    <a:pt x="8918343" y="13034"/>
                    <a:pt x="8881655" y="49723"/>
                  </a:cubicBezTo>
                  <a:cubicBezTo>
                    <a:pt x="8836085" y="94908"/>
                    <a:pt x="8747260" y="94908"/>
                    <a:pt x="8701690" y="49723"/>
                  </a:cubicBezTo>
                  <a:cubicBezTo>
                    <a:pt x="8665001" y="13034"/>
                    <a:pt x="8589694" y="13420"/>
                    <a:pt x="8553006" y="49723"/>
                  </a:cubicBezTo>
                  <a:cubicBezTo>
                    <a:pt x="8507821" y="94908"/>
                    <a:pt x="8418611" y="94908"/>
                    <a:pt x="8373427" y="49723"/>
                  </a:cubicBezTo>
                  <a:cubicBezTo>
                    <a:pt x="8336352" y="13420"/>
                    <a:pt x="8261430" y="13420"/>
                    <a:pt x="8224742" y="49723"/>
                  </a:cubicBezTo>
                  <a:cubicBezTo>
                    <a:pt x="8179558" y="94908"/>
                    <a:pt x="8090347" y="94908"/>
                    <a:pt x="8045163" y="49723"/>
                  </a:cubicBezTo>
                  <a:cubicBezTo>
                    <a:pt x="8008474" y="13420"/>
                    <a:pt x="7933167" y="13420"/>
                    <a:pt x="7896479" y="49723"/>
                  </a:cubicBezTo>
                  <a:cubicBezTo>
                    <a:pt x="7851294" y="94908"/>
                    <a:pt x="7762084" y="94908"/>
                    <a:pt x="7716899" y="49723"/>
                  </a:cubicBezTo>
                  <a:cubicBezTo>
                    <a:pt x="7680211" y="13034"/>
                    <a:pt x="7604903" y="13420"/>
                    <a:pt x="7568215" y="49723"/>
                  </a:cubicBezTo>
                  <a:cubicBezTo>
                    <a:pt x="7523031" y="94908"/>
                    <a:pt x="7433820" y="94908"/>
                    <a:pt x="7388636" y="49723"/>
                  </a:cubicBezTo>
                  <a:cubicBezTo>
                    <a:pt x="7351947" y="13034"/>
                    <a:pt x="7277026" y="13420"/>
                    <a:pt x="7239951" y="49723"/>
                  </a:cubicBezTo>
                  <a:cubicBezTo>
                    <a:pt x="7194767" y="94908"/>
                    <a:pt x="7105557" y="94908"/>
                    <a:pt x="7060372" y="49723"/>
                  </a:cubicBezTo>
                  <a:cubicBezTo>
                    <a:pt x="7023683" y="13034"/>
                    <a:pt x="6948376" y="13420"/>
                    <a:pt x="6911688" y="49723"/>
                  </a:cubicBezTo>
                  <a:cubicBezTo>
                    <a:pt x="6866503" y="94908"/>
                    <a:pt x="6777293" y="94908"/>
                    <a:pt x="6732108" y="49723"/>
                  </a:cubicBezTo>
                  <a:cubicBezTo>
                    <a:pt x="6695420" y="13034"/>
                    <a:pt x="6620112" y="13034"/>
                    <a:pt x="6583424" y="49723"/>
                  </a:cubicBezTo>
                  <a:cubicBezTo>
                    <a:pt x="6537853" y="94908"/>
                    <a:pt x="6449029" y="94908"/>
                    <a:pt x="6403458" y="49723"/>
                  </a:cubicBezTo>
                  <a:cubicBezTo>
                    <a:pt x="6366770" y="13034"/>
                    <a:pt x="6291849" y="13034"/>
                    <a:pt x="6254774" y="49723"/>
                  </a:cubicBezTo>
                  <a:cubicBezTo>
                    <a:pt x="6209589" y="94908"/>
                    <a:pt x="6120379" y="94908"/>
                    <a:pt x="6075195" y="49723"/>
                  </a:cubicBezTo>
                  <a:cubicBezTo>
                    <a:pt x="6038506" y="13034"/>
                    <a:pt x="5963585" y="13034"/>
                    <a:pt x="5926511" y="49723"/>
                  </a:cubicBezTo>
                  <a:cubicBezTo>
                    <a:pt x="5881326" y="94908"/>
                    <a:pt x="5792115" y="94908"/>
                    <a:pt x="5746931" y="49723"/>
                  </a:cubicBezTo>
                  <a:cubicBezTo>
                    <a:pt x="5710243" y="13034"/>
                    <a:pt x="5634935" y="13034"/>
                    <a:pt x="5598247" y="49723"/>
                  </a:cubicBezTo>
                  <a:cubicBezTo>
                    <a:pt x="5553062" y="94908"/>
                    <a:pt x="5463852" y="94908"/>
                    <a:pt x="5418281" y="49723"/>
                  </a:cubicBezTo>
                  <a:cubicBezTo>
                    <a:pt x="5381593" y="13034"/>
                    <a:pt x="5306672" y="13420"/>
                    <a:pt x="5269597" y="49723"/>
                  </a:cubicBezTo>
                  <a:cubicBezTo>
                    <a:pt x="5224413" y="94908"/>
                    <a:pt x="5135202" y="94908"/>
                    <a:pt x="5090018" y="49723"/>
                  </a:cubicBezTo>
                  <a:cubicBezTo>
                    <a:pt x="5053330" y="13034"/>
                    <a:pt x="4978408" y="13420"/>
                    <a:pt x="4941333" y="49723"/>
                  </a:cubicBezTo>
                  <a:cubicBezTo>
                    <a:pt x="4895763" y="94908"/>
                    <a:pt x="4806939" y="94908"/>
                    <a:pt x="4761368" y="49723"/>
                  </a:cubicBezTo>
                  <a:cubicBezTo>
                    <a:pt x="4724679" y="13034"/>
                    <a:pt x="4649372" y="13420"/>
                    <a:pt x="4612684" y="49723"/>
                  </a:cubicBezTo>
                  <a:cubicBezTo>
                    <a:pt x="4567499" y="94908"/>
                    <a:pt x="4478289" y="94908"/>
                    <a:pt x="4433104" y="49723"/>
                  </a:cubicBezTo>
                  <a:cubicBezTo>
                    <a:pt x="4396416" y="13034"/>
                    <a:pt x="4321495" y="13420"/>
                    <a:pt x="4284420" y="49723"/>
                  </a:cubicBezTo>
                  <a:cubicBezTo>
                    <a:pt x="4239235" y="94908"/>
                    <a:pt x="4150025" y="94908"/>
                    <a:pt x="4104840" y="49723"/>
                  </a:cubicBezTo>
                  <a:cubicBezTo>
                    <a:pt x="4068152" y="13034"/>
                    <a:pt x="3992845" y="13420"/>
                    <a:pt x="3956156" y="49723"/>
                  </a:cubicBezTo>
                  <a:cubicBezTo>
                    <a:pt x="3910586" y="94908"/>
                    <a:pt x="3821761" y="94908"/>
                    <a:pt x="3776190" y="49723"/>
                  </a:cubicBezTo>
                  <a:cubicBezTo>
                    <a:pt x="3739502" y="13034"/>
                    <a:pt x="3664581" y="13034"/>
                    <a:pt x="3627506" y="49723"/>
                  </a:cubicBezTo>
                  <a:cubicBezTo>
                    <a:pt x="3582322" y="94908"/>
                    <a:pt x="3493111" y="94908"/>
                    <a:pt x="3447541" y="49723"/>
                  </a:cubicBezTo>
                  <a:cubicBezTo>
                    <a:pt x="3410852" y="13034"/>
                    <a:pt x="3335545" y="13420"/>
                    <a:pt x="3298857" y="49723"/>
                  </a:cubicBezTo>
                  <a:cubicBezTo>
                    <a:pt x="3253286" y="94908"/>
                    <a:pt x="3164462" y="94908"/>
                    <a:pt x="3118891" y="49723"/>
                  </a:cubicBezTo>
                  <a:cubicBezTo>
                    <a:pt x="3082202" y="13034"/>
                    <a:pt x="3006895" y="13420"/>
                    <a:pt x="2970207" y="49723"/>
                  </a:cubicBezTo>
                  <a:cubicBezTo>
                    <a:pt x="2924636" y="94908"/>
                    <a:pt x="2835812" y="94908"/>
                    <a:pt x="2790241" y="49723"/>
                  </a:cubicBezTo>
                  <a:cubicBezTo>
                    <a:pt x="2753553" y="13034"/>
                    <a:pt x="2678245" y="13034"/>
                    <a:pt x="2641557" y="49723"/>
                  </a:cubicBezTo>
                  <a:cubicBezTo>
                    <a:pt x="2596373" y="94908"/>
                    <a:pt x="2507162" y="94908"/>
                    <a:pt x="2461977" y="49723"/>
                  </a:cubicBezTo>
                  <a:cubicBezTo>
                    <a:pt x="2425289" y="13034"/>
                    <a:pt x="2349982" y="13420"/>
                    <a:pt x="2313293" y="49723"/>
                  </a:cubicBezTo>
                  <a:cubicBezTo>
                    <a:pt x="2268109" y="94908"/>
                    <a:pt x="2178898" y="94908"/>
                    <a:pt x="2133714" y="49723"/>
                  </a:cubicBezTo>
                  <a:cubicBezTo>
                    <a:pt x="2097025" y="13034"/>
                    <a:pt x="2021718" y="13420"/>
                    <a:pt x="1985030" y="49723"/>
                  </a:cubicBezTo>
                  <a:cubicBezTo>
                    <a:pt x="1939845" y="94908"/>
                    <a:pt x="1850635" y="94908"/>
                    <a:pt x="1805450" y="49723"/>
                  </a:cubicBezTo>
                  <a:cubicBezTo>
                    <a:pt x="1768762" y="13034"/>
                    <a:pt x="1693454" y="13420"/>
                    <a:pt x="1656766" y="49723"/>
                  </a:cubicBezTo>
                  <a:cubicBezTo>
                    <a:pt x="1611195" y="94908"/>
                    <a:pt x="1522371" y="94908"/>
                    <a:pt x="1476800" y="49723"/>
                  </a:cubicBezTo>
                  <a:cubicBezTo>
                    <a:pt x="1440112" y="13034"/>
                    <a:pt x="1364804" y="13420"/>
                    <a:pt x="1328116" y="49723"/>
                  </a:cubicBezTo>
                  <a:cubicBezTo>
                    <a:pt x="1282545" y="94908"/>
                    <a:pt x="1193721" y="94908"/>
                    <a:pt x="1148150" y="49723"/>
                  </a:cubicBezTo>
                  <a:cubicBezTo>
                    <a:pt x="1111462" y="13034"/>
                    <a:pt x="1036155" y="13034"/>
                    <a:pt x="999466" y="49723"/>
                  </a:cubicBezTo>
                  <a:cubicBezTo>
                    <a:pt x="954282" y="94908"/>
                    <a:pt x="865071" y="94908"/>
                    <a:pt x="819887" y="49723"/>
                  </a:cubicBezTo>
                  <a:cubicBezTo>
                    <a:pt x="783198" y="13034"/>
                    <a:pt x="707891" y="13034"/>
                    <a:pt x="671203" y="49723"/>
                  </a:cubicBezTo>
                  <a:cubicBezTo>
                    <a:pt x="626018" y="94908"/>
                    <a:pt x="536808" y="94908"/>
                    <a:pt x="491623" y="49723"/>
                  </a:cubicBezTo>
                  <a:cubicBezTo>
                    <a:pt x="454935" y="13034"/>
                    <a:pt x="379627" y="13420"/>
                    <a:pt x="342939" y="49723"/>
                  </a:cubicBezTo>
                  <a:cubicBezTo>
                    <a:pt x="297754" y="94908"/>
                    <a:pt x="208544" y="94908"/>
                    <a:pt x="163359" y="49723"/>
                  </a:cubicBezTo>
                  <a:cubicBezTo>
                    <a:pt x="126671" y="13034"/>
                    <a:pt x="51364" y="13034"/>
                    <a:pt x="14675" y="49723"/>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709"/>
                    <a:pt x="22585310" y="83709"/>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63" name="Freeform: Shape 62">
              <a:extLst>
                <a:ext uri="{FF2B5EF4-FFF2-40B4-BE49-F238E27FC236}">
                  <a16:creationId xmlns:a16="http://schemas.microsoft.com/office/drawing/2014/main" id="{966CBE09-88FA-4EFB-943F-1D1198B4F70D}"/>
                </a:ext>
              </a:extLst>
            </p:cNvPr>
            <p:cNvSpPr/>
            <p:nvPr/>
          </p:nvSpPr>
          <p:spPr>
            <a:xfrm>
              <a:off x="-51438" y="8608837"/>
              <a:ext cx="23005101" cy="83611"/>
            </a:xfrm>
            <a:custGeom>
              <a:avLst/>
              <a:gdLst>
                <a:gd name="connsiteX0" fmla="*/ 22585310 w 23005101"/>
                <a:gd name="connsiteY0" fmla="*/ 83323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3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3"/>
                  </a:moveTo>
                  <a:cubicBezTo>
                    <a:pt x="22551712" y="83323"/>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3"/>
                    <a:pt x="22585310" y="83323"/>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64" name="Freeform: Shape 63">
              <a:extLst>
                <a:ext uri="{FF2B5EF4-FFF2-40B4-BE49-F238E27FC236}">
                  <a16:creationId xmlns:a16="http://schemas.microsoft.com/office/drawing/2014/main" id="{E02533DB-CF4F-462F-B7E4-692AEE5BF8AF}"/>
                </a:ext>
              </a:extLst>
            </p:cNvPr>
            <p:cNvSpPr/>
            <p:nvPr/>
          </p:nvSpPr>
          <p:spPr>
            <a:xfrm>
              <a:off x="-51438" y="8882265"/>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65" name="Freeform: Shape 64">
              <a:extLst>
                <a:ext uri="{FF2B5EF4-FFF2-40B4-BE49-F238E27FC236}">
                  <a16:creationId xmlns:a16="http://schemas.microsoft.com/office/drawing/2014/main" id="{921F0384-0033-4E94-818D-C43C744BA68D}"/>
                </a:ext>
              </a:extLst>
            </p:cNvPr>
            <p:cNvSpPr/>
            <p:nvPr/>
          </p:nvSpPr>
          <p:spPr>
            <a:xfrm>
              <a:off x="-51438" y="9155308"/>
              <a:ext cx="23005101" cy="83708"/>
            </a:xfrm>
            <a:custGeom>
              <a:avLst/>
              <a:gdLst>
                <a:gd name="connsiteX0" fmla="*/ 22585310 w 23005101"/>
                <a:gd name="connsiteY0" fmla="*/ 83708 h 83708"/>
                <a:gd name="connsiteX1" fmla="*/ 22495328 w 23005101"/>
                <a:gd name="connsiteY1" fmla="*/ 49723 h 83708"/>
                <a:gd name="connsiteX2" fmla="*/ 22346644 w 23005101"/>
                <a:gd name="connsiteY2" fmla="*/ 49723 h 83708"/>
                <a:gd name="connsiteX3" fmla="*/ 22167064 w 23005101"/>
                <a:gd name="connsiteY3" fmla="*/ 49723 h 83708"/>
                <a:gd name="connsiteX4" fmla="*/ 22018380 w 23005101"/>
                <a:gd name="connsiteY4" fmla="*/ 49723 h 83708"/>
                <a:gd name="connsiteX5" fmla="*/ 21838800 w 23005101"/>
                <a:gd name="connsiteY5" fmla="*/ 49723 h 83708"/>
                <a:gd name="connsiteX6" fmla="*/ 21690116 w 23005101"/>
                <a:gd name="connsiteY6" fmla="*/ 49723 h 83708"/>
                <a:gd name="connsiteX7" fmla="*/ 21510536 w 23005101"/>
                <a:gd name="connsiteY7" fmla="*/ 49723 h 83708"/>
                <a:gd name="connsiteX8" fmla="*/ 21361854 w 23005101"/>
                <a:gd name="connsiteY8" fmla="*/ 49723 h 83708"/>
                <a:gd name="connsiteX9" fmla="*/ 21182272 w 23005101"/>
                <a:gd name="connsiteY9" fmla="*/ 49723 h 83708"/>
                <a:gd name="connsiteX10" fmla="*/ 21033590 w 23005101"/>
                <a:gd name="connsiteY10" fmla="*/ 49723 h 83708"/>
                <a:gd name="connsiteX11" fmla="*/ 20854010 w 23005101"/>
                <a:gd name="connsiteY11" fmla="*/ 49723 h 83708"/>
                <a:gd name="connsiteX12" fmla="*/ 20705326 w 23005101"/>
                <a:gd name="connsiteY12" fmla="*/ 49723 h 83708"/>
                <a:gd name="connsiteX13" fmla="*/ 20525358 w 23005101"/>
                <a:gd name="connsiteY13" fmla="*/ 49723 h 83708"/>
                <a:gd name="connsiteX14" fmla="*/ 20376676 w 23005101"/>
                <a:gd name="connsiteY14" fmla="*/ 49723 h 83708"/>
                <a:gd name="connsiteX15" fmla="*/ 20196708 w 23005101"/>
                <a:gd name="connsiteY15" fmla="*/ 49723 h 83708"/>
                <a:gd name="connsiteX16" fmla="*/ 20048026 w 23005101"/>
                <a:gd name="connsiteY16" fmla="*/ 49723 h 83708"/>
                <a:gd name="connsiteX17" fmla="*/ 19868446 w 23005101"/>
                <a:gd name="connsiteY17" fmla="*/ 49723 h 83708"/>
                <a:gd name="connsiteX18" fmla="*/ 19719762 w 23005101"/>
                <a:gd name="connsiteY18" fmla="*/ 49723 h 83708"/>
                <a:gd name="connsiteX19" fmla="*/ 19540182 w 23005101"/>
                <a:gd name="connsiteY19" fmla="*/ 49723 h 83708"/>
                <a:gd name="connsiteX20" fmla="*/ 19391498 w 23005101"/>
                <a:gd name="connsiteY20" fmla="*/ 49723 h 83708"/>
                <a:gd name="connsiteX21" fmla="*/ 19211920 w 23005101"/>
                <a:gd name="connsiteY21" fmla="*/ 49723 h 83708"/>
                <a:gd name="connsiteX22" fmla="*/ 19063234 w 23005101"/>
                <a:gd name="connsiteY22" fmla="*/ 49723 h 83708"/>
                <a:gd name="connsiteX23" fmla="*/ 18883656 w 23005101"/>
                <a:gd name="connsiteY23" fmla="*/ 49723 h 83708"/>
                <a:gd name="connsiteX24" fmla="*/ 18734972 w 23005101"/>
                <a:gd name="connsiteY24" fmla="*/ 49723 h 83708"/>
                <a:gd name="connsiteX25" fmla="*/ 18555006 w 23005101"/>
                <a:gd name="connsiteY25" fmla="*/ 49723 h 83708"/>
                <a:gd name="connsiteX26" fmla="*/ 18406320 w 23005101"/>
                <a:gd name="connsiteY26" fmla="*/ 49723 h 83708"/>
                <a:gd name="connsiteX27" fmla="*/ 18226356 w 23005101"/>
                <a:gd name="connsiteY27" fmla="*/ 49723 h 83708"/>
                <a:gd name="connsiteX28" fmla="*/ 18077672 w 23005101"/>
                <a:gd name="connsiteY28" fmla="*/ 49723 h 83708"/>
                <a:gd name="connsiteX29" fmla="*/ 17898092 w 23005101"/>
                <a:gd name="connsiteY29" fmla="*/ 49723 h 83708"/>
                <a:gd name="connsiteX30" fmla="*/ 17749408 w 23005101"/>
                <a:gd name="connsiteY30" fmla="*/ 49723 h 83708"/>
                <a:gd name="connsiteX31" fmla="*/ 17569442 w 23005101"/>
                <a:gd name="connsiteY31" fmla="*/ 49723 h 83708"/>
                <a:gd name="connsiteX32" fmla="*/ 17420758 w 23005101"/>
                <a:gd name="connsiteY32" fmla="*/ 49723 h 83708"/>
                <a:gd name="connsiteX33" fmla="*/ 17240792 w 23005101"/>
                <a:gd name="connsiteY33" fmla="*/ 49723 h 83708"/>
                <a:gd name="connsiteX34" fmla="*/ 17092108 w 23005101"/>
                <a:gd name="connsiteY34" fmla="*/ 49723 h 83708"/>
                <a:gd name="connsiteX35" fmla="*/ 16912528 w 23005101"/>
                <a:gd name="connsiteY35" fmla="*/ 49723 h 83708"/>
                <a:gd name="connsiteX36" fmla="*/ 16763844 w 23005101"/>
                <a:gd name="connsiteY36" fmla="*/ 49723 h 83708"/>
                <a:gd name="connsiteX37" fmla="*/ 16584265 w 23005101"/>
                <a:gd name="connsiteY37" fmla="*/ 49723 h 83708"/>
                <a:gd name="connsiteX38" fmla="*/ 16435581 w 23005101"/>
                <a:gd name="connsiteY38" fmla="*/ 49723 h 83708"/>
                <a:gd name="connsiteX39" fmla="*/ 16255616 w 23005101"/>
                <a:gd name="connsiteY39" fmla="*/ 49723 h 83708"/>
                <a:gd name="connsiteX40" fmla="*/ 16106931 w 23005101"/>
                <a:gd name="connsiteY40" fmla="*/ 49723 h 83708"/>
                <a:gd name="connsiteX41" fmla="*/ 15926966 w 23005101"/>
                <a:gd name="connsiteY41" fmla="*/ 49723 h 83708"/>
                <a:gd name="connsiteX42" fmla="*/ 15778281 w 23005101"/>
                <a:gd name="connsiteY42" fmla="*/ 49723 h 83708"/>
                <a:gd name="connsiteX43" fmla="*/ 15598702 w 23005101"/>
                <a:gd name="connsiteY43" fmla="*/ 49723 h 83708"/>
                <a:gd name="connsiteX44" fmla="*/ 15450018 w 23005101"/>
                <a:gd name="connsiteY44" fmla="*/ 49723 h 83708"/>
                <a:gd name="connsiteX45" fmla="*/ 15270438 w 23005101"/>
                <a:gd name="connsiteY45" fmla="*/ 49723 h 83708"/>
                <a:gd name="connsiteX46" fmla="*/ 15121754 w 23005101"/>
                <a:gd name="connsiteY46" fmla="*/ 49723 h 83708"/>
                <a:gd name="connsiteX47" fmla="*/ 14942175 w 23005101"/>
                <a:gd name="connsiteY47" fmla="*/ 49723 h 83708"/>
                <a:gd name="connsiteX48" fmla="*/ 14793490 w 23005101"/>
                <a:gd name="connsiteY48" fmla="*/ 49723 h 83708"/>
                <a:gd name="connsiteX49" fmla="*/ 14613911 w 23005101"/>
                <a:gd name="connsiteY49" fmla="*/ 49723 h 83708"/>
                <a:gd name="connsiteX50" fmla="*/ 14465227 w 23005101"/>
                <a:gd name="connsiteY50" fmla="*/ 49723 h 83708"/>
                <a:gd name="connsiteX51" fmla="*/ 14285647 w 23005101"/>
                <a:gd name="connsiteY51" fmla="*/ 49723 h 83708"/>
                <a:gd name="connsiteX52" fmla="*/ 14136963 w 23005101"/>
                <a:gd name="connsiteY52" fmla="*/ 49723 h 83708"/>
                <a:gd name="connsiteX53" fmla="*/ 13957384 w 23005101"/>
                <a:gd name="connsiteY53" fmla="*/ 49723 h 83708"/>
                <a:gd name="connsiteX54" fmla="*/ 13808699 w 23005101"/>
                <a:gd name="connsiteY54" fmla="*/ 49723 h 83708"/>
                <a:gd name="connsiteX55" fmla="*/ 13628734 w 23005101"/>
                <a:gd name="connsiteY55" fmla="*/ 49723 h 83708"/>
                <a:gd name="connsiteX56" fmla="*/ 13480049 w 23005101"/>
                <a:gd name="connsiteY56" fmla="*/ 49723 h 83708"/>
                <a:gd name="connsiteX57" fmla="*/ 13300085 w 23005101"/>
                <a:gd name="connsiteY57" fmla="*/ 49723 h 83708"/>
                <a:gd name="connsiteX58" fmla="*/ 13151400 w 23005101"/>
                <a:gd name="connsiteY58" fmla="*/ 49723 h 83708"/>
                <a:gd name="connsiteX59" fmla="*/ 12971434 w 23005101"/>
                <a:gd name="connsiteY59" fmla="*/ 49723 h 83708"/>
                <a:gd name="connsiteX60" fmla="*/ 12822750 w 23005101"/>
                <a:gd name="connsiteY60" fmla="*/ 49723 h 83708"/>
                <a:gd name="connsiteX61" fmla="*/ 12643171 w 23005101"/>
                <a:gd name="connsiteY61" fmla="*/ 49723 h 83708"/>
                <a:gd name="connsiteX62" fmla="*/ 12494486 w 23005101"/>
                <a:gd name="connsiteY62" fmla="*/ 49723 h 83708"/>
                <a:gd name="connsiteX63" fmla="*/ 12314907 w 23005101"/>
                <a:gd name="connsiteY63" fmla="*/ 49723 h 83708"/>
                <a:gd name="connsiteX64" fmla="*/ 12166223 w 23005101"/>
                <a:gd name="connsiteY64" fmla="*/ 49723 h 83708"/>
                <a:gd name="connsiteX65" fmla="*/ 11986257 w 23005101"/>
                <a:gd name="connsiteY65" fmla="*/ 49723 h 83708"/>
                <a:gd name="connsiteX66" fmla="*/ 11837573 w 23005101"/>
                <a:gd name="connsiteY66" fmla="*/ 49723 h 83708"/>
                <a:gd name="connsiteX67" fmla="*/ 11657607 w 23005101"/>
                <a:gd name="connsiteY67" fmla="*/ 49723 h 83708"/>
                <a:gd name="connsiteX68" fmla="*/ 11508923 w 23005101"/>
                <a:gd name="connsiteY68" fmla="*/ 49723 h 83708"/>
                <a:gd name="connsiteX69" fmla="*/ 11328958 w 23005101"/>
                <a:gd name="connsiteY69" fmla="*/ 49723 h 83708"/>
                <a:gd name="connsiteX70" fmla="*/ 11180273 w 23005101"/>
                <a:gd name="connsiteY70" fmla="*/ 49723 h 83708"/>
                <a:gd name="connsiteX71" fmla="*/ 11000694 w 23005101"/>
                <a:gd name="connsiteY71" fmla="*/ 49723 h 83708"/>
                <a:gd name="connsiteX72" fmla="*/ 10852010 w 23005101"/>
                <a:gd name="connsiteY72" fmla="*/ 49723 h 83708"/>
                <a:gd name="connsiteX73" fmla="*/ 10672044 w 23005101"/>
                <a:gd name="connsiteY73" fmla="*/ 49723 h 83708"/>
                <a:gd name="connsiteX74" fmla="*/ 10523359 w 23005101"/>
                <a:gd name="connsiteY74" fmla="*/ 49723 h 83708"/>
                <a:gd name="connsiteX75" fmla="*/ 10343780 w 23005101"/>
                <a:gd name="connsiteY75" fmla="*/ 49723 h 83708"/>
                <a:gd name="connsiteX76" fmla="*/ 10195096 w 23005101"/>
                <a:gd name="connsiteY76" fmla="*/ 49723 h 83708"/>
                <a:gd name="connsiteX77" fmla="*/ 10015517 w 23005101"/>
                <a:gd name="connsiteY77" fmla="*/ 49723 h 83708"/>
                <a:gd name="connsiteX78" fmla="*/ 9866833 w 23005101"/>
                <a:gd name="connsiteY78" fmla="*/ 49723 h 83708"/>
                <a:gd name="connsiteX79" fmla="*/ 9687253 w 23005101"/>
                <a:gd name="connsiteY79" fmla="*/ 49723 h 83708"/>
                <a:gd name="connsiteX80" fmla="*/ 9538569 w 23005101"/>
                <a:gd name="connsiteY80" fmla="*/ 49723 h 83708"/>
                <a:gd name="connsiteX81" fmla="*/ 9358989 w 23005101"/>
                <a:gd name="connsiteY81" fmla="*/ 49723 h 83708"/>
                <a:gd name="connsiteX82" fmla="*/ 9210305 w 23005101"/>
                <a:gd name="connsiteY82" fmla="*/ 49723 h 83708"/>
                <a:gd name="connsiteX83" fmla="*/ 9030340 w 23005101"/>
                <a:gd name="connsiteY83" fmla="*/ 49723 h 83708"/>
                <a:gd name="connsiteX84" fmla="*/ 8881655 w 23005101"/>
                <a:gd name="connsiteY84" fmla="*/ 49723 h 83708"/>
                <a:gd name="connsiteX85" fmla="*/ 8701690 w 23005101"/>
                <a:gd name="connsiteY85" fmla="*/ 49723 h 83708"/>
                <a:gd name="connsiteX86" fmla="*/ 8553006 w 23005101"/>
                <a:gd name="connsiteY86" fmla="*/ 49723 h 83708"/>
                <a:gd name="connsiteX87" fmla="*/ 8373427 w 23005101"/>
                <a:gd name="connsiteY87" fmla="*/ 49723 h 83708"/>
                <a:gd name="connsiteX88" fmla="*/ 8224742 w 23005101"/>
                <a:gd name="connsiteY88" fmla="*/ 49723 h 83708"/>
                <a:gd name="connsiteX89" fmla="*/ 8045163 w 23005101"/>
                <a:gd name="connsiteY89" fmla="*/ 49723 h 83708"/>
                <a:gd name="connsiteX90" fmla="*/ 7896479 w 23005101"/>
                <a:gd name="connsiteY90" fmla="*/ 49723 h 83708"/>
                <a:gd name="connsiteX91" fmla="*/ 7716899 w 23005101"/>
                <a:gd name="connsiteY91" fmla="*/ 49723 h 83708"/>
                <a:gd name="connsiteX92" fmla="*/ 7568215 w 23005101"/>
                <a:gd name="connsiteY92" fmla="*/ 49723 h 83708"/>
                <a:gd name="connsiteX93" fmla="*/ 7388636 w 23005101"/>
                <a:gd name="connsiteY93" fmla="*/ 49723 h 83708"/>
                <a:gd name="connsiteX94" fmla="*/ 7239951 w 23005101"/>
                <a:gd name="connsiteY94" fmla="*/ 49723 h 83708"/>
                <a:gd name="connsiteX95" fmla="*/ 7060372 w 23005101"/>
                <a:gd name="connsiteY95" fmla="*/ 49723 h 83708"/>
                <a:gd name="connsiteX96" fmla="*/ 6911688 w 23005101"/>
                <a:gd name="connsiteY96" fmla="*/ 49723 h 83708"/>
                <a:gd name="connsiteX97" fmla="*/ 6732108 w 23005101"/>
                <a:gd name="connsiteY97" fmla="*/ 49723 h 83708"/>
                <a:gd name="connsiteX98" fmla="*/ 6583424 w 23005101"/>
                <a:gd name="connsiteY98" fmla="*/ 49723 h 83708"/>
                <a:gd name="connsiteX99" fmla="*/ 6403458 w 23005101"/>
                <a:gd name="connsiteY99" fmla="*/ 49723 h 83708"/>
                <a:gd name="connsiteX100" fmla="*/ 6254774 w 23005101"/>
                <a:gd name="connsiteY100" fmla="*/ 49723 h 83708"/>
                <a:gd name="connsiteX101" fmla="*/ 6075195 w 23005101"/>
                <a:gd name="connsiteY101" fmla="*/ 49723 h 83708"/>
                <a:gd name="connsiteX102" fmla="*/ 5926511 w 23005101"/>
                <a:gd name="connsiteY102" fmla="*/ 49723 h 83708"/>
                <a:gd name="connsiteX103" fmla="*/ 5746931 w 23005101"/>
                <a:gd name="connsiteY103" fmla="*/ 49723 h 83708"/>
                <a:gd name="connsiteX104" fmla="*/ 5598247 w 23005101"/>
                <a:gd name="connsiteY104" fmla="*/ 49723 h 83708"/>
                <a:gd name="connsiteX105" fmla="*/ 5418281 w 23005101"/>
                <a:gd name="connsiteY105" fmla="*/ 49723 h 83708"/>
                <a:gd name="connsiteX106" fmla="*/ 5269597 w 23005101"/>
                <a:gd name="connsiteY106" fmla="*/ 49723 h 83708"/>
                <a:gd name="connsiteX107" fmla="*/ 5090018 w 23005101"/>
                <a:gd name="connsiteY107" fmla="*/ 49723 h 83708"/>
                <a:gd name="connsiteX108" fmla="*/ 4941333 w 23005101"/>
                <a:gd name="connsiteY108" fmla="*/ 49723 h 83708"/>
                <a:gd name="connsiteX109" fmla="*/ 4761368 w 23005101"/>
                <a:gd name="connsiteY109" fmla="*/ 49723 h 83708"/>
                <a:gd name="connsiteX110" fmla="*/ 4612684 w 23005101"/>
                <a:gd name="connsiteY110" fmla="*/ 49723 h 83708"/>
                <a:gd name="connsiteX111" fmla="*/ 4433104 w 23005101"/>
                <a:gd name="connsiteY111" fmla="*/ 49723 h 83708"/>
                <a:gd name="connsiteX112" fmla="*/ 4284420 w 23005101"/>
                <a:gd name="connsiteY112" fmla="*/ 49723 h 83708"/>
                <a:gd name="connsiteX113" fmla="*/ 4104840 w 23005101"/>
                <a:gd name="connsiteY113" fmla="*/ 49723 h 83708"/>
                <a:gd name="connsiteX114" fmla="*/ 3956156 w 23005101"/>
                <a:gd name="connsiteY114" fmla="*/ 49723 h 83708"/>
                <a:gd name="connsiteX115" fmla="*/ 3776190 w 23005101"/>
                <a:gd name="connsiteY115" fmla="*/ 49723 h 83708"/>
                <a:gd name="connsiteX116" fmla="*/ 3627506 w 23005101"/>
                <a:gd name="connsiteY116" fmla="*/ 49723 h 83708"/>
                <a:gd name="connsiteX117" fmla="*/ 3447541 w 23005101"/>
                <a:gd name="connsiteY117" fmla="*/ 49723 h 83708"/>
                <a:gd name="connsiteX118" fmla="*/ 3298857 w 23005101"/>
                <a:gd name="connsiteY118" fmla="*/ 49723 h 83708"/>
                <a:gd name="connsiteX119" fmla="*/ 3118891 w 23005101"/>
                <a:gd name="connsiteY119" fmla="*/ 49723 h 83708"/>
                <a:gd name="connsiteX120" fmla="*/ 2970207 w 23005101"/>
                <a:gd name="connsiteY120" fmla="*/ 49723 h 83708"/>
                <a:gd name="connsiteX121" fmla="*/ 2790241 w 23005101"/>
                <a:gd name="connsiteY121" fmla="*/ 49723 h 83708"/>
                <a:gd name="connsiteX122" fmla="*/ 2641557 w 23005101"/>
                <a:gd name="connsiteY122" fmla="*/ 49723 h 83708"/>
                <a:gd name="connsiteX123" fmla="*/ 2461977 w 23005101"/>
                <a:gd name="connsiteY123" fmla="*/ 49723 h 83708"/>
                <a:gd name="connsiteX124" fmla="*/ 2313293 w 23005101"/>
                <a:gd name="connsiteY124" fmla="*/ 49723 h 83708"/>
                <a:gd name="connsiteX125" fmla="*/ 2133714 w 23005101"/>
                <a:gd name="connsiteY125" fmla="*/ 49723 h 83708"/>
                <a:gd name="connsiteX126" fmla="*/ 1985030 w 23005101"/>
                <a:gd name="connsiteY126" fmla="*/ 49723 h 83708"/>
                <a:gd name="connsiteX127" fmla="*/ 1805450 w 23005101"/>
                <a:gd name="connsiteY127" fmla="*/ 49723 h 83708"/>
                <a:gd name="connsiteX128" fmla="*/ 1656766 w 23005101"/>
                <a:gd name="connsiteY128" fmla="*/ 49723 h 83708"/>
                <a:gd name="connsiteX129" fmla="*/ 1476800 w 23005101"/>
                <a:gd name="connsiteY129" fmla="*/ 49723 h 83708"/>
                <a:gd name="connsiteX130" fmla="*/ 1328116 w 23005101"/>
                <a:gd name="connsiteY130" fmla="*/ 49723 h 83708"/>
                <a:gd name="connsiteX131" fmla="*/ 1148150 w 23005101"/>
                <a:gd name="connsiteY131" fmla="*/ 49723 h 83708"/>
                <a:gd name="connsiteX132" fmla="*/ 999466 w 23005101"/>
                <a:gd name="connsiteY132" fmla="*/ 49723 h 83708"/>
                <a:gd name="connsiteX133" fmla="*/ 819887 w 23005101"/>
                <a:gd name="connsiteY133" fmla="*/ 49723 h 83708"/>
                <a:gd name="connsiteX134" fmla="*/ 671203 w 23005101"/>
                <a:gd name="connsiteY134" fmla="*/ 49723 h 83708"/>
                <a:gd name="connsiteX135" fmla="*/ 491623 w 23005101"/>
                <a:gd name="connsiteY135" fmla="*/ 49723 h 83708"/>
                <a:gd name="connsiteX136" fmla="*/ 342939 w 23005101"/>
                <a:gd name="connsiteY136" fmla="*/ 49723 h 83708"/>
                <a:gd name="connsiteX137" fmla="*/ 163359 w 23005101"/>
                <a:gd name="connsiteY137" fmla="*/ 49723 h 83708"/>
                <a:gd name="connsiteX138" fmla="*/ 14675 w 23005101"/>
                <a:gd name="connsiteY138" fmla="*/ 49723 h 83708"/>
                <a:gd name="connsiteX139" fmla="*/ 0 w 23005101"/>
                <a:gd name="connsiteY139" fmla="*/ 33889 h 83708"/>
                <a:gd name="connsiteX140" fmla="*/ 179580 w 23005101"/>
                <a:gd name="connsiteY140" fmla="*/ 33889 h 83708"/>
                <a:gd name="connsiteX141" fmla="*/ 328264 w 23005101"/>
                <a:gd name="connsiteY141" fmla="*/ 33889 h 83708"/>
                <a:gd name="connsiteX142" fmla="*/ 507843 w 23005101"/>
                <a:gd name="connsiteY142" fmla="*/ 33889 h 83708"/>
                <a:gd name="connsiteX143" fmla="*/ 656527 w 23005101"/>
                <a:gd name="connsiteY143" fmla="*/ 33889 h 83708"/>
                <a:gd name="connsiteX144" fmla="*/ 836107 w 23005101"/>
                <a:gd name="connsiteY144" fmla="*/ 33889 h 83708"/>
                <a:gd name="connsiteX145" fmla="*/ 984791 w 23005101"/>
                <a:gd name="connsiteY145" fmla="*/ 33889 h 83708"/>
                <a:gd name="connsiteX146" fmla="*/ 1164757 w 23005101"/>
                <a:gd name="connsiteY146" fmla="*/ 33889 h 83708"/>
                <a:gd name="connsiteX147" fmla="*/ 1313441 w 23005101"/>
                <a:gd name="connsiteY147" fmla="*/ 33889 h 83708"/>
                <a:gd name="connsiteX148" fmla="*/ 1493406 w 23005101"/>
                <a:gd name="connsiteY148" fmla="*/ 33889 h 83708"/>
                <a:gd name="connsiteX149" fmla="*/ 1642091 w 23005101"/>
                <a:gd name="connsiteY149" fmla="*/ 33889 h 83708"/>
                <a:gd name="connsiteX150" fmla="*/ 1821670 w 23005101"/>
                <a:gd name="connsiteY150" fmla="*/ 33889 h 83708"/>
                <a:gd name="connsiteX151" fmla="*/ 1970354 w 23005101"/>
                <a:gd name="connsiteY151" fmla="*/ 33889 h 83708"/>
                <a:gd name="connsiteX152" fmla="*/ 2149934 w 23005101"/>
                <a:gd name="connsiteY152" fmla="*/ 33889 h 83708"/>
                <a:gd name="connsiteX153" fmla="*/ 2298618 w 23005101"/>
                <a:gd name="connsiteY153" fmla="*/ 33889 h 83708"/>
                <a:gd name="connsiteX154" fmla="*/ 2478197 w 23005101"/>
                <a:gd name="connsiteY154" fmla="*/ 33889 h 83708"/>
                <a:gd name="connsiteX155" fmla="*/ 2626881 w 23005101"/>
                <a:gd name="connsiteY155" fmla="*/ 33889 h 83708"/>
                <a:gd name="connsiteX156" fmla="*/ 2806461 w 23005101"/>
                <a:gd name="connsiteY156" fmla="*/ 33889 h 83708"/>
                <a:gd name="connsiteX157" fmla="*/ 2955145 w 23005101"/>
                <a:gd name="connsiteY157" fmla="*/ 33889 h 83708"/>
                <a:gd name="connsiteX158" fmla="*/ 3135111 w 23005101"/>
                <a:gd name="connsiteY158" fmla="*/ 33889 h 83708"/>
                <a:gd name="connsiteX159" fmla="*/ 3283795 w 23005101"/>
                <a:gd name="connsiteY159" fmla="*/ 33889 h 83708"/>
                <a:gd name="connsiteX160" fmla="*/ 3463761 w 23005101"/>
                <a:gd name="connsiteY160" fmla="*/ 33889 h 83708"/>
                <a:gd name="connsiteX161" fmla="*/ 3612445 w 23005101"/>
                <a:gd name="connsiteY161" fmla="*/ 33889 h 83708"/>
                <a:gd name="connsiteX162" fmla="*/ 3792410 w 23005101"/>
                <a:gd name="connsiteY162" fmla="*/ 33889 h 83708"/>
                <a:gd name="connsiteX163" fmla="*/ 3941095 w 23005101"/>
                <a:gd name="connsiteY163" fmla="*/ 33889 h 83708"/>
                <a:gd name="connsiteX164" fmla="*/ 4121060 w 23005101"/>
                <a:gd name="connsiteY164" fmla="*/ 33889 h 83708"/>
                <a:gd name="connsiteX165" fmla="*/ 4269745 w 23005101"/>
                <a:gd name="connsiteY165" fmla="*/ 33889 h 83708"/>
                <a:gd name="connsiteX166" fmla="*/ 4449324 w 23005101"/>
                <a:gd name="connsiteY166" fmla="*/ 33889 h 83708"/>
                <a:gd name="connsiteX167" fmla="*/ 4598008 w 23005101"/>
                <a:gd name="connsiteY167" fmla="*/ 33889 h 83708"/>
                <a:gd name="connsiteX168" fmla="*/ 4777588 w 23005101"/>
                <a:gd name="connsiteY168" fmla="*/ 33889 h 83708"/>
                <a:gd name="connsiteX169" fmla="*/ 4926272 w 23005101"/>
                <a:gd name="connsiteY169" fmla="*/ 33889 h 83708"/>
                <a:gd name="connsiteX170" fmla="*/ 5106238 w 23005101"/>
                <a:gd name="connsiteY170" fmla="*/ 33889 h 83708"/>
                <a:gd name="connsiteX171" fmla="*/ 5254922 w 23005101"/>
                <a:gd name="connsiteY171" fmla="*/ 33889 h 83708"/>
                <a:gd name="connsiteX172" fmla="*/ 5434887 w 23005101"/>
                <a:gd name="connsiteY172" fmla="*/ 33889 h 83708"/>
                <a:gd name="connsiteX173" fmla="*/ 5583572 w 23005101"/>
                <a:gd name="connsiteY173" fmla="*/ 33889 h 83708"/>
                <a:gd name="connsiteX174" fmla="*/ 5763538 w 23005101"/>
                <a:gd name="connsiteY174" fmla="*/ 33889 h 83708"/>
                <a:gd name="connsiteX175" fmla="*/ 5912221 w 23005101"/>
                <a:gd name="connsiteY175" fmla="*/ 33889 h 83708"/>
                <a:gd name="connsiteX176" fmla="*/ 6091801 w 23005101"/>
                <a:gd name="connsiteY176" fmla="*/ 33889 h 83708"/>
                <a:gd name="connsiteX177" fmla="*/ 6240485 w 23005101"/>
                <a:gd name="connsiteY177" fmla="*/ 33889 h 83708"/>
                <a:gd name="connsiteX178" fmla="*/ 6420065 w 23005101"/>
                <a:gd name="connsiteY178" fmla="*/ 33889 h 83708"/>
                <a:gd name="connsiteX179" fmla="*/ 6568749 w 23005101"/>
                <a:gd name="connsiteY179" fmla="*/ 33889 h 83708"/>
                <a:gd name="connsiteX180" fmla="*/ 6748328 w 23005101"/>
                <a:gd name="connsiteY180" fmla="*/ 33889 h 83708"/>
                <a:gd name="connsiteX181" fmla="*/ 6897012 w 23005101"/>
                <a:gd name="connsiteY181" fmla="*/ 33889 h 83708"/>
                <a:gd name="connsiteX182" fmla="*/ 7076592 w 23005101"/>
                <a:gd name="connsiteY182" fmla="*/ 33889 h 83708"/>
                <a:gd name="connsiteX183" fmla="*/ 7225276 w 23005101"/>
                <a:gd name="connsiteY183" fmla="*/ 33889 h 83708"/>
                <a:gd name="connsiteX184" fmla="*/ 7405242 w 23005101"/>
                <a:gd name="connsiteY184" fmla="*/ 33889 h 83708"/>
                <a:gd name="connsiteX185" fmla="*/ 7553926 w 23005101"/>
                <a:gd name="connsiteY185" fmla="*/ 33889 h 83708"/>
                <a:gd name="connsiteX186" fmla="*/ 7733505 w 23005101"/>
                <a:gd name="connsiteY186" fmla="*/ 33889 h 83708"/>
                <a:gd name="connsiteX187" fmla="*/ 7882190 w 23005101"/>
                <a:gd name="connsiteY187" fmla="*/ 33889 h 83708"/>
                <a:gd name="connsiteX188" fmla="*/ 8061769 w 23005101"/>
                <a:gd name="connsiteY188" fmla="*/ 33889 h 83708"/>
                <a:gd name="connsiteX189" fmla="*/ 8210453 w 23005101"/>
                <a:gd name="connsiteY189" fmla="*/ 33889 h 83708"/>
                <a:gd name="connsiteX190" fmla="*/ 8390418 w 23005101"/>
                <a:gd name="connsiteY190" fmla="*/ 33889 h 83708"/>
                <a:gd name="connsiteX191" fmla="*/ 8539103 w 23005101"/>
                <a:gd name="connsiteY191" fmla="*/ 33889 h 83708"/>
                <a:gd name="connsiteX192" fmla="*/ 8718682 w 23005101"/>
                <a:gd name="connsiteY192" fmla="*/ 33889 h 83708"/>
                <a:gd name="connsiteX193" fmla="*/ 8867366 w 23005101"/>
                <a:gd name="connsiteY193" fmla="*/ 33889 h 83708"/>
                <a:gd name="connsiteX194" fmla="*/ 9047332 w 23005101"/>
                <a:gd name="connsiteY194" fmla="*/ 33889 h 83708"/>
                <a:gd name="connsiteX195" fmla="*/ 9196016 w 23005101"/>
                <a:gd name="connsiteY195" fmla="*/ 33889 h 83708"/>
                <a:gd name="connsiteX196" fmla="*/ 9375596 w 23005101"/>
                <a:gd name="connsiteY196" fmla="*/ 33889 h 83708"/>
                <a:gd name="connsiteX197" fmla="*/ 9524280 w 23005101"/>
                <a:gd name="connsiteY197" fmla="*/ 33889 h 83708"/>
                <a:gd name="connsiteX198" fmla="*/ 9703859 w 23005101"/>
                <a:gd name="connsiteY198" fmla="*/ 33889 h 83708"/>
                <a:gd name="connsiteX199" fmla="*/ 9852543 w 23005101"/>
                <a:gd name="connsiteY199" fmla="*/ 33889 h 83708"/>
                <a:gd name="connsiteX200" fmla="*/ 10032123 w 23005101"/>
                <a:gd name="connsiteY200" fmla="*/ 33889 h 83708"/>
                <a:gd name="connsiteX201" fmla="*/ 10180807 w 23005101"/>
                <a:gd name="connsiteY201" fmla="*/ 33889 h 83708"/>
                <a:gd name="connsiteX202" fmla="*/ 10360773 w 23005101"/>
                <a:gd name="connsiteY202" fmla="*/ 33889 h 83708"/>
                <a:gd name="connsiteX203" fmla="*/ 10509457 w 23005101"/>
                <a:gd name="connsiteY203" fmla="*/ 33889 h 83708"/>
                <a:gd name="connsiteX204" fmla="*/ 10689036 w 23005101"/>
                <a:gd name="connsiteY204" fmla="*/ 33889 h 83708"/>
                <a:gd name="connsiteX205" fmla="*/ 10837721 w 23005101"/>
                <a:gd name="connsiteY205" fmla="*/ 33889 h 83708"/>
                <a:gd name="connsiteX206" fmla="*/ 11017687 w 23005101"/>
                <a:gd name="connsiteY206" fmla="*/ 33889 h 83708"/>
                <a:gd name="connsiteX207" fmla="*/ 11166371 w 23005101"/>
                <a:gd name="connsiteY207" fmla="*/ 33889 h 83708"/>
                <a:gd name="connsiteX208" fmla="*/ 11345950 w 23005101"/>
                <a:gd name="connsiteY208" fmla="*/ 33889 h 83708"/>
                <a:gd name="connsiteX209" fmla="*/ 11494635 w 23005101"/>
                <a:gd name="connsiteY209" fmla="*/ 33889 h 83708"/>
                <a:gd name="connsiteX210" fmla="*/ 11674214 w 23005101"/>
                <a:gd name="connsiteY210" fmla="*/ 33889 h 83708"/>
                <a:gd name="connsiteX211" fmla="*/ 11822898 w 23005101"/>
                <a:gd name="connsiteY211" fmla="*/ 33889 h 83708"/>
                <a:gd name="connsiteX212" fmla="*/ 12002477 w 23005101"/>
                <a:gd name="connsiteY212" fmla="*/ 33889 h 83708"/>
                <a:gd name="connsiteX213" fmla="*/ 12151162 w 23005101"/>
                <a:gd name="connsiteY213" fmla="*/ 33889 h 83708"/>
                <a:gd name="connsiteX214" fmla="*/ 12330741 w 23005101"/>
                <a:gd name="connsiteY214" fmla="*/ 33889 h 83708"/>
                <a:gd name="connsiteX215" fmla="*/ 12479425 w 23005101"/>
                <a:gd name="connsiteY215" fmla="*/ 33889 h 83708"/>
                <a:gd name="connsiteX216" fmla="*/ 12659390 w 23005101"/>
                <a:gd name="connsiteY216" fmla="*/ 33889 h 83708"/>
                <a:gd name="connsiteX217" fmla="*/ 12808074 w 23005101"/>
                <a:gd name="connsiteY217" fmla="*/ 33889 h 83708"/>
                <a:gd name="connsiteX218" fmla="*/ 12987654 w 23005101"/>
                <a:gd name="connsiteY218" fmla="*/ 33889 h 83708"/>
                <a:gd name="connsiteX219" fmla="*/ 13136338 w 23005101"/>
                <a:gd name="connsiteY219" fmla="*/ 33889 h 83708"/>
                <a:gd name="connsiteX220" fmla="*/ 13315917 w 23005101"/>
                <a:gd name="connsiteY220" fmla="*/ 33889 h 83708"/>
                <a:gd name="connsiteX221" fmla="*/ 13464602 w 23005101"/>
                <a:gd name="connsiteY221" fmla="*/ 33889 h 83708"/>
                <a:gd name="connsiteX222" fmla="*/ 13644181 w 23005101"/>
                <a:gd name="connsiteY222" fmla="*/ 33889 h 83708"/>
                <a:gd name="connsiteX223" fmla="*/ 13792865 w 23005101"/>
                <a:gd name="connsiteY223" fmla="*/ 33889 h 83708"/>
                <a:gd name="connsiteX224" fmla="*/ 13972445 w 23005101"/>
                <a:gd name="connsiteY224" fmla="*/ 33889 h 83708"/>
                <a:gd name="connsiteX225" fmla="*/ 14121129 w 23005101"/>
                <a:gd name="connsiteY225" fmla="*/ 33889 h 83708"/>
                <a:gd name="connsiteX226" fmla="*/ 14300708 w 23005101"/>
                <a:gd name="connsiteY226" fmla="*/ 33889 h 83708"/>
                <a:gd name="connsiteX227" fmla="*/ 14449393 w 23005101"/>
                <a:gd name="connsiteY227" fmla="*/ 33889 h 83708"/>
                <a:gd name="connsiteX228" fmla="*/ 14629359 w 23005101"/>
                <a:gd name="connsiteY228" fmla="*/ 33889 h 83708"/>
                <a:gd name="connsiteX229" fmla="*/ 14778043 w 23005101"/>
                <a:gd name="connsiteY229" fmla="*/ 33889 h 83708"/>
                <a:gd name="connsiteX230" fmla="*/ 14957622 w 23005101"/>
                <a:gd name="connsiteY230" fmla="*/ 33889 h 83708"/>
                <a:gd name="connsiteX231" fmla="*/ 15106307 w 23005101"/>
                <a:gd name="connsiteY231" fmla="*/ 33889 h 83708"/>
                <a:gd name="connsiteX232" fmla="*/ 15286272 w 23005101"/>
                <a:gd name="connsiteY232" fmla="*/ 33889 h 83708"/>
                <a:gd name="connsiteX233" fmla="*/ 15434957 w 23005101"/>
                <a:gd name="connsiteY233" fmla="*/ 33889 h 83708"/>
                <a:gd name="connsiteX234" fmla="*/ 15614921 w 23005101"/>
                <a:gd name="connsiteY234" fmla="*/ 33889 h 83708"/>
                <a:gd name="connsiteX235" fmla="*/ 15763606 w 23005101"/>
                <a:gd name="connsiteY235" fmla="*/ 33889 h 83708"/>
                <a:gd name="connsiteX236" fmla="*/ 15943185 w 23005101"/>
                <a:gd name="connsiteY236" fmla="*/ 33889 h 83708"/>
                <a:gd name="connsiteX237" fmla="*/ 16091869 w 23005101"/>
                <a:gd name="connsiteY237" fmla="*/ 33889 h 83708"/>
                <a:gd name="connsiteX238" fmla="*/ 16271449 w 23005101"/>
                <a:gd name="connsiteY238" fmla="*/ 33889 h 83708"/>
                <a:gd name="connsiteX239" fmla="*/ 16420133 w 23005101"/>
                <a:gd name="connsiteY239" fmla="*/ 33889 h 83708"/>
                <a:gd name="connsiteX240" fmla="*/ 16600099 w 23005101"/>
                <a:gd name="connsiteY240" fmla="*/ 33889 h 83708"/>
                <a:gd name="connsiteX241" fmla="*/ 16748783 w 23005101"/>
                <a:gd name="connsiteY241" fmla="*/ 33889 h 83708"/>
                <a:gd name="connsiteX242" fmla="*/ 16928750 w 23005101"/>
                <a:gd name="connsiteY242" fmla="*/ 33889 h 83708"/>
                <a:gd name="connsiteX243" fmla="*/ 17077434 w 23005101"/>
                <a:gd name="connsiteY243" fmla="*/ 33889 h 83708"/>
                <a:gd name="connsiteX244" fmla="*/ 17257398 w 23005101"/>
                <a:gd name="connsiteY244" fmla="*/ 33889 h 83708"/>
                <a:gd name="connsiteX245" fmla="*/ 17406082 w 23005101"/>
                <a:gd name="connsiteY245" fmla="*/ 33889 h 83708"/>
                <a:gd name="connsiteX246" fmla="*/ 17585662 w 23005101"/>
                <a:gd name="connsiteY246" fmla="*/ 33889 h 83708"/>
                <a:gd name="connsiteX247" fmla="*/ 17734346 w 23005101"/>
                <a:gd name="connsiteY247" fmla="*/ 33889 h 83708"/>
                <a:gd name="connsiteX248" fmla="*/ 17914312 w 23005101"/>
                <a:gd name="connsiteY248" fmla="*/ 33889 h 83708"/>
                <a:gd name="connsiteX249" fmla="*/ 18062996 w 23005101"/>
                <a:gd name="connsiteY249" fmla="*/ 33889 h 83708"/>
                <a:gd name="connsiteX250" fmla="*/ 18242576 w 23005101"/>
                <a:gd name="connsiteY250" fmla="*/ 33889 h 83708"/>
                <a:gd name="connsiteX251" fmla="*/ 18391260 w 23005101"/>
                <a:gd name="connsiteY251" fmla="*/ 33889 h 83708"/>
                <a:gd name="connsiteX252" fmla="*/ 18570840 w 23005101"/>
                <a:gd name="connsiteY252" fmla="*/ 33889 h 83708"/>
                <a:gd name="connsiteX253" fmla="*/ 18719524 w 23005101"/>
                <a:gd name="connsiteY253" fmla="*/ 33889 h 83708"/>
                <a:gd name="connsiteX254" fmla="*/ 18899490 w 23005101"/>
                <a:gd name="connsiteY254" fmla="*/ 33889 h 83708"/>
                <a:gd name="connsiteX255" fmla="*/ 19048174 w 23005101"/>
                <a:gd name="connsiteY255" fmla="*/ 33889 h 83708"/>
                <a:gd name="connsiteX256" fmla="*/ 19228140 w 23005101"/>
                <a:gd name="connsiteY256" fmla="*/ 33889 h 83708"/>
                <a:gd name="connsiteX257" fmla="*/ 19376822 w 23005101"/>
                <a:gd name="connsiteY257" fmla="*/ 33889 h 83708"/>
                <a:gd name="connsiteX258" fmla="*/ 19556788 w 23005101"/>
                <a:gd name="connsiteY258" fmla="*/ 33889 h 83708"/>
                <a:gd name="connsiteX259" fmla="*/ 19705474 w 23005101"/>
                <a:gd name="connsiteY259" fmla="*/ 33889 h 83708"/>
                <a:gd name="connsiteX260" fmla="*/ 19885054 w 23005101"/>
                <a:gd name="connsiteY260" fmla="*/ 33889 h 83708"/>
                <a:gd name="connsiteX261" fmla="*/ 20033736 w 23005101"/>
                <a:gd name="connsiteY261" fmla="*/ 33889 h 83708"/>
                <a:gd name="connsiteX262" fmla="*/ 20213318 w 23005101"/>
                <a:gd name="connsiteY262" fmla="*/ 33889 h 83708"/>
                <a:gd name="connsiteX263" fmla="*/ 20362000 w 23005101"/>
                <a:gd name="connsiteY263" fmla="*/ 33889 h 83708"/>
                <a:gd name="connsiteX264" fmla="*/ 20541580 w 23005101"/>
                <a:gd name="connsiteY264" fmla="*/ 33889 h 83708"/>
                <a:gd name="connsiteX265" fmla="*/ 20690264 w 23005101"/>
                <a:gd name="connsiteY265" fmla="*/ 33889 h 83708"/>
                <a:gd name="connsiteX266" fmla="*/ 20869844 w 23005101"/>
                <a:gd name="connsiteY266" fmla="*/ 33889 h 83708"/>
                <a:gd name="connsiteX267" fmla="*/ 21018528 w 23005101"/>
                <a:gd name="connsiteY267" fmla="*/ 33889 h 83708"/>
                <a:gd name="connsiteX268" fmla="*/ 21198492 w 23005101"/>
                <a:gd name="connsiteY268" fmla="*/ 33889 h 83708"/>
                <a:gd name="connsiteX269" fmla="*/ 21347178 w 23005101"/>
                <a:gd name="connsiteY269" fmla="*/ 33889 h 83708"/>
                <a:gd name="connsiteX270" fmla="*/ 21527142 w 23005101"/>
                <a:gd name="connsiteY270" fmla="*/ 33889 h 83708"/>
                <a:gd name="connsiteX271" fmla="*/ 21675828 w 23005101"/>
                <a:gd name="connsiteY271" fmla="*/ 33889 h 83708"/>
                <a:gd name="connsiteX272" fmla="*/ 21855406 w 23005101"/>
                <a:gd name="connsiteY272" fmla="*/ 33889 h 83708"/>
                <a:gd name="connsiteX273" fmla="*/ 22004092 w 23005101"/>
                <a:gd name="connsiteY273" fmla="*/ 33889 h 83708"/>
                <a:gd name="connsiteX274" fmla="*/ 22184056 w 23005101"/>
                <a:gd name="connsiteY274" fmla="*/ 33889 h 83708"/>
                <a:gd name="connsiteX275" fmla="*/ 22332742 w 23005101"/>
                <a:gd name="connsiteY275" fmla="*/ 33889 h 83708"/>
                <a:gd name="connsiteX276" fmla="*/ 22512706 w 23005101"/>
                <a:gd name="connsiteY276" fmla="*/ 33889 h 83708"/>
                <a:gd name="connsiteX277" fmla="*/ 22661390 w 23005101"/>
                <a:gd name="connsiteY277" fmla="*/ 33889 h 83708"/>
                <a:gd name="connsiteX278" fmla="*/ 22840970 w 23005101"/>
                <a:gd name="connsiteY278" fmla="*/ 33889 h 83708"/>
                <a:gd name="connsiteX279" fmla="*/ 22989654 w 23005101"/>
                <a:gd name="connsiteY279" fmla="*/ 33889 h 83708"/>
                <a:gd name="connsiteX280" fmla="*/ 23005102 w 23005101"/>
                <a:gd name="connsiteY280" fmla="*/ 49723 h 83708"/>
                <a:gd name="connsiteX281" fmla="*/ 22825138 w 23005101"/>
                <a:gd name="connsiteY281" fmla="*/ 49723 h 83708"/>
                <a:gd name="connsiteX282" fmla="*/ 22676452 w 23005101"/>
                <a:gd name="connsiteY282" fmla="*/ 49723 h 83708"/>
                <a:gd name="connsiteX283" fmla="*/ 22585310 w 23005101"/>
                <a:gd name="connsiteY283" fmla="*/ 83708 h 8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708">
                  <a:moveTo>
                    <a:pt x="22585310" y="83708"/>
                  </a:moveTo>
                  <a:cubicBezTo>
                    <a:pt x="22551712" y="83708"/>
                    <a:pt x="22518114" y="72509"/>
                    <a:pt x="22495328" y="49723"/>
                  </a:cubicBezTo>
                  <a:cubicBezTo>
                    <a:pt x="22458638" y="13420"/>
                    <a:pt x="22383332" y="13420"/>
                    <a:pt x="22346644" y="49723"/>
                  </a:cubicBezTo>
                  <a:cubicBezTo>
                    <a:pt x="22301458" y="94908"/>
                    <a:pt x="22212248" y="94908"/>
                    <a:pt x="22167064" y="49723"/>
                  </a:cubicBezTo>
                  <a:cubicBezTo>
                    <a:pt x="22130374" y="13034"/>
                    <a:pt x="22055070" y="13420"/>
                    <a:pt x="22018380" y="49723"/>
                  </a:cubicBezTo>
                  <a:cubicBezTo>
                    <a:pt x="21973194" y="94908"/>
                    <a:pt x="21883984" y="94908"/>
                    <a:pt x="21838800" y="49723"/>
                  </a:cubicBezTo>
                  <a:cubicBezTo>
                    <a:pt x="21802112" y="13034"/>
                    <a:pt x="21727190" y="13420"/>
                    <a:pt x="21690116" y="49723"/>
                  </a:cubicBezTo>
                  <a:cubicBezTo>
                    <a:pt x="21644930" y="94908"/>
                    <a:pt x="21555720" y="94908"/>
                    <a:pt x="21510536" y="49723"/>
                  </a:cubicBezTo>
                  <a:cubicBezTo>
                    <a:pt x="21473848" y="13420"/>
                    <a:pt x="21398926" y="13420"/>
                    <a:pt x="21361854" y="49723"/>
                  </a:cubicBezTo>
                  <a:cubicBezTo>
                    <a:pt x="21316668" y="94908"/>
                    <a:pt x="21227456" y="94908"/>
                    <a:pt x="21182272" y="49723"/>
                  </a:cubicBezTo>
                  <a:cubicBezTo>
                    <a:pt x="21145584" y="13034"/>
                    <a:pt x="21070278" y="13420"/>
                    <a:pt x="21033590" y="49723"/>
                  </a:cubicBezTo>
                  <a:cubicBezTo>
                    <a:pt x="20988404" y="94908"/>
                    <a:pt x="20899194" y="94908"/>
                    <a:pt x="20854010" y="49723"/>
                  </a:cubicBezTo>
                  <a:cubicBezTo>
                    <a:pt x="20817320" y="13420"/>
                    <a:pt x="20742014" y="13034"/>
                    <a:pt x="20705326" y="49723"/>
                  </a:cubicBezTo>
                  <a:cubicBezTo>
                    <a:pt x="20660140" y="94908"/>
                    <a:pt x="20570930" y="94908"/>
                    <a:pt x="20525358" y="49723"/>
                  </a:cubicBezTo>
                  <a:cubicBezTo>
                    <a:pt x="20488672" y="13034"/>
                    <a:pt x="20413364" y="13420"/>
                    <a:pt x="20376676" y="49723"/>
                  </a:cubicBezTo>
                  <a:cubicBezTo>
                    <a:pt x="20331492" y="94908"/>
                    <a:pt x="20242282" y="94908"/>
                    <a:pt x="20196708" y="49723"/>
                  </a:cubicBezTo>
                  <a:cubicBezTo>
                    <a:pt x="20160022" y="13420"/>
                    <a:pt x="20084714" y="13034"/>
                    <a:pt x="20048026" y="49723"/>
                  </a:cubicBezTo>
                  <a:cubicBezTo>
                    <a:pt x="20002842" y="94908"/>
                    <a:pt x="19913632" y="94908"/>
                    <a:pt x="19868446" y="49723"/>
                  </a:cubicBezTo>
                  <a:cubicBezTo>
                    <a:pt x="19831758" y="13420"/>
                    <a:pt x="19756836" y="13420"/>
                    <a:pt x="19719762" y="49723"/>
                  </a:cubicBezTo>
                  <a:cubicBezTo>
                    <a:pt x="19674578" y="94908"/>
                    <a:pt x="19585368" y="94908"/>
                    <a:pt x="19540182" y="49723"/>
                  </a:cubicBezTo>
                  <a:cubicBezTo>
                    <a:pt x="19503494" y="13420"/>
                    <a:pt x="19428188" y="13420"/>
                    <a:pt x="19391498" y="49723"/>
                  </a:cubicBezTo>
                  <a:cubicBezTo>
                    <a:pt x="19346314" y="94908"/>
                    <a:pt x="19257104" y="94908"/>
                    <a:pt x="19211920" y="49723"/>
                  </a:cubicBezTo>
                  <a:cubicBezTo>
                    <a:pt x="19175230" y="13420"/>
                    <a:pt x="19099924" y="13420"/>
                    <a:pt x="19063234" y="49723"/>
                  </a:cubicBezTo>
                  <a:cubicBezTo>
                    <a:pt x="19018050" y="94908"/>
                    <a:pt x="18928840" y="94908"/>
                    <a:pt x="18883656" y="49723"/>
                  </a:cubicBezTo>
                  <a:cubicBezTo>
                    <a:pt x="18846966" y="13420"/>
                    <a:pt x="18771660" y="13420"/>
                    <a:pt x="18734972" y="49723"/>
                  </a:cubicBezTo>
                  <a:cubicBezTo>
                    <a:pt x="18689788" y="94908"/>
                    <a:pt x="18600576" y="94908"/>
                    <a:pt x="18555006" y="49723"/>
                  </a:cubicBezTo>
                  <a:cubicBezTo>
                    <a:pt x="18518318" y="13420"/>
                    <a:pt x="18443396" y="13420"/>
                    <a:pt x="18406320" y="49723"/>
                  </a:cubicBezTo>
                  <a:cubicBezTo>
                    <a:pt x="18360750" y="94908"/>
                    <a:pt x="18271926" y="94908"/>
                    <a:pt x="18226356" y="49723"/>
                  </a:cubicBezTo>
                  <a:cubicBezTo>
                    <a:pt x="18189668" y="13420"/>
                    <a:pt x="18114360" y="13420"/>
                    <a:pt x="18077672" y="49723"/>
                  </a:cubicBezTo>
                  <a:cubicBezTo>
                    <a:pt x="18032486" y="94908"/>
                    <a:pt x="17943276" y="94908"/>
                    <a:pt x="17898092" y="49723"/>
                  </a:cubicBezTo>
                  <a:cubicBezTo>
                    <a:pt x="17861404" y="13420"/>
                    <a:pt x="17786482" y="13420"/>
                    <a:pt x="17749408" y="49723"/>
                  </a:cubicBezTo>
                  <a:cubicBezTo>
                    <a:pt x="17704224" y="94908"/>
                    <a:pt x="17615012" y="94908"/>
                    <a:pt x="17569442" y="49723"/>
                  </a:cubicBezTo>
                  <a:cubicBezTo>
                    <a:pt x="17532754" y="13420"/>
                    <a:pt x="17457832" y="13420"/>
                    <a:pt x="17420758" y="49723"/>
                  </a:cubicBezTo>
                  <a:cubicBezTo>
                    <a:pt x="17375574" y="94908"/>
                    <a:pt x="17286362" y="94908"/>
                    <a:pt x="17240792" y="49723"/>
                  </a:cubicBezTo>
                  <a:cubicBezTo>
                    <a:pt x="17203718" y="13034"/>
                    <a:pt x="17128796" y="13420"/>
                    <a:pt x="17092108" y="49723"/>
                  </a:cubicBezTo>
                  <a:cubicBezTo>
                    <a:pt x="17046538" y="94908"/>
                    <a:pt x="16957714" y="94908"/>
                    <a:pt x="16912528" y="49723"/>
                  </a:cubicBezTo>
                  <a:cubicBezTo>
                    <a:pt x="16875840" y="13034"/>
                    <a:pt x="16800532" y="13420"/>
                    <a:pt x="16763844" y="49723"/>
                  </a:cubicBezTo>
                  <a:cubicBezTo>
                    <a:pt x="16718660" y="94908"/>
                    <a:pt x="16629450" y="94908"/>
                    <a:pt x="16584265" y="49723"/>
                  </a:cubicBezTo>
                  <a:cubicBezTo>
                    <a:pt x="16547577" y="13034"/>
                    <a:pt x="16472269" y="13420"/>
                    <a:pt x="16435581" y="49723"/>
                  </a:cubicBezTo>
                  <a:cubicBezTo>
                    <a:pt x="16390010" y="94908"/>
                    <a:pt x="16301186" y="94908"/>
                    <a:pt x="16255616" y="49723"/>
                  </a:cubicBezTo>
                  <a:cubicBezTo>
                    <a:pt x="16218927" y="13420"/>
                    <a:pt x="16143619" y="13420"/>
                    <a:pt x="16106931" y="49723"/>
                  </a:cubicBezTo>
                  <a:cubicBezTo>
                    <a:pt x="16061361" y="94908"/>
                    <a:pt x="15972536" y="94908"/>
                    <a:pt x="15926966" y="49723"/>
                  </a:cubicBezTo>
                  <a:cubicBezTo>
                    <a:pt x="15890277" y="13420"/>
                    <a:pt x="15815355" y="13420"/>
                    <a:pt x="15778281" y="49723"/>
                  </a:cubicBezTo>
                  <a:cubicBezTo>
                    <a:pt x="15733097" y="94908"/>
                    <a:pt x="15643886" y="94908"/>
                    <a:pt x="15598702" y="49723"/>
                  </a:cubicBezTo>
                  <a:cubicBezTo>
                    <a:pt x="15562013" y="13034"/>
                    <a:pt x="15486706" y="13420"/>
                    <a:pt x="15450018" y="49723"/>
                  </a:cubicBezTo>
                  <a:cubicBezTo>
                    <a:pt x="15404834" y="94908"/>
                    <a:pt x="15315622" y="94908"/>
                    <a:pt x="15270438" y="49723"/>
                  </a:cubicBezTo>
                  <a:cubicBezTo>
                    <a:pt x="15233750" y="13420"/>
                    <a:pt x="15158443" y="13034"/>
                    <a:pt x="15121754" y="49723"/>
                  </a:cubicBezTo>
                  <a:cubicBezTo>
                    <a:pt x="15076570" y="94908"/>
                    <a:pt x="14987359" y="94908"/>
                    <a:pt x="14942175" y="49723"/>
                  </a:cubicBezTo>
                  <a:cubicBezTo>
                    <a:pt x="14905486" y="13034"/>
                    <a:pt x="14830179" y="13420"/>
                    <a:pt x="14793490" y="49723"/>
                  </a:cubicBezTo>
                  <a:cubicBezTo>
                    <a:pt x="14748306" y="94908"/>
                    <a:pt x="14659095" y="94908"/>
                    <a:pt x="14613911" y="49723"/>
                  </a:cubicBezTo>
                  <a:cubicBezTo>
                    <a:pt x="14577222" y="13420"/>
                    <a:pt x="14501915" y="13420"/>
                    <a:pt x="14465227" y="49723"/>
                  </a:cubicBezTo>
                  <a:cubicBezTo>
                    <a:pt x="14420043" y="94908"/>
                    <a:pt x="14330831" y="94908"/>
                    <a:pt x="14285647" y="49723"/>
                  </a:cubicBezTo>
                  <a:cubicBezTo>
                    <a:pt x="14248959" y="13420"/>
                    <a:pt x="14173652" y="13420"/>
                    <a:pt x="14136963" y="49723"/>
                  </a:cubicBezTo>
                  <a:cubicBezTo>
                    <a:pt x="14091779" y="94908"/>
                    <a:pt x="14002568" y="94908"/>
                    <a:pt x="13957384" y="49723"/>
                  </a:cubicBezTo>
                  <a:cubicBezTo>
                    <a:pt x="13920695" y="13420"/>
                    <a:pt x="13845388" y="13420"/>
                    <a:pt x="13808699" y="49723"/>
                  </a:cubicBezTo>
                  <a:cubicBezTo>
                    <a:pt x="13763516" y="94908"/>
                    <a:pt x="13674304" y="94908"/>
                    <a:pt x="13628734" y="49723"/>
                  </a:cubicBezTo>
                  <a:cubicBezTo>
                    <a:pt x="13592046" y="13420"/>
                    <a:pt x="13516738" y="13420"/>
                    <a:pt x="13480049" y="49723"/>
                  </a:cubicBezTo>
                  <a:cubicBezTo>
                    <a:pt x="13434865" y="94908"/>
                    <a:pt x="13345655" y="94908"/>
                    <a:pt x="13300085" y="49723"/>
                  </a:cubicBezTo>
                  <a:cubicBezTo>
                    <a:pt x="13263396" y="13420"/>
                    <a:pt x="13188474" y="13420"/>
                    <a:pt x="13151400" y="49723"/>
                  </a:cubicBezTo>
                  <a:cubicBezTo>
                    <a:pt x="13106215" y="94908"/>
                    <a:pt x="13017005" y="94908"/>
                    <a:pt x="12971434" y="49723"/>
                  </a:cubicBezTo>
                  <a:cubicBezTo>
                    <a:pt x="12934746" y="13420"/>
                    <a:pt x="12859824" y="13420"/>
                    <a:pt x="12822750" y="49723"/>
                  </a:cubicBezTo>
                  <a:cubicBezTo>
                    <a:pt x="12777565" y="94908"/>
                    <a:pt x="12688355" y="94908"/>
                    <a:pt x="12643171" y="49723"/>
                  </a:cubicBezTo>
                  <a:cubicBezTo>
                    <a:pt x="12606482" y="13420"/>
                    <a:pt x="12531175" y="13420"/>
                    <a:pt x="12494486" y="49723"/>
                  </a:cubicBezTo>
                  <a:cubicBezTo>
                    <a:pt x="12449301" y="94908"/>
                    <a:pt x="12360091" y="94908"/>
                    <a:pt x="12314907" y="49723"/>
                  </a:cubicBezTo>
                  <a:cubicBezTo>
                    <a:pt x="12278218" y="13420"/>
                    <a:pt x="12202911" y="13420"/>
                    <a:pt x="12166223" y="49723"/>
                  </a:cubicBezTo>
                  <a:cubicBezTo>
                    <a:pt x="12120652" y="94908"/>
                    <a:pt x="12031827" y="94908"/>
                    <a:pt x="11986257" y="49723"/>
                  </a:cubicBezTo>
                  <a:cubicBezTo>
                    <a:pt x="11949569" y="13034"/>
                    <a:pt x="11874261" y="13420"/>
                    <a:pt x="11837573" y="49723"/>
                  </a:cubicBezTo>
                  <a:cubicBezTo>
                    <a:pt x="11792389" y="94908"/>
                    <a:pt x="11703178" y="94908"/>
                    <a:pt x="11657607" y="49723"/>
                  </a:cubicBezTo>
                  <a:cubicBezTo>
                    <a:pt x="11620919" y="13034"/>
                    <a:pt x="11545611" y="13420"/>
                    <a:pt x="11508923" y="49723"/>
                  </a:cubicBezTo>
                  <a:cubicBezTo>
                    <a:pt x="11463352" y="94908"/>
                    <a:pt x="11374528" y="94908"/>
                    <a:pt x="11328958" y="49723"/>
                  </a:cubicBezTo>
                  <a:cubicBezTo>
                    <a:pt x="11292269" y="13034"/>
                    <a:pt x="11216962" y="13420"/>
                    <a:pt x="11180273" y="49723"/>
                  </a:cubicBezTo>
                  <a:cubicBezTo>
                    <a:pt x="11135088" y="94908"/>
                    <a:pt x="11045878" y="94908"/>
                    <a:pt x="11000694" y="49723"/>
                  </a:cubicBezTo>
                  <a:cubicBezTo>
                    <a:pt x="10964005" y="13420"/>
                    <a:pt x="10889084" y="13420"/>
                    <a:pt x="10852010" y="49723"/>
                  </a:cubicBezTo>
                  <a:cubicBezTo>
                    <a:pt x="10806439" y="94908"/>
                    <a:pt x="10717614" y="94908"/>
                    <a:pt x="10672044" y="49723"/>
                  </a:cubicBezTo>
                  <a:cubicBezTo>
                    <a:pt x="10634970" y="13034"/>
                    <a:pt x="10560048" y="13420"/>
                    <a:pt x="10523359" y="49723"/>
                  </a:cubicBezTo>
                  <a:cubicBezTo>
                    <a:pt x="10478176" y="94908"/>
                    <a:pt x="10388965" y="94908"/>
                    <a:pt x="10343780" y="49723"/>
                  </a:cubicBezTo>
                  <a:cubicBezTo>
                    <a:pt x="10307093" y="13420"/>
                    <a:pt x="10232171" y="13034"/>
                    <a:pt x="10195096" y="49723"/>
                  </a:cubicBezTo>
                  <a:cubicBezTo>
                    <a:pt x="10149912" y="94908"/>
                    <a:pt x="10060702" y="94908"/>
                    <a:pt x="10015517" y="49723"/>
                  </a:cubicBezTo>
                  <a:cubicBezTo>
                    <a:pt x="9978829" y="13420"/>
                    <a:pt x="9903521" y="13420"/>
                    <a:pt x="9866833" y="49723"/>
                  </a:cubicBezTo>
                  <a:cubicBezTo>
                    <a:pt x="9821648" y="94908"/>
                    <a:pt x="9732437" y="94908"/>
                    <a:pt x="9687253" y="49723"/>
                  </a:cubicBezTo>
                  <a:cubicBezTo>
                    <a:pt x="9650565" y="13420"/>
                    <a:pt x="9575257" y="13420"/>
                    <a:pt x="9538569" y="49723"/>
                  </a:cubicBezTo>
                  <a:cubicBezTo>
                    <a:pt x="9493385" y="94908"/>
                    <a:pt x="9404174" y="94908"/>
                    <a:pt x="9358989" y="49723"/>
                  </a:cubicBezTo>
                  <a:cubicBezTo>
                    <a:pt x="9322301" y="13420"/>
                    <a:pt x="9246994" y="13420"/>
                    <a:pt x="9210305" y="49723"/>
                  </a:cubicBezTo>
                  <a:cubicBezTo>
                    <a:pt x="9164734" y="94908"/>
                    <a:pt x="9075910" y="94908"/>
                    <a:pt x="9030340" y="49723"/>
                  </a:cubicBezTo>
                  <a:cubicBezTo>
                    <a:pt x="8993651" y="13420"/>
                    <a:pt x="8918343" y="13420"/>
                    <a:pt x="8881655" y="49723"/>
                  </a:cubicBezTo>
                  <a:cubicBezTo>
                    <a:pt x="8836085" y="94908"/>
                    <a:pt x="8747260" y="94908"/>
                    <a:pt x="8701690" y="49723"/>
                  </a:cubicBezTo>
                  <a:cubicBezTo>
                    <a:pt x="8665001" y="13420"/>
                    <a:pt x="8589694" y="13420"/>
                    <a:pt x="8553006" y="49723"/>
                  </a:cubicBezTo>
                  <a:cubicBezTo>
                    <a:pt x="8507821" y="94908"/>
                    <a:pt x="8418611" y="94908"/>
                    <a:pt x="8373427" y="49723"/>
                  </a:cubicBezTo>
                  <a:cubicBezTo>
                    <a:pt x="8336352" y="13420"/>
                    <a:pt x="8261430" y="13420"/>
                    <a:pt x="8224742" y="49723"/>
                  </a:cubicBezTo>
                  <a:cubicBezTo>
                    <a:pt x="8179558" y="94908"/>
                    <a:pt x="8090347" y="94908"/>
                    <a:pt x="8045163" y="49723"/>
                  </a:cubicBezTo>
                  <a:cubicBezTo>
                    <a:pt x="8008474" y="13420"/>
                    <a:pt x="7933167" y="13420"/>
                    <a:pt x="7896479" y="49723"/>
                  </a:cubicBezTo>
                  <a:cubicBezTo>
                    <a:pt x="7851294" y="94908"/>
                    <a:pt x="7762084" y="94908"/>
                    <a:pt x="7716899" y="49723"/>
                  </a:cubicBezTo>
                  <a:cubicBezTo>
                    <a:pt x="7680211" y="13420"/>
                    <a:pt x="7604903" y="13420"/>
                    <a:pt x="7568215" y="49723"/>
                  </a:cubicBezTo>
                  <a:cubicBezTo>
                    <a:pt x="7523031" y="94908"/>
                    <a:pt x="7433820" y="94908"/>
                    <a:pt x="7388636" y="49723"/>
                  </a:cubicBezTo>
                  <a:cubicBezTo>
                    <a:pt x="7351947" y="13420"/>
                    <a:pt x="7277026" y="13420"/>
                    <a:pt x="7239951" y="49723"/>
                  </a:cubicBezTo>
                  <a:cubicBezTo>
                    <a:pt x="7194767" y="94908"/>
                    <a:pt x="7105557" y="94908"/>
                    <a:pt x="7060372" y="49723"/>
                  </a:cubicBezTo>
                  <a:cubicBezTo>
                    <a:pt x="7023683" y="13420"/>
                    <a:pt x="6948376" y="13420"/>
                    <a:pt x="6911688" y="49723"/>
                  </a:cubicBezTo>
                  <a:cubicBezTo>
                    <a:pt x="6866503" y="94908"/>
                    <a:pt x="6777293" y="94908"/>
                    <a:pt x="6732108" y="49723"/>
                  </a:cubicBezTo>
                  <a:cubicBezTo>
                    <a:pt x="6695420" y="13420"/>
                    <a:pt x="6620112" y="13420"/>
                    <a:pt x="6583424" y="49723"/>
                  </a:cubicBezTo>
                  <a:cubicBezTo>
                    <a:pt x="6537853" y="94908"/>
                    <a:pt x="6449029" y="94908"/>
                    <a:pt x="6403458" y="49723"/>
                  </a:cubicBezTo>
                  <a:cubicBezTo>
                    <a:pt x="6366770" y="13420"/>
                    <a:pt x="6291849" y="13420"/>
                    <a:pt x="6254774" y="49723"/>
                  </a:cubicBezTo>
                  <a:cubicBezTo>
                    <a:pt x="6209589" y="94908"/>
                    <a:pt x="6120379" y="94908"/>
                    <a:pt x="6075195" y="49723"/>
                  </a:cubicBezTo>
                  <a:cubicBezTo>
                    <a:pt x="6038506" y="13420"/>
                    <a:pt x="5963585" y="13420"/>
                    <a:pt x="5926511" y="49723"/>
                  </a:cubicBezTo>
                  <a:cubicBezTo>
                    <a:pt x="5881326" y="94908"/>
                    <a:pt x="5792115" y="94908"/>
                    <a:pt x="5746931" y="49723"/>
                  </a:cubicBezTo>
                  <a:cubicBezTo>
                    <a:pt x="5710243" y="13420"/>
                    <a:pt x="5634935" y="13420"/>
                    <a:pt x="5598247" y="49723"/>
                  </a:cubicBezTo>
                  <a:cubicBezTo>
                    <a:pt x="5553062" y="94908"/>
                    <a:pt x="5463852" y="94908"/>
                    <a:pt x="5418281" y="49723"/>
                  </a:cubicBezTo>
                  <a:cubicBezTo>
                    <a:pt x="5381593" y="13420"/>
                    <a:pt x="5306672" y="13420"/>
                    <a:pt x="5269597" y="49723"/>
                  </a:cubicBezTo>
                  <a:cubicBezTo>
                    <a:pt x="5224413" y="94908"/>
                    <a:pt x="5135202" y="94908"/>
                    <a:pt x="5090018" y="49723"/>
                  </a:cubicBezTo>
                  <a:cubicBezTo>
                    <a:pt x="5053330" y="13420"/>
                    <a:pt x="4978408" y="13420"/>
                    <a:pt x="4941333" y="49723"/>
                  </a:cubicBezTo>
                  <a:cubicBezTo>
                    <a:pt x="4895763" y="94908"/>
                    <a:pt x="4806939" y="94908"/>
                    <a:pt x="4761368" y="49723"/>
                  </a:cubicBezTo>
                  <a:cubicBezTo>
                    <a:pt x="4724679" y="13420"/>
                    <a:pt x="4649372" y="13420"/>
                    <a:pt x="4612684" y="49723"/>
                  </a:cubicBezTo>
                  <a:cubicBezTo>
                    <a:pt x="4567499" y="94908"/>
                    <a:pt x="4478289" y="94908"/>
                    <a:pt x="4433104" y="49723"/>
                  </a:cubicBezTo>
                  <a:cubicBezTo>
                    <a:pt x="4396416" y="13420"/>
                    <a:pt x="4321495" y="13420"/>
                    <a:pt x="4284420" y="49723"/>
                  </a:cubicBezTo>
                  <a:cubicBezTo>
                    <a:pt x="4239235" y="94908"/>
                    <a:pt x="4150025" y="94908"/>
                    <a:pt x="4104840" y="49723"/>
                  </a:cubicBezTo>
                  <a:cubicBezTo>
                    <a:pt x="4068152" y="13420"/>
                    <a:pt x="3992845" y="13420"/>
                    <a:pt x="3956156" y="49723"/>
                  </a:cubicBezTo>
                  <a:cubicBezTo>
                    <a:pt x="3910586" y="94908"/>
                    <a:pt x="3821761" y="94908"/>
                    <a:pt x="3776190" y="49723"/>
                  </a:cubicBezTo>
                  <a:cubicBezTo>
                    <a:pt x="3739502" y="13420"/>
                    <a:pt x="3664581" y="13420"/>
                    <a:pt x="3627506" y="49723"/>
                  </a:cubicBezTo>
                  <a:cubicBezTo>
                    <a:pt x="3582322" y="94908"/>
                    <a:pt x="3493111" y="94908"/>
                    <a:pt x="3447541" y="49723"/>
                  </a:cubicBezTo>
                  <a:cubicBezTo>
                    <a:pt x="3410852" y="13420"/>
                    <a:pt x="3335545" y="13420"/>
                    <a:pt x="3298857" y="49723"/>
                  </a:cubicBezTo>
                  <a:cubicBezTo>
                    <a:pt x="3253286" y="94908"/>
                    <a:pt x="3164462" y="94908"/>
                    <a:pt x="3118891" y="49723"/>
                  </a:cubicBezTo>
                  <a:cubicBezTo>
                    <a:pt x="3082202" y="13420"/>
                    <a:pt x="3006895" y="13420"/>
                    <a:pt x="2970207" y="49723"/>
                  </a:cubicBezTo>
                  <a:cubicBezTo>
                    <a:pt x="2924636" y="94908"/>
                    <a:pt x="2835812" y="94908"/>
                    <a:pt x="2790241" y="49723"/>
                  </a:cubicBezTo>
                  <a:cubicBezTo>
                    <a:pt x="2753553" y="13420"/>
                    <a:pt x="2678245" y="13420"/>
                    <a:pt x="2641557" y="49723"/>
                  </a:cubicBezTo>
                  <a:cubicBezTo>
                    <a:pt x="2596373" y="94908"/>
                    <a:pt x="2507162" y="94908"/>
                    <a:pt x="2461977" y="49723"/>
                  </a:cubicBezTo>
                  <a:cubicBezTo>
                    <a:pt x="2425289" y="13420"/>
                    <a:pt x="2349982" y="13420"/>
                    <a:pt x="2313293" y="49723"/>
                  </a:cubicBezTo>
                  <a:cubicBezTo>
                    <a:pt x="2268109" y="94908"/>
                    <a:pt x="2178898" y="94908"/>
                    <a:pt x="2133714" y="49723"/>
                  </a:cubicBezTo>
                  <a:cubicBezTo>
                    <a:pt x="2097025" y="13420"/>
                    <a:pt x="2021718" y="13420"/>
                    <a:pt x="1985030" y="49723"/>
                  </a:cubicBezTo>
                  <a:cubicBezTo>
                    <a:pt x="1939845" y="94908"/>
                    <a:pt x="1850635" y="94908"/>
                    <a:pt x="1805450" y="49723"/>
                  </a:cubicBezTo>
                  <a:cubicBezTo>
                    <a:pt x="1768762" y="13420"/>
                    <a:pt x="1693454" y="13420"/>
                    <a:pt x="1656766" y="49723"/>
                  </a:cubicBezTo>
                  <a:cubicBezTo>
                    <a:pt x="1611195" y="94908"/>
                    <a:pt x="1522371" y="94908"/>
                    <a:pt x="1476800" y="49723"/>
                  </a:cubicBezTo>
                  <a:cubicBezTo>
                    <a:pt x="1440112" y="13420"/>
                    <a:pt x="1364804" y="13420"/>
                    <a:pt x="1328116" y="49723"/>
                  </a:cubicBezTo>
                  <a:cubicBezTo>
                    <a:pt x="1282545" y="94908"/>
                    <a:pt x="1193721" y="94908"/>
                    <a:pt x="1148150" y="49723"/>
                  </a:cubicBezTo>
                  <a:cubicBezTo>
                    <a:pt x="1111462" y="13420"/>
                    <a:pt x="1036155" y="13420"/>
                    <a:pt x="999466" y="49723"/>
                  </a:cubicBezTo>
                  <a:cubicBezTo>
                    <a:pt x="954282" y="94908"/>
                    <a:pt x="865071" y="94908"/>
                    <a:pt x="819887" y="49723"/>
                  </a:cubicBezTo>
                  <a:cubicBezTo>
                    <a:pt x="783198" y="13420"/>
                    <a:pt x="707891" y="13420"/>
                    <a:pt x="671203" y="49723"/>
                  </a:cubicBezTo>
                  <a:cubicBezTo>
                    <a:pt x="626018" y="94908"/>
                    <a:pt x="536808" y="94908"/>
                    <a:pt x="491623" y="49723"/>
                  </a:cubicBezTo>
                  <a:cubicBezTo>
                    <a:pt x="454935" y="13420"/>
                    <a:pt x="379627" y="13420"/>
                    <a:pt x="342939" y="49723"/>
                  </a:cubicBezTo>
                  <a:cubicBezTo>
                    <a:pt x="297754" y="94908"/>
                    <a:pt x="208544" y="94908"/>
                    <a:pt x="163359" y="49723"/>
                  </a:cubicBezTo>
                  <a:cubicBezTo>
                    <a:pt x="126671" y="13420"/>
                    <a:pt x="51364" y="13420"/>
                    <a:pt x="14675" y="49723"/>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420"/>
                    <a:pt x="22713528" y="13420"/>
                    <a:pt x="22676452" y="49723"/>
                  </a:cubicBezTo>
                  <a:cubicBezTo>
                    <a:pt x="22652508" y="72122"/>
                    <a:pt x="22618910" y="83708"/>
                    <a:pt x="22585310" y="83708"/>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66" name="Freeform: Shape 65">
              <a:extLst>
                <a:ext uri="{FF2B5EF4-FFF2-40B4-BE49-F238E27FC236}">
                  <a16:creationId xmlns:a16="http://schemas.microsoft.com/office/drawing/2014/main" id="{43325111-05D0-419A-BC32-8967735742E2}"/>
                </a:ext>
              </a:extLst>
            </p:cNvPr>
            <p:cNvSpPr/>
            <p:nvPr/>
          </p:nvSpPr>
          <p:spPr>
            <a:xfrm>
              <a:off x="-51438" y="9428736"/>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2 h 83611"/>
                <a:gd name="connsiteX281" fmla="*/ 22825138 w 23005101"/>
                <a:gd name="connsiteY281" fmla="*/ 49722 h 83611"/>
                <a:gd name="connsiteX282" fmla="*/ 22676452 w 23005101"/>
                <a:gd name="connsiteY282" fmla="*/ 49722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2"/>
                  </a:lnTo>
                  <a:cubicBezTo>
                    <a:pt x="22959918" y="94908"/>
                    <a:pt x="22870708" y="94908"/>
                    <a:pt x="22825138" y="49722"/>
                  </a:cubicBezTo>
                  <a:cubicBezTo>
                    <a:pt x="22788448" y="13034"/>
                    <a:pt x="22713528" y="13034"/>
                    <a:pt x="22676452" y="49722"/>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67" name="Freeform: Shape 66">
              <a:extLst>
                <a:ext uri="{FF2B5EF4-FFF2-40B4-BE49-F238E27FC236}">
                  <a16:creationId xmlns:a16="http://schemas.microsoft.com/office/drawing/2014/main" id="{089D54E8-B8D0-4D6D-87C5-41AB69C1D016}"/>
                </a:ext>
              </a:extLst>
            </p:cNvPr>
            <p:cNvSpPr/>
            <p:nvPr/>
          </p:nvSpPr>
          <p:spPr>
            <a:xfrm>
              <a:off x="-51438" y="9702164"/>
              <a:ext cx="23005101" cy="83611"/>
            </a:xfrm>
            <a:custGeom>
              <a:avLst/>
              <a:gdLst>
                <a:gd name="connsiteX0" fmla="*/ 22585310 w 23005101"/>
                <a:gd name="connsiteY0" fmla="*/ 83323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3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3"/>
                  </a:moveTo>
                  <a:cubicBezTo>
                    <a:pt x="22551712" y="83323"/>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3"/>
                    <a:pt x="22585310" y="83323"/>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77" name="Freeform: Shape 76">
              <a:extLst>
                <a:ext uri="{FF2B5EF4-FFF2-40B4-BE49-F238E27FC236}">
                  <a16:creationId xmlns:a16="http://schemas.microsoft.com/office/drawing/2014/main" id="{CA8044DA-6E2D-4ED2-B585-44A4B8BEB9DC}"/>
                </a:ext>
              </a:extLst>
            </p:cNvPr>
            <p:cNvSpPr/>
            <p:nvPr/>
          </p:nvSpPr>
          <p:spPr>
            <a:xfrm>
              <a:off x="-51438" y="5192530"/>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78" name="Freeform: Shape 77">
              <a:extLst>
                <a:ext uri="{FF2B5EF4-FFF2-40B4-BE49-F238E27FC236}">
                  <a16:creationId xmlns:a16="http://schemas.microsoft.com/office/drawing/2014/main" id="{86D505CB-3D3C-41D7-A6D9-61DE0C9E0940}"/>
                </a:ext>
              </a:extLst>
            </p:cNvPr>
            <p:cNvSpPr/>
            <p:nvPr/>
          </p:nvSpPr>
          <p:spPr>
            <a:xfrm>
              <a:off x="-51438" y="5465958"/>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79" name="Freeform: Shape 78">
              <a:extLst>
                <a:ext uri="{FF2B5EF4-FFF2-40B4-BE49-F238E27FC236}">
                  <a16:creationId xmlns:a16="http://schemas.microsoft.com/office/drawing/2014/main" id="{53E5A0BD-4607-43BD-837E-973D2B875C13}"/>
                </a:ext>
              </a:extLst>
            </p:cNvPr>
            <p:cNvSpPr/>
            <p:nvPr/>
          </p:nvSpPr>
          <p:spPr>
            <a:xfrm>
              <a:off x="-51438" y="5739386"/>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2 h 83611"/>
                <a:gd name="connsiteX281" fmla="*/ 22825138 w 23005101"/>
                <a:gd name="connsiteY281" fmla="*/ 49722 h 83611"/>
                <a:gd name="connsiteX282" fmla="*/ 22676452 w 23005101"/>
                <a:gd name="connsiteY282" fmla="*/ 49722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2"/>
                  </a:lnTo>
                  <a:cubicBezTo>
                    <a:pt x="22959918" y="94908"/>
                    <a:pt x="22870708" y="94908"/>
                    <a:pt x="22825138" y="49722"/>
                  </a:cubicBezTo>
                  <a:cubicBezTo>
                    <a:pt x="22788448" y="13034"/>
                    <a:pt x="22713528" y="13034"/>
                    <a:pt x="22676452" y="49722"/>
                  </a:cubicBezTo>
                  <a:cubicBezTo>
                    <a:pt x="22652508" y="71736"/>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80" name="Freeform: Shape 79">
              <a:extLst>
                <a:ext uri="{FF2B5EF4-FFF2-40B4-BE49-F238E27FC236}">
                  <a16:creationId xmlns:a16="http://schemas.microsoft.com/office/drawing/2014/main" id="{A2C16C87-0D91-4AE6-AC36-B20F5EC5B7A0}"/>
                </a:ext>
              </a:extLst>
            </p:cNvPr>
            <p:cNvSpPr/>
            <p:nvPr/>
          </p:nvSpPr>
          <p:spPr>
            <a:xfrm>
              <a:off x="-51438" y="6012428"/>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81" name="Freeform: Shape 80">
              <a:extLst>
                <a:ext uri="{FF2B5EF4-FFF2-40B4-BE49-F238E27FC236}">
                  <a16:creationId xmlns:a16="http://schemas.microsoft.com/office/drawing/2014/main" id="{27E3116B-9818-4E99-82CA-835EF34E07C5}"/>
                </a:ext>
              </a:extLst>
            </p:cNvPr>
            <p:cNvSpPr/>
            <p:nvPr/>
          </p:nvSpPr>
          <p:spPr>
            <a:xfrm>
              <a:off x="-51438" y="6285856"/>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82" name="Freeform: Shape 81">
              <a:extLst>
                <a:ext uri="{FF2B5EF4-FFF2-40B4-BE49-F238E27FC236}">
                  <a16:creationId xmlns:a16="http://schemas.microsoft.com/office/drawing/2014/main" id="{72509252-023D-45E4-8E9E-D89A9B018B6F}"/>
                </a:ext>
              </a:extLst>
            </p:cNvPr>
            <p:cNvSpPr/>
            <p:nvPr/>
          </p:nvSpPr>
          <p:spPr>
            <a:xfrm>
              <a:off x="-51438" y="6559284"/>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83" name="Freeform: Shape 82">
              <a:extLst>
                <a:ext uri="{FF2B5EF4-FFF2-40B4-BE49-F238E27FC236}">
                  <a16:creationId xmlns:a16="http://schemas.microsoft.com/office/drawing/2014/main" id="{96BDF7BF-90F4-48A3-A96C-01169191AE13}"/>
                </a:ext>
              </a:extLst>
            </p:cNvPr>
            <p:cNvSpPr/>
            <p:nvPr/>
          </p:nvSpPr>
          <p:spPr>
            <a:xfrm>
              <a:off x="-51438" y="6832471"/>
              <a:ext cx="23005101" cy="83467"/>
            </a:xfrm>
            <a:custGeom>
              <a:avLst/>
              <a:gdLst>
                <a:gd name="connsiteX0" fmla="*/ 22585310 w 23005101"/>
                <a:gd name="connsiteY0" fmla="*/ 83178 h 83467"/>
                <a:gd name="connsiteX1" fmla="*/ 22495328 w 23005101"/>
                <a:gd name="connsiteY1" fmla="*/ 49192 h 83467"/>
                <a:gd name="connsiteX2" fmla="*/ 22346644 w 23005101"/>
                <a:gd name="connsiteY2" fmla="*/ 49192 h 83467"/>
                <a:gd name="connsiteX3" fmla="*/ 22167064 w 23005101"/>
                <a:gd name="connsiteY3" fmla="*/ 49192 h 83467"/>
                <a:gd name="connsiteX4" fmla="*/ 22018380 w 23005101"/>
                <a:gd name="connsiteY4" fmla="*/ 49192 h 83467"/>
                <a:gd name="connsiteX5" fmla="*/ 21838800 w 23005101"/>
                <a:gd name="connsiteY5" fmla="*/ 49192 h 83467"/>
                <a:gd name="connsiteX6" fmla="*/ 21690116 w 23005101"/>
                <a:gd name="connsiteY6" fmla="*/ 49192 h 83467"/>
                <a:gd name="connsiteX7" fmla="*/ 21510536 w 23005101"/>
                <a:gd name="connsiteY7" fmla="*/ 49192 h 83467"/>
                <a:gd name="connsiteX8" fmla="*/ 21361854 w 23005101"/>
                <a:gd name="connsiteY8" fmla="*/ 49192 h 83467"/>
                <a:gd name="connsiteX9" fmla="*/ 21182272 w 23005101"/>
                <a:gd name="connsiteY9" fmla="*/ 49192 h 83467"/>
                <a:gd name="connsiteX10" fmla="*/ 21033590 w 23005101"/>
                <a:gd name="connsiteY10" fmla="*/ 49192 h 83467"/>
                <a:gd name="connsiteX11" fmla="*/ 20854010 w 23005101"/>
                <a:gd name="connsiteY11" fmla="*/ 49192 h 83467"/>
                <a:gd name="connsiteX12" fmla="*/ 20705326 w 23005101"/>
                <a:gd name="connsiteY12" fmla="*/ 49192 h 83467"/>
                <a:gd name="connsiteX13" fmla="*/ 20525358 w 23005101"/>
                <a:gd name="connsiteY13" fmla="*/ 49192 h 83467"/>
                <a:gd name="connsiteX14" fmla="*/ 20376676 w 23005101"/>
                <a:gd name="connsiteY14" fmla="*/ 49192 h 83467"/>
                <a:gd name="connsiteX15" fmla="*/ 20196708 w 23005101"/>
                <a:gd name="connsiteY15" fmla="*/ 49192 h 83467"/>
                <a:gd name="connsiteX16" fmla="*/ 20048026 w 23005101"/>
                <a:gd name="connsiteY16" fmla="*/ 49192 h 83467"/>
                <a:gd name="connsiteX17" fmla="*/ 19868446 w 23005101"/>
                <a:gd name="connsiteY17" fmla="*/ 49192 h 83467"/>
                <a:gd name="connsiteX18" fmla="*/ 19719762 w 23005101"/>
                <a:gd name="connsiteY18" fmla="*/ 49192 h 83467"/>
                <a:gd name="connsiteX19" fmla="*/ 19540182 w 23005101"/>
                <a:gd name="connsiteY19" fmla="*/ 49192 h 83467"/>
                <a:gd name="connsiteX20" fmla="*/ 19391498 w 23005101"/>
                <a:gd name="connsiteY20" fmla="*/ 49192 h 83467"/>
                <a:gd name="connsiteX21" fmla="*/ 19211920 w 23005101"/>
                <a:gd name="connsiteY21" fmla="*/ 49192 h 83467"/>
                <a:gd name="connsiteX22" fmla="*/ 19063234 w 23005101"/>
                <a:gd name="connsiteY22" fmla="*/ 49192 h 83467"/>
                <a:gd name="connsiteX23" fmla="*/ 18883656 w 23005101"/>
                <a:gd name="connsiteY23" fmla="*/ 49192 h 83467"/>
                <a:gd name="connsiteX24" fmla="*/ 18734972 w 23005101"/>
                <a:gd name="connsiteY24" fmla="*/ 49192 h 83467"/>
                <a:gd name="connsiteX25" fmla="*/ 18555006 w 23005101"/>
                <a:gd name="connsiteY25" fmla="*/ 49192 h 83467"/>
                <a:gd name="connsiteX26" fmla="*/ 18406320 w 23005101"/>
                <a:gd name="connsiteY26" fmla="*/ 49192 h 83467"/>
                <a:gd name="connsiteX27" fmla="*/ 18226356 w 23005101"/>
                <a:gd name="connsiteY27" fmla="*/ 49192 h 83467"/>
                <a:gd name="connsiteX28" fmla="*/ 18077672 w 23005101"/>
                <a:gd name="connsiteY28" fmla="*/ 49192 h 83467"/>
                <a:gd name="connsiteX29" fmla="*/ 17898092 w 23005101"/>
                <a:gd name="connsiteY29" fmla="*/ 49192 h 83467"/>
                <a:gd name="connsiteX30" fmla="*/ 17749408 w 23005101"/>
                <a:gd name="connsiteY30" fmla="*/ 49192 h 83467"/>
                <a:gd name="connsiteX31" fmla="*/ 17569442 w 23005101"/>
                <a:gd name="connsiteY31" fmla="*/ 49192 h 83467"/>
                <a:gd name="connsiteX32" fmla="*/ 17420758 w 23005101"/>
                <a:gd name="connsiteY32" fmla="*/ 49192 h 83467"/>
                <a:gd name="connsiteX33" fmla="*/ 17240792 w 23005101"/>
                <a:gd name="connsiteY33" fmla="*/ 49192 h 83467"/>
                <a:gd name="connsiteX34" fmla="*/ 17092108 w 23005101"/>
                <a:gd name="connsiteY34" fmla="*/ 49192 h 83467"/>
                <a:gd name="connsiteX35" fmla="*/ 16912528 w 23005101"/>
                <a:gd name="connsiteY35" fmla="*/ 49192 h 83467"/>
                <a:gd name="connsiteX36" fmla="*/ 16763844 w 23005101"/>
                <a:gd name="connsiteY36" fmla="*/ 49192 h 83467"/>
                <a:gd name="connsiteX37" fmla="*/ 16584265 w 23005101"/>
                <a:gd name="connsiteY37" fmla="*/ 49192 h 83467"/>
                <a:gd name="connsiteX38" fmla="*/ 16435581 w 23005101"/>
                <a:gd name="connsiteY38" fmla="*/ 49192 h 83467"/>
                <a:gd name="connsiteX39" fmla="*/ 16255616 w 23005101"/>
                <a:gd name="connsiteY39" fmla="*/ 49192 h 83467"/>
                <a:gd name="connsiteX40" fmla="*/ 16106931 w 23005101"/>
                <a:gd name="connsiteY40" fmla="*/ 49192 h 83467"/>
                <a:gd name="connsiteX41" fmla="*/ 15926966 w 23005101"/>
                <a:gd name="connsiteY41" fmla="*/ 49192 h 83467"/>
                <a:gd name="connsiteX42" fmla="*/ 15778281 w 23005101"/>
                <a:gd name="connsiteY42" fmla="*/ 49192 h 83467"/>
                <a:gd name="connsiteX43" fmla="*/ 15598702 w 23005101"/>
                <a:gd name="connsiteY43" fmla="*/ 49192 h 83467"/>
                <a:gd name="connsiteX44" fmla="*/ 15450018 w 23005101"/>
                <a:gd name="connsiteY44" fmla="*/ 49192 h 83467"/>
                <a:gd name="connsiteX45" fmla="*/ 15270438 w 23005101"/>
                <a:gd name="connsiteY45" fmla="*/ 49192 h 83467"/>
                <a:gd name="connsiteX46" fmla="*/ 15121754 w 23005101"/>
                <a:gd name="connsiteY46" fmla="*/ 49192 h 83467"/>
                <a:gd name="connsiteX47" fmla="*/ 14942175 w 23005101"/>
                <a:gd name="connsiteY47" fmla="*/ 49192 h 83467"/>
                <a:gd name="connsiteX48" fmla="*/ 14793490 w 23005101"/>
                <a:gd name="connsiteY48" fmla="*/ 49192 h 83467"/>
                <a:gd name="connsiteX49" fmla="*/ 14613911 w 23005101"/>
                <a:gd name="connsiteY49" fmla="*/ 49192 h 83467"/>
                <a:gd name="connsiteX50" fmla="*/ 14465227 w 23005101"/>
                <a:gd name="connsiteY50" fmla="*/ 49192 h 83467"/>
                <a:gd name="connsiteX51" fmla="*/ 14285647 w 23005101"/>
                <a:gd name="connsiteY51" fmla="*/ 49192 h 83467"/>
                <a:gd name="connsiteX52" fmla="*/ 14136963 w 23005101"/>
                <a:gd name="connsiteY52" fmla="*/ 49192 h 83467"/>
                <a:gd name="connsiteX53" fmla="*/ 13957384 w 23005101"/>
                <a:gd name="connsiteY53" fmla="*/ 49192 h 83467"/>
                <a:gd name="connsiteX54" fmla="*/ 13808699 w 23005101"/>
                <a:gd name="connsiteY54" fmla="*/ 49192 h 83467"/>
                <a:gd name="connsiteX55" fmla="*/ 13628734 w 23005101"/>
                <a:gd name="connsiteY55" fmla="*/ 49192 h 83467"/>
                <a:gd name="connsiteX56" fmla="*/ 13480049 w 23005101"/>
                <a:gd name="connsiteY56" fmla="*/ 49192 h 83467"/>
                <a:gd name="connsiteX57" fmla="*/ 13300085 w 23005101"/>
                <a:gd name="connsiteY57" fmla="*/ 49192 h 83467"/>
                <a:gd name="connsiteX58" fmla="*/ 13151400 w 23005101"/>
                <a:gd name="connsiteY58" fmla="*/ 49192 h 83467"/>
                <a:gd name="connsiteX59" fmla="*/ 12971434 w 23005101"/>
                <a:gd name="connsiteY59" fmla="*/ 49192 h 83467"/>
                <a:gd name="connsiteX60" fmla="*/ 12822750 w 23005101"/>
                <a:gd name="connsiteY60" fmla="*/ 49192 h 83467"/>
                <a:gd name="connsiteX61" fmla="*/ 12643171 w 23005101"/>
                <a:gd name="connsiteY61" fmla="*/ 49192 h 83467"/>
                <a:gd name="connsiteX62" fmla="*/ 12494486 w 23005101"/>
                <a:gd name="connsiteY62" fmla="*/ 49192 h 83467"/>
                <a:gd name="connsiteX63" fmla="*/ 12314907 w 23005101"/>
                <a:gd name="connsiteY63" fmla="*/ 49192 h 83467"/>
                <a:gd name="connsiteX64" fmla="*/ 12166223 w 23005101"/>
                <a:gd name="connsiteY64" fmla="*/ 49192 h 83467"/>
                <a:gd name="connsiteX65" fmla="*/ 11986257 w 23005101"/>
                <a:gd name="connsiteY65" fmla="*/ 49192 h 83467"/>
                <a:gd name="connsiteX66" fmla="*/ 11837573 w 23005101"/>
                <a:gd name="connsiteY66" fmla="*/ 49192 h 83467"/>
                <a:gd name="connsiteX67" fmla="*/ 11657607 w 23005101"/>
                <a:gd name="connsiteY67" fmla="*/ 49192 h 83467"/>
                <a:gd name="connsiteX68" fmla="*/ 11508923 w 23005101"/>
                <a:gd name="connsiteY68" fmla="*/ 49192 h 83467"/>
                <a:gd name="connsiteX69" fmla="*/ 11328958 w 23005101"/>
                <a:gd name="connsiteY69" fmla="*/ 49192 h 83467"/>
                <a:gd name="connsiteX70" fmla="*/ 11180273 w 23005101"/>
                <a:gd name="connsiteY70" fmla="*/ 49192 h 83467"/>
                <a:gd name="connsiteX71" fmla="*/ 11000694 w 23005101"/>
                <a:gd name="connsiteY71" fmla="*/ 49192 h 83467"/>
                <a:gd name="connsiteX72" fmla="*/ 10852010 w 23005101"/>
                <a:gd name="connsiteY72" fmla="*/ 49192 h 83467"/>
                <a:gd name="connsiteX73" fmla="*/ 10672044 w 23005101"/>
                <a:gd name="connsiteY73" fmla="*/ 49192 h 83467"/>
                <a:gd name="connsiteX74" fmla="*/ 10523359 w 23005101"/>
                <a:gd name="connsiteY74" fmla="*/ 49192 h 83467"/>
                <a:gd name="connsiteX75" fmla="*/ 10343780 w 23005101"/>
                <a:gd name="connsiteY75" fmla="*/ 49192 h 83467"/>
                <a:gd name="connsiteX76" fmla="*/ 10195096 w 23005101"/>
                <a:gd name="connsiteY76" fmla="*/ 49192 h 83467"/>
                <a:gd name="connsiteX77" fmla="*/ 10015517 w 23005101"/>
                <a:gd name="connsiteY77" fmla="*/ 49192 h 83467"/>
                <a:gd name="connsiteX78" fmla="*/ 9866833 w 23005101"/>
                <a:gd name="connsiteY78" fmla="*/ 49192 h 83467"/>
                <a:gd name="connsiteX79" fmla="*/ 9687253 w 23005101"/>
                <a:gd name="connsiteY79" fmla="*/ 49192 h 83467"/>
                <a:gd name="connsiteX80" fmla="*/ 9538569 w 23005101"/>
                <a:gd name="connsiteY80" fmla="*/ 49192 h 83467"/>
                <a:gd name="connsiteX81" fmla="*/ 9358989 w 23005101"/>
                <a:gd name="connsiteY81" fmla="*/ 49192 h 83467"/>
                <a:gd name="connsiteX82" fmla="*/ 9210305 w 23005101"/>
                <a:gd name="connsiteY82" fmla="*/ 49192 h 83467"/>
                <a:gd name="connsiteX83" fmla="*/ 9030340 w 23005101"/>
                <a:gd name="connsiteY83" fmla="*/ 49192 h 83467"/>
                <a:gd name="connsiteX84" fmla="*/ 8881655 w 23005101"/>
                <a:gd name="connsiteY84" fmla="*/ 49192 h 83467"/>
                <a:gd name="connsiteX85" fmla="*/ 8701690 w 23005101"/>
                <a:gd name="connsiteY85" fmla="*/ 49192 h 83467"/>
                <a:gd name="connsiteX86" fmla="*/ 8553006 w 23005101"/>
                <a:gd name="connsiteY86" fmla="*/ 49192 h 83467"/>
                <a:gd name="connsiteX87" fmla="*/ 8373427 w 23005101"/>
                <a:gd name="connsiteY87" fmla="*/ 49192 h 83467"/>
                <a:gd name="connsiteX88" fmla="*/ 8224742 w 23005101"/>
                <a:gd name="connsiteY88" fmla="*/ 49192 h 83467"/>
                <a:gd name="connsiteX89" fmla="*/ 8045163 w 23005101"/>
                <a:gd name="connsiteY89" fmla="*/ 49192 h 83467"/>
                <a:gd name="connsiteX90" fmla="*/ 7896479 w 23005101"/>
                <a:gd name="connsiteY90" fmla="*/ 49192 h 83467"/>
                <a:gd name="connsiteX91" fmla="*/ 7716899 w 23005101"/>
                <a:gd name="connsiteY91" fmla="*/ 49192 h 83467"/>
                <a:gd name="connsiteX92" fmla="*/ 7568215 w 23005101"/>
                <a:gd name="connsiteY92" fmla="*/ 49192 h 83467"/>
                <a:gd name="connsiteX93" fmla="*/ 7388636 w 23005101"/>
                <a:gd name="connsiteY93" fmla="*/ 49192 h 83467"/>
                <a:gd name="connsiteX94" fmla="*/ 7239951 w 23005101"/>
                <a:gd name="connsiteY94" fmla="*/ 49192 h 83467"/>
                <a:gd name="connsiteX95" fmla="*/ 7060372 w 23005101"/>
                <a:gd name="connsiteY95" fmla="*/ 49192 h 83467"/>
                <a:gd name="connsiteX96" fmla="*/ 6911688 w 23005101"/>
                <a:gd name="connsiteY96" fmla="*/ 49192 h 83467"/>
                <a:gd name="connsiteX97" fmla="*/ 6732108 w 23005101"/>
                <a:gd name="connsiteY97" fmla="*/ 49192 h 83467"/>
                <a:gd name="connsiteX98" fmla="*/ 6583424 w 23005101"/>
                <a:gd name="connsiteY98" fmla="*/ 49192 h 83467"/>
                <a:gd name="connsiteX99" fmla="*/ 6403458 w 23005101"/>
                <a:gd name="connsiteY99" fmla="*/ 49192 h 83467"/>
                <a:gd name="connsiteX100" fmla="*/ 6254774 w 23005101"/>
                <a:gd name="connsiteY100" fmla="*/ 49192 h 83467"/>
                <a:gd name="connsiteX101" fmla="*/ 6075195 w 23005101"/>
                <a:gd name="connsiteY101" fmla="*/ 49192 h 83467"/>
                <a:gd name="connsiteX102" fmla="*/ 5926511 w 23005101"/>
                <a:gd name="connsiteY102" fmla="*/ 49192 h 83467"/>
                <a:gd name="connsiteX103" fmla="*/ 5746931 w 23005101"/>
                <a:gd name="connsiteY103" fmla="*/ 49192 h 83467"/>
                <a:gd name="connsiteX104" fmla="*/ 5598247 w 23005101"/>
                <a:gd name="connsiteY104" fmla="*/ 49192 h 83467"/>
                <a:gd name="connsiteX105" fmla="*/ 5418281 w 23005101"/>
                <a:gd name="connsiteY105" fmla="*/ 49192 h 83467"/>
                <a:gd name="connsiteX106" fmla="*/ 5269597 w 23005101"/>
                <a:gd name="connsiteY106" fmla="*/ 49192 h 83467"/>
                <a:gd name="connsiteX107" fmla="*/ 5090018 w 23005101"/>
                <a:gd name="connsiteY107" fmla="*/ 49192 h 83467"/>
                <a:gd name="connsiteX108" fmla="*/ 4941333 w 23005101"/>
                <a:gd name="connsiteY108" fmla="*/ 49192 h 83467"/>
                <a:gd name="connsiteX109" fmla="*/ 4761368 w 23005101"/>
                <a:gd name="connsiteY109" fmla="*/ 49192 h 83467"/>
                <a:gd name="connsiteX110" fmla="*/ 4612684 w 23005101"/>
                <a:gd name="connsiteY110" fmla="*/ 49192 h 83467"/>
                <a:gd name="connsiteX111" fmla="*/ 4433104 w 23005101"/>
                <a:gd name="connsiteY111" fmla="*/ 49192 h 83467"/>
                <a:gd name="connsiteX112" fmla="*/ 4284420 w 23005101"/>
                <a:gd name="connsiteY112" fmla="*/ 49192 h 83467"/>
                <a:gd name="connsiteX113" fmla="*/ 4104840 w 23005101"/>
                <a:gd name="connsiteY113" fmla="*/ 49192 h 83467"/>
                <a:gd name="connsiteX114" fmla="*/ 3956156 w 23005101"/>
                <a:gd name="connsiteY114" fmla="*/ 49192 h 83467"/>
                <a:gd name="connsiteX115" fmla="*/ 3776190 w 23005101"/>
                <a:gd name="connsiteY115" fmla="*/ 49192 h 83467"/>
                <a:gd name="connsiteX116" fmla="*/ 3627506 w 23005101"/>
                <a:gd name="connsiteY116" fmla="*/ 49192 h 83467"/>
                <a:gd name="connsiteX117" fmla="*/ 3447541 w 23005101"/>
                <a:gd name="connsiteY117" fmla="*/ 49192 h 83467"/>
                <a:gd name="connsiteX118" fmla="*/ 3298857 w 23005101"/>
                <a:gd name="connsiteY118" fmla="*/ 49192 h 83467"/>
                <a:gd name="connsiteX119" fmla="*/ 3118891 w 23005101"/>
                <a:gd name="connsiteY119" fmla="*/ 49192 h 83467"/>
                <a:gd name="connsiteX120" fmla="*/ 2970207 w 23005101"/>
                <a:gd name="connsiteY120" fmla="*/ 49192 h 83467"/>
                <a:gd name="connsiteX121" fmla="*/ 2790241 w 23005101"/>
                <a:gd name="connsiteY121" fmla="*/ 49192 h 83467"/>
                <a:gd name="connsiteX122" fmla="*/ 2641557 w 23005101"/>
                <a:gd name="connsiteY122" fmla="*/ 49192 h 83467"/>
                <a:gd name="connsiteX123" fmla="*/ 2461977 w 23005101"/>
                <a:gd name="connsiteY123" fmla="*/ 49192 h 83467"/>
                <a:gd name="connsiteX124" fmla="*/ 2313293 w 23005101"/>
                <a:gd name="connsiteY124" fmla="*/ 49192 h 83467"/>
                <a:gd name="connsiteX125" fmla="*/ 2133714 w 23005101"/>
                <a:gd name="connsiteY125" fmla="*/ 49192 h 83467"/>
                <a:gd name="connsiteX126" fmla="*/ 1985030 w 23005101"/>
                <a:gd name="connsiteY126" fmla="*/ 49192 h 83467"/>
                <a:gd name="connsiteX127" fmla="*/ 1805450 w 23005101"/>
                <a:gd name="connsiteY127" fmla="*/ 49192 h 83467"/>
                <a:gd name="connsiteX128" fmla="*/ 1656766 w 23005101"/>
                <a:gd name="connsiteY128" fmla="*/ 49192 h 83467"/>
                <a:gd name="connsiteX129" fmla="*/ 1476800 w 23005101"/>
                <a:gd name="connsiteY129" fmla="*/ 49192 h 83467"/>
                <a:gd name="connsiteX130" fmla="*/ 1328116 w 23005101"/>
                <a:gd name="connsiteY130" fmla="*/ 49192 h 83467"/>
                <a:gd name="connsiteX131" fmla="*/ 1148150 w 23005101"/>
                <a:gd name="connsiteY131" fmla="*/ 49192 h 83467"/>
                <a:gd name="connsiteX132" fmla="*/ 999466 w 23005101"/>
                <a:gd name="connsiteY132" fmla="*/ 49192 h 83467"/>
                <a:gd name="connsiteX133" fmla="*/ 819887 w 23005101"/>
                <a:gd name="connsiteY133" fmla="*/ 49192 h 83467"/>
                <a:gd name="connsiteX134" fmla="*/ 671203 w 23005101"/>
                <a:gd name="connsiteY134" fmla="*/ 49192 h 83467"/>
                <a:gd name="connsiteX135" fmla="*/ 491623 w 23005101"/>
                <a:gd name="connsiteY135" fmla="*/ 49192 h 83467"/>
                <a:gd name="connsiteX136" fmla="*/ 342939 w 23005101"/>
                <a:gd name="connsiteY136" fmla="*/ 49192 h 83467"/>
                <a:gd name="connsiteX137" fmla="*/ 163359 w 23005101"/>
                <a:gd name="connsiteY137" fmla="*/ 49192 h 83467"/>
                <a:gd name="connsiteX138" fmla="*/ 14675 w 23005101"/>
                <a:gd name="connsiteY138" fmla="*/ 49192 h 83467"/>
                <a:gd name="connsiteX139" fmla="*/ 0 w 23005101"/>
                <a:gd name="connsiteY139" fmla="*/ 33744 h 83467"/>
                <a:gd name="connsiteX140" fmla="*/ 179580 w 23005101"/>
                <a:gd name="connsiteY140" fmla="*/ 33744 h 83467"/>
                <a:gd name="connsiteX141" fmla="*/ 328264 w 23005101"/>
                <a:gd name="connsiteY141" fmla="*/ 33744 h 83467"/>
                <a:gd name="connsiteX142" fmla="*/ 507843 w 23005101"/>
                <a:gd name="connsiteY142" fmla="*/ 33744 h 83467"/>
                <a:gd name="connsiteX143" fmla="*/ 656527 w 23005101"/>
                <a:gd name="connsiteY143" fmla="*/ 33744 h 83467"/>
                <a:gd name="connsiteX144" fmla="*/ 836107 w 23005101"/>
                <a:gd name="connsiteY144" fmla="*/ 33744 h 83467"/>
                <a:gd name="connsiteX145" fmla="*/ 984791 w 23005101"/>
                <a:gd name="connsiteY145" fmla="*/ 33744 h 83467"/>
                <a:gd name="connsiteX146" fmla="*/ 1164757 w 23005101"/>
                <a:gd name="connsiteY146" fmla="*/ 33744 h 83467"/>
                <a:gd name="connsiteX147" fmla="*/ 1313441 w 23005101"/>
                <a:gd name="connsiteY147" fmla="*/ 33744 h 83467"/>
                <a:gd name="connsiteX148" fmla="*/ 1493406 w 23005101"/>
                <a:gd name="connsiteY148" fmla="*/ 33744 h 83467"/>
                <a:gd name="connsiteX149" fmla="*/ 1642091 w 23005101"/>
                <a:gd name="connsiteY149" fmla="*/ 33744 h 83467"/>
                <a:gd name="connsiteX150" fmla="*/ 1821670 w 23005101"/>
                <a:gd name="connsiteY150" fmla="*/ 33744 h 83467"/>
                <a:gd name="connsiteX151" fmla="*/ 1970354 w 23005101"/>
                <a:gd name="connsiteY151" fmla="*/ 33744 h 83467"/>
                <a:gd name="connsiteX152" fmla="*/ 2149934 w 23005101"/>
                <a:gd name="connsiteY152" fmla="*/ 33744 h 83467"/>
                <a:gd name="connsiteX153" fmla="*/ 2298618 w 23005101"/>
                <a:gd name="connsiteY153" fmla="*/ 33744 h 83467"/>
                <a:gd name="connsiteX154" fmla="*/ 2478197 w 23005101"/>
                <a:gd name="connsiteY154" fmla="*/ 33744 h 83467"/>
                <a:gd name="connsiteX155" fmla="*/ 2626881 w 23005101"/>
                <a:gd name="connsiteY155" fmla="*/ 33744 h 83467"/>
                <a:gd name="connsiteX156" fmla="*/ 2806461 w 23005101"/>
                <a:gd name="connsiteY156" fmla="*/ 33744 h 83467"/>
                <a:gd name="connsiteX157" fmla="*/ 2955145 w 23005101"/>
                <a:gd name="connsiteY157" fmla="*/ 33744 h 83467"/>
                <a:gd name="connsiteX158" fmla="*/ 3135111 w 23005101"/>
                <a:gd name="connsiteY158" fmla="*/ 33744 h 83467"/>
                <a:gd name="connsiteX159" fmla="*/ 3283795 w 23005101"/>
                <a:gd name="connsiteY159" fmla="*/ 33744 h 83467"/>
                <a:gd name="connsiteX160" fmla="*/ 3463761 w 23005101"/>
                <a:gd name="connsiteY160" fmla="*/ 33744 h 83467"/>
                <a:gd name="connsiteX161" fmla="*/ 3612445 w 23005101"/>
                <a:gd name="connsiteY161" fmla="*/ 33744 h 83467"/>
                <a:gd name="connsiteX162" fmla="*/ 3792410 w 23005101"/>
                <a:gd name="connsiteY162" fmla="*/ 33744 h 83467"/>
                <a:gd name="connsiteX163" fmla="*/ 3941095 w 23005101"/>
                <a:gd name="connsiteY163" fmla="*/ 33744 h 83467"/>
                <a:gd name="connsiteX164" fmla="*/ 4121060 w 23005101"/>
                <a:gd name="connsiteY164" fmla="*/ 33744 h 83467"/>
                <a:gd name="connsiteX165" fmla="*/ 4269745 w 23005101"/>
                <a:gd name="connsiteY165" fmla="*/ 33744 h 83467"/>
                <a:gd name="connsiteX166" fmla="*/ 4449324 w 23005101"/>
                <a:gd name="connsiteY166" fmla="*/ 33744 h 83467"/>
                <a:gd name="connsiteX167" fmla="*/ 4598008 w 23005101"/>
                <a:gd name="connsiteY167" fmla="*/ 33744 h 83467"/>
                <a:gd name="connsiteX168" fmla="*/ 4777588 w 23005101"/>
                <a:gd name="connsiteY168" fmla="*/ 33744 h 83467"/>
                <a:gd name="connsiteX169" fmla="*/ 4926272 w 23005101"/>
                <a:gd name="connsiteY169" fmla="*/ 33744 h 83467"/>
                <a:gd name="connsiteX170" fmla="*/ 5106238 w 23005101"/>
                <a:gd name="connsiteY170" fmla="*/ 33744 h 83467"/>
                <a:gd name="connsiteX171" fmla="*/ 5254922 w 23005101"/>
                <a:gd name="connsiteY171" fmla="*/ 33744 h 83467"/>
                <a:gd name="connsiteX172" fmla="*/ 5434887 w 23005101"/>
                <a:gd name="connsiteY172" fmla="*/ 33744 h 83467"/>
                <a:gd name="connsiteX173" fmla="*/ 5583572 w 23005101"/>
                <a:gd name="connsiteY173" fmla="*/ 33744 h 83467"/>
                <a:gd name="connsiteX174" fmla="*/ 5763538 w 23005101"/>
                <a:gd name="connsiteY174" fmla="*/ 33744 h 83467"/>
                <a:gd name="connsiteX175" fmla="*/ 5912221 w 23005101"/>
                <a:gd name="connsiteY175" fmla="*/ 33744 h 83467"/>
                <a:gd name="connsiteX176" fmla="*/ 6091801 w 23005101"/>
                <a:gd name="connsiteY176" fmla="*/ 33744 h 83467"/>
                <a:gd name="connsiteX177" fmla="*/ 6240485 w 23005101"/>
                <a:gd name="connsiteY177" fmla="*/ 33744 h 83467"/>
                <a:gd name="connsiteX178" fmla="*/ 6420065 w 23005101"/>
                <a:gd name="connsiteY178" fmla="*/ 33744 h 83467"/>
                <a:gd name="connsiteX179" fmla="*/ 6568749 w 23005101"/>
                <a:gd name="connsiteY179" fmla="*/ 33744 h 83467"/>
                <a:gd name="connsiteX180" fmla="*/ 6748328 w 23005101"/>
                <a:gd name="connsiteY180" fmla="*/ 33744 h 83467"/>
                <a:gd name="connsiteX181" fmla="*/ 6897012 w 23005101"/>
                <a:gd name="connsiteY181" fmla="*/ 33744 h 83467"/>
                <a:gd name="connsiteX182" fmla="*/ 7076592 w 23005101"/>
                <a:gd name="connsiteY182" fmla="*/ 33744 h 83467"/>
                <a:gd name="connsiteX183" fmla="*/ 7225276 w 23005101"/>
                <a:gd name="connsiteY183" fmla="*/ 33744 h 83467"/>
                <a:gd name="connsiteX184" fmla="*/ 7405242 w 23005101"/>
                <a:gd name="connsiteY184" fmla="*/ 33744 h 83467"/>
                <a:gd name="connsiteX185" fmla="*/ 7553926 w 23005101"/>
                <a:gd name="connsiteY185" fmla="*/ 33744 h 83467"/>
                <a:gd name="connsiteX186" fmla="*/ 7733505 w 23005101"/>
                <a:gd name="connsiteY186" fmla="*/ 33744 h 83467"/>
                <a:gd name="connsiteX187" fmla="*/ 7882190 w 23005101"/>
                <a:gd name="connsiteY187" fmla="*/ 33744 h 83467"/>
                <a:gd name="connsiteX188" fmla="*/ 8061769 w 23005101"/>
                <a:gd name="connsiteY188" fmla="*/ 33744 h 83467"/>
                <a:gd name="connsiteX189" fmla="*/ 8210453 w 23005101"/>
                <a:gd name="connsiteY189" fmla="*/ 33744 h 83467"/>
                <a:gd name="connsiteX190" fmla="*/ 8390418 w 23005101"/>
                <a:gd name="connsiteY190" fmla="*/ 33744 h 83467"/>
                <a:gd name="connsiteX191" fmla="*/ 8539103 w 23005101"/>
                <a:gd name="connsiteY191" fmla="*/ 33744 h 83467"/>
                <a:gd name="connsiteX192" fmla="*/ 8718682 w 23005101"/>
                <a:gd name="connsiteY192" fmla="*/ 33744 h 83467"/>
                <a:gd name="connsiteX193" fmla="*/ 8867366 w 23005101"/>
                <a:gd name="connsiteY193" fmla="*/ 33744 h 83467"/>
                <a:gd name="connsiteX194" fmla="*/ 9047332 w 23005101"/>
                <a:gd name="connsiteY194" fmla="*/ 33744 h 83467"/>
                <a:gd name="connsiteX195" fmla="*/ 9196016 w 23005101"/>
                <a:gd name="connsiteY195" fmla="*/ 33744 h 83467"/>
                <a:gd name="connsiteX196" fmla="*/ 9375596 w 23005101"/>
                <a:gd name="connsiteY196" fmla="*/ 33744 h 83467"/>
                <a:gd name="connsiteX197" fmla="*/ 9524280 w 23005101"/>
                <a:gd name="connsiteY197" fmla="*/ 33744 h 83467"/>
                <a:gd name="connsiteX198" fmla="*/ 9703859 w 23005101"/>
                <a:gd name="connsiteY198" fmla="*/ 33744 h 83467"/>
                <a:gd name="connsiteX199" fmla="*/ 9852543 w 23005101"/>
                <a:gd name="connsiteY199" fmla="*/ 33744 h 83467"/>
                <a:gd name="connsiteX200" fmla="*/ 10032123 w 23005101"/>
                <a:gd name="connsiteY200" fmla="*/ 33744 h 83467"/>
                <a:gd name="connsiteX201" fmla="*/ 10180807 w 23005101"/>
                <a:gd name="connsiteY201" fmla="*/ 33744 h 83467"/>
                <a:gd name="connsiteX202" fmla="*/ 10360773 w 23005101"/>
                <a:gd name="connsiteY202" fmla="*/ 33744 h 83467"/>
                <a:gd name="connsiteX203" fmla="*/ 10509457 w 23005101"/>
                <a:gd name="connsiteY203" fmla="*/ 33744 h 83467"/>
                <a:gd name="connsiteX204" fmla="*/ 10689036 w 23005101"/>
                <a:gd name="connsiteY204" fmla="*/ 33744 h 83467"/>
                <a:gd name="connsiteX205" fmla="*/ 10837721 w 23005101"/>
                <a:gd name="connsiteY205" fmla="*/ 33744 h 83467"/>
                <a:gd name="connsiteX206" fmla="*/ 11017687 w 23005101"/>
                <a:gd name="connsiteY206" fmla="*/ 33744 h 83467"/>
                <a:gd name="connsiteX207" fmla="*/ 11166371 w 23005101"/>
                <a:gd name="connsiteY207" fmla="*/ 33744 h 83467"/>
                <a:gd name="connsiteX208" fmla="*/ 11345950 w 23005101"/>
                <a:gd name="connsiteY208" fmla="*/ 33744 h 83467"/>
                <a:gd name="connsiteX209" fmla="*/ 11494635 w 23005101"/>
                <a:gd name="connsiteY209" fmla="*/ 33744 h 83467"/>
                <a:gd name="connsiteX210" fmla="*/ 11674214 w 23005101"/>
                <a:gd name="connsiteY210" fmla="*/ 33744 h 83467"/>
                <a:gd name="connsiteX211" fmla="*/ 11822898 w 23005101"/>
                <a:gd name="connsiteY211" fmla="*/ 33744 h 83467"/>
                <a:gd name="connsiteX212" fmla="*/ 12002477 w 23005101"/>
                <a:gd name="connsiteY212" fmla="*/ 33744 h 83467"/>
                <a:gd name="connsiteX213" fmla="*/ 12151162 w 23005101"/>
                <a:gd name="connsiteY213" fmla="*/ 33744 h 83467"/>
                <a:gd name="connsiteX214" fmla="*/ 12330741 w 23005101"/>
                <a:gd name="connsiteY214" fmla="*/ 33744 h 83467"/>
                <a:gd name="connsiteX215" fmla="*/ 12479425 w 23005101"/>
                <a:gd name="connsiteY215" fmla="*/ 33744 h 83467"/>
                <a:gd name="connsiteX216" fmla="*/ 12659390 w 23005101"/>
                <a:gd name="connsiteY216" fmla="*/ 33744 h 83467"/>
                <a:gd name="connsiteX217" fmla="*/ 12808074 w 23005101"/>
                <a:gd name="connsiteY217" fmla="*/ 33744 h 83467"/>
                <a:gd name="connsiteX218" fmla="*/ 12987654 w 23005101"/>
                <a:gd name="connsiteY218" fmla="*/ 33744 h 83467"/>
                <a:gd name="connsiteX219" fmla="*/ 13136338 w 23005101"/>
                <a:gd name="connsiteY219" fmla="*/ 33744 h 83467"/>
                <a:gd name="connsiteX220" fmla="*/ 13315917 w 23005101"/>
                <a:gd name="connsiteY220" fmla="*/ 33744 h 83467"/>
                <a:gd name="connsiteX221" fmla="*/ 13464602 w 23005101"/>
                <a:gd name="connsiteY221" fmla="*/ 33744 h 83467"/>
                <a:gd name="connsiteX222" fmla="*/ 13644181 w 23005101"/>
                <a:gd name="connsiteY222" fmla="*/ 33744 h 83467"/>
                <a:gd name="connsiteX223" fmla="*/ 13792865 w 23005101"/>
                <a:gd name="connsiteY223" fmla="*/ 33744 h 83467"/>
                <a:gd name="connsiteX224" fmla="*/ 13972445 w 23005101"/>
                <a:gd name="connsiteY224" fmla="*/ 33744 h 83467"/>
                <a:gd name="connsiteX225" fmla="*/ 14121129 w 23005101"/>
                <a:gd name="connsiteY225" fmla="*/ 33744 h 83467"/>
                <a:gd name="connsiteX226" fmla="*/ 14300708 w 23005101"/>
                <a:gd name="connsiteY226" fmla="*/ 33744 h 83467"/>
                <a:gd name="connsiteX227" fmla="*/ 14449393 w 23005101"/>
                <a:gd name="connsiteY227" fmla="*/ 33744 h 83467"/>
                <a:gd name="connsiteX228" fmla="*/ 14629359 w 23005101"/>
                <a:gd name="connsiteY228" fmla="*/ 33744 h 83467"/>
                <a:gd name="connsiteX229" fmla="*/ 14778043 w 23005101"/>
                <a:gd name="connsiteY229" fmla="*/ 33744 h 83467"/>
                <a:gd name="connsiteX230" fmla="*/ 14957622 w 23005101"/>
                <a:gd name="connsiteY230" fmla="*/ 33744 h 83467"/>
                <a:gd name="connsiteX231" fmla="*/ 15106307 w 23005101"/>
                <a:gd name="connsiteY231" fmla="*/ 33744 h 83467"/>
                <a:gd name="connsiteX232" fmla="*/ 15286272 w 23005101"/>
                <a:gd name="connsiteY232" fmla="*/ 33744 h 83467"/>
                <a:gd name="connsiteX233" fmla="*/ 15434957 w 23005101"/>
                <a:gd name="connsiteY233" fmla="*/ 33744 h 83467"/>
                <a:gd name="connsiteX234" fmla="*/ 15614921 w 23005101"/>
                <a:gd name="connsiteY234" fmla="*/ 33744 h 83467"/>
                <a:gd name="connsiteX235" fmla="*/ 15763606 w 23005101"/>
                <a:gd name="connsiteY235" fmla="*/ 33744 h 83467"/>
                <a:gd name="connsiteX236" fmla="*/ 15943185 w 23005101"/>
                <a:gd name="connsiteY236" fmla="*/ 33744 h 83467"/>
                <a:gd name="connsiteX237" fmla="*/ 16091869 w 23005101"/>
                <a:gd name="connsiteY237" fmla="*/ 33744 h 83467"/>
                <a:gd name="connsiteX238" fmla="*/ 16271449 w 23005101"/>
                <a:gd name="connsiteY238" fmla="*/ 33744 h 83467"/>
                <a:gd name="connsiteX239" fmla="*/ 16420133 w 23005101"/>
                <a:gd name="connsiteY239" fmla="*/ 33744 h 83467"/>
                <a:gd name="connsiteX240" fmla="*/ 16600099 w 23005101"/>
                <a:gd name="connsiteY240" fmla="*/ 33744 h 83467"/>
                <a:gd name="connsiteX241" fmla="*/ 16748783 w 23005101"/>
                <a:gd name="connsiteY241" fmla="*/ 33744 h 83467"/>
                <a:gd name="connsiteX242" fmla="*/ 16928750 w 23005101"/>
                <a:gd name="connsiteY242" fmla="*/ 33744 h 83467"/>
                <a:gd name="connsiteX243" fmla="*/ 17077434 w 23005101"/>
                <a:gd name="connsiteY243" fmla="*/ 33744 h 83467"/>
                <a:gd name="connsiteX244" fmla="*/ 17257398 w 23005101"/>
                <a:gd name="connsiteY244" fmla="*/ 33744 h 83467"/>
                <a:gd name="connsiteX245" fmla="*/ 17406082 w 23005101"/>
                <a:gd name="connsiteY245" fmla="*/ 33744 h 83467"/>
                <a:gd name="connsiteX246" fmla="*/ 17585662 w 23005101"/>
                <a:gd name="connsiteY246" fmla="*/ 33744 h 83467"/>
                <a:gd name="connsiteX247" fmla="*/ 17734346 w 23005101"/>
                <a:gd name="connsiteY247" fmla="*/ 33744 h 83467"/>
                <a:gd name="connsiteX248" fmla="*/ 17914312 w 23005101"/>
                <a:gd name="connsiteY248" fmla="*/ 33744 h 83467"/>
                <a:gd name="connsiteX249" fmla="*/ 18062996 w 23005101"/>
                <a:gd name="connsiteY249" fmla="*/ 33744 h 83467"/>
                <a:gd name="connsiteX250" fmla="*/ 18242576 w 23005101"/>
                <a:gd name="connsiteY250" fmla="*/ 33744 h 83467"/>
                <a:gd name="connsiteX251" fmla="*/ 18391260 w 23005101"/>
                <a:gd name="connsiteY251" fmla="*/ 33744 h 83467"/>
                <a:gd name="connsiteX252" fmla="*/ 18570840 w 23005101"/>
                <a:gd name="connsiteY252" fmla="*/ 33744 h 83467"/>
                <a:gd name="connsiteX253" fmla="*/ 18719524 w 23005101"/>
                <a:gd name="connsiteY253" fmla="*/ 33744 h 83467"/>
                <a:gd name="connsiteX254" fmla="*/ 18899490 w 23005101"/>
                <a:gd name="connsiteY254" fmla="*/ 33744 h 83467"/>
                <a:gd name="connsiteX255" fmla="*/ 19048174 w 23005101"/>
                <a:gd name="connsiteY255" fmla="*/ 33744 h 83467"/>
                <a:gd name="connsiteX256" fmla="*/ 19228140 w 23005101"/>
                <a:gd name="connsiteY256" fmla="*/ 33744 h 83467"/>
                <a:gd name="connsiteX257" fmla="*/ 19376822 w 23005101"/>
                <a:gd name="connsiteY257" fmla="*/ 33744 h 83467"/>
                <a:gd name="connsiteX258" fmla="*/ 19556788 w 23005101"/>
                <a:gd name="connsiteY258" fmla="*/ 33744 h 83467"/>
                <a:gd name="connsiteX259" fmla="*/ 19705474 w 23005101"/>
                <a:gd name="connsiteY259" fmla="*/ 33744 h 83467"/>
                <a:gd name="connsiteX260" fmla="*/ 19885054 w 23005101"/>
                <a:gd name="connsiteY260" fmla="*/ 33744 h 83467"/>
                <a:gd name="connsiteX261" fmla="*/ 20033736 w 23005101"/>
                <a:gd name="connsiteY261" fmla="*/ 33744 h 83467"/>
                <a:gd name="connsiteX262" fmla="*/ 20213318 w 23005101"/>
                <a:gd name="connsiteY262" fmla="*/ 33744 h 83467"/>
                <a:gd name="connsiteX263" fmla="*/ 20362000 w 23005101"/>
                <a:gd name="connsiteY263" fmla="*/ 33744 h 83467"/>
                <a:gd name="connsiteX264" fmla="*/ 20541580 w 23005101"/>
                <a:gd name="connsiteY264" fmla="*/ 33744 h 83467"/>
                <a:gd name="connsiteX265" fmla="*/ 20690264 w 23005101"/>
                <a:gd name="connsiteY265" fmla="*/ 33744 h 83467"/>
                <a:gd name="connsiteX266" fmla="*/ 20869844 w 23005101"/>
                <a:gd name="connsiteY266" fmla="*/ 33744 h 83467"/>
                <a:gd name="connsiteX267" fmla="*/ 21018528 w 23005101"/>
                <a:gd name="connsiteY267" fmla="*/ 33744 h 83467"/>
                <a:gd name="connsiteX268" fmla="*/ 21198492 w 23005101"/>
                <a:gd name="connsiteY268" fmla="*/ 33744 h 83467"/>
                <a:gd name="connsiteX269" fmla="*/ 21347178 w 23005101"/>
                <a:gd name="connsiteY269" fmla="*/ 33744 h 83467"/>
                <a:gd name="connsiteX270" fmla="*/ 21527142 w 23005101"/>
                <a:gd name="connsiteY270" fmla="*/ 33744 h 83467"/>
                <a:gd name="connsiteX271" fmla="*/ 21675828 w 23005101"/>
                <a:gd name="connsiteY271" fmla="*/ 33744 h 83467"/>
                <a:gd name="connsiteX272" fmla="*/ 21855406 w 23005101"/>
                <a:gd name="connsiteY272" fmla="*/ 33744 h 83467"/>
                <a:gd name="connsiteX273" fmla="*/ 22004092 w 23005101"/>
                <a:gd name="connsiteY273" fmla="*/ 33744 h 83467"/>
                <a:gd name="connsiteX274" fmla="*/ 22184056 w 23005101"/>
                <a:gd name="connsiteY274" fmla="*/ 33744 h 83467"/>
                <a:gd name="connsiteX275" fmla="*/ 22332742 w 23005101"/>
                <a:gd name="connsiteY275" fmla="*/ 33744 h 83467"/>
                <a:gd name="connsiteX276" fmla="*/ 22512706 w 23005101"/>
                <a:gd name="connsiteY276" fmla="*/ 33744 h 83467"/>
                <a:gd name="connsiteX277" fmla="*/ 22661390 w 23005101"/>
                <a:gd name="connsiteY277" fmla="*/ 33744 h 83467"/>
                <a:gd name="connsiteX278" fmla="*/ 22840970 w 23005101"/>
                <a:gd name="connsiteY278" fmla="*/ 33744 h 83467"/>
                <a:gd name="connsiteX279" fmla="*/ 22989654 w 23005101"/>
                <a:gd name="connsiteY279" fmla="*/ 33744 h 83467"/>
                <a:gd name="connsiteX280" fmla="*/ 23005102 w 23005101"/>
                <a:gd name="connsiteY280" fmla="*/ 49578 h 83467"/>
                <a:gd name="connsiteX281" fmla="*/ 22825138 w 23005101"/>
                <a:gd name="connsiteY281" fmla="*/ 49578 h 83467"/>
                <a:gd name="connsiteX282" fmla="*/ 22676452 w 23005101"/>
                <a:gd name="connsiteY282" fmla="*/ 49578 h 83467"/>
                <a:gd name="connsiteX283" fmla="*/ 22585310 w 23005101"/>
                <a:gd name="connsiteY283" fmla="*/ 83178 h 8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467">
                  <a:moveTo>
                    <a:pt x="22585310" y="83178"/>
                  </a:moveTo>
                  <a:cubicBezTo>
                    <a:pt x="22551712" y="83178"/>
                    <a:pt x="22518114" y="71978"/>
                    <a:pt x="22495328" y="49192"/>
                  </a:cubicBezTo>
                  <a:cubicBezTo>
                    <a:pt x="22458638" y="12890"/>
                    <a:pt x="22383332" y="12890"/>
                    <a:pt x="22346644" y="49192"/>
                  </a:cubicBezTo>
                  <a:cubicBezTo>
                    <a:pt x="22301458" y="94377"/>
                    <a:pt x="22212248" y="94377"/>
                    <a:pt x="22167064" y="49192"/>
                  </a:cubicBezTo>
                  <a:cubicBezTo>
                    <a:pt x="22130374" y="12504"/>
                    <a:pt x="22055070" y="12890"/>
                    <a:pt x="22018380" y="49192"/>
                  </a:cubicBezTo>
                  <a:cubicBezTo>
                    <a:pt x="21973194" y="94377"/>
                    <a:pt x="21883984" y="94377"/>
                    <a:pt x="21838800" y="49192"/>
                  </a:cubicBezTo>
                  <a:cubicBezTo>
                    <a:pt x="21802112" y="12504"/>
                    <a:pt x="21727190" y="12890"/>
                    <a:pt x="21690116" y="49192"/>
                  </a:cubicBezTo>
                  <a:cubicBezTo>
                    <a:pt x="21644930" y="94377"/>
                    <a:pt x="21555720" y="94377"/>
                    <a:pt x="21510536" y="49192"/>
                  </a:cubicBezTo>
                  <a:cubicBezTo>
                    <a:pt x="21473848" y="12890"/>
                    <a:pt x="21398926" y="12890"/>
                    <a:pt x="21361854" y="49192"/>
                  </a:cubicBezTo>
                  <a:cubicBezTo>
                    <a:pt x="21316668" y="94377"/>
                    <a:pt x="21227456" y="94377"/>
                    <a:pt x="21182272" y="49192"/>
                  </a:cubicBezTo>
                  <a:cubicBezTo>
                    <a:pt x="21145584" y="12504"/>
                    <a:pt x="21070278" y="12890"/>
                    <a:pt x="21033590" y="49192"/>
                  </a:cubicBezTo>
                  <a:cubicBezTo>
                    <a:pt x="20988404" y="94377"/>
                    <a:pt x="20899194" y="94377"/>
                    <a:pt x="20854010" y="49192"/>
                  </a:cubicBezTo>
                  <a:cubicBezTo>
                    <a:pt x="20817320" y="12890"/>
                    <a:pt x="20742014" y="12504"/>
                    <a:pt x="20705326" y="49192"/>
                  </a:cubicBezTo>
                  <a:cubicBezTo>
                    <a:pt x="20660140" y="94377"/>
                    <a:pt x="20570930" y="94377"/>
                    <a:pt x="20525358" y="49192"/>
                  </a:cubicBezTo>
                  <a:cubicBezTo>
                    <a:pt x="20488672" y="12504"/>
                    <a:pt x="20413364" y="12890"/>
                    <a:pt x="20376676" y="49192"/>
                  </a:cubicBezTo>
                  <a:cubicBezTo>
                    <a:pt x="20331492" y="94377"/>
                    <a:pt x="20242282" y="94377"/>
                    <a:pt x="20196708" y="49192"/>
                  </a:cubicBezTo>
                  <a:cubicBezTo>
                    <a:pt x="20160022" y="12890"/>
                    <a:pt x="20084714" y="12504"/>
                    <a:pt x="20048026" y="49192"/>
                  </a:cubicBezTo>
                  <a:cubicBezTo>
                    <a:pt x="20002842" y="94377"/>
                    <a:pt x="19913632" y="94377"/>
                    <a:pt x="19868446" y="49192"/>
                  </a:cubicBezTo>
                  <a:cubicBezTo>
                    <a:pt x="19831758" y="12890"/>
                    <a:pt x="19756836" y="12890"/>
                    <a:pt x="19719762" y="49192"/>
                  </a:cubicBezTo>
                  <a:cubicBezTo>
                    <a:pt x="19674578" y="94377"/>
                    <a:pt x="19585368" y="94377"/>
                    <a:pt x="19540182" y="49192"/>
                  </a:cubicBezTo>
                  <a:cubicBezTo>
                    <a:pt x="19503494" y="12890"/>
                    <a:pt x="19428188" y="12890"/>
                    <a:pt x="19391498" y="49192"/>
                  </a:cubicBezTo>
                  <a:cubicBezTo>
                    <a:pt x="19346314" y="94377"/>
                    <a:pt x="19257104" y="94377"/>
                    <a:pt x="19211920" y="49192"/>
                  </a:cubicBezTo>
                  <a:cubicBezTo>
                    <a:pt x="19175230" y="12890"/>
                    <a:pt x="19099924" y="12890"/>
                    <a:pt x="19063234" y="49192"/>
                  </a:cubicBezTo>
                  <a:cubicBezTo>
                    <a:pt x="19018050" y="94377"/>
                    <a:pt x="18928840" y="94377"/>
                    <a:pt x="18883656" y="49192"/>
                  </a:cubicBezTo>
                  <a:cubicBezTo>
                    <a:pt x="18846966" y="12890"/>
                    <a:pt x="18771660" y="12890"/>
                    <a:pt x="18734972" y="49192"/>
                  </a:cubicBezTo>
                  <a:cubicBezTo>
                    <a:pt x="18689788" y="94377"/>
                    <a:pt x="18600576" y="94377"/>
                    <a:pt x="18555006" y="49192"/>
                  </a:cubicBezTo>
                  <a:cubicBezTo>
                    <a:pt x="18518318" y="12890"/>
                    <a:pt x="18443396" y="12890"/>
                    <a:pt x="18406320" y="49192"/>
                  </a:cubicBezTo>
                  <a:cubicBezTo>
                    <a:pt x="18360750" y="94377"/>
                    <a:pt x="18271926" y="94377"/>
                    <a:pt x="18226356" y="49192"/>
                  </a:cubicBezTo>
                  <a:cubicBezTo>
                    <a:pt x="18189668" y="12890"/>
                    <a:pt x="18114360" y="12890"/>
                    <a:pt x="18077672" y="49192"/>
                  </a:cubicBezTo>
                  <a:cubicBezTo>
                    <a:pt x="18032486" y="94377"/>
                    <a:pt x="17943276" y="94377"/>
                    <a:pt x="17898092" y="49192"/>
                  </a:cubicBezTo>
                  <a:cubicBezTo>
                    <a:pt x="17861404" y="12890"/>
                    <a:pt x="17786482" y="12890"/>
                    <a:pt x="17749408" y="49192"/>
                  </a:cubicBezTo>
                  <a:cubicBezTo>
                    <a:pt x="17704224" y="94377"/>
                    <a:pt x="17615012" y="94377"/>
                    <a:pt x="17569442" y="49192"/>
                  </a:cubicBezTo>
                  <a:cubicBezTo>
                    <a:pt x="17532754" y="12890"/>
                    <a:pt x="17457832" y="12890"/>
                    <a:pt x="17420758" y="49192"/>
                  </a:cubicBezTo>
                  <a:cubicBezTo>
                    <a:pt x="17375574" y="94377"/>
                    <a:pt x="17286362" y="94377"/>
                    <a:pt x="17240792" y="49192"/>
                  </a:cubicBezTo>
                  <a:cubicBezTo>
                    <a:pt x="17203718" y="12504"/>
                    <a:pt x="17128796" y="12890"/>
                    <a:pt x="17092108" y="49192"/>
                  </a:cubicBezTo>
                  <a:cubicBezTo>
                    <a:pt x="17046538" y="94377"/>
                    <a:pt x="16957714" y="94377"/>
                    <a:pt x="16912528" y="49192"/>
                  </a:cubicBezTo>
                  <a:cubicBezTo>
                    <a:pt x="16875840" y="12504"/>
                    <a:pt x="16800532" y="12890"/>
                    <a:pt x="16763844" y="49192"/>
                  </a:cubicBezTo>
                  <a:cubicBezTo>
                    <a:pt x="16718660" y="94377"/>
                    <a:pt x="16629450" y="94377"/>
                    <a:pt x="16584265" y="49192"/>
                  </a:cubicBezTo>
                  <a:cubicBezTo>
                    <a:pt x="16547577" y="12504"/>
                    <a:pt x="16472269" y="12890"/>
                    <a:pt x="16435581" y="49192"/>
                  </a:cubicBezTo>
                  <a:cubicBezTo>
                    <a:pt x="16390010" y="94377"/>
                    <a:pt x="16301186" y="94377"/>
                    <a:pt x="16255616" y="49192"/>
                  </a:cubicBezTo>
                  <a:cubicBezTo>
                    <a:pt x="16218927" y="12890"/>
                    <a:pt x="16143619" y="12890"/>
                    <a:pt x="16106931" y="49192"/>
                  </a:cubicBezTo>
                  <a:cubicBezTo>
                    <a:pt x="16061361" y="94377"/>
                    <a:pt x="15972536" y="94377"/>
                    <a:pt x="15926966" y="49192"/>
                  </a:cubicBezTo>
                  <a:cubicBezTo>
                    <a:pt x="15890277" y="12890"/>
                    <a:pt x="15815355" y="12890"/>
                    <a:pt x="15778281" y="49192"/>
                  </a:cubicBezTo>
                  <a:cubicBezTo>
                    <a:pt x="15733097" y="94377"/>
                    <a:pt x="15643886" y="94377"/>
                    <a:pt x="15598702" y="49192"/>
                  </a:cubicBezTo>
                  <a:cubicBezTo>
                    <a:pt x="15562013" y="12504"/>
                    <a:pt x="15486706" y="12890"/>
                    <a:pt x="15450018" y="49192"/>
                  </a:cubicBezTo>
                  <a:cubicBezTo>
                    <a:pt x="15404834" y="94377"/>
                    <a:pt x="15315622" y="94377"/>
                    <a:pt x="15270438" y="49192"/>
                  </a:cubicBezTo>
                  <a:cubicBezTo>
                    <a:pt x="15233750" y="12890"/>
                    <a:pt x="15158443" y="12504"/>
                    <a:pt x="15121754" y="49192"/>
                  </a:cubicBezTo>
                  <a:cubicBezTo>
                    <a:pt x="15076570" y="94377"/>
                    <a:pt x="14987359" y="94377"/>
                    <a:pt x="14942175" y="49192"/>
                  </a:cubicBezTo>
                  <a:cubicBezTo>
                    <a:pt x="14905486" y="12504"/>
                    <a:pt x="14830179" y="12890"/>
                    <a:pt x="14793490" y="49192"/>
                  </a:cubicBezTo>
                  <a:cubicBezTo>
                    <a:pt x="14748306" y="94377"/>
                    <a:pt x="14659095" y="94377"/>
                    <a:pt x="14613911" y="49192"/>
                  </a:cubicBezTo>
                  <a:cubicBezTo>
                    <a:pt x="14577222" y="12890"/>
                    <a:pt x="14501915" y="12890"/>
                    <a:pt x="14465227" y="49192"/>
                  </a:cubicBezTo>
                  <a:cubicBezTo>
                    <a:pt x="14420043" y="94377"/>
                    <a:pt x="14330831" y="94377"/>
                    <a:pt x="14285647" y="49192"/>
                  </a:cubicBezTo>
                  <a:cubicBezTo>
                    <a:pt x="14248959" y="12890"/>
                    <a:pt x="14173652" y="12890"/>
                    <a:pt x="14136963" y="49192"/>
                  </a:cubicBezTo>
                  <a:cubicBezTo>
                    <a:pt x="14091779" y="94377"/>
                    <a:pt x="14002568" y="94377"/>
                    <a:pt x="13957384" y="49192"/>
                  </a:cubicBezTo>
                  <a:cubicBezTo>
                    <a:pt x="13920695" y="12890"/>
                    <a:pt x="13845388" y="12890"/>
                    <a:pt x="13808699" y="49192"/>
                  </a:cubicBezTo>
                  <a:cubicBezTo>
                    <a:pt x="13763516" y="94377"/>
                    <a:pt x="13674304" y="94377"/>
                    <a:pt x="13628734" y="49192"/>
                  </a:cubicBezTo>
                  <a:cubicBezTo>
                    <a:pt x="13592046" y="12890"/>
                    <a:pt x="13516738" y="12890"/>
                    <a:pt x="13480049" y="49192"/>
                  </a:cubicBezTo>
                  <a:cubicBezTo>
                    <a:pt x="13434865" y="94377"/>
                    <a:pt x="13345655" y="94377"/>
                    <a:pt x="13300085" y="49192"/>
                  </a:cubicBezTo>
                  <a:cubicBezTo>
                    <a:pt x="13263396" y="12890"/>
                    <a:pt x="13188474" y="12890"/>
                    <a:pt x="13151400" y="49192"/>
                  </a:cubicBezTo>
                  <a:cubicBezTo>
                    <a:pt x="13106215" y="94377"/>
                    <a:pt x="13017005" y="94377"/>
                    <a:pt x="12971434" y="49192"/>
                  </a:cubicBezTo>
                  <a:cubicBezTo>
                    <a:pt x="12934746" y="12890"/>
                    <a:pt x="12859824" y="12890"/>
                    <a:pt x="12822750" y="49192"/>
                  </a:cubicBezTo>
                  <a:cubicBezTo>
                    <a:pt x="12777565" y="94377"/>
                    <a:pt x="12688355" y="94377"/>
                    <a:pt x="12643171" y="49192"/>
                  </a:cubicBezTo>
                  <a:cubicBezTo>
                    <a:pt x="12606482" y="12890"/>
                    <a:pt x="12531175" y="12890"/>
                    <a:pt x="12494486" y="49192"/>
                  </a:cubicBezTo>
                  <a:cubicBezTo>
                    <a:pt x="12449301" y="94377"/>
                    <a:pt x="12360091" y="94377"/>
                    <a:pt x="12314907" y="49192"/>
                  </a:cubicBezTo>
                  <a:cubicBezTo>
                    <a:pt x="12278218" y="12890"/>
                    <a:pt x="12202911" y="12890"/>
                    <a:pt x="12166223" y="49192"/>
                  </a:cubicBezTo>
                  <a:cubicBezTo>
                    <a:pt x="12120652" y="94377"/>
                    <a:pt x="12031827" y="94377"/>
                    <a:pt x="11986257" y="49192"/>
                  </a:cubicBezTo>
                  <a:cubicBezTo>
                    <a:pt x="11949569" y="12504"/>
                    <a:pt x="11874261" y="12890"/>
                    <a:pt x="11837573" y="49192"/>
                  </a:cubicBezTo>
                  <a:cubicBezTo>
                    <a:pt x="11792389" y="94377"/>
                    <a:pt x="11703178" y="94377"/>
                    <a:pt x="11657607" y="49192"/>
                  </a:cubicBezTo>
                  <a:cubicBezTo>
                    <a:pt x="11620919" y="12504"/>
                    <a:pt x="11545611" y="12890"/>
                    <a:pt x="11508923" y="49192"/>
                  </a:cubicBezTo>
                  <a:cubicBezTo>
                    <a:pt x="11463352" y="94377"/>
                    <a:pt x="11374528" y="94377"/>
                    <a:pt x="11328958" y="49192"/>
                  </a:cubicBezTo>
                  <a:cubicBezTo>
                    <a:pt x="11292269" y="12504"/>
                    <a:pt x="11216962" y="12890"/>
                    <a:pt x="11180273" y="49192"/>
                  </a:cubicBezTo>
                  <a:cubicBezTo>
                    <a:pt x="11135088" y="94377"/>
                    <a:pt x="11045878" y="94377"/>
                    <a:pt x="11000694" y="49192"/>
                  </a:cubicBezTo>
                  <a:cubicBezTo>
                    <a:pt x="10964005" y="12890"/>
                    <a:pt x="10889084" y="12890"/>
                    <a:pt x="10852010" y="49192"/>
                  </a:cubicBezTo>
                  <a:cubicBezTo>
                    <a:pt x="10806439" y="94377"/>
                    <a:pt x="10717614" y="94377"/>
                    <a:pt x="10672044" y="49192"/>
                  </a:cubicBezTo>
                  <a:cubicBezTo>
                    <a:pt x="10634970" y="12504"/>
                    <a:pt x="10560048" y="12890"/>
                    <a:pt x="10523359" y="49192"/>
                  </a:cubicBezTo>
                  <a:cubicBezTo>
                    <a:pt x="10478176" y="94377"/>
                    <a:pt x="10388965" y="94377"/>
                    <a:pt x="10343780" y="49192"/>
                  </a:cubicBezTo>
                  <a:cubicBezTo>
                    <a:pt x="10307093" y="12890"/>
                    <a:pt x="10232171" y="12504"/>
                    <a:pt x="10195096" y="49192"/>
                  </a:cubicBezTo>
                  <a:cubicBezTo>
                    <a:pt x="10149912" y="94377"/>
                    <a:pt x="10060702" y="94377"/>
                    <a:pt x="10015517" y="49192"/>
                  </a:cubicBezTo>
                  <a:cubicBezTo>
                    <a:pt x="9978829" y="12890"/>
                    <a:pt x="9903521" y="12890"/>
                    <a:pt x="9866833" y="49192"/>
                  </a:cubicBezTo>
                  <a:cubicBezTo>
                    <a:pt x="9821648" y="94377"/>
                    <a:pt x="9732437" y="94377"/>
                    <a:pt x="9687253" y="49192"/>
                  </a:cubicBezTo>
                  <a:cubicBezTo>
                    <a:pt x="9650565" y="12890"/>
                    <a:pt x="9575257" y="12890"/>
                    <a:pt x="9538569" y="49192"/>
                  </a:cubicBezTo>
                  <a:cubicBezTo>
                    <a:pt x="9493385" y="94377"/>
                    <a:pt x="9404174" y="94377"/>
                    <a:pt x="9358989" y="49192"/>
                  </a:cubicBezTo>
                  <a:cubicBezTo>
                    <a:pt x="9322301" y="12890"/>
                    <a:pt x="9246994" y="12890"/>
                    <a:pt x="9210305" y="49192"/>
                  </a:cubicBezTo>
                  <a:cubicBezTo>
                    <a:pt x="9164734" y="94377"/>
                    <a:pt x="9075910" y="94377"/>
                    <a:pt x="9030340" y="49192"/>
                  </a:cubicBezTo>
                  <a:cubicBezTo>
                    <a:pt x="8993651" y="12890"/>
                    <a:pt x="8918343" y="12890"/>
                    <a:pt x="8881655" y="49192"/>
                  </a:cubicBezTo>
                  <a:cubicBezTo>
                    <a:pt x="8836085" y="94377"/>
                    <a:pt x="8747260" y="94377"/>
                    <a:pt x="8701690" y="49192"/>
                  </a:cubicBezTo>
                  <a:cubicBezTo>
                    <a:pt x="8665001" y="12890"/>
                    <a:pt x="8589694" y="12890"/>
                    <a:pt x="8553006" y="49192"/>
                  </a:cubicBezTo>
                  <a:cubicBezTo>
                    <a:pt x="8507821" y="94377"/>
                    <a:pt x="8418611" y="94377"/>
                    <a:pt x="8373427" y="49192"/>
                  </a:cubicBezTo>
                  <a:cubicBezTo>
                    <a:pt x="8336352" y="12890"/>
                    <a:pt x="8261430" y="12890"/>
                    <a:pt x="8224742" y="49192"/>
                  </a:cubicBezTo>
                  <a:cubicBezTo>
                    <a:pt x="8179558" y="94377"/>
                    <a:pt x="8090347" y="94377"/>
                    <a:pt x="8045163" y="49192"/>
                  </a:cubicBezTo>
                  <a:cubicBezTo>
                    <a:pt x="8008474" y="12890"/>
                    <a:pt x="7933167" y="12890"/>
                    <a:pt x="7896479" y="49192"/>
                  </a:cubicBezTo>
                  <a:cubicBezTo>
                    <a:pt x="7851294" y="94377"/>
                    <a:pt x="7762084" y="94377"/>
                    <a:pt x="7716899" y="49192"/>
                  </a:cubicBezTo>
                  <a:cubicBezTo>
                    <a:pt x="7680211" y="12890"/>
                    <a:pt x="7604903" y="12890"/>
                    <a:pt x="7568215" y="49192"/>
                  </a:cubicBezTo>
                  <a:cubicBezTo>
                    <a:pt x="7523031" y="94377"/>
                    <a:pt x="7433820" y="94377"/>
                    <a:pt x="7388636" y="49192"/>
                  </a:cubicBezTo>
                  <a:cubicBezTo>
                    <a:pt x="7351947" y="12890"/>
                    <a:pt x="7277026" y="12890"/>
                    <a:pt x="7239951" y="49192"/>
                  </a:cubicBezTo>
                  <a:cubicBezTo>
                    <a:pt x="7194767" y="94377"/>
                    <a:pt x="7105557" y="94377"/>
                    <a:pt x="7060372" y="49192"/>
                  </a:cubicBezTo>
                  <a:cubicBezTo>
                    <a:pt x="7023683" y="12890"/>
                    <a:pt x="6948376" y="12890"/>
                    <a:pt x="6911688" y="49192"/>
                  </a:cubicBezTo>
                  <a:cubicBezTo>
                    <a:pt x="6866503" y="94377"/>
                    <a:pt x="6777293" y="94377"/>
                    <a:pt x="6732108" y="49192"/>
                  </a:cubicBezTo>
                  <a:cubicBezTo>
                    <a:pt x="6695420" y="12890"/>
                    <a:pt x="6620112" y="12890"/>
                    <a:pt x="6583424" y="49192"/>
                  </a:cubicBezTo>
                  <a:cubicBezTo>
                    <a:pt x="6537853" y="94377"/>
                    <a:pt x="6449029" y="94377"/>
                    <a:pt x="6403458" y="49192"/>
                  </a:cubicBezTo>
                  <a:cubicBezTo>
                    <a:pt x="6366770" y="12890"/>
                    <a:pt x="6291849" y="12890"/>
                    <a:pt x="6254774" y="49192"/>
                  </a:cubicBezTo>
                  <a:cubicBezTo>
                    <a:pt x="6209589" y="94377"/>
                    <a:pt x="6120379" y="94377"/>
                    <a:pt x="6075195" y="49192"/>
                  </a:cubicBezTo>
                  <a:cubicBezTo>
                    <a:pt x="6038506" y="12890"/>
                    <a:pt x="5963585" y="12890"/>
                    <a:pt x="5926511" y="49192"/>
                  </a:cubicBezTo>
                  <a:cubicBezTo>
                    <a:pt x="5881326" y="94377"/>
                    <a:pt x="5792115" y="94377"/>
                    <a:pt x="5746931" y="49192"/>
                  </a:cubicBezTo>
                  <a:cubicBezTo>
                    <a:pt x="5710243" y="12890"/>
                    <a:pt x="5634935" y="12890"/>
                    <a:pt x="5598247" y="49192"/>
                  </a:cubicBezTo>
                  <a:cubicBezTo>
                    <a:pt x="5553062" y="94377"/>
                    <a:pt x="5463852" y="94377"/>
                    <a:pt x="5418281" y="49192"/>
                  </a:cubicBezTo>
                  <a:cubicBezTo>
                    <a:pt x="5381593" y="12890"/>
                    <a:pt x="5306672" y="12890"/>
                    <a:pt x="5269597" y="49192"/>
                  </a:cubicBezTo>
                  <a:cubicBezTo>
                    <a:pt x="5224413" y="94377"/>
                    <a:pt x="5135202" y="94377"/>
                    <a:pt x="5090018" y="49192"/>
                  </a:cubicBezTo>
                  <a:cubicBezTo>
                    <a:pt x="5053330" y="12890"/>
                    <a:pt x="4978408" y="12890"/>
                    <a:pt x="4941333" y="49192"/>
                  </a:cubicBezTo>
                  <a:cubicBezTo>
                    <a:pt x="4895763" y="94377"/>
                    <a:pt x="4806939" y="94377"/>
                    <a:pt x="4761368" y="49192"/>
                  </a:cubicBezTo>
                  <a:cubicBezTo>
                    <a:pt x="4724679" y="12890"/>
                    <a:pt x="4649372" y="12890"/>
                    <a:pt x="4612684" y="49192"/>
                  </a:cubicBezTo>
                  <a:cubicBezTo>
                    <a:pt x="4567499" y="94377"/>
                    <a:pt x="4478289" y="94377"/>
                    <a:pt x="4433104" y="49192"/>
                  </a:cubicBezTo>
                  <a:cubicBezTo>
                    <a:pt x="4396416" y="12890"/>
                    <a:pt x="4321495" y="12890"/>
                    <a:pt x="4284420" y="49192"/>
                  </a:cubicBezTo>
                  <a:cubicBezTo>
                    <a:pt x="4239235" y="94377"/>
                    <a:pt x="4150025" y="94377"/>
                    <a:pt x="4104840" y="49192"/>
                  </a:cubicBezTo>
                  <a:cubicBezTo>
                    <a:pt x="4068152" y="12890"/>
                    <a:pt x="3992845" y="12890"/>
                    <a:pt x="3956156" y="49192"/>
                  </a:cubicBezTo>
                  <a:cubicBezTo>
                    <a:pt x="3910586" y="94377"/>
                    <a:pt x="3821761" y="94377"/>
                    <a:pt x="3776190" y="49192"/>
                  </a:cubicBezTo>
                  <a:cubicBezTo>
                    <a:pt x="3739502" y="12890"/>
                    <a:pt x="3664581" y="12890"/>
                    <a:pt x="3627506" y="49192"/>
                  </a:cubicBezTo>
                  <a:cubicBezTo>
                    <a:pt x="3582322" y="94377"/>
                    <a:pt x="3493111" y="94377"/>
                    <a:pt x="3447541" y="49192"/>
                  </a:cubicBezTo>
                  <a:cubicBezTo>
                    <a:pt x="3410852" y="12890"/>
                    <a:pt x="3335545" y="12890"/>
                    <a:pt x="3298857" y="49192"/>
                  </a:cubicBezTo>
                  <a:cubicBezTo>
                    <a:pt x="3253286" y="94377"/>
                    <a:pt x="3164462" y="94377"/>
                    <a:pt x="3118891" y="49192"/>
                  </a:cubicBezTo>
                  <a:cubicBezTo>
                    <a:pt x="3082202" y="12890"/>
                    <a:pt x="3006895" y="12890"/>
                    <a:pt x="2970207" y="49192"/>
                  </a:cubicBezTo>
                  <a:cubicBezTo>
                    <a:pt x="2924636" y="94377"/>
                    <a:pt x="2835812" y="94377"/>
                    <a:pt x="2790241" y="49192"/>
                  </a:cubicBezTo>
                  <a:cubicBezTo>
                    <a:pt x="2753553" y="12890"/>
                    <a:pt x="2678245" y="12890"/>
                    <a:pt x="2641557" y="49192"/>
                  </a:cubicBezTo>
                  <a:cubicBezTo>
                    <a:pt x="2596373" y="94377"/>
                    <a:pt x="2507162" y="94377"/>
                    <a:pt x="2461977" y="49192"/>
                  </a:cubicBezTo>
                  <a:cubicBezTo>
                    <a:pt x="2425289" y="12890"/>
                    <a:pt x="2349982" y="12890"/>
                    <a:pt x="2313293" y="49192"/>
                  </a:cubicBezTo>
                  <a:cubicBezTo>
                    <a:pt x="2268109" y="94377"/>
                    <a:pt x="2178898" y="94377"/>
                    <a:pt x="2133714" y="49192"/>
                  </a:cubicBezTo>
                  <a:cubicBezTo>
                    <a:pt x="2097025" y="12890"/>
                    <a:pt x="2021718" y="12890"/>
                    <a:pt x="1985030" y="49192"/>
                  </a:cubicBezTo>
                  <a:cubicBezTo>
                    <a:pt x="1939845" y="94377"/>
                    <a:pt x="1850635" y="94377"/>
                    <a:pt x="1805450" y="49192"/>
                  </a:cubicBezTo>
                  <a:cubicBezTo>
                    <a:pt x="1768762" y="12890"/>
                    <a:pt x="1693454" y="12890"/>
                    <a:pt x="1656766" y="49192"/>
                  </a:cubicBezTo>
                  <a:cubicBezTo>
                    <a:pt x="1611195" y="94377"/>
                    <a:pt x="1522371" y="94377"/>
                    <a:pt x="1476800" y="49192"/>
                  </a:cubicBezTo>
                  <a:cubicBezTo>
                    <a:pt x="1440112" y="12890"/>
                    <a:pt x="1364804" y="12890"/>
                    <a:pt x="1328116" y="49192"/>
                  </a:cubicBezTo>
                  <a:cubicBezTo>
                    <a:pt x="1282545" y="94377"/>
                    <a:pt x="1193721" y="94377"/>
                    <a:pt x="1148150" y="49192"/>
                  </a:cubicBezTo>
                  <a:cubicBezTo>
                    <a:pt x="1111462" y="12890"/>
                    <a:pt x="1036155" y="12890"/>
                    <a:pt x="999466" y="49192"/>
                  </a:cubicBezTo>
                  <a:cubicBezTo>
                    <a:pt x="954282" y="94377"/>
                    <a:pt x="865071" y="94377"/>
                    <a:pt x="819887" y="49192"/>
                  </a:cubicBezTo>
                  <a:cubicBezTo>
                    <a:pt x="783198" y="12890"/>
                    <a:pt x="707891" y="12890"/>
                    <a:pt x="671203" y="49192"/>
                  </a:cubicBezTo>
                  <a:cubicBezTo>
                    <a:pt x="626018" y="94377"/>
                    <a:pt x="536808" y="94377"/>
                    <a:pt x="491623" y="49192"/>
                  </a:cubicBezTo>
                  <a:cubicBezTo>
                    <a:pt x="454935" y="12890"/>
                    <a:pt x="379627" y="12890"/>
                    <a:pt x="342939" y="49192"/>
                  </a:cubicBezTo>
                  <a:cubicBezTo>
                    <a:pt x="297754" y="94377"/>
                    <a:pt x="208544" y="94377"/>
                    <a:pt x="163359" y="49192"/>
                  </a:cubicBezTo>
                  <a:cubicBezTo>
                    <a:pt x="126671" y="12890"/>
                    <a:pt x="51364" y="12890"/>
                    <a:pt x="14675" y="49192"/>
                  </a:cubicBezTo>
                  <a:lnTo>
                    <a:pt x="0" y="33744"/>
                  </a:lnTo>
                  <a:cubicBezTo>
                    <a:pt x="45185" y="-11441"/>
                    <a:pt x="134395" y="-11055"/>
                    <a:pt x="179580" y="33744"/>
                  </a:cubicBezTo>
                  <a:cubicBezTo>
                    <a:pt x="216268" y="70433"/>
                    <a:pt x="291575" y="70433"/>
                    <a:pt x="328264" y="33744"/>
                  </a:cubicBezTo>
                  <a:cubicBezTo>
                    <a:pt x="373448" y="-11055"/>
                    <a:pt x="462659" y="-11441"/>
                    <a:pt x="507843" y="33744"/>
                  </a:cubicBezTo>
                  <a:cubicBezTo>
                    <a:pt x="544531" y="70433"/>
                    <a:pt x="619839" y="70433"/>
                    <a:pt x="656527" y="33744"/>
                  </a:cubicBezTo>
                  <a:cubicBezTo>
                    <a:pt x="701712" y="-11441"/>
                    <a:pt x="790922" y="-11055"/>
                    <a:pt x="836107" y="33744"/>
                  </a:cubicBezTo>
                  <a:cubicBezTo>
                    <a:pt x="872795" y="70433"/>
                    <a:pt x="948103" y="70433"/>
                    <a:pt x="984791" y="33744"/>
                  </a:cubicBezTo>
                  <a:cubicBezTo>
                    <a:pt x="1030362" y="-11441"/>
                    <a:pt x="1119186" y="-11055"/>
                    <a:pt x="1164757" y="33744"/>
                  </a:cubicBezTo>
                  <a:cubicBezTo>
                    <a:pt x="1201445" y="70433"/>
                    <a:pt x="1276753" y="70433"/>
                    <a:pt x="1313441" y="33744"/>
                  </a:cubicBezTo>
                  <a:cubicBezTo>
                    <a:pt x="1359011" y="-11055"/>
                    <a:pt x="1447836" y="-11055"/>
                    <a:pt x="1493406" y="33744"/>
                  </a:cubicBezTo>
                  <a:cubicBezTo>
                    <a:pt x="1530095" y="70433"/>
                    <a:pt x="1605402" y="70433"/>
                    <a:pt x="1642091" y="33744"/>
                  </a:cubicBezTo>
                  <a:cubicBezTo>
                    <a:pt x="1687275" y="-11055"/>
                    <a:pt x="1776486" y="-11055"/>
                    <a:pt x="1821670" y="33744"/>
                  </a:cubicBezTo>
                  <a:cubicBezTo>
                    <a:pt x="1858358" y="70433"/>
                    <a:pt x="1933666" y="70433"/>
                    <a:pt x="1970354" y="33744"/>
                  </a:cubicBezTo>
                  <a:cubicBezTo>
                    <a:pt x="2015539" y="-11055"/>
                    <a:pt x="2104749" y="-11441"/>
                    <a:pt x="2149934" y="33744"/>
                  </a:cubicBezTo>
                  <a:cubicBezTo>
                    <a:pt x="2186622" y="70433"/>
                    <a:pt x="2261930" y="70433"/>
                    <a:pt x="2298618" y="33744"/>
                  </a:cubicBezTo>
                  <a:cubicBezTo>
                    <a:pt x="2343802" y="-11055"/>
                    <a:pt x="2433013" y="-11055"/>
                    <a:pt x="2478197" y="33744"/>
                  </a:cubicBezTo>
                  <a:cubicBezTo>
                    <a:pt x="2514886" y="70433"/>
                    <a:pt x="2590193" y="70433"/>
                    <a:pt x="2626881" y="33744"/>
                  </a:cubicBezTo>
                  <a:cubicBezTo>
                    <a:pt x="2672066" y="-11055"/>
                    <a:pt x="2761277" y="-11441"/>
                    <a:pt x="2806461" y="33744"/>
                  </a:cubicBezTo>
                  <a:cubicBezTo>
                    <a:pt x="2843150" y="70433"/>
                    <a:pt x="2918457" y="70433"/>
                    <a:pt x="2955145" y="33744"/>
                  </a:cubicBezTo>
                  <a:cubicBezTo>
                    <a:pt x="3000716" y="-11055"/>
                    <a:pt x="3089540" y="-11441"/>
                    <a:pt x="3135111" y="33744"/>
                  </a:cubicBezTo>
                  <a:cubicBezTo>
                    <a:pt x="3171799" y="70433"/>
                    <a:pt x="3246721" y="70433"/>
                    <a:pt x="3283795" y="33744"/>
                  </a:cubicBezTo>
                  <a:cubicBezTo>
                    <a:pt x="3329366" y="-11055"/>
                    <a:pt x="3418190" y="-11055"/>
                    <a:pt x="3463761" y="33744"/>
                  </a:cubicBezTo>
                  <a:cubicBezTo>
                    <a:pt x="3500449" y="70433"/>
                    <a:pt x="3575756" y="70433"/>
                    <a:pt x="3612445" y="33744"/>
                  </a:cubicBezTo>
                  <a:cubicBezTo>
                    <a:pt x="3658016" y="-11055"/>
                    <a:pt x="3746840" y="-11441"/>
                    <a:pt x="3792410" y="33744"/>
                  </a:cubicBezTo>
                  <a:cubicBezTo>
                    <a:pt x="3829099" y="70433"/>
                    <a:pt x="3904406" y="70433"/>
                    <a:pt x="3941095" y="33744"/>
                  </a:cubicBezTo>
                  <a:cubicBezTo>
                    <a:pt x="3986279" y="-11055"/>
                    <a:pt x="4075490" y="-11055"/>
                    <a:pt x="4121060" y="33744"/>
                  </a:cubicBezTo>
                  <a:cubicBezTo>
                    <a:pt x="4157749" y="70433"/>
                    <a:pt x="4233056" y="70433"/>
                    <a:pt x="4269745" y="33744"/>
                  </a:cubicBezTo>
                  <a:cubicBezTo>
                    <a:pt x="4314929" y="-11055"/>
                    <a:pt x="4404140" y="-11055"/>
                    <a:pt x="4449324" y="33744"/>
                  </a:cubicBezTo>
                  <a:cubicBezTo>
                    <a:pt x="4486013" y="70433"/>
                    <a:pt x="4561320" y="70433"/>
                    <a:pt x="4598008" y="33744"/>
                  </a:cubicBezTo>
                  <a:cubicBezTo>
                    <a:pt x="4643193" y="-11441"/>
                    <a:pt x="4732403" y="-11055"/>
                    <a:pt x="4777588" y="33744"/>
                  </a:cubicBezTo>
                  <a:cubicBezTo>
                    <a:pt x="4814276" y="70433"/>
                    <a:pt x="4889584" y="70433"/>
                    <a:pt x="4926272" y="33744"/>
                  </a:cubicBezTo>
                  <a:cubicBezTo>
                    <a:pt x="4971843" y="-11055"/>
                    <a:pt x="5060667" y="-11055"/>
                    <a:pt x="5106238" y="33744"/>
                  </a:cubicBezTo>
                  <a:cubicBezTo>
                    <a:pt x="5142926" y="70433"/>
                    <a:pt x="5217847" y="70433"/>
                    <a:pt x="5254922" y="33744"/>
                  </a:cubicBezTo>
                  <a:cubicBezTo>
                    <a:pt x="5300493" y="-11055"/>
                    <a:pt x="5389317" y="-11055"/>
                    <a:pt x="5434887" y="33744"/>
                  </a:cubicBezTo>
                  <a:cubicBezTo>
                    <a:pt x="5471576" y="70433"/>
                    <a:pt x="5546497" y="70433"/>
                    <a:pt x="5583572" y="33744"/>
                  </a:cubicBezTo>
                  <a:cubicBezTo>
                    <a:pt x="5628756" y="-11055"/>
                    <a:pt x="5717967" y="-11441"/>
                    <a:pt x="5763538" y="33744"/>
                  </a:cubicBezTo>
                  <a:cubicBezTo>
                    <a:pt x="5800226" y="70433"/>
                    <a:pt x="5875533" y="70433"/>
                    <a:pt x="5912221" y="33744"/>
                  </a:cubicBezTo>
                  <a:cubicBezTo>
                    <a:pt x="5957406" y="-11441"/>
                    <a:pt x="6046617" y="-11055"/>
                    <a:pt x="6091801" y="33744"/>
                  </a:cubicBezTo>
                  <a:cubicBezTo>
                    <a:pt x="6128489" y="70433"/>
                    <a:pt x="6203797" y="70433"/>
                    <a:pt x="6240485" y="33744"/>
                  </a:cubicBezTo>
                  <a:cubicBezTo>
                    <a:pt x="6285669" y="-11441"/>
                    <a:pt x="6374880" y="-11055"/>
                    <a:pt x="6420065" y="33744"/>
                  </a:cubicBezTo>
                  <a:cubicBezTo>
                    <a:pt x="6456753" y="70433"/>
                    <a:pt x="6532060" y="70433"/>
                    <a:pt x="6568749" y="33744"/>
                  </a:cubicBezTo>
                  <a:cubicBezTo>
                    <a:pt x="6613933" y="-11441"/>
                    <a:pt x="6703144" y="-11055"/>
                    <a:pt x="6748328" y="33744"/>
                  </a:cubicBezTo>
                  <a:cubicBezTo>
                    <a:pt x="6785017" y="70433"/>
                    <a:pt x="6860324" y="70433"/>
                    <a:pt x="6897012" y="33744"/>
                  </a:cubicBezTo>
                  <a:cubicBezTo>
                    <a:pt x="6942583" y="-11055"/>
                    <a:pt x="7031408" y="-11055"/>
                    <a:pt x="7076592" y="33744"/>
                  </a:cubicBezTo>
                  <a:cubicBezTo>
                    <a:pt x="7113280" y="70433"/>
                    <a:pt x="7188588" y="70433"/>
                    <a:pt x="7225276" y="33744"/>
                  </a:cubicBezTo>
                  <a:cubicBezTo>
                    <a:pt x="7270847" y="-11055"/>
                    <a:pt x="7359671" y="-11055"/>
                    <a:pt x="7405242" y="33744"/>
                  </a:cubicBezTo>
                  <a:cubicBezTo>
                    <a:pt x="7441930" y="70433"/>
                    <a:pt x="7517237" y="70433"/>
                    <a:pt x="7553926" y="33744"/>
                  </a:cubicBezTo>
                  <a:cubicBezTo>
                    <a:pt x="7599111" y="-11055"/>
                    <a:pt x="7688321" y="-11055"/>
                    <a:pt x="7733505" y="33744"/>
                  </a:cubicBezTo>
                  <a:cubicBezTo>
                    <a:pt x="7770194" y="70433"/>
                    <a:pt x="7845501" y="70433"/>
                    <a:pt x="7882190" y="33744"/>
                  </a:cubicBezTo>
                  <a:cubicBezTo>
                    <a:pt x="7927374" y="-11055"/>
                    <a:pt x="8016585" y="-11055"/>
                    <a:pt x="8061769" y="33744"/>
                  </a:cubicBezTo>
                  <a:cubicBezTo>
                    <a:pt x="8098457" y="70433"/>
                    <a:pt x="8173765" y="70433"/>
                    <a:pt x="8210453" y="33744"/>
                  </a:cubicBezTo>
                  <a:cubicBezTo>
                    <a:pt x="8255638" y="-11055"/>
                    <a:pt x="8344848" y="-11055"/>
                    <a:pt x="8390418" y="33744"/>
                  </a:cubicBezTo>
                  <a:cubicBezTo>
                    <a:pt x="8427107" y="70433"/>
                    <a:pt x="8502028" y="70433"/>
                    <a:pt x="8539103" y="33744"/>
                  </a:cubicBezTo>
                  <a:cubicBezTo>
                    <a:pt x="8584287" y="-11055"/>
                    <a:pt x="8673498" y="-11055"/>
                    <a:pt x="8718682" y="33744"/>
                  </a:cubicBezTo>
                  <a:cubicBezTo>
                    <a:pt x="8755371" y="70433"/>
                    <a:pt x="8830678" y="70433"/>
                    <a:pt x="8867366" y="33744"/>
                  </a:cubicBezTo>
                  <a:cubicBezTo>
                    <a:pt x="8912937" y="-11055"/>
                    <a:pt x="9001761" y="-11055"/>
                    <a:pt x="9047332" y="33744"/>
                  </a:cubicBezTo>
                  <a:cubicBezTo>
                    <a:pt x="9084020" y="70433"/>
                    <a:pt x="9159328" y="70433"/>
                    <a:pt x="9196016" y="33744"/>
                  </a:cubicBezTo>
                  <a:cubicBezTo>
                    <a:pt x="9241200" y="-11055"/>
                    <a:pt x="9330411" y="-11055"/>
                    <a:pt x="9375596" y="33744"/>
                  </a:cubicBezTo>
                  <a:cubicBezTo>
                    <a:pt x="9412284" y="70433"/>
                    <a:pt x="9487591" y="70433"/>
                    <a:pt x="9524280" y="33744"/>
                  </a:cubicBezTo>
                  <a:cubicBezTo>
                    <a:pt x="9569464" y="-11055"/>
                    <a:pt x="9658675" y="-11055"/>
                    <a:pt x="9703859" y="33744"/>
                  </a:cubicBezTo>
                  <a:cubicBezTo>
                    <a:pt x="9740548" y="70433"/>
                    <a:pt x="9815855" y="70433"/>
                    <a:pt x="9852543" y="33744"/>
                  </a:cubicBezTo>
                  <a:cubicBezTo>
                    <a:pt x="9897728" y="-11055"/>
                    <a:pt x="9986939" y="-11441"/>
                    <a:pt x="10032123" y="33744"/>
                  </a:cubicBezTo>
                  <a:cubicBezTo>
                    <a:pt x="10068811" y="70433"/>
                    <a:pt x="10143733" y="70433"/>
                    <a:pt x="10180807" y="33744"/>
                  </a:cubicBezTo>
                  <a:cubicBezTo>
                    <a:pt x="10225992" y="-11441"/>
                    <a:pt x="10315202" y="-11055"/>
                    <a:pt x="10360773" y="33744"/>
                  </a:cubicBezTo>
                  <a:cubicBezTo>
                    <a:pt x="10397461" y="70433"/>
                    <a:pt x="10472768" y="70433"/>
                    <a:pt x="10509457" y="33744"/>
                  </a:cubicBezTo>
                  <a:cubicBezTo>
                    <a:pt x="10555028" y="-11055"/>
                    <a:pt x="10643851" y="-11441"/>
                    <a:pt x="10689036" y="33744"/>
                  </a:cubicBezTo>
                  <a:cubicBezTo>
                    <a:pt x="10725725" y="70433"/>
                    <a:pt x="10801032" y="70433"/>
                    <a:pt x="10837721" y="33744"/>
                  </a:cubicBezTo>
                  <a:cubicBezTo>
                    <a:pt x="10882905" y="-11441"/>
                    <a:pt x="10972115" y="-11055"/>
                    <a:pt x="11017687" y="33744"/>
                  </a:cubicBezTo>
                  <a:cubicBezTo>
                    <a:pt x="11054374" y="70433"/>
                    <a:pt x="11129682" y="70433"/>
                    <a:pt x="11166371" y="33744"/>
                  </a:cubicBezTo>
                  <a:cubicBezTo>
                    <a:pt x="11211555" y="-11055"/>
                    <a:pt x="11300765" y="-11441"/>
                    <a:pt x="11345950" y="33744"/>
                  </a:cubicBezTo>
                  <a:cubicBezTo>
                    <a:pt x="11382638" y="70433"/>
                    <a:pt x="11457946" y="70433"/>
                    <a:pt x="11494635" y="33744"/>
                  </a:cubicBezTo>
                  <a:cubicBezTo>
                    <a:pt x="11539818" y="-11055"/>
                    <a:pt x="11629029" y="-11441"/>
                    <a:pt x="11674214" y="33744"/>
                  </a:cubicBezTo>
                  <a:cubicBezTo>
                    <a:pt x="11710901" y="70433"/>
                    <a:pt x="11786209" y="70433"/>
                    <a:pt x="11822898" y="33744"/>
                  </a:cubicBezTo>
                  <a:cubicBezTo>
                    <a:pt x="11868082" y="-11055"/>
                    <a:pt x="11957292" y="-11441"/>
                    <a:pt x="12002477" y="33744"/>
                  </a:cubicBezTo>
                  <a:cubicBezTo>
                    <a:pt x="12039165" y="70433"/>
                    <a:pt x="12114473" y="70433"/>
                    <a:pt x="12151162" y="33744"/>
                  </a:cubicBezTo>
                  <a:cubicBezTo>
                    <a:pt x="12196346" y="-11055"/>
                    <a:pt x="12285556" y="-11441"/>
                    <a:pt x="12330741" y="33744"/>
                  </a:cubicBezTo>
                  <a:cubicBezTo>
                    <a:pt x="12367429" y="70433"/>
                    <a:pt x="12442737" y="70433"/>
                    <a:pt x="12479425" y="33744"/>
                  </a:cubicBezTo>
                  <a:cubicBezTo>
                    <a:pt x="12524609" y="-11055"/>
                    <a:pt x="12613820" y="-11055"/>
                    <a:pt x="12659390" y="33744"/>
                  </a:cubicBezTo>
                  <a:cubicBezTo>
                    <a:pt x="12696079" y="70433"/>
                    <a:pt x="12771387" y="70433"/>
                    <a:pt x="12808074" y="33744"/>
                  </a:cubicBezTo>
                  <a:cubicBezTo>
                    <a:pt x="12853260" y="-11055"/>
                    <a:pt x="12942470" y="-11055"/>
                    <a:pt x="12987654" y="33744"/>
                  </a:cubicBezTo>
                  <a:cubicBezTo>
                    <a:pt x="13024343" y="70433"/>
                    <a:pt x="13099651" y="70433"/>
                    <a:pt x="13136338" y="33744"/>
                  </a:cubicBezTo>
                  <a:cubicBezTo>
                    <a:pt x="13181523" y="-11055"/>
                    <a:pt x="13270734" y="-11055"/>
                    <a:pt x="13315917" y="33744"/>
                  </a:cubicBezTo>
                  <a:cubicBezTo>
                    <a:pt x="13352606" y="70433"/>
                    <a:pt x="13427914" y="70433"/>
                    <a:pt x="13464602" y="33744"/>
                  </a:cubicBezTo>
                  <a:cubicBezTo>
                    <a:pt x="13509787" y="-11441"/>
                    <a:pt x="13598997" y="-11055"/>
                    <a:pt x="13644181" y="33744"/>
                  </a:cubicBezTo>
                  <a:cubicBezTo>
                    <a:pt x="13680870" y="70433"/>
                    <a:pt x="13755791" y="70433"/>
                    <a:pt x="13792865" y="33744"/>
                  </a:cubicBezTo>
                  <a:cubicBezTo>
                    <a:pt x="13838050" y="-11055"/>
                    <a:pt x="13927261" y="-11055"/>
                    <a:pt x="13972445" y="33744"/>
                  </a:cubicBezTo>
                  <a:cubicBezTo>
                    <a:pt x="14009133" y="70433"/>
                    <a:pt x="14084055" y="70433"/>
                    <a:pt x="14121129" y="33744"/>
                  </a:cubicBezTo>
                  <a:cubicBezTo>
                    <a:pt x="14166314" y="-11055"/>
                    <a:pt x="14255524" y="-11055"/>
                    <a:pt x="14300708" y="33744"/>
                  </a:cubicBezTo>
                  <a:cubicBezTo>
                    <a:pt x="14337397" y="70433"/>
                    <a:pt x="14412319" y="70433"/>
                    <a:pt x="14449393" y="33744"/>
                  </a:cubicBezTo>
                  <a:cubicBezTo>
                    <a:pt x="14494578" y="-11055"/>
                    <a:pt x="14583788" y="-11441"/>
                    <a:pt x="14629359" y="33744"/>
                  </a:cubicBezTo>
                  <a:cubicBezTo>
                    <a:pt x="14666047" y="70433"/>
                    <a:pt x="14741354" y="70433"/>
                    <a:pt x="14778043" y="33744"/>
                  </a:cubicBezTo>
                  <a:cubicBezTo>
                    <a:pt x="14823227" y="-11055"/>
                    <a:pt x="14912438" y="-11441"/>
                    <a:pt x="14957622" y="33744"/>
                  </a:cubicBezTo>
                  <a:cubicBezTo>
                    <a:pt x="14994311" y="70433"/>
                    <a:pt x="15069232" y="70433"/>
                    <a:pt x="15106307" y="33744"/>
                  </a:cubicBezTo>
                  <a:cubicBezTo>
                    <a:pt x="15151490" y="-11055"/>
                    <a:pt x="15240702" y="-11055"/>
                    <a:pt x="15286272" y="33744"/>
                  </a:cubicBezTo>
                  <a:cubicBezTo>
                    <a:pt x="15322960" y="70433"/>
                    <a:pt x="15398268" y="70433"/>
                    <a:pt x="15434957" y="33744"/>
                  </a:cubicBezTo>
                  <a:cubicBezTo>
                    <a:pt x="15480141" y="-11055"/>
                    <a:pt x="15569351" y="-11441"/>
                    <a:pt x="15614921" y="33744"/>
                  </a:cubicBezTo>
                  <a:cubicBezTo>
                    <a:pt x="15651610" y="70433"/>
                    <a:pt x="15726532" y="70433"/>
                    <a:pt x="15763606" y="33744"/>
                  </a:cubicBezTo>
                  <a:cubicBezTo>
                    <a:pt x="15808791" y="-11441"/>
                    <a:pt x="15898001" y="-11055"/>
                    <a:pt x="15943185" y="33744"/>
                  </a:cubicBezTo>
                  <a:cubicBezTo>
                    <a:pt x="15979874" y="70433"/>
                    <a:pt x="16055182" y="70433"/>
                    <a:pt x="16091869" y="33744"/>
                  </a:cubicBezTo>
                  <a:cubicBezTo>
                    <a:pt x="16137054" y="-11055"/>
                    <a:pt x="16226265" y="-11441"/>
                    <a:pt x="16271449" y="33744"/>
                  </a:cubicBezTo>
                  <a:cubicBezTo>
                    <a:pt x="16308137" y="70433"/>
                    <a:pt x="16383059" y="70433"/>
                    <a:pt x="16420133" y="33744"/>
                  </a:cubicBezTo>
                  <a:cubicBezTo>
                    <a:pt x="16465703" y="-11055"/>
                    <a:pt x="16554528" y="-11441"/>
                    <a:pt x="16600099" y="33744"/>
                  </a:cubicBezTo>
                  <a:cubicBezTo>
                    <a:pt x="16636788" y="70433"/>
                    <a:pt x="16712094" y="70433"/>
                    <a:pt x="16748783" y="33744"/>
                  </a:cubicBezTo>
                  <a:cubicBezTo>
                    <a:pt x="16793968" y="-11055"/>
                    <a:pt x="16883178" y="-11441"/>
                    <a:pt x="16928750" y="33744"/>
                  </a:cubicBezTo>
                  <a:cubicBezTo>
                    <a:pt x="16965436" y="70433"/>
                    <a:pt x="17040358" y="70433"/>
                    <a:pt x="17077434" y="33744"/>
                  </a:cubicBezTo>
                  <a:cubicBezTo>
                    <a:pt x="17123004" y="-11441"/>
                    <a:pt x="17211828" y="-11055"/>
                    <a:pt x="17257398" y="33744"/>
                  </a:cubicBezTo>
                  <a:cubicBezTo>
                    <a:pt x="17294086" y="70433"/>
                    <a:pt x="17369394" y="70433"/>
                    <a:pt x="17406082" y="33744"/>
                  </a:cubicBezTo>
                  <a:cubicBezTo>
                    <a:pt x="17451268" y="-11055"/>
                    <a:pt x="17540478" y="-11055"/>
                    <a:pt x="17585662" y="33744"/>
                  </a:cubicBezTo>
                  <a:cubicBezTo>
                    <a:pt x="17622350" y="70433"/>
                    <a:pt x="17697658" y="70433"/>
                    <a:pt x="17734346" y="33744"/>
                  </a:cubicBezTo>
                  <a:cubicBezTo>
                    <a:pt x="17779532" y="-11055"/>
                    <a:pt x="17868742" y="-11055"/>
                    <a:pt x="17914312" y="33744"/>
                  </a:cubicBezTo>
                  <a:cubicBezTo>
                    <a:pt x="17951000" y="70433"/>
                    <a:pt x="18026308" y="70433"/>
                    <a:pt x="18062996" y="33744"/>
                  </a:cubicBezTo>
                  <a:cubicBezTo>
                    <a:pt x="18108182" y="-11055"/>
                    <a:pt x="18197392" y="-11055"/>
                    <a:pt x="18242576" y="33744"/>
                  </a:cubicBezTo>
                  <a:cubicBezTo>
                    <a:pt x="18279264" y="70433"/>
                    <a:pt x="18354572" y="70433"/>
                    <a:pt x="18391260" y="33744"/>
                  </a:cubicBezTo>
                  <a:cubicBezTo>
                    <a:pt x="18436446" y="-11055"/>
                    <a:pt x="18525656" y="-11055"/>
                    <a:pt x="18570840" y="33744"/>
                  </a:cubicBezTo>
                  <a:cubicBezTo>
                    <a:pt x="18607914" y="70433"/>
                    <a:pt x="18682834" y="70433"/>
                    <a:pt x="18719524" y="33744"/>
                  </a:cubicBezTo>
                  <a:cubicBezTo>
                    <a:pt x="18764708" y="-11055"/>
                    <a:pt x="18853920" y="-11055"/>
                    <a:pt x="18899490" y="33744"/>
                  </a:cubicBezTo>
                  <a:cubicBezTo>
                    <a:pt x="18936178" y="70433"/>
                    <a:pt x="19011486" y="70433"/>
                    <a:pt x="19048174" y="33744"/>
                  </a:cubicBezTo>
                  <a:cubicBezTo>
                    <a:pt x="19093744" y="-11055"/>
                    <a:pt x="19182568" y="-11055"/>
                    <a:pt x="19228140" y="33744"/>
                  </a:cubicBezTo>
                  <a:cubicBezTo>
                    <a:pt x="19264828" y="70433"/>
                    <a:pt x="19340136" y="70433"/>
                    <a:pt x="19376822" y="33744"/>
                  </a:cubicBezTo>
                  <a:cubicBezTo>
                    <a:pt x="19422008" y="-11055"/>
                    <a:pt x="19511218" y="-11441"/>
                    <a:pt x="19556788" y="33744"/>
                  </a:cubicBezTo>
                  <a:cubicBezTo>
                    <a:pt x="19593478" y="70433"/>
                    <a:pt x="19668398" y="70433"/>
                    <a:pt x="19705474" y="33744"/>
                  </a:cubicBezTo>
                  <a:cubicBezTo>
                    <a:pt x="19750658" y="-11055"/>
                    <a:pt x="19839868" y="-11055"/>
                    <a:pt x="19885054" y="33744"/>
                  </a:cubicBezTo>
                  <a:cubicBezTo>
                    <a:pt x="19921740" y="70433"/>
                    <a:pt x="19996662" y="70433"/>
                    <a:pt x="20033736" y="33744"/>
                  </a:cubicBezTo>
                  <a:cubicBezTo>
                    <a:pt x="20078920" y="-11055"/>
                    <a:pt x="20168130" y="-11055"/>
                    <a:pt x="20213318" y="33744"/>
                  </a:cubicBezTo>
                  <a:cubicBezTo>
                    <a:pt x="20250004" y="70433"/>
                    <a:pt x="20325312" y="70433"/>
                    <a:pt x="20362000" y="33744"/>
                  </a:cubicBezTo>
                  <a:cubicBezTo>
                    <a:pt x="20407184" y="-11055"/>
                    <a:pt x="20496394" y="-11441"/>
                    <a:pt x="20541580" y="33744"/>
                  </a:cubicBezTo>
                  <a:cubicBezTo>
                    <a:pt x="20578268" y="70433"/>
                    <a:pt x="20653576" y="70433"/>
                    <a:pt x="20690264" y="33744"/>
                  </a:cubicBezTo>
                  <a:cubicBezTo>
                    <a:pt x="20735448" y="-11441"/>
                    <a:pt x="20824658" y="-11055"/>
                    <a:pt x="20869844" y="33744"/>
                  </a:cubicBezTo>
                  <a:cubicBezTo>
                    <a:pt x="20906530" y="70433"/>
                    <a:pt x="20981838" y="70433"/>
                    <a:pt x="21018528" y="33744"/>
                  </a:cubicBezTo>
                  <a:cubicBezTo>
                    <a:pt x="21063712" y="-11055"/>
                    <a:pt x="21152922" y="-11441"/>
                    <a:pt x="21198492" y="33744"/>
                  </a:cubicBezTo>
                  <a:cubicBezTo>
                    <a:pt x="21235182" y="70433"/>
                    <a:pt x="21310102" y="70433"/>
                    <a:pt x="21347178" y="33744"/>
                  </a:cubicBezTo>
                  <a:cubicBezTo>
                    <a:pt x="21392748" y="-11441"/>
                    <a:pt x="21481572" y="-11055"/>
                    <a:pt x="21527142" y="33744"/>
                  </a:cubicBezTo>
                  <a:cubicBezTo>
                    <a:pt x="21563832" y="70433"/>
                    <a:pt x="21639140" y="70433"/>
                    <a:pt x="21675828" y="33744"/>
                  </a:cubicBezTo>
                  <a:cubicBezTo>
                    <a:pt x="21721012" y="-11055"/>
                    <a:pt x="21810222" y="-11441"/>
                    <a:pt x="21855406" y="33744"/>
                  </a:cubicBezTo>
                  <a:cubicBezTo>
                    <a:pt x="21892094" y="70433"/>
                    <a:pt x="21967016" y="70433"/>
                    <a:pt x="22004092" y="33744"/>
                  </a:cubicBezTo>
                  <a:cubicBezTo>
                    <a:pt x="22049276" y="-11441"/>
                    <a:pt x="22138486" y="-11055"/>
                    <a:pt x="22184056" y="33744"/>
                  </a:cubicBezTo>
                  <a:cubicBezTo>
                    <a:pt x="22220746" y="70433"/>
                    <a:pt x="22296054" y="70433"/>
                    <a:pt x="22332742" y="33744"/>
                  </a:cubicBezTo>
                  <a:cubicBezTo>
                    <a:pt x="22377926" y="-11055"/>
                    <a:pt x="22467136" y="-11441"/>
                    <a:pt x="22512706" y="33744"/>
                  </a:cubicBezTo>
                  <a:cubicBezTo>
                    <a:pt x="22549396" y="70433"/>
                    <a:pt x="22624316" y="70433"/>
                    <a:pt x="22661390" y="33744"/>
                  </a:cubicBezTo>
                  <a:cubicBezTo>
                    <a:pt x="22706576" y="-11055"/>
                    <a:pt x="22795786" y="-11055"/>
                    <a:pt x="22840970" y="33744"/>
                  </a:cubicBezTo>
                  <a:cubicBezTo>
                    <a:pt x="22877658" y="70433"/>
                    <a:pt x="22952966" y="70433"/>
                    <a:pt x="22989654" y="33744"/>
                  </a:cubicBezTo>
                  <a:lnTo>
                    <a:pt x="23005102" y="49578"/>
                  </a:lnTo>
                  <a:cubicBezTo>
                    <a:pt x="22959918" y="94763"/>
                    <a:pt x="22870708" y="94763"/>
                    <a:pt x="22825138" y="49578"/>
                  </a:cubicBezTo>
                  <a:cubicBezTo>
                    <a:pt x="22788448" y="13276"/>
                    <a:pt x="22713528" y="13276"/>
                    <a:pt x="22676452" y="49578"/>
                  </a:cubicBezTo>
                  <a:cubicBezTo>
                    <a:pt x="22652508" y="71978"/>
                    <a:pt x="22618910" y="83178"/>
                    <a:pt x="22585310" y="83178"/>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84" name="Freeform: Shape 83">
              <a:extLst>
                <a:ext uri="{FF2B5EF4-FFF2-40B4-BE49-F238E27FC236}">
                  <a16:creationId xmlns:a16="http://schemas.microsoft.com/office/drawing/2014/main" id="{D4C356D4-8E10-44DA-86E2-341D5456F0D3}"/>
                </a:ext>
              </a:extLst>
            </p:cNvPr>
            <p:cNvSpPr/>
            <p:nvPr/>
          </p:nvSpPr>
          <p:spPr>
            <a:xfrm>
              <a:off x="-51438" y="7105754"/>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85" name="Freeform: Shape 84">
              <a:extLst>
                <a:ext uri="{FF2B5EF4-FFF2-40B4-BE49-F238E27FC236}">
                  <a16:creationId xmlns:a16="http://schemas.microsoft.com/office/drawing/2014/main" id="{6292E2F0-E69C-451F-AB3E-AF7C4AED8594}"/>
                </a:ext>
              </a:extLst>
            </p:cNvPr>
            <p:cNvSpPr/>
            <p:nvPr/>
          </p:nvSpPr>
          <p:spPr>
            <a:xfrm>
              <a:off x="-51438" y="7379183"/>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86" name="Freeform: Shape 85">
              <a:extLst>
                <a:ext uri="{FF2B5EF4-FFF2-40B4-BE49-F238E27FC236}">
                  <a16:creationId xmlns:a16="http://schemas.microsoft.com/office/drawing/2014/main" id="{447F61AC-9CA2-4BE4-8A16-C41FE62DE50E}"/>
                </a:ext>
              </a:extLst>
            </p:cNvPr>
            <p:cNvSpPr/>
            <p:nvPr/>
          </p:nvSpPr>
          <p:spPr>
            <a:xfrm>
              <a:off x="-51438" y="7652225"/>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2 h 83611"/>
                <a:gd name="connsiteX281" fmla="*/ 22825138 w 23005101"/>
                <a:gd name="connsiteY281" fmla="*/ 49722 h 83611"/>
                <a:gd name="connsiteX282" fmla="*/ 22676452 w 23005101"/>
                <a:gd name="connsiteY282" fmla="*/ 49722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2"/>
                  </a:lnTo>
                  <a:cubicBezTo>
                    <a:pt x="22959918" y="94908"/>
                    <a:pt x="22870708" y="94908"/>
                    <a:pt x="22825138" y="49722"/>
                  </a:cubicBezTo>
                  <a:cubicBezTo>
                    <a:pt x="22788448" y="13034"/>
                    <a:pt x="22713528" y="13034"/>
                    <a:pt x="22676452" y="49722"/>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87" name="Freeform: Shape 86">
              <a:extLst>
                <a:ext uri="{FF2B5EF4-FFF2-40B4-BE49-F238E27FC236}">
                  <a16:creationId xmlns:a16="http://schemas.microsoft.com/office/drawing/2014/main" id="{64A398E4-B693-46F6-8987-43E17E004A0C}"/>
                </a:ext>
              </a:extLst>
            </p:cNvPr>
            <p:cNvSpPr/>
            <p:nvPr/>
          </p:nvSpPr>
          <p:spPr>
            <a:xfrm>
              <a:off x="-51438" y="7925653"/>
              <a:ext cx="23005101" cy="83611"/>
            </a:xfrm>
            <a:custGeom>
              <a:avLst/>
              <a:gdLst>
                <a:gd name="connsiteX0" fmla="*/ 22585310 w 23005101"/>
                <a:gd name="connsiteY0" fmla="*/ 83323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3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3"/>
                  </a:moveTo>
                  <a:cubicBezTo>
                    <a:pt x="22551712" y="83323"/>
                    <a:pt x="22518114" y="72122"/>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2"/>
                    <a:pt x="22618910" y="83323"/>
                    <a:pt x="22585310" y="83323"/>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88" name="Freeform: Shape 87">
              <a:extLst>
                <a:ext uri="{FF2B5EF4-FFF2-40B4-BE49-F238E27FC236}">
                  <a16:creationId xmlns:a16="http://schemas.microsoft.com/office/drawing/2014/main" id="{069C4AA9-4ADC-4BCD-8495-55C73CF71CA1}"/>
                </a:ext>
              </a:extLst>
            </p:cNvPr>
            <p:cNvSpPr/>
            <p:nvPr/>
          </p:nvSpPr>
          <p:spPr>
            <a:xfrm>
              <a:off x="-51438" y="8199081"/>
              <a:ext cx="23005101" cy="83611"/>
            </a:xfrm>
            <a:custGeom>
              <a:avLst/>
              <a:gdLst>
                <a:gd name="connsiteX0" fmla="*/ 22585310 w 23005101"/>
                <a:gd name="connsiteY0" fmla="*/ 83323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3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3"/>
                  </a:moveTo>
                  <a:cubicBezTo>
                    <a:pt x="22551712" y="83323"/>
                    <a:pt x="22518114" y="72123"/>
                    <a:pt x="22495328" y="49337"/>
                  </a:cubicBezTo>
                  <a:cubicBezTo>
                    <a:pt x="22458638" y="13034"/>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3034"/>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3034"/>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3034"/>
                    <a:pt x="20084714" y="12648"/>
                    <a:pt x="20048026" y="49337"/>
                  </a:cubicBezTo>
                  <a:cubicBezTo>
                    <a:pt x="20002842" y="94522"/>
                    <a:pt x="19913632" y="94522"/>
                    <a:pt x="19868446" y="49337"/>
                  </a:cubicBezTo>
                  <a:cubicBezTo>
                    <a:pt x="19831758" y="13034"/>
                    <a:pt x="19756836" y="13034"/>
                    <a:pt x="19719762" y="49337"/>
                  </a:cubicBezTo>
                  <a:cubicBezTo>
                    <a:pt x="19674578" y="94522"/>
                    <a:pt x="19585368" y="94522"/>
                    <a:pt x="19540182" y="49337"/>
                  </a:cubicBezTo>
                  <a:cubicBezTo>
                    <a:pt x="19503494" y="13034"/>
                    <a:pt x="19428188" y="13034"/>
                    <a:pt x="19391498" y="49337"/>
                  </a:cubicBezTo>
                  <a:cubicBezTo>
                    <a:pt x="19346314" y="94522"/>
                    <a:pt x="19257104" y="94522"/>
                    <a:pt x="19211920" y="49337"/>
                  </a:cubicBezTo>
                  <a:cubicBezTo>
                    <a:pt x="19175230" y="13034"/>
                    <a:pt x="19099924" y="13034"/>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3034"/>
                    <a:pt x="18443396" y="13034"/>
                    <a:pt x="18406320" y="49337"/>
                  </a:cubicBezTo>
                  <a:cubicBezTo>
                    <a:pt x="18360750" y="94522"/>
                    <a:pt x="18271926" y="94522"/>
                    <a:pt x="18226356" y="49337"/>
                  </a:cubicBezTo>
                  <a:cubicBezTo>
                    <a:pt x="18189668" y="13034"/>
                    <a:pt x="18114360" y="13034"/>
                    <a:pt x="18077672" y="49337"/>
                  </a:cubicBezTo>
                  <a:cubicBezTo>
                    <a:pt x="18032486" y="94522"/>
                    <a:pt x="17943276" y="94522"/>
                    <a:pt x="17898092" y="49337"/>
                  </a:cubicBezTo>
                  <a:cubicBezTo>
                    <a:pt x="17861404" y="13034"/>
                    <a:pt x="17786482" y="13034"/>
                    <a:pt x="17749408" y="49337"/>
                  </a:cubicBezTo>
                  <a:cubicBezTo>
                    <a:pt x="17704224" y="94522"/>
                    <a:pt x="17615012" y="94522"/>
                    <a:pt x="17569442" y="49337"/>
                  </a:cubicBezTo>
                  <a:cubicBezTo>
                    <a:pt x="17532754" y="13034"/>
                    <a:pt x="17457832" y="13034"/>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3034"/>
                    <a:pt x="16143619" y="13034"/>
                    <a:pt x="16106931" y="49337"/>
                  </a:cubicBezTo>
                  <a:cubicBezTo>
                    <a:pt x="16061361" y="94522"/>
                    <a:pt x="15972536" y="94522"/>
                    <a:pt x="15926966" y="49337"/>
                  </a:cubicBezTo>
                  <a:cubicBezTo>
                    <a:pt x="15890277" y="13034"/>
                    <a:pt x="15815355" y="13034"/>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3034"/>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3034"/>
                    <a:pt x="14501915" y="13034"/>
                    <a:pt x="14465227" y="49337"/>
                  </a:cubicBezTo>
                  <a:cubicBezTo>
                    <a:pt x="14420043" y="94522"/>
                    <a:pt x="14330831" y="94522"/>
                    <a:pt x="14285647" y="49337"/>
                  </a:cubicBezTo>
                  <a:cubicBezTo>
                    <a:pt x="14248959" y="13034"/>
                    <a:pt x="14173652" y="13034"/>
                    <a:pt x="14136963" y="49337"/>
                  </a:cubicBezTo>
                  <a:cubicBezTo>
                    <a:pt x="14091779" y="94522"/>
                    <a:pt x="14002568" y="94522"/>
                    <a:pt x="13957384" y="49337"/>
                  </a:cubicBezTo>
                  <a:cubicBezTo>
                    <a:pt x="13920695" y="13034"/>
                    <a:pt x="13845388" y="13034"/>
                    <a:pt x="13808699" y="49337"/>
                  </a:cubicBezTo>
                  <a:cubicBezTo>
                    <a:pt x="13763516" y="94522"/>
                    <a:pt x="13674304" y="94522"/>
                    <a:pt x="13628734" y="49337"/>
                  </a:cubicBezTo>
                  <a:cubicBezTo>
                    <a:pt x="13592046" y="13034"/>
                    <a:pt x="13516738" y="13034"/>
                    <a:pt x="13480049" y="49337"/>
                  </a:cubicBezTo>
                  <a:cubicBezTo>
                    <a:pt x="13434865" y="94522"/>
                    <a:pt x="13345655" y="94522"/>
                    <a:pt x="13300085" y="49337"/>
                  </a:cubicBezTo>
                  <a:cubicBezTo>
                    <a:pt x="13263396" y="13034"/>
                    <a:pt x="13188474" y="13034"/>
                    <a:pt x="13151400" y="49337"/>
                  </a:cubicBezTo>
                  <a:cubicBezTo>
                    <a:pt x="13106215" y="94522"/>
                    <a:pt x="13017005" y="94522"/>
                    <a:pt x="12971434" y="49337"/>
                  </a:cubicBezTo>
                  <a:cubicBezTo>
                    <a:pt x="12934746" y="13034"/>
                    <a:pt x="12859824" y="13034"/>
                    <a:pt x="12822750" y="49337"/>
                  </a:cubicBezTo>
                  <a:cubicBezTo>
                    <a:pt x="12777565" y="94522"/>
                    <a:pt x="12688355" y="94522"/>
                    <a:pt x="12643171" y="49337"/>
                  </a:cubicBezTo>
                  <a:cubicBezTo>
                    <a:pt x="12606482" y="13034"/>
                    <a:pt x="12531175" y="13034"/>
                    <a:pt x="12494486" y="49337"/>
                  </a:cubicBezTo>
                  <a:cubicBezTo>
                    <a:pt x="12449301" y="94522"/>
                    <a:pt x="12360091" y="94522"/>
                    <a:pt x="12314907" y="49337"/>
                  </a:cubicBezTo>
                  <a:cubicBezTo>
                    <a:pt x="12278218" y="13034"/>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3034"/>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3034"/>
                    <a:pt x="10232171" y="12648"/>
                    <a:pt x="10195096" y="49337"/>
                  </a:cubicBezTo>
                  <a:cubicBezTo>
                    <a:pt x="10149912" y="94522"/>
                    <a:pt x="10060702" y="94522"/>
                    <a:pt x="10015517" y="49337"/>
                  </a:cubicBezTo>
                  <a:cubicBezTo>
                    <a:pt x="9978829" y="13034"/>
                    <a:pt x="9903521" y="13034"/>
                    <a:pt x="9866833" y="49337"/>
                  </a:cubicBezTo>
                  <a:cubicBezTo>
                    <a:pt x="9821648" y="94522"/>
                    <a:pt x="9732437" y="94522"/>
                    <a:pt x="9687253" y="49337"/>
                  </a:cubicBezTo>
                  <a:cubicBezTo>
                    <a:pt x="9650565" y="13034"/>
                    <a:pt x="9575257" y="13034"/>
                    <a:pt x="9538569" y="49337"/>
                  </a:cubicBezTo>
                  <a:cubicBezTo>
                    <a:pt x="9493385" y="94522"/>
                    <a:pt x="9404174" y="94522"/>
                    <a:pt x="9358989" y="49337"/>
                  </a:cubicBezTo>
                  <a:cubicBezTo>
                    <a:pt x="9322301" y="13034"/>
                    <a:pt x="9246994" y="13034"/>
                    <a:pt x="9210305" y="49337"/>
                  </a:cubicBezTo>
                  <a:cubicBezTo>
                    <a:pt x="9164734" y="94522"/>
                    <a:pt x="9075910" y="94522"/>
                    <a:pt x="9030340" y="49337"/>
                  </a:cubicBezTo>
                  <a:cubicBezTo>
                    <a:pt x="8993651" y="13034"/>
                    <a:pt x="8918343" y="13034"/>
                    <a:pt x="8881655" y="49337"/>
                  </a:cubicBezTo>
                  <a:cubicBezTo>
                    <a:pt x="8836085" y="94522"/>
                    <a:pt x="8747260" y="94522"/>
                    <a:pt x="8701690" y="49337"/>
                  </a:cubicBezTo>
                  <a:cubicBezTo>
                    <a:pt x="8665001" y="13034"/>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3034"/>
                    <a:pt x="7604903" y="13034"/>
                    <a:pt x="7568215" y="49337"/>
                  </a:cubicBezTo>
                  <a:cubicBezTo>
                    <a:pt x="7523031" y="94522"/>
                    <a:pt x="7433820" y="94522"/>
                    <a:pt x="7388636" y="49337"/>
                  </a:cubicBezTo>
                  <a:cubicBezTo>
                    <a:pt x="7351947" y="13034"/>
                    <a:pt x="7277026" y="13034"/>
                    <a:pt x="7239951" y="49337"/>
                  </a:cubicBezTo>
                  <a:cubicBezTo>
                    <a:pt x="7194767" y="94522"/>
                    <a:pt x="7105557" y="94522"/>
                    <a:pt x="7060372" y="49337"/>
                  </a:cubicBezTo>
                  <a:cubicBezTo>
                    <a:pt x="7023683" y="13034"/>
                    <a:pt x="6948376" y="13034"/>
                    <a:pt x="6911688" y="49337"/>
                  </a:cubicBezTo>
                  <a:cubicBezTo>
                    <a:pt x="6866503" y="94522"/>
                    <a:pt x="6777293" y="94522"/>
                    <a:pt x="6732108" y="49337"/>
                  </a:cubicBezTo>
                  <a:cubicBezTo>
                    <a:pt x="6695420" y="13034"/>
                    <a:pt x="6620112" y="13034"/>
                    <a:pt x="6583424" y="49337"/>
                  </a:cubicBezTo>
                  <a:cubicBezTo>
                    <a:pt x="6537853" y="94522"/>
                    <a:pt x="6449029" y="94522"/>
                    <a:pt x="6403458" y="49337"/>
                  </a:cubicBezTo>
                  <a:cubicBezTo>
                    <a:pt x="6366770" y="13034"/>
                    <a:pt x="6291849" y="13034"/>
                    <a:pt x="6254774" y="49337"/>
                  </a:cubicBezTo>
                  <a:cubicBezTo>
                    <a:pt x="6209589" y="94522"/>
                    <a:pt x="6120379" y="94522"/>
                    <a:pt x="6075195" y="49337"/>
                  </a:cubicBezTo>
                  <a:cubicBezTo>
                    <a:pt x="6038506" y="13034"/>
                    <a:pt x="5963585" y="13034"/>
                    <a:pt x="5926511" y="49337"/>
                  </a:cubicBezTo>
                  <a:cubicBezTo>
                    <a:pt x="5881326" y="94522"/>
                    <a:pt x="5792115" y="94522"/>
                    <a:pt x="5746931" y="49337"/>
                  </a:cubicBezTo>
                  <a:cubicBezTo>
                    <a:pt x="5710243" y="13034"/>
                    <a:pt x="5634935" y="13034"/>
                    <a:pt x="5598247" y="49337"/>
                  </a:cubicBezTo>
                  <a:cubicBezTo>
                    <a:pt x="5553062" y="94522"/>
                    <a:pt x="5463852" y="94522"/>
                    <a:pt x="5418281" y="49337"/>
                  </a:cubicBezTo>
                  <a:cubicBezTo>
                    <a:pt x="5381593" y="13034"/>
                    <a:pt x="5306672" y="13034"/>
                    <a:pt x="5269597" y="49337"/>
                  </a:cubicBezTo>
                  <a:cubicBezTo>
                    <a:pt x="5224413" y="94522"/>
                    <a:pt x="5135202" y="94522"/>
                    <a:pt x="5090018" y="49337"/>
                  </a:cubicBezTo>
                  <a:cubicBezTo>
                    <a:pt x="5053330" y="13034"/>
                    <a:pt x="4978408" y="13034"/>
                    <a:pt x="4941333" y="49337"/>
                  </a:cubicBezTo>
                  <a:cubicBezTo>
                    <a:pt x="4895763" y="94522"/>
                    <a:pt x="4806939" y="94522"/>
                    <a:pt x="4761368" y="49337"/>
                  </a:cubicBezTo>
                  <a:cubicBezTo>
                    <a:pt x="4724679" y="13034"/>
                    <a:pt x="4649372" y="13034"/>
                    <a:pt x="4612684" y="49337"/>
                  </a:cubicBezTo>
                  <a:cubicBezTo>
                    <a:pt x="4567499" y="94522"/>
                    <a:pt x="4478289" y="94522"/>
                    <a:pt x="4433104" y="49337"/>
                  </a:cubicBezTo>
                  <a:cubicBezTo>
                    <a:pt x="4396416" y="13034"/>
                    <a:pt x="4321495" y="13034"/>
                    <a:pt x="4284420" y="49337"/>
                  </a:cubicBezTo>
                  <a:cubicBezTo>
                    <a:pt x="4239235" y="94522"/>
                    <a:pt x="4150025" y="94522"/>
                    <a:pt x="4104840" y="49337"/>
                  </a:cubicBezTo>
                  <a:cubicBezTo>
                    <a:pt x="4068152" y="13034"/>
                    <a:pt x="3992845" y="13034"/>
                    <a:pt x="3956156" y="49337"/>
                  </a:cubicBezTo>
                  <a:cubicBezTo>
                    <a:pt x="3910586" y="94522"/>
                    <a:pt x="3821761" y="94522"/>
                    <a:pt x="3776190" y="49337"/>
                  </a:cubicBezTo>
                  <a:cubicBezTo>
                    <a:pt x="3739502" y="13034"/>
                    <a:pt x="3664581" y="13034"/>
                    <a:pt x="3627506" y="49337"/>
                  </a:cubicBezTo>
                  <a:cubicBezTo>
                    <a:pt x="3582322" y="94522"/>
                    <a:pt x="3493111" y="94522"/>
                    <a:pt x="3447541" y="49337"/>
                  </a:cubicBezTo>
                  <a:cubicBezTo>
                    <a:pt x="3410852" y="13034"/>
                    <a:pt x="3335545" y="13034"/>
                    <a:pt x="3298857" y="49337"/>
                  </a:cubicBezTo>
                  <a:cubicBezTo>
                    <a:pt x="3253286" y="94522"/>
                    <a:pt x="3164462" y="94522"/>
                    <a:pt x="3118891" y="49337"/>
                  </a:cubicBezTo>
                  <a:cubicBezTo>
                    <a:pt x="3082202" y="13034"/>
                    <a:pt x="3006895" y="13034"/>
                    <a:pt x="2970207" y="49337"/>
                  </a:cubicBezTo>
                  <a:cubicBezTo>
                    <a:pt x="2924636" y="94522"/>
                    <a:pt x="2835812" y="94522"/>
                    <a:pt x="2790241" y="49337"/>
                  </a:cubicBezTo>
                  <a:cubicBezTo>
                    <a:pt x="2753553" y="13034"/>
                    <a:pt x="2678245" y="13034"/>
                    <a:pt x="2641557" y="49337"/>
                  </a:cubicBezTo>
                  <a:cubicBezTo>
                    <a:pt x="2596373" y="94522"/>
                    <a:pt x="2507162" y="94522"/>
                    <a:pt x="2461977" y="49337"/>
                  </a:cubicBezTo>
                  <a:cubicBezTo>
                    <a:pt x="2425289" y="13034"/>
                    <a:pt x="2349982" y="13034"/>
                    <a:pt x="2313293" y="49337"/>
                  </a:cubicBezTo>
                  <a:cubicBezTo>
                    <a:pt x="2268109" y="94522"/>
                    <a:pt x="2178898" y="94522"/>
                    <a:pt x="2133714" y="49337"/>
                  </a:cubicBezTo>
                  <a:cubicBezTo>
                    <a:pt x="2097025" y="13034"/>
                    <a:pt x="2021718" y="13034"/>
                    <a:pt x="1985030" y="49337"/>
                  </a:cubicBezTo>
                  <a:cubicBezTo>
                    <a:pt x="1939845" y="94522"/>
                    <a:pt x="1850635" y="94522"/>
                    <a:pt x="1805450" y="49337"/>
                  </a:cubicBezTo>
                  <a:cubicBezTo>
                    <a:pt x="1768762" y="13034"/>
                    <a:pt x="1693454" y="13034"/>
                    <a:pt x="1656766" y="49337"/>
                  </a:cubicBezTo>
                  <a:cubicBezTo>
                    <a:pt x="1611195" y="94522"/>
                    <a:pt x="1522371" y="94522"/>
                    <a:pt x="1476800" y="49337"/>
                  </a:cubicBezTo>
                  <a:cubicBezTo>
                    <a:pt x="1440112" y="13034"/>
                    <a:pt x="1364804" y="13034"/>
                    <a:pt x="1328116" y="49337"/>
                  </a:cubicBezTo>
                  <a:cubicBezTo>
                    <a:pt x="1282545" y="94522"/>
                    <a:pt x="1193721" y="94522"/>
                    <a:pt x="1148150" y="49337"/>
                  </a:cubicBezTo>
                  <a:cubicBezTo>
                    <a:pt x="1111462" y="13034"/>
                    <a:pt x="1036155" y="13034"/>
                    <a:pt x="999466" y="49337"/>
                  </a:cubicBezTo>
                  <a:cubicBezTo>
                    <a:pt x="954282" y="94522"/>
                    <a:pt x="865071" y="94522"/>
                    <a:pt x="819887" y="49337"/>
                  </a:cubicBezTo>
                  <a:cubicBezTo>
                    <a:pt x="783198" y="13034"/>
                    <a:pt x="707891" y="13034"/>
                    <a:pt x="671203" y="49337"/>
                  </a:cubicBezTo>
                  <a:cubicBezTo>
                    <a:pt x="626018" y="94522"/>
                    <a:pt x="536808" y="94522"/>
                    <a:pt x="491623" y="49337"/>
                  </a:cubicBezTo>
                  <a:cubicBezTo>
                    <a:pt x="454935" y="13034"/>
                    <a:pt x="379627" y="13034"/>
                    <a:pt x="342939" y="49337"/>
                  </a:cubicBezTo>
                  <a:cubicBezTo>
                    <a:pt x="297754" y="94522"/>
                    <a:pt x="208544" y="94522"/>
                    <a:pt x="163359" y="49337"/>
                  </a:cubicBezTo>
                  <a:cubicBezTo>
                    <a:pt x="126671" y="13034"/>
                    <a:pt x="51364" y="13034"/>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420"/>
                    <a:pt x="22713528" y="13420"/>
                    <a:pt x="22676452" y="49723"/>
                  </a:cubicBezTo>
                  <a:cubicBezTo>
                    <a:pt x="22652508" y="72123"/>
                    <a:pt x="22618910" y="83323"/>
                    <a:pt x="22585310" y="83323"/>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89" name="Freeform: Shape 88">
              <a:extLst>
                <a:ext uri="{FF2B5EF4-FFF2-40B4-BE49-F238E27FC236}">
                  <a16:creationId xmlns:a16="http://schemas.microsoft.com/office/drawing/2014/main" id="{D816DFE5-41A7-416C-9873-F73603171A62}"/>
                </a:ext>
              </a:extLst>
            </p:cNvPr>
            <p:cNvSpPr/>
            <p:nvPr/>
          </p:nvSpPr>
          <p:spPr>
            <a:xfrm>
              <a:off x="-51438" y="8472123"/>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90" name="Freeform: Shape 89">
              <a:extLst>
                <a:ext uri="{FF2B5EF4-FFF2-40B4-BE49-F238E27FC236}">
                  <a16:creationId xmlns:a16="http://schemas.microsoft.com/office/drawing/2014/main" id="{69CF1D8C-7289-4D05-A34F-24151CD21B9A}"/>
                </a:ext>
              </a:extLst>
            </p:cNvPr>
            <p:cNvSpPr/>
            <p:nvPr/>
          </p:nvSpPr>
          <p:spPr>
            <a:xfrm>
              <a:off x="-51438" y="8745696"/>
              <a:ext cx="23005101" cy="83467"/>
            </a:xfrm>
            <a:custGeom>
              <a:avLst/>
              <a:gdLst>
                <a:gd name="connsiteX0" fmla="*/ 22585310 w 23005101"/>
                <a:gd name="connsiteY0" fmla="*/ 83178 h 83467"/>
                <a:gd name="connsiteX1" fmla="*/ 22495328 w 23005101"/>
                <a:gd name="connsiteY1" fmla="*/ 49192 h 83467"/>
                <a:gd name="connsiteX2" fmla="*/ 22346644 w 23005101"/>
                <a:gd name="connsiteY2" fmla="*/ 49192 h 83467"/>
                <a:gd name="connsiteX3" fmla="*/ 22167064 w 23005101"/>
                <a:gd name="connsiteY3" fmla="*/ 49192 h 83467"/>
                <a:gd name="connsiteX4" fmla="*/ 22018380 w 23005101"/>
                <a:gd name="connsiteY4" fmla="*/ 49192 h 83467"/>
                <a:gd name="connsiteX5" fmla="*/ 21838800 w 23005101"/>
                <a:gd name="connsiteY5" fmla="*/ 49192 h 83467"/>
                <a:gd name="connsiteX6" fmla="*/ 21690116 w 23005101"/>
                <a:gd name="connsiteY6" fmla="*/ 49192 h 83467"/>
                <a:gd name="connsiteX7" fmla="*/ 21510536 w 23005101"/>
                <a:gd name="connsiteY7" fmla="*/ 49192 h 83467"/>
                <a:gd name="connsiteX8" fmla="*/ 21361854 w 23005101"/>
                <a:gd name="connsiteY8" fmla="*/ 49192 h 83467"/>
                <a:gd name="connsiteX9" fmla="*/ 21182272 w 23005101"/>
                <a:gd name="connsiteY9" fmla="*/ 49192 h 83467"/>
                <a:gd name="connsiteX10" fmla="*/ 21033590 w 23005101"/>
                <a:gd name="connsiteY10" fmla="*/ 49192 h 83467"/>
                <a:gd name="connsiteX11" fmla="*/ 20854010 w 23005101"/>
                <a:gd name="connsiteY11" fmla="*/ 49192 h 83467"/>
                <a:gd name="connsiteX12" fmla="*/ 20705326 w 23005101"/>
                <a:gd name="connsiteY12" fmla="*/ 49192 h 83467"/>
                <a:gd name="connsiteX13" fmla="*/ 20525358 w 23005101"/>
                <a:gd name="connsiteY13" fmla="*/ 49192 h 83467"/>
                <a:gd name="connsiteX14" fmla="*/ 20376676 w 23005101"/>
                <a:gd name="connsiteY14" fmla="*/ 49192 h 83467"/>
                <a:gd name="connsiteX15" fmla="*/ 20196708 w 23005101"/>
                <a:gd name="connsiteY15" fmla="*/ 49192 h 83467"/>
                <a:gd name="connsiteX16" fmla="*/ 20048026 w 23005101"/>
                <a:gd name="connsiteY16" fmla="*/ 49192 h 83467"/>
                <a:gd name="connsiteX17" fmla="*/ 19868446 w 23005101"/>
                <a:gd name="connsiteY17" fmla="*/ 49192 h 83467"/>
                <a:gd name="connsiteX18" fmla="*/ 19719762 w 23005101"/>
                <a:gd name="connsiteY18" fmla="*/ 49192 h 83467"/>
                <a:gd name="connsiteX19" fmla="*/ 19540182 w 23005101"/>
                <a:gd name="connsiteY19" fmla="*/ 49192 h 83467"/>
                <a:gd name="connsiteX20" fmla="*/ 19391498 w 23005101"/>
                <a:gd name="connsiteY20" fmla="*/ 49192 h 83467"/>
                <a:gd name="connsiteX21" fmla="*/ 19211920 w 23005101"/>
                <a:gd name="connsiteY21" fmla="*/ 49192 h 83467"/>
                <a:gd name="connsiteX22" fmla="*/ 19063234 w 23005101"/>
                <a:gd name="connsiteY22" fmla="*/ 49192 h 83467"/>
                <a:gd name="connsiteX23" fmla="*/ 18883656 w 23005101"/>
                <a:gd name="connsiteY23" fmla="*/ 49192 h 83467"/>
                <a:gd name="connsiteX24" fmla="*/ 18734972 w 23005101"/>
                <a:gd name="connsiteY24" fmla="*/ 49192 h 83467"/>
                <a:gd name="connsiteX25" fmla="*/ 18555006 w 23005101"/>
                <a:gd name="connsiteY25" fmla="*/ 49192 h 83467"/>
                <a:gd name="connsiteX26" fmla="*/ 18406320 w 23005101"/>
                <a:gd name="connsiteY26" fmla="*/ 49192 h 83467"/>
                <a:gd name="connsiteX27" fmla="*/ 18226356 w 23005101"/>
                <a:gd name="connsiteY27" fmla="*/ 49192 h 83467"/>
                <a:gd name="connsiteX28" fmla="*/ 18077672 w 23005101"/>
                <a:gd name="connsiteY28" fmla="*/ 49192 h 83467"/>
                <a:gd name="connsiteX29" fmla="*/ 17898092 w 23005101"/>
                <a:gd name="connsiteY29" fmla="*/ 49192 h 83467"/>
                <a:gd name="connsiteX30" fmla="*/ 17749408 w 23005101"/>
                <a:gd name="connsiteY30" fmla="*/ 49192 h 83467"/>
                <a:gd name="connsiteX31" fmla="*/ 17569442 w 23005101"/>
                <a:gd name="connsiteY31" fmla="*/ 49192 h 83467"/>
                <a:gd name="connsiteX32" fmla="*/ 17420758 w 23005101"/>
                <a:gd name="connsiteY32" fmla="*/ 49192 h 83467"/>
                <a:gd name="connsiteX33" fmla="*/ 17240792 w 23005101"/>
                <a:gd name="connsiteY33" fmla="*/ 49192 h 83467"/>
                <a:gd name="connsiteX34" fmla="*/ 17092108 w 23005101"/>
                <a:gd name="connsiteY34" fmla="*/ 49192 h 83467"/>
                <a:gd name="connsiteX35" fmla="*/ 16912528 w 23005101"/>
                <a:gd name="connsiteY35" fmla="*/ 49192 h 83467"/>
                <a:gd name="connsiteX36" fmla="*/ 16763844 w 23005101"/>
                <a:gd name="connsiteY36" fmla="*/ 49192 h 83467"/>
                <a:gd name="connsiteX37" fmla="*/ 16584265 w 23005101"/>
                <a:gd name="connsiteY37" fmla="*/ 49192 h 83467"/>
                <a:gd name="connsiteX38" fmla="*/ 16435581 w 23005101"/>
                <a:gd name="connsiteY38" fmla="*/ 49192 h 83467"/>
                <a:gd name="connsiteX39" fmla="*/ 16255616 w 23005101"/>
                <a:gd name="connsiteY39" fmla="*/ 49192 h 83467"/>
                <a:gd name="connsiteX40" fmla="*/ 16106931 w 23005101"/>
                <a:gd name="connsiteY40" fmla="*/ 49192 h 83467"/>
                <a:gd name="connsiteX41" fmla="*/ 15926966 w 23005101"/>
                <a:gd name="connsiteY41" fmla="*/ 49192 h 83467"/>
                <a:gd name="connsiteX42" fmla="*/ 15778281 w 23005101"/>
                <a:gd name="connsiteY42" fmla="*/ 49192 h 83467"/>
                <a:gd name="connsiteX43" fmla="*/ 15598702 w 23005101"/>
                <a:gd name="connsiteY43" fmla="*/ 49192 h 83467"/>
                <a:gd name="connsiteX44" fmla="*/ 15450018 w 23005101"/>
                <a:gd name="connsiteY44" fmla="*/ 49192 h 83467"/>
                <a:gd name="connsiteX45" fmla="*/ 15270438 w 23005101"/>
                <a:gd name="connsiteY45" fmla="*/ 49192 h 83467"/>
                <a:gd name="connsiteX46" fmla="*/ 15121754 w 23005101"/>
                <a:gd name="connsiteY46" fmla="*/ 49192 h 83467"/>
                <a:gd name="connsiteX47" fmla="*/ 14942175 w 23005101"/>
                <a:gd name="connsiteY47" fmla="*/ 49192 h 83467"/>
                <a:gd name="connsiteX48" fmla="*/ 14793490 w 23005101"/>
                <a:gd name="connsiteY48" fmla="*/ 49192 h 83467"/>
                <a:gd name="connsiteX49" fmla="*/ 14613911 w 23005101"/>
                <a:gd name="connsiteY49" fmla="*/ 49192 h 83467"/>
                <a:gd name="connsiteX50" fmla="*/ 14465227 w 23005101"/>
                <a:gd name="connsiteY50" fmla="*/ 49192 h 83467"/>
                <a:gd name="connsiteX51" fmla="*/ 14285647 w 23005101"/>
                <a:gd name="connsiteY51" fmla="*/ 49192 h 83467"/>
                <a:gd name="connsiteX52" fmla="*/ 14136963 w 23005101"/>
                <a:gd name="connsiteY52" fmla="*/ 49192 h 83467"/>
                <a:gd name="connsiteX53" fmla="*/ 13957384 w 23005101"/>
                <a:gd name="connsiteY53" fmla="*/ 49192 h 83467"/>
                <a:gd name="connsiteX54" fmla="*/ 13808699 w 23005101"/>
                <a:gd name="connsiteY54" fmla="*/ 49192 h 83467"/>
                <a:gd name="connsiteX55" fmla="*/ 13628734 w 23005101"/>
                <a:gd name="connsiteY55" fmla="*/ 49192 h 83467"/>
                <a:gd name="connsiteX56" fmla="*/ 13480049 w 23005101"/>
                <a:gd name="connsiteY56" fmla="*/ 49192 h 83467"/>
                <a:gd name="connsiteX57" fmla="*/ 13300085 w 23005101"/>
                <a:gd name="connsiteY57" fmla="*/ 49192 h 83467"/>
                <a:gd name="connsiteX58" fmla="*/ 13151400 w 23005101"/>
                <a:gd name="connsiteY58" fmla="*/ 49192 h 83467"/>
                <a:gd name="connsiteX59" fmla="*/ 12971434 w 23005101"/>
                <a:gd name="connsiteY59" fmla="*/ 49192 h 83467"/>
                <a:gd name="connsiteX60" fmla="*/ 12822750 w 23005101"/>
                <a:gd name="connsiteY60" fmla="*/ 49192 h 83467"/>
                <a:gd name="connsiteX61" fmla="*/ 12643171 w 23005101"/>
                <a:gd name="connsiteY61" fmla="*/ 49192 h 83467"/>
                <a:gd name="connsiteX62" fmla="*/ 12494486 w 23005101"/>
                <a:gd name="connsiteY62" fmla="*/ 49192 h 83467"/>
                <a:gd name="connsiteX63" fmla="*/ 12314907 w 23005101"/>
                <a:gd name="connsiteY63" fmla="*/ 49192 h 83467"/>
                <a:gd name="connsiteX64" fmla="*/ 12166223 w 23005101"/>
                <a:gd name="connsiteY64" fmla="*/ 49192 h 83467"/>
                <a:gd name="connsiteX65" fmla="*/ 11986257 w 23005101"/>
                <a:gd name="connsiteY65" fmla="*/ 49192 h 83467"/>
                <a:gd name="connsiteX66" fmla="*/ 11837573 w 23005101"/>
                <a:gd name="connsiteY66" fmla="*/ 49192 h 83467"/>
                <a:gd name="connsiteX67" fmla="*/ 11657607 w 23005101"/>
                <a:gd name="connsiteY67" fmla="*/ 49192 h 83467"/>
                <a:gd name="connsiteX68" fmla="*/ 11508923 w 23005101"/>
                <a:gd name="connsiteY68" fmla="*/ 49192 h 83467"/>
                <a:gd name="connsiteX69" fmla="*/ 11328958 w 23005101"/>
                <a:gd name="connsiteY69" fmla="*/ 49192 h 83467"/>
                <a:gd name="connsiteX70" fmla="*/ 11180273 w 23005101"/>
                <a:gd name="connsiteY70" fmla="*/ 49192 h 83467"/>
                <a:gd name="connsiteX71" fmla="*/ 11000694 w 23005101"/>
                <a:gd name="connsiteY71" fmla="*/ 49192 h 83467"/>
                <a:gd name="connsiteX72" fmla="*/ 10852010 w 23005101"/>
                <a:gd name="connsiteY72" fmla="*/ 49192 h 83467"/>
                <a:gd name="connsiteX73" fmla="*/ 10672044 w 23005101"/>
                <a:gd name="connsiteY73" fmla="*/ 49192 h 83467"/>
                <a:gd name="connsiteX74" fmla="*/ 10523359 w 23005101"/>
                <a:gd name="connsiteY74" fmla="*/ 49192 h 83467"/>
                <a:gd name="connsiteX75" fmla="*/ 10343780 w 23005101"/>
                <a:gd name="connsiteY75" fmla="*/ 49192 h 83467"/>
                <a:gd name="connsiteX76" fmla="*/ 10195096 w 23005101"/>
                <a:gd name="connsiteY76" fmla="*/ 49192 h 83467"/>
                <a:gd name="connsiteX77" fmla="*/ 10015517 w 23005101"/>
                <a:gd name="connsiteY77" fmla="*/ 49192 h 83467"/>
                <a:gd name="connsiteX78" fmla="*/ 9866833 w 23005101"/>
                <a:gd name="connsiteY78" fmla="*/ 49192 h 83467"/>
                <a:gd name="connsiteX79" fmla="*/ 9687253 w 23005101"/>
                <a:gd name="connsiteY79" fmla="*/ 49192 h 83467"/>
                <a:gd name="connsiteX80" fmla="*/ 9538569 w 23005101"/>
                <a:gd name="connsiteY80" fmla="*/ 49192 h 83467"/>
                <a:gd name="connsiteX81" fmla="*/ 9358989 w 23005101"/>
                <a:gd name="connsiteY81" fmla="*/ 49192 h 83467"/>
                <a:gd name="connsiteX82" fmla="*/ 9210305 w 23005101"/>
                <a:gd name="connsiteY82" fmla="*/ 49192 h 83467"/>
                <a:gd name="connsiteX83" fmla="*/ 9030340 w 23005101"/>
                <a:gd name="connsiteY83" fmla="*/ 49192 h 83467"/>
                <a:gd name="connsiteX84" fmla="*/ 8881655 w 23005101"/>
                <a:gd name="connsiteY84" fmla="*/ 49192 h 83467"/>
                <a:gd name="connsiteX85" fmla="*/ 8701690 w 23005101"/>
                <a:gd name="connsiteY85" fmla="*/ 49192 h 83467"/>
                <a:gd name="connsiteX86" fmla="*/ 8553006 w 23005101"/>
                <a:gd name="connsiteY86" fmla="*/ 49192 h 83467"/>
                <a:gd name="connsiteX87" fmla="*/ 8373427 w 23005101"/>
                <a:gd name="connsiteY87" fmla="*/ 49192 h 83467"/>
                <a:gd name="connsiteX88" fmla="*/ 8224742 w 23005101"/>
                <a:gd name="connsiteY88" fmla="*/ 49192 h 83467"/>
                <a:gd name="connsiteX89" fmla="*/ 8045163 w 23005101"/>
                <a:gd name="connsiteY89" fmla="*/ 49192 h 83467"/>
                <a:gd name="connsiteX90" fmla="*/ 7896479 w 23005101"/>
                <a:gd name="connsiteY90" fmla="*/ 49192 h 83467"/>
                <a:gd name="connsiteX91" fmla="*/ 7716899 w 23005101"/>
                <a:gd name="connsiteY91" fmla="*/ 49192 h 83467"/>
                <a:gd name="connsiteX92" fmla="*/ 7568215 w 23005101"/>
                <a:gd name="connsiteY92" fmla="*/ 49192 h 83467"/>
                <a:gd name="connsiteX93" fmla="*/ 7388636 w 23005101"/>
                <a:gd name="connsiteY93" fmla="*/ 49192 h 83467"/>
                <a:gd name="connsiteX94" fmla="*/ 7239951 w 23005101"/>
                <a:gd name="connsiteY94" fmla="*/ 49192 h 83467"/>
                <a:gd name="connsiteX95" fmla="*/ 7060372 w 23005101"/>
                <a:gd name="connsiteY95" fmla="*/ 49192 h 83467"/>
                <a:gd name="connsiteX96" fmla="*/ 6911688 w 23005101"/>
                <a:gd name="connsiteY96" fmla="*/ 49192 h 83467"/>
                <a:gd name="connsiteX97" fmla="*/ 6732108 w 23005101"/>
                <a:gd name="connsiteY97" fmla="*/ 49192 h 83467"/>
                <a:gd name="connsiteX98" fmla="*/ 6583424 w 23005101"/>
                <a:gd name="connsiteY98" fmla="*/ 49192 h 83467"/>
                <a:gd name="connsiteX99" fmla="*/ 6403458 w 23005101"/>
                <a:gd name="connsiteY99" fmla="*/ 49192 h 83467"/>
                <a:gd name="connsiteX100" fmla="*/ 6254774 w 23005101"/>
                <a:gd name="connsiteY100" fmla="*/ 49192 h 83467"/>
                <a:gd name="connsiteX101" fmla="*/ 6075195 w 23005101"/>
                <a:gd name="connsiteY101" fmla="*/ 49192 h 83467"/>
                <a:gd name="connsiteX102" fmla="*/ 5926511 w 23005101"/>
                <a:gd name="connsiteY102" fmla="*/ 49192 h 83467"/>
                <a:gd name="connsiteX103" fmla="*/ 5746931 w 23005101"/>
                <a:gd name="connsiteY103" fmla="*/ 49192 h 83467"/>
                <a:gd name="connsiteX104" fmla="*/ 5598247 w 23005101"/>
                <a:gd name="connsiteY104" fmla="*/ 49192 h 83467"/>
                <a:gd name="connsiteX105" fmla="*/ 5418281 w 23005101"/>
                <a:gd name="connsiteY105" fmla="*/ 49192 h 83467"/>
                <a:gd name="connsiteX106" fmla="*/ 5269597 w 23005101"/>
                <a:gd name="connsiteY106" fmla="*/ 49192 h 83467"/>
                <a:gd name="connsiteX107" fmla="*/ 5090018 w 23005101"/>
                <a:gd name="connsiteY107" fmla="*/ 49192 h 83467"/>
                <a:gd name="connsiteX108" fmla="*/ 4941333 w 23005101"/>
                <a:gd name="connsiteY108" fmla="*/ 49192 h 83467"/>
                <a:gd name="connsiteX109" fmla="*/ 4761368 w 23005101"/>
                <a:gd name="connsiteY109" fmla="*/ 49192 h 83467"/>
                <a:gd name="connsiteX110" fmla="*/ 4612684 w 23005101"/>
                <a:gd name="connsiteY110" fmla="*/ 49192 h 83467"/>
                <a:gd name="connsiteX111" fmla="*/ 4433104 w 23005101"/>
                <a:gd name="connsiteY111" fmla="*/ 49192 h 83467"/>
                <a:gd name="connsiteX112" fmla="*/ 4284420 w 23005101"/>
                <a:gd name="connsiteY112" fmla="*/ 49192 h 83467"/>
                <a:gd name="connsiteX113" fmla="*/ 4104840 w 23005101"/>
                <a:gd name="connsiteY113" fmla="*/ 49192 h 83467"/>
                <a:gd name="connsiteX114" fmla="*/ 3956156 w 23005101"/>
                <a:gd name="connsiteY114" fmla="*/ 49192 h 83467"/>
                <a:gd name="connsiteX115" fmla="*/ 3776190 w 23005101"/>
                <a:gd name="connsiteY115" fmla="*/ 49192 h 83467"/>
                <a:gd name="connsiteX116" fmla="*/ 3627506 w 23005101"/>
                <a:gd name="connsiteY116" fmla="*/ 49192 h 83467"/>
                <a:gd name="connsiteX117" fmla="*/ 3447541 w 23005101"/>
                <a:gd name="connsiteY117" fmla="*/ 49192 h 83467"/>
                <a:gd name="connsiteX118" fmla="*/ 3298857 w 23005101"/>
                <a:gd name="connsiteY118" fmla="*/ 49192 h 83467"/>
                <a:gd name="connsiteX119" fmla="*/ 3118891 w 23005101"/>
                <a:gd name="connsiteY119" fmla="*/ 49192 h 83467"/>
                <a:gd name="connsiteX120" fmla="*/ 2970207 w 23005101"/>
                <a:gd name="connsiteY120" fmla="*/ 49192 h 83467"/>
                <a:gd name="connsiteX121" fmla="*/ 2790241 w 23005101"/>
                <a:gd name="connsiteY121" fmla="*/ 49192 h 83467"/>
                <a:gd name="connsiteX122" fmla="*/ 2641557 w 23005101"/>
                <a:gd name="connsiteY122" fmla="*/ 49192 h 83467"/>
                <a:gd name="connsiteX123" fmla="*/ 2461977 w 23005101"/>
                <a:gd name="connsiteY123" fmla="*/ 49192 h 83467"/>
                <a:gd name="connsiteX124" fmla="*/ 2313293 w 23005101"/>
                <a:gd name="connsiteY124" fmla="*/ 49192 h 83467"/>
                <a:gd name="connsiteX125" fmla="*/ 2133714 w 23005101"/>
                <a:gd name="connsiteY125" fmla="*/ 49192 h 83467"/>
                <a:gd name="connsiteX126" fmla="*/ 1985030 w 23005101"/>
                <a:gd name="connsiteY126" fmla="*/ 49192 h 83467"/>
                <a:gd name="connsiteX127" fmla="*/ 1805450 w 23005101"/>
                <a:gd name="connsiteY127" fmla="*/ 49192 h 83467"/>
                <a:gd name="connsiteX128" fmla="*/ 1656766 w 23005101"/>
                <a:gd name="connsiteY128" fmla="*/ 49192 h 83467"/>
                <a:gd name="connsiteX129" fmla="*/ 1476800 w 23005101"/>
                <a:gd name="connsiteY129" fmla="*/ 49192 h 83467"/>
                <a:gd name="connsiteX130" fmla="*/ 1328116 w 23005101"/>
                <a:gd name="connsiteY130" fmla="*/ 49192 h 83467"/>
                <a:gd name="connsiteX131" fmla="*/ 1148150 w 23005101"/>
                <a:gd name="connsiteY131" fmla="*/ 49192 h 83467"/>
                <a:gd name="connsiteX132" fmla="*/ 999466 w 23005101"/>
                <a:gd name="connsiteY132" fmla="*/ 49192 h 83467"/>
                <a:gd name="connsiteX133" fmla="*/ 819887 w 23005101"/>
                <a:gd name="connsiteY133" fmla="*/ 49192 h 83467"/>
                <a:gd name="connsiteX134" fmla="*/ 671203 w 23005101"/>
                <a:gd name="connsiteY134" fmla="*/ 49192 h 83467"/>
                <a:gd name="connsiteX135" fmla="*/ 491623 w 23005101"/>
                <a:gd name="connsiteY135" fmla="*/ 49192 h 83467"/>
                <a:gd name="connsiteX136" fmla="*/ 342939 w 23005101"/>
                <a:gd name="connsiteY136" fmla="*/ 49192 h 83467"/>
                <a:gd name="connsiteX137" fmla="*/ 163359 w 23005101"/>
                <a:gd name="connsiteY137" fmla="*/ 49192 h 83467"/>
                <a:gd name="connsiteX138" fmla="*/ 14675 w 23005101"/>
                <a:gd name="connsiteY138" fmla="*/ 49192 h 83467"/>
                <a:gd name="connsiteX139" fmla="*/ 0 w 23005101"/>
                <a:gd name="connsiteY139" fmla="*/ 33744 h 83467"/>
                <a:gd name="connsiteX140" fmla="*/ 179580 w 23005101"/>
                <a:gd name="connsiteY140" fmla="*/ 33744 h 83467"/>
                <a:gd name="connsiteX141" fmla="*/ 328264 w 23005101"/>
                <a:gd name="connsiteY141" fmla="*/ 33744 h 83467"/>
                <a:gd name="connsiteX142" fmla="*/ 507843 w 23005101"/>
                <a:gd name="connsiteY142" fmla="*/ 33744 h 83467"/>
                <a:gd name="connsiteX143" fmla="*/ 656527 w 23005101"/>
                <a:gd name="connsiteY143" fmla="*/ 33744 h 83467"/>
                <a:gd name="connsiteX144" fmla="*/ 836107 w 23005101"/>
                <a:gd name="connsiteY144" fmla="*/ 33744 h 83467"/>
                <a:gd name="connsiteX145" fmla="*/ 984791 w 23005101"/>
                <a:gd name="connsiteY145" fmla="*/ 33744 h 83467"/>
                <a:gd name="connsiteX146" fmla="*/ 1164757 w 23005101"/>
                <a:gd name="connsiteY146" fmla="*/ 33744 h 83467"/>
                <a:gd name="connsiteX147" fmla="*/ 1313441 w 23005101"/>
                <a:gd name="connsiteY147" fmla="*/ 33744 h 83467"/>
                <a:gd name="connsiteX148" fmla="*/ 1493406 w 23005101"/>
                <a:gd name="connsiteY148" fmla="*/ 33744 h 83467"/>
                <a:gd name="connsiteX149" fmla="*/ 1642091 w 23005101"/>
                <a:gd name="connsiteY149" fmla="*/ 33744 h 83467"/>
                <a:gd name="connsiteX150" fmla="*/ 1821670 w 23005101"/>
                <a:gd name="connsiteY150" fmla="*/ 33744 h 83467"/>
                <a:gd name="connsiteX151" fmla="*/ 1970354 w 23005101"/>
                <a:gd name="connsiteY151" fmla="*/ 33744 h 83467"/>
                <a:gd name="connsiteX152" fmla="*/ 2149934 w 23005101"/>
                <a:gd name="connsiteY152" fmla="*/ 33744 h 83467"/>
                <a:gd name="connsiteX153" fmla="*/ 2298618 w 23005101"/>
                <a:gd name="connsiteY153" fmla="*/ 33744 h 83467"/>
                <a:gd name="connsiteX154" fmla="*/ 2478197 w 23005101"/>
                <a:gd name="connsiteY154" fmla="*/ 33744 h 83467"/>
                <a:gd name="connsiteX155" fmla="*/ 2626881 w 23005101"/>
                <a:gd name="connsiteY155" fmla="*/ 33744 h 83467"/>
                <a:gd name="connsiteX156" fmla="*/ 2806461 w 23005101"/>
                <a:gd name="connsiteY156" fmla="*/ 33744 h 83467"/>
                <a:gd name="connsiteX157" fmla="*/ 2955145 w 23005101"/>
                <a:gd name="connsiteY157" fmla="*/ 33744 h 83467"/>
                <a:gd name="connsiteX158" fmla="*/ 3135111 w 23005101"/>
                <a:gd name="connsiteY158" fmla="*/ 33744 h 83467"/>
                <a:gd name="connsiteX159" fmla="*/ 3283795 w 23005101"/>
                <a:gd name="connsiteY159" fmla="*/ 33744 h 83467"/>
                <a:gd name="connsiteX160" fmla="*/ 3463761 w 23005101"/>
                <a:gd name="connsiteY160" fmla="*/ 33744 h 83467"/>
                <a:gd name="connsiteX161" fmla="*/ 3612445 w 23005101"/>
                <a:gd name="connsiteY161" fmla="*/ 33744 h 83467"/>
                <a:gd name="connsiteX162" fmla="*/ 3792410 w 23005101"/>
                <a:gd name="connsiteY162" fmla="*/ 33744 h 83467"/>
                <a:gd name="connsiteX163" fmla="*/ 3941095 w 23005101"/>
                <a:gd name="connsiteY163" fmla="*/ 33744 h 83467"/>
                <a:gd name="connsiteX164" fmla="*/ 4121060 w 23005101"/>
                <a:gd name="connsiteY164" fmla="*/ 33744 h 83467"/>
                <a:gd name="connsiteX165" fmla="*/ 4269745 w 23005101"/>
                <a:gd name="connsiteY165" fmla="*/ 33744 h 83467"/>
                <a:gd name="connsiteX166" fmla="*/ 4449324 w 23005101"/>
                <a:gd name="connsiteY166" fmla="*/ 33744 h 83467"/>
                <a:gd name="connsiteX167" fmla="*/ 4598008 w 23005101"/>
                <a:gd name="connsiteY167" fmla="*/ 33744 h 83467"/>
                <a:gd name="connsiteX168" fmla="*/ 4777588 w 23005101"/>
                <a:gd name="connsiteY168" fmla="*/ 33744 h 83467"/>
                <a:gd name="connsiteX169" fmla="*/ 4926272 w 23005101"/>
                <a:gd name="connsiteY169" fmla="*/ 33744 h 83467"/>
                <a:gd name="connsiteX170" fmla="*/ 5106238 w 23005101"/>
                <a:gd name="connsiteY170" fmla="*/ 33744 h 83467"/>
                <a:gd name="connsiteX171" fmla="*/ 5254922 w 23005101"/>
                <a:gd name="connsiteY171" fmla="*/ 33744 h 83467"/>
                <a:gd name="connsiteX172" fmla="*/ 5434887 w 23005101"/>
                <a:gd name="connsiteY172" fmla="*/ 33744 h 83467"/>
                <a:gd name="connsiteX173" fmla="*/ 5583572 w 23005101"/>
                <a:gd name="connsiteY173" fmla="*/ 33744 h 83467"/>
                <a:gd name="connsiteX174" fmla="*/ 5763538 w 23005101"/>
                <a:gd name="connsiteY174" fmla="*/ 33744 h 83467"/>
                <a:gd name="connsiteX175" fmla="*/ 5912221 w 23005101"/>
                <a:gd name="connsiteY175" fmla="*/ 33744 h 83467"/>
                <a:gd name="connsiteX176" fmla="*/ 6091801 w 23005101"/>
                <a:gd name="connsiteY176" fmla="*/ 33744 h 83467"/>
                <a:gd name="connsiteX177" fmla="*/ 6240485 w 23005101"/>
                <a:gd name="connsiteY177" fmla="*/ 33744 h 83467"/>
                <a:gd name="connsiteX178" fmla="*/ 6420065 w 23005101"/>
                <a:gd name="connsiteY178" fmla="*/ 33744 h 83467"/>
                <a:gd name="connsiteX179" fmla="*/ 6568749 w 23005101"/>
                <a:gd name="connsiteY179" fmla="*/ 33744 h 83467"/>
                <a:gd name="connsiteX180" fmla="*/ 6748328 w 23005101"/>
                <a:gd name="connsiteY180" fmla="*/ 33744 h 83467"/>
                <a:gd name="connsiteX181" fmla="*/ 6897012 w 23005101"/>
                <a:gd name="connsiteY181" fmla="*/ 33744 h 83467"/>
                <a:gd name="connsiteX182" fmla="*/ 7076592 w 23005101"/>
                <a:gd name="connsiteY182" fmla="*/ 33744 h 83467"/>
                <a:gd name="connsiteX183" fmla="*/ 7225276 w 23005101"/>
                <a:gd name="connsiteY183" fmla="*/ 33744 h 83467"/>
                <a:gd name="connsiteX184" fmla="*/ 7405242 w 23005101"/>
                <a:gd name="connsiteY184" fmla="*/ 33744 h 83467"/>
                <a:gd name="connsiteX185" fmla="*/ 7553926 w 23005101"/>
                <a:gd name="connsiteY185" fmla="*/ 33744 h 83467"/>
                <a:gd name="connsiteX186" fmla="*/ 7733505 w 23005101"/>
                <a:gd name="connsiteY186" fmla="*/ 33744 h 83467"/>
                <a:gd name="connsiteX187" fmla="*/ 7882190 w 23005101"/>
                <a:gd name="connsiteY187" fmla="*/ 33744 h 83467"/>
                <a:gd name="connsiteX188" fmla="*/ 8061769 w 23005101"/>
                <a:gd name="connsiteY188" fmla="*/ 33744 h 83467"/>
                <a:gd name="connsiteX189" fmla="*/ 8210453 w 23005101"/>
                <a:gd name="connsiteY189" fmla="*/ 33744 h 83467"/>
                <a:gd name="connsiteX190" fmla="*/ 8390418 w 23005101"/>
                <a:gd name="connsiteY190" fmla="*/ 33744 h 83467"/>
                <a:gd name="connsiteX191" fmla="*/ 8539103 w 23005101"/>
                <a:gd name="connsiteY191" fmla="*/ 33744 h 83467"/>
                <a:gd name="connsiteX192" fmla="*/ 8718682 w 23005101"/>
                <a:gd name="connsiteY192" fmla="*/ 33744 h 83467"/>
                <a:gd name="connsiteX193" fmla="*/ 8867366 w 23005101"/>
                <a:gd name="connsiteY193" fmla="*/ 33744 h 83467"/>
                <a:gd name="connsiteX194" fmla="*/ 9047332 w 23005101"/>
                <a:gd name="connsiteY194" fmla="*/ 33744 h 83467"/>
                <a:gd name="connsiteX195" fmla="*/ 9196016 w 23005101"/>
                <a:gd name="connsiteY195" fmla="*/ 33744 h 83467"/>
                <a:gd name="connsiteX196" fmla="*/ 9375596 w 23005101"/>
                <a:gd name="connsiteY196" fmla="*/ 33744 h 83467"/>
                <a:gd name="connsiteX197" fmla="*/ 9524280 w 23005101"/>
                <a:gd name="connsiteY197" fmla="*/ 33744 h 83467"/>
                <a:gd name="connsiteX198" fmla="*/ 9703859 w 23005101"/>
                <a:gd name="connsiteY198" fmla="*/ 33744 h 83467"/>
                <a:gd name="connsiteX199" fmla="*/ 9852543 w 23005101"/>
                <a:gd name="connsiteY199" fmla="*/ 33744 h 83467"/>
                <a:gd name="connsiteX200" fmla="*/ 10032123 w 23005101"/>
                <a:gd name="connsiteY200" fmla="*/ 33744 h 83467"/>
                <a:gd name="connsiteX201" fmla="*/ 10180807 w 23005101"/>
                <a:gd name="connsiteY201" fmla="*/ 33744 h 83467"/>
                <a:gd name="connsiteX202" fmla="*/ 10360773 w 23005101"/>
                <a:gd name="connsiteY202" fmla="*/ 33744 h 83467"/>
                <a:gd name="connsiteX203" fmla="*/ 10509457 w 23005101"/>
                <a:gd name="connsiteY203" fmla="*/ 33744 h 83467"/>
                <a:gd name="connsiteX204" fmla="*/ 10689036 w 23005101"/>
                <a:gd name="connsiteY204" fmla="*/ 33744 h 83467"/>
                <a:gd name="connsiteX205" fmla="*/ 10837721 w 23005101"/>
                <a:gd name="connsiteY205" fmla="*/ 33744 h 83467"/>
                <a:gd name="connsiteX206" fmla="*/ 11017687 w 23005101"/>
                <a:gd name="connsiteY206" fmla="*/ 33744 h 83467"/>
                <a:gd name="connsiteX207" fmla="*/ 11166371 w 23005101"/>
                <a:gd name="connsiteY207" fmla="*/ 33744 h 83467"/>
                <a:gd name="connsiteX208" fmla="*/ 11345950 w 23005101"/>
                <a:gd name="connsiteY208" fmla="*/ 33744 h 83467"/>
                <a:gd name="connsiteX209" fmla="*/ 11494635 w 23005101"/>
                <a:gd name="connsiteY209" fmla="*/ 33744 h 83467"/>
                <a:gd name="connsiteX210" fmla="*/ 11674214 w 23005101"/>
                <a:gd name="connsiteY210" fmla="*/ 33744 h 83467"/>
                <a:gd name="connsiteX211" fmla="*/ 11822898 w 23005101"/>
                <a:gd name="connsiteY211" fmla="*/ 33744 h 83467"/>
                <a:gd name="connsiteX212" fmla="*/ 12002477 w 23005101"/>
                <a:gd name="connsiteY212" fmla="*/ 33744 h 83467"/>
                <a:gd name="connsiteX213" fmla="*/ 12151162 w 23005101"/>
                <a:gd name="connsiteY213" fmla="*/ 33744 h 83467"/>
                <a:gd name="connsiteX214" fmla="*/ 12330741 w 23005101"/>
                <a:gd name="connsiteY214" fmla="*/ 33744 h 83467"/>
                <a:gd name="connsiteX215" fmla="*/ 12479425 w 23005101"/>
                <a:gd name="connsiteY215" fmla="*/ 33744 h 83467"/>
                <a:gd name="connsiteX216" fmla="*/ 12659390 w 23005101"/>
                <a:gd name="connsiteY216" fmla="*/ 33744 h 83467"/>
                <a:gd name="connsiteX217" fmla="*/ 12808074 w 23005101"/>
                <a:gd name="connsiteY217" fmla="*/ 33744 h 83467"/>
                <a:gd name="connsiteX218" fmla="*/ 12987654 w 23005101"/>
                <a:gd name="connsiteY218" fmla="*/ 33744 h 83467"/>
                <a:gd name="connsiteX219" fmla="*/ 13136338 w 23005101"/>
                <a:gd name="connsiteY219" fmla="*/ 33744 h 83467"/>
                <a:gd name="connsiteX220" fmla="*/ 13315917 w 23005101"/>
                <a:gd name="connsiteY220" fmla="*/ 33744 h 83467"/>
                <a:gd name="connsiteX221" fmla="*/ 13464602 w 23005101"/>
                <a:gd name="connsiteY221" fmla="*/ 33744 h 83467"/>
                <a:gd name="connsiteX222" fmla="*/ 13644181 w 23005101"/>
                <a:gd name="connsiteY222" fmla="*/ 33744 h 83467"/>
                <a:gd name="connsiteX223" fmla="*/ 13792865 w 23005101"/>
                <a:gd name="connsiteY223" fmla="*/ 33744 h 83467"/>
                <a:gd name="connsiteX224" fmla="*/ 13972445 w 23005101"/>
                <a:gd name="connsiteY224" fmla="*/ 33744 h 83467"/>
                <a:gd name="connsiteX225" fmla="*/ 14121129 w 23005101"/>
                <a:gd name="connsiteY225" fmla="*/ 33744 h 83467"/>
                <a:gd name="connsiteX226" fmla="*/ 14300708 w 23005101"/>
                <a:gd name="connsiteY226" fmla="*/ 33744 h 83467"/>
                <a:gd name="connsiteX227" fmla="*/ 14449393 w 23005101"/>
                <a:gd name="connsiteY227" fmla="*/ 33744 h 83467"/>
                <a:gd name="connsiteX228" fmla="*/ 14629359 w 23005101"/>
                <a:gd name="connsiteY228" fmla="*/ 33744 h 83467"/>
                <a:gd name="connsiteX229" fmla="*/ 14778043 w 23005101"/>
                <a:gd name="connsiteY229" fmla="*/ 33744 h 83467"/>
                <a:gd name="connsiteX230" fmla="*/ 14957622 w 23005101"/>
                <a:gd name="connsiteY230" fmla="*/ 33744 h 83467"/>
                <a:gd name="connsiteX231" fmla="*/ 15106307 w 23005101"/>
                <a:gd name="connsiteY231" fmla="*/ 33744 h 83467"/>
                <a:gd name="connsiteX232" fmla="*/ 15286272 w 23005101"/>
                <a:gd name="connsiteY232" fmla="*/ 33744 h 83467"/>
                <a:gd name="connsiteX233" fmla="*/ 15434957 w 23005101"/>
                <a:gd name="connsiteY233" fmla="*/ 33744 h 83467"/>
                <a:gd name="connsiteX234" fmla="*/ 15614921 w 23005101"/>
                <a:gd name="connsiteY234" fmla="*/ 33744 h 83467"/>
                <a:gd name="connsiteX235" fmla="*/ 15763606 w 23005101"/>
                <a:gd name="connsiteY235" fmla="*/ 33744 h 83467"/>
                <a:gd name="connsiteX236" fmla="*/ 15943185 w 23005101"/>
                <a:gd name="connsiteY236" fmla="*/ 33744 h 83467"/>
                <a:gd name="connsiteX237" fmla="*/ 16091869 w 23005101"/>
                <a:gd name="connsiteY237" fmla="*/ 33744 h 83467"/>
                <a:gd name="connsiteX238" fmla="*/ 16271449 w 23005101"/>
                <a:gd name="connsiteY238" fmla="*/ 33744 h 83467"/>
                <a:gd name="connsiteX239" fmla="*/ 16420133 w 23005101"/>
                <a:gd name="connsiteY239" fmla="*/ 33744 h 83467"/>
                <a:gd name="connsiteX240" fmla="*/ 16600099 w 23005101"/>
                <a:gd name="connsiteY240" fmla="*/ 33744 h 83467"/>
                <a:gd name="connsiteX241" fmla="*/ 16748783 w 23005101"/>
                <a:gd name="connsiteY241" fmla="*/ 33744 h 83467"/>
                <a:gd name="connsiteX242" fmla="*/ 16928750 w 23005101"/>
                <a:gd name="connsiteY242" fmla="*/ 33744 h 83467"/>
                <a:gd name="connsiteX243" fmla="*/ 17077434 w 23005101"/>
                <a:gd name="connsiteY243" fmla="*/ 33744 h 83467"/>
                <a:gd name="connsiteX244" fmla="*/ 17257398 w 23005101"/>
                <a:gd name="connsiteY244" fmla="*/ 33744 h 83467"/>
                <a:gd name="connsiteX245" fmla="*/ 17406082 w 23005101"/>
                <a:gd name="connsiteY245" fmla="*/ 33744 h 83467"/>
                <a:gd name="connsiteX246" fmla="*/ 17585662 w 23005101"/>
                <a:gd name="connsiteY246" fmla="*/ 33744 h 83467"/>
                <a:gd name="connsiteX247" fmla="*/ 17734346 w 23005101"/>
                <a:gd name="connsiteY247" fmla="*/ 33744 h 83467"/>
                <a:gd name="connsiteX248" fmla="*/ 17914312 w 23005101"/>
                <a:gd name="connsiteY248" fmla="*/ 33744 h 83467"/>
                <a:gd name="connsiteX249" fmla="*/ 18062996 w 23005101"/>
                <a:gd name="connsiteY249" fmla="*/ 33744 h 83467"/>
                <a:gd name="connsiteX250" fmla="*/ 18242576 w 23005101"/>
                <a:gd name="connsiteY250" fmla="*/ 33744 h 83467"/>
                <a:gd name="connsiteX251" fmla="*/ 18391260 w 23005101"/>
                <a:gd name="connsiteY251" fmla="*/ 33744 h 83467"/>
                <a:gd name="connsiteX252" fmla="*/ 18570840 w 23005101"/>
                <a:gd name="connsiteY252" fmla="*/ 33744 h 83467"/>
                <a:gd name="connsiteX253" fmla="*/ 18719524 w 23005101"/>
                <a:gd name="connsiteY253" fmla="*/ 33744 h 83467"/>
                <a:gd name="connsiteX254" fmla="*/ 18899490 w 23005101"/>
                <a:gd name="connsiteY254" fmla="*/ 33744 h 83467"/>
                <a:gd name="connsiteX255" fmla="*/ 19048174 w 23005101"/>
                <a:gd name="connsiteY255" fmla="*/ 33744 h 83467"/>
                <a:gd name="connsiteX256" fmla="*/ 19228140 w 23005101"/>
                <a:gd name="connsiteY256" fmla="*/ 33744 h 83467"/>
                <a:gd name="connsiteX257" fmla="*/ 19376822 w 23005101"/>
                <a:gd name="connsiteY257" fmla="*/ 33744 h 83467"/>
                <a:gd name="connsiteX258" fmla="*/ 19556788 w 23005101"/>
                <a:gd name="connsiteY258" fmla="*/ 33744 h 83467"/>
                <a:gd name="connsiteX259" fmla="*/ 19705474 w 23005101"/>
                <a:gd name="connsiteY259" fmla="*/ 33744 h 83467"/>
                <a:gd name="connsiteX260" fmla="*/ 19885054 w 23005101"/>
                <a:gd name="connsiteY260" fmla="*/ 33744 h 83467"/>
                <a:gd name="connsiteX261" fmla="*/ 20033736 w 23005101"/>
                <a:gd name="connsiteY261" fmla="*/ 33744 h 83467"/>
                <a:gd name="connsiteX262" fmla="*/ 20213318 w 23005101"/>
                <a:gd name="connsiteY262" fmla="*/ 33744 h 83467"/>
                <a:gd name="connsiteX263" fmla="*/ 20362000 w 23005101"/>
                <a:gd name="connsiteY263" fmla="*/ 33744 h 83467"/>
                <a:gd name="connsiteX264" fmla="*/ 20541580 w 23005101"/>
                <a:gd name="connsiteY264" fmla="*/ 33744 h 83467"/>
                <a:gd name="connsiteX265" fmla="*/ 20690264 w 23005101"/>
                <a:gd name="connsiteY265" fmla="*/ 33744 h 83467"/>
                <a:gd name="connsiteX266" fmla="*/ 20869844 w 23005101"/>
                <a:gd name="connsiteY266" fmla="*/ 33744 h 83467"/>
                <a:gd name="connsiteX267" fmla="*/ 21018528 w 23005101"/>
                <a:gd name="connsiteY267" fmla="*/ 33744 h 83467"/>
                <a:gd name="connsiteX268" fmla="*/ 21198492 w 23005101"/>
                <a:gd name="connsiteY268" fmla="*/ 33744 h 83467"/>
                <a:gd name="connsiteX269" fmla="*/ 21347178 w 23005101"/>
                <a:gd name="connsiteY269" fmla="*/ 33744 h 83467"/>
                <a:gd name="connsiteX270" fmla="*/ 21527142 w 23005101"/>
                <a:gd name="connsiteY270" fmla="*/ 33744 h 83467"/>
                <a:gd name="connsiteX271" fmla="*/ 21675828 w 23005101"/>
                <a:gd name="connsiteY271" fmla="*/ 33744 h 83467"/>
                <a:gd name="connsiteX272" fmla="*/ 21855406 w 23005101"/>
                <a:gd name="connsiteY272" fmla="*/ 33744 h 83467"/>
                <a:gd name="connsiteX273" fmla="*/ 22004092 w 23005101"/>
                <a:gd name="connsiteY273" fmla="*/ 33744 h 83467"/>
                <a:gd name="connsiteX274" fmla="*/ 22184056 w 23005101"/>
                <a:gd name="connsiteY274" fmla="*/ 33744 h 83467"/>
                <a:gd name="connsiteX275" fmla="*/ 22332742 w 23005101"/>
                <a:gd name="connsiteY275" fmla="*/ 33744 h 83467"/>
                <a:gd name="connsiteX276" fmla="*/ 22512706 w 23005101"/>
                <a:gd name="connsiteY276" fmla="*/ 33744 h 83467"/>
                <a:gd name="connsiteX277" fmla="*/ 22661390 w 23005101"/>
                <a:gd name="connsiteY277" fmla="*/ 33744 h 83467"/>
                <a:gd name="connsiteX278" fmla="*/ 22840970 w 23005101"/>
                <a:gd name="connsiteY278" fmla="*/ 33744 h 83467"/>
                <a:gd name="connsiteX279" fmla="*/ 22989654 w 23005101"/>
                <a:gd name="connsiteY279" fmla="*/ 33744 h 83467"/>
                <a:gd name="connsiteX280" fmla="*/ 23005102 w 23005101"/>
                <a:gd name="connsiteY280" fmla="*/ 49578 h 83467"/>
                <a:gd name="connsiteX281" fmla="*/ 22825138 w 23005101"/>
                <a:gd name="connsiteY281" fmla="*/ 49578 h 83467"/>
                <a:gd name="connsiteX282" fmla="*/ 22676452 w 23005101"/>
                <a:gd name="connsiteY282" fmla="*/ 49578 h 83467"/>
                <a:gd name="connsiteX283" fmla="*/ 22585310 w 23005101"/>
                <a:gd name="connsiteY283" fmla="*/ 83178 h 8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467">
                  <a:moveTo>
                    <a:pt x="22585310" y="83178"/>
                  </a:moveTo>
                  <a:cubicBezTo>
                    <a:pt x="22551712" y="83178"/>
                    <a:pt x="22518114" y="71978"/>
                    <a:pt x="22495328" y="49192"/>
                  </a:cubicBezTo>
                  <a:cubicBezTo>
                    <a:pt x="22458638" y="12889"/>
                    <a:pt x="22383332" y="12889"/>
                    <a:pt x="22346644" y="49192"/>
                  </a:cubicBezTo>
                  <a:cubicBezTo>
                    <a:pt x="22301458" y="94377"/>
                    <a:pt x="22212248" y="94377"/>
                    <a:pt x="22167064" y="49192"/>
                  </a:cubicBezTo>
                  <a:cubicBezTo>
                    <a:pt x="22130374" y="12503"/>
                    <a:pt x="22055070" y="12889"/>
                    <a:pt x="22018380" y="49192"/>
                  </a:cubicBezTo>
                  <a:cubicBezTo>
                    <a:pt x="21973194" y="94377"/>
                    <a:pt x="21883984" y="94377"/>
                    <a:pt x="21838800" y="49192"/>
                  </a:cubicBezTo>
                  <a:cubicBezTo>
                    <a:pt x="21802112" y="12503"/>
                    <a:pt x="21727190" y="12889"/>
                    <a:pt x="21690116" y="49192"/>
                  </a:cubicBezTo>
                  <a:cubicBezTo>
                    <a:pt x="21644930" y="94377"/>
                    <a:pt x="21555720" y="94377"/>
                    <a:pt x="21510536" y="49192"/>
                  </a:cubicBezTo>
                  <a:cubicBezTo>
                    <a:pt x="21473848" y="12889"/>
                    <a:pt x="21398926" y="12889"/>
                    <a:pt x="21361854" y="49192"/>
                  </a:cubicBezTo>
                  <a:cubicBezTo>
                    <a:pt x="21316668" y="94377"/>
                    <a:pt x="21227456" y="94377"/>
                    <a:pt x="21182272" y="49192"/>
                  </a:cubicBezTo>
                  <a:cubicBezTo>
                    <a:pt x="21145584" y="12503"/>
                    <a:pt x="21070278" y="12889"/>
                    <a:pt x="21033590" y="49192"/>
                  </a:cubicBezTo>
                  <a:cubicBezTo>
                    <a:pt x="20988404" y="94377"/>
                    <a:pt x="20899194" y="94377"/>
                    <a:pt x="20854010" y="49192"/>
                  </a:cubicBezTo>
                  <a:cubicBezTo>
                    <a:pt x="20817320" y="12889"/>
                    <a:pt x="20742014" y="12503"/>
                    <a:pt x="20705326" y="49192"/>
                  </a:cubicBezTo>
                  <a:cubicBezTo>
                    <a:pt x="20660140" y="94377"/>
                    <a:pt x="20570930" y="94377"/>
                    <a:pt x="20525358" y="49192"/>
                  </a:cubicBezTo>
                  <a:cubicBezTo>
                    <a:pt x="20488672" y="12503"/>
                    <a:pt x="20413364" y="12889"/>
                    <a:pt x="20376676" y="49192"/>
                  </a:cubicBezTo>
                  <a:cubicBezTo>
                    <a:pt x="20331492" y="94377"/>
                    <a:pt x="20242282" y="94377"/>
                    <a:pt x="20196708" y="49192"/>
                  </a:cubicBezTo>
                  <a:cubicBezTo>
                    <a:pt x="20160022" y="12889"/>
                    <a:pt x="20084714" y="12503"/>
                    <a:pt x="20048026" y="49192"/>
                  </a:cubicBezTo>
                  <a:cubicBezTo>
                    <a:pt x="20002842" y="94377"/>
                    <a:pt x="19913632" y="94377"/>
                    <a:pt x="19868446" y="49192"/>
                  </a:cubicBezTo>
                  <a:cubicBezTo>
                    <a:pt x="19831758" y="12889"/>
                    <a:pt x="19756836" y="12889"/>
                    <a:pt x="19719762" y="49192"/>
                  </a:cubicBezTo>
                  <a:cubicBezTo>
                    <a:pt x="19674578" y="94377"/>
                    <a:pt x="19585368" y="94377"/>
                    <a:pt x="19540182" y="49192"/>
                  </a:cubicBezTo>
                  <a:cubicBezTo>
                    <a:pt x="19503494" y="12889"/>
                    <a:pt x="19428188" y="12889"/>
                    <a:pt x="19391498" y="49192"/>
                  </a:cubicBezTo>
                  <a:cubicBezTo>
                    <a:pt x="19346314" y="94377"/>
                    <a:pt x="19257104" y="94377"/>
                    <a:pt x="19211920" y="49192"/>
                  </a:cubicBezTo>
                  <a:cubicBezTo>
                    <a:pt x="19175230" y="12889"/>
                    <a:pt x="19099924" y="12889"/>
                    <a:pt x="19063234" y="49192"/>
                  </a:cubicBezTo>
                  <a:cubicBezTo>
                    <a:pt x="19018050" y="94377"/>
                    <a:pt x="18928840" y="94377"/>
                    <a:pt x="18883656" y="49192"/>
                  </a:cubicBezTo>
                  <a:cubicBezTo>
                    <a:pt x="18846966" y="12889"/>
                    <a:pt x="18771660" y="12889"/>
                    <a:pt x="18734972" y="49192"/>
                  </a:cubicBezTo>
                  <a:cubicBezTo>
                    <a:pt x="18689788" y="94377"/>
                    <a:pt x="18600576" y="94377"/>
                    <a:pt x="18555006" y="49192"/>
                  </a:cubicBezTo>
                  <a:cubicBezTo>
                    <a:pt x="18518318" y="12889"/>
                    <a:pt x="18443396" y="12889"/>
                    <a:pt x="18406320" y="49192"/>
                  </a:cubicBezTo>
                  <a:cubicBezTo>
                    <a:pt x="18360750" y="94377"/>
                    <a:pt x="18271926" y="94377"/>
                    <a:pt x="18226356" y="49192"/>
                  </a:cubicBezTo>
                  <a:cubicBezTo>
                    <a:pt x="18189668" y="12889"/>
                    <a:pt x="18114360" y="12889"/>
                    <a:pt x="18077672" y="49192"/>
                  </a:cubicBezTo>
                  <a:cubicBezTo>
                    <a:pt x="18032486" y="94377"/>
                    <a:pt x="17943276" y="94377"/>
                    <a:pt x="17898092" y="49192"/>
                  </a:cubicBezTo>
                  <a:cubicBezTo>
                    <a:pt x="17861404" y="12889"/>
                    <a:pt x="17786482" y="12889"/>
                    <a:pt x="17749408" y="49192"/>
                  </a:cubicBezTo>
                  <a:cubicBezTo>
                    <a:pt x="17704224" y="94377"/>
                    <a:pt x="17615012" y="94377"/>
                    <a:pt x="17569442" y="49192"/>
                  </a:cubicBezTo>
                  <a:cubicBezTo>
                    <a:pt x="17532754" y="12889"/>
                    <a:pt x="17457832" y="12889"/>
                    <a:pt x="17420758" y="49192"/>
                  </a:cubicBezTo>
                  <a:cubicBezTo>
                    <a:pt x="17375574" y="94377"/>
                    <a:pt x="17286362" y="94377"/>
                    <a:pt x="17240792" y="49192"/>
                  </a:cubicBezTo>
                  <a:cubicBezTo>
                    <a:pt x="17203718" y="12503"/>
                    <a:pt x="17128796" y="12889"/>
                    <a:pt x="17092108" y="49192"/>
                  </a:cubicBezTo>
                  <a:cubicBezTo>
                    <a:pt x="17046538" y="94377"/>
                    <a:pt x="16957714" y="94377"/>
                    <a:pt x="16912528" y="49192"/>
                  </a:cubicBezTo>
                  <a:cubicBezTo>
                    <a:pt x="16875840" y="12503"/>
                    <a:pt x="16800532" y="12889"/>
                    <a:pt x="16763844" y="49192"/>
                  </a:cubicBezTo>
                  <a:cubicBezTo>
                    <a:pt x="16718660" y="94377"/>
                    <a:pt x="16629450" y="94377"/>
                    <a:pt x="16584265" y="49192"/>
                  </a:cubicBezTo>
                  <a:cubicBezTo>
                    <a:pt x="16547577" y="12503"/>
                    <a:pt x="16472269" y="12889"/>
                    <a:pt x="16435581" y="49192"/>
                  </a:cubicBezTo>
                  <a:cubicBezTo>
                    <a:pt x="16390010" y="94377"/>
                    <a:pt x="16301186" y="94377"/>
                    <a:pt x="16255616" y="49192"/>
                  </a:cubicBezTo>
                  <a:cubicBezTo>
                    <a:pt x="16218927" y="12889"/>
                    <a:pt x="16143619" y="12889"/>
                    <a:pt x="16106931" y="49192"/>
                  </a:cubicBezTo>
                  <a:cubicBezTo>
                    <a:pt x="16061361" y="94377"/>
                    <a:pt x="15972536" y="94377"/>
                    <a:pt x="15926966" y="49192"/>
                  </a:cubicBezTo>
                  <a:cubicBezTo>
                    <a:pt x="15890277" y="12889"/>
                    <a:pt x="15815355" y="12889"/>
                    <a:pt x="15778281" y="49192"/>
                  </a:cubicBezTo>
                  <a:cubicBezTo>
                    <a:pt x="15733097" y="94377"/>
                    <a:pt x="15643886" y="94377"/>
                    <a:pt x="15598702" y="49192"/>
                  </a:cubicBezTo>
                  <a:cubicBezTo>
                    <a:pt x="15562013" y="12503"/>
                    <a:pt x="15486706" y="12889"/>
                    <a:pt x="15450018" y="49192"/>
                  </a:cubicBezTo>
                  <a:cubicBezTo>
                    <a:pt x="15404834" y="94377"/>
                    <a:pt x="15315622" y="94377"/>
                    <a:pt x="15270438" y="49192"/>
                  </a:cubicBezTo>
                  <a:cubicBezTo>
                    <a:pt x="15233750" y="12889"/>
                    <a:pt x="15158443" y="12503"/>
                    <a:pt x="15121754" y="49192"/>
                  </a:cubicBezTo>
                  <a:cubicBezTo>
                    <a:pt x="15076570" y="94377"/>
                    <a:pt x="14987359" y="94377"/>
                    <a:pt x="14942175" y="49192"/>
                  </a:cubicBezTo>
                  <a:cubicBezTo>
                    <a:pt x="14905486" y="12503"/>
                    <a:pt x="14830179" y="12889"/>
                    <a:pt x="14793490" y="49192"/>
                  </a:cubicBezTo>
                  <a:cubicBezTo>
                    <a:pt x="14748306" y="94377"/>
                    <a:pt x="14659095" y="94377"/>
                    <a:pt x="14613911" y="49192"/>
                  </a:cubicBezTo>
                  <a:cubicBezTo>
                    <a:pt x="14577222" y="12889"/>
                    <a:pt x="14501915" y="12889"/>
                    <a:pt x="14465227" y="49192"/>
                  </a:cubicBezTo>
                  <a:cubicBezTo>
                    <a:pt x="14420043" y="94377"/>
                    <a:pt x="14330831" y="94377"/>
                    <a:pt x="14285647" y="49192"/>
                  </a:cubicBezTo>
                  <a:cubicBezTo>
                    <a:pt x="14248959" y="12889"/>
                    <a:pt x="14173652" y="12889"/>
                    <a:pt x="14136963" y="49192"/>
                  </a:cubicBezTo>
                  <a:cubicBezTo>
                    <a:pt x="14091779" y="94377"/>
                    <a:pt x="14002568" y="94377"/>
                    <a:pt x="13957384" y="49192"/>
                  </a:cubicBezTo>
                  <a:cubicBezTo>
                    <a:pt x="13920695" y="12889"/>
                    <a:pt x="13845388" y="12889"/>
                    <a:pt x="13808699" y="49192"/>
                  </a:cubicBezTo>
                  <a:cubicBezTo>
                    <a:pt x="13763516" y="94377"/>
                    <a:pt x="13674304" y="94377"/>
                    <a:pt x="13628734" y="49192"/>
                  </a:cubicBezTo>
                  <a:cubicBezTo>
                    <a:pt x="13592046" y="12889"/>
                    <a:pt x="13516738" y="12889"/>
                    <a:pt x="13480049" y="49192"/>
                  </a:cubicBezTo>
                  <a:cubicBezTo>
                    <a:pt x="13434865" y="94377"/>
                    <a:pt x="13345655" y="94377"/>
                    <a:pt x="13300085" y="49192"/>
                  </a:cubicBezTo>
                  <a:cubicBezTo>
                    <a:pt x="13263396" y="12889"/>
                    <a:pt x="13188474" y="12889"/>
                    <a:pt x="13151400" y="49192"/>
                  </a:cubicBezTo>
                  <a:cubicBezTo>
                    <a:pt x="13106215" y="94377"/>
                    <a:pt x="13017005" y="94377"/>
                    <a:pt x="12971434" y="49192"/>
                  </a:cubicBezTo>
                  <a:cubicBezTo>
                    <a:pt x="12934746" y="12889"/>
                    <a:pt x="12859824" y="12889"/>
                    <a:pt x="12822750" y="49192"/>
                  </a:cubicBezTo>
                  <a:cubicBezTo>
                    <a:pt x="12777565" y="94377"/>
                    <a:pt x="12688355" y="94377"/>
                    <a:pt x="12643171" y="49192"/>
                  </a:cubicBezTo>
                  <a:cubicBezTo>
                    <a:pt x="12606482" y="12889"/>
                    <a:pt x="12531175" y="12889"/>
                    <a:pt x="12494486" y="49192"/>
                  </a:cubicBezTo>
                  <a:cubicBezTo>
                    <a:pt x="12449301" y="94377"/>
                    <a:pt x="12360091" y="94377"/>
                    <a:pt x="12314907" y="49192"/>
                  </a:cubicBezTo>
                  <a:cubicBezTo>
                    <a:pt x="12278218" y="12889"/>
                    <a:pt x="12202911" y="12889"/>
                    <a:pt x="12166223" y="49192"/>
                  </a:cubicBezTo>
                  <a:cubicBezTo>
                    <a:pt x="12120652" y="94377"/>
                    <a:pt x="12031827" y="94377"/>
                    <a:pt x="11986257" y="49192"/>
                  </a:cubicBezTo>
                  <a:cubicBezTo>
                    <a:pt x="11949569" y="12503"/>
                    <a:pt x="11874261" y="12889"/>
                    <a:pt x="11837573" y="49192"/>
                  </a:cubicBezTo>
                  <a:cubicBezTo>
                    <a:pt x="11792389" y="94377"/>
                    <a:pt x="11703178" y="94377"/>
                    <a:pt x="11657607" y="49192"/>
                  </a:cubicBezTo>
                  <a:cubicBezTo>
                    <a:pt x="11620919" y="12503"/>
                    <a:pt x="11545611" y="12889"/>
                    <a:pt x="11508923" y="49192"/>
                  </a:cubicBezTo>
                  <a:cubicBezTo>
                    <a:pt x="11463352" y="94377"/>
                    <a:pt x="11374528" y="94377"/>
                    <a:pt x="11328958" y="49192"/>
                  </a:cubicBezTo>
                  <a:cubicBezTo>
                    <a:pt x="11292269" y="12503"/>
                    <a:pt x="11216962" y="12889"/>
                    <a:pt x="11180273" y="49192"/>
                  </a:cubicBezTo>
                  <a:cubicBezTo>
                    <a:pt x="11135088" y="94377"/>
                    <a:pt x="11045878" y="94377"/>
                    <a:pt x="11000694" y="49192"/>
                  </a:cubicBezTo>
                  <a:cubicBezTo>
                    <a:pt x="10964005" y="12889"/>
                    <a:pt x="10889084" y="12889"/>
                    <a:pt x="10852010" y="49192"/>
                  </a:cubicBezTo>
                  <a:cubicBezTo>
                    <a:pt x="10806439" y="94377"/>
                    <a:pt x="10717614" y="94377"/>
                    <a:pt x="10672044" y="49192"/>
                  </a:cubicBezTo>
                  <a:cubicBezTo>
                    <a:pt x="10634970" y="12503"/>
                    <a:pt x="10560048" y="12889"/>
                    <a:pt x="10523359" y="49192"/>
                  </a:cubicBezTo>
                  <a:cubicBezTo>
                    <a:pt x="10478176" y="94377"/>
                    <a:pt x="10388965" y="94377"/>
                    <a:pt x="10343780" y="49192"/>
                  </a:cubicBezTo>
                  <a:cubicBezTo>
                    <a:pt x="10307093" y="12889"/>
                    <a:pt x="10232171" y="12503"/>
                    <a:pt x="10195096" y="49192"/>
                  </a:cubicBezTo>
                  <a:cubicBezTo>
                    <a:pt x="10149912" y="94377"/>
                    <a:pt x="10060702" y="94377"/>
                    <a:pt x="10015517" y="49192"/>
                  </a:cubicBezTo>
                  <a:cubicBezTo>
                    <a:pt x="9978829" y="12889"/>
                    <a:pt x="9903521" y="12889"/>
                    <a:pt x="9866833" y="49192"/>
                  </a:cubicBezTo>
                  <a:cubicBezTo>
                    <a:pt x="9821648" y="94377"/>
                    <a:pt x="9732437" y="94377"/>
                    <a:pt x="9687253" y="49192"/>
                  </a:cubicBezTo>
                  <a:cubicBezTo>
                    <a:pt x="9650565" y="12889"/>
                    <a:pt x="9575257" y="12889"/>
                    <a:pt x="9538569" y="49192"/>
                  </a:cubicBezTo>
                  <a:cubicBezTo>
                    <a:pt x="9493385" y="94377"/>
                    <a:pt x="9404174" y="94377"/>
                    <a:pt x="9358989" y="49192"/>
                  </a:cubicBezTo>
                  <a:cubicBezTo>
                    <a:pt x="9322301" y="12889"/>
                    <a:pt x="9246994" y="12889"/>
                    <a:pt x="9210305" y="49192"/>
                  </a:cubicBezTo>
                  <a:cubicBezTo>
                    <a:pt x="9164734" y="94377"/>
                    <a:pt x="9075910" y="94377"/>
                    <a:pt x="9030340" y="49192"/>
                  </a:cubicBezTo>
                  <a:cubicBezTo>
                    <a:pt x="8993651" y="12889"/>
                    <a:pt x="8918343" y="12889"/>
                    <a:pt x="8881655" y="49192"/>
                  </a:cubicBezTo>
                  <a:cubicBezTo>
                    <a:pt x="8836085" y="94377"/>
                    <a:pt x="8747260" y="94377"/>
                    <a:pt x="8701690" y="49192"/>
                  </a:cubicBezTo>
                  <a:cubicBezTo>
                    <a:pt x="8665001" y="12889"/>
                    <a:pt x="8589694" y="12889"/>
                    <a:pt x="8553006" y="49192"/>
                  </a:cubicBezTo>
                  <a:cubicBezTo>
                    <a:pt x="8507821" y="94377"/>
                    <a:pt x="8418611" y="94377"/>
                    <a:pt x="8373427" y="49192"/>
                  </a:cubicBezTo>
                  <a:cubicBezTo>
                    <a:pt x="8336352" y="12889"/>
                    <a:pt x="8261430" y="12889"/>
                    <a:pt x="8224742" y="49192"/>
                  </a:cubicBezTo>
                  <a:cubicBezTo>
                    <a:pt x="8179558" y="94377"/>
                    <a:pt x="8090347" y="94377"/>
                    <a:pt x="8045163" y="49192"/>
                  </a:cubicBezTo>
                  <a:cubicBezTo>
                    <a:pt x="8008474" y="12889"/>
                    <a:pt x="7933167" y="12889"/>
                    <a:pt x="7896479" y="49192"/>
                  </a:cubicBezTo>
                  <a:cubicBezTo>
                    <a:pt x="7851294" y="94377"/>
                    <a:pt x="7762084" y="94377"/>
                    <a:pt x="7716899" y="49192"/>
                  </a:cubicBezTo>
                  <a:cubicBezTo>
                    <a:pt x="7680211" y="12889"/>
                    <a:pt x="7604903" y="12889"/>
                    <a:pt x="7568215" y="49192"/>
                  </a:cubicBezTo>
                  <a:cubicBezTo>
                    <a:pt x="7523031" y="94377"/>
                    <a:pt x="7433820" y="94377"/>
                    <a:pt x="7388636" y="49192"/>
                  </a:cubicBezTo>
                  <a:cubicBezTo>
                    <a:pt x="7351947" y="12889"/>
                    <a:pt x="7277026" y="12889"/>
                    <a:pt x="7239951" y="49192"/>
                  </a:cubicBezTo>
                  <a:cubicBezTo>
                    <a:pt x="7194767" y="94377"/>
                    <a:pt x="7105557" y="94377"/>
                    <a:pt x="7060372" y="49192"/>
                  </a:cubicBezTo>
                  <a:cubicBezTo>
                    <a:pt x="7023683" y="12889"/>
                    <a:pt x="6948376" y="12889"/>
                    <a:pt x="6911688" y="49192"/>
                  </a:cubicBezTo>
                  <a:cubicBezTo>
                    <a:pt x="6866503" y="94377"/>
                    <a:pt x="6777293" y="94377"/>
                    <a:pt x="6732108" y="49192"/>
                  </a:cubicBezTo>
                  <a:cubicBezTo>
                    <a:pt x="6695420" y="12889"/>
                    <a:pt x="6620112" y="12889"/>
                    <a:pt x="6583424" y="49192"/>
                  </a:cubicBezTo>
                  <a:cubicBezTo>
                    <a:pt x="6537853" y="94377"/>
                    <a:pt x="6449029" y="94377"/>
                    <a:pt x="6403458" y="49192"/>
                  </a:cubicBezTo>
                  <a:cubicBezTo>
                    <a:pt x="6366770" y="12889"/>
                    <a:pt x="6291849" y="12889"/>
                    <a:pt x="6254774" y="49192"/>
                  </a:cubicBezTo>
                  <a:cubicBezTo>
                    <a:pt x="6209589" y="94377"/>
                    <a:pt x="6120379" y="94377"/>
                    <a:pt x="6075195" y="49192"/>
                  </a:cubicBezTo>
                  <a:cubicBezTo>
                    <a:pt x="6038506" y="12889"/>
                    <a:pt x="5963585" y="12889"/>
                    <a:pt x="5926511" y="49192"/>
                  </a:cubicBezTo>
                  <a:cubicBezTo>
                    <a:pt x="5881326" y="94377"/>
                    <a:pt x="5792115" y="94377"/>
                    <a:pt x="5746931" y="49192"/>
                  </a:cubicBezTo>
                  <a:cubicBezTo>
                    <a:pt x="5710243" y="12889"/>
                    <a:pt x="5634935" y="12889"/>
                    <a:pt x="5598247" y="49192"/>
                  </a:cubicBezTo>
                  <a:cubicBezTo>
                    <a:pt x="5553062" y="94377"/>
                    <a:pt x="5463852" y="94377"/>
                    <a:pt x="5418281" y="49192"/>
                  </a:cubicBezTo>
                  <a:cubicBezTo>
                    <a:pt x="5381593" y="12889"/>
                    <a:pt x="5306672" y="12889"/>
                    <a:pt x="5269597" y="49192"/>
                  </a:cubicBezTo>
                  <a:cubicBezTo>
                    <a:pt x="5224413" y="94377"/>
                    <a:pt x="5135202" y="94377"/>
                    <a:pt x="5090018" y="49192"/>
                  </a:cubicBezTo>
                  <a:cubicBezTo>
                    <a:pt x="5053330" y="12889"/>
                    <a:pt x="4978408" y="12889"/>
                    <a:pt x="4941333" y="49192"/>
                  </a:cubicBezTo>
                  <a:cubicBezTo>
                    <a:pt x="4895763" y="94377"/>
                    <a:pt x="4806939" y="94377"/>
                    <a:pt x="4761368" y="49192"/>
                  </a:cubicBezTo>
                  <a:cubicBezTo>
                    <a:pt x="4724679" y="12889"/>
                    <a:pt x="4649372" y="12889"/>
                    <a:pt x="4612684" y="49192"/>
                  </a:cubicBezTo>
                  <a:cubicBezTo>
                    <a:pt x="4567499" y="94377"/>
                    <a:pt x="4478289" y="94377"/>
                    <a:pt x="4433104" y="49192"/>
                  </a:cubicBezTo>
                  <a:cubicBezTo>
                    <a:pt x="4396416" y="12889"/>
                    <a:pt x="4321495" y="12889"/>
                    <a:pt x="4284420" y="49192"/>
                  </a:cubicBezTo>
                  <a:cubicBezTo>
                    <a:pt x="4239235" y="94377"/>
                    <a:pt x="4150025" y="94377"/>
                    <a:pt x="4104840" y="49192"/>
                  </a:cubicBezTo>
                  <a:cubicBezTo>
                    <a:pt x="4068152" y="12889"/>
                    <a:pt x="3992845" y="12889"/>
                    <a:pt x="3956156" y="49192"/>
                  </a:cubicBezTo>
                  <a:cubicBezTo>
                    <a:pt x="3910586" y="94377"/>
                    <a:pt x="3821761" y="94377"/>
                    <a:pt x="3776190" y="49192"/>
                  </a:cubicBezTo>
                  <a:cubicBezTo>
                    <a:pt x="3739502" y="12889"/>
                    <a:pt x="3664581" y="12889"/>
                    <a:pt x="3627506" y="49192"/>
                  </a:cubicBezTo>
                  <a:cubicBezTo>
                    <a:pt x="3582322" y="94377"/>
                    <a:pt x="3493111" y="94377"/>
                    <a:pt x="3447541" y="49192"/>
                  </a:cubicBezTo>
                  <a:cubicBezTo>
                    <a:pt x="3410852" y="12889"/>
                    <a:pt x="3335545" y="12889"/>
                    <a:pt x="3298857" y="49192"/>
                  </a:cubicBezTo>
                  <a:cubicBezTo>
                    <a:pt x="3253286" y="94377"/>
                    <a:pt x="3164462" y="94377"/>
                    <a:pt x="3118891" y="49192"/>
                  </a:cubicBezTo>
                  <a:cubicBezTo>
                    <a:pt x="3082202" y="12889"/>
                    <a:pt x="3006895" y="12889"/>
                    <a:pt x="2970207" y="49192"/>
                  </a:cubicBezTo>
                  <a:cubicBezTo>
                    <a:pt x="2924636" y="94377"/>
                    <a:pt x="2835812" y="94377"/>
                    <a:pt x="2790241" y="49192"/>
                  </a:cubicBezTo>
                  <a:cubicBezTo>
                    <a:pt x="2753553" y="12889"/>
                    <a:pt x="2678245" y="12889"/>
                    <a:pt x="2641557" y="49192"/>
                  </a:cubicBezTo>
                  <a:cubicBezTo>
                    <a:pt x="2596373" y="94377"/>
                    <a:pt x="2507162" y="94377"/>
                    <a:pt x="2461977" y="49192"/>
                  </a:cubicBezTo>
                  <a:cubicBezTo>
                    <a:pt x="2425289" y="12889"/>
                    <a:pt x="2349982" y="12889"/>
                    <a:pt x="2313293" y="49192"/>
                  </a:cubicBezTo>
                  <a:cubicBezTo>
                    <a:pt x="2268109" y="94377"/>
                    <a:pt x="2178898" y="94377"/>
                    <a:pt x="2133714" y="49192"/>
                  </a:cubicBezTo>
                  <a:cubicBezTo>
                    <a:pt x="2097025" y="12889"/>
                    <a:pt x="2021718" y="12889"/>
                    <a:pt x="1985030" y="49192"/>
                  </a:cubicBezTo>
                  <a:cubicBezTo>
                    <a:pt x="1939845" y="94377"/>
                    <a:pt x="1850635" y="94377"/>
                    <a:pt x="1805450" y="49192"/>
                  </a:cubicBezTo>
                  <a:cubicBezTo>
                    <a:pt x="1768762" y="12889"/>
                    <a:pt x="1693454" y="12889"/>
                    <a:pt x="1656766" y="49192"/>
                  </a:cubicBezTo>
                  <a:cubicBezTo>
                    <a:pt x="1611195" y="94377"/>
                    <a:pt x="1522371" y="94377"/>
                    <a:pt x="1476800" y="49192"/>
                  </a:cubicBezTo>
                  <a:cubicBezTo>
                    <a:pt x="1440112" y="12889"/>
                    <a:pt x="1364804" y="12889"/>
                    <a:pt x="1328116" y="49192"/>
                  </a:cubicBezTo>
                  <a:cubicBezTo>
                    <a:pt x="1282545" y="94377"/>
                    <a:pt x="1193721" y="94377"/>
                    <a:pt x="1148150" y="49192"/>
                  </a:cubicBezTo>
                  <a:cubicBezTo>
                    <a:pt x="1111462" y="12889"/>
                    <a:pt x="1036155" y="12889"/>
                    <a:pt x="999466" y="49192"/>
                  </a:cubicBezTo>
                  <a:cubicBezTo>
                    <a:pt x="954282" y="94377"/>
                    <a:pt x="865071" y="94377"/>
                    <a:pt x="819887" y="49192"/>
                  </a:cubicBezTo>
                  <a:cubicBezTo>
                    <a:pt x="783198" y="12889"/>
                    <a:pt x="707891" y="12889"/>
                    <a:pt x="671203" y="49192"/>
                  </a:cubicBezTo>
                  <a:cubicBezTo>
                    <a:pt x="626018" y="94377"/>
                    <a:pt x="536808" y="94377"/>
                    <a:pt x="491623" y="49192"/>
                  </a:cubicBezTo>
                  <a:cubicBezTo>
                    <a:pt x="454935" y="12889"/>
                    <a:pt x="379627" y="12889"/>
                    <a:pt x="342939" y="49192"/>
                  </a:cubicBezTo>
                  <a:cubicBezTo>
                    <a:pt x="297754" y="94377"/>
                    <a:pt x="208544" y="94377"/>
                    <a:pt x="163359" y="49192"/>
                  </a:cubicBezTo>
                  <a:cubicBezTo>
                    <a:pt x="126671" y="12889"/>
                    <a:pt x="51364" y="12889"/>
                    <a:pt x="14675" y="49192"/>
                  </a:cubicBezTo>
                  <a:lnTo>
                    <a:pt x="0" y="33744"/>
                  </a:lnTo>
                  <a:cubicBezTo>
                    <a:pt x="45185" y="-11441"/>
                    <a:pt x="134395" y="-11055"/>
                    <a:pt x="179580" y="33744"/>
                  </a:cubicBezTo>
                  <a:cubicBezTo>
                    <a:pt x="216268" y="70433"/>
                    <a:pt x="291575" y="70433"/>
                    <a:pt x="328264" y="33744"/>
                  </a:cubicBezTo>
                  <a:cubicBezTo>
                    <a:pt x="373448" y="-11055"/>
                    <a:pt x="462659" y="-11441"/>
                    <a:pt x="507843" y="33744"/>
                  </a:cubicBezTo>
                  <a:cubicBezTo>
                    <a:pt x="544531" y="70433"/>
                    <a:pt x="619839" y="70433"/>
                    <a:pt x="656527" y="33744"/>
                  </a:cubicBezTo>
                  <a:cubicBezTo>
                    <a:pt x="701712" y="-11441"/>
                    <a:pt x="790922" y="-11055"/>
                    <a:pt x="836107" y="33744"/>
                  </a:cubicBezTo>
                  <a:cubicBezTo>
                    <a:pt x="872795" y="70433"/>
                    <a:pt x="948103" y="70433"/>
                    <a:pt x="984791" y="33744"/>
                  </a:cubicBezTo>
                  <a:cubicBezTo>
                    <a:pt x="1030362" y="-11441"/>
                    <a:pt x="1119186" y="-11055"/>
                    <a:pt x="1164757" y="33744"/>
                  </a:cubicBezTo>
                  <a:cubicBezTo>
                    <a:pt x="1201445" y="70433"/>
                    <a:pt x="1276753" y="70433"/>
                    <a:pt x="1313441" y="33744"/>
                  </a:cubicBezTo>
                  <a:cubicBezTo>
                    <a:pt x="1359011" y="-11055"/>
                    <a:pt x="1447836" y="-11055"/>
                    <a:pt x="1493406" y="33744"/>
                  </a:cubicBezTo>
                  <a:cubicBezTo>
                    <a:pt x="1530095" y="70433"/>
                    <a:pt x="1605402" y="70433"/>
                    <a:pt x="1642091" y="33744"/>
                  </a:cubicBezTo>
                  <a:cubicBezTo>
                    <a:pt x="1687275" y="-11055"/>
                    <a:pt x="1776486" y="-11055"/>
                    <a:pt x="1821670" y="33744"/>
                  </a:cubicBezTo>
                  <a:cubicBezTo>
                    <a:pt x="1858358" y="70433"/>
                    <a:pt x="1933666" y="70433"/>
                    <a:pt x="1970354" y="33744"/>
                  </a:cubicBezTo>
                  <a:cubicBezTo>
                    <a:pt x="2015539" y="-11055"/>
                    <a:pt x="2104749" y="-11441"/>
                    <a:pt x="2149934" y="33744"/>
                  </a:cubicBezTo>
                  <a:cubicBezTo>
                    <a:pt x="2186622" y="70433"/>
                    <a:pt x="2261930" y="70433"/>
                    <a:pt x="2298618" y="33744"/>
                  </a:cubicBezTo>
                  <a:cubicBezTo>
                    <a:pt x="2343802" y="-11055"/>
                    <a:pt x="2433013" y="-11055"/>
                    <a:pt x="2478197" y="33744"/>
                  </a:cubicBezTo>
                  <a:cubicBezTo>
                    <a:pt x="2514886" y="70433"/>
                    <a:pt x="2590193" y="70433"/>
                    <a:pt x="2626881" y="33744"/>
                  </a:cubicBezTo>
                  <a:cubicBezTo>
                    <a:pt x="2672066" y="-11055"/>
                    <a:pt x="2761277" y="-11441"/>
                    <a:pt x="2806461" y="33744"/>
                  </a:cubicBezTo>
                  <a:cubicBezTo>
                    <a:pt x="2843150" y="70433"/>
                    <a:pt x="2918457" y="70433"/>
                    <a:pt x="2955145" y="33744"/>
                  </a:cubicBezTo>
                  <a:cubicBezTo>
                    <a:pt x="3000716" y="-11055"/>
                    <a:pt x="3089540" y="-11441"/>
                    <a:pt x="3135111" y="33744"/>
                  </a:cubicBezTo>
                  <a:cubicBezTo>
                    <a:pt x="3171799" y="70433"/>
                    <a:pt x="3246721" y="70433"/>
                    <a:pt x="3283795" y="33744"/>
                  </a:cubicBezTo>
                  <a:cubicBezTo>
                    <a:pt x="3329366" y="-11055"/>
                    <a:pt x="3418190" y="-11055"/>
                    <a:pt x="3463761" y="33744"/>
                  </a:cubicBezTo>
                  <a:cubicBezTo>
                    <a:pt x="3500449" y="70433"/>
                    <a:pt x="3575756" y="70433"/>
                    <a:pt x="3612445" y="33744"/>
                  </a:cubicBezTo>
                  <a:cubicBezTo>
                    <a:pt x="3658016" y="-11055"/>
                    <a:pt x="3746840" y="-11441"/>
                    <a:pt x="3792410" y="33744"/>
                  </a:cubicBezTo>
                  <a:cubicBezTo>
                    <a:pt x="3829099" y="70433"/>
                    <a:pt x="3904406" y="70433"/>
                    <a:pt x="3941095" y="33744"/>
                  </a:cubicBezTo>
                  <a:cubicBezTo>
                    <a:pt x="3986279" y="-11055"/>
                    <a:pt x="4075490" y="-11055"/>
                    <a:pt x="4121060" y="33744"/>
                  </a:cubicBezTo>
                  <a:cubicBezTo>
                    <a:pt x="4157749" y="70433"/>
                    <a:pt x="4233056" y="70433"/>
                    <a:pt x="4269745" y="33744"/>
                  </a:cubicBezTo>
                  <a:cubicBezTo>
                    <a:pt x="4314929" y="-11055"/>
                    <a:pt x="4404140" y="-11055"/>
                    <a:pt x="4449324" y="33744"/>
                  </a:cubicBezTo>
                  <a:cubicBezTo>
                    <a:pt x="4486013" y="70433"/>
                    <a:pt x="4561320" y="70433"/>
                    <a:pt x="4598008" y="33744"/>
                  </a:cubicBezTo>
                  <a:cubicBezTo>
                    <a:pt x="4643193" y="-11441"/>
                    <a:pt x="4732403" y="-11055"/>
                    <a:pt x="4777588" y="33744"/>
                  </a:cubicBezTo>
                  <a:cubicBezTo>
                    <a:pt x="4814276" y="70433"/>
                    <a:pt x="4889584" y="70433"/>
                    <a:pt x="4926272" y="33744"/>
                  </a:cubicBezTo>
                  <a:cubicBezTo>
                    <a:pt x="4971843" y="-11055"/>
                    <a:pt x="5060667" y="-11055"/>
                    <a:pt x="5106238" y="33744"/>
                  </a:cubicBezTo>
                  <a:cubicBezTo>
                    <a:pt x="5142926" y="70433"/>
                    <a:pt x="5217847" y="70433"/>
                    <a:pt x="5254922" y="33744"/>
                  </a:cubicBezTo>
                  <a:cubicBezTo>
                    <a:pt x="5300493" y="-11055"/>
                    <a:pt x="5389317" y="-11055"/>
                    <a:pt x="5434887" y="33744"/>
                  </a:cubicBezTo>
                  <a:cubicBezTo>
                    <a:pt x="5471576" y="70433"/>
                    <a:pt x="5546497" y="70433"/>
                    <a:pt x="5583572" y="33744"/>
                  </a:cubicBezTo>
                  <a:cubicBezTo>
                    <a:pt x="5628756" y="-11055"/>
                    <a:pt x="5717967" y="-11441"/>
                    <a:pt x="5763538" y="33744"/>
                  </a:cubicBezTo>
                  <a:cubicBezTo>
                    <a:pt x="5800226" y="70433"/>
                    <a:pt x="5875533" y="70433"/>
                    <a:pt x="5912221" y="33744"/>
                  </a:cubicBezTo>
                  <a:cubicBezTo>
                    <a:pt x="5957406" y="-11441"/>
                    <a:pt x="6046617" y="-11055"/>
                    <a:pt x="6091801" y="33744"/>
                  </a:cubicBezTo>
                  <a:cubicBezTo>
                    <a:pt x="6128489" y="70433"/>
                    <a:pt x="6203797" y="70433"/>
                    <a:pt x="6240485" y="33744"/>
                  </a:cubicBezTo>
                  <a:cubicBezTo>
                    <a:pt x="6285669" y="-11441"/>
                    <a:pt x="6374880" y="-11055"/>
                    <a:pt x="6420065" y="33744"/>
                  </a:cubicBezTo>
                  <a:cubicBezTo>
                    <a:pt x="6456753" y="70433"/>
                    <a:pt x="6532060" y="70433"/>
                    <a:pt x="6568749" y="33744"/>
                  </a:cubicBezTo>
                  <a:cubicBezTo>
                    <a:pt x="6613933" y="-11441"/>
                    <a:pt x="6703144" y="-11055"/>
                    <a:pt x="6748328" y="33744"/>
                  </a:cubicBezTo>
                  <a:cubicBezTo>
                    <a:pt x="6785017" y="70433"/>
                    <a:pt x="6860324" y="70433"/>
                    <a:pt x="6897012" y="33744"/>
                  </a:cubicBezTo>
                  <a:cubicBezTo>
                    <a:pt x="6942583" y="-11055"/>
                    <a:pt x="7031408" y="-11055"/>
                    <a:pt x="7076592" y="33744"/>
                  </a:cubicBezTo>
                  <a:cubicBezTo>
                    <a:pt x="7113280" y="70433"/>
                    <a:pt x="7188588" y="70433"/>
                    <a:pt x="7225276" y="33744"/>
                  </a:cubicBezTo>
                  <a:cubicBezTo>
                    <a:pt x="7270847" y="-11055"/>
                    <a:pt x="7359671" y="-11055"/>
                    <a:pt x="7405242" y="33744"/>
                  </a:cubicBezTo>
                  <a:cubicBezTo>
                    <a:pt x="7441930" y="70433"/>
                    <a:pt x="7517237" y="70433"/>
                    <a:pt x="7553926" y="33744"/>
                  </a:cubicBezTo>
                  <a:cubicBezTo>
                    <a:pt x="7599111" y="-11055"/>
                    <a:pt x="7688321" y="-11055"/>
                    <a:pt x="7733505" y="33744"/>
                  </a:cubicBezTo>
                  <a:cubicBezTo>
                    <a:pt x="7770194" y="70433"/>
                    <a:pt x="7845501" y="70433"/>
                    <a:pt x="7882190" y="33744"/>
                  </a:cubicBezTo>
                  <a:cubicBezTo>
                    <a:pt x="7927374" y="-11055"/>
                    <a:pt x="8016585" y="-11055"/>
                    <a:pt x="8061769" y="33744"/>
                  </a:cubicBezTo>
                  <a:cubicBezTo>
                    <a:pt x="8098457" y="70433"/>
                    <a:pt x="8173765" y="70433"/>
                    <a:pt x="8210453" y="33744"/>
                  </a:cubicBezTo>
                  <a:cubicBezTo>
                    <a:pt x="8255638" y="-11055"/>
                    <a:pt x="8344848" y="-11055"/>
                    <a:pt x="8390418" y="33744"/>
                  </a:cubicBezTo>
                  <a:cubicBezTo>
                    <a:pt x="8427107" y="70433"/>
                    <a:pt x="8502028" y="70433"/>
                    <a:pt x="8539103" y="33744"/>
                  </a:cubicBezTo>
                  <a:cubicBezTo>
                    <a:pt x="8584287" y="-11055"/>
                    <a:pt x="8673498" y="-11055"/>
                    <a:pt x="8718682" y="33744"/>
                  </a:cubicBezTo>
                  <a:cubicBezTo>
                    <a:pt x="8755371" y="70433"/>
                    <a:pt x="8830678" y="70433"/>
                    <a:pt x="8867366" y="33744"/>
                  </a:cubicBezTo>
                  <a:cubicBezTo>
                    <a:pt x="8912937" y="-11055"/>
                    <a:pt x="9001761" y="-11055"/>
                    <a:pt x="9047332" y="33744"/>
                  </a:cubicBezTo>
                  <a:cubicBezTo>
                    <a:pt x="9084020" y="70433"/>
                    <a:pt x="9159328" y="70433"/>
                    <a:pt x="9196016" y="33744"/>
                  </a:cubicBezTo>
                  <a:cubicBezTo>
                    <a:pt x="9241200" y="-11055"/>
                    <a:pt x="9330411" y="-11055"/>
                    <a:pt x="9375596" y="33744"/>
                  </a:cubicBezTo>
                  <a:cubicBezTo>
                    <a:pt x="9412284" y="70433"/>
                    <a:pt x="9487591" y="70433"/>
                    <a:pt x="9524280" y="33744"/>
                  </a:cubicBezTo>
                  <a:cubicBezTo>
                    <a:pt x="9569464" y="-11055"/>
                    <a:pt x="9658675" y="-11055"/>
                    <a:pt x="9703859" y="33744"/>
                  </a:cubicBezTo>
                  <a:cubicBezTo>
                    <a:pt x="9740548" y="70433"/>
                    <a:pt x="9815855" y="70433"/>
                    <a:pt x="9852543" y="33744"/>
                  </a:cubicBezTo>
                  <a:cubicBezTo>
                    <a:pt x="9897728" y="-11055"/>
                    <a:pt x="9986939" y="-11441"/>
                    <a:pt x="10032123" y="33744"/>
                  </a:cubicBezTo>
                  <a:cubicBezTo>
                    <a:pt x="10068811" y="70433"/>
                    <a:pt x="10143733" y="70433"/>
                    <a:pt x="10180807" y="33744"/>
                  </a:cubicBezTo>
                  <a:cubicBezTo>
                    <a:pt x="10225992" y="-11441"/>
                    <a:pt x="10315202" y="-11055"/>
                    <a:pt x="10360773" y="33744"/>
                  </a:cubicBezTo>
                  <a:cubicBezTo>
                    <a:pt x="10397461" y="70433"/>
                    <a:pt x="10472768" y="70433"/>
                    <a:pt x="10509457" y="33744"/>
                  </a:cubicBezTo>
                  <a:cubicBezTo>
                    <a:pt x="10555028" y="-11055"/>
                    <a:pt x="10643851" y="-11441"/>
                    <a:pt x="10689036" y="33744"/>
                  </a:cubicBezTo>
                  <a:cubicBezTo>
                    <a:pt x="10725725" y="70433"/>
                    <a:pt x="10801032" y="70433"/>
                    <a:pt x="10837721" y="33744"/>
                  </a:cubicBezTo>
                  <a:cubicBezTo>
                    <a:pt x="10882905" y="-11441"/>
                    <a:pt x="10972115" y="-11055"/>
                    <a:pt x="11017687" y="33744"/>
                  </a:cubicBezTo>
                  <a:cubicBezTo>
                    <a:pt x="11054374" y="70433"/>
                    <a:pt x="11129682" y="70433"/>
                    <a:pt x="11166371" y="33744"/>
                  </a:cubicBezTo>
                  <a:cubicBezTo>
                    <a:pt x="11211555" y="-11055"/>
                    <a:pt x="11300765" y="-11441"/>
                    <a:pt x="11345950" y="33744"/>
                  </a:cubicBezTo>
                  <a:cubicBezTo>
                    <a:pt x="11382638" y="70433"/>
                    <a:pt x="11457946" y="70433"/>
                    <a:pt x="11494635" y="33744"/>
                  </a:cubicBezTo>
                  <a:cubicBezTo>
                    <a:pt x="11539818" y="-11055"/>
                    <a:pt x="11629029" y="-11441"/>
                    <a:pt x="11674214" y="33744"/>
                  </a:cubicBezTo>
                  <a:cubicBezTo>
                    <a:pt x="11710901" y="70433"/>
                    <a:pt x="11786209" y="70433"/>
                    <a:pt x="11822898" y="33744"/>
                  </a:cubicBezTo>
                  <a:cubicBezTo>
                    <a:pt x="11868082" y="-11055"/>
                    <a:pt x="11957292" y="-11441"/>
                    <a:pt x="12002477" y="33744"/>
                  </a:cubicBezTo>
                  <a:cubicBezTo>
                    <a:pt x="12039165" y="70433"/>
                    <a:pt x="12114473" y="70433"/>
                    <a:pt x="12151162" y="33744"/>
                  </a:cubicBezTo>
                  <a:cubicBezTo>
                    <a:pt x="12196346" y="-11055"/>
                    <a:pt x="12285556" y="-11441"/>
                    <a:pt x="12330741" y="33744"/>
                  </a:cubicBezTo>
                  <a:cubicBezTo>
                    <a:pt x="12367429" y="70433"/>
                    <a:pt x="12442737" y="70433"/>
                    <a:pt x="12479425" y="33744"/>
                  </a:cubicBezTo>
                  <a:cubicBezTo>
                    <a:pt x="12524609" y="-11055"/>
                    <a:pt x="12613820" y="-11055"/>
                    <a:pt x="12659390" y="33744"/>
                  </a:cubicBezTo>
                  <a:cubicBezTo>
                    <a:pt x="12696079" y="70433"/>
                    <a:pt x="12771387" y="70433"/>
                    <a:pt x="12808074" y="33744"/>
                  </a:cubicBezTo>
                  <a:cubicBezTo>
                    <a:pt x="12853260" y="-11055"/>
                    <a:pt x="12942470" y="-11055"/>
                    <a:pt x="12987654" y="33744"/>
                  </a:cubicBezTo>
                  <a:cubicBezTo>
                    <a:pt x="13024343" y="70433"/>
                    <a:pt x="13099651" y="70433"/>
                    <a:pt x="13136338" y="33744"/>
                  </a:cubicBezTo>
                  <a:cubicBezTo>
                    <a:pt x="13181523" y="-11055"/>
                    <a:pt x="13270734" y="-11055"/>
                    <a:pt x="13315917" y="33744"/>
                  </a:cubicBezTo>
                  <a:cubicBezTo>
                    <a:pt x="13352606" y="70433"/>
                    <a:pt x="13427914" y="70433"/>
                    <a:pt x="13464602" y="33744"/>
                  </a:cubicBezTo>
                  <a:cubicBezTo>
                    <a:pt x="13509787" y="-11441"/>
                    <a:pt x="13598997" y="-11055"/>
                    <a:pt x="13644181" y="33744"/>
                  </a:cubicBezTo>
                  <a:cubicBezTo>
                    <a:pt x="13680870" y="70433"/>
                    <a:pt x="13755791" y="70433"/>
                    <a:pt x="13792865" y="33744"/>
                  </a:cubicBezTo>
                  <a:cubicBezTo>
                    <a:pt x="13838050" y="-11055"/>
                    <a:pt x="13927261" y="-11055"/>
                    <a:pt x="13972445" y="33744"/>
                  </a:cubicBezTo>
                  <a:cubicBezTo>
                    <a:pt x="14009133" y="70433"/>
                    <a:pt x="14084055" y="70433"/>
                    <a:pt x="14121129" y="33744"/>
                  </a:cubicBezTo>
                  <a:cubicBezTo>
                    <a:pt x="14166314" y="-11055"/>
                    <a:pt x="14255524" y="-11055"/>
                    <a:pt x="14300708" y="33744"/>
                  </a:cubicBezTo>
                  <a:cubicBezTo>
                    <a:pt x="14337397" y="70433"/>
                    <a:pt x="14412319" y="70433"/>
                    <a:pt x="14449393" y="33744"/>
                  </a:cubicBezTo>
                  <a:cubicBezTo>
                    <a:pt x="14494578" y="-11055"/>
                    <a:pt x="14583788" y="-11441"/>
                    <a:pt x="14629359" y="33744"/>
                  </a:cubicBezTo>
                  <a:cubicBezTo>
                    <a:pt x="14666047" y="70433"/>
                    <a:pt x="14741354" y="70433"/>
                    <a:pt x="14778043" y="33744"/>
                  </a:cubicBezTo>
                  <a:cubicBezTo>
                    <a:pt x="14823227" y="-11055"/>
                    <a:pt x="14912438" y="-11441"/>
                    <a:pt x="14957622" y="33744"/>
                  </a:cubicBezTo>
                  <a:cubicBezTo>
                    <a:pt x="14994311" y="70433"/>
                    <a:pt x="15069232" y="70433"/>
                    <a:pt x="15106307" y="33744"/>
                  </a:cubicBezTo>
                  <a:cubicBezTo>
                    <a:pt x="15151490" y="-11055"/>
                    <a:pt x="15240702" y="-11055"/>
                    <a:pt x="15286272" y="33744"/>
                  </a:cubicBezTo>
                  <a:cubicBezTo>
                    <a:pt x="15322960" y="70433"/>
                    <a:pt x="15398268" y="70433"/>
                    <a:pt x="15434957" y="33744"/>
                  </a:cubicBezTo>
                  <a:cubicBezTo>
                    <a:pt x="15480141" y="-11055"/>
                    <a:pt x="15569351" y="-11441"/>
                    <a:pt x="15614921" y="33744"/>
                  </a:cubicBezTo>
                  <a:cubicBezTo>
                    <a:pt x="15651610" y="70433"/>
                    <a:pt x="15726532" y="70433"/>
                    <a:pt x="15763606" y="33744"/>
                  </a:cubicBezTo>
                  <a:cubicBezTo>
                    <a:pt x="15808791" y="-11441"/>
                    <a:pt x="15898001" y="-11055"/>
                    <a:pt x="15943185" y="33744"/>
                  </a:cubicBezTo>
                  <a:cubicBezTo>
                    <a:pt x="15979874" y="70433"/>
                    <a:pt x="16055182" y="70433"/>
                    <a:pt x="16091869" y="33744"/>
                  </a:cubicBezTo>
                  <a:cubicBezTo>
                    <a:pt x="16137054" y="-11055"/>
                    <a:pt x="16226265" y="-11441"/>
                    <a:pt x="16271449" y="33744"/>
                  </a:cubicBezTo>
                  <a:cubicBezTo>
                    <a:pt x="16308137" y="70433"/>
                    <a:pt x="16383059" y="70433"/>
                    <a:pt x="16420133" y="33744"/>
                  </a:cubicBezTo>
                  <a:cubicBezTo>
                    <a:pt x="16465703" y="-11055"/>
                    <a:pt x="16554528" y="-11441"/>
                    <a:pt x="16600099" y="33744"/>
                  </a:cubicBezTo>
                  <a:cubicBezTo>
                    <a:pt x="16636788" y="70433"/>
                    <a:pt x="16712094" y="70433"/>
                    <a:pt x="16748783" y="33744"/>
                  </a:cubicBezTo>
                  <a:cubicBezTo>
                    <a:pt x="16793968" y="-11055"/>
                    <a:pt x="16883178" y="-11441"/>
                    <a:pt x="16928750" y="33744"/>
                  </a:cubicBezTo>
                  <a:cubicBezTo>
                    <a:pt x="16965436" y="70433"/>
                    <a:pt x="17040358" y="70433"/>
                    <a:pt x="17077434" y="33744"/>
                  </a:cubicBezTo>
                  <a:cubicBezTo>
                    <a:pt x="17123004" y="-11441"/>
                    <a:pt x="17211828" y="-11055"/>
                    <a:pt x="17257398" y="33744"/>
                  </a:cubicBezTo>
                  <a:cubicBezTo>
                    <a:pt x="17294086" y="70433"/>
                    <a:pt x="17369394" y="70433"/>
                    <a:pt x="17406082" y="33744"/>
                  </a:cubicBezTo>
                  <a:cubicBezTo>
                    <a:pt x="17451268" y="-11055"/>
                    <a:pt x="17540478" y="-11055"/>
                    <a:pt x="17585662" y="33744"/>
                  </a:cubicBezTo>
                  <a:cubicBezTo>
                    <a:pt x="17622350" y="70433"/>
                    <a:pt x="17697658" y="70433"/>
                    <a:pt x="17734346" y="33744"/>
                  </a:cubicBezTo>
                  <a:cubicBezTo>
                    <a:pt x="17779532" y="-11055"/>
                    <a:pt x="17868742" y="-11055"/>
                    <a:pt x="17914312" y="33744"/>
                  </a:cubicBezTo>
                  <a:cubicBezTo>
                    <a:pt x="17951000" y="70433"/>
                    <a:pt x="18026308" y="70433"/>
                    <a:pt x="18062996" y="33744"/>
                  </a:cubicBezTo>
                  <a:cubicBezTo>
                    <a:pt x="18108182" y="-11055"/>
                    <a:pt x="18197392" y="-11055"/>
                    <a:pt x="18242576" y="33744"/>
                  </a:cubicBezTo>
                  <a:cubicBezTo>
                    <a:pt x="18279264" y="70433"/>
                    <a:pt x="18354572" y="70433"/>
                    <a:pt x="18391260" y="33744"/>
                  </a:cubicBezTo>
                  <a:cubicBezTo>
                    <a:pt x="18436446" y="-11055"/>
                    <a:pt x="18525656" y="-11055"/>
                    <a:pt x="18570840" y="33744"/>
                  </a:cubicBezTo>
                  <a:cubicBezTo>
                    <a:pt x="18607914" y="70433"/>
                    <a:pt x="18682834" y="70433"/>
                    <a:pt x="18719524" y="33744"/>
                  </a:cubicBezTo>
                  <a:cubicBezTo>
                    <a:pt x="18764708" y="-11055"/>
                    <a:pt x="18853920" y="-11055"/>
                    <a:pt x="18899490" y="33744"/>
                  </a:cubicBezTo>
                  <a:cubicBezTo>
                    <a:pt x="18936178" y="70433"/>
                    <a:pt x="19011486" y="70433"/>
                    <a:pt x="19048174" y="33744"/>
                  </a:cubicBezTo>
                  <a:cubicBezTo>
                    <a:pt x="19093744" y="-11055"/>
                    <a:pt x="19182568" y="-11055"/>
                    <a:pt x="19228140" y="33744"/>
                  </a:cubicBezTo>
                  <a:cubicBezTo>
                    <a:pt x="19264828" y="70433"/>
                    <a:pt x="19340136" y="70433"/>
                    <a:pt x="19376822" y="33744"/>
                  </a:cubicBezTo>
                  <a:cubicBezTo>
                    <a:pt x="19422008" y="-11055"/>
                    <a:pt x="19511218" y="-11441"/>
                    <a:pt x="19556788" y="33744"/>
                  </a:cubicBezTo>
                  <a:cubicBezTo>
                    <a:pt x="19593478" y="70433"/>
                    <a:pt x="19668398" y="70433"/>
                    <a:pt x="19705474" y="33744"/>
                  </a:cubicBezTo>
                  <a:cubicBezTo>
                    <a:pt x="19750658" y="-11055"/>
                    <a:pt x="19839868" y="-11055"/>
                    <a:pt x="19885054" y="33744"/>
                  </a:cubicBezTo>
                  <a:cubicBezTo>
                    <a:pt x="19921740" y="70433"/>
                    <a:pt x="19996662" y="70433"/>
                    <a:pt x="20033736" y="33744"/>
                  </a:cubicBezTo>
                  <a:cubicBezTo>
                    <a:pt x="20078920" y="-11055"/>
                    <a:pt x="20168130" y="-11055"/>
                    <a:pt x="20213318" y="33744"/>
                  </a:cubicBezTo>
                  <a:cubicBezTo>
                    <a:pt x="20250004" y="70433"/>
                    <a:pt x="20325312" y="70433"/>
                    <a:pt x="20362000" y="33744"/>
                  </a:cubicBezTo>
                  <a:cubicBezTo>
                    <a:pt x="20407184" y="-11055"/>
                    <a:pt x="20496394" y="-11441"/>
                    <a:pt x="20541580" y="33744"/>
                  </a:cubicBezTo>
                  <a:cubicBezTo>
                    <a:pt x="20578268" y="70433"/>
                    <a:pt x="20653576" y="70433"/>
                    <a:pt x="20690264" y="33744"/>
                  </a:cubicBezTo>
                  <a:cubicBezTo>
                    <a:pt x="20735448" y="-11441"/>
                    <a:pt x="20824658" y="-11055"/>
                    <a:pt x="20869844" y="33744"/>
                  </a:cubicBezTo>
                  <a:cubicBezTo>
                    <a:pt x="20906530" y="70433"/>
                    <a:pt x="20981838" y="70433"/>
                    <a:pt x="21018528" y="33744"/>
                  </a:cubicBezTo>
                  <a:cubicBezTo>
                    <a:pt x="21063712" y="-11055"/>
                    <a:pt x="21152922" y="-11441"/>
                    <a:pt x="21198492" y="33744"/>
                  </a:cubicBezTo>
                  <a:cubicBezTo>
                    <a:pt x="21235182" y="70433"/>
                    <a:pt x="21310102" y="70433"/>
                    <a:pt x="21347178" y="33744"/>
                  </a:cubicBezTo>
                  <a:cubicBezTo>
                    <a:pt x="21392748" y="-11441"/>
                    <a:pt x="21481572" y="-11055"/>
                    <a:pt x="21527142" y="33744"/>
                  </a:cubicBezTo>
                  <a:cubicBezTo>
                    <a:pt x="21563832" y="70433"/>
                    <a:pt x="21639140" y="70433"/>
                    <a:pt x="21675828" y="33744"/>
                  </a:cubicBezTo>
                  <a:cubicBezTo>
                    <a:pt x="21721012" y="-11055"/>
                    <a:pt x="21810222" y="-11441"/>
                    <a:pt x="21855406" y="33744"/>
                  </a:cubicBezTo>
                  <a:cubicBezTo>
                    <a:pt x="21892094" y="70433"/>
                    <a:pt x="21967016" y="70433"/>
                    <a:pt x="22004092" y="33744"/>
                  </a:cubicBezTo>
                  <a:cubicBezTo>
                    <a:pt x="22049276" y="-11441"/>
                    <a:pt x="22138486" y="-11055"/>
                    <a:pt x="22184056" y="33744"/>
                  </a:cubicBezTo>
                  <a:cubicBezTo>
                    <a:pt x="22220746" y="70433"/>
                    <a:pt x="22296054" y="70433"/>
                    <a:pt x="22332742" y="33744"/>
                  </a:cubicBezTo>
                  <a:cubicBezTo>
                    <a:pt x="22377926" y="-11055"/>
                    <a:pt x="22467136" y="-11441"/>
                    <a:pt x="22512706" y="33744"/>
                  </a:cubicBezTo>
                  <a:cubicBezTo>
                    <a:pt x="22549396" y="70433"/>
                    <a:pt x="22624316" y="70433"/>
                    <a:pt x="22661390" y="33744"/>
                  </a:cubicBezTo>
                  <a:cubicBezTo>
                    <a:pt x="22706576" y="-11055"/>
                    <a:pt x="22795786" y="-11055"/>
                    <a:pt x="22840970" y="33744"/>
                  </a:cubicBezTo>
                  <a:cubicBezTo>
                    <a:pt x="22877658" y="70433"/>
                    <a:pt x="22952966" y="70433"/>
                    <a:pt x="22989654" y="33744"/>
                  </a:cubicBezTo>
                  <a:lnTo>
                    <a:pt x="23005102" y="49578"/>
                  </a:lnTo>
                  <a:cubicBezTo>
                    <a:pt x="22959918" y="94764"/>
                    <a:pt x="22870708" y="94764"/>
                    <a:pt x="22825138" y="49578"/>
                  </a:cubicBezTo>
                  <a:cubicBezTo>
                    <a:pt x="22788448" y="13276"/>
                    <a:pt x="22713528" y="13276"/>
                    <a:pt x="22676452" y="49578"/>
                  </a:cubicBezTo>
                  <a:cubicBezTo>
                    <a:pt x="22652508" y="71978"/>
                    <a:pt x="22618910" y="83178"/>
                    <a:pt x="22585310" y="83178"/>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91" name="Freeform: Shape 90">
              <a:extLst>
                <a:ext uri="{FF2B5EF4-FFF2-40B4-BE49-F238E27FC236}">
                  <a16:creationId xmlns:a16="http://schemas.microsoft.com/office/drawing/2014/main" id="{FFAC1CA8-D4D2-4548-8BEA-22C2470A0DCB}"/>
                </a:ext>
              </a:extLst>
            </p:cNvPr>
            <p:cNvSpPr/>
            <p:nvPr/>
          </p:nvSpPr>
          <p:spPr>
            <a:xfrm>
              <a:off x="-51438" y="9018980"/>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2"/>
                    <a:pt x="22495328" y="49337"/>
                  </a:cubicBezTo>
                  <a:cubicBezTo>
                    <a:pt x="22458638" y="13034"/>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3034"/>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3034"/>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3034"/>
                    <a:pt x="20084714" y="12648"/>
                    <a:pt x="20048026" y="49337"/>
                  </a:cubicBezTo>
                  <a:cubicBezTo>
                    <a:pt x="20002842" y="94522"/>
                    <a:pt x="19913632" y="94522"/>
                    <a:pt x="19868446" y="49337"/>
                  </a:cubicBezTo>
                  <a:cubicBezTo>
                    <a:pt x="19831758" y="13034"/>
                    <a:pt x="19756836" y="13034"/>
                    <a:pt x="19719762" y="49337"/>
                  </a:cubicBezTo>
                  <a:cubicBezTo>
                    <a:pt x="19674578" y="94522"/>
                    <a:pt x="19585368" y="94522"/>
                    <a:pt x="19540182" y="49337"/>
                  </a:cubicBezTo>
                  <a:cubicBezTo>
                    <a:pt x="19503494" y="13034"/>
                    <a:pt x="19428188" y="13034"/>
                    <a:pt x="19391498" y="49337"/>
                  </a:cubicBezTo>
                  <a:cubicBezTo>
                    <a:pt x="19346314" y="94522"/>
                    <a:pt x="19257104" y="94522"/>
                    <a:pt x="19211920" y="49337"/>
                  </a:cubicBezTo>
                  <a:cubicBezTo>
                    <a:pt x="19175230" y="13034"/>
                    <a:pt x="19099924" y="13034"/>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3034"/>
                    <a:pt x="18443396" y="13034"/>
                    <a:pt x="18406320" y="49337"/>
                  </a:cubicBezTo>
                  <a:cubicBezTo>
                    <a:pt x="18360750" y="94522"/>
                    <a:pt x="18271926" y="94522"/>
                    <a:pt x="18226356" y="49337"/>
                  </a:cubicBezTo>
                  <a:cubicBezTo>
                    <a:pt x="18189668" y="13034"/>
                    <a:pt x="18114360" y="13034"/>
                    <a:pt x="18077672" y="49337"/>
                  </a:cubicBezTo>
                  <a:cubicBezTo>
                    <a:pt x="18032486" y="94522"/>
                    <a:pt x="17943276" y="94522"/>
                    <a:pt x="17898092" y="49337"/>
                  </a:cubicBezTo>
                  <a:cubicBezTo>
                    <a:pt x="17861404" y="13034"/>
                    <a:pt x="17786482" y="13034"/>
                    <a:pt x="17749408" y="49337"/>
                  </a:cubicBezTo>
                  <a:cubicBezTo>
                    <a:pt x="17704224" y="94522"/>
                    <a:pt x="17615012" y="94522"/>
                    <a:pt x="17569442" y="49337"/>
                  </a:cubicBezTo>
                  <a:cubicBezTo>
                    <a:pt x="17532754" y="13034"/>
                    <a:pt x="17457832" y="13034"/>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3034"/>
                    <a:pt x="16143619" y="13034"/>
                    <a:pt x="16106931" y="49337"/>
                  </a:cubicBezTo>
                  <a:cubicBezTo>
                    <a:pt x="16061361" y="94522"/>
                    <a:pt x="15972536" y="94522"/>
                    <a:pt x="15926966" y="49337"/>
                  </a:cubicBezTo>
                  <a:cubicBezTo>
                    <a:pt x="15890277" y="13034"/>
                    <a:pt x="15815355" y="13034"/>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3034"/>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3034"/>
                    <a:pt x="14501915" y="13034"/>
                    <a:pt x="14465227" y="49337"/>
                  </a:cubicBezTo>
                  <a:cubicBezTo>
                    <a:pt x="14420043" y="94522"/>
                    <a:pt x="14330831" y="94522"/>
                    <a:pt x="14285647" y="49337"/>
                  </a:cubicBezTo>
                  <a:cubicBezTo>
                    <a:pt x="14248959" y="13034"/>
                    <a:pt x="14173652" y="13034"/>
                    <a:pt x="14136963" y="49337"/>
                  </a:cubicBezTo>
                  <a:cubicBezTo>
                    <a:pt x="14091779" y="94522"/>
                    <a:pt x="14002568" y="94522"/>
                    <a:pt x="13957384" y="49337"/>
                  </a:cubicBezTo>
                  <a:cubicBezTo>
                    <a:pt x="13920695" y="13034"/>
                    <a:pt x="13845388" y="13034"/>
                    <a:pt x="13808699" y="49337"/>
                  </a:cubicBezTo>
                  <a:cubicBezTo>
                    <a:pt x="13763516" y="94522"/>
                    <a:pt x="13674304" y="94522"/>
                    <a:pt x="13628734" y="49337"/>
                  </a:cubicBezTo>
                  <a:cubicBezTo>
                    <a:pt x="13592046" y="13034"/>
                    <a:pt x="13516738" y="13034"/>
                    <a:pt x="13480049" y="49337"/>
                  </a:cubicBezTo>
                  <a:cubicBezTo>
                    <a:pt x="13434865" y="94522"/>
                    <a:pt x="13345655" y="94522"/>
                    <a:pt x="13300085" y="49337"/>
                  </a:cubicBezTo>
                  <a:cubicBezTo>
                    <a:pt x="13263396" y="13034"/>
                    <a:pt x="13188474" y="13034"/>
                    <a:pt x="13151400" y="49337"/>
                  </a:cubicBezTo>
                  <a:cubicBezTo>
                    <a:pt x="13106215" y="94522"/>
                    <a:pt x="13017005" y="94522"/>
                    <a:pt x="12971434" y="49337"/>
                  </a:cubicBezTo>
                  <a:cubicBezTo>
                    <a:pt x="12934746" y="13034"/>
                    <a:pt x="12859824" y="13034"/>
                    <a:pt x="12822750" y="49337"/>
                  </a:cubicBezTo>
                  <a:cubicBezTo>
                    <a:pt x="12777565" y="94522"/>
                    <a:pt x="12688355" y="94522"/>
                    <a:pt x="12643171" y="49337"/>
                  </a:cubicBezTo>
                  <a:cubicBezTo>
                    <a:pt x="12606482" y="13034"/>
                    <a:pt x="12531175" y="13034"/>
                    <a:pt x="12494486" y="49337"/>
                  </a:cubicBezTo>
                  <a:cubicBezTo>
                    <a:pt x="12449301" y="94522"/>
                    <a:pt x="12360091" y="94522"/>
                    <a:pt x="12314907" y="49337"/>
                  </a:cubicBezTo>
                  <a:cubicBezTo>
                    <a:pt x="12278218" y="13034"/>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3034"/>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3034"/>
                    <a:pt x="10232171" y="12648"/>
                    <a:pt x="10195096" y="49337"/>
                  </a:cubicBezTo>
                  <a:cubicBezTo>
                    <a:pt x="10149912" y="94522"/>
                    <a:pt x="10060702" y="94522"/>
                    <a:pt x="10015517" y="49337"/>
                  </a:cubicBezTo>
                  <a:cubicBezTo>
                    <a:pt x="9978829" y="13034"/>
                    <a:pt x="9903521" y="13034"/>
                    <a:pt x="9866833" y="49337"/>
                  </a:cubicBezTo>
                  <a:cubicBezTo>
                    <a:pt x="9821648" y="94522"/>
                    <a:pt x="9732437" y="94522"/>
                    <a:pt x="9687253" y="49337"/>
                  </a:cubicBezTo>
                  <a:cubicBezTo>
                    <a:pt x="9650565" y="13034"/>
                    <a:pt x="9575257" y="13034"/>
                    <a:pt x="9538569" y="49337"/>
                  </a:cubicBezTo>
                  <a:cubicBezTo>
                    <a:pt x="9493385" y="94522"/>
                    <a:pt x="9404174" y="94522"/>
                    <a:pt x="9358989" y="49337"/>
                  </a:cubicBezTo>
                  <a:cubicBezTo>
                    <a:pt x="9322301" y="13034"/>
                    <a:pt x="9246994" y="13034"/>
                    <a:pt x="9210305" y="49337"/>
                  </a:cubicBezTo>
                  <a:cubicBezTo>
                    <a:pt x="9164734" y="94522"/>
                    <a:pt x="9075910" y="94522"/>
                    <a:pt x="9030340" y="49337"/>
                  </a:cubicBezTo>
                  <a:cubicBezTo>
                    <a:pt x="8993651" y="13034"/>
                    <a:pt x="8918343" y="13034"/>
                    <a:pt x="8881655" y="49337"/>
                  </a:cubicBezTo>
                  <a:cubicBezTo>
                    <a:pt x="8836085" y="94522"/>
                    <a:pt x="8747260" y="94522"/>
                    <a:pt x="8701690" y="49337"/>
                  </a:cubicBezTo>
                  <a:cubicBezTo>
                    <a:pt x="8665001" y="13034"/>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3034"/>
                    <a:pt x="7604903" y="13034"/>
                    <a:pt x="7568215" y="49337"/>
                  </a:cubicBezTo>
                  <a:cubicBezTo>
                    <a:pt x="7523031" y="94522"/>
                    <a:pt x="7433820" y="94522"/>
                    <a:pt x="7388636" y="49337"/>
                  </a:cubicBezTo>
                  <a:cubicBezTo>
                    <a:pt x="7351947" y="13034"/>
                    <a:pt x="7277026" y="13034"/>
                    <a:pt x="7239951" y="49337"/>
                  </a:cubicBezTo>
                  <a:cubicBezTo>
                    <a:pt x="7194767" y="94522"/>
                    <a:pt x="7105557" y="94522"/>
                    <a:pt x="7060372" y="49337"/>
                  </a:cubicBezTo>
                  <a:cubicBezTo>
                    <a:pt x="7023683" y="13034"/>
                    <a:pt x="6948376" y="13034"/>
                    <a:pt x="6911688" y="49337"/>
                  </a:cubicBezTo>
                  <a:cubicBezTo>
                    <a:pt x="6866503" y="94522"/>
                    <a:pt x="6777293" y="94522"/>
                    <a:pt x="6732108" y="49337"/>
                  </a:cubicBezTo>
                  <a:cubicBezTo>
                    <a:pt x="6695420" y="13034"/>
                    <a:pt x="6620112" y="13034"/>
                    <a:pt x="6583424" y="49337"/>
                  </a:cubicBezTo>
                  <a:cubicBezTo>
                    <a:pt x="6537853" y="94522"/>
                    <a:pt x="6449029" y="94522"/>
                    <a:pt x="6403458" y="49337"/>
                  </a:cubicBezTo>
                  <a:cubicBezTo>
                    <a:pt x="6366770" y="13034"/>
                    <a:pt x="6291849" y="13034"/>
                    <a:pt x="6254774" y="49337"/>
                  </a:cubicBezTo>
                  <a:cubicBezTo>
                    <a:pt x="6209589" y="94522"/>
                    <a:pt x="6120379" y="94522"/>
                    <a:pt x="6075195" y="49337"/>
                  </a:cubicBezTo>
                  <a:cubicBezTo>
                    <a:pt x="6038506" y="13034"/>
                    <a:pt x="5963585" y="13034"/>
                    <a:pt x="5926511" y="49337"/>
                  </a:cubicBezTo>
                  <a:cubicBezTo>
                    <a:pt x="5881326" y="94522"/>
                    <a:pt x="5792115" y="94522"/>
                    <a:pt x="5746931" y="49337"/>
                  </a:cubicBezTo>
                  <a:cubicBezTo>
                    <a:pt x="5710243" y="13034"/>
                    <a:pt x="5634935" y="13034"/>
                    <a:pt x="5598247" y="49337"/>
                  </a:cubicBezTo>
                  <a:cubicBezTo>
                    <a:pt x="5553062" y="94522"/>
                    <a:pt x="5463852" y="94522"/>
                    <a:pt x="5418281" y="49337"/>
                  </a:cubicBezTo>
                  <a:cubicBezTo>
                    <a:pt x="5381593" y="13034"/>
                    <a:pt x="5306672" y="13034"/>
                    <a:pt x="5269597" y="49337"/>
                  </a:cubicBezTo>
                  <a:cubicBezTo>
                    <a:pt x="5224413" y="94522"/>
                    <a:pt x="5135202" y="94522"/>
                    <a:pt x="5090018" y="49337"/>
                  </a:cubicBezTo>
                  <a:cubicBezTo>
                    <a:pt x="5053330" y="13034"/>
                    <a:pt x="4978408" y="13034"/>
                    <a:pt x="4941333" y="49337"/>
                  </a:cubicBezTo>
                  <a:cubicBezTo>
                    <a:pt x="4895763" y="94522"/>
                    <a:pt x="4806939" y="94522"/>
                    <a:pt x="4761368" y="49337"/>
                  </a:cubicBezTo>
                  <a:cubicBezTo>
                    <a:pt x="4724679" y="13034"/>
                    <a:pt x="4649372" y="13034"/>
                    <a:pt x="4612684" y="49337"/>
                  </a:cubicBezTo>
                  <a:cubicBezTo>
                    <a:pt x="4567499" y="94522"/>
                    <a:pt x="4478289" y="94522"/>
                    <a:pt x="4433104" y="49337"/>
                  </a:cubicBezTo>
                  <a:cubicBezTo>
                    <a:pt x="4396416" y="13034"/>
                    <a:pt x="4321495" y="13034"/>
                    <a:pt x="4284420" y="49337"/>
                  </a:cubicBezTo>
                  <a:cubicBezTo>
                    <a:pt x="4239235" y="94522"/>
                    <a:pt x="4150025" y="94522"/>
                    <a:pt x="4104840" y="49337"/>
                  </a:cubicBezTo>
                  <a:cubicBezTo>
                    <a:pt x="4068152" y="13034"/>
                    <a:pt x="3992845" y="13034"/>
                    <a:pt x="3956156" y="49337"/>
                  </a:cubicBezTo>
                  <a:cubicBezTo>
                    <a:pt x="3910586" y="94522"/>
                    <a:pt x="3821761" y="94522"/>
                    <a:pt x="3776190" y="49337"/>
                  </a:cubicBezTo>
                  <a:cubicBezTo>
                    <a:pt x="3739502" y="13034"/>
                    <a:pt x="3664581" y="13034"/>
                    <a:pt x="3627506" y="49337"/>
                  </a:cubicBezTo>
                  <a:cubicBezTo>
                    <a:pt x="3582322" y="94522"/>
                    <a:pt x="3493111" y="94522"/>
                    <a:pt x="3447541" y="49337"/>
                  </a:cubicBezTo>
                  <a:cubicBezTo>
                    <a:pt x="3410852" y="13034"/>
                    <a:pt x="3335545" y="13034"/>
                    <a:pt x="3298857" y="49337"/>
                  </a:cubicBezTo>
                  <a:cubicBezTo>
                    <a:pt x="3253286" y="94522"/>
                    <a:pt x="3164462" y="94522"/>
                    <a:pt x="3118891" y="49337"/>
                  </a:cubicBezTo>
                  <a:cubicBezTo>
                    <a:pt x="3082202" y="13034"/>
                    <a:pt x="3006895" y="13034"/>
                    <a:pt x="2970207" y="49337"/>
                  </a:cubicBezTo>
                  <a:cubicBezTo>
                    <a:pt x="2924636" y="94522"/>
                    <a:pt x="2835812" y="94522"/>
                    <a:pt x="2790241" y="49337"/>
                  </a:cubicBezTo>
                  <a:cubicBezTo>
                    <a:pt x="2753553" y="13034"/>
                    <a:pt x="2678245" y="13034"/>
                    <a:pt x="2641557" y="49337"/>
                  </a:cubicBezTo>
                  <a:cubicBezTo>
                    <a:pt x="2596373" y="94522"/>
                    <a:pt x="2507162" y="94522"/>
                    <a:pt x="2461977" y="49337"/>
                  </a:cubicBezTo>
                  <a:cubicBezTo>
                    <a:pt x="2425289" y="13034"/>
                    <a:pt x="2349982" y="13034"/>
                    <a:pt x="2313293" y="49337"/>
                  </a:cubicBezTo>
                  <a:cubicBezTo>
                    <a:pt x="2268109" y="94522"/>
                    <a:pt x="2178898" y="94522"/>
                    <a:pt x="2133714" y="49337"/>
                  </a:cubicBezTo>
                  <a:cubicBezTo>
                    <a:pt x="2097025" y="13034"/>
                    <a:pt x="2021718" y="13034"/>
                    <a:pt x="1985030" y="49337"/>
                  </a:cubicBezTo>
                  <a:cubicBezTo>
                    <a:pt x="1939845" y="94522"/>
                    <a:pt x="1850635" y="94522"/>
                    <a:pt x="1805450" y="49337"/>
                  </a:cubicBezTo>
                  <a:cubicBezTo>
                    <a:pt x="1768762" y="13034"/>
                    <a:pt x="1693454" y="13034"/>
                    <a:pt x="1656766" y="49337"/>
                  </a:cubicBezTo>
                  <a:cubicBezTo>
                    <a:pt x="1611195" y="94522"/>
                    <a:pt x="1522371" y="94522"/>
                    <a:pt x="1476800" y="49337"/>
                  </a:cubicBezTo>
                  <a:cubicBezTo>
                    <a:pt x="1440112" y="13034"/>
                    <a:pt x="1364804" y="13034"/>
                    <a:pt x="1328116" y="49337"/>
                  </a:cubicBezTo>
                  <a:cubicBezTo>
                    <a:pt x="1282545" y="94522"/>
                    <a:pt x="1193721" y="94522"/>
                    <a:pt x="1148150" y="49337"/>
                  </a:cubicBezTo>
                  <a:cubicBezTo>
                    <a:pt x="1111462" y="13034"/>
                    <a:pt x="1036155" y="13034"/>
                    <a:pt x="999466" y="49337"/>
                  </a:cubicBezTo>
                  <a:cubicBezTo>
                    <a:pt x="954282" y="94522"/>
                    <a:pt x="865071" y="94522"/>
                    <a:pt x="819887" y="49337"/>
                  </a:cubicBezTo>
                  <a:cubicBezTo>
                    <a:pt x="783198" y="13034"/>
                    <a:pt x="707891" y="13034"/>
                    <a:pt x="671203" y="49337"/>
                  </a:cubicBezTo>
                  <a:cubicBezTo>
                    <a:pt x="626018" y="94522"/>
                    <a:pt x="536808" y="94522"/>
                    <a:pt x="491623" y="49337"/>
                  </a:cubicBezTo>
                  <a:cubicBezTo>
                    <a:pt x="454935" y="13034"/>
                    <a:pt x="379627" y="13034"/>
                    <a:pt x="342939" y="49337"/>
                  </a:cubicBezTo>
                  <a:cubicBezTo>
                    <a:pt x="297754" y="94522"/>
                    <a:pt x="208544" y="94522"/>
                    <a:pt x="163359" y="49337"/>
                  </a:cubicBezTo>
                  <a:cubicBezTo>
                    <a:pt x="126671" y="13034"/>
                    <a:pt x="51364" y="13034"/>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420"/>
                    <a:pt x="22713528" y="13420"/>
                    <a:pt x="22676452" y="49723"/>
                  </a:cubicBezTo>
                  <a:cubicBezTo>
                    <a:pt x="22652508" y="72122"/>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92" name="Freeform: Shape 91">
              <a:extLst>
                <a:ext uri="{FF2B5EF4-FFF2-40B4-BE49-F238E27FC236}">
                  <a16:creationId xmlns:a16="http://schemas.microsoft.com/office/drawing/2014/main" id="{F6B15B80-365E-427A-B183-266101D68964}"/>
                </a:ext>
              </a:extLst>
            </p:cNvPr>
            <p:cNvSpPr/>
            <p:nvPr/>
          </p:nvSpPr>
          <p:spPr>
            <a:xfrm>
              <a:off x="-51438" y="9292022"/>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0910"/>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0910"/>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0910"/>
                    <a:pt x="2761277" y="-11296"/>
                    <a:pt x="2806461" y="33889"/>
                  </a:cubicBezTo>
                  <a:cubicBezTo>
                    <a:pt x="2843150" y="70578"/>
                    <a:pt x="2918457" y="70578"/>
                    <a:pt x="2955145" y="33889"/>
                  </a:cubicBezTo>
                  <a:cubicBezTo>
                    <a:pt x="3000716" y="-10910"/>
                    <a:pt x="3089540" y="-11296"/>
                    <a:pt x="3135111" y="33889"/>
                  </a:cubicBezTo>
                  <a:cubicBezTo>
                    <a:pt x="3171799" y="70578"/>
                    <a:pt x="3246721" y="70578"/>
                    <a:pt x="3283795" y="33889"/>
                  </a:cubicBezTo>
                  <a:cubicBezTo>
                    <a:pt x="3329366" y="-11296"/>
                    <a:pt x="3418190" y="-10910"/>
                    <a:pt x="3463761" y="33889"/>
                  </a:cubicBezTo>
                  <a:cubicBezTo>
                    <a:pt x="3500449" y="70578"/>
                    <a:pt x="3575756" y="70578"/>
                    <a:pt x="3612445" y="33889"/>
                  </a:cubicBezTo>
                  <a:cubicBezTo>
                    <a:pt x="3658016" y="-10910"/>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0910"/>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0910"/>
                    <a:pt x="7076592" y="33889"/>
                  </a:cubicBezTo>
                  <a:cubicBezTo>
                    <a:pt x="7113280" y="70578"/>
                    <a:pt x="7188588" y="70578"/>
                    <a:pt x="7225276" y="33889"/>
                  </a:cubicBezTo>
                  <a:cubicBezTo>
                    <a:pt x="7270847" y="-11296"/>
                    <a:pt x="7359671" y="-10910"/>
                    <a:pt x="7405242" y="33889"/>
                  </a:cubicBezTo>
                  <a:cubicBezTo>
                    <a:pt x="7441930" y="70578"/>
                    <a:pt x="7517237" y="70578"/>
                    <a:pt x="7553926" y="33889"/>
                  </a:cubicBezTo>
                  <a:cubicBezTo>
                    <a:pt x="7599111" y="-11296"/>
                    <a:pt x="7688321" y="-10910"/>
                    <a:pt x="7733505" y="33889"/>
                  </a:cubicBezTo>
                  <a:cubicBezTo>
                    <a:pt x="7770194" y="70578"/>
                    <a:pt x="7845501" y="70578"/>
                    <a:pt x="7882190" y="33889"/>
                  </a:cubicBezTo>
                  <a:cubicBezTo>
                    <a:pt x="7927374" y="-11296"/>
                    <a:pt x="8016585" y="-10910"/>
                    <a:pt x="8061769" y="33889"/>
                  </a:cubicBezTo>
                  <a:cubicBezTo>
                    <a:pt x="8098457" y="70578"/>
                    <a:pt x="8173765" y="70578"/>
                    <a:pt x="8210453" y="33889"/>
                  </a:cubicBezTo>
                  <a:cubicBezTo>
                    <a:pt x="8255638" y="-11296"/>
                    <a:pt x="8344848" y="-10910"/>
                    <a:pt x="8390418" y="33889"/>
                  </a:cubicBezTo>
                  <a:cubicBezTo>
                    <a:pt x="8427107" y="70578"/>
                    <a:pt x="8502028" y="70578"/>
                    <a:pt x="8539103" y="33889"/>
                  </a:cubicBezTo>
                  <a:cubicBezTo>
                    <a:pt x="8584287" y="-10910"/>
                    <a:pt x="8673498" y="-10910"/>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0910"/>
                    <a:pt x="9330411" y="-10910"/>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0910"/>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0910"/>
                    <a:pt x="12613820" y="-11296"/>
                    <a:pt x="12659390" y="33889"/>
                  </a:cubicBezTo>
                  <a:cubicBezTo>
                    <a:pt x="12696079" y="70578"/>
                    <a:pt x="12771387" y="70578"/>
                    <a:pt x="12808074" y="33889"/>
                  </a:cubicBezTo>
                  <a:cubicBezTo>
                    <a:pt x="12853260" y="-11296"/>
                    <a:pt x="12942470" y="-10910"/>
                    <a:pt x="12987654" y="33889"/>
                  </a:cubicBezTo>
                  <a:cubicBezTo>
                    <a:pt x="13024343" y="70578"/>
                    <a:pt x="13099651" y="70578"/>
                    <a:pt x="13136338" y="33889"/>
                  </a:cubicBezTo>
                  <a:cubicBezTo>
                    <a:pt x="13181523" y="-11296"/>
                    <a:pt x="13270734" y="-10910"/>
                    <a:pt x="13315917" y="33889"/>
                  </a:cubicBezTo>
                  <a:cubicBezTo>
                    <a:pt x="13352606" y="70578"/>
                    <a:pt x="13427914" y="70578"/>
                    <a:pt x="13464602" y="33889"/>
                  </a:cubicBezTo>
                  <a:cubicBezTo>
                    <a:pt x="13509787" y="-11296"/>
                    <a:pt x="13598997" y="-10910"/>
                    <a:pt x="13644181" y="33889"/>
                  </a:cubicBezTo>
                  <a:cubicBezTo>
                    <a:pt x="13680870" y="70578"/>
                    <a:pt x="13755791" y="70578"/>
                    <a:pt x="13792865" y="33889"/>
                  </a:cubicBezTo>
                  <a:cubicBezTo>
                    <a:pt x="13838050" y="-11296"/>
                    <a:pt x="13927261" y="-10910"/>
                    <a:pt x="13972445" y="33889"/>
                  </a:cubicBezTo>
                  <a:cubicBezTo>
                    <a:pt x="14009133" y="70578"/>
                    <a:pt x="14084055" y="70578"/>
                    <a:pt x="14121129" y="33889"/>
                  </a:cubicBezTo>
                  <a:cubicBezTo>
                    <a:pt x="14166314" y="-11296"/>
                    <a:pt x="14255524" y="-10910"/>
                    <a:pt x="14300708" y="33889"/>
                  </a:cubicBezTo>
                  <a:cubicBezTo>
                    <a:pt x="14337397" y="70578"/>
                    <a:pt x="14412319" y="70578"/>
                    <a:pt x="14449393" y="33889"/>
                  </a:cubicBezTo>
                  <a:cubicBezTo>
                    <a:pt x="14494578" y="-10910"/>
                    <a:pt x="14583788" y="-11296"/>
                    <a:pt x="14629359" y="33889"/>
                  </a:cubicBezTo>
                  <a:cubicBezTo>
                    <a:pt x="14666047" y="70578"/>
                    <a:pt x="14741354" y="70578"/>
                    <a:pt x="14778043" y="33889"/>
                  </a:cubicBezTo>
                  <a:cubicBezTo>
                    <a:pt x="14823227" y="-10910"/>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0910"/>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0910"/>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0910"/>
                    <a:pt x="17257398" y="33889"/>
                  </a:cubicBezTo>
                  <a:cubicBezTo>
                    <a:pt x="17294086" y="70578"/>
                    <a:pt x="17369394" y="70578"/>
                    <a:pt x="17406082" y="33889"/>
                  </a:cubicBezTo>
                  <a:cubicBezTo>
                    <a:pt x="17451268" y="-11296"/>
                    <a:pt x="17540478" y="-10910"/>
                    <a:pt x="17585662" y="33889"/>
                  </a:cubicBezTo>
                  <a:cubicBezTo>
                    <a:pt x="17622350" y="70578"/>
                    <a:pt x="17697658" y="70578"/>
                    <a:pt x="17734346" y="33889"/>
                  </a:cubicBezTo>
                  <a:cubicBezTo>
                    <a:pt x="17779532" y="-11296"/>
                    <a:pt x="17868742" y="-10910"/>
                    <a:pt x="17914312" y="33889"/>
                  </a:cubicBezTo>
                  <a:cubicBezTo>
                    <a:pt x="17951000" y="70578"/>
                    <a:pt x="18026308" y="70578"/>
                    <a:pt x="18062996" y="33889"/>
                  </a:cubicBezTo>
                  <a:cubicBezTo>
                    <a:pt x="18108182" y="-11296"/>
                    <a:pt x="18197392" y="-10910"/>
                    <a:pt x="18242576" y="33889"/>
                  </a:cubicBezTo>
                  <a:cubicBezTo>
                    <a:pt x="18279264" y="70578"/>
                    <a:pt x="18354572" y="70578"/>
                    <a:pt x="18391260" y="33889"/>
                  </a:cubicBezTo>
                  <a:cubicBezTo>
                    <a:pt x="18436446" y="-10910"/>
                    <a:pt x="18525656" y="-11296"/>
                    <a:pt x="18570840" y="33889"/>
                  </a:cubicBezTo>
                  <a:cubicBezTo>
                    <a:pt x="18607914" y="70578"/>
                    <a:pt x="18682834" y="70578"/>
                    <a:pt x="18719524" y="33889"/>
                  </a:cubicBezTo>
                  <a:cubicBezTo>
                    <a:pt x="18764708" y="-11296"/>
                    <a:pt x="18853920" y="-10910"/>
                    <a:pt x="18899490" y="33889"/>
                  </a:cubicBezTo>
                  <a:cubicBezTo>
                    <a:pt x="18936178" y="70578"/>
                    <a:pt x="19011486" y="70578"/>
                    <a:pt x="19048174" y="33889"/>
                  </a:cubicBezTo>
                  <a:cubicBezTo>
                    <a:pt x="19093744" y="-11296"/>
                    <a:pt x="19182568" y="-10910"/>
                    <a:pt x="19228140" y="33889"/>
                  </a:cubicBezTo>
                  <a:cubicBezTo>
                    <a:pt x="19264828" y="70578"/>
                    <a:pt x="19340136" y="70578"/>
                    <a:pt x="19376822" y="33889"/>
                  </a:cubicBezTo>
                  <a:cubicBezTo>
                    <a:pt x="19422008" y="-10910"/>
                    <a:pt x="19511218" y="-11296"/>
                    <a:pt x="19556788" y="33889"/>
                  </a:cubicBezTo>
                  <a:cubicBezTo>
                    <a:pt x="19593478" y="70578"/>
                    <a:pt x="19668398" y="70578"/>
                    <a:pt x="19705474" y="33889"/>
                  </a:cubicBezTo>
                  <a:cubicBezTo>
                    <a:pt x="19750658" y="-11296"/>
                    <a:pt x="19839868" y="-10910"/>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0910"/>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0910"/>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0910"/>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0910"/>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sp>
          <p:nvSpPr>
            <p:cNvPr id="93" name="Freeform: Shape 92">
              <a:extLst>
                <a:ext uri="{FF2B5EF4-FFF2-40B4-BE49-F238E27FC236}">
                  <a16:creationId xmlns:a16="http://schemas.microsoft.com/office/drawing/2014/main" id="{4AF92F34-0B0F-4BAA-A25B-AE429F3E82E0}"/>
                </a:ext>
              </a:extLst>
            </p:cNvPr>
            <p:cNvSpPr/>
            <p:nvPr/>
          </p:nvSpPr>
          <p:spPr>
            <a:xfrm>
              <a:off x="-51438" y="9565450"/>
              <a:ext cx="23005101" cy="83611"/>
            </a:xfrm>
            <a:custGeom>
              <a:avLst/>
              <a:gdLst>
                <a:gd name="connsiteX0" fmla="*/ 22585310 w 23005101"/>
                <a:gd name="connsiteY0" fmla="*/ 83322 h 83611"/>
                <a:gd name="connsiteX1" fmla="*/ 22495328 w 23005101"/>
                <a:gd name="connsiteY1" fmla="*/ 49337 h 83611"/>
                <a:gd name="connsiteX2" fmla="*/ 22346644 w 23005101"/>
                <a:gd name="connsiteY2" fmla="*/ 49337 h 83611"/>
                <a:gd name="connsiteX3" fmla="*/ 22167064 w 23005101"/>
                <a:gd name="connsiteY3" fmla="*/ 49337 h 83611"/>
                <a:gd name="connsiteX4" fmla="*/ 22018380 w 23005101"/>
                <a:gd name="connsiteY4" fmla="*/ 49337 h 83611"/>
                <a:gd name="connsiteX5" fmla="*/ 21838800 w 23005101"/>
                <a:gd name="connsiteY5" fmla="*/ 49337 h 83611"/>
                <a:gd name="connsiteX6" fmla="*/ 21690116 w 23005101"/>
                <a:gd name="connsiteY6" fmla="*/ 49337 h 83611"/>
                <a:gd name="connsiteX7" fmla="*/ 21510536 w 23005101"/>
                <a:gd name="connsiteY7" fmla="*/ 49337 h 83611"/>
                <a:gd name="connsiteX8" fmla="*/ 21361854 w 23005101"/>
                <a:gd name="connsiteY8" fmla="*/ 49337 h 83611"/>
                <a:gd name="connsiteX9" fmla="*/ 21182272 w 23005101"/>
                <a:gd name="connsiteY9" fmla="*/ 49337 h 83611"/>
                <a:gd name="connsiteX10" fmla="*/ 21033590 w 23005101"/>
                <a:gd name="connsiteY10" fmla="*/ 49337 h 83611"/>
                <a:gd name="connsiteX11" fmla="*/ 20854010 w 23005101"/>
                <a:gd name="connsiteY11" fmla="*/ 49337 h 83611"/>
                <a:gd name="connsiteX12" fmla="*/ 20705326 w 23005101"/>
                <a:gd name="connsiteY12" fmla="*/ 49337 h 83611"/>
                <a:gd name="connsiteX13" fmla="*/ 20525358 w 23005101"/>
                <a:gd name="connsiteY13" fmla="*/ 49337 h 83611"/>
                <a:gd name="connsiteX14" fmla="*/ 20376676 w 23005101"/>
                <a:gd name="connsiteY14" fmla="*/ 49337 h 83611"/>
                <a:gd name="connsiteX15" fmla="*/ 20196708 w 23005101"/>
                <a:gd name="connsiteY15" fmla="*/ 49337 h 83611"/>
                <a:gd name="connsiteX16" fmla="*/ 20048026 w 23005101"/>
                <a:gd name="connsiteY16" fmla="*/ 49337 h 83611"/>
                <a:gd name="connsiteX17" fmla="*/ 19868446 w 23005101"/>
                <a:gd name="connsiteY17" fmla="*/ 49337 h 83611"/>
                <a:gd name="connsiteX18" fmla="*/ 19719762 w 23005101"/>
                <a:gd name="connsiteY18" fmla="*/ 49337 h 83611"/>
                <a:gd name="connsiteX19" fmla="*/ 19540182 w 23005101"/>
                <a:gd name="connsiteY19" fmla="*/ 49337 h 83611"/>
                <a:gd name="connsiteX20" fmla="*/ 19391498 w 23005101"/>
                <a:gd name="connsiteY20" fmla="*/ 49337 h 83611"/>
                <a:gd name="connsiteX21" fmla="*/ 19211920 w 23005101"/>
                <a:gd name="connsiteY21" fmla="*/ 49337 h 83611"/>
                <a:gd name="connsiteX22" fmla="*/ 19063234 w 23005101"/>
                <a:gd name="connsiteY22" fmla="*/ 49337 h 83611"/>
                <a:gd name="connsiteX23" fmla="*/ 18883656 w 23005101"/>
                <a:gd name="connsiteY23" fmla="*/ 49337 h 83611"/>
                <a:gd name="connsiteX24" fmla="*/ 18734972 w 23005101"/>
                <a:gd name="connsiteY24" fmla="*/ 49337 h 83611"/>
                <a:gd name="connsiteX25" fmla="*/ 18555006 w 23005101"/>
                <a:gd name="connsiteY25" fmla="*/ 49337 h 83611"/>
                <a:gd name="connsiteX26" fmla="*/ 18406320 w 23005101"/>
                <a:gd name="connsiteY26" fmla="*/ 49337 h 83611"/>
                <a:gd name="connsiteX27" fmla="*/ 18226356 w 23005101"/>
                <a:gd name="connsiteY27" fmla="*/ 49337 h 83611"/>
                <a:gd name="connsiteX28" fmla="*/ 18077672 w 23005101"/>
                <a:gd name="connsiteY28" fmla="*/ 49337 h 83611"/>
                <a:gd name="connsiteX29" fmla="*/ 17898092 w 23005101"/>
                <a:gd name="connsiteY29" fmla="*/ 49337 h 83611"/>
                <a:gd name="connsiteX30" fmla="*/ 17749408 w 23005101"/>
                <a:gd name="connsiteY30" fmla="*/ 49337 h 83611"/>
                <a:gd name="connsiteX31" fmla="*/ 17569442 w 23005101"/>
                <a:gd name="connsiteY31" fmla="*/ 49337 h 83611"/>
                <a:gd name="connsiteX32" fmla="*/ 17420758 w 23005101"/>
                <a:gd name="connsiteY32" fmla="*/ 49337 h 83611"/>
                <a:gd name="connsiteX33" fmla="*/ 17240792 w 23005101"/>
                <a:gd name="connsiteY33" fmla="*/ 49337 h 83611"/>
                <a:gd name="connsiteX34" fmla="*/ 17092108 w 23005101"/>
                <a:gd name="connsiteY34" fmla="*/ 49337 h 83611"/>
                <a:gd name="connsiteX35" fmla="*/ 16912528 w 23005101"/>
                <a:gd name="connsiteY35" fmla="*/ 49337 h 83611"/>
                <a:gd name="connsiteX36" fmla="*/ 16763844 w 23005101"/>
                <a:gd name="connsiteY36" fmla="*/ 49337 h 83611"/>
                <a:gd name="connsiteX37" fmla="*/ 16584265 w 23005101"/>
                <a:gd name="connsiteY37" fmla="*/ 49337 h 83611"/>
                <a:gd name="connsiteX38" fmla="*/ 16435581 w 23005101"/>
                <a:gd name="connsiteY38" fmla="*/ 49337 h 83611"/>
                <a:gd name="connsiteX39" fmla="*/ 16255616 w 23005101"/>
                <a:gd name="connsiteY39" fmla="*/ 49337 h 83611"/>
                <a:gd name="connsiteX40" fmla="*/ 16106931 w 23005101"/>
                <a:gd name="connsiteY40" fmla="*/ 49337 h 83611"/>
                <a:gd name="connsiteX41" fmla="*/ 15926966 w 23005101"/>
                <a:gd name="connsiteY41" fmla="*/ 49337 h 83611"/>
                <a:gd name="connsiteX42" fmla="*/ 15778281 w 23005101"/>
                <a:gd name="connsiteY42" fmla="*/ 49337 h 83611"/>
                <a:gd name="connsiteX43" fmla="*/ 15598702 w 23005101"/>
                <a:gd name="connsiteY43" fmla="*/ 49337 h 83611"/>
                <a:gd name="connsiteX44" fmla="*/ 15450018 w 23005101"/>
                <a:gd name="connsiteY44" fmla="*/ 49337 h 83611"/>
                <a:gd name="connsiteX45" fmla="*/ 15270438 w 23005101"/>
                <a:gd name="connsiteY45" fmla="*/ 49337 h 83611"/>
                <a:gd name="connsiteX46" fmla="*/ 15121754 w 23005101"/>
                <a:gd name="connsiteY46" fmla="*/ 49337 h 83611"/>
                <a:gd name="connsiteX47" fmla="*/ 14942175 w 23005101"/>
                <a:gd name="connsiteY47" fmla="*/ 49337 h 83611"/>
                <a:gd name="connsiteX48" fmla="*/ 14793490 w 23005101"/>
                <a:gd name="connsiteY48" fmla="*/ 49337 h 83611"/>
                <a:gd name="connsiteX49" fmla="*/ 14613911 w 23005101"/>
                <a:gd name="connsiteY49" fmla="*/ 49337 h 83611"/>
                <a:gd name="connsiteX50" fmla="*/ 14465227 w 23005101"/>
                <a:gd name="connsiteY50" fmla="*/ 49337 h 83611"/>
                <a:gd name="connsiteX51" fmla="*/ 14285647 w 23005101"/>
                <a:gd name="connsiteY51" fmla="*/ 49337 h 83611"/>
                <a:gd name="connsiteX52" fmla="*/ 14136963 w 23005101"/>
                <a:gd name="connsiteY52" fmla="*/ 49337 h 83611"/>
                <a:gd name="connsiteX53" fmla="*/ 13957384 w 23005101"/>
                <a:gd name="connsiteY53" fmla="*/ 49337 h 83611"/>
                <a:gd name="connsiteX54" fmla="*/ 13808699 w 23005101"/>
                <a:gd name="connsiteY54" fmla="*/ 49337 h 83611"/>
                <a:gd name="connsiteX55" fmla="*/ 13628734 w 23005101"/>
                <a:gd name="connsiteY55" fmla="*/ 49337 h 83611"/>
                <a:gd name="connsiteX56" fmla="*/ 13480049 w 23005101"/>
                <a:gd name="connsiteY56" fmla="*/ 49337 h 83611"/>
                <a:gd name="connsiteX57" fmla="*/ 13300085 w 23005101"/>
                <a:gd name="connsiteY57" fmla="*/ 49337 h 83611"/>
                <a:gd name="connsiteX58" fmla="*/ 13151400 w 23005101"/>
                <a:gd name="connsiteY58" fmla="*/ 49337 h 83611"/>
                <a:gd name="connsiteX59" fmla="*/ 12971434 w 23005101"/>
                <a:gd name="connsiteY59" fmla="*/ 49337 h 83611"/>
                <a:gd name="connsiteX60" fmla="*/ 12822750 w 23005101"/>
                <a:gd name="connsiteY60" fmla="*/ 49337 h 83611"/>
                <a:gd name="connsiteX61" fmla="*/ 12643171 w 23005101"/>
                <a:gd name="connsiteY61" fmla="*/ 49337 h 83611"/>
                <a:gd name="connsiteX62" fmla="*/ 12494486 w 23005101"/>
                <a:gd name="connsiteY62" fmla="*/ 49337 h 83611"/>
                <a:gd name="connsiteX63" fmla="*/ 12314907 w 23005101"/>
                <a:gd name="connsiteY63" fmla="*/ 49337 h 83611"/>
                <a:gd name="connsiteX64" fmla="*/ 12166223 w 23005101"/>
                <a:gd name="connsiteY64" fmla="*/ 49337 h 83611"/>
                <a:gd name="connsiteX65" fmla="*/ 11986257 w 23005101"/>
                <a:gd name="connsiteY65" fmla="*/ 49337 h 83611"/>
                <a:gd name="connsiteX66" fmla="*/ 11837573 w 23005101"/>
                <a:gd name="connsiteY66" fmla="*/ 49337 h 83611"/>
                <a:gd name="connsiteX67" fmla="*/ 11657607 w 23005101"/>
                <a:gd name="connsiteY67" fmla="*/ 49337 h 83611"/>
                <a:gd name="connsiteX68" fmla="*/ 11508923 w 23005101"/>
                <a:gd name="connsiteY68" fmla="*/ 49337 h 83611"/>
                <a:gd name="connsiteX69" fmla="*/ 11328958 w 23005101"/>
                <a:gd name="connsiteY69" fmla="*/ 49337 h 83611"/>
                <a:gd name="connsiteX70" fmla="*/ 11180273 w 23005101"/>
                <a:gd name="connsiteY70" fmla="*/ 49337 h 83611"/>
                <a:gd name="connsiteX71" fmla="*/ 11000694 w 23005101"/>
                <a:gd name="connsiteY71" fmla="*/ 49337 h 83611"/>
                <a:gd name="connsiteX72" fmla="*/ 10852010 w 23005101"/>
                <a:gd name="connsiteY72" fmla="*/ 49337 h 83611"/>
                <a:gd name="connsiteX73" fmla="*/ 10672044 w 23005101"/>
                <a:gd name="connsiteY73" fmla="*/ 49337 h 83611"/>
                <a:gd name="connsiteX74" fmla="*/ 10523359 w 23005101"/>
                <a:gd name="connsiteY74" fmla="*/ 49337 h 83611"/>
                <a:gd name="connsiteX75" fmla="*/ 10343780 w 23005101"/>
                <a:gd name="connsiteY75" fmla="*/ 49337 h 83611"/>
                <a:gd name="connsiteX76" fmla="*/ 10195096 w 23005101"/>
                <a:gd name="connsiteY76" fmla="*/ 49337 h 83611"/>
                <a:gd name="connsiteX77" fmla="*/ 10015517 w 23005101"/>
                <a:gd name="connsiteY77" fmla="*/ 49337 h 83611"/>
                <a:gd name="connsiteX78" fmla="*/ 9866833 w 23005101"/>
                <a:gd name="connsiteY78" fmla="*/ 49337 h 83611"/>
                <a:gd name="connsiteX79" fmla="*/ 9687253 w 23005101"/>
                <a:gd name="connsiteY79" fmla="*/ 49337 h 83611"/>
                <a:gd name="connsiteX80" fmla="*/ 9538569 w 23005101"/>
                <a:gd name="connsiteY80" fmla="*/ 49337 h 83611"/>
                <a:gd name="connsiteX81" fmla="*/ 9358989 w 23005101"/>
                <a:gd name="connsiteY81" fmla="*/ 49337 h 83611"/>
                <a:gd name="connsiteX82" fmla="*/ 9210305 w 23005101"/>
                <a:gd name="connsiteY82" fmla="*/ 49337 h 83611"/>
                <a:gd name="connsiteX83" fmla="*/ 9030340 w 23005101"/>
                <a:gd name="connsiteY83" fmla="*/ 49337 h 83611"/>
                <a:gd name="connsiteX84" fmla="*/ 8881655 w 23005101"/>
                <a:gd name="connsiteY84" fmla="*/ 49337 h 83611"/>
                <a:gd name="connsiteX85" fmla="*/ 8701690 w 23005101"/>
                <a:gd name="connsiteY85" fmla="*/ 49337 h 83611"/>
                <a:gd name="connsiteX86" fmla="*/ 8553006 w 23005101"/>
                <a:gd name="connsiteY86" fmla="*/ 49337 h 83611"/>
                <a:gd name="connsiteX87" fmla="*/ 8373427 w 23005101"/>
                <a:gd name="connsiteY87" fmla="*/ 49337 h 83611"/>
                <a:gd name="connsiteX88" fmla="*/ 8224742 w 23005101"/>
                <a:gd name="connsiteY88" fmla="*/ 49337 h 83611"/>
                <a:gd name="connsiteX89" fmla="*/ 8045163 w 23005101"/>
                <a:gd name="connsiteY89" fmla="*/ 49337 h 83611"/>
                <a:gd name="connsiteX90" fmla="*/ 7896479 w 23005101"/>
                <a:gd name="connsiteY90" fmla="*/ 49337 h 83611"/>
                <a:gd name="connsiteX91" fmla="*/ 7716899 w 23005101"/>
                <a:gd name="connsiteY91" fmla="*/ 49337 h 83611"/>
                <a:gd name="connsiteX92" fmla="*/ 7568215 w 23005101"/>
                <a:gd name="connsiteY92" fmla="*/ 49337 h 83611"/>
                <a:gd name="connsiteX93" fmla="*/ 7388636 w 23005101"/>
                <a:gd name="connsiteY93" fmla="*/ 49337 h 83611"/>
                <a:gd name="connsiteX94" fmla="*/ 7239951 w 23005101"/>
                <a:gd name="connsiteY94" fmla="*/ 49337 h 83611"/>
                <a:gd name="connsiteX95" fmla="*/ 7060372 w 23005101"/>
                <a:gd name="connsiteY95" fmla="*/ 49337 h 83611"/>
                <a:gd name="connsiteX96" fmla="*/ 6911688 w 23005101"/>
                <a:gd name="connsiteY96" fmla="*/ 49337 h 83611"/>
                <a:gd name="connsiteX97" fmla="*/ 6732108 w 23005101"/>
                <a:gd name="connsiteY97" fmla="*/ 49337 h 83611"/>
                <a:gd name="connsiteX98" fmla="*/ 6583424 w 23005101"/>
                <a:gd name="connsiteY98" fmla="*/ 49337 h 83611"/>
                <a:gd name="connsiteX99" fmla="*/ 6403458 w 23005101"/>
                <a:gd name="connsiteY99" fmla="*/ 49337 h 83611"/>
                <a:gd name="connsiteX100" fmla="*/ 6254774 w 23005101"/>
                <a:gd name="connsiteY100" fmla="*/ 49337 h 83611"/>
                <a:gd name="connsiteX101" fmla="*/ 6075195 w 23005101"/>
                <a:gd name="connsiteY101" fmla="*/ 49337 h 83611"/>
                <a:gd name="connsiteX102" fmla="*/ 5926511 w 23005101"/>
                <a:gd name="connsiteY102" fmla="*/ 49337 h 83611"/>
                <a:gd name="connsiteX103" fmla="*/ 5746931 w 23005101"/>
                <a:gd name="connsiteY103" fmla="*/ 49337 h 83611"/>
                <a:gd name="connsiteX104" fmla="*/ 5598247 w 23005101"/>
                <a:gd name="connsiteY104" fmla="*/ 49337 h 83611"/>
                <a:gd name="connsiteX105" fmla="*/ 5418281 w 23005101"/>
                <a:gd name="connsiteY105" fmla="*/ 49337 h 83611"/>
                <a:gd name="connsiteX106" fmla="*/ 5269597 w 23005101"/>
                <a:gd name="connsiteY106" fmla="*/ 49337 h 83611"/>
                <a:gd name="connsiteX107" fmla="*/ 5090018 w 23005101"/>
                <a:gd name="connsiteY107" fmla="*/ 49337 h 83611"/>
                <a:gd name="connsiteX108" fmla="*/ 4941333 w 23005101"/>
                <a:gd name="connsiteY108" fmla="*/ 49337 h 83611"/>
                <a:gd name="connsiteX109" fmla="*/ 4761368 w 23005101"/>
                <a:gd name="connsiteY109" fmla="*/ 49337 h 83611"/>
                <a:gd name="connsiteX110" fmla="*/ 4612684 w 23005101"/>
                <a:gd name="connsiteY110" fmla="*/ 49337 h 83611"/>
                <a:gd name="connsiteX111" fmla="*/ 4433104 w 23005101"/>
                <a:gd name="connsiteY111" fmla="*/ 49337 h 83611"/>
                <a:gd name="connsiteX112" fmla="*/ 4284420 w 23005101"/>
                <a:gd name="connsiteY112" fmla="*/ 49337 h 83611"/>
                <a:gd name="connsiteX113" fmla="*/ 4104840 w 23005101"/>
                <a:gd name="connsiteY113" fmla="*/ 49337 h 83611"/>
                <a:gd name="connsiteX114" fmla="*/ 3956156 w 23005101"/>
                <a:gd name="connsiteY114" fmla="*/ 49337 h 83611"/>
                <a:gd name="connsiteX115" fmla="*/ 3776190 w 23005101"/>
                <a:gd name="connsiteY115" fmla="*/ 49337 h 83611"/>
                <a:gd name="connsiteX116" fmla="*/ 3627506 w 23005101"/>
                <a:gd name="connsiteY116" fmla="*/ 49337 h 83611"/>
                <a:gd name="connsiteX117" fmla="*/ 3447541 w 23005101"/>
                <a:gd name="connsiteY117" fmla="*/ 49337 h 83611"/>
                <a:gd name="connsiteX118" fmla="*/ 3298857 w 23005101"/>
                <a:gd name="connsiteY118" fmla="*/ 49337 h 83611"/>
                <a:gd name="connsiteX119" fmla="*/ 3118891 w 23005101"/>
                <a:gd name="connsiteY119" fmla="*/ 49337 h 83611"/>
                <a:gd name="connsiteX120" fmla="*/ 2970207 w 23005101"/>
                <a:gd name="connsiteY120" fmla="*/ 49337 h 83611"/>
                <a:gd name="connsiteX121" fmla="*/ 2790241 w 23005101"/>
                <a:gd name="connsiteY121" fmla="*/ 49337 h 83611"/>
                <a:gd name="connsiteX122" fmla="*/ 2641557 w 23005101"/>
                <a:gd name="connsiteY122" fmla="*/ 49337 h 83611"/>
                <a:gd name="connsiteX123" fmla="*/ 2461977 w 23005101"/>
                <a:gd name="connsiteY123" fmla="*/ 49337 h 83611"/>
                <a:gd name="connsiteX124" fmla="*/ 2313293 w 23005101"/>
                <a:gd name="connsiteY124" fmla="*/ 49337 h 83611"/>
                <a:gd name="connsiteX125" fmla="*/ 2133714 w 23005101"/>
                <a:gd name="connsiteY125" fmla="*/ 49337 h 83611"/>
                <a:gd name="connsiteX126" fmla="*/ 1985030 w 23005101"/>
                <a:gd name="connsiteY126" fmla="*/ 49337 h 83611"/>
                <a:gd name="connsiteX127" fmla="*/ 1805450 w 23005101"/>
                <a:gd name="connsiteY127" fmla="*/ 49337 h 83611"/>
                <a:gd name="connsiteX128" fmla="*/ 1656766 w 23005101"/>
                <a:gd name="connsiteY128" fmla="*/ 49337 h 83611"/>
                <a:gd name="connsiteX129" fmla="*/ 1476800 w 23005101"/>
                <a:gd name="connsiteY129" fmla="*/ 49337 h 83611"/>
                <a:gd name="connsiteX130" fmla="*/ 1328116 w 23005101"/>
                <a:gd name="connsiteY130" fmla="*/ 49337 h 83611"/>
                <a:gd name="connsiteX131" fmla="*/ 1148150 w 23005101"/>
                <a:gd name="connsiteY131" fmla="*/ 49337 h 83611"/>
                <a:gd name="connsiteX132" fmla="*/ 999466 w 23005101"/>
                <a:gd name="connsiteY132" fmla="*/ 49337 h 83611"/>
                <a:gd name="connsiteX133" fmla="*/ 819887 w 23005101"/>
                <a:gd name="connsiteY133" fmla="*/ 49337 h 83611"/>
                <a:gd name="connsiteX134" fmla="*/ 671203 w 23005101"/>
                <a:gd name="connsiteY134" fmla="*/ 49337 h 83611"/>
                <a:gd name="connsiteX135" fmla="*/ 491623 w 23005101"/>
                <a:gd name="connsiteY135" fmla="*/ 49337 h 83611"/>
                <a:gd name="connsiteX136" fmla="*/ 342939 w 23005101"/>
                <a:gd name="connsiteY136" fmla="*/ 49337 h 83611"/>
                <a:gd name="connsiteX137" fmla="*/ 163359 w 23005101"/>
                <a:gd name="connsiteY137" fmla="*/ 49337 h 83611"/>
                <a:gd name="connsiteX138" fmla="*/ 14675 w 23005101"/>
                <a:gd name="connsiteY138" fmla="*/ 49337 h 83611"/>
                <a:gd name="connsiteX139" fmla="*/ 0 w 23005101"/>
                <a:gd name="connsiteY139" fmla="*/ 33889 h 83611"/>
                <a:gd name="connsiteX140" fmla="*/ 179580 w 23005101"/>
                <a:gd name="connsiteY140" fmla="*/ 33889 h 83611"/>
                <a:gd name="connsiteX141" fmla="*/ 328264 w 23005101"/>
                <a:gd name="connsiteY141" fmla="*/ 33889 h 83611"/>
                <a:gd name="connsiteX142" fmla="*/ 507843 w 23005101"/>
                <a:gd name="connsiteY142" fmla="*/ 33889 h 83611"/>
                <a:gd name="connsiteX143" fmla="*/ 656527 w 23005101"/>
                <a:gd name="connsiteY143" fmla="*/ 33889 h 83611"/>
                <a:gd name="connsiteX144" fmla="*/ 836107 w 23005101"/>
                <a:gd name="connsiteY144" fmla="*/ 33889 h 83611"/>
                <a:gd name="connsiteX145" fmla="*/ 984791 w 23005101"/>
                <a:gd name="connsiteY145" fmla="*/ 33889 h 83611"/>
                <a:gd name="connsiteX146" fmla="*/ 1164757 w 23005101"/>
                <a:gd name="connsiteY146" fmla="*/ 33889 h 83611"/>
                <a:gd name="connsiteX147" fmla="*/ 1313441 w 23005101"/>
                <a:gd name="connsiteY147" fmla="*/ 33889 h 83611"/>
                <a:gd name="connsiteX148" fmla="*/ 1493406 w 23005101"/>
                <a:gd name="connsiteY148" fmla="*/ 33889 h 83611"/>
                <a:gd name="connsiteX149" fmla="*/ 1642091 w 23005101"/>
                <a:gd name="connsiteY149" fmla="*/ 33889 h 83611"/>
                <a:gd name="connsiteX150" fmla="*/ 1821670 w 23005101"/>
                <a:gd name="connsiteY150" fmla="*/ 33889 h 83611"/>
                <a:gd name="connsiteX151" fmla="*/ 1970354 w 23005101"/>
                <a:gd name="connsiteY151" fmla="*/ 33889 h 83611"/>
                <a:gd name="connsiteX152" fmla="*/ 2149934 w 23005101"/>
                <a:gd name="connsiteY152" fmla="*/ 33889 h 83611"/>
                <a:gd name="connsiteX153" fmla="*/ 2298618 w 23005101"/>
                <a:gd name="connsiteY153" fmla="*/ 33889 h 83611"/>
                <a:gd name="connsiteX154" fmla="*/ 2478197 w 23005101"/>
                <a:gd name="connsiteY154" fmla="*/ 33889 h 83611"/>
                <a:gd name="connsiteX155" fmla="*/ 2626881 w 23005101"/>
                <a:gd name="connsiteY155" fmla="*/ 33889 h 83611"/>
                <a:gd name="connsiteX156" fmla="*/ 2806461 w 23005101"/>
                <a:gd name="connsiteY156" fmla="*/ 33889 h 83611"/>
                <a:gd name="connsiteX157" fmla="*/ 2955145 w 23005101"/>
                <a:gd name="connsiteY157" fmla="*/ 33889 h 83611"/>
                <a:gd name="connsiteX158" fmla="*/ 3135111 w 23005101"/>
                <a:gd name="connsiteY158" fmla="*/ 33889 h 83611"/>
                <a:gd name="connsiteX159" fmla="*/ 3283795 w 23005101"/>
                <a:gd name="connsiteY159" fmla="*/ 33889 h 83611"/>
                <a:gd name="connsiteX160" fmla="*/ 3463761 w 23005101"/>
                <a:gd name="connsiteY160" fmla="*/ 33889 h 83611"/>
                <a:gd name="connsiteX161" fmla="*/ 3612445 w 23005101"/>
                <a:gd name="connsiteY161" fmla="*/ 33889 h 83611"/>
                <a:gd name="connsiteX162" fmla="*/ 3792410 w 23005101"/>
                <a:gd name="connsiteY162" fmla="*/ 33889 h 83611"/>
                <a:gd name="connsiteX163" fmla="*/ 3941095 w 23005101"/>
                <a:gd name="connsiteY163" fmla="*/ 33889 h 83611"/>
                <a:gd name="connsiteX164" fmla="*/ 4121060 w 23005101"/>
                <a:gd name="connsiteY164" fmla="*/ 33889 h 83611"/>
                <a:gd name="connsiteX165" fmla="*/ 4269745 w 23005101"/>
                <a:gd name="connsiteY165" fmla="*/ 33889 h 83611"/>
                <a:gd name="connsiteX166" fmla="*/ 4449324 w 23005101"/>
                <a:gd name="connsiteY166" fmla="*/ 33889 h 83611"/>
                <a:gd name="connsiteX167" fmla="*/ 4598008 w 23005101"/>
                <a:gd name="connsiteY167" fmla="*/ 33889 h 83611"/>
                <a:gd name="connsiteX168" fmla="*/ 4777588 w 23005101"/>
                <a:gd name="connsiteY168" fmla="*/ 33889 h 83611"/>
                <a:gd name="connsiteX169" fmla="*/ 4926272 w 23005101"/>
                <a:gd name="connsiteY169" fmla="*/ 33889 h 83611"/>
                <a:gd name="connsiteX170" fmla="*/ 5106238 w 23005101"/>
                <a:gd name="connsiteY170" fmla="*/ 33889 h 83611"/>
                <a:gd name="connsiteX171" fmla="*/ 5254922 w 23005101"/>
                <a:gd name="connsiteY171" fmla="*/ 33889 h 83611"/>
                <a:gd name="connsiteX172" fmla="*/ 5434887 w 23005101"/>
                <a:gd name="connsiteY172" fmla="*/ 33889 h 83611"/>
                <a:gd name="connsiteX173" fmla="*/ 5583572 w 23005101"/>
                <a:gd name="connsiteY173" fmla="*/ 33889 h 83611"/>
                <a:gd name="connsiteX174" fmla="*/ 5763538 w 23005101"/>
                <a:gd name="connsiteY174" fmla="*/ 33889 h 83611"/>
                <a:gd name="connsiteX175" fmla="*/ 5912221 w 23005101"/>
                <a:gd name="connsiteY175" fmla="*/ 33889 h 83611"/>
                <a:gd name="connsiteX176" fmla="*/ 6091801 w 23005101"/>
                <a:gd name="connsiteY176" fmla="*/ 33889 h 83611"/>
                <a:gd name="connsiteX177" fmla="*/ 6240485 w 23005101"/>
                <a:gd name="connsiteY177" fmla="*/ 33889 h 83611"/>
                <a:gd name="connsiteX178" fmla="*/ 6420065 w 23005101"/>
                <a:gd name="connsiteY178" fmla="*/ 33889 h 83611"/>
                <a:gd name="connsiteX179" fmla="*/ 6568749 w 23005101"/>
                <a:gd name="connsiteY179" fmla="*/ 33889 h 83611"/>
                <a:gd name="connsiteX180" fmla="*/ 6748328 w 23005101"/>
                <a:gd name="connsiteY180" fmla="*/ 33889 h 83611"/>
                <a:gd name="connsiteX181" fmla="*/ 6897012 w 23005101"/>
                <a:gd name="connsiteY181" fmla="*/ 33889 h 83611"/>
                <a:gd name="connsiteX182" fmla="*/ 7076592 w 23005101"/>
                <a:gd name="connsiteY182" fmla="*/ 33889 h 83611"/>
                <a:gd name="connsiteX183" fmla="*/ 7225276 w 23005101"/>
                <a:gd name="connsiteY183" fmla="*/ 33889 h 83611"/>
                <a:gd name="connsiteX184" fmla="*/ 7405242 w 23005101"/>
                <a:gd name="connsiteY184" fmla="*/ 33889 h 83611"/>
                <a:gd name="connsiteX185" fmla="*/ 7553926 w 23005101"/>
                <a:gd name="connsiteY185" fmla="*/ 33889 h 83611"/>
                <a:gd name="connsiteX186" fmla="*/ 7733505 w 23005101"/>
                <a:gd name="connsiteY186" fmla="*/ 33889 h 83611"/>
                <a:gd name="connsiteX187" fmla="*/ 7882190 w 23005101"/>
                <a:gd name="connsiteY187" fmla="*/ 33889 h 83611"/>
                <a:gd name="connsiteX188" fmla="*/ 8061769 w 23005101"/>
                <a:gd name="connsiteY188" fmla="*/ 33889 h 83611"/>
                <a:gd name="connsiteX189" fmla="*/ 8210453 w 23005101"/>
                <a:gd name="connsiteY189" fmla="*/ 33889 h 83611"/>
                <a:gd name="connsiteX190" fmla="*/ 8390418 w 23005101"/>
                <a:gd name="connsiteY190" fmla="*/ 33889 h 83611"/>
                <a:gd name="connsiteX191" fmla="*/ 8539103 w 23005101"/>
                <a:gd name="connsiteY191" fmla="*/ 33889 h 83611"/>
                <a:gd name="connsiteX192" fmla="*/ 8718682 w 23005101"/>
                <a:gd name="connsiteY192" fmla="*/ 33889 h 83611"/>
                <a:gd name="connsiteX193" fmla="*/ 8867366 w 23005101"/>
                <a:gd name="connsiteY193" fmla="*/ 33889 h 83611"/>
                <a:gd name="connsiteX194" fmla="*/ 9047332 w 23005101"/>
                <a:gd name="connsiteY194" fmla="*/ 33889 h 83611"/>
                <a:gd name="connsiteX195" fmla="*/ 9196016 w 23005101"/>
                <a:gd name="connsiteY195" fmla="*/ 33889 h 83611"/>
                <a:gd name="connsiteX196" fmla="*/ 9375596 w 23005101"/>
                <a:gd name="connsiteY196" fmla="*/ 33889 h 83611"/>
                <a:gd name="connsiteX197" fmla="*/ 9524280 w 23005101"/>
                <a:gd name="connsiteY197" fmla="*/ 33889 h 83611"/>
                <a:gd name="connsiteX198" fmla="*/ 9703859 w 23005101"/>
                <a:gd name="connsiteY198" fmla="*/ 33889 h 83611"/>
                <a:gd name="connsiteX199" fmla="*/ 9852543 w 23005101"/>
                <a:gd name="connsiteY199" fmla="*/ 33889 h 83611"/>
                <a:gd name="connsiteX200" fmla="*/ 10032123 w 23005101"/>
                <a:gd name="connsiteY200" fmla="*/ 33889 h 83611"/>
                <a:gd name="connsiteX201" fmla="*/ 10180807 w 23005101"/>
                <a:gd name="connsiteY201" fmla="*/ 33889 h 83611"/>
                <a:gd name="connsiteX202" fmla="*/ 10360773 w 23005101"/>
                <a:gd name="connsiteY202" fmla="*/ 33889 h 83611"/>
                <a:gd name="connsiteX203" fmla="*/ 10509457 w 23005101"/>
                <a:gd name="connsiteY203" fmla="*/ 33889 h 83611"/>
                <a:gd name="connsiteX204" fmla="*/ 10689036 w 23005101"/>
                <a:gd name="connsiteY204" fmla="*/ 33889 h 83611"/>
                <a:gd name="connsiteX205" fmla="*/ 10837721 w 23005101"/>
                <a:gd name="connsiteY205" fmla="*/ 33889 h 83611"/>
                <a:gd name="connsiteX206" fmla="*/ 11017687 w 23005101"/>
                <a:gd name="connsiteY206" fmla="*/ 33889 h 83611"/>
                <a:gd name="connsiteX207" fmla="*/ 11166371 w 23005101"/>
                <a:gd name="connsiteY207" fmla="*/ 33889 h 83611"/>
                <a:gd name="connsiteX208" fmla="*/ 11345950 w 23005101"/>
                <a:gd name="connsiteY208" fmla="*/ 33889 h 83611"/>
                <a:gd name="connsiteX209" fmla="*/ 11494635 w 23005101"/>
                <a:gd name="connsiteY209" fmla="*/ 33889 h 83611"/>
                <a:gd name="connsiteX210" fmla="*/ 11674214 w 23005101"/>
                <a:gd name="connsiteY210" fmla="*/ 33889 h 83611"/>
                <a:gd name="connsiteX211" fmla="*/ 11822898 w 23005101"/>
                <a:gd name="connsiteY211" fmla="*/ 33889 h 83611"/>
                <a:gd name="connsiteX212" fmla="*/ 12002477 w 23005101"/>
                <a:gd name="connsiteY212" fmla="*/ 33889 h 83611"/>
                <a:gd name="connsiteX213" fmla="*/ 12151162 w 23005101"/>
                <a:gd name="connsiteY213" fmla="*/ 33889 h 83611"/>
                <a:gd name="connsiteX214" fmla="*/ 12330741 w 23005101"/>
                <a:gd name="connsiteY214" fmla="*/ 33889 h 83611"/>
                <a:gd name="connsiteX215" fmla="*/ 12479425 w 23005101"/>
                <a:gd name="connsiteY215" fmla="*/ 33889 h 83611"/>
                <a:gd name="connsiteX216" fmla="*/ 12659390 w 23005101"/>
                <a:gd name="connsiteY216" fmla="*/ 33889 h 83611"/>
                <a:gd name="connsiteX217" fmla="*/ 12808074 w 23005101"/>
                <a:gd name="connsiteY217" fmla="*/ 33889 h 83611"/>
                <a:gd name="connsiteX218" fmla="*/ 12987654 w 23005101"/>
                <a:gd name="connsiteY218" fmla="*/ 33889 h 83611"/>
                <a:gd name="connsiteX219" fmla="*/ 13136338 w 23005101"/>
                <a:gd name="connsiteY219" fmla="*/ 33889 h 83611"/>
                <a:gd name="connsiteX220" fmla="*/ 13315917 w 23005101"/>
                <a:gd name="connsiteY220" fmla="*/ 33889 h 83611"/>
                <a:gd name="connsiteX221" fmla="*/ 13464602 w 23005101"/>
                <a:gd name="connsiteY221" fmla="*/ 33889 h 83611"/>
                <a:gd name="connsiteX222" fmla="*/ 13644181 w 23005101"/>
                <a:gd name="connsiteY222" fmla="*/ 33889 h 83611"/>
                <a:gd name="connsiteX223" fmla="*/ 13792865 w 23005101"/>
                <a:gd name="connsiteY223" fmla="*/ 33889 h 83611"/>
                <a:gd name="connsiteX224" fmla="*/ 13972445 w 23005101"/>
                <a:gd name="connsiteY224" fmla="*/ 33889 h 83611"/>
                <a:gd name="connsiteX225" fmla="*/ 14121129 w 23005101"/>
                <a:gd name="connsiteY225" fmla="*/ 33889 h 83611"/>
                <a:gd name="connsiteX226" fmla="*/ 14300708 w 23005101"/>
                <a:gd name="connsiteY226" fmla="*/ 33889 h 83611"/>
                <a:gd name="connsiteX227" fmla="*/ 14449393 w 23005101"/>
                <a:gd name="connsiteY227" fmla="*/ 33889 h 83611"/>
                <a:gd name="connsiteX228" fmla="*/ 14629359 w 23005101"/>
                <a:gd name="connsiteY228" fmla="*/ 33889 h 83611"/>
                <a:gd name="connsiteX229" fmla="*/ 14778043 w 23005101"/>
                <a:gd name="connsiteY229" fmla="*/ 33889 h 83611"/>
                <a:gd name="connsiteX230" fmla="*/ 14957622 w 23005101"/>
                <a:gd name="connsiteY230" fmla="*/ 33889 h 83611"/>
                <a:gd name="connsiteX231" fmla="*/ 15106307 w 23005101"/>
                <a:gd name="connsiteY231" fmla="*/ 33889 h 83611"/>
                <a:gd name="connsiteX232" fmla="*/ 15286272 w 23005101"/>
                <a:gd name="connsiteY232" fmla="*/ 33889 h 83611"/>
                <a:gd name="connsiteX233" fmla="*/ 15434957 w 23005101"/>
                <a:gd name="connsiteY233" fmla="*/ 33889 h 83611"/>
                <a:gd name="connsiteX234" fmla="*/ 15614921 w 23005101"/>
                <a:gd name="connsiteY234" fmla="*/ 33889 h 83611"/>
                <a:gd name="connsiteX235" fmla="*/ 15763606 w 23005101"/>
                <a:gd name="connsiteY235" fmla="*/ 33889 h 83611"/>
                <a:gd name="connsiteX236" fmla="*/ 15943185 w 23005101"/>
                <a:gd name="connsiteY236" fmla="*/ 33889 h 83611"/>
                <a:gd name="connsiteX237" fmla="*/ 16091869 w 23005101"/>
                <a:gd name="connsiteY237" fmla="*/ 33889 h 83611"/>
                <a:gd name="connsiteX238" fmla="*/ 16271449 w 23005101"/>
                <a:gd name="connsiteY238" fmla="*/ 33889 h 83611"/>
                <a:gd name="connsiteX239" fmla="*/ 16420133 w 23005101"/>
                <a:gd name="connsiteY239" fmla="*/ 33889 h 83611"/>
                <a:gd name="connsiteX240" fmla="*/ 16600099 w 23005101"/>
                <a:gd name="connsiteY240" fmla="*/ 33889 h 83611"/>
                <a:gd name="connsiteX241" fmla="*/ 16748783 w 23005101"/>
                <a:gd name="connsiteY241" fmla="*/ 33889 h 83611"/>
                <a:gd name="connsiteX242" fmla="*/ 16928750 w 23005101"/>
                <a:gd name="connsiteY242" fmla="*/ 33889 h 83611"/>
                <a:gd name="connsiteX243" fmla="*/ 17077434 w 23005101"/>
                <a:gd name="connsiteY243" fmla="*/ 33889 h 83611"/>
                <a:gd name="connsiteX244" fmla="*/ 17257398 w 23005101"/>
                <a:gd name="connsiteY244" fmla="*/ 33889 h 83611"/>
                <a:gd name="connsiteX245" fmla="*/ 17406082 w 23005101"/>
                <a:gd name="connsiteY245" fmla="*/ 33889 h 83611"/>
                <a:gd name="connsiteX246" fmla="*/ 17585662 w 23005101"/>
                <a:gd name="connsiteY246" fmla="*/ 33889 h 83611"/>
                <a:gd name="connsiteX247" fmla="*/ 17734346 w 23005101"/>
                <a:gd name="connsiteY247" fmla="*/ 33889 h 83611"/>
                <a:gd name="connsiteX248" fmla="*/ 17914312 w 23005101"/>
                <a:gd name="connsiteY248" fmla="*/ 33889 h 83611"/>
                <a:gd name="connsiteX249" fmla="*/ 18062996 w 23005101"/>
                <a:gd name="connsiteY249" fmla="*/ 33889 h 83611"/>
                <a:gd name="connsiteX250" fmla="*/ 18242576 w 23005101"/>
                <a:gd name="connsiteY250" fmla="*/ 33889 h 83611"/>
                <a:gd name="connsiteX251" fmla="*/ 18391260 w 23005101"/>
                <a:gd name="connsiteY251" fmla="*/ 33889 h 83611"/>
                <a:gd name="connsiteX252" fmla="*/ 18570840 w 23005101"/>
                <a:gd name="connsiteY252" fmla="*/ 33889 h 83611"/>
                <a:gd name="connsiteX253" fmla="*/ 18719524 w 23005101"/>
                <a:gd name="connsiteY253" fmla="*/ 33889 h 83611"/>
                <a:gd name="connsiteX254" fmla="*/ 18899490 w 23005101"/>
                <a:gd name="connsiteY254" fmla="*/ 33889 h 83611"/>
                <a:gd name="connsiteX255" fmla="*/ 19048174 w 23005101"/>
                <a:gd name="connsiteY255" fmla="*/ 33889 h 83611"/>
                <a:gd name="connsiteX256" fmla="*/ 19228140 w 23005101"/>
                <a:gd name="connsiteY256" fmla="*/ 33889 h 83611"/>
                <a:gd name="connsiteX257" fmla="*/ 19376822 w 23005101"/>
                <a:gd name="connsiteY257" fmla="*/ 33889 h 83611"/>
                <a:gd name="connsiteX258" fmla="*/ 19556788 w 23005101"/>
                <a:gd name="connsiteY258" fmla="*/ 33889 h 83611"/>
                <a:gd name="connsiteX259" fmla="*/ 19705474 w 23005101"/>
                <a:gd name="connsiteY259" fmla="*/ 33889 h 83611"/>
                <a:gd name="connsiteX260" fmla="*/ 19885054 w 23005101"/>
                <a:gd name="connsiteY260" fmla="*/ 33889 h 83611"/>
                <a:gd name="connsiteX261" fmla="*/ 20033736 w 23005101"/>
                <a:gd name="connsiteY261" fmla="*/ 33889 h 83611"/>
                <a:gd name="connsiteX262" fmla="*/ 20213318 w 23005101"/>
                <a:gd name="connsiteY262" fmla="*/ 33889 h 83611"/>
                <a:gd name="connsiteX263" fmla="*/ 20362000 w 23005101"/>
                <a:gd name="connsiteY263" fmla="*/ 33889 h 83611"/>
                <a:gd name="connsiteX264" fmla="*/ 20541580 w 23005101"/>
                <a:gd name="connsiteY264" fmla="*/ 33889 h 83611"/>
                <a:gd name="connsiteX265" fmla="*/ 20690264 w 23005101"/>
                <a:gd name="connsiteY265" fmla="*/ 33889 h 83611"/>
                <a:gd name="connsiteX266" fmla="*/ 20869844 w 23005101"/>
                <a:gd name="connsiteY266" fmla="*/ 33889 h 83611"/>
                <a:gd name="connsiteX267" fmla="*/ 21018528 w 23005101"/>
                <a:gd name="connsiteY267" fmla="*/ 33889 h 83611"/>
                <a:gd name="connsiteX268" fmla="*/ 21198492 w 23005101"/>
                <a:gd name="connsiteY268" fmla="*/ 33889 h 83611"/>
                <a:gd name="connsiteX269" fmla="*/ 21347178 w 23005101"/>
                <a:gd name="connsiteY269" fmla="*/ 33889 h 83611"/>
                <a:gd name="connsiteX270" fmla="*/ 21527142 w 23005101"/>
                <a:gd name="connsiteY270" fmla="*/ 33889 h 83611"/>
                <a:gd name="connsiteX271" fmla="*/ 21675828 w 23005101"/>
                <a:gd name="connsiteY271" fmla="*/ 33889 h 83611"/>
                <a:gd name="connsiteX272" fmla="*/ 21855406 w 23005101"/>
                <a:gd name="connsiteY272" fmla="*/ 33889 h 83611"/>
                <a:gd name="connsiteX273" fmla="*/ 22004092 w 23005101"/>
                <a:gd name="connsiteY273" fmla="*/ 33889 h 83611"/>
                <a:gd name="connsiteX274" fmla="*/ 22184056 w 23005101"/>
                <a:gd name="connsiteY274" fmla="*/ 33889 h 83611"/>
                <a:gd name="connsiteX275" fmla="*/ 22332742 w 23005101"/>
                <a:gd name="connsiteY275" fmla="*/ 33889 h 83611"/>
                <a:gd name="connsiteX276" fmla="*/ 22512706 w 23005101"/>
                <a:gd name="connsiteY276" fmla="*/ 33889 h 83611"/>
                <a:gd name="connsiteX277" fmla="*/ 22661390 w 23005101"/>
                <a:gd name="connsiteY277" fmla="*/ 33889 h 83611"/>
                <a:gd name="connsiteX278" fmla="*/ 22840970 w 23005101"/>
                <a:gd name="connsiteY278" fmla="*/ 33889 h 83611"/>
                <a:gd name="connsiteX279" fmla="*/ 22989654 w 23005101"/>
                <a:gd name="connsiteY279" fmla="*/ 33889 h 83611"/>
                <a:gd name="connsiteX280" fmla="*/ 23005102 w 23005101"/>
                <a:gd name="connsiteY280" fmla="*/ 49723 h 83611"/>
                <a:gd name="connsiteX281" fmla="*/ 22825138 w 23005101"/>
                <a:gd name="connsiteY281" fmla="*/ 49723 h 83611"/>
                <a:gd name="connsiteX282" fmla="*/ 22676452 w 23005101"/>
                <a:gd name="connsiteY282" fmla="*/ 49723 h 83611"/>
                <a:gd name="connsiteX283" fmla="*/ 22585310 w 23005101"/>
                <a:gd name="connsiteY283" fmla="*/ 83322 h 8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3005101" h="83611">
                  <a:moveTo>
                    <a:pt x="22585310" y="83322"/>
                  </a:moveTo>
                  <a:cubicBezTo>
                    <a:pt x="22551712" y="83322"/>
                    <a:pt x="22518114" y="72123"/>
                    <a:pt x="22495328" y="49337"/>
                  </a:cubicBezTo>
                  <a:cubicBezTo>
                    <a:pt x="22458638" y="12648"/>
                    <a:pt x="22383332" y="13034"/>
                    <a:pt x="22346644" y="49337"/>
                  </a:cubicBezTo>
                  <a:cubicBezTo>
                    <a:pt x="22301458" y="94522"/>
                    <a:pt x="22212248" y="94522"/>
                    <a:pt x="22167064" y="49337"/>
                  </a:cubicBezTo>
                  <a:cubicBezTo>
                    <a:pt x="22130374" y="12648"/>
                    <a:pt x="22055070" y="13034"/>
                    <a:pt x="22018380" y="49337"/>
                  </a:cubicBezTo>
                  <a:cubicBezTo>
                    <a:pt x="21973194" y="94522"/>
                    <a:pt x="21883984" y="94522"/>
                    <a:pt x="21838800" y="49337"/>
                  </a:cubicBezTo>
                  <a:cubicBezTo>
                    <a:pt x="21802112" y="12648"/>
                    <a:pt x="21727190" y="13034"/>
                    <a:pt x="21690116" y="49337"/>
                  </a:cubicBezTo>
                  <a:cubicBezTo>
                    <a:pt x="21644930" y="94522"/>
                    <a:pt x="21555720" y="94522"/>
                    <a:pt x="21510536" y="49337"/>
                  </a:cubicBezTo>
                  <a:cubicBezTo>
                    <a:pt x="21473848" y="13034"/>
                    <a:pt x="21398926" y="12648"/>
                    <a:pt x="21361854" y="49337"/>
                  </a:cubicBezTo>
                  <a:cubicBezTo>
                    <a:pt x="21316668" y="94522"/>
                    <a:pt x="21227456" y="94522"/>
                    <a:pt x="21182272" y="49337"/>
                  </a:cubicBezTo>
                  <a:cubicBezTo>
                    <a:pt x="21145584" y="12648"/>
                    <a:pt x="21070278" y="13034"/>
                    <a:pt x="21033590" y="49337"/>
                  </a:cubicBezTo>
                  <a:cubicBezTo>
                    <a:pt x="20988404" y="94522"/>
                    <a:pt x="20899194" y="94522"/>
                    <a:pt x="20854010" y="49337"/>
                  </a:cubicBezTo>
                  <a:cubicBezTo>
                    <a:pt x="20817320" y="12648"/>
                    <a:pt x="20742014" y="12648"/>
                    <a:pt x="20705326" y="49337"/>
                  </a:cubicBezTo>
                  <a:cubicBezTo>
                    <a:pt x="20660140" y="94522"/>
                    <a:pt x="20570930" y="94522"/>
                    <a:pt x="20525358" y="49337"/>
                  </a:cubicBezTo>
                  <a:cubicBezTo>
                    <a:pt x="20488672" y="12648"/>
                    <a:pt x="20413364" y="13034"/>
                    <a:pt x="20376676" y="49337"/>
                  </a:cubicBezTo>
                  <a:cubicBezTo>
                    <a:pt x="20331492" y="94522"/>
                    <a:pt x="20242282" y="94522"/>
                    <a:pt x="20196708" y="49337"/>
                  </a:cubicBezTo>
                  <a:cubicBezTo>
                    <a:pt x="20160022" y="12648"/>
                    <a:pt x="20084714" y="12648"/>
                    <a:pt x="20048026" y="49337"/>
                  </a:cubicBezTo>
                  <a:cubicBezTo>
                    <a:pt x="20002842" y="94522"/>
                    <a:pt x="19913632" y="94522"/>
                    <a:pt x="19868446" y="49337"/>
                  </a:cubicBezTo>
                  <a:cubicBezTo>
                    <a:pt x="19831758" y="12648"/>
                    <a:pt x="19756836" y="12648"/>
                    <a:pt x="19719762" y="49337"/>
                  </a:cubicBezTo>
                  <a:cubicBezTo>
                    <a:pt x="19674578" y="94522"/>
                    <a:pt x="19585368" y="94522"/>
                    <a:pt x="19540182" y="49337"/>
                  </a:cubicBezTo>
                  <a:cubicBezTo>
                    <a:pt x="19503494" y="12648"/>
                    <a:pt x="19428188" y="13034"/>
                    <a:pt x="19391498" y="49337"/>
                  </a:cubicBezTo>
                  <a:cubicBezTo>
                    <a:pt x="19346314" y="94522"/>
                    <a:pt x="19257104" y="94522"/>
                    <a:pt x="19211920" y="49337"/>
                  </a:cubicBezTo>
                  <a:cubicBezTo>
                    <a:pt x="19175230" y="13034"/>
                    <a:pt x="19099924" y="12648"/>
                    <a:pt x="19063234" y="49337"/>
                  </a:cubicBezTo>
                  <a:cubicBezTo>
                    <a:pt x="19018050" y="94522"/>
                    <a:pt x="18928840" y="94522"/>
                    <a:pt x="18883656" y="49337"/>
                  </a:cubicBezTo>
                  <a:cubicBezTo>
                    <a:pt x="18846966" y="13034"/>
                    <a:pt x="18771660" y="13034"/>
                    <a:pt x="18734972" y="49337"/>
                  </a:cubicBezTo>
                  <a:cubicBezTo>
                    <a:pt x="18689788" y="94522"/>
                    <a:pt x="18600576" y="94522"/>
                    <a:pt x="18555006" y="49337"/>
                  </a:cubicBezTo>
                  <a:cubicBezTo>
                    <a:pt x="18518318" y="12648"/>
                    <a:pt x="18443396" y="12648"/>
                    <a:pt x="18406320" y="49337"/>
                  </a:cubicBezTo>
                  <a:cubicBezTo>
                    <a:pt x="18360750" y="94522"/>
                    <a:pt x="18271926" y="94522"/>
                    <a:pt x="18226356" y="49337"/>
                  </a:cubicBezTo>
                  <a:cubicBezTo>
                    <a:pt x="18189668" y="12648"/>
                    <a:pt x="18114360" y="12648"/>
                    <a:pt x="18077672" y="49337"/>
                  </a:cubicBezTo>
                  <a:cubicBezTo>
                    <a:pt x="18032486" y="94522"/>
                    <a:pt x="17943276" y="94522"/>
                    <a:pt x="17898092" y="49337"/>
                  </a:cubicBezTo>
                  <a:cubicBezTo>
                    <a:pt x="17861404" y="12648"/>
                    <a:pt x="17786482" y="12648"/>
                    <a:pt x="17749408" y="49337"/>
                  </a:cubicBezTo>
                  <a:cubicBezTo>
                    <a:pt x="17704224" y="94522"/>
                    <a:pt x="17615012" y="94522"/>
                    <a:pt x="17569442" y="49337"/>
                  </a:cubicBezTo>
                  <a:cubicBezTo>
                    <a:pt x="17532754" y="12648"/>
                    <a:pt x="17457832" y="12648"/>
                    <a:pt x="17420758" y="49337"/>
                  </a:cubicBezTo>
                  <a:cubicBezTo>
                    <a:pt x="17375574" y="94522"/>
                    <a:pt x="17286362" y="94522"/>
                    <a:pt x="17240792" y="49337"/>
                  </a:cubicBezTo>
                  <a:cubicBezTo>
                    <a:pt x="17203718" y="12648"/>
                    <a:pt x="17128796" y="13034"/>
                    <a:pt x="17092108" y="49337"/>
                  </a:cubicBezTo>
                  <a:cubicBezTo>
                    <a:pt x="17046538" y="94522"/>
                    <a:pt x="16957714" y="94522"/>
                    <a:pt x="16912528" y="49337"/>
                  </a:cubicBezTo>
                  <a:cubicBezTo>
                    <a:pt x="16875840" y="12648"/>
                    <a:pt x="16800532" y="13034"/>
                    <a:pt x="16763844" y="49337"/>
                  </a:cubicBezTo>
                  <a:cubicBezTo>
                    <a:pt x="16718660" y="94522"/>
                    <a:pt x="16629450" y="94522"/>
                    <a:pt x="16584265" y="49337"/>
                  </a:cubicBezTo>
                  <a:cubicBezTo>
                    <a:pt x="16547577" y="12648"/>
                    <a:pt x="16472269" y="13034"/>
                    <a:pt x="16435581" y="49337"/>
                  </a:cubicBezTo>
                  <a:cubicBezTo>
                    <a:pt x="16390010" y="94522"/>
                    <a:pt x="16301186" y="94522"/>
                    <a:pt x="16255616" y="49337"/>
                  </a:cubicBezTo>
                  <a:cubicBezTo>
                    <a:pt x="16218927" y="12648"/>
                    <a:pt x="16143619" y="13034"/>
                    <a:pt x="16106931" y="49337"/>
                  </a:cubicBezTo>
                  <a:cubicBezTo>
                    <a:pt x="16061361" y="94522"/>
                    <a:pt x="15972536" y="94522"/>
                    <a:pt x="15926966" y="49337"/>
                  </a:cubicBezTo>
                  <a:cubicBezTo>
                    <a:pt x="15890277" y="13034"/>
                    <a:pt x="15815355" y="12648"/>
                    <a:pt x="15778281" y="49337"/>
                  </a:cubicBezTo>
                  <a:cubicBezTo>
                    <a:pt x="15733097" y="94522"/>
                    <a:pt x="15643886" y="94522"/>
                    <a:pt x="15598702" y="49337"/>
                  </a:cubicBezTo>
                  <a:cubicBezTo>
                    <a:pt x="15562013" y="12648"/>
                    <a:pt x="15486706" y="13034"/>
                    <a:pt x="15450018" y="49337"/>
                  </a:cubicBezTo>
                  <a:cubicBezTo>
                    <a:pt x="15404834" y="94522"/>
                    <a:pt x="15315622" y="94522"/>
                    <a:pt x="15270438" y="49337"/>
                  </a:cubicBezTo>
                  <a:cubicBezTo>
                    <a:pt x="15233750" y="12648"/>
                    <a:pt x="15158443" y="12648"/>
                    <a:pt x="15121754" y="49337"/>
                  </a:cubicBezTo>
                  <a:cubicBezTo>
                    <a:pt x="15076570" y="94522"/>
                    <a:pt x="14987359" y="94522"/>
                    <a:pt x="14942175" y="49337"/>
                  </a:cubicBezTo>
                  <a:cubicBezTo>
                    <a:pt x="14905486" y="12648"/>
                    <a:pt x="14830179" y="13034"/>
                    <a:pt x="14793490" y="49337"/>
                  </a:cubicBezTo>
                  <a:cubicBezTo>
                    <a:pt x="14748306" y="94522"/>
                    <a:pt x="14659095" y="94522"/>
                    <a:pt x="14613911" y="49337"/>
                  </a:cubicBezTo>
                  <a:cubicBezTo>
                    <a:pt x="14577222" y="12648"/>
                    <a:pt x="14501915" y="13034"/>
                    <a:pt x="14465227" y="49337"/>
                  </a:cubicBezTo>
                  <a:cubicBezTo>
                    <a:pt x="14420043" y="94522"/>
                    <a:pt x="14330831" y="94522"/>
                    <a:pt x="14285647" y="49337"/>
                  </a:cubicBezTo>
                  <a:cubicBezTo>
                    <a:pt x="14248959" y="12648"/>
                    <a:pt x="14173652" y="12648"/>
                    <a:pt x="14136963" y="49337"/>
                  </a:cubicBezTo>
                  <a:cubicBezTo>
                    <a:pt x="14091779" y="94522"/>
                    <a:pt x="14002568" y="94522"/>
                    <a:pt x="13957384" y="49337"/>
                  </a:cubicBezTo>
                  <a:cubicBezTo>
                    <a:pt x="13920695" y="13034"/>
                    <a:pt x="13845388" y="12648"/>
                    <a:pt x="13808699" y="49337"/>
                  </a:cubicBezTo>
                  <a:cubicBezTo>
                    <a:pt x="13763516" y="94522"/>
                    <a:pt x="13674304" y="94522"/>
                    <a:pt x="13628734" y="49337"/>
                  </a:cubicBezTo>
                  <a:cubicBezTo>
                    <a:pt x="13592046" y="13034"/>
                    <a:pt x="13516738" y="12648"/>
                    <a:pt x="13480049" y="49337"/>
                  </a:cubicBezTo>
                  <a:cubicBezTo>
                    <a:pt x="13434865" y="94522"/>
                    <a:pt x="13345655" y="94522"/>
                    <a:pt x="13300085" y="49337"/>
                  </a:cubicBezTo>
                  <a:cubicBezTo>
                    <a:pt x="13263396" y="12648"/>
                    <a:pt x="13188474" y="12648"/>
                    <a:pt x="13151400" y="49337"/>
                  </a:cubicBezTo>
                  <a:cubicBezTo>
                    <a:pt x="13106215" y="94522"/>
                    <a:pt x="13017005" y="94522"/>
                    <a:pt x="12971434" y="49337"/>
                  </a:cubicBezTo>
                  <a:cubicBezTo>
                    <a:pt x="12934746" y="12648"/>
                    <a:pt x="12859824" y="12648"/>
                    <a:pt x="12822750" y="49337"/>
                  </a:cubicBezTo>
                  <a:cubicBezTo>
                    <a:pt x="12777565" y="94522"/>
                    <a:pt x="12688355" y="94522"/>
                    <a:pt x="12643171" y="49337"/>
                  </a:cubicBezTo>
                  <a:cubicBezTo>
                    <a:pt x="12606482" y="12648"/>
                    <a:pt x="12531175" y="12648"/>
                    <a:pt x="12494486" y="49337"/>
                  </a:cubicBezTo>
                  <a:cubicBezTo>
                    <a:pt x="12449301" y="94522"/>
                    <a:pt x="12360091" y="94522"/>
                    <a:pt x="12314907" y="49337"/>
                  </a:cubicBezTo>
                  <a:cubicBezTo>
                    <a:pt x="12278218" y="12648"/>
                    <a:pt x="12202911" y="13034"/>
                    <a:pt x="12166223" y="49337"/>
                  </a:cubicBezTo>
                  <a:cubicBezTo>
                    <a:pt x="12120652" y="94522"/>
                    <a:pt x="12031827" y="94522"/>
                    <a:pt x="11986257" y="49337"/>
                  </a:cubicBezTo>
                  <a:cubicBezTo>
                    <a:pt x="11949569" y="12648"/>
                    <a:pt x="11874261" y="13034"/>
                    <a:pt x="11837573" y="49337"/>
                  </a:cubicBezTo>
                  <a:cubicBezTo>
                    <a:pt x="11792389" y="94522"/>
                    <a:pt x="11703178" y="94522"/>
                    <a:pt x="11657607" y="49337"/>
                  </a:cubicBezTo>
                  <a:cubicBezTo>
                    <a:pt x="11620919" y="12648"/>
                    <a:pt x="11545611" y="13034"/>
                    <a:pt x="11508923" y="49337"/>
                  </a:cubicBezTo>
                  <a:cubicBezTo>
                    <a:pt x="11463352" y="94522"/>
                    <a:pt x="11374528" y="94522"/>
                    <a:pt x="11328958" y="49337"/>
                  </a:cubicBezTo>
                  <a:cubicBezTo>
                    <a:pt x="11292269" y="12648"/>
                    <a:pt x="11216962" y="13034"/>
                    <a:pt x="11180273" y="49337"/>
                  </a:cubicBezTo>
                  <a:cubicBezTo>
                    <a:pt x="11135088" y="94522"/>
                    <a:pt x="11045878" y="94522"/>
                    <a:pt x="11000694" y="49337"/>
                  </a:cubicBezTo>
                  <a:cubicBezTo>
                    <a:pt x="10964005" y="13034"/>
                    <a:pt x="10889084" y="12648"/>
                    <a:pt x="10852010" y="49337"/>
                  </a:cubicBezTo>
                  <a:cubicBezTo>
                    <a:pt x="10806439" y="94522"/>
                    <a:pt x="10717614" y="94522"/>
                    <a:pt x="10672044" y="49337"/>
                  </a:cubicBezTo>
                  <a:cubicBezTo>
                    <a:pt x="10634970" y="12648"/>
                    <a:pt x="10560048" y="13034"/>
                    <a:pt x="10523359" y="49337"/>
                  </a:cubicBezTo>
                  <a:cubicBezTo>
                    <a:pt x="10478176" y="94522"/>
                    <a:pt x="10388965" y="94522"/>
                    <a:pt x="10343780" y="49337"/>
                  </a:cubicBezTo>
                  <a:cubicBezTo>
                    <a:pt x="10307093" y="12648"/>
                    <a:pt x="10232171" y="12648"/>
                    <a:pt x="10195096" y="49337"/>
                  </a:cubicBezTo>
                  <a:cubicBezTo>
                    <a:pt x="10149912" y="94522"/>
                    <a:pt x="10060702" y="94522"/>
                    <a:pt x="10015517" y="49337"/>
                  </a:cubicBezTo>
                  <a:cubicBezTo>
                    <a:pt x="9978829" y="12648"/>
                    <a:pt x="9903521" y="13034"/>
                    <a:pt x="9866833" y="49337"/>
                  </a:cubicBezTo>
                  <a:cubicBezTo>
                    <a:pt x="9821648" y="94522"/>
                    <a:pt x="9732437" y="94522"/>
                    <a:pt x="9687253" y="49337"/>
                  </a:cubicBezTo>
                  <a:cubicBezTo>
                    <a:pt x="9650565" y="12648"/>
                    <a:pt x="9575257" y="12648"/>
                    <a:pt x="9538569" y="49337"/>
                  </a:cubicBezTo>
                  <a:cubicBezTo>
                    <a:pt x="9493385" y="94522"/>
                    <a:pt x="9404174" y="94522"/>
                    <a:pt x="9358989" y="49337"/>
                  </a:cubicBezTo>
                  <a:cubicBezTo>
                    <a:pt x="9322301" y="12648"/>
                    <a:pt x="9246994" y="13034"/>
                    <a:pt x="9210305" y="49337"/>
                  </a:cubicBezTo>
                  <a:cubicBezTo>
                    <a:pt x="9164734" y="94522"/>
                    <a:pt x="9075910" y="94522"/>
                    <a:pt x="9030340" y="49337"/>
                  </a:cubicBezTo>
                  <a:cubicBezTo>
                    <a:pt x="8993651" y="13034"/>
                    <a:pt x="8918343" y="12648"/>
                    <a:pt x="8881655" y="49337"/>
                  </a:cubicBezTo>
                  <a:cubicBezTo>
                    <a:pt x="8836085" y="94522"/>
                    <a:pt x="8747260" y="94522"/>
                    <a:pt x="8701690" y="49337"/>
                  </a:cubicBezTo>
                  <a:cubicBezTo>
                    <a:pt x="8665001" y="12648"/>
                    <a:pt x="8589694" y="13034"/>
                    <a:pt x="8553006" y="49337"/>
                  </a:cubicBezTo>
                  <a:cubicBezTo>
                    <a:pt x="8507821" y="94522"/>
                    <a:pt x="8418611" y="94522"/>
                    <a:pt x="8373427" y="49337"/>
                  </a:cubicBezTo>
                  <a:cubicBezTo>
                    <a:pt x="8336352" y="13034"/>
                    <a:pt x="8261430" y="13034"/>
                    <a:pt x="8224742" y="49337"/>
                  </a:cubicBezTo>
                  <a:cubicBezTo>
                    <a:pt x="8179558" y="94522"/>
                    <a:pt x="8090347" y="94522"/>
                    <a:pt x="8045163" y="49337"/>
                  </a:cubicBezTo>
                  <a:cubicBezTo>
                    <a:pt x="8008474" y="13034"/>
                    <a:pt x="7933167" y="13034"/>
                    <a:pt x="7896479" y="49337"/>
                  </a:cubicBezTo>
                  <a:cubicBezTo>
                    <a:pt x="7851294" y="94522"/>
                    <a:pt x="7762084" y="94522"/>
                    <a:pt x="7716899" y="49337"/>
                  </a:cubicBezTo>
                  <a:cubicBezTo>
                    <a:pt x="7680211" y="12648"/>
                    <a:pt x="7604903" y="13034"/>
                    <a:pt x="7568215" y="49337"/>
                  </a:cubicBezTo>
                  <a:cubicBezTo>
                    <a:pt x="7523031" y="94522"/>
                    <a:pt x="7433820" y="94522"/>
                    <a:pt x="7388636" y="49337"/>
                  </a:cubicBezTo>
                  <a:cubicBezTo>
                    <a:pt x="7351947" y="12648"/>
                    <a:pt x="7277026" y="13034"/>
                    <a:pt x="7239951" y="49337"/>
                  </a:cubicBezTo>
                  <a:cubicBezTo>
                    <a:pt x="7194767" y="94522"/>
                    <a:pt x="7105557" y="94522"/>
                    <a:pt x="7060372" y="49337"/>
                  </a:cubicBezTo>
                  <a:cubicBezTo>
                    <a:pt x="7023683" y="12648"/>
                    <a:pt x="6948376" y="13034"/>
                    <a:pt x="6911688" y="49337"/>
                  </a:cubicBezTo>
                  <a:cubicBezTo>
                    <a:pt x="6866503" y="94522"/>
                    <a:pt x="6777293" y="94522"/>
                    <a:pt x="6732108" y="49337"/>
                  </a:cubicBezTo>
                  <a:cubicBezTo>
                    <a:pt x="6695420" y="12648"/>
                    <a:pt x="6620112" y="12648"/>
                    <a:pt x="6583424" y="49337"/>
                  </a:cubicBezTo>
                  <a:cubicBezTo>
                    <a:pt x="6537853" y="94522"/>
                    <a:pt x="6449029" y="94522"/>
                    <a:pt x="6403458" y="49337"/>
                  </a:cubicBezTo>
                  <a:cubicBezTo>
                    <a:pt x="6366770" y="12648"/>
                    <a:pt x="6291849" y="12648"/>
                    <a:pt x="6254774" y="49337"/>
                  </a:cubicBezTo>
                  <a:cubicBezTo>
                    <a:pt x="6209589" y="94522"/>
                    <a:pt x="6120379" y="94522"/>
                    <a:pt x="6075195" y="49337"/>
                  </a:cubicBezTo>
                  <a:cubicBezTo>
                    <a:pt x="6038506" y="12648"/>
                    <a:pt x="5963585" y="12648"/>
                    <a:pt x="5926511" y="49337"/>
                  </a:cubicBezTo>
                  <a:cubicBezTo>
                    <a:pt x="5881326" y="94522"/>
                    <a:pt x="5792115" y="94522"/>
                    <a:pt x="5746931" y="49337"/>
                  </a:cubicBezTo>
                  <a:cubicBezTo>
                    <a:pt x="5710243" y="12648"/>
                    <a:pt x="5634935" y="12648"/>
                    <a:pt x="5598247" y="49337"/>
                  </a:cubicBezTo>
                  <a:cubicBezTo>
                    <a:pt x="5553062" y="94522"/>
                    <a:pt x="5463852" y="94522"/>
                    <a:pt x="5418281" y="49337"/>
                  </a:cubicBezTo>
                  <a:cubicBezTo>
                    <a:pt x="5381593" y="12648"/>
                    <a:pt x="5306672" y="13034"/>
                    <a:pt x="5269597" y="49337"/>
                  </a:cubicBezTo>
                  <a:cubicBezTo>
                    <a:pt x="5224413" y="94522"/>
                    <a:pt x="5135202" y="94522"/>
                    <a:pt x="5090018" y="49337"/>
                  </a:cubicBezTo>
                  <a:cubicBezTo>
                    <a:pt x="5053330" y="12648"/>
                    <a:pt x="4978408" y="13034"/>
                    <a:pt x="4941333" y="49337"/>
                  </a:cubicBezTo>
                  <a:cubicBezTo>
                    <a:pt x="4895763" y="94522"/>
                    <a:pt x="4806939" y="94522"/>
                    <a:pt x="4761368" y="49337"/>
                  </a:cubicBezTo>
                  <a:cubicBezTo>
                    <a:pt x="4724679" y="12648"/>
                    <a:pt x="4649372" y="13034"/>
                    <a:pt x="4612684" y="49337"/>
                  </a:cubicBezTo>
                  <a:cubicBezTo>
                    <a:pt x="4567499" y="94522"/>
                    <a:pt x="4478289" y="94522"/>
                    <a:pt x="4433104" y="49337"/>
                  </a:cubicBezTo>
                  <a:cubicBezTo>
                    <a:pt x="4396416" y="12648"/>
                    <a:pt x="4321495" y="13034"/>
                    <a:pt x="4284420" y="49337"/>
                  </a:cubicBezTo>
                  <a:cubicBezTo>
                    <a:pt x="4239235" y="94522"/>
                    <a:pt x="4150025" y="94522"/>
                    <a:pt x="4104840" y="49337"/>
                  </a:cubicBezTo>
                  <a:cubicBezTo>
                    <a:pt x="4068152" y="12648"/>
                    <a:pt x="3992845" y="13034"/>
                    <a:pt x="3956156" y="49337"/>
                  </a:cubicBezTo>
                  <a:cubicBezTo>
                    <a:pt x="3910586" y="94522"/>
                    <a:pt x="3821761" y="94522"/>
                    <a:pt x="3776190" y="49337"/>
                  </a:cubicBezTo>
                  <a:cubicBezTo>
                    <a:pt x="3739502" y="12648"/>
                    <a:pt x="3664581" y="12648"/>
                    <a:pt x="3627506" y="49337"/>
                  </a:cubicBezTo>
                  <a:cubicBezTo>
                    <a:pt x="3582322" y="94522"/>
                    <a:pt x="3493111" y="94522"/>
                    <a:pt x="3447541" y="49337"/>
                  </a:cubicBezTo>
                  <a:cubicBezTo>
                    <a:pt x="3410852" y="12648"/>
                    <a:pt x="3335545" y="13034"/>
                    <a:pt x="3298857" y="49337"/>
                  </a:cubicBezTo>
                  <a:cubicBezTo>
                    <a:pt x="3253286" y="94522"/>
                    <a:pt x="3164462" y="94522"/>
                    <a:pt x="3118891" y="49337"/>
                  </a:cubicBezTo>
                  <a:cubicBezTo>
                    <a:pt x="3082202" y="12648"/>
                    <a:pt x="3006895" y="13034"/>
                    <a:pt x="2970207" y="49337"/>
                  </a:cubicBezTo>
                  <a:cubicBezTo>
                    <a:pt x="2924636" y="94522"/>
                    <a:pt x="2835812" y="94522"/>
                    <a:pt x="2790241" y="49337"/>
                  </a:cubicBezTo>
                  <a:cubicBezTo>
                    <a:pt x="2753553" y="12648"/>
                    <a:pt x="2678245" y="12648"/>
                    <a:pt x="2641557" y="49337"/>
                  </a:cubicBezTo>
                  <a:cubicBezTo>
                    <a:pt x="2596373" y="94522"/>
                    <a:pt x="2507162" y="94522"/>
                    <a:pt x="2461977" y="49337"/>
                  </a:cubicBezTo>
                  <a:cubicBezTo>
                    <a:pt x="2425289" y="12648"/>
                    <a:pt x="2349982" y="13034"/>
                    <a:pt x="2313293" y="49337"/>
                  </a:cubicBezTo>
                  <a:cubicBezTo>
                    <a:pt x="2268109" y="94522"/>
                    <a:pt x="2178898" y="94522"/>
                    <a:pt x="2133714" y="49337"/>
                  </a:cubicBezTo>
                  <a:cubicBezTo>
                    <a:pt x="2097025" y="12648"/>
                    <a:pt x="2021718" y="13034"/>
                    <a:pt x="1985030" y="49337"/>
                  </a:cubicBezTo>
                  <a:cubicBezTo>
                    <a:pt x="1939845" y="94522"/>
                    <a:pt x="1850635" y="94522"/>
                    <a:pt x="1805450" y="49337"/>
                  </a:cubicBezTo>
                  <a:cubicBezTo>
                    <a:pt x="1768762" y="12648"/>
                    <a:pt x="1693454" y="13034"/>
                    <a:pt x="1656766" y="49337"/>
                  </a:cubicBezTo>
                  <a:cubicBezTo>
                    <a:pt x="1611195" y="94522"/>
                    <a:pt x="1522371" y="94522"/>
                    <a:pt x="1476800" y="49337"/>
                  </a:cubicBezTo>
                  <a:cubicBezTo>
                    <a:pt x="1440112" y="12648"/>
                    <a:pt x="1364804" y="13034"/>
                    <a:pt x="1328116" y="49337"/>
                  </a:cubicBezTo>
                  <a:cubicBezTo>
                    <a:pt x="1282545" y="94522"/>
                    <a:pt x="1193721" y="94522"/>
                    <a:pt x="1148150" y="49337"/>
                  </a:cubicBezTo>
                  <a:cubicBezTo>
                    <a:pt x="1111462" y="12648"/>
                    <a:pt x="1036155" y="12648"/>
                    <a:pt x="999466" y="49337"/>
                  </a:cubicBezTo>
                  <a:cubicBezTo>
                    <a:pt x="954282" y="94522"/>
                    <a:pt x="865071" y="94522"/>
                    <a:pt x="819887" y="49337"/>
                  </a:cubicBezTo>
                  <a:cubicBezTo>
                    <a:pt x="783198" y="12648"/>
                    <a:pt x="707891" y="12648"/>
                    <a:pt x="671203" y="49337"/>
                  </a:cubicBezTo>
                  <a:cubicBezTo>
                    <a:pt x="626018" y="94522"/>
                    <a:pt x="536808" y="94522"/>
                    <a:pt x="491623" y="49337"/>
                  </a:cubicBezTo>
                  <a:cubicBezTo>
                    <a:pt x="454935" y="12648"/>
                    <a:pt x="379627" y="13034"/>
                    <a:pt x="342939" y="49337"/>
                  </a:cubicBezTo>
                  <a:cubicBezTo>
                    <a:pt x="297754" y="94522"/>
                    <a:pt x="208544" y="94522"/>
                    <a:pt x="163359" y="49337"/>
                  </a:cubicBezTo>
                  <a:cubicBezTo>
                    <a:pt x="126671" y="12648"/>
                    <a:pt x="51364" y="12648"/>
                    <a:pt x="14675" y="49337"/>
                  </a:cubicBezTo>
                  <a:lnTo>
                    <a:pt x="0" y="33889"/>
                  </a:lnTo>
                  <a:cubicBezTo>
                    <a:pt x="45185" y="-11296"/>
                    <a:pt x="134395" y="-11296"/>
                    <a:pt x="179580" y="33889"/>
                  </a:cubicBezTo>
                  <a:cubicBezTo>
                    <a:pt x="216268" y="70578"/>
                    <a:pt x="291575" y="70578"/>
                    <a:pt x="328264" y="33889"/>
                  </a:cubicBezTo>
                  <a:cubicBezTo>
                    <a:pt x="373448" y="-11296"/>
                    <a:pt x="462659" y="-11296"/>
                    <a:pt x="507843" y="33889"/>
                  </a:cubicBezTo>
                  <a:cubicBezTo>
                    <a:pt x="544531" y="70578"/>
                    <a:pt x="619839" y="70578"/>
                    <a:pt x="656527" y="33889"/>
                  </a:cubicBezTo>
                  <a:cubicBezTo>
                    <a:pt x="701712" y="-11296"/>
                    <a:pt x="790922" y="-11296"/>
                    <a:pt x="836107" y="33889"/>
                  </a:cubicBezTo>
                  <a:cubicBezTo>
                    <a:pt x="872795" y="70578"/>
                    <a:pt x="948103" y="70578"/>
                    <a:pt x="984791" y="33889"/>
                  </a:cubicBezTo>
                  <a:cubicBezTo>
                    <a:pt x="1030362" y="-11296"/>
                    <a:pt x="1119186" y="-11296"/>
                    <a:pt x="1164757" y="33889"/>
                  </a:cubicBezTo>
                  <a:cubicBezTo>
                    <a:pt x="1201445" y="70578"/>
                    <a:pt x="1276753" y="70578"/>
                    <a:pt x="1313441" y="33889"/>
                  </a:cubicBezTo>
                  <a:cubicBezTo>
                    <a:pt x="1359011" y="-11296"/>
                    <a:pt x="1447836" y="-11296"/>
                    <a:pt x="1493406" y="33889"/>
                  </a:cubicBezTo>
                  <a:cubicBezTo>
                    <a:pt x="1530095" y="70578"/>
                    <a:pt x="1605402" y="70578"/>
                    <a:pt x="1642091" y="33889"/>
                  </a:cubicBezTo>
                  <a:cubicBezTo>
                    <a:pt x="1687275" y="-11296"/>
                    <a:pt x="1776486" y="-11296"/>
                    <a:pt x="1821670" y="33889"/>
                  </a:cubicBezTo>
                  <a:cubicBezTo>
                    <a:pt x="1858358" y="70578"/>
                    <a:pt x="1933666" y="70578"/>
                    <a:pt x="1970354" y="33889"/>
                  </a:cubicBezTo>
                  <a:cubicBezTo>
                    <a:pt x="2015539" y="-11296"/>
                    <a:pt x="2104749" y="-11296"/>
                    <a:pt x="2149934" y="33889"/>
                  </a:cubicBezTo>
                  <a:cubicBezTo>
                    <a:pt x="2186622" y="70578"/>
                    <a:pt x="2261930" y="70578"/>
                    <a:pt x="2298618" y="33889"/>
                  </a:cubicBezTo>
                  <a:cubicBezTo>
                    <a:pt x="2343802" y="-11296"/>
                    <a:pt x="2433013" y="-11296"/>
                    <a:pt x="2478197" y="33889"/>
                  </a:cubicBezTo>
                  <a:cubicBezTo>
                    <a:pt x="2514886" y="70578"/>
                    <a:pt x="2590193" y="70578"/>
                    <a:pt x="2626881" y="33889"/>
                  </a:cubicBezTo>
                  <a:cubicBezTo>
                    <a:pt x="2672066" y="-11296"/>
                    <a:pt x="2761277" y="-11296"/>
                    <a:pt x="2806461" y="33889"/>
                  </a:cubicBezTo>
                  <a:cubicBezTo>
                    <a:pt x="2843150" y="70578"/>
                    <a:pt x="2918457" y="70578"/>
                    <a:pt x="2955145" y="33889"/>
                  </a:cubicBezTo>
                  <a:cubicBezTo>
                    <a:pt x="3000716" y="-11296"/>
                    <a:pt x="3089540" y="-11296"/>
                    <a:pt x="3135111" y="33889"/>
                  </a:cubicBezTo>
                  <a:cubicBezTo>
                    <a:pt x="3171799" y="70578"/>
                    <a:pt x="3246721" y="70578"/>
                    <a:pt x="3283795" y="33889"/>
                  </a:cubicBezTo>
                  <a:cubicBezTo>
                    <a:pt x="3329366" y="-11296"/>
                    <a:pt x="3418190" y="-11296"/>
                    <a:pt x="3463761" y="33889"/>
                  </a:cubicBezTo>
                  <a:cubicBezTo>
                    <a:pt x="3500449" y="70578"/>
                    <a:pt x="3575756" y="70578"/>
                    <a:pt x="3612445" y="33889"/>
                  </a:cubicBezTo>
                  <a:cubicBezTo>
                    <a:pt x="3658016" y="-11296"/>
                    <a:pt x="3746840" y="-11296"/>
                    <a:pt x="3792410" y="33889"/>
                  </a:cubicBezTo>
                  <a:cubicBezTo>
                    <a:pt x="3829099" y="70578"/>
                    <a:pt x="3904406" y="70578"/>
                    <a:pt x="3941095" y="33889"/>
                  </a:cubicBezTo>
                  <a:cubicBezTo>
                    <a:pt x="3986279" y="-11296"/>
                    <a:pt x="4075490" y="-11296"/>
                    <a:pt x="4121060" y="33889"/>
                  </a:cubicBezTo>
                  <a:cubicBezTo>
                    <a:pt x="4157749" y="70578"/>
                    <a:pt x="4233056" y="70578"/>
                    <a:pt x="4269745" y="33889"/>
                  </a:cubicBezTo>
                  <a:cubicBezTo>
                    <a:pt x="4314929" y="-11296"/>
                    <a:pt x="4404140" y="-11296"/>
                    <a:pt x="4449324" y="33889"/>
                  </a:cubicBezTo>
                  <a:cubicBezTo>
                    <a:pt x="4486013" y="70578"/>
                    <a:pt x="4561320" y="70578"/>
                    <a:pt x="4598008" y="33889"/>
                  </a:cubicBezTo>
                  <a:cubicBezTo>
                    <a:pt x="4643193" y="-11296"/>
                    <a:pt x="4732403" y="-11296"/>
                    <a:pt x="4777588" y="33889"/>
                  </a:cubicBezTo>
                  <a:cubicBezTo>
                    <a:pt x="4814276" y="70578"/>
                    <a:pt x="4889584" y="70578"/>
                    <a:pt x="4926272" y="33889"/>
                  </a:cubicBezTo>
                  <a:cubicBezTo>
                    <a:pt x="4971843" y="-11296"/>
                    <a:pt x="5060667" y="-11296"/>
                    <a:pt x="5106238" y="33889"/>
                  </a:cubicBezTo>
                  <a:cubicBezTo>
                    <a:pt x="5142926" y="70578"/>
                    <a:pt x="5217847" y="70578"/>
                    <a:pt x="5254922" y="33889"/>
                  </a:cubicBezTo>
                  <a:cubicBezTo>
                    <a:pt x="5300493" y="-11296"/>
                    <a:pt x="5389317" y="-11296"/>
                    <a:pt x="5434887" y="33889"/>
                  </a:cubicBezTo>
                  <a:cubicBezTo>
                    <a:pt x="5471576" y="70578"/>
                    <a:pt x="5546497" y="70578"/>
                    <a:pt x="5583572" y="33889"/>
                  </a:cubicBezTo>
                  <a:cubicBezTo>
                    <a:pt x="5628756" y="-11296"/>
                    <a:pt x="5717967" y="-11296"/>
                    <a:pt x="5763538" y="33889"/>
                  </a:cubicBezTo>
                  <a:cubicBezTo>
                    <a:pt x="5800226" y="70578"/>
                    <a:pt x="5875533" y="70578"/>
                    <a:pt x="5912221" y="33889"/>
                  </a:cubicBezTo>
                  <a:cubicBezTo>
                    <a:pt x="5957406" y="-11296"/>
                    <a:pt x="6046617" y="-11296"/>
                    <a:pt x="6091801" y="33889"/>
                  </a:cubicBezTo>
                  <a:cubicBezTo>
                    <a:pt x="6128489" y="70578"/>
                    <a:pt x="6203797" y="70578"/>
                    <a:pt x="6240485" y="33889"/>
                  </a:cubicBezTo>
                  <a:cubicBezTo>
                    <a:pt x="6285669" y="-11296"/>
                    <a:pt x="6374880" y="-11296"/>
                    <a:pt x="6420065" y="33889"/>
                  </a:cubicBezTo>
                  <a:cubicBezTo>
                    <a:pt x="6456753" y="70578"/>
                    <a:pt x="6532060" y="70578"/>
                    <a:pt x="6568749" y="33889"/>
                  </a:cubicBezTo>
                  <a:cubicBezTo>
                    <a:pt x="6613933" y="-11296"/>
                    <a:pt x="6703144" y="-11296"/>
                    <a:pt x="6748328" y="33889"/>
                  </a:cubicBezTo>
                  <a:cubicBezTo>
                    <a:pt x="6785017" y="70578"/>
                    <a:pt x="6860324" y="70578"/>
                    <a:pt x="6897012" y="33889"/>
                  </a:cubicBezTo>
                  <a:cubicBezTo>
                    <a:pt x="6942583" y="-11296"/>
                    <a:pt x="7031408" y="-11296"/>
                    <a:pt x="7076592" y="33889"/>
                  </a:cubicBezTo>
                  <a:cubicBezTo>
                    <a:pt x="7113280" y="70578"/>
                    <a:pt x="7188588" y="70578"/>
                    <a:pt x="7225276" y="33889"/>
                  </a:cubicBezTo>
                  <a:cubicBezTo>
                    <a:pt x="7270847" y="-11296"/>
                    <a:pt x="7359671" y="-11296"/>
                    <a:pt x="7405242" y="33889"/>
                  </a:cubicBezTo>
                  <a:cubicBezTo>
                    <a:pt x="7441930" y="70578"/>
                    <a:pt x="7517237" y="70578"/>
                    <a:pt x="7553926" y="33889"/>
                  </a:cubicBezTo>
                  <a:cubicBezTo>
                    <a:pt x="7599111" y="-11296"/>
                    <a:pt x="7688321" y="-11296"/>
                    <a:pt x="7733505" y="33889"/>
                  </a:cubicBezTo>
                  <a:cubicBezTo>
                    <a:pt x="7770194" y="70578"/>
                    <a:pt x="7845501" y="70578"/>
                    <a:pt x="7882190" y="33889"/>
                  </a:cubicBezTo>
                  <a:cubicBezTo>
                    <a:pt x="7927374" y="-11296"/>
                    <a:pt x="8016585" y="-11296"/>
                    <a:pt x="8061769" y="33889"/>
                  </a:cubicBezTo>
                  <a:cubicBezTo>
                    <a:pt x="8098457" y="70578"/>
                    <a:pt x="8173765" y="70578"/>
                    <a:pt x="8210453" y="33889"/>
                  </a:cubicBezTo>
                  <a:cubicBezTo>
                    <a:pt x="8255638" y="-11296"/>
                    <a:pt x="8344848" y="-11296"/>
                    <a:pt x="8390418" y="33889"/>
                  </a:cubicBezTo>
                  <a:cubicBezTo>
                    <a:pt x="8427107" y="70578"/>
                    <a:pt x="8502028" y="70578"/>
                    <a:pt x="8539103" y="33889"/>
                  </a:cubicBezTo>
                  <a:cubicBezTo>
                    <a:pt x="8584287" y="-11296"/>
                    <a:pt x="8673498" y="-11296"/>
                    <a:pt x="8718682" y="33889"/>
                  </a:cubicBezTo>
                  <a:cubicBezTo>
                    <a:pt x="8755371" y="70578"/>
                    <a:pt x="8830678" y="70578"/>
                    <a:pt x="8867366" y="33889"/>
                  </a:cubicBezTo>
                  <a:cubicBezTo>
                    <a:pt x="8912937" y="-11296"/>
                    <a:pt x="9001761" y="-11296"/>
                    <a:pt x="9047332" y="33889"/>
                  </a:cubicBezTo>
                  <a:cubicBezTo>
                    <a:pt x="9084020" y="70578"/>
                    <a:pt x="9159328" y="70578"/>
                    <a:pt x="9196016" y="33889"/>
                  </a:cubicBezTo>
                  <a:cubicBezTo>
                    <a:pt x="9241200" y="-11296"/>
                    <a:pt x="9330411" y="-11296"/>
                    <a:pt x="9375596" y="33889"/>
                  </a:cubicBezTo>
                  <a:cubicBezTo>
                    <a:pt x="9412284" y="70578"/>
                    <a:pt x="9487591" y="70578"/>
                    <a:pt x="9524280" y="33889"/>
                  </a:cubicBezTo>
                  <a:cubicBezTo>
                    <a:pt x="9569464" y="-11296"/>
                    <a:pt x="9658675" y="-11296"/>
                    <a:pt x="9703859" y="33889"/>
                  </a:cubicBezTo>
                  <a:cubicBezTo>
                    <a:pt x="9740548" y="70578"/>
                    <a:pt x="9815855" y="70578"/>
                    <a:pt x="9852543" y="33889"/>
                  </a:cubicBezTo>
                  <a:cubicBezTo>
                    <a:pt x="9897728" y="-11296"/>
                    <a:pt x="9986939" y="-11296"/>
                    <a:pt x="10032123" y="33889"/>
                  </a:cubicBezTo>
                  <a:cubicBezTo>
                    <a:pt x="10068811" y="70578"/>
                    <a:pt x="10143733" y="70578"/>
                    <a:pt x="10180807" y="33889"/>
                  </a:cubicBezTo>
                  <a:cubicBezTo>
                    <a:pt x="10225992" y="-11296"/>
                    <a:pt x="10315202" y="-11296"/>
                    <a:pt x="10360773" y="33889"/>
                  </a:cubicBezTo>
                  <a:cubicBezTo>
                    <a:pt x="10397461" y="70578"/>
                    <a:pt x="10472768" y="70578"/>
                    <a:pt x="10509457" y="33889"/>
                  </a:cubicBezTo>
                  <a:cubicBezTo>
                    <a:pt x="10555028" y="-11296"/>
                    <a:pt x="10643851" y="-11296"/>
                    <a:pt x="10689036" y="33889"/>
                  </a:cubicBezTo>
                  <a:cubicBezTo>
                    <a:pt x="10725725" y="70578"/>
                    <a:pt x="10801032" y="70578"/>
                    <a:pt x="10837721" y="33889"/>
                  </a:cubicBezTo>
                  <a:cubicBezTo>
                    <a:pt x="10882905" y="-11296"/>
                    <a:pt x="10972115" y="-11296"/>
                    <a:pt x="11017687" y="33889"/>
                  </a:cubicBezTo>
                  <a:cubicBezTo>
                    <a:pt x="11054374" y="70578"/>
                    <a:pt x="11129682" y="70578"/>
                    <a:pt x="11166371" y="33889"/>
                  </a:cubicBezTo>
                  <a:cubicBezTo>
                    <a:pt x="11211555" y="-11296"/>
                    <a:pt x="11300765" y="-11296"/>
                    <a:pt x="11345950" y="33889"/>
                  </a:cubicBezTo>
                  <a:cubicBezTo>
                    <a:pt x="11382638" y="70578"/>
                    <a:pt x="11457946" y="70578"/>
                    <a:pt x="11494635" y="33889"/>
                  </a:cubicBezTo>
                  <a:cubicBezTo>
                    <a:pt x="11539818" y="-11296"/>
                    <a:pt x="11629029" y="-11296"/>
                    <a:pt x="11674214" y="33889"/>
                  </a:cubicBezTo>
                  <a:cubicBezTo>
                    <a:pt x="11710901" y="70578"/>
                    <a:pt x="11786209" y="70578"/>
                    <a:pt x="11822898" y="33889"/>
                  </a:cubicBezTo>
                  <a:cubicBezTo>
                    <a:pt x="11868082" y="-11296"/>
                    <a:pt x="11957292" y="-11296"/>
                    <a:pt x="12002477" y="33889"/>
                  </a:cubicBezTo>
                  <a:cubicBezTo>
                    <a:pt x="12039165" y="70578"/>
                    <a:pt x="12114473" y="70578"/>
                    <a:pt x="12151162" y="33889"/>
                  </a:cubicBezTo>
                  <a:cubicBezTo>
                    <a:pt x="12196346" y="-11296"/>
                    <a:pt x="12285556" y="-11296"/>
                    <a:pt x="12330741" y="33889"/>
                  </a:cubicBezTo>
                  <a:cubicBezTo>
                    <a:pt x="12367429" y="70578"/>
                    <a:pt x="12442737" y="70578"/>
                    <a:pt x="12479425" y="33889"/>
                  </a:cubicBezTo>
                  <a:cubicBezTo>
                    <a:pt x="12524609" y="-11296"/>
                    <a:pt x="12613820" y="-11296"/>
                    <a:pt x="12659390" y="33889"/>
                  </a:cubicBezTo>
                  <a:cubicBezTo>
                    <a:pt x="12696079" y="70578"/>
                    <a:pt x="12771387" y="70578"/>
                    <a:pt x="12808074" y="33889"/>
                  </a:cubicBezTo>
                  <a:cubicBezTo>
                    <a:pt x="12853260" y="-11296"/>
                    <a:pt x="12942470" y="-11296"/>
                    <a:pt x="12987654" y="33889"/>
                  </a:cubicBezTo>
                  <a:cubicBezTo>
                    <a:pt x="13024343" y="70578"/>
                    <a:pt x="13099651" y="70578"/>
                    <a:pt x="13136338" y="33889"/>
                  </a:cubicBezTo>
                  <a:cubicBezTo>
                    <a:pt x="13181523" y="-11296"/>
                    <a:pt x="13270734" y="-11296"/>
                    <a:pt x="13315917" y="33889"/>
                  </a:cubicBezTo>
                  <a:cubicBezTo>
                    <a:pt x="13352606" y="70578"/>
                    <a:pt x="13427914" y="70578"/>
                    <a:pt x="13464602" y="33889"/>
                  </a:cubicBezTo>
                  <a:cubicBezTo>
                    <a:pt x="13509787" y="-11296"/>
                    <a:pt x="13598997" y="-11296"/>
                    <a:pt x="13644181" y="33889"/>
                  </a:cubicBezTo>
                  <a:cubicBezTo>
                    <a:pt x="13680870" y="70578"/>
                    <a:pt x="13755791" y="70578"/>
                    <a:pt x="13792865" y="33889"/>
                  </a:cubicBezTo>
                  <a:cubicBezTo>
                    <a:pt x="13838050" y="-11296"/>
                    <a:pt x="13927261" y="-11296"/>
                    <a:pt x="13972445" y="33889"/>
                  </a:cubicBezTo>
                  <a:cubicBezTo>
                    <a:pt x="14009133" y="70578"/>
                    <a:pt x="14084055" y="70578"/>
                    <a:pt x="14121129" y="33889"/>
                  </a:cubicBezTo>
                  <a:cubicBezTo>
                    <a:pt x="14166314" y="-11296"/>
                    <a:pt x="14255524" y="-11296"/>
                    <a:pt x="14300708" y="33889"/>
                  </a:cubicBezTo>
                  <a:cubicBezTo>
                    <a:pt x="14337397" y="70578"/>
                    <a:pt x="14412319" y="70578"/>
                    <a:pt x="14449393" y="33889"/>
                  </a:cubicBezTo>
                  <a:cubicBezTo>
                    <a:pt x="14494578" y="-11296"/>
                    <a:pt x="14583788" y="-11296"/>
                    <a:pt x="14629359" y="33889"/>
                  </a:cubicBezTo>
                  <a:cubicBezTo>
                    <a:pt x="14666047" y="70578"/>
                    <a:pt x="14741354" y="70578"/>
                    <a:pt x="14778043" y="33889"/>
                  </a:cubicBezTo>
                  <a:cubicBezTo>
                    <a:pt x="14823227" y="-11296"/>
                    <a:pt x="14912438" y="-11296"/>
                    <a:pt x="14957622" y="33889"/>
                  </a:cubicBezTo>
                  <a:cubicBezTo>
                    <a:pt x="14994311" y="70578"/>
                    <a:pt x="15069232" y="70578"/>
                    <a:pt x="15106307" y="33889"/>
                  </a:cubicBezTo>
                  <a:cubicBezTo>
                    <a:pt x="15151490" y="-11296"/>
                    <a:pt x="15240702" y="-11296"/>
                    <a:pt x="15286272" y="33889"/>
                  </a:cubicBezTo>
                  <a:cubicBezTo>
                    <a:pt x="15322960" y="70578"/>
                    <a:pt x="15398268" y="70578"/>
                    <a:pt x="15434957" y="33889"/>
                  </a:cubicBezTo>
                  <a:cubicBezTo>
                    <a:pt x="15480141" y="-11296"/>
                    <a:pt x="15569351" y="-11296"/>
                    <a:pt x="15614921" y="33889"/>
                  </a:cubicBezTo>
                  <a:cubicBezTo>
                    <a:pt x="15651610" y="70578"/>
                    <a:pt x="15726532" y="70578"/>
                    <a:pt x="15763606" y="33889"/>
                  </a:cubicBezTo>
                  <a:cubicBezTo>
                    <a:pt x="15808791" y="-11296"/>
                    <a:pt x="15898001" y="-11296"/>
                    <a:pt x="15943185" y="33889"/>
                  </a:cubicBezTo>
                  <a:cubicBezTo>
                    <a:pt x="15979874" y="70578"/>
                    <a:pt x="16055182" y="70578"/>
                    <a:pt x="16091869" y="33889"/>
                  </a:cubicBezTo>
                  <a:cubicBezTo>
                    <a:pt x="16137054" y="-11296"/>
                    <a:pt x="16226265" y="-11296"/>
                    <a:pt x="16271449" y="33889"/>
                  </a:cubicBezTo>
                  <a:cubicBezTo>
                    <a:pt x="16308137" y="70578"/>
                    <a:pt x="16383059" y="70578"/>
                    <a:pt x="16420133" y="33889"/>
                  </a:cubicBezTo>
                  <a:cubicBezTo>
                    <a:pt x="16465703" y="-11296"/>
                    <a:pt x="16554528" y="-11296"/>
                    <a:pt x="16600099" y="33889"/>
                  </a:cubicBezTo>
                  <a:cubicBezTo>
                    <a:pt x="16636788" y="70578"/>
                    <a:pt x="16712094" y="70578"/>
                    <a:pt x="16748783" y="33889"/>
                  </a:cubicBezTo>
                  <a:cubicBezTo>
                    <a:pt x="16793968" y="-11296"/>
                    <a:pt x="16883178" y="-11296"/>
                    <a:pt x="16928750" y="33889"/>
                  </a:cubicBezTo>
                  <a:cubicBezTo>
                    <a:pt x="16965436" y="70578"/>
                    <a:pt x="17040358" y="70578"/>
                    <a:pt x="17077434" y="33889"/>
                  </a:cubicBezTo>
                  <a:cubicBezTo>
                    <a:pt x="17123004" y="-11296"/>
                    <a:pt x="17211828" y="-11296"/>
                    <a:pt x="17257398" y="33889"/>
                  </a:cubicBezTo>
                  <a:cubicBezTo>
                    <a:pt x="17294086" y="70578"/>
                    <a:pt x="17369394" y="70578"/>
                    <a:pt x="17406082" y="33889"/>
                  </a:cubicBezTo>
                  <a:cubicBezTo>
                    <a:pt x="17451268" y="-11296"/>
                    <a:pt x="17540478" y="-11296"/>
                    <a:pt x="17585662" y="33889"/>
                  </a:cubicBezTo>
                  <a:cubicBezTo>
                    <a:pt x="17622350" y="70578"/>
                    <a:pt x="17697658" y="70578"/>
                    <a:pt x="17734346" y="33889"/>
                  </a:cubicBezTo>
                  <a:cubicBezTo>
                    <a:pt x="17779532" y="-11296"/>
                    <a:pt x="17868742" y="-11296"/>
                    <a:pt x="17914312" y="33889"/>
                  </a:cubicBezTo>
                  <a:cubicBezTo>
                    <a:pt x="17951000" y="70578"/>
                    <a:pt x="18026308" y="70578"/>
                    <a:pt x="18062996" y="33889"/>
                  </a:cubicBezTo>
                  <a:cubicBezTo>
                    <a:pt x="18108182" y="-11296"/>
                    <a:pt x="18197392" y="-11296"/>
                    <a:pt x="18242576" y="33889"/>
                  </a:cubicBezTo>
                  <a:cubicBezTo>
                    <a:pt x="18279264" y="70578"/>
                    <a:pt x="18354572" y="70578"/>
                    <a:pt x="18391260" y="33889"/>
                  </a:cubicBezTo>
                  <a:cubicBezTo>
                    <a:pt x="18436446" y="-11296"/>
                    <a:pt x="18525656" y="-11296"/>
                    <a:pt x="18570840" y="33889"/>
                  </a:cubicBezTo>
                  <a:cubicBezTo>
                    <a:pt x="18607914" y="70578"/>
                    <a:pt x="18682834" y="70578"/>
                    <a:pt x="18719524" y="33889"/>
                  </a:cubicBezTo>
                  <a:cubicBezTo>
                    <a:pt x="18764708" y="-11296"/>
                    <a:pt x="18853920" y="-11296"/>
                    <a:pt x="18899490" y="33889"/>
                  </a:cubicBezTo>
                  <a:cubicBezTo>
                    <a:pt x="18936178" y="70578"/>
                    <a:pt x="19011486" y="70578"/>
                    <a:pt x="19048174" y="33889"/>
                  </a:cubicBezTo>
                  <a:cubicBezTo>
                    <a:pt x="19093744" y="-11296"/>
                    <a:pt x="19182568" y="-11296"/>
                    <a:pt x="19228140" y="33889"/>
                  </a:cubicBezTo>
                  <a:cubicBezTo>
                    <a:pt x="19264828" y="70578"/>
                    <a:pt x="19340136" y="70578"/>
                    <a:pt x="19376822" y="33889"/>
                  </a:cubicBezTo>
                  <a:cubicBezTo>
                    <a:pt x="19422008" y="-11296"/>
                    <a:pt x="19511218" y="-11296"/>
                    <a:pt x="19556788" y="33889"/>
                  </a:cubicBezTo>
                  <a:cubicBezTo>
                    <a:pt x="19593478" y="70578"/>
                    <a:pt x="19668398" y="70578"/>
                    <a:pt x="19705474" y="33889"/>
                  </a:cubicBezTo>
                  <a:cubicBezTo>
                    <a:pt x="19750658" y="-11296"/>
                    <a:pt x="19839868" y="-11296"/>
                    <a:pt x="19885054" y="33889"/>
                  </a:cubicBezTo>
                  <a:cubicBezTo>
                    <a:pt x="19921740" y="70578"/>
                    <a:pt x="19996662" y="70578"/>
                    <a:pt x="20033736" y="33889"/>
                  </a:cubicBezTo>
                  <a:cubicBezTo>
                    <a:pt x="20078920" y="-11296"/>
                    <a:pt x="20168130" y="-11296"/>
                    <a:pt x="20213318" y="33889"/>
                  </a:cubicBezTo>
                  <a:cubicBezTo>
                    <a:pt x="20250004" y="70578"/>
                    <a:pt x="20325312" y="70578"/>
                    <a:pt x="20362000" y="33889"/>
                  </a:cubicBezTo>
                  <a:cubicBezTo>
                    <a:pt x="20407184" y="-11296"/>
                    <a:pt x="20496394" y="-11296"/>
                    <a:pt x="20541580" y="33889"/>
                  </a:cubicBezTo>
                  <a:cubicBezTo>
                    <a:pt x="20578268" y="70578"/>
                    <a:pt x="20653576" y="70578"/>
                    <a:pt x="20690264" y="33889"/>
                  </a:cubicBezTo>
                  <a:cubicBezTo>
                    <a:pt x="20735448" y="-11296"/>
                    <a:pt x="20824658" y="-11296"/>
                    <a:pt x="20869844" y="33889"/>
                  </a:cubicBezTo>
                  <a:cubicBezTo>
                    <a:pt x="20906530" y="70578"/>
                    <a:pt x="20981838" y="70578"/>
                    <a:pt x="21018528" y="33889"/>
                  </a:cubicBezTo>
                  <a:cubicBezTo>
                    <a:pt x="21063712" y="-11296"/>
                    <a:pt x="21152922" y="-11296"/>
                    <a:pt x="21198492" y="33889"/>
                  </a:cubicBezTo>
                  <a:cubicBezTo>
                    <a:pt x="21235182" y="70578"/>
                    <a:pt x="21310102" y="70578"/>
                    <a:pt x="21347178" y="33889"/>
                  </a:cubicBezTo>
                  <a:cubicBezTo>
                    <a:pt x="21392748" y="-11296"/>
                    <a:pt x="21481572" y="-11296"/>
                    <a:pt x="21527142" y="33889"/>
                  </a:cubicBezTo>
                  <a:cubicBezTo>
                    <a:pt x="21563832" y="70578"/>
                    <a:pt x="21639140" y="70578"/>
                    <a:pt x="21675828" y="33889"/>
                  </a:cubicBezTo>
                  <a:cubicBezTo>
                    <a:pt x="21721012" y="-11296"/>
                    <a:pt x="21810222" y="-11296"/>
                    <a:pt x="21855406" y="33889"/>
                  </a:cubicBezTo>
                  <a:cubicBezTo>
                    <a:pt x="21892094" y="70578"/>
                    <a:pt x="21967016" y="70578"/>
                    <a:pt x="22004092" y="33889"/>
                  </a:cubicBezTo>
                  <a:cubicBezTo>
                    <a:pt x="22049276" y="-11296"/>
                    <a:pt x="22138486" y="-11296"/>
                    <a:pt x="22184056" y="33889"/>
                  </a:cubicBezTo>
                  <a:cubicBezTo>
                    <a:pt x="22220746" y="70578"/>
                    <a:pt x="22296054" y="70578"/>
                    <a:pt x="22332742" y="33889"/>
                  </a:cubicBezTo>
                  <a:cubicBezTo>
                    <a:pt x="22377926" y="-11296"/>
                    <a:pt x="22467136" y="-11296"/>
                    <a:pt x="22512706" y="33889"/>
                  </a:cubicBezTo>
                  <a:cubicBezTo>
                    <a:pt x="22549396" y="70578"/>
                    <a:pt x="22624316" y="70578"/>
                    <a:pt x="22661390" y="33889"/>
                  </a:cubicBezTo>
                  <a:cubicBezTo>
                    <a:pt x="22706576" y="-11296"/>
                    <a:pt x="22795786" y="-11296"/>
                    <a:pt x="22840970" y="33889"/>
                  </a:cubicBezTo>
                  <a:cubicBezTo>
                    <a:pt x="22877658" y="70578"/>
                    <a:pt x="22952966" y="70578"/>
                    <a:pt x="22989654" y="33889"/>
                  </a:cubicBezTo>
                  <a:lnTo>
                    <a:pt x="23005102" y="49723"/>
                  </a:lnTo>
                  <a:cubicBezTo>
                    <a:pt x="22959918" y="94908"/>
                    <a:pt x="22870708" y="94908"/>
                    <a:pt x="22825138" y="49723"/>
                  </a:cubicBezTo>
                  <a:cubicBezTo>
                    <a:pt x="22788448" y="13034"/>
                    <a:pt x="22713528" y="13034"/>
                    <a:pt x="22676452" y="49723"/>
                  </a:cubicBezTo>
                  <a:cubicBezTo>
                    <a:pt x="22652508" y="72123"/>
                    <a:pt x="22618910" y="83322"/>
                    <a:pt x="22585310" y="83322"/>
                  </a:cubicBezTo>
                </a:path>
              </a:pathLst>
            </a:custGeom>
            <a:solidFill>
              <a:schemeClr val="bg2">
                <a:lumMod val="90000"/>
                <a:alpha val="50000"/>
              </a:schemeClr>
            </a:solidFill>
            <a:ln w="29166" cap="flat">
              <a:noFill/>
              <a:prstDash val="solid"/>
              <a:miter/>
            </a:ln>
          </p:spPr>
          <p:txBody>
            <a:bodyPr rtlCol="0" anchor="ctr"/>
            <a:lstStyle/>
            <a:p>
              <a:endParaRPr lang="nl-BE" sz="1195"/>
            </a:p>
          </p:txBody>
        </p:sp>
      </p:grpSp>
      <p:sp>
        <p:nvSpPr>
          <p:cNvPr id="5" name="Tijdelijke aanduiding voor voettekst 4">
            <a:extLst>
              <a:ext uri="{FF2B5EF4-FFF2-40B4-BE49-F238E27FC236}">
                <a16:creationId xmlns:a16="http://schemas.microsoft.com/office/drawing/2014/main" id="{84EBF8E1-91F2-4E4B-AF7C-1A2084AB5621}"/>
              </a:ext>
            </a:extLst>
          </p:cNvPr>
          <p:cNvSpPr>
            <a:spLocks noGrp="1"/>
          </p:cNvSpPr>
          <p:nvPr userDrawn="1">
            <p:ph type="ftr" sz="quarter" idx="11"/>
          </p:nvPr>
        </p:nvSpPr>
        <p:spPr/>
        <p:txBody>
          <a:bodyPr/>
          <a:lstStyle>
            <a:lvl1pPr>
              <a:defRPr/>
            </a:lvl1p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userDrawn="1">
            <p:ph type="sldNum" sz="quarter" idx="12"/>
          </p:nvPr>
        </p:nvSpPr>
        <p:spPr/>
        <p:txBody>
          <a:bodyPr/>
          <a:lstStyle>
            <a:lvl1pPr>
              <a:defRPr/>
            </a:lvl1pPr>
          </a:lstStyle>
          <a:p>
            <a:fld id="{1EABE038-A425-4CC0-917A-1DC3ED725B2E}" type="slidenum">
              <a:rPr lang="nl-BE" smtClean="0"/>
              <a:pPr/>
              <a:t>‹nr.›</a:t>
            </a:fld>
            <a:endParaRPr lang="nl-BE"/>
          </a:p>
        </p:txBody>
      </p:sp>
      <p:sp>
        <p:nvSpPr>
          <p:cNvPr id="97" name="Freeform: Shape 96">
            <a:extLst>
              <a:ext uri="{FF2B5EF4-FFF2-40B4-BE49-F238E27FC236}">
                <a16:creationId xmlns:a16="http://schemas.microsoft.com/office/drawing/2014/main" id="{C5AC5BAE-B894-45D1-A69B-C20BE2455A10}"/>
              </a:ext>
            </a:extLst>
          </p:cNvPr>
          <p:cNvSpPr/>
          <p:nvPr userDrawn="1"/>
        </p:nvSpPr>
        <p:spPr>
          <a:xfrm>
            <a:off x="1718347" y="1"/>
            <a:ext cx="10473653" cy="6857999"/>
          </a:xfrm>
          <a:custGeom>
            <a:avLst/>
            <a:gdLst>
              <a:gd name="connsiteX0" fmla="*/ 0 w 14896317"/>
              <a:gd name="connsiteY0" fmla="*/ 0 h 9753599"/>
              <a:gd name="connsiteX1" fmla="*/ 14896317 w 14896317"/>
              <a:gd name="connsiteY1" fmla="*/ 0 h 9753599"/>
              <a:gd name="connsiteX2" fmla="*/ 14896317 w 14896317"/>
              <a:gd name="connsiteY2" fmla="*/ 9753599 h 9753599"/>
              <a:gd name="connsiteX3" fmla="*/ 2076535 w 14896317"/>
              <a:gd name="connsiteY3" fmla="*/ 9753599 h 9753599"/>
            </a:gdLst>
            <a:ahLst/>
            <a:cxnLst>
              <a:cxn ang="0">
                <a:pos x="connsiteX0" y="connsiteY0"/>
              </a:cxn>
              <a:cxn ang="0">
                <a:pos x="connsiteX1" y="connsiteY1"/>
              </a:cxn>
              <a:cxn ang="0">
                <a:pos x="connsiteX2" y="connsiteY2"/>
              </a:cxn>
              <a:cxn ang="0">
                <a:pos x="connsiteX3" y="connsiteY3"/>
              </a:cxn>
            </a:cxnLst>
            <a:rect l="l" t="t" r="r" b="b"/>
            <a:pathLst>
              <a:path w="14896317" h="9753599">
                <a:moveTo>
                  <a:pt x="0" y="0"/>
                </a:moveTo>
                <a:lnTo>
                  <a:pt x="14896317" y="0"/>
                </a:lnTo>
                <a:lnTo>
                  <a:pt x="14896317" y="9753599"/>
                </a:lnTo>
                <a:lnTo>
                  <a:pt x="2076535" y="975359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l-BE" sz="1195"/>
          </a:p>
        </p:txBody>
      </p:sp>
      <p:sp>
        <p:nvSpPr>
          <p:cNvPr id="2" name="Titel 1">
            <a:extLst>
              <a:ext uri="{FF2B5EF4-FFF2-40B4-BE49-F238E27FC236}">
                <a16:creationId xmlns:a16="http://schemas.microsoft.com/office/drawing/2014/main" id="{1A0088BA-50E3-453A-B4A0-8CCF8ED49B02}"/>
              </a:ext>
            </a:extLst>
          </p:cNvPr>
          <p:cNvSpPr>
            <a:spLocks noGrp="1"/>
          </p:cNvSpPr>
          <p:nvPr userDrawn="1">
            <p:ph type="title" hasCustomPrompt="1"/>
          </p:nvPr>
        </p:nvSpPr>
        <p:spPr>
          <a:xfrm>
            <a:off x="3817053" y="2840557"/>
            <a:ext cx="7544512" cy="3101974"/>
          </a:xfrm>
          <a:prstGeom prst="rect">
            <a:avLst/>
          </a:prstGeom>
        </p:spPr>
        <p:txBody>
          <a:bodyPr/>
          <a:lstStyle>
            <a:lvl1pPr>
              <a:defRPr sz="3797" b="1">
                <a:solidFill>
                  <a:schemeClr val="tx1"/>
                </a:solidFill>
              </a:defRPr>
            </a:lvl1pPr>
          </a:lstStyle>
          <a:p>
            <a:r>
              <a:rPr lang="nl-NL"/>
              <a:t>Hoofdtitel</a:t>
            </a:r>
            <a:endParaRPr lang="nl-BE"/>
          </a:p>
        </p:txBody>
      </p:sp>
      <p:cxnSp>
        <p:nvCxnSpPr>
          <p:cNvPr id="94" name="Straight Connector 93">
            <a:extLst>
              <a:ext uri="{FF2B5EF4-FFF2-40B4-BE49-F238E27FC236}">
                <a16:creationId xmlns:a16="http://schemas.microsoft.com/office/drawing/2014/main" id="{B8FD254E-27DE-44E2-B16D-CA363F77329F}"/>
              </a:ext>
            </a:extLst>
          </p:cNvPr>
          <p:cNvCxnSpPr>
            <a:cxnSpLocks/>
          </p:cNvCxnSpPr>
          <p:nvPr userDrawn="1"/>
        </p:nvCxnSpPr>
        <p:spPr>
          <a:xfrm flipH="1" flipV="1">
            <a:off x="3072340" y="3704564"/>
            <a:ext cx="318081" cy="133549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324437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5_Algemeen_01">
    <p:spTree>
      <p:nvGrpSpPr>
        <p:cNvPr id="1" name=""/>
        <p:cNvGrpSpPr/>
        <p:nvPr/>
      </p:nvGrpSpPr>
      <p:grpSpPr>
        <a:xfrm>
          <a:off x="0" y="0"/>
          <a:ext cx="0" cy="0"/>
          <a:chOff x="0" y="0"/>
          <a:chExt cx="0" cy="0"/>
        </a:xfrm>
      </p:grpSpPr>
      <p:sp>
        <p:nvSpPr>
          <p:cNvPr id="5" name="Tijdelijke aanduiding voor voettekst 4">
            <a:extLst>
              <a:ext uri="{FF2B5EF4-FFF2-40B4-BE49-F238E27FC236}">
                <a16:creationId xmlns:a16="http://schemas.microsoft.com/office/drawing/2014/main" id="{84EBF8E1-91F2-4E4B-AF7C-1A2084AB5621}"/>
              </a:ext>
            </a:extLst>
          </p:cNvPr>
          <p:cNvSpPr>
            <a:spLocks noGrp="1"/>
          </p:cNvSpPr>
          <p:nvPr userDrawn="1">
            <p:ph type="ftr" sz="quarter" idx="11"/>
          </p:nvPr>
        </p:nvSpPr>
        <p:spPr/>
        <p:txBody>
          <a:bodyPr/>
          <a:lstStyle>
            <a:lvl1pPr>
              <a:defRPr/>
            </a:lvl1p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userDrawn="1">
            <p:ph type="sldNum" sz="quarter" idx="12"/>
          </p:nvPr>
        </p:nvSpPr>
        <p:spPr/>
        <p:txBody>
          <a:bodyPr/>
          <a:lstStyle>
            <a:lvl1pPr>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2504162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1_Algemeen_01">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A0088BA-50E3-453A-B4A0-8CCF8ED49B02}"/>
              </a:ext>
            </a:extLst>
          </p:cNvPr>
          <p:cNvSpPr>
            <a:spLocks noGrp="1"/>
          </p:cNvSpPr>
          <p:nvPr>
            <p:ph type="title" hasCustomPrompt="1"/>
          </p:nvPr>
        </p:nvSpPr>
        <p:spPr>
          <a:xfrm>
            <a:off x="838200" y="365126"/>
            <a:ext cx="10515600" cy="703511"/>
          </a:xfrm>
          <a:prstGeom prst="rect">
            <a:avLst/>
          </a:prstGeom>
        </p:spPr>
        <p:txBody>
          <a:bodyPr>
            <a:noAutofit/>
          </a:bodyPr>
          <a:lstStyle>
            <a:lvl1pPr>
              <a:defRPr b="1">
                <a:latin typeface="Flanders Art Sans" panose="00000500000000000000" pitchFamily="50" charset="0"/>
              </a:defRPr>
            </a:lvl1pPr>
          </a:lstStyle>
          <a:p>
            <a:r>
              <a:rPr lang="nl-NL"/>
              <a:t>Hoofdtitel</a:t>
            </a:r>
            <a:endParaRPr lang="nl-BE"/>
          </a:p>
        </p:txBody>
      </p:sp>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lvl1pPr>
              <a:defRPr/>
            </a:lvl1p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lvl1pPr>
              <a:defRPr/>
            </a:lvl1pPr>
          </a:lstStyle>
          <a:p>
            <a:fld id="{1EABE038-A425-4CC0-917A-1DC3ED725B2E}" type="slidenum">
              <a:rPr lang="nl-BE" smtClean="0"/>
              <a:pPr/>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400"/>
          </a:p>
        </p:txBody>
      </p:sp>
    </p:spTree>
    <p:extLst>
      <p:ext uri="{BB962C8B-B14F-4D97-AF65-F5344CB8AC3E}">
        <p14:creationId xmlns:p14="http://schemas.microsoft.com/office/powerpoint/2010/main" val="12536057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1_Highlight">
    <p:bg>
      <p:bgPr>
        <a:solidFill>
          <a:srgbClr val="FFEB00"/>
        </a:solidFill>
        <a:effectLst/>
      </p:bgPr>
    </p:bg>
    <p:spTree>
      <p:nvGrpSpPr>
        <p:cNvPr id="1" name=""/>
        <p:cNvGrpSpPr/>
        <p:nvPr/>
      </p:nvGrpSpPr>
      <p:grpSpPr>
        <a:xfrm>
          <a:off x="0" y="0"/>
          <a:ext cx="0" cy="0"/>
          <a:chOff x="0" y="0"/>
          <a:chExt cx="0" cy="0"/>
        </a:xfrm>
      </p:grpSpPr>
      <p:sp>
        <p:nvSpPr>
          <p:cNvPr id="17" name="Tijdelijke aanduiding voor tekst 3">
            <a:extLst>
              <a:ext uri="{FF2B5EF4-FFF2-40B4-BE49-F238E27FC236}">
                <a16:creationId xmlns:a16="http://schemas.microsoft.com/office/drawing/2014/main" id="{656B493A-0700-4CB6-9422-17D80DF1F120}"/>
              </a:ext>
            </a:extLst>
          </p:cNvPr>
          <p:cNvSpPr>
            <a:spLocks noGrp="1"/>
          </p:cNvSpPr>
          <p:nvPr>
            <p:ph type="body" sz="quarter" idx="11" hasCustomPrompt="1"/>
          </p:nvPr>
        </p:nvSpPr>
        <p:spPr>
          <a:xfrm>
            <a:off x="1736438" y="2757197"/>
            <a:ext cx="9507600" cy="1343608"/>
          </a:xfrm>
          <a:solidFill>
            <a:srgbClr val="FFEB00"/>
          </a:solidFill>
        </p:spPr>
        <p:txBody>
          <a:bodyPr anchor="ctr">
            <a:noAutofit/>
          </a:bodyPr>
          <a:lstStyle>
            <a:lvl1pPr marL="0" indent="0" algn="l" defTabSz="914330" rtl="0" eaLnBrk="1" latinLnBrk="0" hangingPunct="1">
              <a:buFontTx/>
              <a:buNone/>
              <a:defRPr lang="nl-NL" sz="3600" b="0" kern="1200" dirty="0" smtClean="0">
                <a:solidFill>
                  <a:schemeClr val="accent2"/>
                </a:solidFill>
                <a:latin typeface="Flanders Art Sans" panose="00000500000000000000" pitchFamily="50" charset="0"/>
                <a:ea typeface="+mn-ea"/>
                <a:cs typeface="Calibri" panose="020F0502020204030204" pitchFamily="34" charset="0"/>
              </a:defRPr>
            </a:lvl1pPr>
            <a:lvl2pPr marL="0" indent="0" algn="l" defTabSz="914330" rtl="0" eaLnBrk="1" latinLnBrk="0" hangingPunct="1">
              <a:buFontTx/>
              <a:buNone/>
              <a:defRPr lang="nl-NL" sz="3733" b="1" kern="1200" dirty="0" smtClean="0">
                <a:solidFill>
                  <a:schemeClr val="tx1"/>
                </a:solidFill>
                <a:latin typeface="+mn-lt"/>
                <a:ea typeface="+mn-ea"/>
                <a:cs typeface="+mn-cs"/>
              </a:defRPr>
            </a:lvl2pPr>
            <a:lvl3pPr marL="0" indent="0" algn="l" defTabSz="914330" rtl="0" eaLnBrk="1" latinLnBrk="0" hangingPunct="1">
              <a:buFontTx/>
              <a:buNone/>
              <a:defRPr lang="nl-NL" sz="3733" b="1" kern="1200" dirty="0" smtClean="0">
                <a:solidFill>
                  <a:schemeClr val="tx1"/>
                </a:solidFill>
                <a:latin typeface="+mn-lt"/>
                <a:ea typeface="+mn-ea"/>
                <a:cs typeface="+mn-cs"/>
              </a:defRPr>
            </a:lvl3pPr>
            <a:lvl4pPr marL="0" indent="0" algn="l" defTabSz="914330" rtl="0" eaLnBrk="1" latinLnBrk="0" hangingPunct="1">
              <a:buFontTx/>
              <a:buNone/>
              <a:defRPr lang="nl-NL" sz="3733" b="1" kern="1200" dirty="0" smtClean="0">
                <a:solidFill>
                  <a:schemeClr val="tx1"/>
                </a:solidFill>
                <a:latin typeface="+mn-lt"/>
                <a:ea typeface="+mn-ea"/>
                <a:cs typeface="+mn-cs"/>
              </a:defRPr>
            </a:lvl4pPr>
            <a:lvl5pPr marL="0" indent="0" algn="l" defTabSz="914330" rtl="0" eaLnBrk="1" latinLnBrk="0" hangingPunct="1">
              <a:buFontTx/>
              <a:buNone/>
              <a:defRPr lang="nl-BE" sz="3733" b="1" kern="1200" dirty="0">
                <a:solidFill>
                  <a:schemeClr val="tx1"/>
                </a:solidFill>
                <a:latin typeface="+mn-lt"/>
                <a:ea typeface="+mn-ea"/>
                <a:cs typeface="+mn-cs"/>
              </a:defRPr>
            </a:lvl5pPr>
          </a:lstStyle>
          <a:p>
            <a:pPr lvl="0"/>
            <a:r>
              <a:rPr lang="nl-NL"/>
              <a:t>Highlight</a:t>
            </a:r>
            <a:endParaRPr lang="nl-BE"/>
          </a:p>
        </p:txBody>
      </p:sp>
      <p:cxnSp>
        <p:nvCxnSpPr>
          <p:cNvPr id="3" name="Straight Connector 2">
            <a:extLst>
              <a:ext uri="{FF2B5EF4-FFF2-40B4-BE49-F238E27FC236}">
                <a16:creationId xmlns:a16="http://schemas.microsoft.com/office/drawing/2014/main" id="{68C18EC1-D8C4-4674-9784-8DB8D785E904}"/>
              </a:ext>
            </a:extLst>
          </p:cNvPr>
          <p:cNvCxnSpPr/>
          <p:nvPr userDrawn="1"/>
        </p:nvCxnSpPr>
        <p:spPr>
          <a:xfrm>
            <a:off x="971607" y="2757197"/>
            <a:ext cx="475861" cy="134360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385353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3_Algemeen_01">
    <p:spTree>
      <p:nvGrpSpPr>
        <p:cNvPr id="1" name=""/>
        <p:cNvGrpSpPr/>
        <p:nvPr/>
      </p:nvGrpSpPr>
      <p:grpSpPr>
        <a:xfrm>
          <a:off x="0" y="0"/>
          <a:ext cx="0" cy="0"/>
          <a:chOff x="0" y="0"/>
          <a:chExt cx="0" cy="0"/>
        </a:xfrm>
      </p:grpSpPr>
      <p:sp>
        <p:nvSpPr>
          <p:cNvPr id="3" name="Flowchart: Manual Input 2">
            <a:extLst>
              <a:ext uri="{FF2B5EF4-FFF2-40B4-BE49-F238E27FC236}">
                <a16:creationId xmlns:a16="http://schemas.microsoft.com/office/drawing/2014/main" id="{33560051-FF30-44E1-AAB0-8ACBD2A8E6B2}"/>
              </a:ext>
            </a:extLst>
          </p:cNvPr>
          <p:cNvSpPr/>
          <p:nvPr userDrawn="1"/>
        </p:nvSpPr>
        <p:spPr>
          <a:xfrm flipH="1" flipV="1">
            <a:off x="0" y="0"/>
            <a:ext cx="12192000" cy="1788127"/>
          </a:xfrm>
          <a:prstGeom prst="flowChartManualInpu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1195"/>
          </a:p>
        </p:txBody>
      </p:sp>
      <p:sp>
        <p:nvSpPr>
          <p:cNvPr id="2" name="Titel 1">
            <a:extLst>
              <a:ext uri="{FF2B5EF4-FFF2-40B4-BE49-F238E27FC236}">
                <a16:creationId xmlns:a16="http://schemas.microsoft.com/office/drawing/2014/main" id="{1A0088BA-50E3-453A-B4A0-8CCF8ED49B02}"/>
              </a:ext>
            </a:extLst>
          </p:cNvPr>
          <p:cNvSpPr>
            <a:spLocks noGrp="1"/>
          </p:cNvSpPr>
          <p:nvPr>
            <p:ph type="title" hasCustomPrompt="1"/>
          </p:nvPr>
        </p:nvSpPr>
        <p:spPr>
          <a:xfrm>
            <a:off x="838200" y="365126"/>
            <a:ext cx="10515600" cy="703511"/>
          </a:xfrm>
          <a:prstGeom prst="rect">
            <a:avLst/>
          </a:prstGeom>
        </p:spPr>
        <p:txBody>
          <a:bodyPr anchor="t">
            <a:noAutofit/>
          </a:bodyPr>
          <a:lstStyle>
            <a:lvl1pPr>
              <a:defRPr b="1">
                <a:latin typeface="Flanders Art Sans" panose="00000500000000000000" pitchFamily="50" charset="0"/>
              </a:defRPr>
            </a:lvl1pPr>
          </a:lstStyle>
          <a:p>
            <a:r>
              <a:rPr lang="nl-NL"/>
              <a:t>Hoofdtitel</a:t>
            </a:r>
            <a:endParaRPr lang="nl-BE"/>
          </a:p>
        </p:txBody>
      </p:sp>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lvl1pPr>
              <a:defRPr/>
            </a:lvl1p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lvl1pPr>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39351454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Algemeen_02">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A0088BA-50E3-453A-B4A0-8CCF8ED49B02}"/>
              </a:ext>
            </a:extLst>
          </p:cNvPr>
          <p:cNvSpPr>
            <a:spLocks noGrp="1"/>
          </p:cNvSpPr>
          <p:nvPr>
            <p:ph type="title" hasCustomPrompt="1"/>
          </p:nvPr>
        </p:nvSpPr>
        <p:spPr>
          <a:xfrm>
            <a:off x="518674" y="256545"/>
            <a:ext cx="5228501" cy="703511"/>
          </a:xfrm>
          <a:prstGeom prst="rect">
            <a:avLst/>
          </a:prstGeom>
        </p:spPr>
        <p:txBody>
          <a:bodyPr>
            <a:normAutofit/>
          </a:bodyPr>
          <a:lstStyle>
            <a:lvl1pPr>
              <a:defRPr sz="3200"/>
            </a:lvl1pPr>
          </a:lstStyle>
          <a:p>
            <a:r>
              <a:rPr lang="nl-NL"/>
              <a:t>Hoofdtitel</a:t>
            </a:r>
            <a:endParaRPr lang="nl-BE"/>
          </a:p>
        </p:txBody>
      </p:sp>
      <p:sp>
        <p:nvSpPr>
          <p:cNvPr id="3" name="Tijdelijke aanduiding voor inhoud 2">
            <a:extLst>
              <a:ext uri="{FF2B5EF4-FFF2-40B4-BE49-F238E27FC236}">
                <a16:creationId xmlns:a16="http://schemas.microsoft.com/office/drawing/2014/main" id="{39A00E47-68C0-4DBD-AB0F-CD7342B025EA}"/>
              </a:ext>
            </a:extLst>
          </p:cNvPr>
          <p:cNvSpPr>
            <a:spLocks noGrp="1"/>
          </p:cNvSpPr>
          <p:nvPr>
            <p:ph idx="1" hasCustomPrompt="1"/>
          </p:nvPr>
        </p:nvSpPr>
        <p:spPr>
          <a:xfrm>
            <a:off x="738130" y="1641515"/>
            <a:ext cx="5023694" cy="4583016"/>
          </a:xfrm>
          <a:solidFill>
            <a:schemeClr val="accent6">
              <a:lumMod val="20000"/>
              <a:lumOff val="80000"/>
            </a:schemeClr>
          </a:solidFill>
        </p:spPr>
        <p:txBody>
          <a:bodyPr/>
          <a:lstStyle>
            <a:lvl1pPr>
              <a:defRPr/>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lvl1pPr>
              <a:defRPr/>
            </a:lvl1p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lvl1pPr>
              <a:defRPr/>
            </a:lvl1pPr>
          </a:lstStyle>
          <a:p>
            <a:fld id="{1EABE038-A425-4CC0-917A-1DC3ED725B2E}" type="slidenum">
              <a:rPr lang="nl-BE" smtClean="0"/>
              <a:pPr/>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518672" y="1641513"/>
            <a:ext cx="219456" cy="4583016"/>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400"/>
          </a:p>
        </p:txBody>
      </p:sp>
      <p:sp>
        <p:nvSpPr>
          <p:cNvPr id="12" name="Tijdelijke aanduiding voor tekst 9">
            <a:extLst>
              <a:ext uri="{FF2B5EF4-FFF2-40B4-BE49-F238E27FC236}">
                <a16:creationId xmlns:a16="http://schemas.microsoft.com/office/drawing/2014/main" id="{E6F9EED0-D467-4AAD-9E71-0004FB53782D}"/>
              </a:ext>
            </a:extLst>
          </p:cNvPr>
          <p:cNvSpPr>
            <a:spLocks noGrp="1"/>
          </p:cNvSpPr>
          <p:nvPr>
            <p:ph type="body" sz="quarter" idx="14" hasCustomPrompt="1"/>
          </p:nvPr>
        </p:nvSpPr>
        <p:spPr>
          <a:xfrm>
            <a:off x="504023" y="1084188"/>
            <a:ext cx="5243151" cy="464637"/>
          </a:xfrm>
        </p:spPr>
        <p:txBody>
          <a:bodyPr anchor="ctr">
            <a:normAutofit/>
          </a:bodyPr>
          <a:lstStyle>
            <a:lvl1pPr>
              <a:defRPr sz="2000" b="1" cap="all" baseline="0">
                <a:solidFill>
                  <a:schemeClr val="accent6"/>
                </a:solidFill>
              </a:defRPr>
            </a:lvl1pPr>
          </a:lstStyle>
          <a:p>
            <a:pPr lvl="0"/>
            <a:r>
              <a:rPr lang="nl-BE"/>
              <a:t>TUSSENTITEL</a:t>
            </a:r>
          </a:p>
        </p:txBody>
      </p:sp>
      <p:sp>
        <p:nvSpPr>
          <p:cNvPr id="14" name="Tijdelijke aanduiding voor inhoud 2">
            <a:extLst>
              <a:ext uri="{FF2B5EF4-FFF2-40B4-BE49-F238E27FC236}">
                <a16:creationId xmlns:a16="http://schemas.microsoft.com/office/drawing/2014/main" id="{F3CE6D80-28F7-48A5-BBBF-8E47A7327B74}"/>
              </a:ext>
            </a:extLst>
          </p:cNvPr>
          <p:cNvSpPr>
            <a:spLocks noGrp="1"/>
          </p:cNvSpPr>
          <p:nvPr>
            <p:ph idx="15" hasCustomPrompt="1"/>
          </p:nvPr>
        </p:nvSpPr>
        <p:spPr>
          <a:xfrm>
            <a:off x="6664285" y="1641513"/>
            <a:ext cx="5023694" cy="4583017"/>
          </a:xfrm>
          <a:solidFill>
            <a:schemeClr val="accent6">
              <a:lumMod val="20000"/>
              <a:lumOff val="80000"/>
            </a:schemeClr>
          </a:solidFill>
        </p:spPr>
        <p:txBody>
          <a:bodyPr/>
          <a:lstStyle>
            <a:lvl1pPr>
              <a:defRPr/>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15" name="Rechthoek 14">
            <a:extLst>
              <a:ext uri="{FF2B5EF4-FFF2-40B4-BE49-F238E27FC236}">
                <a16:creationId xmlns:a16="http://schemas.microsoft.com/office/drawing/2014/main" id="{4D0F3EFA-595C-4994-8690-1FCE9859E93D}"/>
              </a:ext>
            </a:extLst>
          </p:cNvPr>
          <p:cNvSpPr/>
          <p:nvPr userDrawn="1"/>
        </p:nvSpPr>
        <p:spPr>
          <a:xfrm>
            <a:off x="6444828" y="1641513"/>
            <a:ext cx="219456" cy="4583016"/>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400"/>
          </a:p>
        </p:txBody>
      </p:sp>
      <p:sp>
        <p:nvSpPr>
          <p:cNvPr id="16" name="Tijdelijke aanduiding voor tekst 9">
            <a:extLst>
              <a:ext uri="{FF2B5EF4-FFF2-40B4-BE49-F238E27FC236}">
                <a16:creationId xmlns:a16="http://schemas.microsoft.com/office/drawing/2014/main" id="{A56A842E-A6A1-4A84-91FE-456034A49BC7}"/>
              </a:ext>
            </a:extLst>
          </p:cNvPr>
          <p:cNvSpPr>
            <a:spLocks noGrp="1"/>
          </p:cNvSpPr>
          <p:nvPr>
            <p:ph type="body" sz="quarter" idx="16" hasCustomPrompt="1"/>
          </p:nvPr>
        </p:nvSpPr>
        <p:spPr>
          <a:xfrm>
            <a:off x="6430179" y="1084188"/>
            <a:ext cx="5243151" cy="464637"/>
          </a:xfrm>
        </p:spPr>
        <p:txBody>
          <a:bodyPr anchor="ctr">
            <a:normAutofit/>
          </a:bodyPr>
          <a:lstStyle>
            <a:lvl1pPr>
              <a:defRPr sz="2000" b="1" cap="all" baseline="0">
                <a:solidFill>
                  <a:schemeClr val="accent6"/>
                </a:solidFill>
              </a:defRPr>
            </a:lvl1pPr>
          </a:lstStyle>
          <a:p>
            <a:pPr lvl="0"/>
            <a:r>
              <a:rPr lang="nl-BE"/>
              <a:t>TUSSENTITEL</a:t>
            </a:r>
          </a:p>
        </p:txBody>
      </p:sp>
      <p:sp>
        <p:nvSpPr>
          <p:cNvPr id="20" name="Tijdelijke aanduiding voor tekst 9">
            <a:extLst>
              <a:ext uri="{FF2B5EF4-FFF2-40B4-BE49-F238E27FC236}">
                <a16:creationId xmlns:a16="http://schemas.microsoft.com/office/drawing/2014/main" id="{1C47BD55-224D-4F0B-98BA-FE75DDB4CC2D}"/>
              </a:ext>
            </a:extLst>
          </p:cNvPr>
          <p:cNvSpPr>
            <a:spLocks noGrp="1"/>
          </p:cNvSpPr>
          <p:nvPr>
            <p:ph type="body" sz="quarter" idx="17" hasCustomPrompt="1"/>
          </p:nvPr>
        </p:nvSpPr>
        <p:spPr>
          <a:xfrm>
            <a:off x="6430179" y="261568"/>
            <a:ext cx="5243148" cy="698487"/>
          </a:xfrm>
        </p:spPr>
        <p:txBody>
          <a:bodyPr anchor="ctr">
            <a:noAutofit/>
          </a:bodyPr>
          <a:lstStyle>
            <a:lvl1pPr>
              <a:defRPr sz="3200" b="0">
                <a:solidFill>
                  <a:schemeClr val="accent2"/>
                </a:solidFill>
                <a:latin typeface="+mj-lt"/>
              </a:defRPr>
            </a:lvl1pPr>
          </a:lstStyle>
          <a:p>
            <a:pPr lvl="0"/>
            <a:r>
              <a:rPr lang="nl-BE"/>
              <a:t>Hoofdtitel</a:t>
            </a:r>
          </a:p>
        </p:txBody>
      </p:sp>
    </p:spTree>
    <p:extLst>
      <p:ext uri="{BB962C8B-B14F-4D97-AF65-F5344CB8AC3E}">
        <p14:creationId xmlns:p14="http://schemas.microsoft.com/office/powerpoint/2010/main" val="7825328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Algemeen_03">
    <p:spTree>
      <p:nvGrpSpPr>
        <p:cNvPr id="1" name=""/>
        <p:cNvGrpSpPr/>
        <p:nvPr/>
      </p:nvGrpSpPr>
      <p:grpSpPr>
        <a:xfrm>
          <a:off x="0" y="0"/>
          <a:ext cx="0" cy="0"/>
          <a:chOff x="0" y="0"/>
          <a:chExt cx="0" cy="0"/>
        </a:xfrm>
      </p:grpSpPr>
      <p:sp>
        <p:nvSpPr>
          <p:cNvPr id="4" name="Stroomdiagram: Handmatige invoer 3">
            <a:extLst>
              <a:ext uri="{FF2B5EF4-FFF2-40B4-BE49-F238E27FC236}">
                <a16:creationId xmlns:a16="http://schemas.microsoft.com/office/drawing/2014/main" id="{6F7878C3-37F8-42E2-A6B1-6EE2459B62A5}"/>
              </a:ext>
            </a:extLst>
          </p:cNvPr>
          <p:cNvSpPr/>
          <p:nvPr userDrawn="1"/>
        </p:nvSpPr>
        <p:spPr>
          <a:xfrm rot="16200000">
            <a:off x="5327910" y="-6099"/>
            <a:ext cx="6857999" cy="6870197"/>
          </a:xfrm>
          <a:prstGeom prst="flowChartManualInpu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400"/>
          </a:p>
        </p:txBody>
      </p:sp>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lvl1pPr>
              <a:defRPr/>
            </a:lvl1p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lvl1pPr>
              <a:defRPr/>
            </a:lvl1pPr>
          </a:lstStyle>
          <a:p>
            <a:fld id="{1EABE038-A425-4CC0-917A-1DC3ED725B2E}" type="slidenum">
              <a:rPr lang="nl-BE" smtClean="0"/>
              <a:pPr/>
              <a:t>‹nr.›</a:t>
            </a:fld>
            <a:endParaRPr lang="nl-BE"/>
          </a:p>
        </p:txBody>
      </p:sp>
      <p:sp>
        <p:nvSpPr>
          <p:cNvPr id="10" name="Tijdelijke aanduiding voor inhoud 2">
            <a:extLst>
              <a:ext uri="{FF2B5EF4-FFF2-40B4-BE49-F238E27FC236}">
                <a16:creationId xmlns:a16="http://schemas.microsoft.com/office/drawing/2014/main" id="{C8CDFBAB-2DE5-4AEE-947D-37C2E4EF0F0A}"/>
              </a:ext>
            </a:extLst>
          </p:cNvPr>
          <p:cNvSpPr>
            <a:spLocks noGrp="1"/>
          </p:cNvSpPr>
          <p:nvPr>
            <p:ph idx="14" hasCustomPrompt="1"/>
          </p:nvPr>
        </p:nvSpPr>
        <p:spPr>
          <a:xfrm>
            <a:off x="657383" y="1879101"/>
            <a:ext cx="5088099" cy="4297862"/>
          </a:xfrm>
        </p:spPr>
        <p:txBody>
          <a:bodyPr/>
          <a:lstStyle>
            <a:lvl1pPr>
              <a:defRPr/>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13" name="Tijdelijke aanduiding voor tekst 9">
            <a:extLst>
              <a:ext uri="{FF2B5EF4-FFF2-40B4-BE49-F238E27FC236}">
                <a16:creationId xmlns:a16="http://schemas.microsoft.com/office/drawing/2014/main" id="{25168376-D6BD-4400-8E73-049054984029}"/>
              </a:ext>
            </a:extLst>
          </p:cNvPr>
          <p:cNvSpPr>
            <a:spLocks noGrp="1"/>
          </p:cNvSpPr>
          <p:nvPr>
            <p:ph type="body" sz="quarter" idx="15" hasCustomPrompt="1"/>
          </p:nvPr>
        </p:nvSpPr>
        <p:spPr>
          <a:xfrm>
            <a:off x="657384" y="1241551"/>
            <a:ext cx="5088099" cy="464637"/>
          </a:xfrm>
        </p:spPr>
        <p:txBody>
          <a:bodyPr anchor="ctr"/>
          <a:lstStyle>
            <a:lvl1pPr>
              <a:defRPr sz="2400" b="1" cap="all" baseline="0">
                <a:solidFill>
                  <a:schemeClr val="accent6"/>
                </a:solidFill>
              </a:defRPr>
            </a:lvl1pPr>
          </a:lstStyle>
          <a:p>
            <a:pPr lvl="0"/>
            <a:r>
              <a:rPr lang="nl-BE"/>
              <a:t>TUSSENTITEL</a:t>
            </a:r>
          </a:p>
        </p:txBody>
      </p:sp>
      <p:sp>
        <p:nvSpPr>
          <p:cNvPr id="17" name="Tijdelijke aanduiding voor tekst 16">
            <a:extLst>
              <a:ext uri="{FF2B5EF4-FFF2-40B4-BE49-F238E27FC236}">
                <a16:creationId xmlns:a16="http://schemas.microsoft.com/office/drawing/2014/main" id="{09B268E9-FCE8-4419-8F3B-C6C9FC3862A2}"/>
              </a:ext>
            </a:extLst>
          </p:cNvPr>
          <p:cNvSpPr>
            <a:spLocks noGrp="1"/>
          </p:cNvSpPr>
          <p:nvPr>
            <p:ph type="body" sz="quarter" idx="16" hasCustomPrompt="1"/>
          </p:nvPr>
        </p:nvSpPr>
        <p:spPr>
          <a:xfrm>
            <a:off x="657225" y="365126"/>
            <a:ext cx="5088258" cy="703511"/>
          </a:xfrm>
        </p:spPr>
        <p:txBody>
          <a:bodyPr anchor="ctr">
            <a:noAutofit/>
          </a:bodyPr>
          <a:lstStyle>
            <a:lvl1pPr>
              <a:defRPr sz="3600">
                <a:latin typeface="+mj-lt"/>
              </a:defRPr>
            </a:lvl1pPr>
          </a:lstStyle>
          <a:p>
            <a:pPr lvl="0"/>
            <a:r>
              <a:rPr lang="nl-BE"/>
              <a:t>Hoofdtitel</a:t>
            </a:r>
          </a:p>
        </p:txBody>
      </p:sp>
      <p:sp>
        <p:nvSpPr>
          <p:cNvPr id="8" name="Text Placeholder 7">
            <a:extLst>
              <a:ext uri="{FF2B5EF4-FFF2-40B4-BE49-F238E27FC236}">
                <a16:creationId xmlns:a16="http://schemas.microsoft.com/office/drawing/2014/main" id="{AD20A3D5-2385-43F4-83E9-45A9CE457DBE}"/>
              </a:ext>
            </a:extLst>
          </p:cNvPr>
          <p:cNvSpPr>
            <a:spLocks noGrp="1"/>
          </p:cNvSpPr>
          <p:nvPr>
            <p:ph type="body" sz="quarter" idx="17" hasCustomPrompt="1"/>
          </p:nvPr>
        </p:nvSpPr>
        <p:spPr>
          <a:xfrm>
            <a:off x="6446838" y="365125"/>
            <a:ext cx="5087937" cy="5811838"/>
          </a:xfrm>
        </p:spPr>
        <p:txBody>
          <a:bodyPr/>
          <a:lstStyle>
            <a:lvl1pPr>
              <a:defRPr/>
            </a:lvl1pPr>
          </a:lstStyle>
          <a:p>
            <a:pPr lvl="0"/>
            <a:r>
              <a:rPr lang="en-US" err="1"/>
              <a:t>Eerste</a:t>
            </a:r>
            <a:r>
              <a:rPr lang="en-US"/>
              <a:t> </a:t>
            </a:r>
            <a:r>
              <a:rPr lang="en-US" err="1"/>
              <a:t>niveau</a:t>
            </a:r>
            <a:endParaRPr lang="en-US"/>
          </a:p>
          <a:p>
            <a:pPr lvl="1"/>
            <a:r>
              <a:rPr lang="nl-NL"/>
              <a:t>Tweede niveau</a:t>
            </a:r>
          </a:p>
          <a:p>
            <a:pPr lvl="2"/>
            <a:r>
              <a:rPr lang="nl-NL"/>
              <a:t>Derde niveau</a:t>
            </a:r>
          </a:p>
          <a:p>
            <a:pPr lvl="3"/>
            <a:r>
              <a:rPr lang="nl-NL"/>
              <a:t>Vierde niveau</a:t>
            </a:r>
          </a:p>
          <a:p>
            <a:pPr lvl="4"/>
            <a:r>
              <a:rPr lang="nl-NL"/>
              <a:t>Vijfde niveau</a:t>
            </a:r>
            <a:endParaRPr lang="nl-BE"/>
          </a:p>
        </p:txBody>
      </p:sp>
    </p:spTree>
    <p:extLst>
      <p:ext uri="{BB962C8B-B14F-4D97-AF65-F5344CB8AC3E}">
        <p14:creationId xmlns:p14="http://schemas.microsoft.com/office/powerpoint/2010/main" val="17728307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Algemeen_04">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A0088BA-50E3-453A-B4A0-8CCF8ED49B02}"/>
              </a:ext>
            </a:extLst>
          </p:cNvPr>
          <p:cNvSpPr>
            <a:spLocks noGrp="1"/>
          </p:cNvSpPr>
          <p:nvPr>
            <p:ph type="title" hasCustomPrompt="1"/>
          </p:nvPr>
        </p:nvSpPr>
        <p:spPr>
          <a:xfrm>
            <a:off x="5706737" y="365126"/>
            <a:ext cx="5647062" cy="703511"/>
          </a:xfrm>
          <a:prstGeom prst="rect">
            <a:avLst/>
          </a:prstGeom>
        </p:spPr>
        <p:txBody>
          <a:bodyPr>
            <a:normAutofit/>
          </a:bodyPr>
          <a:lstStyle>
            <a:lvl1pPr>
              <a:defRPr sz="3600"/>
            </a:lvl1pPr>
          </a:lstStyle>
          <a:p>
            <a:r>
              <a:rPr lang="nl-NL"/>
              <a:t>Hoofdtitel</a:t>
            </a:r>
            <a:endParaRPr lang="nl-BE"/>
          </a:p>
        </p:txBody>
      </p:sp>
      <p:sp>
        <p:nvSpPr>
          <p:cNvPr id="3" name="Tijdelijke aanduiding voor inhoud 2">
            <a:extLst>
              <a:ext uri="{FF2B5EF4-FFF2-40B4-BE49-F238E27FC236}">
                <a16:creationId xmlns:a16="http://schemas.microsoft.com/office/drawing/2014/main" id="{39A00E47-68C0-4DBD-AB0F-CD7342B025EA}"/>
              </a:ext>
            </a:extLst>
          </p:cNvPr>
          <p:cNvSpPr>
            <a:spLocks noGrp="1"/>
          </p:cNvSpPr>
          <p:nvPr>
            <p:ph idx="1" hasCustomPrompt="1"/>
          </p:nvPr>
        </p:nvSpPr>
        <p:spPr>
          <a:xfrm>
            <a:off x="5706736" y="1750075"/>
            <a:ext cx="5647063" cy="4551573"/>
          </a:xfrm>
        </p:spPr>
        <p:txBody>
          <a:bodyPr/>
          <a:lstStyle>
            <a:lvl1pPr>
              <a:defRPr/>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lvl1pPr>
              <a:defRPr/>
            </a:lvl1p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lvl1pPr>
              <a:defRPr/>
            </a:lvl1pPr>
          </a:lstStyle>
          <a:p>
            <a:fld id="{1EABE038-A425-4CC0-917A-1DC3ED725B2E}" type="slidenum">
              <a:rPr lang="nl-BE" smtClean="0"/>
              <a:pPr/>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400"/>
          </a:p>
        </p:txBody>
      </p:sp>
      <p:sp>
        <p:nvSpPr>
          <p:cNvPr id="9" name="Tijdelijke aanduiding voor afbeelding 8">
            <a:extLst>
              <a:ext uri="{FF2B5EF4-FFF2-40B4-BE49-F238E27FC236}">
                <a16:creationId xmlns:a16="http://schemas.microsoft.com/office/drawing/2014/main" id="{4A6EAFCF-630E-4828-B0AE-F266C9D2C889}"/>
              </a:ext>
            </a:extLst>
          </p:cNvPr>
          <p:cNvSpPr>
            <a:spLocks noGrp="1"/>
          </p:cNvSpPr>
          <p:nvPr>
            <p:ph type="pic" sz="quarter" idx="13" hasCustomPrompt="1"/>
          </p:nvPr>
        </p:nvSpPr>
        <p:spPr>
          <a:xfrm>
            <a:off x="219075" y="0"/>
            <a:ext cx="5179190" cy="6858000"/>
          </a:xfrm>
        </p:spPr>
        <p:txBody>
          <a:bodyPr>
            <a:normAutofit/>
          </a:bodyPr>
          <a:lstStyle>
            <a:lvl1pPr marL="0" marR="0" indent="0" algn="l" defTabSz="914353" rtl="0" eaLnBrk="1" fontAlgn="auto" latinLnBrk="0" hangingPunct="1">
              <a:lnSpc>
                <a:spcPct val="90000"/>
              </a:lnSpc>
              <a:spcBef>
                <a:spcPts val="1000"/>
              </a:spcBef>
              <a:spcAft>
                <a:spcPts val="0"/>
              </a:spcAft>
              <a:buClrTx/>
              <a:buSzTx/>
              <a:buFont typeface="Arial" panose="020B0604020202020204" pitchFamily="34" charset="0"/>
              <a:buNone/>
              <a:tabLst/>
              <a:defRPr sz="1800">
                <a:solidFill>
                  <a:schemeClr val="accent4">
                    <a:lumMod val="60000"/>
                    <a:lumOff val="40000"/>
                  </a:schemeClr>
                </a:solidFill>
              </a:defRPr>
            </a:lvl1pPr>
          </a:lstStyle>
          <a:p>
            <a:pPr marL="0" marR="0" lvl="0" indent="0" algn="l" defTabSz="91435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sp>
        <p:nvSpPr>
          <p:cNvPr id="10" name="Tijdelijke aanduiding voor tekst 9">
            <a:extLst>
              <a:ext uri="{FF2B5EF4-FFF2-40B4-BE49-F238E27FC236}">
                <a16:creationId xmlns:a16="http://schemas.microsoft.com/office/drawing/2014/main" id="{1970120B-0A2F-403A-B064-84F9DEFE1424}"/>
              </a:ext>
            </a:extLst>
          </p:cNvPr>
          <p:cNvSpPr>
            <a:spLocks noGrp="1"/>
          </p:cNvSpPr>
          <p:nvPr>
            <p:ph type="body" sz="quarter" idx="14" hasCustomPrompt="1"/>
          </p:nvPr>
        </p:nvSpPr>
        <p:spPr>
          <a:xfrm>
            <a:off x="5706736" y="1177037"/>
            <a:ext cx="5647063" cy="464637"/>
          </a:xfrm>
        </p:spPr>
        <p:txBody>
          <a:bodyPr anchor="ctr"/>
          <a:lstStyle>
            <a:lvl1pPr>
              <a:defRPr sz="2400" b="1" cap="all" baseline="0">
                <a:solidFill>
                  <a:schemeClr val="accent6"/>
                </a:solidFill>
              </a:defRPr>
            </a:lvl1pPr>
          </a:lstStyle>
          <a:p>
            <a:pPr lvl="0"/>
            <a:r>
              <a:rPr lang="nl-BE"/>
              <a:t>TUSSENTITEL</a:t>
            </a:r>
          </a:p>
        </p:txBody>
      </p:sp>
    </p:spTree>
    <p:extLst>
      <p:ext uri="{BB962C8B-B14F-4D97-AF65-F5344CB8AC3E}">
        <p14:creationId xmlns:p14="http://schemas.microsoft.com/office/powerpoint/2010/main" val="13888153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Algemeen_B01">
    <p:bg>
      <p:bgPr>
        <a:solidFill>
          <a:schemeClr val="accent2"/>
        </a:solidFill>
        <a:effectLst/>
      </p:bgPr>
    </p:bg>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A0088BA-50E3-453A-B4A0-8CCF8ED49B02}"/>
              </a:ext>
            </a:extLst>
          </p:cNvPr>
          <p:cNvSpPr>
            <a:spLocks noGrp="1"/>
          </p:cNvSpPr>
          <p:nvPr>
            <p:ph type="title" hasCustomPrompt="1"/>
          </p:nvPr>
        </p:nvSpPr>
        <p:spPr>
          <a:xfrm>
            <a:off x="838200" y="365126"/>
            <a:ext cx="10515600" cy="703511"/>
          </a:xfrm>
          <a:prstGeom prst="rect">
            <a:avLst/>
          </a:prstGeom>
        </p:spPr>
        <p:txBody>
          <a:bodyPr/>
          <a:lstStyle>
            <a:lvl1pPr>
              <a:defRPr>
                <a:solidFill>
                  <a:schemeClr val="bg1"/>
                </a:solidFill>
              </a:defRPr>
            </a:lvl1pPr>
          </a:lstStyle>
          <a:p>
            <a:r>
              <a:rPr lang="nl-NL"/>
              <a:t>Hoofdtitel</a:t>
            </a:r>
            <a:endParaRPr lang="nl-BE"/>
          </a:p>
        </p:txBody>
      </p:sp>
      <p:sp>
        <p:nvSpPr>
          <p:cNvPr id="3" name="Tijdelijke aanduiding voor inhoud 2">
            <a:extLst>
              <a:ext uri="{FF2B5EF4-FFF2-40B4-BE49-F238E27FC236}">
                <a16:creationId xmlns:a16="http://schemas.microsoft.com/office/drawing/2014/main" id="{39A00E47-68C0-4DBD-AB0F-CD7342B025EA}"/>
              </a:ext>
            </a:extLst>
          </p:cNvPr>
          <p:cNvSpPr>
            <a:spLocks noGrp="1"/>
          </p:cNvSpPr>
          <p:nvPr>
            <p:ph idx="1" hasCustomPrompt="1"/>
          </p:nvPr>
        </p:nvSpPr>
        <p:spPr>
          <a:xfrm>
            <a:off x="838200" y="1879101"/>
            <a:ext cx="10515600" cy="4297862"/>
          </a:xfrm>
        </p:spPr>
        <p:txBody>
          <a:bodyPr/>
          <a:lstStyle>
            <a:lvl1pPr>
              <a:defRPr>
                <a:solidFill>
                  <a:schemeClr val="bg1"/>
                </a:solidFill>
              </a:defRPr>
            </a:lvl1pPr>
            <a:lvl2pPr>
              <a:buClr>
                <a:schemeClr val="bg1"/>
              </a:buClr>
              <a:defRPr>
                <a:solidFill>
                  <a:schemeClr val="bg1"/>
                </a:solidFill>
              </a:defRPr>
            </a:lvl2pPr>
            <a:lvl3pPr>
              <a:buClr>
                <a:schemeClr val="accent1"/>
              </a:buClr>
              <a:defRPr>
                <a:solidFill>
                  <a:schemeClr val="accent1"/>
                </a:solidFill>
              </a:defRPr>
            </a:lvl3pPr>
            <a:lvl4pPr>
              <a:buClr>
                <a:schemeClr val="bg1"/>
              </a:buClr>
              <a:defRPr>
                <a:solidFill>
                  <a:schemeClr val="bg1"/>
                </a:solidFill>
              </a:defRPr>
            </a:lvl4pPr>
            <a:lvl5pPr>
              <a:buClr>
                <a:schemeClr val="accent1"/>
              </a:buClr>
              <a:defRPr>
                <a:solidFill>
                  <a:schemeClr val="accent1"/>
                </a:solidFill>
              </a:defRPr>
            </a:lvl5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lvl1pPr>
              <a:defRPr>
                <a:solidFill>
                  <a:schemeClr val="bg1"/>
                </a:solidFill>
              </a:defRPr>
            </a:lvl1p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lvl1pPr>
              <a:defRPr>
                <a:solidFill>
                  <a:schemeClr val="bg1"/>
                </a:solidFill>
              </a:defRPr>
            </a:lvl1pPr>
          </a:lstStyle>
          <a:p>
            <a:fld id="{1EABE038-A425-4CC0-917A-1DC3ED725B2E}" type="slidenum">
              <a:rPr lang="nl-BE" smtClean="0"/>
              <a:pPr/>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400"/>
          </a:p>
        </p:txBody>
      </p:sp>
      <p:sp>
        <p:nvSpPr>
          <p:cNvPr id="9" name="Tijdelijke aanduiding voor tekst 9">
            <a:extLst>
              <a:ext uri="{FF2B5EF4-FFF2-40B4-BE49-F238E27FC236}">
                <a16:creationId xmlns:a16="http://schemas.microsoft.com/office/drawing/2014/main" id="{42948A99-AF7C-43D1-96E8-0A47981B2D51}"/>
              </a:ext>
            </a:extLst>
          </p:cNvPr>
          <p:cNvSpPr>
            <a:spLocks noGrp="1"/>
          </p:cNvSpPr>
          <p:nvPr>
            <p:ph type="body" sz="quarter" idx="13" hasCustomPrompt="1"/>
          </p:nvPr>
        </p:nvSpPr>
        <p:spPr>
          <a:xfrm>
            <a:off x="838201" y="1241551"/>
            <a:ext cx="10515599" cy="464637"/>
          </a:xfrm>
        </p:spPr>
        <p:txBody>
          <a:bodyPr anchor="ctr"/>
          <a:lstStyle>
            <a:lvl1pPr>
              <a:defRPr sz="2400" b="1" cap="all" baseline="0">
                <a:solidFill>
                  <a:schemeClr val="accent5"/>
                </a:solidFill>
              </a:defRPr>
            </a:lvl1pPr>
          </a:lstStyle>
          <a:p>
            <a:pPr lvl="0"/>
            <a:r>
              <a:rPr lang="nl-BE"/>
              <a:t>TUSSENTITEL</a:t>
            </a:r>
          </a:p>
        </p:txBody>
      </p:sp>
    </p:spTree>
    <p:extLst>
      <p:ext uri="{BB962C8B-B14F-4D97-AF65-F5344CB8AC3E}">
        <p14:creationId xmlns:p14="http://schemas.microsoft.com/office/powerpoint/2010/main" val="32928562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Algemeen_B02">
    <p:bg>
      <p:bgPr>
        <a:solidFill>
          <a:schemeClr val="tx1"/>
        </a:solidFill>
        <a:effectLst/>
      </p:bgPr>
    </p:bg>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A0088BA-50E3-453A-B4A0-8CCF8ED49B02}"/>
              </a:ext>
            </a:extLst>
          </p:cNvPr>
          <p:cNvSpPr>
            <a:spLocks noGrp="1"/>
          </p:cNvSpPr>
          <p:nvPr>
            <p:ph type="title" hasCustomPrompt="1"/>
          </p:nvPr>
        </p:nvSpPr>
        <p:spPr>
          <a:xfrm>
            <a:off x="518674" y="256545"/>
            <a:ext cx="5228501" cy="703511"/>
          </a:xfrm>
          <a:prstGeom prst="rect">
            <a:avLst/>
          </a:prstGeom>
        </p:spPr>
        <p:txBody>
          <a:bodyPr>
            <a:normAutofit/>
          </a:bodyPr>
          <a:lstStyle>
            <a:lvl1pPr>
              <a:defRPr sz="3200">
                <a:solidFill>
                  <a:schemeClr val="bg1"/>
                </a:solidFill>
              </a:defRPr>
            </a:lvl1pPr>
          </a:lstStyle>
          <a:p>
            <a:r>
              <a:rPr lang="nl-NL"/>
              <a:t>Hoofdtitel</a:t>
            </a:r>
            <a:endParaRPr lang="nl-BE"/>
          </a:p>
        </p:txBody>
      </p:sp>
      <p:sp>
        <p:nvSpPr>
          <p:cNvPr id="3" name="Tijdelijke aanduiding voor inhoud 2">
            <a:extLst>
              <a:ext uri="{FF2B5EF4-FFF2-40B4-BE49-F238E27FC236}">
                <a16:creationId xmlns:a16="http://schemas.microsoft.com/office/drawing/2014/main" id="{39A00E47-68C0-4DBD-AB0F-CD7342B025EA}"/>
              </a:ext>
            </a:extLst>
          </p:cNvPr>
          <p:cNvSpPr>
            <a:spLocks noGrp="1"/>
          </p:cNvSpPr>
          <p:nvPr>
            <p:ph idx="1" hasCustomPrompt="1"/>
          </p:nvPr>
        </p:nvSpPr>
        <p:spPr>
          <a:xfrm>
            <a:off x="738130" y="1641515"/>
            <a:ext cx="5023694" cy="4583016"/>
          </a:xfrm>
          <a:solidFill>
            <a:schemeClr val="accent6">
              <a:lumMod val="20000"/>
              <a:lumOff val="80000"/>
            </a:schemeClr>
          </a:solidFill>
        </p:spPr>
        <p:txBody>
          <a:bodyPr/>
          <a:lstStyle>
            <a:lvl1pPr>
              <a:defRPr/>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lvl1pPr>
              <a:defRPr/>
            </a:lvl1p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lvl1pPr>
              <a:defRPr/>
            </a:lvl1pPr>
          </a:lstStyle>
          <a:p>
            <a:fld id="{1EABE038-A425-4CC0-917A-1DC3ED725B2E}" type="slidenum">
              <a:rPr lang="nl-BE" smtClean="0"/>
              <a:pPr/>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518672" y="1641513"/>
            <a:ext cx="219456" cy="4583016"/>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400"/>
          </a:p>
        </p:txBody>
      </p:sp>
      <p:sp>
        <p:nvSpPr>
          <p:cNvPr id="12" name="Tijdelijke aanduiding voor tekst 9">
            <a:extLst>
              <a:ext uri="{FF2B5EF4-FFF2-40B4-BE49-F238E27FC236}">
                <a16:creationId xmlns:a16="http://schemas.microsoft.com/office/drawing/2014/main" id="{E6F9EED0-D467-4AAD-9E71-0004FB53782D}"/>
              </a:ext>
            </a:extLst>
          </p:cNvPr>
          <p:cNvSpPr>
            <a:spLocks noGrp="1"/>
          </p:cNvSpPr>
          <p:nvPr>
            <p:ph type="body" sz="quarter" idx="14" hasCustomPrompt="1"/>
          </p:nvPr>
        </p:nvSpPr>
        <p:spPr>
          <a:xfrm>
            <a:off x="504023" y="1084188"/>
            <a:ext cx="5243151" cy="464637"/>
          </a:xfrm>
        </p:spPr>
        <p:txBody>
          <a:bodyPr anchor="ctr">
            <a:normAutofit/>
          </a:bodyPr>
          <a:lstStyle>
            <a:lvl1pPr>
              <a:defRPr sz="2000" b="1" cap="all" baseline="0">
                <a:solidFill>
                  <a:schemeClr val="accent6"/>
                </a:solidFill>
              </a:defRPr>
            </a:lvl1pPr>
          </a:lstStyle>
          <a:p>
            <a:pPr lvl="0"/>
            <a:r>
              <a:rPr lang="nl-BE"/>
              <a:t>TUSSENTITEL</a:t>
            </a:r>
          </a:p>
        </p:txBody>
      </p:sp>
      <p:sp>
        <p:nvSpPr>
          <p:cNvPr id="14" name="Tijdelijke aanduiding voor inhoud 2">
            <a:extLst>
              <a:ext uri="{FF2B5EF4-FFF2-40B4-BE49-F238E27FC236}">
                <a16:creationId xmlns:a16="http://schemas.microsoft.com/office/drawing/2014/main" id="{F3CE6D80-28F7-48A5-BBBF-8E47A7327B74}"/>
              </a:ext>
            </a:extLst>
          </p:cNvPr>
          <p:cNvSpPr>
            <a:spLocks noGrp="1"/>
          </p:cNvSpPr>
          <p:nvPr>
            <p:ph idx="15" hasCustomPrompt="1"/>
          </p:nvPr>
        </p:nvSpPr>
        <p:spPr>
          <a:xfrm>
            <a:off x="6664285" y="1641513"/>
            <a:ext cx="5023694" cy="4583017"/>
          </a:xfrm>
          <a:solidFill>
            <a:schemeClr val="accent6">
              <a:lumMod val="20000"/>
              <a:lumOff val="80000"/>
            </a:schemeClr>
          </a:solidFill>
        </p:spPr>
        <p:txBody>
          <a:bodyPr/>
          <a:lstStyle>
            <a:lvl1pPr>
              <a:defRPr/>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15" name="Rechthoek 14">
            <a:extLst>
              <a:ext uri="{FF2B5EF4-FFF2-40B4-BE49-F238E27FC236}">
                <a16:creationId xmlns:a16="http://schemas.microsoft.com/office/drawing/2014/main" id="{4D0F3EFA-595C-4994-8690-1FCE9859E93D}"/>
              </a:ext>
            </a:extLst>
          </p:cNvPr>
          <p:cNvSpPr/>
          <p:nvPr userDrawn="1"/>
        </p:nvSpPr>
        <p:spPr>
          <a:xfrm>
            <a:off x="6444828" y="1641513"/>
            <a:ext cx="219456" cy="4583016"/>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400"/>
          </a:p>
        </p:txBody>
      </p:sp>
      <p:sp>
        <p:nvSpPr>
          <p:cNvPr id="16" name="Tijdelijke aanduiding voor tekst 9">
            <a:extLst>
              <a:ext uri="{FF2B5EF4-FFF2-40B4-BE49-F238E27FC236}">
                <a16:creationId xmlns:a16="http://schemas.microsoft.com/office/drawing/2014/main" id="{A56A842E-A6A1-4A84-91FE-456034A49BC7}"/>
              </a:ext>
            </a:extLst>
          </p:cNvPr>
          <p:cNvSpPr>
            <a:spLocks noGrp="1"/>
          </p:cNvSpPr>
          <p:nvPr>
            <p:ph type="body" sz="quarter" idx="16" hasCustomPrompt="1"/>
          </p:nvPr>
        </p:nvSpPr>
        <p:spPr>
          <a:xfrm>
            <a:off x="6430179" y="1084188"/>
            <a:ext cx="5243151" cy="464637"/>
          </a:xfrm>
        </p:spPr>
        <p:txBody>
          <a:bodyPr anchor="ctr">
            <a:normAutofit/>
          </a:bodyPr>
          <a:lstStyle>
            <a:lvl1pPr>
              <a:defRPr sz="2000" b="1" cap="all" baseline="0">
                <a:solidFill>
                  <a:schemeClr val="accent6"/>
                </a:solidFill>
              </a:defRPr>
            </a:lvl1pPr>
          </a:lstStyle>
          <a:p>
            <a:pPr lvl="0"/>
            <a:r>
              <a:rPr lang="nl-BE"/>
              <a:t>TUSSENTITEL</a:t>
            </a:r>
          </a:p>
        </p:txBody>
      </p:sp>
      <p:sp>
        <p:nvSpPr>
          <p:cNvPr id="20" name="Tijdelijke aanduiding voor tekst 9">
            <a:extLst>
              <a:ext uri="{FF2B5EF4-FFF2-40B4-BE49-F238E27FC236}">
                <a16:creationId xmlns:a16="http://schemas.microsoft.com/office/drawing/2014/main" id="{1C47BD55-224D-4F0B-98BA-FE75DDB4CC2D}"/>
              </a:ext>
            </a:extLst>
          </p:cNvPr>
          <p:cNvSpPr>
            <a:spLocks noGrp="1"/>
          </p:cNvSpPr>
          <p:nvPr>
            <p:ph type="body" sz="quarter" idx="17" hasCustomPrompt="1"/>
          </p:nvPr>
        </p:nvSpPr>
        <p:spPr>
          <a:xfrm>
            <a:off x="6430179" y="261568"/>
            <a:ext cx="5243148" cy="698487"/>
          </a:xfrm>
        </p:spPr>
        <p:txBody>
          <a:bodyPr anchor="ctr">
            <a:noAutofit/>
          </a:bodyPr>
          <a:lstStyle>
            <a:lvl1pPr>
              <a:defRPr sz="3200" b="0">
                <a:solidFill>
                  <a:schemeClr val="bg1"/>
                </a:solidFill>
                <a:latin typeface="+mj-lt"/>
              </a:defRPr>
            </a:lvl1pPr>
          </a:lstStyle>
          <a:p>
            <a:pPr lvl="0"/>
            <a:r>
              <a:rPr lang="nl-BE"/>
              <a:t>Hoofdtitel</a:t>
            </a:r>
          </a:p>
        </p:txBody>
      </p:sp>
    </p:spTree>
    <p:extLst>
      <p:ext uri="{BB962C8B-B14F-4D97-AF65-F5344CB8AC3E}">
        <p14:creationId xmlns:p14="http://schemas.microsoft.com/office/powerpoint/2010/main" val="42258709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Algemeen_B03">
    <p:bg>
      <p:bgPr>
        <a:solidFill>
          <a:schemeClr val="tx1"/>
        </a:solidFill>
        <a:effectLst/>
      </p:bgPr>
    </p:bg>
    <p:spTree>
      <p:nvGrpSpPr>
        <p:cNvPr id="1" name=""/>
        <p:cNvGrpSpPr/>
        <p:nvPr/>
      </p:nvGrpSpPr>
      <p:grpSpPr>
        <a:xfrm>
          <a:off x="0" y="0"/>
          <a:ext cx="0" cy="0"/>
          <a:chOff x="0" y="0"/>
          <a:chExt cx="0" cy="0"/>
        </a:xfrm>
      </p:grpSpPr>
      <p:sp>
        <p:nvSpPr>
          <p:cNvPr id="4" name="Stroomdiagram: Handmatige invoer 3">
            <a:extLst>
              <a:ext uri="{FF2B5EF4-FFF2-40B4-BE49-F238E27FC236}">
                <a16:creationId xmlns:a16="http://schemas.microsoft.com/office/drawing/2014/main" id="{6F7878C3-37F8-42E2-A6B1-6EE2459B62A5}"/>
              </a:ext>
            </a:extLst>
          </p:cNvPr>
          <p:cNvSpPr/>
          <p:nvPr userDrawn="1"/>
        </p:nvSpPr>
        <p:spPr>
          <a:xfrm rot="16200000">
            <a:off x="5327910" y="-6099"/>
            <a:ext cx="6857999" cy="6870197"/>
          </a:xfrm>
          <a:prstGeom prst="flowChartManualInpu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400"/>
          </a:p>
        </p:txBody>
      </p:sp>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lvl1pPr>
              <a:defRPr/>
            </a:lvl1p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lvl1pPr>
              <a:defRPr/>
            </a:lvl1pPr>
          </a:lstStyle>
          <a:p>
            <a:fld id="{1EABE038-A425-4CC0-917A-1DC3ED725B2E}" type="slidenum">
              <a:rPr lang="nl-BE" smtClean="0"/>
              <a:pPr/>
              <a:t>‹nr.›</a:t>
            </a:fld>
            <a:endParaRPr lang="nl-BE"/>
          </a:p>
        </p:txBody>
      </p:sp>
      <p:sp>
        <p:nvSpPr>
          <p:cNvPr id="10" name="Tijdelijke aanduiding voor inhoud 2">
            <a:extLst>
              <a:ext uri="{FF2B5EF4-FFF2-40B4-BE49-F238E27FC236}">
                <a16:creationId xmlns:a16="http://schemas.microsoft.com/office/drawing/2014/main" id="{C8CDFBAB-2DE5-4AEE-947D-37C2E4EF0F0A}"/>
              </a:ext>
            </a:extLst>
          </p:cNvPr>
          <p:cNvSpPr>
            <a:spLocks noGrp="1"/>
          </p:cNvSpPr>
          <p:nvPr>
            <p:ph idx="14" hasCustomPrompt="1"/>
          </p:nvPr>
        </p:nvSpPr>
        <p:spPr>
          <a:xfrm>
            <a:off x="657383" y="1879101"/>
            <a:ext cx="5088099" cy="4297862"/>
          </a:xfrm>
        </p:spPr>
        <p:txBody>
          <a:bodyPr/>
          <a:lstStyle>
            <a:lvl1pPr>
              <a:defRPr>
                <a:solidFill>
                  <a:schemeClr val="bg1"/>
                </a:solidFill>
              </a:defRPr>
            </a:lvl1pPr>
            <a:lvl2pPr>
              <a:buClr>
                <a:schemeClr val="bg1"/>
              </a:buClr>
              <a:defRPr>
                <a:solidFill>
                  <a:schemeClr val="bg1"/>
                </a:solidFill>
              </a:defRPr>
            </a:lvl2pPr>
            <a:lvl3pPr>
              <a:buClr>
                <a:schemeClr val="accent1"/>
              </a:buClr>
              <a:defRPr>
                <a:solidFill>
                  <a:schemeClr val="accent1"/>
                </a:solidFill>
              </a:defRPr>
            </a:lvl3pPr>
            <a:lvl4pPr>
              <a:buClr>
                <a:schemeClr val="bg1"/>
              </a:buClr>
              <a:defRPr>
                <a:solidFill>
                  <a:schemeClr val="bg1"/>
                </a:solidFill>
              </a:defRPr>
            </a:lvl4pPr>
            <a:lvl5pPr>
              <a:buClr>
                <a:schemeClr val="accent1"/>
              </a:buClr>
              <a:defRPr>
                <a:solidFill>
                  <a:schemeClr val="accent1"/>
                </a:solidFill>
              </a:defRPr>
            </a:lvl5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13" name="Tijdelijke aanduiding voor tekst 9">
            <a:extLst>
              <a:ext uri="{FF2B5EF4-FFF2-40B4-BE49-F238E27FC236}">
                <a16:creationId xmlns:a16="http://schemas.microsoft.com/office/drawing/2014/main" id="{25168376-D6BD-4400-8E73-049054984029}"/>
              </a:ext>
            </a:extLst>
          </p:cNvPr>
          <p:cNvSpPr>
            <a:spLocks noGrp="1"/>
          </p:cNvSpPr>
          <p:nvPr>
            <p:ph type="body" sz="quarter" idx="15" hasCustomPrompt="1"/>
          </p:nvPr>
        </p:nvSpPr>
        <p:spPr>
          <a:xfrm>
            <a:off x="657384" y="1241551"/>
            <a:ext cx="5088099" cy="464637"/>
          </a:xfrm>
        </p:spPr>
        <p:txBody>
          <a:bodyPr anchor="ctr"/>
          <a:lstStyle>
            <a:lvl1pPr>
              <a:defRPr sz="2400" b="1" cap="all" baseline="0">
                <a:solidFill>
                  <a:schemeClr val="accent6"/>
                </a:solidFill>
              </a:defRPr>
            </a:lvl1pPr>
          </a:lstStyle>
          <a:p>
            <a:pPr lvl="0"/>
            <a:r>
              <a:rPr lang="nl-BE"/>
              <a:t>TUSSENTITEL</a:t>
            </a:r>
          </a:p>
        </p:txBody>
      </p:sp>
      <p:sp>
        <p:nvSpPr>
          <p:cNvPr id="17" name="Tijdelijke aanduiding voor tekst 16">
            <a:extLst>
              <a:ext uri="{FF2B5EF4-FFF2-40B4-BE49-F238E27FC236}">
                <a16:creationId xmlns:a16="http://schemas.microsoft.com/office/drawing/2014/main" id="{09B268E9-FCE8-4419-8F3B-C6C9FC3862A2}"/>
              </a:ext>
            </a:extLst>
          </p:cNvPr>
          <p:cNvSpPr>
            <a:spLocks noGrp="1"/>
          </p:cNvSpPr>
          <p:nvPr>
            <p:ph type="body" sz="quarter" idx="16" hasCustomPrompt="1"/>
          </p:nvPr>
        </p:nvSpPr>
        <p:spPr>
          <a:xfrm>
            <a:off x="657225" y="365126"/>
            <a:ext cx="5088258" cy="703511"/>
          </a:xfrm>
        </p:spPr>
        <p:txBody>
          <a:bodyPr anchor="ctr">
            <a:noAutofit/>
          </a:bodyPr>
          <a:lstStyle>
            <a:lvl1pPr>
              <a:defRPr sz="3600">
                <a:solidFill>
                  <a:schemeClr val="bg1"/>
                </a:solidFill>
                <a:latin typeface="+mj-lt"/>
              </a:defRPr>
            </a:lvl1pPr>
          </a:lstStyle>
          <a:p>
            <a:pPr lvl="0"/>
            <a:r>
              <a:rPr lang="nl-BE"/>
              <a:t>Hoofdtitel</a:t>
            </a:r>
          </a:p>
        </p:txBody>
      </p:sp>
      <p:sp>
        <p:nvSpPr>
          <p:cNvPr id="8" name="Text Placeholder 7">
            <a:extLst>
              <a:ext uri="{FF2B5EF4-FFF2-40B4-BE49-F238E27FC236}">
                <a16:creationId xmlns:a16="http://schemas.microsoft.com/office/drawing/2014/main" id="{AD20A3D5-2385-43F4-83E9-45A9CE457DBE}"/>
              </a:ext>
            </a:extLst>
          </p:cNvPr>
          <p:cNvSpPr>
            <a:spLocks noGrp="1"/>
          </p:cNvSpPr>
          <p:nvPr>
            <p:ph type="body" sz="quarter" idx="17" hasCustomPrompt="1"/>
          </p:nvPr>
        </p:nvSpPr>
        <p:spPr>
          <a:xfrm>
            <a:off x="6446838" y="365125"/>
            <a:ext cx="5087937" cy="5811838"/>
          </a:xfrm>
        </p:spPr>
        <p:txBody>
          <a:bodyPr/>
          <a:lstStyle>
            <a:lvl1pPr>
              <a:defRPr/>
            </a:lvl1pPr>
          </a:lstStyle>
          <a:p>
            <a:pPr lvl="0"/>
            <a:r>
              <a:rPr lang="en-US" err="1"/>
              <a:t>Eerste</a:t>
            </a:r>
            <a:r>
              <a:rPr lang="en-US"/>
              <a:t> </a:t>
            </a:r>
            <a:r>
              <a:rPr lang="en-US" err="1"/>
              <a:t>niveau</a:t>
            </a:r>
            <a:endParaRPr lang="en-US"/>
          </a:p>
          <a:p>
            <a:pPr lvl="1"/>
            <a:r>
              <a:rPr lang="nl-NL"/>
              <a:t>Tweede niveau</a:t>
            </a:r>
          </a:p>
          <a:p>
            <a:pPr lvl="2"/>
            <a:r>
              <a:rPr lang="nl-NL"/>
              <a:t>Derde niveau</a:t>
            </a:r>
          </a:p>
          <a:p>
            <a:pPr lvl="3"/>
            <a:r>
              <a:rPr lang="nl-NL"/>
              <a:t>Vierde niveau</a:t>
            </a:r>
          </a:p>
          <a:p>
            <a:pPr lvl="4"/>
            <a:r>
              <a:rPr lang="nl-NL"/>
              <a:t>Vijfde niveau</a:t>
            </a:r>
            <a:endParaRPr lang="nl-BE"/>
          </a:p>
        </p:txBody>
      </p:sp>
    </p:spTree>
    <p:extLst>
      <p:ext uri="{BB962C8B-B14F-4D97-AF65-F5344CB8AC3E}">
        <p14:creationId xmlns:p14="http://schemas.microsoft.com/office/powerpoint/2010/main" val="17354953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Algemeen_B04">
    <p:bg>
      <p:bgPr>
        <a:solidFill>
          <a:schemeClr val="tx1"/>
        </a:solidFill>
        <a:effectLst/>
      </p:bgPr>
    </p:bg>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A0088BA-50E3-453A-B4A0-8CCF8ED49B02}"/>
              </a:ext>
            </a:extLst>
          </p:cNvPr>
          <p:cNvSpPr>
            <a:spLocks noGrp="1"/>
          </p:cNvSpPr>
          <p:nvPr>
            <p:ph type="title" hasCustomPrompt="1"/>
          </p:nvPr>
        </p:nvSpPr>
        <p:spPr>
          <a:xfrm>
            <a:off x="5706737" y="365126"/>
            <a:ext cx="5647062" cy="703511"/>
          </a:xfrm>
          <a:prstGeom prst="rect">
            <a:avLst/>
          </a:prstGeom>
        </p:spPr>
        <p:txBody>
          <a:bodyPr>
            <a:normAutofit/>
          </a:bodyPr>
          <a:lstStyle>
            <a:lvl1pPr>
              <a:defRPr sz="3600">
                <a:solidFill>
                  <a:schemeClr val="bg1"/>
                </a:solidFill>
              </a:defRPr>
            </a:lvl1pPr>
          </a:lstStyle>
          <a:p>
            <a:r>
              <a:rPr lang="nl-NL"/>
              <a:t>Hoofdtitel</a:t>
            </a:r>
            <a:endParaRPr lang="nl-BE"/>
          </a:p>
        </p:txBody>
      </p:sp>
      <p:sp>
        <p:nvSpPr>
          <p:cNvPr id="3" name="Tijdelijke aanduiding voor inhoud 2">
            <a:extLst>
              <a:ext uri="{FF2B5EF4-FFF2-40B4-BE49-F238E27FC236}">
                <a16:creationId xmlns:a16="http://schemas.microsoft.com/office/drawing/2014/main" id="{39A00E47-68C0-4DBD-AB0F-CD7342B025EA}"/>
              </a:ext>
            </a:extLst>
          </p:cNvPr>
          <p:cNvSpPr>
            <a:spLocks noGrp="1"/>
          </p:cNvSpPr>
          <p:nvPr>
            <p:ph idx="1" hasCustomPrompt="1"/>
          </p:nvPr>
        </p:nvSpPr>
        <p:spPr>
          <a:xfrm>
            <a:off x="5706736" y="1750075"/>
            <a:ext cx="5647063" cy="4551573"/>
          </a:xfrm>
        </p:spPr>
        <p:txBody>
          <a:bodyPr/>
          <a:lstStyle>
            <a:lvl1pPr>
              <a:defRPr>
                <a:solidFill>
                  <a:schemeClr val="bg1"/>
                </a:solidFill>
              </a:defRPr>
            </a:lvl1pPr>
            <a:lvl2pPr>
              <a:buClr>
                <a:schemeClr val="bg1"/>
              </a:buClr>
              <a:defRPr>
                <a:solidFill>
                  <a:schemeClr val="bg1"/>
                </a:solidFill>
              </a:defRPr>
            </a:lvl2pPr>
            <a:lvl3pPr>
              <a:buClr>
                <a:schemeClr val="accent1"/>
              </a:buClr>
              <a:defRPr>
                <a:solidFill>
                  <a:schemeClr val="accent1"/>
                </a:solidFill>
              </a:defRPr>
            </a:lvl3pPr>
            <a:lvl4pPr>
              <a:defRPr>
                <a:solidFill>
                  <a:schemeClr val="bg1"/>
                </a:solidFill>
              </a:defRPr>
            </a:lvl4pPr>
            <a:lvl5pPr>
              <a:buClr>
                <a:schemeClr val="accent1"/>
              </a:buClr>
              <a:defRPr>
                <a:solidFill>
                  <a:schemeClr val="accent1"/>
                </a:solidFill>
              </a:defRPr>
            </a:lvl5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lvl1pPr>
              <a:defRPr/>
            </a:lvl1p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lvl1pPr>
              <a:defRPr/>
            </a:lvl1pPr>
          </a:lstStyle>
          <a:p>
            <a:fld id="{1EABE038-A425-4CC0-917A-1DC3ED725B2E}" type="slidenum">
              <a:rPr lang="nl-BE" smtClean="0"/>
              <a:pPr/>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400"/>
          </a:p>
        </p:txBody>
      </p:sp>
      <p:sp>
        <p:nvSpPr>
          <p:cNvPr id="9" name="Tijdelijke aanduiding voor afbeelding 8">
            <a:extLst>
              <a:ext uri="{FF2B5EF4-FFF2-40B4-BE49-F238E27FC236}">
                <a16:creationId xmlns:a16="http://schemas.microsoft.com/office/drawing/2014/main" id="{4A6EAFCF-630E-4828-B0AE-F266C9D2C889}"/>
              </a:ext>
            </a:extLst>
          </p:cNvPr>
          <p:cNvSpPr>
            <a:spLocks noGrp="1"/>
          </p:cNvSpPr>
          <p:nvPr>
            <p:ph type="pic" sz="quarter" idx="13" hasCustomPrompt="1"/>
          </p:nvPr>
        </p:nvSpPr>
        <p:spPr>
          <a:xfrm>
            <a:off x="219075" y="0"/>
            <a:ext cx="5179190" cy="6858000"/>
          </a:xfrm>
        </p:spPr>
        <p:txBody>
          <a:bodyPr>
            <a:normAutofit/>
          </a:bodyPr>
          <a:lstStyle>
            <a:lvl1pPr marL="0" marR="0" indent="0" algn="l" defTabSz="914353" rtl="0" eaLnBrk="1" fontAlgn="auto" latinLnBrk="0" hangingPunct="1">
              <a:lnSpc>
                <a:spcPct val="90000"/>
              </a:lnSpc>
              <a:spcBef>
                <a:spcPts val="1000"/>
              </a:spcBef>
              <a:spcAft>
                <a:spcPts val="0"/>
              </a:spcAft>
              <a:buClrTx/>
              <a:buSzTx/>
              <a:buFont typeface="Arial" panose="020B0604020202020204" pitchFamily="34" charset="0"/>
              <a:buNone/>
              <a:tabLst/>
              <a:defRPr sz="1800">
                <a:solidFill>
                  <a:schemeClr val="accent4">
                    <a:lumMod val="60000"/>
                    <a:lumOff val="40000"/>
                  </a:schemeClr>
                </a:solidFill>
              </a:defRPr>
            </a:lvl1pPr>
          </a:lstStyle>
          <a:p>
            <a:pPr marL="0" marR="0" lvl="0" indent="0" algn="l" defTabSz="91435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sp>
        <p:nvSpPr>
          <p:cNvPr id="10" name="Tijdelijke aanduiding voor tekst 9">
            <a:extLst>
              <a:ext uri="{FF2B5EF4-FFF2-40B4-BE49-F238E27FC236}">
                <a16:creationId xmlns:a16="http://schemas.microsoft.com/office/drawing/2014/main" id="{1970120B-0A2F-403A-B064-84F9DEFE1424}"/>
              </a:ext>
            </a:extLst>
          </p:cNvPr>
          <p:cNvSpPr>
            <a:spLocks noGrp="1"/>
          </p:cNvSpPr>
          <p:nvPr>
            <p:ph type="body" sz="quarter" idx="14" hasCustomPrompt="1"/>
          </p:nvPr>
        </p:nvSpPr>
        <p:spPr>
          <a:xfrm>
            <a:off x="5706736" y="1177037"/>
            <a:ext cx="5647063" cy="464637"/>
          </a:xfrm>
        </p:spPr>
        <p:txBody>
          <a:bodyPr anchor="ctr"/>
          <a:lstStyle>
            <a:lvl1pPr>
              <a:defRPr sz="2400" b="1" cap="all" baseline="0">
                <a:solidFill>
                  <a:schemeClr val="accent6"/>
                </a:solidFill>
              </a:defRPr>
            </a:lvl1pPr>
          </a:lstStyle>
          <a:p>
            <a:pPr lvl="0"/>
            <a:r>
              <a:rPr lang="nl-BE"/>
              <a:t>TUSSENTITEL</a:t>
            </a:r>
          </a:p>
        </p:txBody>
      </p:sp>
    </p:spTree>
    <p:extLst>
      <p:ext uri="{BB962C8B-B14F-4D97-AF65-F5344CB8AC3E}">
        <p14:creationId xmlns:p14="http://schemas.microsoft.com/office/powerpoint/2010/main" val="37034786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Quote_01">
    <p:spTree>
      <p:nvGrpSpPr>
        <p:cNvPr id="1" name=""/>
        <p:cNvGrpSpPr/>
        <p:nvPr/>
      </p:nvGrpSpPr>
      <p:grpSpPr>
        <a:xfrm>
          <a:off x="0" y="0"/>
          <a:ext cx="0" cy="0"/>
          <a:chOff x="0" y="0"/>
          <a:chExt cx="0" cy="0"/>
        </a:xfrm>
      </p:grpSpPr>
      <p:sp>
        <p:nvSpPr>
          <p:cNvPr id="7" name="Rechthoek 6">
            <a:extLst>
              <a:ext uri="{FF2B5EF4-FFF2-40B4-BE49-F238E27FC236}">
                <a16:creationId xmlns:a16="http://schemas.microsoft.com/office/drawing/2014/main" id="{0880DB12-4075-4207-B6AA-7800E4F122E2}"/>
              </a:ext>
            </a:extLst>
          </p:cNvPr>
          <p:cNvSpPr/>
          <p:nvPr userDrawn="1"/>
        </p:nvSpPr>
        <p:spPr>
          <a:xfrm>
            <a:off x="1773716" y="1872866"/>
            <a:ext cx="10418284" cy="27165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1800">
              <a:solidFill>
                <a:schemeClr val="tx1"/>
              </a:solidFill>
              <a:latin typeface="Flanders Art Sans Light" panose="020B0604020202020204" charset="0"/>
              <a:cs typeface="Calibri" panose="020F0502020204030204" pitchFamily="34" charset="0"/>
            </a:endParaRPr>
          </a:p>
        </p:txBody>
      </p:sp>
      <p:sp>
        <p:nvSpPr>
          <p:cNvPr id="3" name="Tijdelijke aanduiding voor tekst 2">
            <a:extLst>
              <a:ext uri="{FF2B5EF4-FFF2-40B4-BE49-F238E27FC236}">
                <a16:creationId xmlns:a16="http://schemas.microsoft.com/office/drawing/2014/main" id="{40CF25B6-16E2-4E2C-A3F5-C4E831274950}"/>
              </a:ext>
            </a:extLst>
          </p:cNvPr>
          <p:cNvSpPr>
            <a:spLocks noGrp="1"/>
          </p:cNvSpPr>
          <p:nvPr>
            <p:ph type="body" idx="1" hasCustomPrompt="1"/>
          </p:nvPr>
        </p:nvSpPr>
        <p:spPr>
          <a:xfrm>
            <a:off x="2148290" y="2192357"/>
            <a:ext cx="9669401" cy="2104220"/>
          </a:xfrm>
        </p:spPr>
        <p:txBody>
          <a:bodyPr anchor="ctr" anchorCtr="0">
            <a:normAutofit/>
          </a:bodyPr>
          <a:lstStyle>
            <a:lvl1pPr marL="0" marR="0" indent="0" algn="l" defTabSz="914353" rtl="0" eaLnBrk="1" fontAlgn="auto" latinLnBrk="0" hangingPunct="1">
              <a:lnSpc>
                <a:spcPct val="90000"/>
              </a:lnSpc>
              <a:spcBef>
                <a:spcPts val="1000"/>
              </a:spcBef>
              <a:spcAft>
                <a:spcPts val="0"/>
              </a:spcAft>
              <a:buClrTx/>
              <a:buSzTx/>
              <a:buFont typeface="Arial" panose="020B0604020202020204" pitchFamily="34" charset="0"/>
              <a:buNone/>
              <a:tabLst/>
              <a:defRPr sz="4400" b="1">
                <a:solidFill>
                  <a:schemeClr val="accent2"/>
                </a:solidFill>
                <a:latin typeface="+mj-lt"/>
              </a:defRPr>
            </a:lvl1pPr>
            <a:lvl2pPr marL="457177" indent="0">
              <a:buNone/>
              <a:defRPr sz="2000">
                <a:solidFill>
                  <a:schemeClr val="tx1">
                    <a:tint val="75000"/>
                  </a:schemeClr>
                </a:solidFill>
              </a:defRPr>
            </a:lvl2pPr>
            <a:lvl3pPr marL="914353" indent="0">
              <a:buNone/>
              <a:defRPr sz="1800">
                <a:solidFill>
                  <a:schemeClr val="tx1">
                    <a:tint val="75000"/>
                  </a:schemeClr>
                </a:solidFill>
              </a:defRPr>
            </a:lvl3pPr>
            <a:lvl4pPr marL="1371530" indent="0">
              <a:buNone/>
              <a:defRPr sz="1600">
                <a:solidFill>
                  <a:schemeClr val="tx1">
                    <a:tint val="75000"/>
                  </a:schemeClr>
                </a:solidFill>
              </a:defRPr>
            </a:lvl4pPr>
            <a:lvl5pPr marL="1828706" indent="0">
              <a:buNone/>
              <a:defRPr sz="1600">
                <a:solidFill>
                  <a:schemeClr val="tx1">
                    <a:tint val="75000"/>
                  </a:schemeClr>
                </a:solidFill>
              </a:defRPr>
            </a:lvl5pPr>
            <a:lvl6pPr marL="2285883" indent="0">
              <a:buNone/>
              <a:defRPr sz="1600">
                <a:solidFill>
                  <a:schemeClr val="tx1">
                    <a:tint val="75000"/>
                  </a:schemeClr>
                </a:solidFill>
              </a:defRPr>
            </a:lvl6pPr>
            <a:lvl7pPr marL="2743060" indent="0">
              <a:buNone/>
              <a:defRPr sz="1600">
                <a:solidFill>
                  <a:schemeClr val="tx1">
                    <a:tint val="75000"/>
                  </a:schemeClr>
                </a:solidFill>
              </a:defRPr>
            </a:lvl7pPr>
            <a:lvl8pPr marL="3200236" indent="0">
              <a:buNone/>
              <a:defRPr sz="1600">
                <a:solidFill>
                  <a:schemeClr val="tx1">
                    <a:tint val="75000"/>
                  </a:schemeClr>
                </a:solidFill>
              </a:defRPr>
            </a:lvl8pPr>
            <a:lvl9pPr marL="3657413" indent="0">
              <a:buNone/>
              <a:defRPr sz="1600">
                <a:solidFill>
                  <a:schemeClr val="tx1">
                    <a:tint val="75000"/>
                  </a:schemeClr>
                </a:solidFill>
              </a:defRPr>
            </a:lvl9pPr>
          </a:lstStyle>
          <a:p>
            <a:pPr marL="0" marR="0" lvl="0" indent="0" algn="l" defTabSz="914353" rtl="0" eaLnBrk="1" fontAlgn="auto" latinLnBrk="0" hangingPunct="1">
              <a:lnSpc>
                <a:spcPct val="90000"/>
              </a:lnSpc>
              <a:spcBef>
                <a:spcPts val="1000"/>
              </a:spcBef>
              <a:spcAft>
                <a:spcPts val="0"/>
              </a:spcAft>
              <a:buClrTx/>
              <a:buSzTx/>
              <a:buFont typeface="Arial" panose="020B0604020202020204" pitchFamily="34" charset="0"/>
              <a:buNone/>
              <a:tabLst/>
              <a:defRPr/>
            </a:pPr>
            <a:r>
              <a:rPr lang="nl-NL"/>
              <a:t>Quote</a:t>
            </a:r>
          </a:p>
        </p:txBody>
      </p:sp>
      <p:sp>
        <p:nvSpPr>
          <p:cNvPr id="5" name="Tijdelijke aanduiding voor voettekst 4">
            <a:extLst>
              <a:ext uri="{FF2B5EF4-FFF2-40B4-BE49-F238E27FC236}">
                <a16:creationId xmlns:a16="http://schemas.microsoft.com/office/drawing/2014/main" id="{428D9E02-34B7-4AA9-A820-3BFB70B95D1B}"/>
              </a:ext>
            </a:extLst>
          </p:cNvPr>
          <p:cNvSpPr>
            <a:spLocks noGrp="1"/>
          </p:cNvSpPr>
          <p:nvPr>
            <p:ph type="ftr" sz="quarter" idx="11"/>
          </p:nvPr>
        </p:nvSpPr>
        <p:spPr/>
        <p:txBody>
          <a:bodyPr/>
          <a:lstStyle>
            <a:lvl1pPr>
              <a:defRPr/>
            </a:lvl1pPr>
          </a:lstStyle>
          <a:p>
            <a:r>
              <a:rPr lang="nl-BE"/>
              <a:t>Digitaal Vlaanderen</a:t>
            </a:r>
          </a:p>
        </p:txBody>
      </p:sp>
      <p:sp>
        <p:nvSpPr>
          <p:cNvPr id="6" name="Tijdelijke aanduiding voor dianummer 5">
            <a:extLst>
              <a:ext uri="{FF2B5EF4-FFF2-40B4-BE49-F238E27FC236}">
                <a16:creationId xmlns:a16="http://schemas.microsoft.com/office/drawing/2014/main" id="{CC43F41A-8FBB-4AE1-9593-E17E909EE6E4}"/>
              </a:ext>
            </a:extLst>
          </p:cNvPr>
          <p:cNvSpPr>
            <a:spLocks noGrp="1"/>
          </p:cNvSpPr>
          <p:nvPr>
            <p:ph type="sldNum" sz="quarter" idx="12"/>
          </p:nvPr>
        </p:nvSpPr>
        <p:spPr/>
        <p:txBody>
          <a:bodyPr/>
          <a:lstStyle>
            <a:lvl1pPr>
              <a:defRPr/>
            </a:lvl1pPr>
          </a:lstStyle>
          <a:p>
            <a:fld id="{1EABE038-A425-4CC0-917A-1DC3ED725B2E}" type="slidenum">
              <a:rPr lang="nl-BE" smtClean="0"/>
              <a:pPr/>
              <a:t>‹nr.›</a:t>
            </a:fld>
            <a:endParaRPr lang="nl-BE"/>
          </a:p>
        </p:txBody>
      </p:sp>
      <p:sp>
        <p:nvSpPr>
          <p:cNvPr id="2" name="TextBox 1">
            <a:extLst>
              <a:ext uri="{FF2B5EF4-FFF2-40B4-BE49-F238E27FC236}">
                <a16:creationId xmlns:a16="http://schemas.microsoft.com/office/drawing/2014/main" id="{5CEF4D7F-BC83-4DFB-AED5-DCA5BEF64B40}"/>
              </a:ext>
            </a:extLst>
          </p:cNvPr>
          <p:cNvSpPr txBox="1"/>
          <p:nvPr userDrawn="1"/>
        </p:nvSpPr>
        <p:spPr>
          <a:xfrm>
            <a:off x="201258" y="417689"/>
            <a:ext cx="1947030" cy="4708661"/>
          </a:xfrm>
          <a:prstGeom prst="rect">
            <a:avLst/>
          </a:prstGeom>
          <a:noFill/>
        </p:spPr>
        <p:txBody>
          <a:bodyPr wrap="square" rtlCol="0">
            <a:spAutoFit/>
          </a:bodyPr>
          <a:lstStyle/>
          <a:p>
            <a:r>
              <a:rPr lang="en-US" sz="29998" b="0" dirty="0">
                <a:latin typeface="+mj-lt"/>
              </a:rPr>
              <a:t>“ </a:t>
            </a:r>
            <a:endParaRPr lang="nl-BE" sz="29998" b="0" dirty="0">
              <a:latin typeface="+mj-lt"/>
            </a:endParaRPr>
          </a:p>
        </p:txBody>
      </p:sp>
    </p:spTree>
    <p:extLst>
      <p:ext uri="{BB962C8B-B14F-4D97-AF65-F5344CB8AC3E}">
        <p14:creationId xmlns:p14="http://schemas.microsoft.com/office/powerpoint/2010/main" val="18931032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Quote_02">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D536B33B-61E0-4EFE-9300-228CD429ED3E}"/>
              </a:ext>
            </a:extLst>
          </p:cNvPr>
          <p:cNvSpPr>
            <a:spLocks noGrp="1"/>
          </p:cNvSpPr>
          <p:nvPr>
            <p:ph type="pic" sz="quarter" idx="10" hasCustomPrompt="1"/>
          </p:nvPr>
        </p:nvSpPr>
        <p:spPr>
          <a:xfrm>
            <a:off x="383119" y="289985"/>
            <a:ext cx="7769327" cy="6263216"/>
          </a:xfrm>
          <a:custGeom>
            <a:avLst/>
            <a:gdLst>
              <a:gd name="connsiteX0" fmla="*/ 0 w 6764337"/>
              <a:gd name="connsiteY0" fmla="*/ 0 h 4697412"/>
              <a:gd name="connsiteX1" fmla="*/ 6764337 w 6764337"/>
              <a:gd name="connsiteY1" fmla="*/ 0 h 4697412"/>
              <a:gd name="connsiteX2" fmla="*/ 6764337 w 6764337"/>
              <a:gd name="connsiteY2" fmla="*/ 4697412 h 4697412"/>
              <a:gd name="connsiteX3" fmla="*/ 0 w 6764337"/>
              <a:gd name="connsiteY3" fmla="*/ 4697412 h 4697412"/>
              <a:gd name="connsiteX4" fmla="*/ 0 w 6764337"/>
              <a:gd name="connsiteY4" fmla="*/ 0 h 4697412"/>
              <a:gd name="connsiteX0" fmla="*/ 0 w 6764337"/>
              <a:gd name="connsiteY0" fmla="*/ 0 h 4697412"/>
              <a:gd name="connsiteX1" fmla="*/ 4224337 w 6764337"/>
              <a:gd name="connsiteY1" fmla="*/ 0 h 4697412"/>
              <a:gd name="connsiteX2" fmla="*/ 6764337 w 6764337"/>
              <a:gd name="connsiteY2" fmla="*/ 4697412 h 4697412"/>
              <a:gd name="connsiteX3" fmla="*/ 0 w 6764337"/>
              <a:gd name="connsiteY3" fmla="*/ 4697412 h 4697412"/>
              <a:gd name="connsiteX4" fmla="*/ 0 w 6764337"/>
              <a:gd name="connsiteY4" fmla="*/ 0 h 4697412"/>
              <a:gd name="connsiteX0" fmla="*/ 0 w 6053137"/>
              <a:gd name="connsiteY0" fmla="*/ 0 h 4697412"/>
              <a:gd name="connsiteX1" fmla="*/ 4224337 w 6053137"/>
              <a:gd name="connsiteY1" fmla="*/ 0 h 4697412"/>
              <a:gd name="connsiteX2" fmla="*/ 6053137 w 6053137"/>
              <a:gd name="connsiteY2" fmla="*/ 4697412 h 4697412"/>
              <a:gd name="connsiteX3" fmla="*/ 0 w 6053137"/>
              <a:gd name="connsiteY3" fmla="*/ 4697412 h 4697412"/>
              <a:gd name="connsiteX4" fmla="*/ 0 w 6053137"/>
              <a:gd name="connsiteY4" fmla="*/ 0 h 4697412"/>
              <a:gd name="connsiteX0" fmla="*/ 0 w 5826995"/>
              <a:gd name="connsiteY0" fmla="*/ 0 h 4697412"/>
              <a:gd name="connsiteX1" fmla="*/ 4224337 w 5826995"/>
              <a:gd name="connsiteY1" fmla="*/ 0 h 4697412"/>
              <a:gd name="connsiteX2" fmla="*/ 5826995 w 5826995"/>
              <a:gd name="connsiteY2" fmla="*/ 4687579 h 4697412"/>
              <a:gd name="connsiteX3" fmla="*/ 0 w 5826995"/>
              <a:gd name="connsiteY3" fmla="*/ 4697412 h 4697412"/>
              <a:gd name="connsiteX4" fmla="*/ 0 w 5826995"/>
              <a:gd name="connsiteY4" fmla="*/ 0 h 4697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6995" h="4697412">
                <a:moveTo>
                  <a:pt x="0" y="0"/>
                </a:moveTo>
                <a:lnTo>
                  <a:pt x="4224337" y="0"/>
                </a:lnTo>
                <a:lnTo>
                  <a:pt x="5826995" y="4687579"/>
                </a:lnTo>
                <a:lnTo>
                  <a:pt x="0" y="4697412"/>
                </a:lnTo>
                <a:lnTo>
                  <a:pt x="0" y="0"/>
                </a:lnTo>
                <a:close/>
              </a:path>
            </a:pathLst>
          </a:custGeom>
          <a:solidFill>
            <a:schemeClr val="accent5"/>
          </a:solidFill>
        </p:spPr>
        <p:txBody>
          <a:bodyPr/>
          <a:lstStyle>
            <a:lvl1pPr marL="0" marR="0" indent="0" algn="l" defTabSz="914353" rtl="0" eaLnBrk="1" fontAlgn="auto" latinLnBrk="0" hangingPunct="1">
              <a:lnSpc>
                <a:spcPct val="90000"/>
              </a:lnSpc>
              <a:spcBef>
                <a:spcPts val="1000"/>
              </a:spcBef>
              <a:spcAft>
                <a:spcPts val="0"/>
              </a:spcAft>
              <a:buClrTx/>
              <a:buSzTx/>
              <a:buFont typeface="Arial" panose="020B0604020202020204" pitchFamily="34" charset="0"/>
              <a:buNone/>
              <a:tabLst/>
              <a:defRPr sz="2133">
                <a:solidFill>
                  <a:schemeClr val="accent4">
                    <a:lumMod val="60000"/>
                    <a:lumOff val="40000"/>
                  </a:schemeClr>
                </a:solidFill>
              </a:defRPr>
            </a:lvl1pPr>
          </a:lstStyle>
          <a:p>
            <a:pPr marL="0" marR="0" lvl="0" indent="0" algn="l" defTabSz="91435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sp>
        <p:nvSpPr>
          <p:cNvPr id="5" name="Tijdelijke aanduiding voor voettekst 4">
            <a:extLst>
              <a:ext uri="{FF2B5EF4-FFF2-40B4-BE49-F238E27FC236}">
                <a16:creationId xmlns:a16="http://schemas.microsoft.com/office/drawing/2014/main" id="{428D9E02-34B7-4AA9-A820-3BFB70B95D1B}"/>
              </a:ext>
            </a:extLst>
          </p:cNvPr>
          <p:cNvSpPr>
            <a:spLocks noGrp="1"/>
          </p:cNvSpPr>
          <p:nvPr>
            <p:ph type="ftr" sz="quarter" idx="11"/>
          </p:nvPr>
        </p:nvSpPr>
        <p:spPr/>
        <p:txBody>
          <a:bodyPr/>
          <a:lstStyle>
            <a:lvl1pPr>
              <a:defRPr/>
            </a:lvl1pPr>
          </a:lstStyle>
          <a:p>
            <a:r>
              <a:rPr lang="nl-BE"/>
              <a:t>Digitaal Vlaanderen</a:t>
            </a:r>
          </a:p>
        </p:txBody>
      </p:sp>
      <p:sp>
        <p:nvSpPr>
          <p:cNvPr id="6" name="Tijdelijke aanduiding voor dianummer 5">
            <a:extLst>
              <a:ext uri="{FF2B5EF4-FFF2-40B4-BE49-F238E27FC236}">
                <a16:creationId xmlns:a16="http://schemas.microsoft.com/office/drawing/2014/main" id="{CC43F41A-8FBB-4AE1-9593-E17E909EE6E4}"/>
              </a:ext>
            </a:extLst>
          </p:cNvPr>
          <p:cNvSpPr>
            <a:spLocks noGrp="1"/>
          </p:cNvSpPr>
          <p:nvPr>
            <p:ph type="sldNum" sz="quarter" idx="12"/>
          </p:nvPr>
        </p:nvSpPr>
        <p:spPr/>
        <p:txBody>
          <a:bodyPr/>
          <a:lstStyle>
            <a:lvl1pPr>
              <a:defRPr/>
            </a:lvl1pPr>
          </a:lstStyle>
          <a:p>
            <a:fld id="{1EABE038-A425-4CC0-917A-1DC3ED725B2E}" type="slidenum">
              <a:rPr lang="nl-BE" smtClean="0"/>
              <a:pPr/>
              <a:t>‹nr.›</a:t>
            </a:fld>
            <a:endParaRPr lang="nl-BE"/>
          </a:p>
        </p:txBody>
      </p:sp>
      <p:sp>
        <p:nvSpPr>
          <p:cNvPr id="4" name="Tijdelijke aanduiding voor tekst 3">
            <a:extLst>
              <a:ext uri="{FF2B5EF4-FFF2-40B4-BE49-F238E27FC236}">
                <a16:creationId xmlns:a16="http://schemas.microsoft.com/office/drawing/2014/main" id="{938A7250-1A84-484F-8ED9-8FAD13CC72E9}"/>
              </a:ext>
            </a:extLst>
          </p:cNvPr>
          <p:cNvSpPr>
            <a:spLocks noGrp="1"/>
          </p:cNvSpPr>
          <p:nvPr>
            <p:ph type="body" sz="quarter" idx="13" hasCustomPrompt="1"/>
          </p:nvPr>
        </p:nvSpPr>
        <p:spPr>
          <a:xfrm>
            <a:off x="7506587" y="291263"/>
            <a:ext cx="4302296" cy="6261937"/>
          </a:xfrm>
        </p:spPr>
        <p:txBody>
          <a:bodyPr anchor="ctr" anchorCtr="0">
            <a:normAutofit/>
          </a:bodyPr>
          <a:lstStyle>
            <a:lvl1pPr algn="r">
              <a:defRPr sz="4400" b="1">
                <a:latin typeface="+mj-lt"/>
              </a:defRPr>
            </a:lvl1pPr>
            <a:lvl2pPr algn="r">
              <a:defRPr/>
            </a:lvl2pPr>
            <a:lvl3pPr algn="r">
              <a:defRPr/>
            </a:lvl3pPr>
            <a:lvl4pPr algn="r">
              <a:defRPr/>
            </a:lvl4pPr>
            <a:lvl5pPr algn="r">
              <a:defRPr/>
            </a:lvl5pPr>
          </a:lstStyle>
          <a:p>
            <a:pPr lvl="0"/>
            <a:r>
              <a:rPr lang="nl-NL"/>
              <a:t>Quote</a:t>
            </a:r>
            <a:endParaRPr lang="nl-BE"/>
          </a:p>
        </p:txBody>
      </p:sp>
      <p:sp>
        <p:nvSpPr>
          <p:cNvPr id="12" name="TextBox 11">
            <a:extLst>
              <a:ext uri="{FF2B5EF4-FFF2-40B4-BE49-F238E27FC236}">
                <a16:creationId xmlns:a16="http://schemas.microsoft.com/office/drawing/2014/main" id="{6702ACDB-1568-40D6-870C-961626CA165E}"/>
              </a:ext>
            </a:extLst>
          </p:cNvPr>
          <p:cNvSpPr txBox="1"/>
          <p:nvPr userDrawn="1"/>
        </p:nvSpPr>
        <p:spPr>
          <a:xfrm>
            <a:off x="6096000" y="-530576"/>
            <a:ext cx="1947030" cy="4708661"/>
          </a:xfrm>
          <a:prstGeom prst="rect">
            <a:avLst/>
          </a:prstGeom>
          <a:noFill/>
        </p:spPr>
        <p:txBody>
          <a:bodyPr wrap="square" rtlCol="0">
            <a:spAutoFit/>
          </a:bodyPr>
          <a:lstStyle/>
          <a:p>
            <a:r>
              <a:rPr lang="en-US" sz="29998" b="0" dirty="0">
                <a:solidFill>
                  <a:schemeClr val="accent1"/>
                </a:solidFill>
                <a:latin typeface="+mj-lt"/>
              </a:rPr>
              <a:t>“ </a:t>
            </a:r>
            <a:endParaRPr lang="nl-BE" sz="29998" b="0" dirty="0">
              <a:solidFill>
                <a:schemeClr val="accent1"/>
              </a:solidFill>
              <a:latin typeface="+mj-lt"/>
            </a:endParaRPr>
          </a:p>
        </p:txBody>
      </p:sp>
    </p:spTree>
    <p:extLst>
      <p:ext uri="{BB962C8B-B14F-4D97-AF65-F5344CB8AC3E}">
        <p14:creationId xmlns:p14="http://schemas.microsoft.com/office/powerpoint/2010/main" val="32806450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Algemeen_01">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A0088BA-50E3-453A-B4A0-8CCF8ED49B02}"/>
              </a:ext>
            </a:extLst>
          </p:cNvPr>
          <p:cNvSpPr>
            <a:spLocks noGrp="1"/>
          </p:cNvSpPr>
          <p:nvPr>
            <p:ph type="title" hasCustomPrompt="1"/>
          </p:nvPr>
        </p:nvSpPr>
        <p:spPr>
          <a:xfrm>
            <a:off x="838200" y="365126"/>
            <a:ext cx="10515600" cy="703511"/>
          </a:xfrm>
          <a:prstGeom prst="rect">
            <a:avLst/>
          </a:prstGeom>
        </p:spPr>
        <p:txBody>
          <a:bodyPr/>
          <a:lstStyle>
            <a:lvl1pPr>
              <a:defRPr/>
            </a:lvl1pPr>
          </a:lstStyle>
          <a:p>
            <a:r>
              <a:rPr lang="nl-NL"/>
              <a:t>Hoofdtitel</a:t>
            </a:r>
            <a:endParaRPr lang="nl-BE"/>
          </a:p>
        </p:txBody>
      </p:sp>
      <p:sp>
        <p:nvSpPr>
          <p:cNvPr id="3" name="Tijdelijke aanduiding voor inhoud 2">
            <a:extLst>
              <a:ext uri="{FF2B5EF4-FFF2-40B4-BE49-F238E27FC236}">
                <a16:creationId xmlns:a16="http://schemas.microsoft.com/office/drawing/2014/main" id="{39A00E47-68C0-4DBD-AB0F-CD7342B025EA}"/>
              </a:ext>
            </a:extLst>
          </p:cNvPr>
          <p:cNvSpPr>
            <a:spLocks noGrp="1"/>
          </p:cNvSpPr>
          <p:nvPr>
            <p:ph idx="1" hasCustomPrompt="1"/>
          </p:nvPr>
        </p:nvSpPr>
        <p:spPr>
          <a:xfrm>
            <a:off x="838200" y="1879101"/>
            <a:ext cx="10515600" cy="4297862"/>
          </a:xfrm>
        </p:spPr>
        <p:txBody>
          <a:bodyPr/>
          <a:lstStyle>
            <a:lvl1pPr>
              <a:defRPr/>
            </a:lvl1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lvl1pPr>
              <a:defRPr/>
            </a:lvl1p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lvl1pPr>
              <a:defRPr/>
            </a:lvl1pPr>
          </a:lstStyle>
          <a:p>
            <a:fld id="{1EABE038-A425-4CC0-917A-1DC3ED725B2E}" type="slidenum">
              <a:rPr lang="nl-BE" smtClean="0"/>
              <a:pPr/>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400"/>
          </a:p>
        </p:txBody>
      </p:sp>
      <p:sp>
        <p:nvSpPr>
          <p:cNvPr id="12" name="Tijdelijke aanduiding voor tekst 9">
            <a:extLst>
              <a:ext uri="{FF2B5EF4-FFF2-40B4-BE49-F238E27FC236}">
                <a16:creationId xmlns:a16="http://schemas.microsoft.com/office/drawing/2014/main" id="{C8409B7C-6B97-4FAC-AD35-6F8F386B3CAB}"/>
              </a:ext>
            </a:extLst>
          </p:cNvPr>
          <p:cNvSpPr>
            <a:spLocks noGrp="1"/>
          </p:cNvSpPr>
          <p:nvPr>
            <p:ph type="body" sz="quarter" idx="13" hasCustomPrompt="1"/>
          </p:nvPr>
        </p:nvSpPr>
        <p:spPr>
          <a:xfrm>
            <a:off x="838201" y="1241551"/>
            <a:ext cx="10515599" cy="464637"/>
          </a:xfrm>
        </p:spPr>
        <p:txBody>
          <a:bodyPr anchor="ctr"/>
          <a:lstStyle>
            <a:lvl1pPr>
              <a:defRPr sz="2400" b="1" cap="all" baseline="0">
                <a:solidFill>
                  <a:schemeClr val="accent6"/>
                </a:solidFill>
              </a:defRPr>
            </a:lvl1pPr>
          </a:lstStyle>
          <a:p>
            <a:pPr lvl="0"/>
            <a:r>
              <a:rPr lang="nl-BE"/>
              <a:t>TUSSENTITEL</a:t>
            </a:r>
          </a:p>
        </p:txBody>
      </p:sp>
    </p:spTree>
    <p:extLst>
      <p:ext uri="{BB962C8B-B14F-4D97-AF65-F5344CB8AC3E}">
        <p14:creationId xmlns:p14="http://schemas.microsoft.com/office/powerpoint/2010/main" val="22583408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Tijdslijn">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A0088BA-50E3-453A-B4A0-8CCF8ED49B02}"/>
              </a:ext>
            </a:extLst>
          </p:cNvPr>
          <p:cNvSpPr>
            <a:spLocks noGrp="1"/>
          </p:cNvSpPr>
          <p:nvPr>
            <p:ph type="title" hasCustomPrompt="1"/>
          </p:nvPr>
        </p:nvSpPr>
        <p:spPr>
          <a:xfrm>
            <a:off x="838200" y="365126"/>
            <a:ext cx="10515600" cy="703511"/>
          </a:xfrm>
          <a:prstGeom prst="rect">
            <a:avLst/>
          </a:prstGeom>
        </p:spPr>
        <p:txBody>
          <a:bodyPr/>
          <a:lstStyle>
            <a:lvl1pPr>
              <a:defRPr/>
            </a:lvl1pPr>
          </a:lstStyle>
          <a:p>
            <a:r>
              <a:rPr lang="nl-NL"/>
              <a:t>Hoofdtitel</a:t>
            </a:r>
            <a:endParaRPr lang="nl-BE"/>
          </a:p>
        </p:txBody>
      </p:sp>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lvl1pPr>
              <a:defRPr/>
            </a:lvl1p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lvl1pPr>
              <a:defRPr/>
            </a:lvl1pPr>
          </a:lstStyle>
          <a:p>
            <a:fld id="{1EABE038-A425-4CC0-917A-1DC3ED725B2E}" type="slidenum">
              <a:rPr lang="nl-BE" smtClean="0"/>
              <a:pPr/>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400"/>
          </a:p>
        </p:txBody>
      </p:sp>
      <p:sp>
        <p:nvSpPr>
          <p:cNvPr id="36" name="Tijdelijke aanduiding voor tekst 3">
            <a:extLst>
              <a:ext uri="{FF2B5EF4-FFF2-40B4-BE49-F238E27FC236}">
                <a16:creationId xmlns:a16="http://schemas.microsoft.com/office/drawing/2014/main" id="{59F1918E-2D9A-4682-9C06-02A86885AC86}"/>
              </a:ext>
            </a:extLst>
          </p:cNvPr>
          <p:cNvSpPr>
            <a:spLocks noGrp="1"/>
          </p:cNvSpPr>
          <p:nvPr>
            <p:ph type="body" sz="quarter" idx="59" hasCustomPrompt="1"/>
          </p:nvPr>
        </p:nvSpPr>
        <p:spPr>
          <a:xfrm>
            <a:off x="1072477" y="2632968"/>
            <a:ext cx="1793875" cy="561975"/>
          </a:xfrm>
          <a:prstGeom prst="borderCallout1">
            <a:avLst>
              <a:gd name="adj1" fmla="val 109419"/>
              <a:gd name="adj2" fmla="val 49881"/>
              <a:gd name="adj3" fmla="val 281483"/>
              <a:gd name="adj4" fmla="val 49929"/>
            </a:avLst>
          </a:prstGeom>
          <a:solidFill>
            <a:schemeClr val="accent4"/>
          </a:solidFill>
          <a:ln w="25400">
            <a:solidFill>
              <a:schemeClr val="accent4"/>
            </a:solidFill>
            <a:tailEnd type="triangle" w="lg" len="lg"/>
          </a:ln>
        </p:spPr>
        <p:txBody>
          <a:bodyPr tIns="36000" rtlCol="0" anchor="t"/>
          <a:lstStyle>
            <a:lvl1pPr marL="0" indent="0" algn="ctr">
              <a:buNone/>
              <a:defRPr sz="1600">
                <a:solidFill>
                  <a:schemeClr val="bg1"/>
                </a:solidFill>
              </a:defRPr>
            </a:lvl1pPr>
          </a:lstStyle>
          <a:p>
            <a:pPr lvl="0" rtl="0"/>
            <a:r>
              <a:rPr lang="nl-NL" noProof="0"/>
              <a:t>Titel item lijn</a:t>
            </a:r>
          </a:p>
        </p:txBody>
      </p:sp>
      <p:sp>
        <p:nvSpPr>
          <p:cNvPr id="39" name="Tijdelijke aanduiding voor tekst 38">
            <a:extLst>
              <a:ext uri="{FF2B5EF4-FFF2-40B4-BE49-F238E27FC236}">
                <a16:creationId xmlns:a16="http://schemas.microsoft.com/office/drawing/2014/main" id="{7AB9D9A0-7B32-4859-BC39-A14A1EC604AA}"/>
              </a:ext>
            </a:extLst>
          </p:cNvPr>
          <p:cNvSpPr>
            <a:spLocks noGrp="1"/>
          </p:cNvSpPr>
          <p:nvPr>
            <p:ph type="body" sz="quarter" idx="61" hasCustomPrompt="1"/>
          </p:nvPr>
        </p:nvSpPr>
        <p:spPr>
          <a:xfrm>
            <a:off x="254691" y="4231701"/>
            <a:ext cx="445280" cy="231988"/>
          </a:xfrm>
        </p:spPr>
        <p:txBody>
          <a:bodyPr>
            <a:normAutofit/>
          </a:bodyPr>
          <a:lstStyle>
            <a:lvl1pPr algn="ctr">
              <a:defRPr sz="1000" b="1"/>
            </a:lvl1pPr>
            <a:lvl4pPr>
              <a:defRPr sz="1000"/>
            </a:lvl4pPr>
          </a:lstStyle>
          <a:p>
            <a:pPr lvl="0"/>
            <a:r>
              <a:rPr lang="nl-BE"/>
              <a:t>jan</a:t>
            </a:r>
          </a:p>
        </p:txBody>
      </p:sp>
      <p:sp>
        <p:nvSpPr>
          <p:cNvPr id="63" name="Tijdelijke aanduiding voor tekst 38">
            <a:extLst>
              <a:ext uri="{FF2B5EF4-FFF2-40B4-BE49-F238E27FC236}">
                <a16:creationId xmlns:a16="http://schemas.microsoft.com/office/drawing/2014/main" id="{C0BE439F-A68C-42F7-B4B3-13A3EC0D805A}"/>
              </a:ext>
            </a:extLst>
          </p:cNvPr>
          <p:cNvSpPr>
            <a:spLocks noGrp="1"/>
          </p:cNvSpPr>
          <p:nvPr>
            <p:ph type="body" sz="quarter" idx="62" hasCustomPrompt="1"/>
          </p:nvPr>
        </p:nvSpPr>
        <p:spPr>
          <a:xfrm>
            <a:off x="753728" y="4231701"/>
            <a:ext cx="445280" cy="231988"/>
          </a:xfrm>
        </p:spPr>
        <p:txBody>
          <a:bodyPr>
            <a:normAutofit/>
          </a:bodyPr>
          <a:lstStyle>
            <a:lvl1pPr algn="ctr">
              <a:defRPr sz="1000" b="1"/>
            </a:lvl1pPr>
            <a:lvl4pPr>
              <a:defRPr sz="1000"/>
            </a:lvl4pPr>
          </a:lstStyle>
          <a:p>
            <a:pPr lvl="0"/>
            <a:r>
              <a:rPr lang="nl-BE"/>
              <a:t>feb</a:t>
            </a:r>
          </a:p>
        </p:txBody>
      </p:sp>
      <p:sp>
        <p:nvSpPr>
          <p:cNvPr id="66" name="Tijdelijke aanduiding voor tekst 38">
            <a:extLst>
              <a:ext uri="{FF2B5EF4-FFF2-40B4-BE49-F238E27FC236}">
                <a16:creationId xmlns:a16="http://schemas.microsoft.com/office/drawing/2014/main" id="{39C42931-DDDB-4AE5-A08B-B89D04F15F41}"/>
              </a:ext>
            </a:extLst>
          </p:cNvPr>
          <p:cNvSpPr>
            <a:spLocks noGrp="1"/>
          </p:cNvSpPr>
          <p:nvPr>
            <p:ph type="body" sz="quarter" idx="63" hasCustomPrompt="1"/>
          </p:nvPr>
        </p:nvSpPr>
        <p:spPr>
          <a:xfrm>
            <a:off x="1252765" y="4231701"/>
            <a:ext cx="445280" cy="231988"/>
          </a:xfrm>
        </p:spPr>
        <p:txBody>
          <a:bodyPr>
            <a:normAutofit/>
          </a:bodyPr>
          <a:lstStyle>
            <a:lvl1pPr algn="ctr">
              <a:defRPr sz="1000" b="1"/>
            </a:lvl1pPr>
            <a:lvl4pPr>
              <a:defRPr sz="1000"/>
            </a:lvl4pPr>
          </a:lstStyle>
          <a:p>
            <a:pPr lvl="0"/>
            <a:r>
              <a:rPr lang="nl-BE"/>
              <a:t>mrt</a:t>
            </a:r>
          </a:p>
        </p:txBody>
      </p:sp>
      <p:sp>
        <p:nvSpPr>
          <p:cNvPr id="67" name="Tijdelijke aanduiding voor tekst 38">
            <a:extLst>
              <a:ext uri="{FF2B5EF4-FFF2-40B4-BE49-F238E27FC236}">
                <a16:creationId xmlns:a16="http://schemas.microsoft.com/office/drawing/2014/main" id="{C98792DD-90CB-4010-933D-732FE842AEEF}"/>
              </a:ext>
            </a:extLst>
          </p:cNvPr>
          <p:cNvSpPr>
            <a:spLocks noGrp="1"/>
          </p:cNvSpPr>
          <p:nvPr>
            <p:ph type="body" sz="quarter" idx="64" hasCustomPrompt="1"/>
          </p:nvPr>
        </p:nvSpPr>
        <p:spPr>
          <a:xfrm>
            <a:off x="1751802" y="4231701"/>
            <a:ext cx="445280" cy="231988"/>
          </a:xfrm>
        </p:spPr>
        <p:txBody>
          <a:bodyPr>
            <a:normAutofit/>
          </a:bodyPr>
          <a:lstStyle>
            <a:lvl1pPr algn="ctr">
              <a:defRPr sz="1000" b="1"/>
            </a:lvl1pPr>
            <a:lvl4pPr>
              <a:defRPr sz="1000"/>
            </a:lvl4pPr>
          </a:lstStyle>
          <a:p>
            <a:pPr lvl="0"/>
            <a:r>
              <a:rPr lang="nl-BE"/>
              <a:t>apr</a:t>
            </a:r>
          </a:p>
        </p:txBody>
      </p:sp>
      <p:sp>
        <p:nvSpPr>
          <p:cNvPr id="68" name="Tijdelijke aanduiding voor tekst 38">
            <a:extLst>
              <a:ext uri="{FF2B5EF4-FFF2-40B4-BE49-F238E27FC236}">
                <a16:creationId xmlns:a16="http://schemas.microsoft.com/office/drawing/2014/main" id="{3F27A854-DD8E-4C81-99B4-3EEED625D6B1}"/>
              </a:ext>
            </a:extLst>
          </p:cNvPr>
          <p:cNvSpPr>
            <a:spLocks noGrp="1"/>
          </p:cNvSpPr>
          <p:nvPr>
            <p:ph type="body" sz="quarter" idx="65" hasCustomPrompt="1"/>
          </p:nvPr>
        </p:nvSpPr>
        <p:spPr>
          <a:xfrm>
            <a:off x="2250839" y="4231701"/>
            <a:ext cx="445280" cy="231988"/>
          </a:xfrm>
        </p:spPr>
        <p:txBody>
          <a:bodyPr>
            <a:normAutofit/>
          </a:bodyPr>
          <a:lstStyle>
            <a:lvl1pPr algn="ctr">
              <a:defRPr sz="1000" b="1"/>
            </a:lvl1pPr>
            <a:lvl4pPr>
              <a:defRPr sz="1000"/>
            </a:lvl4pPr>
          </a:lstStyle>
          <a:p>
            <a:pPr lvl="0"/>
            <a:r>
              <a:rPr lang="nl-BE"/>
              <a:t>mei</a:t>
            </a:r>
          </a:p>
        </p:txBody>
      </p:sp>
      <p:sp>
        <p:nvSpPr>
          <p:cNvPr id="69" name="Tijdelijke aanduiding voor tekst 38">
            <a:extLst>
              <a:ext uri="{FF2B5EF4-FFF2-40B4-BE49-F238E27FC236}">
                <a16:creationId xmlns:a16="http://schemas.microsoft.com/office/drawing/2014/main" id="{87EA8B4E-D3FB-481B-86FB-20D1523B0919}"/>
              </a:ext>
            </a:extLst>
          </p:cNvPr>
          <p:cNvSpPr>
            <a:spLocks noGrp="1"/>
          </p:cNvSpPr>
          <p:nvPr>
            <p:ph type="body" sz="quarter" idx="66" hasCustomPrompt="1"/>
          </p:nvPr>
        </p:nvSpPr>
        <p:spPr>
          <a:xfrm>
            <a:off x="2749876" y="4231701"/>
            <a:ext cx="445280" cy="231988"/>
          </a:xfrm>
        </p:spPr>
        <p:txBody>
          <a:bodyPr>
            <a:normAutofit/>
          </a:bodyPr>
          <a:lstStyle>
            <a:lvl1pPr algn="ctr">
              <a:defRPr sz="1000" b="1"/>
            </a:lvl1pPr>
            <a:lvl4pPr>
              <a:defRPr sz="1000"/>
            </a:lvl4pPr>
          </a:lstStyle>
          <a:p>
            <a:pPr lvl="0"/>
            <a:r>
              <a:rPr lang="nl-BE"/>
              <a:t>jun</a:t>
            </a:r>
          </a:p>
        </p:txBody>
      </p:sp>
      <p:sp>
        <p:nvSpPr>
          <p:cNvPr id="70" name="Tijdelijke aanduiding voor tekst 38">
            <a:extLst>
              <a:ext uri="{FF2B5EF4-FFF2-40B4-BE49-F238E27FC236}">
                <a16:creationId xmlns:a16="http://schemas.microsoft.com/office/drawing/2014/main" id="{DD3451E5-6398-49C5-B4F7-FEFFDC08CE67}"/>
              </a:ext>
            </a:extLst>
          </p:cNvPr>
          <p:cNvSpPr>
            <a:spLocks noGrp="1"/>
          </p:cNvSpPr>
          <p:nvPr>
            <p:ph type="body" sz="quarter" idx="67" hasCustomPrompt="1"/>
          </p:nvPr>
        </p:nvSpPr>
        <p:spPr>
          <a:xfrm>
            <a:off x="3248913" y="4231701"/>
            <a:ext cx="445280" cy="231988"/>
          </a:xfrm>
        </p:spPr>
        <p:txBody>
          <a:bodyPr>
            <a:normAutofit/>
          </a:bodyPr>
          <a:lstStyle>
            <a:lvl1pPr algn="ctr">
              <a:defRPr sz="1000" b="1"/>
            </a:lvl1pPr>
            <a:lvl4pPr>
              <a:defRPr sz="1000"/>
            </a:lvl4pPr>
          </a:lstStyle>
          <a:p>
            <a:pPr lvl="0"/>
            <a:r>
              <a:rPr lang="nl-BE"/>
              <a:t>jul</a:t>
            </a:r>
          </a:p>
        </p:txBody>
      </p:sp>
      <p:sp>
        <p:nvSpPr>
          <p:cNvPr id="71" name="Tijdelijke aanduiding voor tekst 38">
            <a:extLst>
              <a:ext uri="{FF2B5EF4-FFF2-40B4-BE49-F238E27FC236}">
                <a16:creationId xmlns:a16="http://schemas.microsoft.com/office/drawing/2014/main" id="{C00E7DE8-5895-4F52-A812-75A45EF18996}"/>
              </a:ext>
            </a:extLst>
          </p:cNvPr>
          <p:cNvSpPr>
            <a:spLocks noGrp="1"/>
          </p:cNvSpPr>
          <p:nvPr>
            <p:ph type="body" sz="quarter" idx="68" hasCustomPrompt="1"/>
          </p:nvPr>
        </p:nvSpPr>
        <p:spPr>
          <a:xfrm>
            <a:off x="3747950" y="4231701"/>
            <a:ext cx="445280" cy="231988"/>
          </a:xfrm>
        </p:spPr>
        <p:txBody>
          <a:bodyPr>
            <a:normAutofit/>
          </a:bodyPr>
          <a:lstStyle>
            <a:lvl1pPr algn="ctr">
              <a:defRPr sz="1000" b="1"/>
            </a:lvl1pPr>
            <a:lvl4pPr>
              <a:defRPr sz="1000"/>
            </a:lvl4pPr>
          </a:lstStyle>
          <a:p>
            <a:pPr lvl="0"/>
            <a:r>
              <a:rPr lang="nl-BE"/>
              <a:t>aug</a:t>
            </a:r>
          </a:p>
        </p:txBody>
      </p:sp>
      <p:sp>
        <p:nvSpPr>
          <p:cNvPr id="72" name="Tijdelijke aanduiding voor tekst 38">
            <a:extLst>
              <a:ext uri="{FF2B5EF4-FFF2-40B4-BE49-F238E27FC236}">
                <a16:creationId xmlns:a16="http://schemas.microsoft.com/office/drawing/2014/main" id="{7B88905F-E9AF-483D-8A85-FCB2D934CC9A}"/>
              </a:ext>
            </a:extLst>
          </p:cNvPr>
          <p:cNvSpPr>
            <a:spLocks noGrp="1"/>
          </p:cNvSpPr>
          <p:nvPr>
            <p:ph type="body" sz="quarter" idx="69" hasCustomPrompt="1"/>
          </p:nvPr>
        </p:nvSpPr>
        <p:spPr>
          <a:xfrm>
            <a:off x="4246987" y="4231701"/>
            <a:ext cx="445280" cy="231988"/>
          </a:xfrm>
        </p:spPr>
        <p:txBody>
          <a:bodyPr>
            <a:normAutofit/>
          </a:bodyPr>
          <a:lstStyle>
            <a:lvl1pPr algn="ctr">
              <a:defRPr sz="1000" b="1"/>
            </a:lvl1pPr>
            <a:lvl4pPr>
              <a:defRPr sz="1000"/>
            </a:lvl4pPr>
          </a:lstStyle>
          <a:p>
            <a:pPr lvl="0"/>
            <a:r>
              <a:rPr lang="nl-BE"/>
              <a:t>sep</a:t>
            </a:r>
          </a:p>
        </p:txBody>
      </p:sp>
      <p:sp>
        <p:nvSpPr>
          <p:cNvPr id="73" name="Tijdelijke aanduiding voor tekst 38">
            <a:extLst>
              <a:ext uri="{FF2B5EF4-FFF2-40B4-BE49-F238E27FC236}">
                <a16:creationId xmlns:a16="http://schemas.microsoft.com/office/drawing/2014/main" id="{CA04EC21-9D3A-4928-A014-54F3133E79B5}"/>
              </a:ext>
            </a:extLst>
          </p:cNvPr>
          <p:cNvSpPr>
            <a:spLocks noGrp="1"/>
          </p:cNvSpPr>
          <p:nvPr>
            <p:ph type="body" sz="quarter" idx="70" hasCustomPrompt="1"/>
          </p:nvPr>
        </p:nvSpPr>
        <p:spPr>
          <a:xfrm>
            <a:off x="4746024" y="4231701"/>
            <a:ext cx="445280" cy="231988"/>
          </a:xfrm>
        </p:spPr>
        <p:txBody>
          <a:bodyPr>
            <a:normAutofit/>
          </a:bodyPr>
          <a:lstStyle>
            <a:lvl1pPr algn="ctr">
              <a:defRPr sz="1000" b="1"/>
            </a:lvl1pPr>
            <a:lvl4pPr>
              <a:defRPr sz="1000"/>
            </a:lvl4pPr>
          </a:lstStyle>
          <a:p>
            <a:pPr lvl="0"/>
            <a:r>
              <a:rPr lang="nl-BE"/>
              <a:t>okt</a:t>
            </a:r>
          </a:p>
        </p:txBody>
      </p:sp>
      <p:sp>
        <p:nvSpPr>
          <p:cNvPr id="74" name="Tijdelijke aanduiding voor tekst 38">
            <a:extLst>
              <a:ext uri="{FF2B5EF4-FFF2-40B4-BE49-F238E27FC236}">
                <a16:creationId xmlns:a16="http://schemas.microsoft.com/office/drawing/2014/main" id="{F4C2F111-474D-479E-B078-4EA530922D1C}"/>
              </a:ext>
            </a:extLst>
          </p:cNvPr>
          <p:cNvSpPr>
            <a:spLocks noGrp="1"/>
          </p:cNvSpPr>
          <p:nvPr>
            <p:ph type="body" sz="quarter" idx="71" hasCustomPrompt="1"/>
          </p:nvPr>
        </p:nvSpPr>
        <p:spPr>
          <a:xfrm>
            <a:off x="5245061" y="4231701"/>
            <a:ext cx="445280" cy="231988"/>
          </a:xfrm>
        </p:spPr>
        <p:txBody>
          <a:bodyPr>
            <a:normAutofit/>
          </a:bodyPr>
          <a:lstStyle>
            <a:lvl1pPr algn="ctr">
              <a:defRPr sz="1000" b="1"/>
            </a:lvl1pPr>
            <a:lvl4pPr>
              <a:defRPr sz="1000"/>
            </a:lvl4pPr>
          </a:lstStyle>
          <a:p>
            <a:pPr lvl="0"/>
            <a:r>
              <a:rPr lang="nl-BE"/>
              <a:t>nov</a:t>
            </a:r>
          </a:p>
        </p:txBody>
      </p:sp>
      <p:sp>
        <p:nvSpPr>
          <p:cNvPr id="75" name="Tijdelijke aanduiding voor tekst 38">
            <a:extLst>
              <a:ext uri="{FF2B5EF4-FFF2-40B4-BE49-F238E27FC236}">
                <a16:creationId xmlns:a16="http://schemas.microsoft.com/office/drawing/2014/main" id="{8BE915FA-1E68-4A62-8DCB-236AF25F895B}"/>
              </a:ext>
            </a:extLst>
          </p:cNvPr>
          <p:cNvSpPr>
            <a:spLocks noGrp="1"/>
          </p:cNvSpPr>
          <p:nvPr>
            <p:ph type="body" sz="quarter" idx="72" hasCustomPrompt="1"/>
          </p:nvPr>
        </p:nvSpPr>
        <p:spPr>
          <a:xfrm>
            <a:off x="5744098" y="4231701"/>
            <a:ext cx="445280" cy="231988"/>
          </a:xfrm>
        </p:spPr>
        <p:txBody>
          <a:bodyPr>
            <a:normAutofit/>
          </a:bodyPr>
          <a:lstStyle>
            <a:lvl1pPr algn="ctr">
              <a:defRPr sz="1000" b="1"/>
            </a:lvl1pPr>
            <a:lvl4pPr>
              <a:defRPr sz="1000"/>
            </a:lvl4pPr>
          </a:lstStyle>
          <a:p>
            <a:pPr lvl="0"/>
            <a:r>
              <a:rPr lang="nl-BE"/>
              <a:t>dec</a:t>
            </a:r>
          </a:p>
        </p:txBody>
      </p:sp>
      <p:sp>
        <p:nvSpPr>
          <p:cNvPr id="76" name="Tijdelijke aanduiding voor tekst 38">
            <a:extLst>
              <a:ext uri="{FF2B5EF4-FFF2-40B4-BE49-F238E27FC236}">
                <a16:creationId xmlns:a16="http://schemas.microsoft.com/office/drawing/2014/main" id="{CD9518E9-B08F-4048-A5A7-A3FB24568D12}"/>
              </a:ext>
            </a:extLst>
          </p:cNvPr>
          <p:cNvSpPr>
            <a:spLocks noGrp="1"/>
          </p:cNvSpPr>
          <p:nvPr>
            <p:ph type="body" sz="quarter" idx="73" hasCustomPrompt="1"/>
          </p:nvPr>
        </p:nvSpPr>
        <p:spPr>
          <a:xfrm>
            <a:off x="6243135" y="4231701"/>
            <a:ext cx="445280" cy="231988"/>
          </a:xfrm>
        </p:spPr>
        <p:txBody>
          <a:bodyPr>
            <a:normAutofit/>
          </a:bodyPr>
          <a:lstStyle>
            <a:lvl1pPr algn="ctr">
              <a:defRPr sz="1000" b="1"/>
            </a:lvl1pPr>
            <a:lvl4pPr>
              <a:defRPr sz="1000"/>
            </a:lvl4pPr>
          </a:lstStyle>
          <a:p>
            <a:pPr lvl="0"/>
            <a:r>
              <a:rPr lang="nl-BE"/>
              <a:t>jan</a:t>
            </a:r>
          </a:p>
        </p:txBody>
      </p:sp>
      <p:sp>
        <p:nvSpPr>
          <p:cNvPr id="77" name="Tijdelijke aanduiding voor tekst 38">
            <a:extLst>
              <a:ext uri="{FF2B5EF4-FFF2-40B4-BE49-F238E27FC236}">
                <a16:creationId xmlns:a16="http://schemas.microsoft.com/office/drawing/2014/main" id="{B783AE82-9304-4D97-9641-7877BA1B7155}"/>
              </a:ext>
            </a:extLst>
          </p:cNvPr>
          <p:cNvSpPr>
            <a:spLocks noGrp="1"/>
          </p:cNvSpPr>
          <p:nvPr>
            <p:ph type="body" sz="quarter" idx="74" hasCustomPrompt="1"/>
          </p:nvPr>
        </p:nvSpPr>
        <p:spPr>
          <a:xfrm>
            <a:off x="6742172" y="4231701"/>
            <a:ext cx="445280" cy="231988"/>
          </a:xfrm>
        </p:spPr>
        <p:txBody>
          <a:bodyPr>
            <a:normAutofit/>
          </a:bodyPr>
          <a:lstStyle>
            <a:lvl1pPr algn="ctr">
              <a:defRPr sz="1000" b="1"/>
            </a:lvl1pPr>
            <a:lvl4pPr>
              <a:defRPr sz="1000"/>
            </a:lvl4pPr>
          </a:lstStyle>
          <a:p>
            <a:pPr lvl="0"/>
            <a:r>
              <a:rPr lang="nl-BE"/>
              <a:t>feb</a:t>
            </a:r>
          </a:p>
        </p:txBody>
      </p:sp>
      <p:sp>
        <p:nvSpPr>
          <p:cNvPr id="78" name="Tijdelijke aanduiding voor tekst 38">
            <a:extLst>
              <a:ext uri="{FF2B5EF4-FFF2-40B4-BE49-F238E27FC236}">
                <a16:creationId xmlns:a16="http://schemas.microsoft.com/office/drawing/2014/main" id="{7DB650D2-ABA6-4D0C-A436-EBEB22057410}"/>
              </a:ext>
            </a:extLst>
          </p:cNvPr>
          <p:cNvSpPr>
            <a:spLocks noGrp="1"/>
          </p:cNvSpPr>
          <p:nvPr>
            <p:ph type="body" sz="quarter" idx="75" hasCustomPrompt="1"/>
          </p:nvPr>
        </p:nvSpPr>
        <p:spPr>
          <a:xfrm>
            <a:off x="7241209" y="4231701"/>
            <a:ext cx="445280" cy="231988"/>
          </a:xfrm>
        </p:spPr>
        <p:txBody>
          <a:bodyPr>
            <a:normAutofit/>
          </a:bodyPr>
          <a:lstStyle>
            <a:lvl1pPr algn="ctr">
              <a:defRPr sz="1000" b="1"/>
            </a:lvl1pPr>
            <a:lvl4pPr>
              <a:defRPr sz="1000"/>
            </a:lvl4pPr>
          </a:lstStyle>
          <a:p>
            <a:pPr lvl="0"/>
            <a:r>
              <a:rPr lang="nl-BE"/>
              <a:t>mrt</a:t>
            </a:r>
          </a:p>
        </p:txBody>
      </p:sp>
      <p:sp>
        <p:nvSpPr>
          <p:cNvPr id="79" name="Tijdelijke aanduiding voor tekst 38">
            <a:extLst>
              <a:ext uri="{FF2B5EF4-FFF2-40B4-BE49-F238E27FC236}">
                <a16:creationId xmlns:a16="http://schemas.microsoft.com/office/drawing/2014/main" id="{9AF9C4A8-9B3F-476A-95A5-4E522EEF2504}"/>
              </a:ext>
            </a:extLst>
          </p:cNvPr>
          <p:cNvSpPr>
            <a:spLocks noGrp="1"/>
          </p:cNvSpPr>
          <p:nvPr>
            <p:ph type="body" sz="quarter" idx="76" hasCustomPrompt="1"/>
          </p:nvPr>
        </p:nvSpPr>
        <p:spPr>
          <a:xfrm>
            <a:off x="7740246" y="4231701"/>
            <a:ext cx="445280" cy="231988"/>
          </a:xfrm>
        </p:spPr>
        <p:txBody>
          <a:bodyPr>
            <a:normAutofit/>
          </a:bodyPr>
          <a:lstStyle>
            <a:lvl1pPr algn="ctr">
              <a:defRPr sz="1000" b="1"/>
            </a:lvl1pPr>
            <a:lvl4pPr>
              <a:defRPr sz="1000"/>
            </a:lvl4pPr>
          </a:lstStyle>
          <a:p>
            <a:pPr lvl="0"/>
            <a:r>
              <a:rPr lang="nl-BE"/>
              <a:t>apr</a:t>
            </a:r>
          </a:p>
        </p:txBody>
      </p:sp>
      <p:sp>
        <p:nvSpPr>
          <p:cNvPr id="80" name="Tijdelijke aanduiding voor tekst 38">
            <a:extLst>
              <a:ext uri="{FF2B5EF4-FFF2-40B4-BE49-F238E27FC236}">
                <a16:creationId xmlns:a16="http://schemas.microsoft.com/office/drawing/2014/main" id="{A798A2B0-846C-4ADB-9381-3AD6F967EFEB}"/>
              </a:ext>
            </a:extLst>
          </p:cNvPr>
          <p:cNvSpPr>
            <a:spLocks noGrp="1"/>
          </p:cNvSpPr>
          <p:nvPr>
            <p:ph type="body" sz="quarter" idx="77" hasCustomPrompt="1"/>
          </p:nvPr>
        </p:nvSpPr>
        <p:spPr>
          <a:xfrm>
            <a:off x="8239283" y="4231701"/>
            <a:ext cx="445280" cy="231988"/>
          </a:xfrm>
        </p:spPr>
        <p:txBody>
          <a:bodyPr>
            <a:normAutofit/>
          </a:bodyPr>
          <a:lstStyle>
            <a:lvl1pPr algn="ctr">
              <a:defRPr sz="1000" b="1"/>
            </a:lvl1pPr>
            <a:lvl4pPr>
              <a:defRPr sz="1000"/>
            </a:lvl4pPr>
          </a:lstStyle>
          <a:p>
            <a:pPr lvl="0"/>
            <a:r>
              <a:rPr lang="nl-BE"/>
              <a:t>mei</a:t>
            </a:r>
          </a:p>
        </p:txBody>
      </p:sp>
      <p:sp>
        <p:nvSpPr>
          <p:cNvPr id="81" name="Tijdelijke aanduiding voor tekst 38">
            <a:extLst>
              <a:ext uri="{FF2B5EF4-FFF2-40B4-BE49-F238E27FC236}">
                <a16:creationId xmlns:a16="http://schemas.microsoft.com/office/drawing/2014/main" id="{13E03CAB-FE4B-4F41-9A1F-5A281CF7702D}"/>
              </a:ext>
            </a:extLst>
          </p:cNvPr>
          <p:cNvSpPr>
            <a:spLocks noGrp="1"/>
          </p:cNvSpPr>
          <p:nvPr>
            <p:ph type="body" sz="quarter" idx="78" hasCustomPrompt="1"/>
          </p:nvPr>
        </p:nvSpPr>
        <p:spPr>
          <a:xfrm>
            <a:off x="8738320" y="4231701"/>
            <a:ext cx="445280" cy="231988"/>
          </a:xfrm>
        </p:spPr>
        <p:txBody>
          <a:bodyPr>
            <a:normAutofit/>
          </a:bodyPr>
          <a:lstStyle>
            <a:lvl1pPr algn="ctr">
              <a:defRPr sz="1000" b="1"/>
            </a:lvl1pPr>
            <a:lvl4pPr>
              <a:defRPr sz="1000"/>
            </a:lvl4pPr>
          </a:lstStyle>
          <a:p>
            <a:pPr lvl="0"/>
            <a:r>
              <a:rPr lang="nl-BE"/>
              <a:t>jun</a:t>
            </a:r>
          </a:p>
        </p:txBody>
      </p:sp>
      <p:sp>
        <p:nvSpPr>
          <p:cNvPr id="82" name="Tijdelijke aanduiding voor tekst 38">
            <a:extLst>
              <a:ext uri="{FF2B5EF4-FFF2-40B4-BE49-F238E27FC236}">
                <a16:creationId xmlns:a16="http://schemas.microsoft.com/office/drawing/2014/main" id="{1C528E84-C793-4F93-9189-DACCC821773A}"/>
              </a:ext>
            </a:extLst>
          </p:cNvPr>
          <p:cNvSpPr>
            <a:spLocks noGrp="1"/>
          </p:cNvSpPr>
          <p:nvPr>
            <p:ph type="body" sz="quarter" idx="79" hasCustomPrompt="1"/>
          </p:nvPr>
        </p:nvSpPr>
        <p:spPr>
          <a:xfrm>
            <a:off x="9237357" y="4231701"/>
            <a:ext cx="445280" cy="231988"/>
          </a:xfrm>
        </p:spPr>
        <p:txBody>
          <a:bodyPr>
            <a:normAutofit/>
          </a:bodyPr>
          <a:lstStyle>
            <a:lvl1pPr algn="ctr">
              <a:defRPr sz="1000" b="1"/>
            </a:lvl1pPr>
            <a:lvl4pPr>
              <a:defRPr sz="1000"/>
            </a:lvl4pPr>
          </a:lstStyle>
          <a:p>
            <a:pPr lvl="0"/>
            <a:r>
              <a:rPr lang="nl-BE"/>
              <a:t>jul</a:t>
            </a:r>
          </a:p>
        </p:txBody>
      </p:sp>
      <p:sp>
        <p:nvSpPr>
          <p:cNvPr id="83" name="Tijdelijke aanduiding voor tekst 38">
            <a:extLst>
              <a:ext uri="{FF2B5EF4-FFF2-40B4-BE49-F238E27FC236}">
                <a16:creationId xmlns:a16="http://schemas.microsoft.com/office/drawing/2014/main" id="{DF0910A1-C04A-4E5D-868D-5C3CBA977C6C}"/>
              </a:ext>
            </a:extLst>
          </p:cNvPr>
          <p:cNvSpPr>
            <a:spLocks noGrp="1"/>
          </p:cNvSpPr>
          <p:nvPr>
            <p:ph type="body" sz="quarter" idx="80" hasCustomPrompt="1"/>
          </p:nvPr>
        </p:nvSpPr>
        <p:spPr>
          <a:xfrm>
            <a:off x="9736394" y="4231701"/>
            <a:ext cx="445280" cy="231988"/>
          </a:xfrm>
        </p:spPr>
        <p:txBody>
          <a:bodyPr>
            <a:normAutofit/>
          </a:bodyPr>
          <a:lstStyle>
            <a:lvl1pPr algn="ctr">
              <a:defRPr sz="1000" b="1"/>
            </a:lvl1pPr>
            <a:lvl4pPr>
              <a:defRPr sz="1000"/>
            </a:lvl4pPr>
          </a:lstStyle>
          <a:p>
            <a:pPr lvl="0"/>
            <a:r>
              <a:rPr lang="nl-BE"/>
              <a:t>aug</a:t>
            </a:r>
          </a:p>
        </p:txBody>
      </p:sp>
      <p:sp>
        <p:nvSpPr>
          <p:cNvPr id="84" name="Tijdelijke aanduiding voor tekst 38">
            <a:extLst>
              <a:ext uri="{FF2B5EF4-FFF2-40B4-BE49-F238E27FC236}">
                <a16:creationId xmlns:a16="http://schemas.microsoft.com/office/drawing/2014/main" id="{7F79CA68-1B19-4CE2-BF1A-F2473B5B981C}"/>
              </a:ext>
            </a:extLst>
          </p:cNvPr>
          <p:cNvSpPr>
            <a:spLocks noGrp="1"/>
          </p:cNvSpPr>
          <p:nvPr>
            <p:ph type="body" sz="quarter" idx="81" hasCustomPrompt="1"/>
          </p:nvPr>
        </p:nvSpPr>
        <p:spPr>
          <a:xfrm>
            <a:off x="10235431" y="4231701"/>
            <a:ext cx="445280" cy="231988"/>
          </a:xfrm>
        </p:spPr>
        <p:txBody>
          <a:bodyPr>
            <a:normAutofit/>
          </a:bodyPr>
          <a:lstStyle>
            <a:lvl1pPr algn="ctr">
              <a:defRPr sz="1000" b="1"/>
            </a:lvl1pPr>
            <a:lvl4pPr>
              <a:defRPr sz="1000"/>
            </a:lvl4pPr>
          </a:lstStyle>
          <a:p>
            <a:pPr lvl="0"/>
            <a:r>
              <a:rPr lang="nl-BE"/>
              <a:t>sep</a:t>
            </a:r>
          </a:p>
        </p:txBody>
      </p:sp>
      <p:sp>
        <p:nvSpPr>
          <p:cNvPr id="85" name="Tijdelijke aanduiding voor tekst 38">
            <a:extLst>
              <a:ext uri="{FF2B5EF4-FFF2-40B4-BE49-F238E27FC236}">
                <a16:creationId xmlns:a16="http://schemas.microsoft.com/office/drawing/2014/main" id="{C1D1927D-7780-49BB-8C4A-8E4B20F3F1AE}"/>
              </a:ext>
            </a:extLst>
          </p:cNvPr>
          <p:cNvSpPr>
            <a:spLocks noGrp="1"/>
          </p:cNvSpPr>
          <p:nvPr>
            <p:ph type="body" sz="quarter" idx="82" hasCustomPrompt="1"/>
          </p:nvPr>
        </p:nvSpPr>
        <p:spPr>
          <a:xfrm>
            <a:off x="10734468" y="4231701"/>
            <a:ext cx="445280" cy="231988"/>
          </a:xfrm>
        </p:spPr>
        <p:txBody>
          <a:bodyPr>
            <a:normAutofit/>
          </a:bodyPr>
          <a:lstStyle>
            <a:lvl1pPr algn="ctr">
              <a:defRPr sz="1000" b="1"/>
            </a:lvl1pPr>
            <a:lvl4pPr>
              <a:defRPr sz="1000"/>
            </a:lvl4pPr>
          </a:lstStyle>
          <a:p>
            <a:pPr lvl="0"/>
            <a:r>
              <a:rPr lang="nl-BE"/>
              <a:t>okt</a:t>
            </a:r>
          </a:p>
        </p:txBody>
      </p:sp>
      <p:sp>
        <p:nvSpPr>
          <p:cNvPr id="86" name="Tijdelijke aanduiding voor tekst 38">
            <a:extLst>
              <a:ext uri="{FF2B5EF4-FFF2-40B4-BE49-F238E27FC236}">
                <a16:creationId xmlns:a16="http://schemas.microsoft.com/office/drawing/2014/main" id="{9BB1EF70-957E-441E-9C69-53308BAD24CA}"/>
              </a:ext>
            </a:extLst>
          </p:cNvPr>
          <p:cNvSpPr>
            <a:spLocks noGrp="1"/>
          </p:cNvSpPr>
          <p:nvPr>
            <p:ph type="body" sz="quarter" idx="83" hasCustomPrompt="1"/>
          </p:nvPr>
        </p:nvSpPr>
        <p:spPr>
          <a:xfrm>
            <a:off x="11233505" y="4231701"/>
            <a:ext cx="445280" cy="231988"/>
          </a:xfrm>
        </p:spPr>
        <p:txBody>
          <a:bodyPr>
            <a:normAutofit/>
          </a:bodyPr>
          <a:lstStyle>
            <a:lvl1pPr algn="ctr">
              <a:defRPr sz="1000" b="1"/>
            </a:lvl1pPr>
            <a:lvl4pPr>
              <a:defRPr sz="1000"/>
            </a:lvl4pPr>
          </a:lstStyle>
          <a:p>
            <a:pPr lvl="0"/>
            <a:r>
              <a:rPr lang="nl-BE"/>
              <a:t>nov</a:t>
            </a:r>
          </a:p>
        </p:txBody>
      </p:sp>
      <p:sp>
        <p:nvSpPr>
          <p:cNvPr id="88" name="Tijdelijke aanduiding voor tekst 38">
            <a:extLst>
              <a:ext uri="{FF2B5EF4-FFF2-40B4-BE49-F238E27FC236}">
                <a16:creationId xmlns:a16="http://schemas.microsoft.com/office/drawing/2014/main" id="{5377F123-0E3C-4A3C-8BB5-4FFC91836089}"/>
              </a:ext>
            </a:extLst>
          </p:cNvPr>
          <p:cNvSpPr>
            <a:spLocks noGrp="1"/>
          </p:cNvSpPr>
          <p:nvPr>
            <p:ph type="body" sz="quarter" idx="84" hasCustomPrompt="1"/>
          </p:nvPr>
        </p:nvSpPr>
        <p:spPr>
          <a:xfrm>
            <a:off x="11732542" y="4231701"/>
            <a:ext cx="445280" cy="231988"/>
          </a:xfrm>
        </p:spPr>
        <p:txBody>
          <a:bodyPr>
            <a:normAutofit/>
          </a:bodyPr>
          <a:lstStyle>
            <a:lvl1pPr algn="ctr">
              <a:defRPr sz="1000" b="1"/>
            </a:lvl1pPr>
            <a:lvl4pPr>
              <a:defRPr sz="1000"/>
            </a:lvl4pPr>
          </a:lstStyle>
          <a:p>
            <a:pPr lvl="0"/>
            <a:r>
              <a:rPr lang="nl-BE"/>
              <a:t>dec</a:t>
            </a:r>
          </a:p>
        </p:txBody>
      </p:sp>
      <p:cxnSp>
        <p:nvCxnSpPr>
          <p:cNvPr id="90" name="Rechte verbindingslijn met pijl 89">
            <a:extLst>
              <a:ext uri="{FF2B5EF4-FFF2-40B4-BE49-F238E27FC236}">
                <a16:creationId xmlns:a16="http://schemas.microsoft.com/office/drawing/2014/main" id="{AB50AF45-24E9-4EB5-9097-17DEABF08CEF}"/>
              </a:ext>
            </a:extLst>
          </p:cNvPr>
          <p:cNvCxnSpPr>
            <a:cxnSpLocks/>
          </p:cNvCxnSpPr>
          <p:nvPr userDrawn="1"/>
        </p:nvCxnSpPr>
        <p:spPr>
          <a:xfrm>
            <a:off x="275958" y="4678322"/>
            <a:ext cx="11916043" cy="36000"/>
          </a:xfrm>
          <a:prstGeom prst="straightConnector1">
            <a:avLst/>
          </a:prstGeom>
          <a:ln w="38100">
            <a:tailEnd type="triangle"/>
          </a:ln>
        </p:spPr>
        <p:style>
          <a:lnRef idx="1">
            <a:schemeClr val="accent3"/>
          </a:lnRef>
          <a:fillRef idx="0">
            <a:schemeClr val="accent3"/>
          </a:fillRef>
          <a:effectRef idx="0">
            <a:schemeClr val="accent3"/>
          </a:effectRef>
          <a:fontRef idx="minor">
            <a:schemeClr val="tx1"/>
          </a:fontRef>
        </p:style>
      </p:cxnSp>
      <p:sp>
        <p:nvSpPr>
          <p:cNvPr id="93" name="Tijdelijke aanduiding voor tekst 92">
            <a:extLst>
              <a:ext uri="{FF2B5EF4-FFF2-40B4-BE49-F238E27FC236}">
                <a16:creationId xmlns:a16="http://schemas.microsoft.com/office/drawing/2014/main" id="{11533602-0534-4EE4-86B2-2D6AC0264F2D}"/>
              </a:ext>
            </a:extLst>
          </p:cNvPr>
          <p:cNvSpPr>
            <a:spLocks noGrp="1"/>
          </p:cNvSpPr>
          <p:nvPr>
            <p:ph type="body" sz="quarter" idx="85" hasCustomPrompt="1"/>
          </p:nvPr>
        </p:nvSpPr>
        <p:spPr>
          <a:xfrm>
            <a:off x="249606" y="4916034"/>
            <a:ext cx="944049" cy="352425"/>
          </a:xfrm>
        </p:spPr>
        <p:txBody>
          <a:bodyPr>
            <a:noAutofit/>
          </a:bodyPr>
          <a:lstStyle>
            <a:lvl1pPr algn="ctr">
              <a:defRPr sz="2000"/>
            </a:lvl1pPr>
          </a:lstStyle>
          <a:p>
            <a:pPr lvl="0"/>
            <a:r>
              <a:rPr lang="nl-BE"/>
              <a:t>jaar</a:t>
            </a:r>
          </a:p>
        </p:txBody>
      </p:sp>
      <p:sp>
        <p:nvSpPr>
          <p:cNvPr id="94" name="Tijdelijke aanduiding voor tekst 92">
            <a:extLst>
              <a:ext uri="{FF2B5EF4-FFF2-40B4-BE49-F238E27FC236}">
                <a16:creationId xmlns:a16="http://schemas.microsoft.com/office/drawing/2014/main" id="{B8C88B26-3701-406C-BCB4-1DAF260FEB9C}"/>
              </a:ext>
            </a:extLst>
          </p:cNvPr>
          <p:cNvSpPr>
            <a:spLocks noGrp="1"/>
          </p:cNvSpPr>
          <p:nvPr>
            <p:ph type="body" sz="quarter" idx="86" hasCustomPrompt="1"/>
          </p:nvPr>
        </p:nvSpPr>
        <p:spPr>
          <a:xfrm>
            <a:off x="6237657" y="4913775"/>
            <a:ext cx="944049" cy="352425"/>
          </a:xfrm>
        </p:spPr>
        <p:txBody>
          <a:bodyPr>
            <a:noAutofit/>
          </a:bodyPr>
          <a:lstStyle>
            <a:lvl1pPr algn="ctr">
              <a:defRPr sz="2000"/>
            </a:lvl1pPr>
          </a:lstStyle>
          <a:p>
            <a:pPr lvl="0"/>
            <a:r>
              <a:rPr lang="nl-BE"/>
              <a:t>jaar</a:t>
            </a:r>
          </a:p>
        </p:txBody>
      </p:sp>
      <p:grpSp>
        <p:nvGrpSpPr>
          <p:cNvPr id="95" name="Groep 94" title="Maandlijnen van tijdlijn">
            <a:extLst>
              <a:ext uri="{FF2B5EF4-FFF2-40B4-BE49-F238E27FC236}">
                <a16:creationId xmlns:a16="http://schemas.microsoft.com/office/drawing/2014/main" id="{A7CAADC8-904F-48EA-8453-9468E91D6AF6}"/>
              </a:ext>
            </a:extLst>
          </p:cNvPr>
          <p:cNvGrpSpPr/>
          <p:nvPr userDrawn="1"/>
        </p:nvGrpSpPr>
        <p:grpSpPr>
          <a:xfrm>
            <a:off x="477332" y="4596485"/>
            <a:ext cx="11438712" cy="181635"/>
            <a:chOff x="620712" y="3799174"/>
            <a:chExt cx="10856346" cy="154901"/>
          </a:xfrm>
        </p:grpSpPr>
        <p:cxnSp>
          <p:nvCxnSpPr>
            <p:cNvPr id="96" name="Rechte verbindingslijn 95">
              <a:extLst>
                <a:ext uri="{FF2B5EF4-FFF2-40B4-BE49-F238E27FC236}">
                  <a16:creationId xmlns:a16="http://schemas.microsoft.com/office/drawing/2014/main" id="{8BDE45B7-8119-49E6-B212-451B8402F84E}"/>
                </a:ext>
              </a:extLst>
            </p:cNvPr>
            <p:cNvCxnSpPr/>
            <p:nvPr/>
          </p:nvCxnSpPr>
          <p:spPr>
            <a:xfrm>
              <a:off x="620712" y="3799174"/>
              <a:ext cx="1" cy="154901"/>
            </a:xfrm>
            <a:prstGeom prst="line">
              <a:avLst/>
            </a:prstGeom>
            <a:ln>
              <a:solidFill>
                <a:schemeClr val="accent3"/>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97" name="Rechte verbindingslijn 96">
              <a:extLst>
                <a:ext uri="{FF2B5EF4-FFF2-40B4-BE49-F238E27FC236}">
                  <a16:creationId xmlns:a16="http://schemas.microsoft.com/office/drawing/2014/main" id="{33FF2C69-2473-45CE-A53F-3010E0D03649}"/>
                </a:ext>
              </a:extLst>
            </p:cNvPr>
            <p:cNvCxnSpPr/>
            <p:nvPr/>
          </p:nvCxnSpPr>
          <p:spPr>
            <a:xfrm>
              <a:off x="1092727" y="3799174"/>
              <a:ext cx="1" cy="154901"/>
            </a:xfrm>
            <a:prstGeom prst="line">
              <a:avLst/>
            </a:prstGeom>
            <a:ln>
              <a:solidFill>
                <a:schemeClr val="accent3"/>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98" name="Rechte verbindingslijn 97">
              <a:extLst>
                <a:ext uri="{FF2B5EF4-FFF2-40B4-BE49-F238E27FC236}">
                  <a16:creationId xmlns:a16="http://schemas.microsoft.com/office/drawing/2014/main" id="{6A4DDD13-968E-4637-9615-D1329CE1F284}"/>
                </a:ext>
              </a:extLst>
            </p:cNvPr>
            <p:cNvCxnSpPr/>
            <p:nvPr/>
          </p:nvCxnSpPr>
          <p:spPr>
            <a:xfrm>
              <a:off x="1564742" y="3799174"/>
              <a:ext cx="1" cy="154901"/>
            </a:xfrm>
            <a:prstGeom prst="line">
              <a:avLst/>
            </a:prstGeom>
            <a:ln>
              <a:solidFill>
                <a:schemeClr val="accent3"/>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99" name="Rechte verbindingslijn 98">
              <a:extLst>
                <a:ext uri="{FF2B5EF4-FFF2-40B4-BE49-F238E27FC236}">
                  <a16:creationId xmlns:a16="http://schemas.microsoft.com/office/drawing/2014/main" id="{CB399D3A-90B7-4D0D-9FC4-A64299BC00B4}"/>
                </a:ext>
              </a:extLst>
            </p:cNvPr>
            <p:cNvCxnSpPr/>
            <p:nvPr/>
          </p:nvCxnSpPr>
          <p:spPr>
            <a:xfrm>
              <a:off x="2036757" y="3799174"/>
              <a:ext cx="1" cy="154901"/>
            </a:xfrm>
            <a:prstGeom prst="line">
              <a:avLst/>
            </a:prstGeom>
            <a:ln>
              <a:solidFill>
                <a:schemeClr val="accent3"/>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00" name="Rechte verbindingslijn 99">
              <a:extLst>
                <a:ext uri="{FF2B5EF4-FFF2-40B4-BE49-F238E27FC236}">
                  <a16:creationId xmlns:a16="http://schemas.microsoft.com/office/drawing/2014/main" id="{77043B2D-A206-4FB9-B7F8-EDA7594C2531}"/>
                </a:ext>
              </a:extLst>
            </p:cNvPr>
            <p:cNvCxnSpPr/>
            <p:nvPr/>
          </p:nvCxnSpPr>
          <p:spPr>
            <a:xfrm>
              <a:off x="2508772" y="3799174"/>
              <a:ext cx="1" cy="154901"/>
            </a:xfrm>
            <a:prstGeom prst="line">
              <a:avLst/>
            </a:prstGeom>
            <a:ln>
              <a:solidFill>
                <a:schemeClr val="accent3"/>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01" name="Rechte verbindingslijn 100">
              <a:extLst>
                <a:ext uri="{FF2B5EF4-FFF2-40B4-BE49-F238E27FC236}">
                  <a16:creationId xmlns:a16="http://schemas.microsoft.com/office/drawing/2014/main" id="{D5C65EAC-6808-4A59-8D69-1EA1FB50C306}"/>
                </a:ext>
              </a:extLst>
            </p:cNvPr>
            <p:cNvCxnSpPr/>
            <p:nvPr/>
          </p:nvCxnSpPr>
          <p:spPr>
            <a:xfrm>
              <a:off x="2980787" y="3799174"/>
              <a:ext cx="1" cy="154901"/>
            </a:xfrm>
            <a:prstGeom prst="line">
              <a:avLst/>
            </a:prstGeom>
            <a:ln>
              <a:solidFill>
                <a:schemeClr val="accent3"/>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02" name="Rechte verbindingslijn 101">
              <a:extLst>
                <a:ext uri="{FF2B5EF4-FFF2-40B4-BE49-F238E27FC236}">
                  <a16:creationId xmlns:a16="http://schemas.microsoft.com/office/drawing/2014/main" id="{A8F8BB0E-271F-4EC8-8EED-9896E45486CB}"/>
                </a:ext>
              </a:extLst>
            </p:cNvPr>
            <p:cNvCxnSpPr/>
            <p:nvPr/>
          </p:nvCxnSpPr>
          <p:spPr>
            <a:xfrm>
              <a:off x="3452802" y="3799174"/>
              <a:ext cx="1" cy="154901"/>
            </a:xfrm>
            <a:prstGeom prst="line">
              <a:avLst/>
            </a:prstGeom>
            <a:ln>
              <a:solidFill>
                <a:schemeClr val="accent3"/>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03" name="Rechte verbindingslijn 102">
              <a:extLst>
                <a:ext uri="{FF2B5EF4-FFF2-40B4-BE49-F238E27FC236}">
                  <a16:creationId xmlns:a16="http://schemas.microsoft.com/office/drawing/2014/main" id="{E63036B4-5878-44BC-AC6D-875BC4CD0284}"/>
                </a:ext>
              </a:extLst>
            </p:cNvPr>
            <p:cNvCxnSpPr/>
            <p:nvPr/>
          </p:nvCxnSpPr>
          <p:spPr>
            <a:xfrm>
              <a:off x="3924817" y="3799174"/>
              <a:ext cx="1" cy="154901"/>
            </a:xfrm>
            <a:prstGeom prst="line">
              <a:avLst/>
            </a:prstGeom>
            <a:ln>
              <a:solidFill>
                <a:schemeClr val="accent3"/>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04" name="Rechte verbindingslijn 103">
              <a:extLst>
                <a:ext uri="{FF2B5EF4-FFF2-40B4-BE49-F238E27FC236}">
                  <a16:creationId xmlns:a16="http://schemas.microsoft.com/office/drawing/2014/main" id="{14CABA9C-F6A9-402D-85FF-5A6126451078}"/>
                </a:ext>
              </a:extLst>
            </p:cNvPr>
            <p:cNvCxnSpPr/>
            <p:nvPr/>
          </p:nvCxnSpPr>
          <p:spPr>
            <a:xfrm>
              <a:off x="4396832" y="3799174"/>
              <a:ext cx="1" cy="154901"/>
            </a:xfrm>
            <a:prstGeom prst="line">
              <a:avLst/>
            </a:prstGeom>
            <a:ln>
              <a:solidFill>
                <a:schemeClr val="accent3"/>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05" name="Rechte verbindingslijn 104">
              <a:extLst>
                <a:ext uri="{FF2B5EF4-FFF2-40B4-BE49-F238E27FC236}">
                  <a16:creationId xmlns:a16="http://schemas.microsoft.com/office/drawing/2014/main" id="{10A8BF00-F3DC-4AEF-A36C-6591C12A915E}"/>
                </a:ext>
              </a:extLst>
            </p:cNvPr>
            <p:cNvCxnSpPr/>
            <p:nvPr/>
          </p:nvCxnSpPr>
          <p:spPr>
            <a:xfrm>
              <a:off x="4868847" y="3799174"/>
              <a:ext cx="1" cy="154901"/>
            </a:xfrm>
            <a:prstGeom prst="line">
              <a:avLst/>
            </a:prstGeom>
            <a:ln>
              <a:solidFill>
                <a:schemeClr val="accent3"/>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06" name="Rechte verbindingslijn 105">
              <a:extLst>
                <a:ext uri="{FF2B5EF4-FFF2-40B4-BE49-F238E27FC236}">
                  <a16:creationId xmlns:a16="http://schemas.microsoft.com/office/drawing/2014/main" id="{4F117B4E-1E52-440A-B7F6-B778345F6584}"/>
                </a:ext>
              </a:extLst>
            </p:cNvPr>
            <p:cNvCxnSpPr/>
            <p:nvPr/>
          </p:nvCxnSpPr>
          <p:spPr>
            <a:xfrm>
              <a:off x="5340862" y="3799174"/>
              <a:ext cx="1" cy="154901"/>
            </a:xfrm>
            <a:prstGeom prst="line">
              <a:avLst/>
            </a:prstGeom>
            <a:ln>
              <a:solidFill>
                <a:schemeClr val="accent3"/>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07" name="Rechte verbindingslijn 106">
              <a:extLst>
                <a:ext uri="{FF2B5EF4-FFF2-40B4-BE49-F238E27FC236}">
                  <a16:creationId xmlns:a16="http://schemas.microsoft.com/office/drawing/2014/main" id="{924057D0-7B23-49D6-9608-E6F16D96D622}"/>
                </a:ext>
              </a:extLst>
            </p:cNvPr>
            <p:cNvCxnSpPr/>
            <p:nvPr/>
          </p:nvCxnSpPr>
          <p:spPr>
            <a:xfrm>
              <a:off x="5812877" y="3799174"/>
              <a:ext cx="1" cy="154901"/>
            </a:xfrm>
            <a:prstGeom prst="line">
              <a:avLst/>
            </a:prstGeom>
            <a:ln>
              <a:solidFill>
                <a:schemeClr val="accent3"/>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08" name="Rechte verbindingslijn 107">
              <a:extLst>
                <a:ext uri="{FF2B5EF4-FFF2-40B4-BE49-F238E27FC236}">
                  <a16:creationId xmlns:a16="http://schemas.microsoft.com/office/drawing/2014/main" id="{2E6DC1B6-45B8-4408-AB37-273905DA3647}"/>
                </a:ext>
              </a:extLst>
            </p:cNvPr>
            <p:cNvCxnSpPr/>
            <p:nvPr/>
          </p:nvCxnSpPr>
          <p:spPr>
            <a:xfrm>
              <a:off x="6284892" y="3799174"/>
              <a:ext cx="1" cy="154901"/>
            </a:xfrm>
            <a:prstGeom prst="line">
              <a:avLst/>
            </a:prstGeom>
            <a:ln w="3175">
              <a:solidFill>
                <a:schemeClr val="accent3"/>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09" name="Rechte verbindingslijn 108">
              <a:extLst>
                <a:ext uri="{FF2B5EF4-FFF2-40B4-BE49-F238E27FC236}">
                  <a16:creationId xmlns:a16="http://schemas.microsoft.com/office/drawing/2014/main" id="{A8E302AF-114F-47C1-95C9-5D335462DF34}"/>
                </a:ext>
              </a:extLst>
            </p:cNvPr>
            <p:cNvCxnSpPr/>
            <p:nvPr/>
          </p:nvCxnSpPr>
          <p:spPr>
            <a:xfrm>
              <a:off x="6756907" y="3799174"/>
              <a:ext cx="1" cy="154901"/>
            </a:xfrm>
            <a:prstGeom prst="line">
              <a:avLst/>
            </a:prstGeom>
            <a:ln w="3175">
              <a:solidFill>
                <a:schemeClr val="accent3"/>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10" name="Rechte verbindingslijn 109">
              <a:extLst>
                <a:ext uri="{FF2B5EF4-FFF2-40B4-BE49-F238E27FC236}">
                  <a16:creationId xmlns:a16="http://schemas.microsoft.com/office/drawing/2014/main" id="{EE00CBE2-9115-4A97-95B7-319CCD3AF686}"/>
                </a:ext>
              </a:extLst>
            </p:cNvPr>
            <p:cNvCxnSpPr/>
            <p:nvPr/>
          </p:nvCxnSpPr>
          <p:spPr>
            <a:xfrm>
              <a:off x="7228922" y="3799174"/>
              <a:ext cx="1" cy="154901"/>
            </a:xfrm>
            <a:prstGeom prst="line">
              <a:avLst/>
            </a:prstGeom>
            <a:ln w="3175">
              <a:solidFill>
                <a:schemeClr val="accent3"/>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11" name="Rechte verbindingslijn 110">
              <a:extLst>
                <a:ext uri="{FF2B5EF4-FFF2-40B4-BE49-F238E27FC236}">
                  <a16:creationId xmlns:a16="http://schemas.microsoft.com/office/drawing/2014/main" id="{A63A34B4-26C7-4C37-B923-7AA522FF311D}"/>
                </a:ext>
              </a:extLst>
            </p:cNvPr>
            <p:cNvCxnSpPr/>
            <p:nvPr/>
          </p:nvCxnSpPr>
          <p:spPr>
            <a:xfrm>
              <a:off x="7700937" y="3799174"/>
              <a:ext cx="1" cy="154901"/>
            </a:xfrm>
            <a:prstGeom prst="line">
              <a:avLst/>
            </a:prstGeom>
            <a:ln w="3175">
              <a:solidFill>
                <a:schemeClr val="accent3"/>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12" name="Rechte verbindingslijn 111">
              <a:extLst>
                <a:ext uri="{FF2B5EF4-FFF2-40B4-BE49-F238E27FC236}">
                  <a16:creationId xmlns:a16="http://schemas.microsoft.com/office/drawing/2014/main" id="{4035CFDE-E465-4E07-9D9A-51F3FB1C3BCD}"/>
                </a:ext>
              </a:extLst>
            </p:cNvPr>
            <p:cNvCxnSpPr/>
            <p:nvPr/>
          </p:nvCxnSpPr>
          <p:spPr>
            <a:xfrm>
              <a:off x="8172952" y="3799174"/>
              <a:ext cx="1" cy="154901"/>
            </a:xfrm>
            <a:prstGeom prst="line">
              <a:avLst/>
            </a:prstGeom>
            <a:ln w="3175">
              <a:solidFill>
                <a:schemeClr val="accent3"/>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13" name="Rechte verbindingslijn 112">
              <a:extLst>
                <a:ext uri="{FF2B5EF4-FFF2-40B4-BE49-F238E27FC236}">
                  <a16:creationId xmlns:a16="http://schemas.microsoft.com/office/drawing/2014/main" id="{DE698563-4D7B-493A-BD5E-621D743785EE}"/>
                </a:ext>
              </a:extLst>
            </p:cNvPr>
            <p:cNvCxnSpPr/>
            <p:nvPr/>
          </p:nvCxnSpPr>
          <p:spPr>
            <a:xfrm>
              <a:off x="8644967" y="3799174"/>
              <a:ext cx="1" cy="154901"/>
            </a:xfrm>
            <a:prstGeom prst="line">
              <a:avLst/>
            </a:prstGeom>
            <a:ln w="3175">
              <a:solidFill>
                <a:schemeClr val="accent3"/>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14" name="Rechte verbindingslijn 113">
              <a:extLst>
                <a:ext uri="{FF2B5EF4-FFF2-40B4-BE49-F238E27FC236}">
                  <a16:creationId xmlns:a16="http://schemas.microsoft.com/office/drawing/2014/main" id="{F6F15F0A-55D9-4D68-A223-A6886DC6E7DE}"/>
                </a:ext>
              </a:extLst>
            </p:cNvPr>
            <p:cNvCxnSpPr/>
            <p:nvPr/>
          </p:nvCxnSpPr>
          <p:spPr>
            <a:xfrm>
              <a:off x="9116982" y="3799174"/>
              <a:ext cx="1" cy="154901"/>
            </a:xfrm>
            <a:prstGeom prst="line">
              <a:avLst/>
            </a:prstGeom>
            <a:ln w="3175">
              <a:solidFill>
                <a:schemeClr val="accent3"/>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15" name="Rechte verbindingslijn 114">
              <a:extLst>
                <a:ext uri="{FF2B5EF4-FFF2-40B4-BE49-F238E27FC236}">
                  <a16:creationId xmlns:a16="http://schemas.microsoft.com/office/drawing/2014/main" id="{FF82399A-1631-41CB-9BBC-B611EBF61D98}"/>
                </a:ext>
              </a:extLst>
            </p:cNvPr>
            <p:cNvCxnSpPr/>
            <p:nvPr/>
          </p:nvCxnSpPr>
          <p:spPr>
            <a:xfrm>
              <a:off x="9588997" y="3799174"/>
              <a:ext cx="1" cy="154901"/>
            </a:xfrm>
            <a:prstGeom prst="line">
              <a:avLst/>
            </a:prstGeom>
            <a:ln w="3175">
              <a:solidFill>
                <a:schemeClr val="accent3"/>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16" name="Rechte verbindingslijn 115">
              <a:extLst>
                <a:ext uri="{FF2B5EF4-FFF2-40B4-BE49-F238E27FC236}">
                  <a16:creationId xmlns:a16="http://schemas.microsoft.com/office/drawing/2014/main" id="{79E3E073-51C4-454B-84C7-CF7AB24079BF}"/>
                </a:ext>
              </a:extLst>
            </p:cNvPr>
            <p:cNvCxnSpPr/>
            <p:nvPr/>
          </p:nvCxnSpPr>
          <p:spPr>
            <a:xfrm>
              <a:off x="10061012" y="3799174"/>
              <a:ext cx="1" cy="154901"/>
            </a:xfrm>
            <a:prstGeom prst="line">
              <a:avLst/>
            </a:prstGeom>
            <a:ln w="3175">
              <a:solidFill>
                <a:schemeClr val="accent3"/>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17" name="Rechte verbindingslijn 116">
              <a:extLst>
                <a:ext uri="{FF2B5EF4-FFF2-40B4-BE49-F238E27FC236}">
                  <a16:creationId xmlns:a16="http://schemas.microsoft.com/office/drawing/2014/main" id="{A51A760C-628D-4AD1-B6DC-B3D3825810C7}"/>
                </a:ext>
              </a:extLst>
            </p:cNvPr>
            <p:cNvCxnSpPr/>
            <p:nvPr/>
          </p:nvCxnSpPr>
          <p:spPr>
            <a:xfrm>
              <a:off x="10533027" y="3799174"/>
              <a:ext cx="1" cy="154901"/>
            </a:xfrm>
            <a:prstGeom prst="line">
              <a:avLst/>
            </a:prstGeom>
            <a:ln w="3175">
              <a:solidFill>
                <a:schemeClr val="accent3"/>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18" name="Rechte verbindingslijn 117">
              <a:extLst>
                <a:ext uri="{FF2B5EF4-FFF2-40B4-BE49-F238E27FC236}">
                  <a16:creationId xmlns:a16="http://schemas.microsoft.com/office/drawing/2014/main" id="{AE15CF89-E156-47A3-867F-7956CC69EA97}"/>
                </a:ext>
              </a:extLst>
            </p:cNvPr>
            <p:cNvCxnSpPr/>
            <p:nvPr/>
          </p:nvCxnSpPr>
          <p:spPr>
            <a:xfrm>
              <a:off x="11005042" y="3799174"/>
              <a:ext cx="1" cy="154901"/>
            </a:xfrm>
            <a:prstGeom prst="line">
              <a:avLst/>
            </a:prstGeom>
            <a:ln w="3175">
              <a:solidFill>
                <a:schemeClr val="accent3"/>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19" name="Rechte verbindingslijn 118">
              <a:extLst>
                <a:ext uri="{FF2B5EF4-FFF2-40B4-BE49-F238E27FC236}">
                  <a16:creationId xmlns:a16="http://schemas.microsoft.com/office/drawing/2014/main" id="{C3694648-29A4-449C-8E57-9D5FEC179DAE}"/>
                </a:ext>
              </a:extLst>
            </p:cNvPr>
            <p:cNvCxnSpPr/>
            <p:nvPr/>
          </p:nvCxnSpPr>
          <p:spPr>
            <a:xfrm>
              <a:off x="11477057" y="3799174"/>
              <a:ext cx="1" cy="154901"/>
            </a:xfrm>
            <a:prstGeom prst="line">
              <a:avLst/>
            </a:prstGeom>
            <a:ln w="3175">
              <a:solidFill>
                <a:schemeClr val="accent3"/>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grpSp>
      <p:sp>
        <p:nvSpPr>
          <p:cNvPr id="121" name="Tijdelijke aanduiding voor tekst 9">
            <a:extLst>
              <a:ext uri="{FF2B5EF4-FFF2-40B4-BE49-F238E27FC236}">
                <a16:creationId xmlns:a16="http://schemas.microsoft.com/office/drawing/2014/main" id="{021ACA3B-4B86-40D2-8567-D04EE3B2C660}"/>
              </a:ext>
            </a:extLst>
          </p:cNvPr>
          <p:cNvSpPr>
            <a:spLocks noGrp="1"/>
          </p:cNvSpPr>
          <p:nvPr>
            <p:ph type="body" sz="quarter" idx="13" hasCustomPrompt="1"/>
          </p:nvPr>
        </p:nvSpPr>
        <p:spPr>
          <a:xfrm>
            <a:off x="838201" y="1241551"/>
            <a:ext cx="10515599" cy="464637"/>
          </a:xfrm>
        </p:spPr>
        <p:txBody>
          <a:bodyPr anchor="ctr"/>
          <a:lstStyle>
            <a:lvl1pPr>
              <a:defRPr sz="2400" b="1" cap="all" baseline="0">
                <a:solidFill>
                  <a:schemeClr val="accent6"/>
                </a:solidFill>
              </a:defRPr>
            </a:lvl1pPr>
          </a:lstStyle>
          <a:p>
            <a:pPr lvl="0"/>
            <a:r>
              <a:rPr lang="nl-BE"/>
              <a:t>TUSSENTITEL</a:t>
            </a:r>
          </a:p>
        </p:txBody>
      </p:sp>
      <p:sp>
        <p:nvSpPr>
          <p:cNvPr id="62" name="Tijdelijke aanduiding voor tekst 3">
            <a:extLst>
              <a:ext uri="{FF2B5EF4-FFF2-40B4-BE49-F238E27FC236}">
                <a16:creationId xmlns:a16="http://schemas.microsoft.com/office/drawing/2014/main" id="{A29ABC88-0EF8-450F-913F-EB585B8B3662}"/>
              </a:ext>
            </a:extLst>
          </p:cNvPr>
          <p:cNvSpPr>
            <a:spLocks noGrp="1"/>
          </p:cNvSpPr>
          <p:nvPr>
            <p:ph type="body" sz="quarter" idx="87" hasCustomPrompt="1"/>
          </p:nvPr>
        </p:nvSpPr>
        <p:spPr>
          <a:xfrm>
            <a:off x="1072477" y="5886090"/>
            <a:ext cx="1793875" cy="561975"/>
          </a:xfrm>
          <a:prstGeom prst="borderCallout1">
            <a:avLst>
              <a:gd name="adj1" fmla="val -9224"/>
              <a:gd name="adj2" fmla="val 50147"/>
              <a:gd name="adj3" fmla="val -178687"/>
              <a:gd name="adj4" fmla="val 50194"/>
            </a:avLst>
          </a:prstGeom>
          <a:solidFill>
            <a:schemeClr val="accent4"/>
          </a:solidFill>
          <a:ln w="25400">
            <a:solidFill>
              <a:schemeClr val="accent4"/>
            </a:solidFill>
            <a:tailEnd type="triangle" w="lg" len="lg"/>
          </a:ln>
        </p:spPr>
        <p:txBody>
          <a:bodyPr tIns="36000" rtlCol="0" anchor="t"/>
          <a:lstStyle>
            <a:lvl1pPr marL="0" indent="0" algn="ctr">
              <a:buNone/>
              <a:defRPr sz="1600">
                <a:solidFill>
                  <a:schemeClr val="bg1"/>
                </a:solidFill>
              </a:defRPr>
            </a:lvl1pPr>
          </a:lstStyle>
          <a:p>
            <a:pPr lvl="0" rtl="0"/>
            <a:r>
              <a:rPr lang="nl-NL" noProof="0"/>
              <a:t>Titel item lijn</a:t>
            </a:r>
          </a:p>
        </p:txBody>
      </p:sp>
      <p:sp>
        <p:nvSpPr>
          <p:cNvPr id="91" name="Tijdelijke aanduiding voor tekst 3">
            <a:extLst>
              <a:ext uri="{FF2B5EF4-FFF2-40B4-BE49-F238E27FC236}">
                <a16:creationId xmlns:a16="http://schemas.microsoft.com/office/drawing/2014/main" id="{980FF19F-4C66-40E4-9BAA-A6D847054D7B}"/>
              </a:ext>
            </a:extLst>
          </p:cNvPr>
          <p:cNvSpPr>
            <a:spLocks noGrp="1"/>
          </p:cNvSpPr>
          <p:nvPr>
            <p:ph type="body" sz="quarter" idx="88" hasCustomPrompt="1"/>
          </p:nvPr>
        </p:nvSpPr>
        <p:spPr>
          <a:xfrm>
            <a:off x="2564406" y="3292820"/>
            <a:ext cx="1793875" cy="561975"/>
          </a:xfrm>
          <a:prstGeom prst="borderCallout1">
            <a:avLst>
              <a:gd name="adj1" fmla="val 109419"/>
              <a:gd name="adj2" fmla="val 49881"/>
              <a:gd name="adj3" fmla="val 164534"/>
              <a:gd name="adj4" fmla="val 49664"/>
            </a:avLst>
          </a:prstGeom>
          <a:solidFill>
            <a:schemeClr val="accent4"/>
          </a:solidFill>
          <a:ln w="25400">
            <a:solidFill>
              <a:schemeClr val="accent4"/>
            </a:solidFill>
            <a:tailEnd type="triangle" w="lg" len="lg"/>
          </a:ln>
        </p:spPr>
        <p:txBody>
          <a:bodyPr tIns="36000" rtlCol="0" anchor="t"/>
          <a:lstStyle>
            <a:lvl1pPr marL="0" indent="0" algn="ctr">
              <a:buNone/>
              <a:defRPr sz="1600">
                <a:solidFill>
                  <a:schemeClr val="bg1"/>
                </a:solidFill>
              </a:defRPr>
            </a:lvl1pPr>
          </a:lstStyle>
          <a:p>
            <a:pPr lvl="0" rtl="0"/>
            <a:r>
              <a:rPr lang="nl-NL" noProof="0"/>
              <a:t>Titel item lijn</a:t>
            </a:r>
          </a:p>
        </p:txBody>
      </p:sp>
      <p:sp>
        <p:nvSpPr>
          <p:cNvPr id="120" name="Tijdelijke aanduiding voor tekst 3">
            <a:extLst>
              <a:ext uri="{FF2B5EF4-FFF2-40B4-BE49-F238E27FC236}">
                <a16:creationId xmlns:a16="http://schemas.microsoft.com/office/drawing/2014/main" id="{7EEEFEA1-DAC9-4EED-AF30-852F5B046843}"/>
              </a:ext>
            </a:extLst>
          </p:cNvPr>
          <p:cNvSpPr>
            <a:spLocks noGrp="1"/>
          </p:cNvSpPr>
          <p:nvPr>
            <p:ph type="body" sz="quarter" idx="90" hasCustomPrompt="1"/>
          </p:nvPr>
        </p:nvSpPr>
        <p:spPr>
          <a:xfrm>
            <a:off x="4061936" y="1977916"/>
            <a:ext cx="1793875" cy="561975"/>
          </a:xfrm>
          <a:prstGeom prst="borderCallout1">
            <a:avLst>
              <a:gd name="adj1" fmla="val 109419"/>
              <a:gd name="adj2" fmla="val 49881"/>
              <a:gd name="adj3" fmla="val 398432"/>
              <a:gd name="adj4" fmla="val 49929"/>
            </a:avLst>
          </a:prstGeom>
          <a:solidFill>
            <a:schemeClr val="accent4"/>
          </a:solidFill>
          <a:ln w="25400">
            <a:solidFill>
              <a:schemeClr val="accent4"/>
            </a:solidFill>
            <a:tailEnd type="triangle" w="lg" len="lg"/>
          </a:ln>
        </p:spPr>
        <p:txBody>
          <a:bodyPr tIns="36000" rtlCol="0" anchor="t"/>
          <a:lstStyle>
            <a:lvl1pPr marL="0" indent="0" algn="ctr">
              <a:buNone/>
              <a:defRPr sz="1600">
                <a:solidFill>
                  <a:schemeClr val="bg1"/>
                </a:solidFill>
              </a:defRPr>
            </a:lvl1pPr>
          </a:lstStyle>
          <a:p>
            <a:pPr lvl="0" rtl="0"/>
            <a:r>
              <a:rPr lang="nl-NL" noProof="0"/>
              <a:t>Titel item lijn</a:t>
            </a:r>
          </a:p>
        </p:txBody>
      </p:sp>
      <p:sp>
        <p:nvSpPr>
          <p:cNvPr id="122" name="Tijdelijke aanduiding voor tekst 3">
            <a:extLst>
              <a:ext uri="{FF2B5EF4-FFF2-40B4-BE49-F238E27FC236}">
                <a16:creationId xmlns:a16="http://schemas.microsoft.com/office/drawing/2014/main" id="{357B9E2D-A6B3-4383-9982-B14737BD23BD}"/>
              </a:ext>
            </a:extLst>
          </p:cNvPr>
          <p:cNvSpPr>
            <a:spLocks noGrp="1"/>
          </p:cNvSpPr>
          <p:nvPr>
            <p:ph type="body" sz="quarter" idx="91" hasCustomPrompt="1"/>
          </p:nvPr>
        </p:nvSpPr>
        <p:spPr>
          <a:xfrm>
            <a:off x="2564405" y="5219461"/>
            <a:ext cx="1793875" cy="561975"/>
          </a:xfrm>
          <a:prstGeom prst="borderCallout1">
            <a:avLst>
              <a:gd name="adj1" fmla="val -9224"/>
              <a:gd name="adj2" fmla="val 50147"/>
              <a:gd name="adj3" fmla="val -59195"/>
              <a:gd name="adj4" fmla="val 50194"/>
            </a:avLst>
          </a:prstGeom>
          <a:solidFill>
            <a:schemeClr val="accent4"/>
          </a:solidFill>
          <a:ln w="25400">
            <a:solidFill>
              <a:schemeClr val="accent4"/>
            </a:solidFill>
            <a:tailEnd type="triangle" w="lg" len="lg"/>
          </a:ln>
        </p:spPr>
        <p:txBody>
          <a:bodyPr tIns="36000" rtlCol="0" anchor="t"/>
          <a:lstStyle>
            <a:lvl1pPr marL="0" indent="0" algn="ctr">
              <a:buNone/>
              <a:defRPr sz="1600">
                <a:solidFill>
                  <a:schemeClr val="bg1"/>
                </a:solidFill>
              </a:defRPr>
            </a:lvl1pPr>
          </a:lstStyle>
          <a:p>
            <a:pPr lvl="0" rtl="0"/>
            <a:r>
              <a:rPr lang="nl-NL" noProof="0"/>
              <a:t>Titel item lijn</a:t>
            </a:r>
          </a:p>
        </p:txBody>
      </p:sp>
    </p:spTree>
    <p:extLst>
      <p:ext uri="{BB962C8B-B14F-4D97-AF65-F5344CB8AC3E}">
        <p14:creationId xmlns:p14="http://schemas.microsoft.com/office/powerpoint/2010/main" val="21922778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1519" userDrawn="1">
          <p15:clr>
            <a:srgbClr val="FBAE40"/>
          </p15:clr>
        </p15:guide>
        <p15:guide id="2" pos="2700" userDrawn="1">
          <p15:clr>
            <a:srgbClr val="FBAE40"/>
          </p15:clr>
        </p15:guide>
      </p15:sldGuideLst>
    </p:ext>
  </p:extLst>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Stappen_01">
    <p:spTree>
      <p:nvGrpSpPr>
        <p:cNvPr id="1" name=""/>
        <p:cNvGrpSpPr/>
        <p:nvPr/>
      </p:nvGrpSpPr>
      <p:grpSpPr>
        <a:xfrm>
          <a:off x="0" y="0"/>
          <a:ext cx="0" cy="0"/>
          <a:chOff x="0" y="0"/>
          <a:chExt cx="0" cy="0"/>
        </a:xfrm>
      </p:grpSpPr>
      <p:pic>
        <p:nvPicPr>
          <p:cNvPr id="10" name="image1.png">
            <a:extLst>
              <a:ext uri="{FF2B5EF4-FFF2-40B4-BE49-F238E27FC236}">
                <a16:creationId xmlns:a16="http://schemas.microsoft.com/office/drawing/2014/main" id="{DB962CC7-22F4-4B97-8F7A-432C84F78205}"/>
              </a:ext>
            </a:extLst>
          </p:cNvPr>
          <p:cNvPicPr/>
          <p:nvPr userDrawn="1"/>
        </p:nvPicPr>
        <p:blipFill>
          <a:blip r:embed="rId2">
            <a:duotone>
              <a:schemeClr val="bg2">
                <a:shade val="45000"/>
                <a:satMod val="135000"/>
              </a:schemeClr>
              <a:prstClr val="white"/>
            </a:duotone>
          </a:blip>
          <a:srcRect l="763" t="1399" r="6439" b="3435"/>
          <a:stretch>
            <a:fillRect/>
          </a:stretch>
        </p:blipFill>
        <p:spPr>
          <a:xfrm>
            <a:off x="2" y="-31017"/>
            <a:ext cx="12191999" cy="6858001"/>
          </a:xfrm>
          <a:prstGeom prst="rect">
            <a:avLst/>
          </a:prstGeom>
          <a:ln w="12700">
            <a:miter lim="400000"/>
          </a:ln>
        </p:spPr>
      </p:pic>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lvl1pPr>
              <a:defRPr/>
            </a:lvl1p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lvl1pPr>
              <a:defRPr/>
            </a:lvl1pPr>
          </a:lstStyle>
          <a:p>
            <a:fld id="{1EABE038-A425-4CC0-917A-1DC3ED725B2E}" type="slidenum">
              <a:rPr lang="nl-BE" smtClean="0"/>
              <a:pPr/>
              <a:t>‹nr.›</a:t>
            </a:fld>
            <a:endParaRPr lang="nl-BE"/>
          </a:p>
        </p:txBody>
      </p:sp>
      <p:sp>
        <p:nvSpPr>
          <p:cNvPr id="11" name="Titel 1">
            <a:extLst>
              <a:ext uri="{FF2B5EF4-FFF2-40B4-BE49-F238E27FC236}">
                <a16:creationId xmlns:a16="http://schemas.microsoft.com/office/drawing/2014/main" id="{05C4B4E7-29A5-4D21-BAB1-4903AD7D4499}"/>
              </a:ext>
            </a:extLst>
          </p:cNvPr>
          <p:cNvSpPr>
            <a:spLocks noGrp="1"/>
          </p:cNvSpPr>
          <p:nvPr>
            <p:ph type="title" hasCustomPrompt="1"/>
          </p:nvPr>
        </p:nvSpPr>
        <p:spPr>
          <a:xfrm>
            <a:off x="838200" y="365126"/>
            <a:ext cx="10515600" cy="703511"/>
          </a:xfrm>
          <a:prstGeom prst="rect">
            <a:avLst/>
          </a:prstGeom>
        </p:spPr>
        <p:txBody>
          <a:bodyPr/>
          <a:lstStyle>
            <a:lvl1pPr>
              <a:defRPr/>
            </a:lvl1pPr>
          </a:lstStyle>
          <a:p>
            <a:r>
              <a:rPr lang="nl-NL"/>
              <a:t>Hoofdtitel</a:t>
            </a:r>
            <a:endParaRPr lang="nl-BE"/>
          </a:p>
        </p:txBody>
      </p:sp>
      <p:sp>
        <p:nvSpPr>
          <p:cNvPr id="16" name="Tijdelijke aanduiding voor afbeelding 4">
            <a:extLst>
              <a:ext uri="{FF2B5EF4-FFF2-40B4-BE49-F238E27FC236}">
                <a16:creationId xmlns:a16="http://schemas.microsoft.com/office/drawing/2014/main" id="{B8CE9CF7-7108-4FD5-B262-BF0DA45AB0E1}"/>
              </a:ext>
            </a:extLst>
          </p:cNvPr>
          <p:cNvSpPr>
            <a:spLocks noGrp="1"/>
          </p:cNvSpPr>
          <p:nvPr>
            <p:ph type="pic" sz="quarter" idx="10" hasCustomPrompt="1"/>
          </p:nvPr>
        </p:nvSpPr>
        <p:spPr>
          <a:xfrm>
            <a:off x="800274" y="2453017"/>
            <a:ext cx="2410883" cy="2712659"/>
          </a:xfrm>
          <a:ln w="12700">
            <a:noFill/>
          </a:ln>
        </p:spPr>
        <p:txBody>
          <a:bodyPr/>
          <a:lstStyle>
            <a:lvl1pPr marL="0" marR="0" indent="0" algn="l" defTabSz="914353" rtl="0" eaLnBrk="1" fontAlgn="auto" latinLnBrk="0" hangingPunct="1">
              <a:lnSpc>
                <a:spcPct val="90000"/>
              </a:lnSpc>
              <a:spcBef>
                <a:spcPts val="1000"/>
              </a:spcBef>
              <a:spcAft>
                <a:spcPts val="0"/>
              </a:spcAft>
              <a:buClrTx/>
              <a:buSzTx/>
              <a:buFont typeface="Arial" panose="020B0604020202020204" pitchFamily="34" charset="0"/>
              <a:buNone/>
              <a:tabLst/>
              <a:defRPr sz="1600">
                <a:solidFill>
                  <a:schemeClr val="accent4">
                    <a:lumMod val="60000"/>
                    <a:lumOff val="40000"/>
                  </a:schemeClr>
                </a:solidFill>
              </a:defRPr>
            </a:lvl1pPr>
          </a:lstStyle>
          <a:p>
            <a:pPr marL="0" marR="0" lvl="0" indent="0" algn="l" defTabSz="91435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sp>
        <p:nvSpPr>
          <p:cNvPr id="17" name="Tijdelijke aanduiding voor tekst 12">
            <a:extLst>
              <a:ext uri="{FF2B5EF4-FFF2-40B4-BE49-F238E27FC236}">
                <a16:creationId xmlns:a16="http://schemas.microsoft.com/office/drawing/2014/main" id="{E6C7248D-8CF0-4282-A4F6-037171CC5E75}"/>
              </a:ext>
            </a:extLst>
          </p:cNvPr>
          <p:cNvSpPr>
            <a:spLocks noGrp="1"/>
          </p:cNvSpPr>
          <p:nvPr>
            <p:ph type="body" sz="quarter" idx="13" hasCustomPrompt="1"/>
          </p:nvPr>
        </p:nvSpPr>
        <p:spPr>
          <a:xfrm>
            <a:off x="800274" y="5337125"/>
            <a:ext cx="2410883" cy="730233"/>
          </a:xfrm>
          <a:solidFill>
            <a:schemeClr val="accent1"/>
          </a:solidFill>
        </p:spPr>
        <p:txBody>
          <a:bodyPr>
            <a:normAutofit/>
          </a:bodyPr>
          <a:lstStyle>
            <a:lvl1pPr algn="ctr">
              <a:defRPr sz="1600"/>
            </a:lvl1pPr>
          </a:lstStyle>
          <a:p>
            <a:pPr lvl="0"/>
            <a:r>
              <a:rPr lang="nl-NL"/>
              <a:t>Beschrijving</a:t>
            </a:r>
          </a:p>
        </p:txBody>
      </p:sp>
      <p:sp>
        <p:nvSpPr>
          <p:cNvPr id="18" name="Tijdelijke aanduiding voor tekst 14">
            <a:extLst>
              <a:ext uri="{FF2B5EF4-FFF2-40B4-BE49-F238E27FC236}">
                <a16:creationId xmlns:a16="http://schemas.microsoft.com/office/drawing/2014/main" id="{8423D5C9-344D-4A8C-BEFD-E77AFB4F00C6}"/>
              </a:ext>
            </a:extLst>
          </p:cNvPr>
          <p:cNvSpPr>
            <a:spLocks noGrp="1"/>
          </p:cNvSpPr>
          <p:nvPr>
            <p:ph type="body" sz="quarter" idx="14" hasCustomPrompt="1"/>
          </p:nvPr>
        </p:nvSpPr>
        <p:spPr>
          <a:xfrm>
            <a:off x="800274" y="2020916"/>
            <a:ext cx="2410884" cy="432100"/>
          </a:xfrm>
        </p:spPr>
        <p:txBody>
          <a:bodyPr>
            <a:normAutofit/>
          </a:bodyPr>
          <a:lstStyle>
            <a:lvl1pPr algn="ctr">
              <a:defRPr sz="2000" b="1">
                <a:solidFill>
                  <a:schemeClr val="accent4"/>
                </a:solidFill>
              </a:defRPr>
            </a:lvl1pPr>
            <a:lvl2pPr marL="383971" indent="0">
              <a:buNone/>
              <a:defRPr/>
            </a:lvl2pPr>
          </a:lstStyle>
          <a:p>
            <a:pPr lvl="0"/>
            <a:r>
              <a:rPr lang="nl-NL"/>
              <a:t>Titel</a:t>
            </a:r>
          </a:p>
        </p:txBody>
      </p:sp>
      <p:sp>
        <p:nvSpPr>
          <p:cNvPr id="19" name="Tijdelijke aanduiding voor afbeelding 4">
            <a:extLst>
              <a:ext uri="{FF2B5EF4-FFF2-40B4-BE49-F238E27FC236}">
                <a16:creationId xmlns:a16="http://schemas.microsoft.com/office/drawing/2014/main" id="{E19C59EC-55A7-46F2-9BBA-3CBA70A948CA}"/>
              </a:ext>
            </a:extLst>
          </p:cNvPr>
          <p:cNvSpPr>
            <a:spLocks noGrp="1"/>
          </p:cNvSpPr>
          <p:nvPr>
            <p:ph type="pic" sz="quarter" idx="15" hasCustomPrompt="1"/>
          </p:nvPr>
        </p:nvSpPr>
        <p:spPr>
          <a:xfrm>
            <a:off x="3585874" y="2453017"/>
            <a:ext cx="2410883" cy="2712659"/>
          </a:xfrm>
          <a:ln w="12700" cap="sq">
            <a:noFill/>
            <a:round/>
          </a:ln>
        </p:spPr>
        <p:txBody>
          <a:bodyPr/>
          <a:lstStyle>
            <a:lvl1pPr marL="0" marR="0" indent="0" algn="l" defTabSz="914353" rtl="0" eaLnBrk="1" fontAlgn="auto" latinLnBrk="0" hangingPunct="1">
              <a:lnSpc>
                <a:spcPct val="90000"/>
              </a:lnSpc>
              <a:spcBef>
                <a:spcPts val="1000"/>
              </a:spcBef>
              <a:spcAft>
                <a:spcPts val="0"/>
              </a:spcAft>
              <a:buClrTx/>
              <a:buSzTx/>
              <a:buFont typeface="Arial" panose="020B0604020202020204" pitchFamily="34" charset="0"/>
              <a:buNone/>
              <a:tabLst/>
              <a:defRPr sz="1600">
                <a:solidFill>
                  <a:schemeClr val="accent4">
                    <a:lumMod val="60000"/>
                    <a:lumOff val="40000"/>
                  </a:schemeClr>
                </a:solidFill>
              </a:defRPr>
            </a:lvl1pPr>
          </a:lstStyle>
          <a:p>
            <a:pPr marL="0" marR="0" lvl="0" indent="0" algn="l" defTabSz="91435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sp>
        <p:nvSpPr>
          <p:cNvPr id="20" name="Tijdelijke aanduiding voor tekst 12">
            <a:extLst>
              <a:ext uri="{FF2B5EF4-FFF2-40B4-BE49-F238E27FC236}">
                <a16:creationId xmlns:a16="http://schemas.microsoft.com/office/drawing/2014/main" id="{8E50422C-46C0-4060-AE2B-C2875FD9FD22}"/>
              </a:ext>
            </a:extLst>
          </p:cNvPr>
          <p:cNvSpPr>
            <a:spLocks noGrp="1"/>
          </p:cNvSpPr>
          <p:nvPr>
            <p:ph type="body" sz="quarter" idx="16" hasCustomPrompt="1"/>
          </p:nvPr>
        </p:nvSpPr>
        <p:spPr>
          <a:xfrm>
            <a:off x="3585874" y="5337125"/>
            <a:ext cx="2410883" cy="730233"/>
          </a:xfrm>
          <a:solidFill>
            <a:schemeClr val="accent1"/>
          </a:solidFill>
        </p:spPr>
        <p:txBody>
          <a:bodyPr>
            <a:normAutofit/>
          </a:bodyPr>
          <a:lstStyle>
            <a:lvl1pPr algn="ctr">
              <a:defRPr sz="1600"/>
            </a:lvl1pPr>
          </a:lstStyle>
          <a:p>
            <a:pPr lvl="0"/>
            <a:r>
              <a:rPr lang="nl-NL"/>
              <a:t>Beschrijving</a:t>
            </a:r>
          </a:p>
        </p:txBody>
      </p:sp>
      <p:sp>
        <p:nvSpPr>
          <p:cNvPr id="21" name="Tijdelijke aanduiding voor tekst 14">
            <a:extLst>
              <a:ext uri="{FF2B5EF4-FFF2-40B4-BE49-F238E27FC236}">
                <a16:creationId xmlns:a16="http://schemas.microsoft.com/office/drawing/2014/main" id="{97A0DC2F-301A-4571-AC89-D1D43F777DF1}"/>
              </a:ext>
            </a:extLst>
          </p:cNvPr>
          <p:cNvSpPr>
            <a:spLocks noGrp="1"/>
          </p:cNvSpPr>
          <p:nvPr>
            <p:ph type="body" sz="quarter" idx="17" hasCustomPrompt="1"/>
          </p:nvPr>
        </p:nvSpPr>
        <p:spPr>
          <a:xfrm>
            <a:off x="3585874" y="2020916"/>
            <a:ext cx="2410884" cy="432100"/>
          </a:xfrm>
        </p:spPr>
        <p:txBody>
          <a:bodyPr/>
          <a:lstStyle>
            <a:lvl1pPr algn="ctr">
              <a:defRPr sz="2000" b="1">
                <a:solidFill>
                  <a:schemeClr val="accent4"/>
                </a:solidFill>
              </a:defRPr>
            </a:lvl1pPr>
            <a:lvl2pPr marL="383971" indent="0">
              <a:buNone/>
              <a:defRPr/>
            </a:lvl2pPr>
          </a:lstStyle>
          <a:p>
            <a:pPr lvl="0"/>
            <a:r>
              <a:rPr lang="nl-NL"/>
              <a:t>Titel</a:t>
            </a:r>
          </a:p>
        </p:txBody>
      </p:sp>
      <p:sp>
        <p:nvSpPr>
          <p:cNvPr id="22" name="Tijdelijke aanduiding voor afbeelding 4">
            <a:extLst>
              <a:ext uri="{FF2B5EF4-FFF2-40B4-BE49-F238E27FC236}">
                <a16:creationId xmlns:a16="http://schemas.microsoft.com/office/drawing/2014/main" id="{7334CCB8-0687-4DCF-8FC6-27A90E27A084}"/>
              </a:ext>
            </a:extLst>
          </p:cNvPr>
          <p:cNvSpPr>
            <a:spLocks noGrp="1"/>
          </p:cNvSpPr>
          <p:nvPr>
            <p:ph type="pic" sz="quarter" idx="18" hasCustomPrompt="1"/>
          </p:nvPr>
        </p:nvSpPr>
        <p:spPr>
          <a:xfrm>
            <a:off x="6371473" y="2453017"/>
            <a:ext cx="2410883" cy="2712659"/>
          </a:xfrm>
          <a:ln w="12700">
            <a:noFill/>
          </a:ln>
        </p:spPr>
        <p:txBody>
          <a:bodyPr/>
          <a:lstStyle>
            <a:lvl1pPr marL="0" marR="0" indent="0" algn="l" defTabSz="914353" rtl="0" eaLnBrk="1" fontAlgn="auto" latinLnBrk="0" hangingPunct="1">
              <a:lnSpc>
                <a:spcPct val="90000"/>
              </a:lnSpc>
              <a:spcBef>
                <a:spcPts val="1000"/>
              </a:spcBef>
              <a:spcAft>
                <a:spcPts val="0"/>
              </a:spcAft>
              <a:buClrTx/>
              <a:buSzTx/>
              <a:buFont typeface="Arial" panose="020B0604020202020204" pitchFamily="34" charset="0"/>
              <a:buNone/>
              <a:tabLst/>
              <a:defRPr sz="1600">
                <a:solidFill>
                  <a:schemeClr val="accent4">
                    <a:lumMod val="60000"/>
                    <a:lumOff val="40000"/>
                  </a:schemeClr>
                </a:solidFill>
              </a:defRPr>
            </a:lvl1pPr>
          </a:lstStyle>
          <a:p>
            <a:pPr marL="0" marR="0" lvl="0" indent="0" algn="l" defTabSz="91435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sp>
        <p:nvSpPr>
          <p:cNvPr id="23" name="Tijdelijke aanduiding voor tekst 12">
            <a:extLst>
              <a:ext uri="{FF2B5EF4-FFF2-40B4-BE49-F238E27FC236}">
                <a16:creationId xmlns:a16="http://schemas.microsoft.com/office/drawing/2014/main" id="{534159E6-F05A-447A-AC89-843C29DDC490}"/>
              </a:ext>
            </a:extLst>
          </p:cNvPr>
          <p:cNvSpPr>
            <a:spLocks noGrp="1"/>
          </p:cNvSpPr>
          <p:nvPr>
            <p:ph type="body" sz="quarter" idx="19" hasCustomPrompt="1"/>
          </p:nvPr>
        </p:nvSpPr>
        <p:spPr>
          <a:xfrm>
            <a:off x="6371473" y="5337125"/>
            <a:ext cx="2410883" cy="730233"/>
          </a:xfrm>
          <a:solidFill>
            <a:schemeClr val="accent1"/>
          </a:solidFill>
        </p:spPr>
        <p:txBody>
          <a:bodyPr>
            <a:normAutofit/>
          </a:bodyPr>
          <a:lstStyle>
            <a:lvl1pPr algn="ctr">
              <a:defRPr sz="1600"/>
            </a:lvl1pPr>
          </a:lstStyle>
          <a:p>
            <a:pPr lvl="0"/>
            <a:r>
              <a:rPr lang="nl-NL"/>
              <a:t>Beschrijving</a:t>
            </a:r>
          </a:p>
        </p:txBody>
      </p:sp>
      <p:sp>
        <p:nvSpPr>
          <p:cNvPr id="24" name="Tijdelijke aanduiding voor tekst 14">
            <a:extLst>
              <a:ext uri="{FF2B5EF4-FFF2-40B4-BE49-F238E27FC236}">
                <a16:creationId xmlns:a16="http://schemas.microsoft.com/office/drawing/2014/main" id="{92FFC08C-5508-4AFB-8601-62122951FB8E}"/>
              </a:ext>
            </a:extLst>
          </p:cNvPr>
          <p:cNvSpPr>
            <a:spLocks noGrp="1"/>
          </p:cNvSpPr>
          <p:nvPr>
            <p:ph type="body" sz="quarter" idx="20" hasCustomPrompt="1"/>
          </p:nvPr>
        </p:nvSpPr>
        <p:spPr>
          <a:xfrm>
            <a:off x="6371472" y="2020916"/>
            <a:ext cx="2410884" cy="432100"/>
          </a:xfrm>
        </p:spPr>
        <p:txBody>
          <a:bodyPr/>
          <a:lstStyle>
            <a:lvl1pPr algn="ctr">
              <a:defRPr sz="2000" b="1">
                <a:solidFill>
                  <a:schemeClr val="accent4"/>
                </a:solidFill>
              </a:defRPr>
            </a:lvl1pPr>
            <a:lvl2pPr marL="383971" indent="0">
              <a:buNone/>
              <a:defRPr/>
            </a:lvl2pPr>
          </a:lstStyle>
          <a:p>
            <a:pPr lvl="0"/>
            <a:r>
              <a:rPr lang="nl-NL"/>
              <a:t>Titel</a:t>
            </a:r>
          </a:p>
        </p:txBody>
      </p:sp>
      <p:sp>
        <p:nvSpPr>
          <p:cNvPr id="25" name="Tijdelijke aanduiding voor afbeelding 4">
            <a:extLst>
              <a:ext uri="{FF2B5EF4-FFF2-40B4-BE49-F238E27FC236}">
                <a16:creationId xmlns:a16="http://schemas.microsoft.com/office/drawing/2014/main" id="{73BD6EAF-136F-45CF-BAF7-EE9F1A9D0515}"/>
              </a:ext>
            </a:extLst>
          </p:cNvPr>
          <p:cNvSpPr>
            <a:spLocks noGrp="1"/>
          </p:cNvSpPr>
          <p:nvPr>
            <p:ph type="pic" sz="quarter" idx="21" hasCustomPrompt="1"/>
          </p:nvPr>
        </p:nvSpPr>
        <p:spPr>
          <a:xfrm>
            <a:off x="9157073" y="2453017"/>
            <a:ext cx="2410883" cy="2712659"/>
          </a:xfrm>
          <a:ln w="12700">
            <a:noFill/>
          </a:ln>
        </p:spPr>
        <p:txBody>
          <a:bodyPr/>
          <a:lstStyle>
            <a:lvl1pPr marL="0" marR="0" indent="0" algn="l" defTabSz="914353" rtl="0" eaLnBrk="1" fontAlgn="auto" latinLnBrk="0" hangingPunct="1">
              <a:lnSpc>
                <a:spcPct val="90000"/>
              </a:lnSpc>
              <a:spcBef>
                <a:spcPts val="1000"/>
              </a:spcBef>
              <a:spcAft>
                <a:spcPts val="0"/>
              </a:spcAft>
              <a:buClrTx/>
              <a:buSzTx/>
              <a:buFont typeface="Arial" panose="020B0604020202020204" pitchFamily="34" charset="0"/>
              <a:buNone/>
              <a:tabLst/>
              <a:defRPr sz="1600">
                <a:solidFill>
                  <a:schemeClr val="accent4">
                    <a:lumMod val="60000"/>
                    <a:lumOff val="40000"/>
                  </a:schemeClr>
                </a:solidFill>
              </a:defRPr>
            </a:lvl1pPr>
          </a:lstStyle>
          <a:p>
            <a:pPr marL="0" marR="0" lvl="0" indent="0" algn="l" defTabSz="91435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sp>
        <p:nvSpPr>
          <p:cNvPr id="26" name="Tijdelijke aanduiding voor tekst 12">
            <a:extLst>
              <a:ext uri="{FF2B5EF4-FFF2-40B4-BE49-F238E27FC236}">
                <a16:creationId xmlns:a16="http://schemas.microsoft.com/office/drawing/2014/main" id="{E4404208-F45F-4F80-B589-1ECB7E401065}"/>
              </a:ext>
            </a:extLst>
          </p:cNvPr>
          <p:cNvSpPr>
            <a:spLocks noGrp="1"/>
          </p:cNvSpPr>
          <p:nvPr>
            <p:ph type="body" sz="quarter" idx="22" hasCustomPrompt="1"/>
          </p:nvPr>
        </p:nvSpPr>
        <p:spPr>
          <a:xfrm>
            <a:off x="9157073" y="5337125"/>
            <a:ext cx="2410883" cy="730233"/>
          </a:xfrm>
          <a:solidFill>
            <a:schemeClr val="accent1"/>
          </a:solidFill>
        </p:spPr>
        <p:txBody>
          <a:bodyPr>
            <a:normAutofit/>
          </a:bodyPr>
          <a:lstStyle>
            <a:lvl1pPr algn="ctr">
              <a:defRPr sz="1600"/>
            </a:lvl1pPr>
          </a:lstStyle>
          <a:p>
            <a:pPr lvl="0"/>
            <a:r>
              <a:rPr lang="nl-NL"/>
              <a:t>Beschrijving</a:t>
            </a:r>
          </a:p>
        </p:txBody>
      </p:sp>
      <p:sp>
        <p:nvSpPr>
          <p:cNvPr id="27" name="Tijdelijke aanduiding voor tekst 14">
            <a:extLst>
              <a:ext uri="{FF2B5EF4-FFF2-40B4-BE49-F238E27FC236}">
                <a16:creationId xmlns:a16="http://schemas.microsoft.com/office/drawing/2014/main" id="{00215735-84C6-4FBB-8E1B-DB9F5787CEC9}"/>
              </a:ext>
            </a:extLst>
          </p:cNvPr>
          <p:cNvSpPr>
            <a:spLocks noGrp="1"/>
          </p:cNvSpPr>
          <p:nvPr>
            <p:ph type="body" sz="quarter" idx="23" hasCustomPrompt="1"/>
          </p:nvPr>
        </p:nvSpPr>
        <p:spPr>
          <a:xfrm>
            <a:off x="9157071" y="2020916"/>
            <a:ext cx="2410884" cy="432100"/>
          </a:xfrm>
        </p:spPr>
        <p:txBody>
          <a:bodyPr/>
          <a:lstStyle>
            <a:lvl1pPr algn="ctr">
              <a:defRPr sz="2000" b="1">
                <a:solidFill>
                  <a:schemeClr val="accent4"/>
                </a:solidFill>
              </a:defRPr>
            </a:lvl1pPr>
            <a:lvl2pPr marL="383971" indent="0">
              <a:buNone/>
              <a:defRPr/>
            </a:lvl2pPr>
          </a:lstStyle>
          <a:p>
            <a:pPr lvl="0"/>
            <a:r>
              <a:rPr lang="nl-NL"/>
              <a:t>Titel</a:t>
            </a:r>
          </a:p>
        </p:txBody>
      </p:sp>
      <p:sp>
        <p:nvSpPr>
          <p:cNvPr id="28" name="Tijdelijke aanduiding voor tekst 9">
            <a:extLst>
              <a:ext uri="{FF2B5EF4-FFF2-40B4-BE49-F238E27FC236}">
                <a16:creationId xmlns:a16="http://schemas.microsoft.com/office/drawing/2014/main" id="{7A2E56C2-3B25-4C18-8EDD-DDE7C0ED537A}"/>
              </a:ext>
            </a:extLst>
          </p:cNvPr>
          <p:cNvSpPr>
            <a:spLocks noGrp="1"/>
          </p:cNvSpPr>
          <p:nvPr>
            <p:ph type="body" sz="quarter" idx="24" hasCustomPrompt="1"/>
          </p:nvPr>
        </p:nvSpPr>
        <p:spPr>
          <a:xfrm>
            <a:off x="838201" y="1241551"/>
            <a:ext cx="10515599" cy="464637"/>
          </a:xfrm>
        </p:spPr>
        <p:txBody>
          <a:bodyPr anchor="ctr"/>
          <a:lstStyle>
            <a:lvl1pPr>
              <a:defRPr sz="2400" b="1" cap="all" baseline="0">
                <a:solidFill>
                  <a:schemeClr val="accent6"/>
                </a:solidFill>
              </a:defRPr>
            </a:lvl1pPr>
          </a:lstStyle>
          <a:p>
            <a:pPr lvl="0"/>
            <a:r>
              <a:rPr lang="nl-BE"/>
              <a:t>TUSSENTITEL</a:t>
            </a:r>
          </a:p>
        </p:txBody>
      </p:sp>
    </p:spTree>
    <p:extLst>
      <p:ext uri="{BB962C8B-B14F-4D97-AF65-F5344CB8AC3E}">
        <p14:creationId xmlns:p14="http://schemas.microsoft.com/office/powerpoint/2010/main" val="42065704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Stappen_02">
    <p:bg>
      <p:bgPr>
        <a:solidFill>
          <a:schemeClr val="accent2"/>
        </a:solidFill>
        <a:effectLst/>
      </p:bgPr>
    </p:bg>
    <p:spTree>
      <p:nvGrpSpPr>
        <p:cNvPr id="1" name=""/>
        <p:cNvGrpSpPr/>
        <p:nvPr/>
      </p:nvGrpSpPr>
      <p:grpSpPr>
        <a:xfrm>
          <a:off x="0" y="0"/>
          <a:ext cx="0" cy="0"/>
          <a:chOff x="0" y="0"/>
          <a:chExt cx="0" cy="0"/>
        </a:xfrm>
      </p:grpSpPr>
      <p:sp>
        <p:nvSpPr>
          <p:cNvPr id="5" name="Tijdelijke aanduiding voor voettekst 4">
            <a:extLst>
              <a:ext uri="{FF2B5EF4-FFF2-40B4-BE49-F238E27FC236}">
                <a16:creationId xmlns:a16="http://schemas.microsoft.com/office/drawing/2014/main" id="{84EBF8E1-91F2-4E4B-AF7C-1A2084AB5621}"/>
              </a:ext>
            </a:extLst>
          </p:cNvPr>
          <p:cNvSpPr>
            <a:spLocks noGrp="1"/>
          </p:cNvSpPr>
          <p:nvPr>
            <p:ph type="ftr" sz="quarter" idx="11"/>
          </p:nvPr>
        </p:nvSpPr>
        <p:spPr/>
        <p:txBody>
          <a:bodyPr/>
          <a:lstStyle>
            <a:lvl1pPr>
              <a:defRPr>
                <a:solidFill>
                  <a:schemeClr val="bg1"/>
                </a:solidFill>
              </a:defRPr>
            </a:lvl1pPr>
          </a:lstStyle>
          <a:p>
            <a:r>
              <a:rPr lang="nl-BE"/>
              <a:t>Digitaal Vlaanderen</a:t>
            </a:r>
          </a:p>
        </p:txBody>
      </p:sp>
      <p:sp>
        <p:nvSpPr>
          <p:cNvPr id="6" name="Tijdelijke aanduiding voor dianummer 5">
            <a:extLst>
              <a:ext uri="{FF2B5EF4-FFF2-40B4-BE49-F238E27FC236}">
                <a16:creationId xmlns:a16="http://schemas.microsoft.com/office/drawing/2014/main" id="{BEA04B5B-B226-4E77-B512-C407B06E7AB3}"/>
              </a:ext>
            </a:extLst>
          </p:cNvPr>
          <p:cNvSpPr>
            <a:spLocks noGrp="1"/>
          </p:cNvSpPr>
          <p:nvPr>
            <p:ph type="sldNum" sz="quarter" idx="12"/>
          </p:nvPr>
        </p:nvSpPr>
        <p:spPr/>
        <p:txBody>
          <a:bodyPr/>
          <a:lstStyle>
            <a:lvl1pPr>
              <a:defRPr>
                <a:solidFill>
                  <a:schemeClr val="bg1"/>
                </a:solidFill>
              </a:defRPr>
            </a:lvl1pPr>
          </a:lstStyle>
          <a:p>
            <a:fld id="{1EABE038-A425-4CC0-917A-1DC3ED725B2E}" type="slidenum">
              <a:rPr lang="nl-BE" smtClean="0"/>
              <a:pPr/>
              <a:t>‹nr.›</a:t>
            </a:fld>
            <a:endParaRPr lang="nl-BE"/>
          </a:p>
        </p:txBody>
      </p:sp>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400"/>
          </a:p>
        </p:txBody>
      </p:sp>
      <p:sp>
        <p:nvSpPr>
          <p:cNvPr id="8" name="Tijdelijke aanduiding voor SmartArt 7">
            <a:extLst>
              <a:ext uri="{FF2B5EF4-FFF2-40B4-BE49-F238E27FC236}">
                <a16:creationId xmlns:a16="http://schemas.microsoft.com/office/drawing/2014/main" id="{6606E614-68FA-4940-96B9-FF1EC025281B}"/>
              </a:ext>
            </a:extLst>
          </p:cNvPr>
          <p:cNvSpPr>
            <a:spLocks noGrp="1"/>
          </p:cNvSpPr>
          <p:nvPr>
            <p:ph type="dgm" sz="quarter" idx="14"/>
          </p:nvPr>
        </p:nvSpPr>
        <p:spPr>
          <a:xfrm>
            <a:off x="795675" y="2059516"/>
            <a:ext cx="2511056" cy="2232413"/>
          </a:xfrm>
        </p:spPr>
        <p:txBody>
          <a:bodyPr/>
          <a:lstStyle/>
          <a:p>
            <a:r>
              <a:rPr lang="en-US"/>
              <a:t>Click icon to add SmartArt graphic</a:t>
            </a:r>
            <a:endParaRPr lang="nl-BE"/>
          </a:p>
        </p:txBody>
      </p:sp>
      <p:sp>
        <p:nvSpPr>
          <p:cNvPr id="10" name="Tijdelijke aanduiding voor SmartArt 7">
            <a:extLst>
              <a:ext uri="{FF2B5EF4-FFF2-40B4-BE49-F238E27FC236}">
                <a16:creationId xmlns:a16="http://schemas.microsoft.com/office/drawing/2014/main" id="{9123AE56-F6FF-4E82-854F-0B1C87D769C1}"/>
              </a:ext>
            </a:extLst>
          </p:cNvPr>
          <p:cNvSpPr>
            <a:spLocks noGrp="1"/>
          </p:cNvSpPr>
          <p:nvPr>
            <p:ph type="dgm" sz="quarter" idx="15"/>
          </p:nvPr>
        </p:nvSpPr>
        <p:spPr>
          <a:xfrm>
            <a:off x="3603555" y="2059515"/>
            <a:ext cx="2511056" cy="2232413"/>
          </a:xfrm>
        </p:spPr>
        <p:txBody>
          <a:bodyPr/>
          <a:lstStyle/>
          <a:p>
            <a:r>
              <a:rPr lang="en-US"/>
              <a:t>Click icon to add SmartArt graphic</a:t>
            </a:r>
            <a:endParaRPr lang="nl-BE"/>
          </a:p>
        </p:txBody>
      </p:sp>
      <p:sp>
        <p:nvSpPr>
          <p:cNvPr id="11" name="Tijdelijke aanduiding voor SmartArt 7">
            <a:extLst>
              <a:ext uri="{FF2B5EF4-FFF2-40B4-BE49-F238E27FC236}">
                <a16:creationId xmlns:a16="http://schemas.microsoft.com/office/drawing/2014/main" id="{1F554A6C-5F84-46F9-86E5-F7F900272FA2}"/>
              </a:ext>
            </a:extLst>
          </p:cNvPr>
          <p:cNvSpPr>
            <a:spLocks noGrp="1"/>
          </p:cNvSpPr>
          <p:nvPr>
            <p:ph type="dgm" sz="quarter" idx="16"/>
          </p:nvPr>
        </p:nvSpPr>
        <p:spPr>
          <a:xfrm>
            <a:off x="6411436" y="2059514"/>
            <a:ext cx="2511056" cy="2232413"/>
          </a:xfrm>
        </p:spPr>
        <p:txBody>
          <a:bodyPr/>
          <a:lstStyle/>
          <a:p>
            <a:r>
              <a:rPr lang="en-US"/>
              <a:t>Click icon to add SmartArt graphic</a:t>
            </a:r>
            <a:endParaRPr lang="nl-BE"/>
          </a:p>
        </p:txBody>
      </p:sp>
      <p:sp>
        <p:nvSpPr>
          <p:cNvPr id="12" name="Tijdelijke aanduiding voor SmartArt 7">
            <a:extLst>
              <a:ext uri="{FF2B5EF4-FFF2-40B4-BE49-F238E27FC236}">
                <a16:creationId xmlns:a16="http://schemas.microsoft.com/office/drawing/2014/main" id="{852C178A-F6B4-4FA5-8D8C-2F92F24C5912}"/>
              </a:ext>
            </a:extLst>
          </p:cNvPr>
          <p:cNvSpPr>
            <a:spLocks noGrp="1"/>
          </p:cNvSpPr>
          <p:nvPr>
            <p:ph type="dgm" sz="quarter" idx="17"/>
          </p:nvPr>
        </p:nvSpPr>
        <p:spPr>
          <a:xfrm>
            <a:off x="9219318" y="2059513"/>
            <a:ext cx="2511056" cy="2232413"/>
          </a:xfrm>
        </p:spPr>
        <p:txBody>
          <a:bodyPr/>
          <a:lstStyle/>
          <a:p>
            <a:r>
              <a:rPr lang="en-US"/>
              <a:t>Click icon to add SmartArt graphic</a:t>
            </a:r>
            <a:endParaRPr lang="nl-BE"/>
          </a:p>
        </p:txBody>
      </p:sp>
      <p:sp>
        <p:nvSpPr>
          <p:cNvPr id="14" name="Tijdelijke aanduiding voor tekst 13">
            <a:extLst>
              <a:ext uri="{FF2B5EF4-FFF2-40B4-BE49-F238E27FC236}">
                <a16:creationId xmlns:a16="http://schemas.microsoft.com/office/drawing/2014/main" id="{3C1FA0C0-E371-4595-8FD5-C89E30572E42}"/>
              </a:ext>
            </a:extLst>
          </p:cNvPr>
          <p:cNvSpPr>
            <a:spLocks noGrp="1"/>
          </p:cNvSpPr>
          <p:nvPr>
            <p:ph type="body" sz="quarter" idx="18" hasCustomPrompt="1"/>
          </p:nvPr>
        </p:nvSpPr>
        <p:spPr>
          <a:xfrm>
            <a:off x="795674" y="4408223"/>
            <a:ext cx="2511425" cy="464637"/>
          </a:xfrm>
        </p:spPr>
        <p:txBody>
          <a:bodyPr anchor="ctr">
            <a:normAutofit/>
          </a:bodyPr>
          <a:lstStyle>
            <a:lvl1pPr algn="ctr">
              <a:defRPr sz="1600" b="1">
                <a:solidFill>
                  <a:schemeClr val="accent1"/>
                </a:solidFill>
              </a:defRPr>
            </a:lvl1pPr>
          </a:lstStyle>
          <a:p>
            <a:pPr lvl="0"/>
            <a:r>
              <a:rPr lang="nl-BE"/>
              <a:t>Stap</a:t>
            </a:r>
          </a:p>
        </p:txBody>
      </p:sp>
      <p:sp>
        <p:nvSpPr>
          <p:cNvPr id="15" name="Tijdelijke aanduiding voor tekst 13">
            <a:extLst>
              <a:ext uri="{FF2B5EF4-FFF2-40B4-BE49-F238E27FC236}">
                <a16:creationId xmlns:a16="http://schemas.microsoft.com/office/drawing/2014/main" id="{563F2F40-62FB-4717-A7EF-C75E53C200E5}"/>
              </a:ext>
            </a:extLst>
          </p:cNvPr>
          <p:cNvSpPr>
            <a:spLocks noGrp="1"/>
          </p:cNvSpPr>
          <p:nvPr>
            <p:ph type="body" sz="quarter" idx="19" hasCustomPrompt="1"/>
          </p:nvPr>
        </p:nvSpPr>
        <p:spPr>
          <a:xfrm>
            <a:off x="3603186" y="4408223"/>
            <a:ext cx="2511425" cy="464637"/>
          </a:xfrm>
        </p:spPr>
        <p:txBody>
          <a:bodyPr anchor="ctr">
            <a:normAutofit/>
          </a:bodyPr>
          <a:lstStyle>
            <a:lvl1pPr algn="ctr">
              <a:defRPr sz="1600" b="1">
                <a:solidFill>
                  <a:schemeClr val="accent1"/>
                </a:solidFill>
              </a:defRPr>
            </a:lvl1pPr>
          </a:lstStyle>
          <a:p>
            <a:pPr lvl="0"/>
            <a:r>
              <a:rPr lang="nl-BE"/>
              <a:t>Stap</a:t>
            </a:r>
          </a:p>
        </p:txBody>
      </p:sp>
      <p:sp>
        <p:nvSpPr>
          <p:cNvPr id="16" name="Tijdelijke aanduiding voor tekst 13">
            <a:extLst>
              <a:ext uri="{FF2B5EF4-FFF2-40B4-BE49-F238E27FC236}">
                <a16:creationId xmlns:a16="http://schemas.microsoft.com/office/drawing/2014/main" id="{6D399A35-1204-46F6-9E30-3E96BDAFF115}"/>
              </a:ext>
            </a:extLst>
          </p:cNvPr>
          <p:cNvSpPr>
            <a:spLocks noGrp="1"/>
          </p:cNvSpPr>
          <p:nvPr>
            <p:ph type="body" sz="quarter" idx="20" hasCustomPrompt="1"/>
          </p:nvPr>
        </p:nvSpPr>
        <p:spPr>
          <a:xfrm>
            <a:off x="6410698" y="4408223"/>
            <a:ext cx="2511425" cy="464637"/>
          </a:xfrm>
        </p:spPr>
        <p:txBody>
          <a:bodyPr anchor="ctr">
            <a:normAutofit/>
          </a:bodyPr>
          <a:lstStyle>
            <a:lvl1pPr algn="ctr">
              <a:defRPr sz="1600" b="1">
                <a:solidFill>
                  <a:schemeClr val="accent1"/>
                </a:solidFill>
              </a:defRPr>
            </a:lvl1pPr>
          </a:lstStyle>
          <a:p>
            <a:pPr lvl="0"/>
            <a:r>
              <a:rPr lang="nl-BE"/>
              <a:t>Stap</a:t>
            </a:r>
          </a:p>
        </p:txBody>
      </p:sp>
      <p:sp>
        <p:nvSpPr>
          <p:cNvPr id="17" name="Tijdelijke aanduiding voor tekst 13">
            <a:extLst>
              <a:ext uri="{FF2B5EF4-FFF2-40B4-BE49-F238E27FC236}">
                <a16:creationId xmlns:a16="http://schemas.microsoft.com/office/drawing/2014/main" id="{AFD76959-1537-4BE1-99BC-35DD3D89606F}"/>
              </a:ext>
            </a:extLst>
          </p:cNvPr>
          <p:cNvSpPr>
            <a:spLocks noGrp="1"/>
          </p:cNvSpPr>
          <p:nvPr>
            <p:ph type="body" sz="quarter" idx="21" hasCustomPrompt="1"/>
          </p:nvPr>
        </p:nvSpPr>
        <p:spPr>
          <a:xfrm>
            <a:off x="9218210" y="4408223"/>
            <a:ext cx="2511425" cy="464637"/>
          </a:xfrm>
        </p:spPr>
        <p:txBody>
          <a:bodyPr anchor="ctr">
            <a:normAutofit/>
          </a:bodyPr>
          <a:lstStyle>
            <a:lvl1pPr algn="ctr">
              <a:defRPr sz="1600" b="1">
                <a:solidFill>
                  <a:schemeClr val="accent1"/>
                </a:solidFill>
              </a:defRPr>
            </a:lvl1pPr>
          </a:lstStyle>
          <a:p>
            <a:pPr lvl="0"/>
            <a:r>
              <a:rPr lang="nl-BE"/>
              <a:t>Stap</a:t>
            </a:r>
          </a:p>
        </p:txBody>
      </p:sp>
      <p:sp>
        <p:nvSpPr>
          <p:cNvPr id="19" name="Tijdelijke aanduiding voor tekst 18">
            <a:extLst>
              <a:ext uri="{FF2B5EF4-FFF2-40B4-BE49-F238E27FC236}">
                <a16:creationId xmlns:a16="http://schemas.microsoft.com/office/drawing/2014/main" id="{9D526378-51B4-40C3-B48E-C2077020B86D}"/>
              </a:ext>
            </a:extLst>
          </p:cNvPr>
          <p:cNvSpPr>
            <a:spLocks noGrp="1"/>
          </p:cNvSpPr>
          <p:nvPr>
            <p:ph type="body" sz="quarter" idx="22" hasCustomPrompt="1"/>
          </p:nvPr>
        </p:nvSpPr>
        <p:spPr>
          <a:xfrm>
            <a:off x="795674" y="4989153"/>
            <a:ext cx="2511425" cy="1486702"/>
          </a:xfrm>
        </p:spPr>
        <p:txBody>
          <a:bodyPr>
            <a:noAutofit/>
          </a:bodyPr>
          <a:lstStyle>
            <a:lvl1pPr>
              <a:defRPr sz="1600">
                <a:solidFill>
                  <a:schemeClr val="accent5"/>
                </a:solidFill>
                <a:latin typeface="+mn-lt"/>
              </a:defRPr>
            </a:lvl1pPr>
          </a:lstStyle>
          <a:p>
            <a:pPr lvl="0"/>
            <a:r>
              <a:rPr lang="en-US" err="1"/>
              <a:t>Beschrijving</a:t>
            </a:r>
            <a:endParaRPr lang="nl-BE"/>
          </a:p>
        </p:txBody>
      </p:sp>
      <p:sp>
        <p:nvSpPr>
          <p:cNvPr id="23" name="Tijdelijke aanduiding voor tekst 18">
            <a:extLst>
              <a:ext uri="{FF2B5EF4-FFF2-40B4-BE49-F238E27FC236}">
                <a16:creationId xmlns:a16="http://schemas.microsoft.com/office/drawing/2014/main" id="{A8581B78-049D-4170-BF69-24D2FA5C5A40}"/>
              </a:ext>
            </a:extLst>
          </p:cNvPr>
          <p:cNvSpPr>
            <a:spLocks noGrp="1"/>
          </p:cNvSpPr>
          <p:nvPr>
            <p:ph type="body" sz="quarter" idx="23" hasCustomPrompt="1"/>
          </p:nvPr>
        </p:nvSpPr>
        <p:spPr>
          <a:xfrm>
            <a:off x="3597708" y="4989153"/>
            <a:ext cx="2511425" cy="1486702"/>
          </a:xfrm>
        </p:spPr>
        <p:txBody>
          <a:bodyPr>
            <a:noAutofit/>
          </a:bodyPr>
          <a:lstStyle>
            <a:lvl1pPr>
              <a:defRPr sz="1600">
                <a:solidFill>
                  <a:schemeClr val="accent5"/>
                </a:solidFill>
                <a:latin typeface="+mn-lt"/>
              </a:defRPr>
            </a:lvl1pPr>
          </a:lstStyle>
          <a:p>
            <a:pPr lvl="0"/>
            <a:r>
              <a:rPr lang="en-US" err="1"/>
              <a:t>Beschrijving</a:t>
            </a:r>
            <a:endParaRPr lang="nl-BE"/>
          </a:p>
        </p:txBody>
      </p:sp>
      <p:sp>
        <p:nvSpPr>
          <p:cNvPr id="24" name="Tijdelijke aanduiding voor tekst 18">
            <a:extLst>
              <a:ext uri="{FF2B5EF4-FFF2-40B4-BE49-F238E27FC236}">
                <a16:creationId xmlns:a16="http://schemas.microsoft.com/office/drawing/2014/main" id="{6768F3EE-41ED-45DE-BE9C-49720547740C}"/>
              </a:ext>
            </a:extLst>
          </p:cNvPr>
          <p:cNvSpPr>
            <a:spLocks noGrp="1"/>
          </p:cNvSpPr>
          <p:nvPr>
            <p:ph type="body" sz="quarter" idx="24" hasCustomPrompt="1"/>
          </p:nvPr>
        </p:nvSpPr>
        <p:spPr>
          <a:xfrm>
            <a:off x="6410698" y="4989153"/>
            <a:ext cx="2511425" cy="1486702"/>
          </a:xfrm>
        </p:spPr>
        <p:txBody>
          <a:bodyPr>
            <a:noAutofit/>
          </a:bodyPr>
          <a:lstStyle>
            <a:lvl1pPr>
              <a:defRPr sz="1600">
                <a:solidFill>
                  <a:schemeClr val="accent5"/>
                </a:solidFill>
                <a:latin typeface="+mn-lt"/>
              </a:defRPr>
            </a:lvl1pPr>
          </a:lstStyle>
          <a:p>
            <a:pPr lvl="0"/>
            <a:r>
              <a:rPr lang="en-US" err="1"/>
              <a:t>Beschrijving</a:t>
            </a:r>
            <a:endParaRPr lang="nl-BE"/>
          </a:p>
        </p:txBody>
      </p:sp>
      <p:sp>
        <p:nvSpPr>
          <p:cNvPr id="25" name="Tijdelijke aanduiding voor tekst 18">
            <a:extLst>
              <a:ext uri="{FF2B5EF4-FFF2-40B4-BE49-F238E27FC236}">
                <a16:creationId xmlns:a16="http://schemas.microsoft.com/office/drawing/2014/main" id="{20F4AA97-0FB5-403B-88B6-5360EEBF4ADD}"/>
              </a:ext>
            </a:extLst>
          </p:cNvPr>
          <p:cNvSpPr>
            <a:spLocks noGrp="1"/>
          </p:cNvSpPr>
          <p:nvPr>
            <p:ph type="body" sz="quarter" idx="25" hasCustomPrompt="1"/>
          </p:nvPr>
        </p:nvSpPr>
        <p:spPr>
          <a:xfrm>
            <a:off x="9212731" y="4989153"/>
            <a:ext cx="2511425" cy="1486702"/>
          </a:xfrm>
        </p:spPr>
        <p:txBody>
          <a:bodyPr>
            <a:noAutofit/>
          </a:bodyPr>
          <a:lstStyle>
            <a:lvl1pPr>
              <a:defRPr sz="1600">
                <a:solidFill>
                  <a:schemeClr val="accent5"/>
                </a:solidFill>
                <a:latin typeface="+mn-lt"/>
              </a:defRPr>
            </a:lvl1pPr>
          </a:lstStyle>
          <a:p>
            <a:pPr lvl="0"/>
            <a:r>
              <a:rPr lang="en-US" err="1"/>
              <a:t>Beschrijving</a:t>
            </a:r>
            <a:endParaRPr lang="nl-BE"/>
          </a:p>
        </p:txBody>
      </p:sp>
      <p:sp>
        <p:nvSpPr>
          <p:cNvPr id="26" name="Titel 1">
            <a:extLst>
              <a:ext uri="{FF2B5EF4-FFF2-40B4-BE49-F238E27FC236}">
                <a16:creationId xmlns:a16="http://schemas.microsoft.com/office/drawing/2014/main" id="{6A7E79D6-FDC8-4E54-A438-8CCA927AA96E}"/>
              </a:ext>
            </a:extLst>
          </p:cNvPr>
          <p:cNvSpPr>
            <a:spLocks noGrp="1"/>
          </p:cNvSpPr>
          <p:nvPr>
            <p:ph type="title" hasCustomPrompt="1"/>
          </p:nvPr>
        </p:nvSpPr>
        <p:spPr>
          <a:xfrm>
            <a:off x="838200" y="365126"/>
            <a:ext cx="10515600" cy="703511"/>
          </a:xfrm>
          <a:prstGeom prst="rect">
            <a:avLst/>
          </a:prstGeom>
        </p:spPr>
        <p:txBody>
          <a:bodyPr/>
          <a:lstStyle>
            <a:lvl1pPr>
              <a:defRPr>
                <a:solidFill>
                  <a:schemeClr val="bg1"/>
                </a:solidFill>
              </a:defRPr>
            </a:lvl1pPr>
          </a:lstStyle>
          <a:p>
            <a:r>
              <a:rPr lang="nl-NL"/>
              <a:t>Hoofdtitel</a:t>
            </a:r>
            <a:endParaRPr lang="nl-BE"/>
          </a:p>
        </p:txBody>
      </p:sp>
      <p:sp>
        <p:nvSpPr>
          <p:cNvPr id="27" name="Tijdelijke aanduiding voor tekst 9">
            <a:extLst>
              <a:ext uri="{FF2B5EF4-FFF2-40B4-BE49-F238E27FC236}">
                <a16:creationId xmlns:a16="http://schemas.microsoft.com/office/drawing/2014/main" id="{853AADD6-E4C6-4009-8DF2-D7F9DE4AFAFF}"/>
              </a:ext>
            </a:extLst>
          </p:cNvPr>
          <p:cNvSpPr>
            <a:spLocks noGrp="1"/>
          </p:cNvSpPr>
          <p:nvPr>
            <p:ph type="body" sz="quarter" idx="13" hasCustomPrompt="1"/>
          </p:nvPr>
        </p:nvSpPr>
        <p:spPr>
          <a:xfrm>
            <a:off x="838201" y="1241551"/>
            <a:ext cx="10515599" cy="464637"/>
          </a:xfrm>
        </p:spPr>
        <p:txBody>
          <a:bodyPr anchor="ctr"/>
          <a:lstStyle>
            <a:lvl1pPr>
              <a:defRPr sz="2400" b="1" cap="all" baseline="0">
                <a:solidFill>
                  <a:schemeClr val="accent5"/>
                </a:solidFill>
              </a:defRPr>
            </a:lvl1pPr>
          </a:lstStyle>
          <a:p>
            <a:pPr lvl="0"/>
            <a:r>
              <a:rPr lang="nl-BE"/>
              <a:t>TUSSENTITEL</a:t>
            </a:r>
          </a:p>
        </p:txBody>
      </p:sp>
      <p:sp>
        <p:nvSpPr>
          <p:cNvPr id="21" name="Text Placeholder 20">
            <a:extLst>
              <a:ext uri="{FF2B5EF4-FFF2-40B4-BE49-F238E27FC236}">
                <a16:creationId xmlns:a16="http://schemas.microsoft.com/office/drawing/2014/main" id="{DA473E50-7B16-463E-993C-D92A71A9F929}"/>
              </a:ext>
            </a:extLst>
          </p:cNvPr>
          <p:cNvSpPr>
            <a:spLocks noGrp="1"/>
          </p:cNvSpPr>
          <p:nvPr>
            <p:ph type="body" sz="quarter" idx="30" hasCustomPrompt="1"/>
          </p:nvPr>
        </p:nvSpPr>
        <p:spPr>
          <a:xfrm>
            <a:off x="355937" y="1619775"/>
            <a:ext cx="879475" cy="879475"/>
          </a:xfrm>
          <a:prstGeom prst="ellipse">
            <a:avLst/>
          </a:prstGeom>
          <a:solidFill>
            <a:schemeClr val="accent1"/>
          </a:solidFill>
        </p:spPr>
        <p:txBody>
          <a:bodyPr>
            <a:normAutofit/>
          </a:bodyPr>
          <a:lstStyle>
            <a:lvl1pPr>
              <a:defRPr sz="1600">
                <a:solidFill>
                  <a:schemeClr val="accent4">
                    <a:lumMod val="60000"/>
                    <a:lumOff val="40000"/>
                  </a:schemeClr>
                </a:solidFill>
              </a:defRPr>
            </a:lvl1pPr>
          </a:lstStyle>
          <a:p>
            <a:pPr lvl="0"/>
            <a:r>
              <a:rPr lang="nl-BE" sz="1600"/>
              <a:t>Icon</a:t>
            </a:r>
            <a:endParaRPr lang="nl-BE"/>
          </a:p>
        </p:txBody>
      </p:sp>
      <p:sp>
        <p:nvSpPr>
          <p:cNvPr id="36" name="Text Placeholder 20">
            <a:extLst>
              <a:ext uri="{FF2B5EF4-FFF2-40B4-BE49-F238E27FC236}">
                <a16:creationId xmlns:a16="http://schemas.microsoft.com/office/drawing/2014/main" id="{FD12FDA0-6BA0-43B7-8AB2-38FA0AF87C6D}"/>
              </a:ext>
            </a:extLst>
          </p:cNvPr>
          <p:cNvSpPr>
            <a:spLocks noGrp="1"/>
          </p:cNvSpPr>
          <p:nvPr>
            <p:ph type="body" sz="quarter" idx="31" hasCustomPrompt="1"/>
          </p:nvPr>
        </p:nvSpPr>
        <p:spPr>
          <a:xfrm>
            <a:off x="3168928" y="1617934"/>
            <a:ext cx="879475" cy="879475"/>
          </a:xfrm>
          <a:prstGeom prst="ellipse">
            <a:avLst/>
          </a:prstGeom>
          <a:solidFill>
            <a:schemeClr val="accent1"/>
          </a:solidFill>
        </p:spPr>
        <p:txBody>
          <a:bodyPr>
            <a:normAutofit/>
          </a:bodyPr>
          <a:lstStyle>
            <a:lvl1pPr>
              <a:defRPr sz="1600">
                <a:solidFill>
                  <a:schemeClr val="accent4">
                    <a:lumMod val="60000"/>
                    <a:lumOff val="40000"/>
                  </a:schemeClr>
                </a:solidFill>
              </a:defRPr>
            </a:lvl1pPr>
          </a:lstStyle>
          <a:p>
            <a:pPr lvl="0"/>
            <a:r>
              <a:rPr lang="nl-BE" sz="1600"/>
              <a:t>Icon</a:t>
            </a:r>
            <a:endParaRPr lang="nl-BE"/>
          </a:p>
        </p:txBody>
      </p:sp>
      <p:sp>
        <p:nvSpPr>
          <p:cNvPr id="37" name="Text Placeholder 20">
            <a:extLst>
              <a:ext uri="{FF2B5EF4-FFF2-40B4-BE49-F238E27FC236}">
                <a16:creationId xmlns:a16="http://schemas.microsoft.com/office/drawing/2014/main" id="{6FDD6301-BBE9-473F-9107-CAA19129166D}"/>
              </a:ext>
            </a:extLst>
          </p:cNvPr>
          <p:cNvSpPr>
            <a:spLocks noGrp="1"/>
          </p:cNvSpPr>
          <p:nvPr>
            <p:ph type="body" sz="quarter" idx="32" hasCustomPrompt="1"/>
          </p:nvPr>
        </p:nvSpPr>
        <p:spPr>
          <a:xfrm>
            <a:off x="5981919" y="1625984"/>
            <a:ext cx="879475" cy="879475"/>
          </a:xfrm>
          <a:prstGeom prst="ellipse">
            <a:avLst/>
          </a:prstGeom>
          <a:solidFill>
            <a:schemeClr val="accent1"/>
          </a:solidFill>
        </p:spPr>
        <p:txBody>
          <a:bodyPr>
            <a:normAutofit/>
          </a:bodyPr>
          <a:lstStyle>
            <a:lvl1pPr>
              <a:defRPr sz="1600">
                <a:solidFill>
                  <a:schemeClr val="accent4">
                    <a:lumMod val="60000"/>
                    <a:lumOff val="40000"/>
                  </a:schemeClr>
                </a:solidFill>
              </a:defRPr>
            </a:lvl1pPr>
          </a:lstStyle>
          <a:p>
            <a:pPr lvl="0"/>
            <a:r>
              <a:rPr lang="nl-BE" sz="1600"/>
              <a:t>Icon</a:t>
            </a:r>
            <a:endParaRPr lang="nl-BE"/>
          </a:p>
        </p:txBody>
      </p:sp>
      <p:sp>
        <p:nvSpPr>
          <p:cNvPr id="39" name="Text Placeholder 20">
            <a:extLst>
              <a:ext uri="{FF2B5EF4-FFF2-40B4-BE49-F238E27FC236}">
                <a16:creationId xmlns:a16="http://schemas.microsoft.com/office/drawing/2014/main" id="{5CF3AE65-94BA-4E1A-B700-B6DA841791AB}"/>
              </a:ext>
            </a:extLst>
          </p:cNvPr>
          <p:cNvSpPr>
            <a:spLocks noGrp="1"/>
          </p:cNvSpPr>
          <p:nvPr>
            <p:ph type="body" sz="quarter" idx="33" hasCustomPrompt="1"/>
          </p:nvPr>
        </p:nvSpPr>
        <p:spPr>
          <a:xfrm>
            <a:off x="8800019" y="1625984"/>
            <a:ext cx="879475" cy="879475"/>
          </a:xfrm>
          <a:prstGeom prst="ellipse">
            <a:avLst/>
          </a:prstGeom>
          <a:solidFill>
            <a:schemeClr val="accent1"/>
          </a:solidFill>
        </p:spPr>
        <p:txBody>
          <a:bodyPr>
            <a:normAutofit/>
          </a:bodyPr>
          <a:lstStyle>
            <a:lvl1pPr>
              <a:defRPr sz="1600">
                <a:solidFill>
                  <a:schemeClr val="accent4">
                    <a:lumMod val="60000"/>
                    <a:lumOff val="40000"/>
                  </a:schemeClr>
                </a:solidFill>
              </a:defRPr>
            </a:lvl1pPr>
          </a:lstStyle>
          <a:p>
            <a:pPr lvl="0"/>
            <a:r>
              <a:rPr lang="nl-BE" sz="1600"/>
              <a:t>Icon</a:t>
            </a:r>
            <a:endParaRPr lang="nl-BE"/>
          </a:p>
        </p:txBody>
      </p:sp>
    </p:spTree>
    <p:extLst>
      <p:ext uri="{BB962C8B-B14F-4D97-AF65-F5344CB8AC3E}">
        <p14:creationId xmlns:p14="http://schemas.microsoft.com/office/powerpoint/2010/main" val="9535506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Trefdag">
    <p:spTree>
      <p:nvGrpSpPr>
        <p:cNvPr id="1" name=""/>
        <p:cNvGrpSpPr/>
        <p:nvPr/>
      </p:nvGrpSpPr>
      <p:grpSpPr>
        <a:xfrm>
          <a:off x="0" y="0"/>
          <a:ext cx="0" cy="0"/>
          <a:chOff x="0" y="0"/>
          <a:chExt cx="0" cy="0"/>
        </a:xfrm>
      </p:grpSpPr>
      <p:pic>
        <p:nvPicPr>
          <p:cNvPr id="87" name="Afbeelding 2" descr="Afbeelding met persoon, buiten, foto, groep&#10;&#10;Beschrijving is gegenereerd met zeer hoge betrouwbaarheid">
            <a:extLst>
              <a:ext uri="{FF2B5EF4-FFF2-40B4-BE49-F238E27FC236}">
                <a16:creationId xmlns:a16="http://schemas.microsoft.com/office/drawing/2014/main" id="{BE14429E-9135-413F-BB5A-AC9A788DC788}"/>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7" name="Rechthoek 6">
            <a:extLst>
              <a:ext uri="{FF2B5EF4-FFF2-40B4-BE49-F238E27FC236}">
                <a16:creationId xmlns:a16="http://schemas.microsoft.com/office/drawing/2014/main" id="{6F45857B-E452-48F1-B0B6-4B82FEC46E0F}"/>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400"/>
          </a:p>
        </p:txBody>
      </p:sp>
      <p:sp>
        <p:nvSpPr>
          <p:cNvPr id="64" name="Rechthoek 63">
            <a:extLst>
              <a:ext uri="{FF2B5EF4-FFF2-40B4-BE49-F238E27FC236}">
                <a16:creationId xmlns:a16="http://schemas.microsoft.com/office/drawing/2014/main" id="{D8FC7F0A-0DBB-410D-B493-957D6B14E243}"/>
              </a:ext>
            </a:extLst>
          </p:cNvPr>
          <p:cNvSpPr/>
          <p:nvPr userDrawn="1"/>
        </p:nvSpPr>
        <p:spPr>
          <a:xfrm>
            <a:off x="2735596" y="4019107"/>
            <a:ext cx="9456404" cy="202968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1800">
              <a:solidFill>
                <a:schemeClr val="tx1"/>
              </a:solidFill>
              <a:latin typeface="Flanders Art Sans Light" panose="020B0604020202020204" charset="0"/>
              <a:cs typeface="Calibri" panose="020F0502020204030204" pitchFamily="34" charset="0"/>
            </a:endParaRPr>
          </a:p>
        </p:txBody>
      </p:sp>
      <p:sp>
        <p:nvSpPr>
          <p:cNvPr id="2" name="TextBox 1">
            <a:extLst>
              <a:ext uri="{FF2B5EF4-FFF2-40B4-BE49-F238E27FC236}">
                <a16:creationId xmlns:a16="http://schemas.microsoft.com/office/drawing/2014/main" id="{7E60A5BF-595C-4B57-96AD-9E5B41A7063E}"/>
              </a:ext>
            </a:extLst>
          </p:cNvPr>
          <p:cNvSpPr txBox="1"/>
          <p:nvPr userDrawn="1"/>
        </p:nvSpPr>
        <p:spPr>
          <a:xfrm>
            <a:off x="2735596" y="4341965"/>
            <a:ext cx="10404050" cy="1383969"/>
          </a:xfrm>
          <a:prstGeom prst="rect">
            <a:avLst/>
          </a:prstGeom>
          <a:noFill/>
        </p:spPr>
        <p:txBody>
          <a:bodyPr wrap="square" rtlCol="0" anchor="ctr">
            <a:spAutoFit/>
          </a:bodyPr>
          <a:lstStyle/>
          <a:p>
            <a:pPr marL="0" marR="0" lvl="0" indent="0" algn="l" defTabSz="914353"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nl-NL" sz="4400" b="1" i="0" u="none" strike="noStrike" kern="1200" cap="none" spc="0" normalizeH="0" baseline="0" noProof="0">
                <a:ln>
                  <a:noFill/>
                </a:ln>
                <a:solidFill>
                  <a:schemeClr val="accent2"/>
                </a:solidFill>
                <a:effectLst/>
                <a:uLnTx/>
                <a:uFillTx/>
                <a:latin typeface="Flanders Art Sans Light" panose="020B0604020202020204" charset="0"/>
                <a:ea typeface="+mn-ea"/>
                <a:cs typeface="Calibri" panose="020F0502020204030204" pitchFamily="34" charset="0"/>
              </a:rPr>
              <a:t>Trefdag Digitaal Vlaanderen</a:t>
            </a:r>
          </a:p>
          <a:p>
            <a:pPr marL="0" marR="0" lvl="0" indent="0" algn="l" defTabSz="914353"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nl-NL" sz="4000" b="1" i="0" u="none" strike="noStrike" kern="1200" cap="none" spc="0" normalizeH="0" baseline="0" noProof="0">
                <a:ln>
                  <a:noFill/>
                </a:ln>
                <a:solidFill>
                  <a:schemeClr val="accent2"/>
                </a:solidFill>
                <a:effectLst/>
                <a:uLnTx/>
                <a:uFillTx/>
                <a:latin typeface="Flanders Art Sans Light" panose="020B0604020202020204" charset="0"/>
                <a:ea typeface="+mn-ea"/>
                <a:cs typeface="Calibri" panose="020F0502020204030204" pitchFamily="34" charset="0"/>
              </a:rPr>
              <a:t>#TDV21 – 24, 25 en 26 november – ICC Gent</a:t>
            </a:r>
          </a:p>
        </p:txBody>
      </p:sp>
    </p:spTree>
    <p:extLst>
      <p:ext uri="{BB962C8B-B14F-4D97-AF65-F5344CB8AC3E}">
        <p14:creationId xmlns:p14="http://schemas.microsoft.com/office/powerpoint/2010/main" val="24746959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Algemeen">
    <p:spTree>
      <p:nvGrpSpPr>
        <p:cNvPr id="1" name=""/>
        <p:cNvGrpSpPr/>
        <p:nvPr/>
      </p:nvGrpSpPr>
      <p:grpSpPr>
        <a:xfrm>
          <a:off x="0" y="0"/>
          <a:ext cx="0" cy="0"/>
          <a:chOff x="0" y="0"/>
          <a:chExt cx="0" cy="0"/>
        </a:xfrm>
      </p:grpSpPr>
      <p:sp>
        <p:nvSpPr>
          <p:cNvPr id="6" name="Content Placeholder 5">
            <a:extLst>
              <a:ext uri="{FF2B5EF4-FFF2-40B4-BE49-F238E27FC236}">
                <a16:creationId xmlns:a16="http://schemas.microsoft.com/office/drawing/2014/main" id="{DC9DC68D-A99D-4B17-9C00-6D635C921DC4}"/>
              </a:ext>
            </a:extLst>
          </p:cNvPr>
          <p:cNvSpPr>
            <a:spLocks noGrp="1"/>
          </p:cNvSpPr>
          <p:nvPr>
            <p:ph sz="quarter" idx="16" hasCustomPrompt="1"/>
          </p:nvPr>
        </p:nvSpPr>
        <p:spPr>
          <a:xfrm>
            <a:off x="832384" y="1885475"/>
            <a:ext cx="10995417" cy="4193592"/>
          </a:xfrm>
        </p:spPr>
        <p:txBody>
          <a:bodyPr/>
          <a:lstStyle>
            <a:lvl1pPr>
              <a:defRPr/>
            </a:lvl1pPr>
            <a:lvl2pPr>
              <a:defRPr/>
            </a:lvl2pPr>
            <a:lvl3pPr>
              <a:defRPr/>
            </a:lvl3pPr>
            <a:lvl4pPr>
              <a:defRPr/>
            </a:lvl4pPr>
            <a:lvl5pPr>
              <a:defRPr/>
            </a:lvl5p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13" name="Tekstvak 12">
            <a:extLst>
              <a:ext uri="{FF2B5EF4-FFF2-40B4-BE49-F238E27FC236}">
                <a16:creationId xmlns:a16="http://schemas.microsoft.com/office/drawing/2014/main" id="{D2D0B913-E767-4049-8970-190B360C2899}"/>
              </a:ext>
            </a:extLst>
          </p:cNvPr>
          <p:cNvSpPr txBox="1"/>
          <p:nvPr userDrawn="1"/>
        </p:nvSpPr>
        <p:spPr>
          <a:xfrm>
            <a:off x="790325" y="1240870"/>
            <a:ext cx="8173626" cy="461665"/>
          </a:xfrm>
          <a:prstGeom prst="rect">
            <a:avLst/>
          </a:prstGeom>
          <a:noFill/>
        </p:spPr>
        <p:txBody>
          <a:bodyPr wrap="square" rtlCol="0">
            <a:spAutoFit/>
          </a:bodyPr>
          <a:lstStyle/>
          <a:p>
            <a:endParaRPr lang="nl-BE" sz="2400">
              <a:latin typeface="Flanders Art Sans" panose="00000500000000000000" pitchFamily="50" charset="0"/>
            </a:endParaRPr>
          </a:p>
        </p:txBody>
      </p:sp>
      <p:sp>
        <p:nvSpPr>
          <p:cNvPr id="17" name="Tijdelijke aanduiding voor tekst 3">
            <a:extLst>
              <a:ext uri="{FF2B5EF4-FFF2-40B4-BE49-F238E27FC236}">
                <a16:creationId xmlns:a16="http://schemas.microsoft.com/office/drawing/2014/main" id="{656B493A-0700-4CB6-9422-17D80DF1F120}"/>
              </a:ext>
            </a:extLst>
          </p:cNvPr>
          <p:cNvSpPr>
            <a:spLocks noGrp="1"/>
          </p:cNvSpPr>
          <p:nvPr>
            <p:ph type="body" sz="quarter" idx="11" hasCustomPrompt="1"/>
          </p:nvPr>
        </p:nvSpPr>
        <p:spPr>
          <a:xfrm>
            <a:off x="833377" y="283613"/>
            <a:ext cx="10993427" cy="788176"/>
          </a:xfrm>
        </p:spPr>
        <p:txBody>
          <a:bodyPr anchor="ctr">
            <a:noAutofit/>
          </a:bodyPr>
          <a:lstStyle>
            <a:lvl1pPr marL="0" indent="0" algn="l" defTabSz="914330" rtl="0" eaLnBrk="1" latinLnBrk="0" hangingPunct="1">
              <a:buFontTx/>
              <a:buNone/>
              <a:defRPr lang="nl-NL" sz="3600" b="1" kern="1200" dirty="0" smtClean="0">
                <a:solidFill>
                  <a:schemeClr val="tx1"/>
                </a:solidFill>
                <a:latin typeface="+mj-lt"/>
                <a:ea typeface="+mn-ea"/>
                <a:cs typeface="Calibri" panose="020F0502020204030204" pitchFamily="34" charset="0"/>
              </a:defRPr>
            </a:lvl1pPr>
            <a:lvl2pPr marL="0" indent="0" algn="l" defTabSz="914330" rtl="0" eaLnBrk="1" latinLnBrk="0" hangingPunct="1">
              <a:buFontTx/>
              <a:buNone/>
              <a:defRPr lang="nl-NL" sz="3733" b="1" kern="1200" dirty="0" smtClean="0">
                <a:solidFill>
                  <a:schemeClr val="tx1"/>
                </a:solidFill>
                <a:latin typeface="+mn-lt"/>
                <a:ea typeface="+mn-ea"/>
                <a:cs typeface="+mn-cs"/>
              </a:defRPr>
            </a:lvl2pPr>
            <a:lvl3pPr marL="0" indent="0" algn="l" defTabSz="914330" rtl="0" eaLnBrk="1" latinLnBrk="0" hangingPunct="1">
              <a:buFontTx/>
              <a:buNone/>
              <a:defRPr lang="nl-NL" sz="3733" b="1" kern="1200" dirty="0" smtClean="0">
                <a:solidFill>
                  <a:schemeClr val="tx1"/>
                </a:solidFill>
                <a:latin typeface="+mn-lt"/>
                <a:ea typeface="+mn-ea"/>
                <a:cs typeface="+mn-cs"/>
              </a:defRPr>
            </a:lvl3pPr>
            <a:lvl4pPr marL="0" indent="0" algn="l" defTabSz="914330" rtl="0" eaLnBrk="1" latinLnBrk="0" hangingPunct="1">
              <a:buFontTx/>
              <a:buNone/>
              <a:defRPr lang="nl-NL" sz="3733" b="1" kern="1200" dirty="0" smtClean="0">
                <a:solidFill>
                  <a:schemeClr val="tx1"/>
                </a:solidFill>
                <a:latin typeface="+mn-lt"/>
                <a:ea typeface="+mn-ea"/>
                <a:cs typeface="+mn-cs"/>
              </a:defRPr>
            </a:lvl4pPr>
            <a:lvl5pPr marL="0" indent="0" algn="l" defTabSz="914330" rtl="0" eaLnBrk="1" latinLnBrk="0" hangingPunct="1">
              <a:buFontTx/>
              <a:buNone/>
              <a:defRPr lang="nl-BE" sz="3733" b="1" kern="1200" dirty="0">
                <a:solidFill>
                  <a:schemeClr val="tx1"/>
                </a:solidFill>
                <a:latin typeface="+mn-lt"/>
                <a:ea typeface="+mn-ea"/>
                <a:cs typeface="+mn-cs"/>
              </a:defRPr>
            </a:lvl5pPr>
          </a:lstStyle>
          <a:p>
            <a:pPr lvl="0"/>
            <a:r>
              <a:rPr lang="nl-NL"/>
              <a:t>Hoofdtitel</a:t>
            </a:r>
            <a:endParaRPr lang="nl-BE"/>
          </a:p>
        </p:txBody>
      </p:sp>
      <p:sp>
        <p:nvSpPr>
          <p:cNvPr id="22" name="Text Placeholder 14">
            <a:extLst>
              <a:ext uri="{FF2B5EF4-FFF2-40B4-BE49-F238E27FC236}">
                <a16:creationId xmlns:a16="http://schemas.microsoft.com/office/drawing/2014/main" id="{7EEE85B2-FCE7-4734-AF6A-950BD05C77C6}"/>
              </a:ext>
            </a:extLst>
          </p:cNvPr>
          <p:cNvSpPr>
            <a:spLocks noGrp="1"/>
          </p:cNvSpPr>
          <p:nvPr>
            <p:ph type="body" sz="quarter" idx="15" hasCustomPrompt="1"/>
          </p:nvPr>
        </p:nvSpPr>
        <p:spPr>
          <a:xfrm>
            <a:off x="832354" y="1268062"/>
            <a:ext cx="10993426" cy="393457"/>
          </a:xfrm>
        </p:spPr>
        <p:txBody>
          <a:bodyPr/>
          <a:lstStyle>
            <a:lvl1pPr marL="0" indent="0">
              <a:buFontTx/>
              <a:buNone/>
              <a:defRPr sz="2667" cap="all" baseline="0">
                <a:solidFill>
                  <a:schemeClr val="tx2"/>
                </a:solidFill>
                <a:latin typeface="Flanders Art Sans Light" panose="020B0604020202020204" charset="0"/>
              </a:defRPr>
            </a:lvl1pPr>
          </a:lstStyle>
          <a:p>
            <a:pPr lvl="0"/>
            <a:r>
              <a:rPr lang="en-US" err="1"/>
              <a:t>Tussentitel</a:t>
            </a:r>
            <a:endParaRPr lang="en-US"/>
          </a:p>
        </p:txBody>
      </p:sp>
      <p:sp>
        <p:nvSpPr>
          <p:cNvPr id="2" name="Rechthoek 1">
            <a:extLst>
              <a:ext uri="{FF2B5EF4-FFF2-40B4-BE49-F238E27FC236}">
                <a16:creationId xmlns:a16="http://schemas.microsoft.com/office/drawing/2014/main" id="{D23BBC9E-493B-482C-A802-4EE81445416A}"/>
              </a:ext>
            </a:extLst>
          </p:cNvPr>
          <p:cNvSpPr/>
          <p:nvPr userDrawn="1"/>
        </p:nvSpPr>
        <p:spPr>
          <a:xfrm>
            <a:off x="2" y="0"/>
            <a:ext cx="239059"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400"/>
          </a:p>
        </p:txBody>
      </p:sp>
      <p:sp>
        <p:nvSpPr>
          <p:cNvPr id="8" name="Slide Number Placeholder 2">
            <a:extLst>
              <a:ext uri="{FF2B5EF4-FFF2-40B4-BE49-F238E27FC236}">
                <a16:creationId xmlns:a16="http://schemas.microsoft.com/office/drawing/2014/main" id="{EA109CD0-39BA-463E-BBB3-44394861CAC3}"/>
              </a:ext>
            </a:extLst>
          </p:cNvPr>
          <p:cNvSpPr>
            <a:spLocks noGrp="1"/>
          </p:cNvSpPr>
          <p:nvPr>
            <p:ph type="sldNum" sz="quarter" idx="4"/>
          </p:nvPr>
        </p:nvSpPr>
        <p:spPr>
          <a:xfrm>
            <a:off x="9448800" y="6491818"/>
            <a:ext cx="2743200" cy="366183"/>
          </a:xfrm>
          <a:prstGeom prst="rect">
            <a:avLst/>
          </a:prstGeom>
        </p:spPr>
        <p:txBody>
          <a:bodyPr vert="horz" lIns="91440" tIns="45720" rIns="91440" bIns="45720" rtlCol="0" anchor="ctr"/>
          <a:lstStyle>
            <a:lvl1pPr algn="r">
              <a:defRPr sz="1600">
                <a:solidFill>
                  <a:schemeClr val="tx1">
                    <a:tint val="75000"/>
                  </a:schemeClr>
                </a:solidFill>
              </a:defRPr>
            </a:lvl1pPr>
          </a:lstStyle>
          <a:p>
            <a:fld id="{A6AD2099-D235-4D4E-BA2E-F56324D57E4F}" type="slidenum">
              <a:rPr lang="nl-BE" smtClean="0"/>
              <a:pPr/>
              <a:t>‹nr.›</a:t>
            </a:fld>
            <a:endParaRPr lang="nl-BE"/>
          </a:p>
        </p:txBody>
      </p:sp>
    </p:spTree>
    <p:extLst>
      <p:ext uri="{BB962C8B-B14F-4D97-AF65-F5344CB8AC3E}">
        <p14:creationId xmlns:p14="http://schemas.microsoft.com/office/powerpoint/2010/main" val="42699162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xml><?xml version="1.0" encoding="utf-8"?>
<p:sldLayout xmlns:a="http://schemas.openxmlformats.org/drawingml/2006/main" xmlns:r="http://schemas.openxmlformats.org/officeDocument/2006/relationships" xmlns:p="http://schemas.openxmlformats.org/presentationml/2006/main" userDrawn="1">
  <p:cSld name="Lege_dia">
    <p:spTree>
      <p:nvGrpSpPr>
        <p:cNvPr id="1" name=""/>
        <p:cNvGrpSpPr/>
        <p:nvPr/>
      </p:nvGrpSpPr>
      <p:grpSpPr>
        <a:xfrm>
          <a:off x="0" y="0"/>
          <a:ext cx="0" cy="0"/>
          <a:chOff x="0" y="0"/>
          <a:chExt cx="0" cy="0"/>
        </a:xfrm>
      </p:grpSpPr>
      <p:sp>
        <p:nvSpPr>
          <p:cNvPr id="13" name="Tekstvak 12">
            <a:extLst>
              <a:ext uri="{FF2B5EF4-FFF2-40B4-BE49-F238E27FC236}">
                <a16:creationId xmlns:a16="http://schemas.microsoft.com/office/drawing/2014/main" id="{D2D0B913-E767-4049-8970-190B360C2899}"/>
              </a:ext>
            </a:extLst>
          </p:cNvPr>
          <p:cNvSpPr txBox="1"/>
          <p:nvPr userDrawn="1"/>
        </p:nvSpPr>
        <p:spPr>
          <a:xfrm>
            <a:off x="642377" y="1240870"/>
            <a:ext cx="8298425" cy="461665"/>
          </a:xfrm>
          <a:prstGeom prst="rect">
            <a:avLst/>
          </a:prstGeom>
          <a:noFill/>
        </p:spPr>
        <p:txBody>
          <a:bodyPr wrap="square" rtlCol="0">
            <a:spAutoFit/>
          </a:bodyPr>
          <a:lstStyle/>
          <a:p>
            <a:endParaRPr lang="nl-BE" sz="2400"/>
          </a:p>
        </p:txBody>
      </p:sp>
      <p:sp>
        <p:nvSpPr>
          <p:cNvPr id="17" name="Tijdelijke aanduiding voor tekst 3">
            <a:extLst>
              <a:ext uri="{FF2B5EF4-FFF2-40B4-BE49-F238E27FC236}">
                <a16:creationId xmlns:a16="http://schemas.microsoft.com/office/drawing/2014/main" id="{656B493A-0700-4CB6-9422-17D80DF1F120}"/>
              </a:ext>
            </a:extLst>
          </p:cNvPr>
          <p:cNvSpPr>
            <a:spLocks noGrp="1"/>
          </p:cNvSpPr>
          <p:nvPr>
            <p:ph type="body" sz="quarter" idx="11" hasCustomPrompt="1"/>
          </p:nvPr>
        </p:nvSpPr>
        <p:spPr>
          <a:xfrm>
            <a:off x="642375" y="283613"/>
            <a:ext cx="11161280" cy="788176"/>
          </a:xfrm>
        </p:spPr>
        <p:txBody>
          <a:bodyPr/>
          <a:lstStyle>
            <a:lvl1pPr marL="0" indent="0" algn="l" defTabSz="914330" rtl="0" eaLnBrk="1" latinLnBrk="0" hangingPunct="1">
              <a:buFontTx/>
              <a:buNone/>
              <a:defRPr lang="nl-NL" sz="3733" b="0" kern="1200" dirty="0" smtClean="0">
                <a:solidFill>
                  <a:schemeClr val="tx1"/>
                </a:solidFill>
                <a:latin typeface="Flanders Art Sans Light" panose="020B0604020202020204" charset="0"/>
                <a:ea typeface="+mn-ea"/>
                <a:cs typeface="Calibri" panose="020F0502020204030204" pitchFamily="34" charset="0"/>
              </a:defRPr>
            </a:lvl1pPr>
            <a:lvl2pPr marL="0" indent="0" algn="l" defTabSz="914330" rtl="0" eaLnBrk="1" latinLnBrk="0" hangingPunct="1">
              <a:buFontTx/>
              <a:buNone/>
              <a:defRPr lang="nl-NL" sz="3733" b="1" kern="1200" dirty="0" smtClean="0">
                <a:solidFill>
                  <a:schemeClr val="tx1"/>
                </a:solidFill>
                <a:latin typeface="+mn-lt"/>
                <a:ea typeface="+mn-ea"/>
                <a:cs typeface="+mn-cs"/>
              </a:defRPr>
            </a:lvl2pPr>
            <a:lvl3pPr marL="0" indent="0" algn="l" defTabSz="914330" rtl="0" eaLnBrk="1" latinLnBrk="0" hangingPunct="1">
              <a:buFontTx/>
              <a:buNone/>
              <a:defRPr lang="nl-NL" sz="3733" b="1" kern="1200" dirty="0" smtClean="0">
                <a:solidFill>
                  <a:schemeClr val="tx1"/>
                </a:solidFill>
                <a:latin typeface="+mn-lt"/>
                <a:ea typeface="+mn-ea"/>
                <a:cs typeface="+mn-cs"/>
              </a:defRPr>
            </a:lvl3pPr>
            <a:lvl4pPr marL="0" indent="0" algn="l" defTabSz="914330" rtl="0" eaLnBrk="1" latinLnBrk="0" hangingPunct="1">
              <a:buFontTx/>
              <a:buNone/>
              <a:defRPr lang="nl-NL" sz="3733" b="1" kern="1200" dirty="0" smtClean="0">
                <a:solidFill>
                  <a:schemeClr val="tx1"/>
                </a:solidFill>
                <a:latin typeface="+mn-lt"/>
                <a:ea typeface="+mn-ea"/>
                <a:cs typeface="+mn-cs"/>
              </a:defRPr>
            </a:lvl4pPr>
            <a:lvl5pPr marL="0" indent="0" algn="l" defTabSz="914330" rtl="0" eaLnBrk="1" latinLnBrk="0" hangingPunct="1">
              <a:buFontTx/>
              <a:buNone/>
              <a:defRPr lang="nl-BE" sz="3733" b="1" kern="1200" dirty="0">
                <a:solidFill>
                  <a:schemeClr val="tx1"/>
                </a:solidFill>
                <a:latin typeface="+mn-lt"/>
                <a:ea typeface="+mn-ea"/>
                <a:cs typeface="+mn-cs"/>
              </a:defRPr>
            </a:lvl5pPr>
          </a:lstStyle>
          <a:p>
            <a:pPr lvl="0"/>
            <a:r>
              <a:rPr lang="nl-NL"/>
              <a:t>Klik hier om een hoofdtitel toe te voegen</a:t>
            </a:r>
            <a:endParaRPr lang="nl-BE"/>
          </a:p>
        </p:txBody>
      </p:sp>
      <p:sp>
        <p:nvSpPr>
          <p:cNvPr id="21" name="Tijdelijke aanduiding voor tekst 4">
            <a:extLst>
              <a:ext uri="{FF2B5EF4-FFF2-40B4-BE49-F238E27FC236}">
                <a16:creationId xmlns:a16="http://schemas.microsoft.com/office/drawing/2014/main" id="{AC8800A1-9F07-4BC4-9148-EA8040EB3476}"/>
              </a:ext>
            </a:extLst>
          </p:cNvPr>
          <p:cNvSpPr>
            <a:spLocks noGrp="1"/>
          </p:cNvSpPr>
          <p:nvPr>
            <p:ph type="body" sz="quarter" idx="13"/>
          </p:nvPr>
        </p:nvSpPr>
        <p:spPr>
          <a:xfrm>
            <a:off x="642375" y="2439400"/>
            <a:ext cx="11161280" cy="3533755"/>
          </a:xfrm>
        </p:spPr>
        <p:txBody>
          <a:bodyPr/>
          <a:lstStyle>
            <a:lvl1pPr>
              <a:defRPr sz="2400">
                <a:latin typeface="Flanders Art Sans Light" panose="020B0604020202020204" charset="0"/>
              </a:defRPr>
            </a:lvl1pPr>
            <a:lvl2pPr>
              <a:defRPr sz="2133">
                <a:latin typeface="Flanders Art Sans Light" panose="020B0604020202020204" charset="0"/>
              </a:defRPr>
            </a:lvl2pPr>
            <a:lvl3pPr>
              <a:defRPr sz="2133">
                <a:latin typeface="Flanders Art Sans Light" panose="020B0604020202020204" charset="0"/>
              </a:defRPr>
            </a:lvl3pPr>
            <a:lvl4pPr>
              <a:defRPr sz="2133">
                <a:latin typeface="Flanders Art Sans Light" panose="020B0604020202020204" charset="0"/>
              </a:defRPr>
            </a:lvl4pPr>
            <a:lvl5pPr>
              <a:defRPr sz="2133">
                <a:latin typeface="Flanders Art Sans Light" panose="020B0604020202020204" charset="0"/>
              </a:defRPr>
            </a:lvl5pPr>
          </a:lstStyle>
          <a:p>
            <a:pPr lvl="0"/>
            <a:r>
              <a:rPr lang="nl-NL"/>
              <a:t>Tekststijl van het model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22" name="Text Placeholder 14">
            <a:extLst>
              <a:ext uri="{FF2B5EF4-FFF2-40B4-BE49-F238E27FC236}">
                <a16:creationId xmlns:a16="http://schemas.microsoft.com/office/drawing/2014/main" id="{7EEE85B2-FCE7-4734-AF6A-950BD05C77C6}"/>
              </a:ext>
            </a:extLst>
          </p:cNvPr>
          <p:cNvSpPr>
            <a:spLocks noGrp="1"/>
          </p:cNvSpPr>
          <p:nvPr>
            <p:ph type="body" sz="quarter" idx="15" hasCustomPrompt="1"/>
          </p:nvPr>
        </p:nvSpPr>
        <p:spPr>
          <a:xfrm>
            <a:off x="642376" y="1421318"/>
            <a:ext cx="11161279" cy="393457"/>
          </a:xfrm>
        </p:spPr>
        <p:txBody>
          <a:bodyPr/>
          <a:lstStyle>
            <a:lvl1pPr marL="0" indent="0">
              <a:buFontTx/>
              <a:buNone/>
              <a:defRPr sz="2667">
                <a:latin typeface="Flanders Art Sans Light" panose="020B0604020202020204" charset="0"/>
              </a:defRPr>
            </a:lvl1pPr>
          </a:lstStyle>
          <a:p>
            <a:pPr lvl="0"/>
            <a:r>
              <a:rPr lang="en-US"/>
              <a:t>KLIK HIER OM EVENTUEEL EEN TUSSENTITEL TOE TE VOEGEN</a:t>
            </a:r>
          </a:p>
        </p:txBody>
      </p:sp>
      <p:pic>
        <p:nvPicPr>
          <p:cNvPr id="9" name="Picture 9">
            <a:extLst>
              <a:ext uri="{FF2B5EF4-FFF2-40B4-BE49-F238E27FC236}">
                <a16:creationId xmlns:a16="http://schemas.microsoft.com/office/drawing/2014/main" id="{1EE003BA-BB5C-404C-AB0E-808144CD58E6}"/>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881023" y="6245386"/>
            <a:ext cx="1241605" cy="322495"/>
          </a:xfrm>
          <a:prstGeom prst="rect">
            <a:avLst/>
          </a:prstGeom>
        </p:spPr>
      </p:pic>
      <p:sp>
        <p:nvSpPr>
          <p:cNvPr id="2" name="Rechthoek 1">
            <a:extLst>
              <a:ext uri="{FF2B5EF4-FFF2-40B4-BE49-F238E27FC236}">
                <a16:creationId xmlns:a16="http://schemas.microsoft.com/office/drawing/2014/main" id="{D23BBC9E-493B-482C-A802-4EE81445416A}"/>
              </a:ext>
            </a:extLst>
          </p:cNvPr>
          <p:cNvSpPr/>
          <p:nvPr userDrawn="1"/>
        </p:nvSpPr>
        <p:spPr>
          <a:xfrm>
            <a:off x="2" y="0"/>
            <a:ext cx="239059"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400"/>
          </a:p>
        </p:txBody>
      </p:sp>
    </p:spTree>
    <p:extLst>
      <p:ext uri="{BB962C8B-B14F-4D97-AF65-F5344CB8AC3E}">
        <p14:creationId xmlns:p14="http://schemas.microsoft.com/office/powerpoint/2010/main" val="31652090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xml><?xml version="1.0" encoding="utf-8"?>
<p:sldLayout xmlns:a="http://schemas.openxmlformats.org/drawingml/2006/main" xmlns:r="http://schemas.openxmlformats.org/officeDocument/2006/relationships" xmlns:p="http://schemas.openxmlformats.org/presentationml/2006/main" userDrawn="1">
  <p:cSld name="Leeg_rechte lijn">
    <p:spTree>
      <p:nvGrpSpPr>
        <p:cNvPr id="1" name=""/>
        <p:cNvGrpSpPr/>
        <p:nvPr/>
      </p:nvGrpSpPr>
      <p:grpSpPr>
        <a:xfrm>
          <a:off x="0" y="0"/>
          <a:ext cx="0" cy="0"/>
          <a:chOff x="0" y="0"/>
          <a:chExt cx="0" cy="0"/>
        </a:xfrm>
      </p:grpSpPr>
      <p:sp>
        <p:nvSpPr>
          <p:cNvPr id="13" name="Tekstvak 12">
            <a:extLst>
              <a:ext uri="{FF2B5EF4-FFF2-40B4-BE49-F238E27FC236}">
                <a16:creationId xmlns:a16="http://schemas.microsoft.com/office/drawing/2014/main" id="{D2D0B913-E767-4049-8970-190B360C2899}"/>
              </a:ext>
            </a:extLst>
          </p:cNvPr>
          <p:cNvSpPr txBox="1"/>
          <p:nvPr userDrawn="1"/>
        </p:nvSpPr>
        <p:spPr>
          <a:xfrm>
            <a:off x="642377" y="1240870"/>
            <a:ext cx="8298425" cy="461665"/>
          </a:xfrm>
          <a:prstGeom prst="rect">
            <a:avLst/>
          </a:prstGeom>
          <a:noFill/>
        </p:spPr>
        <p:txBody>
          <a:bodyPr wrap="square" rtlCol="0">
            <a:spAutoFit/>
          </a:bodyPr>
          <a:lstStyle/>
          <a:p>
            <a:endParaRPr lang="nl-BE" sz="2400"/>
          </a:p>
        </p:txBody>
      </p:sp>
      <p:sp>
        <p:nvSpPr>
          <p:cNvPr id="17" name="Tijdelijke aanduiding voor tekst 3">
            <a:extLst>
              <a:ext uri="{FF2B5EF4-FFF2-40B4-BE49-F238E27FC236}">
                <a16:creationId xmlns:a16="http://schemas.microsoft.com/office/drawing/2014/main" id="{656B493A-0700-4CB6-9422-17D80DF1F120}"/>
              </a:ext>
            </a:extLst>
          </p:cNvPr>
          <p:cNvSpPr>
            <a:spLocks noGrp="1"/>
          </p:cNvSpPr>
          <p:nvPr>
            <p:ph type="body" sz="quarter" idx="11" hasCustomPrompt="1"/>
          </p:nvPr>
        </p:nvSpPr>
        <p:spPr>
          <a:xfrm>
            <a:off x="642375" y="283613"/>
            <a:ext cx="11161280" cy="788176"/>
          </a:xfrm>
        </p:spPr>
        <p:txBody>
          <a:bodyPr/>
          <a:lstStyle>
            <a:lvl1pPr marL="0" indent="0" algn="l" defTabSz="914330" rtl="0" eaLnBrk="1" latinLnBrk="0" hangingPunct="1">
              <a:buFontTx/>
              <a:buNone/>
              <a:defRPr lang="nl-NL" sz="3733" b="0" kern="1200" dirty="0" smtClean="0">
                <a:solidFill>
                  <a:schemeClr val="tx1"/>
                </a:solidFill>
                <a:latin typeface="Flanders Art Sans Light" panose="020B0604020202020204" charset="0"/>
                <a:ea typeface="+mn-ea"/>
                <a:cs typeface="Calibri" panose="020F0502020204030204" pitchFamily="34" charset="0"/>
              </a:defRPr>
            </a:lvl1pPr>
            <a:lvl2pPr marL="0" indent="0" algn="l" defTabSz="914330" rtl="0" eaLnBrk="1" latinLnBrk="0" hangingPunct="1">
              <a:buFontTx/>
              <a:buNone/>
              <a:defRPr lang="nl-NL" sz="3733" b="1" kern="1200" dirty="0" smtClean="0">
                <a:solidFill>
                  <a:schemeClr val="tx1"/>
                </a:solidFill>
                <a:latin typeface="+mn-lt"/>
                <a:ea typeface="+mn-ea"/>
                <a:cs typeface="+mn-cs"/>
              </a:defRPr>
            </a:lvl2pPr>
            <a:lvl3pPr marL="0" indent="0" algn="l" defTabSz="914330" rtl="0" eaLnBrk="1" latinLnBrk="0" hangingPunct="1">
              <a:buFontTx/>
              <a:buNone/>
              <a:defRPr lang="nl-NL" sz="3733" b="1" kern="1200" dirty="0" smtClean="0">
                <a:solidFill>
                  <a:schemeClr val="tx1"/>
                </a:solidFill>
                <a:latin typeface="+mn-lt"/>
                <a:ea typeface="+mn-ea"/>
                <a:cs typeface="+mn-cs"/>
              </a:defRPr>
            </a:lvl3pPr>
            <a:lvl4pPr marL="0" indent="0" algn="l" defTabSz="914330" rtl="0" eaLnBrk="1" latinLnBrk="0" hangingPunct="1">
              <a:buFontTx/>
              <a:buNone/>
              <a:defRPr lang="nl-NL" sz="3733" b="1" kern="1200" dirty="0" smtClean="0">
                <a:solidFill>
                  <a:schemeClr val="tx1"/>
                </a:solidFill>
                <a:latin typeface="+mn-lt"/>
                <a:ea typeface="+mn-ea"/>
                <a:cs typeface="+mn-cs"/>
              </a:defRPr>
            </a:lvl4pPr>
            <a:lvl5pPr marL="0" indent="0" algn="l" defTabSz="914330" rtl="0" eaLnBrk="1" latinLnBrk="0" hangingPunct="1">
              <a:buFontTx/>
              <a:buNone/>
              <a:defRPr lang="nl-BE" sz="3733" b="1" kern="1200" dirty="0">
                <a:solidFill>
                  <a:schemeClr val="tx1"/>
                </a:solidFill>
                <a:latin typeface="+mn-lt"/>
                <a:ea typeface="+mn-ea"/>
                <a:cs typeface="+mn-cs"/>
              </a:defRPr>
            </a:lvl5pPr>
          </a:lstStyle>
          <a:p>
            <a:pPr lvl="0"/>
            <a:r>
              <a:rPr lang="nl-NL"/>
              <a:t>Klik hier om een hoofdtitel toe te voegen</a:t>
            </a:r>
            <a:endParaRPr lang="nl-BE"/>
          </a:p>
        </p:txBody>
      </p:sp>
      <p:sp>
        <p:nvSpPr>
          <p:cNvPr id="21" name="Tijdelijke aanduiding voor tekst 4">
            <a:extLst>
              <a:ext uri="{FF2B5EF4-FFF2-40B4-BE49-F238E27FC236}">
                <a16:creationId xmlns:a16="http://schemas.microsoft.com/office/drawing/2014/main" id="{AC8800A1-9F07-4BC4-9148-EA8040EB3476}"/>
              </a:ext>
            </a:extLst>
          </p:cNvPr>
          <p:cNvSpPr>
            <a:spLocks noGrp="1"/>
          </p:cNvSpPr>
          <p:nvPr>
            <p:ph type="body" sz="quarter" idx="13"/>
          </p:nvPr>
        </p:nvSpPr>
        <p:spPr>
          <a:xfrm>
            <a:off x="642375" y="2439400"/>
            <a:ext cx="11161280" cy="3533755"/>
          </a:xfrm>
        </p:spPr>
        <p:txBody>
          <a:bodyPr/>
          <a:lstStyle>
            <a:lvl1pPr>
              <a:defRPr sz="2400">
                <a:latin typeface="Flanders Art Sans Light" panose="020B0604020202020204" charset="0"/>
              </a:defRPr>
            </a:lvl1pPr>
            <a:lvl2pPr>
              <a:defRPr sz="2133">
                <a:latin typeface="Flanders Art Sans Light" panose="020B0604020202020204" charset="0"/>
              </a:defRPr>
            </a:lvl2pPr>
            <a:lvl3pPr>
              <a:defRPr sz="2133">
                <a:latin typeface="Flanders Art Sans Light" panose="020B0604020202020204" charset="0"/>
              </a:defRPr>
            </a:lvl3pPr>
            <a:lvl4pPr>
              <a:defRPr sz="2133">
                <a:latin typeface="Flanders Art Sans Light" panose="020B0604020202020204" charset="0"/>
              </a:defRPr>
            </a:lvl4pPr>
            <a:lvl5pPr>
              <a:defRPr sz="2133">
                <a:latin typeface="Flanders Art Sans Light" panose="020B0604020202020204" charset="0"/>
              </a:defRPr>
            </a:lvl5pPr>
          </a:lstStyle>
          <a:p>
            <a:pPr lvl="0"/>
            <a:r>
              <a:rPr lang="nl-NL"/>
              <a:t>Tekststijl van het model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22" name="Text Placeholder 14">
            <a:extLst>
              <a:ext uri="{FF2B5EF4-FFF2-40B4-BE49-F238E27FC236}">
                <a16:creationId xmlns:a16="http://schemas.microsoft.com/office/drawing/2014/main" id="{7EEE85B2-FCE7-4734-AF6A-950BD05C77C6}"/>
              </a:ext>
            </a:extLst>
          </p:cNvPr>
          <p:cNvSpPr>
            <a:spLocks noGrp="1"/>
          </p:cNvSpPr>
          <p:nvPr>
            <p:ph type="body" sz="quarter" idx="15" hasCustomPrompt="1"/>
          </p:nvPr>
        </p:nvSpPr>
        <p:spPr>
          <a:xfrm>
            <a:off x="642376" y="1421318"/>
            <a:ext cx="11161279" cy="393457"/>
          </a:xfrm>
        </p:spPr>
        <p:txBody>
          <a:bodyPr/>
          <a:lstStyle>
            <a:lvl1pPr marL="0" indent="0">
              <a:buFontTx/>
              <a:buNone/>
              <a:defRPr sz="2667">
                <a:latin typeface="Flanders Art Sans Light" panose="020B0604020202020204" charset="0"/>
              </a:defRPr>
            </a:lvl1pPr>
          </a:lstStyle>
          <a:p>
            <a:pPr lvl="0"/>
            <a:r>
              <a:rPr lang="en-US"/>
              <a:t>KLIK HIER OM EVENTUEEL EEN TUSSENTITEL TOE TE VOEGEN</a:t>
            </a:r>
          </a:p>
        </p:txBody>
      </p:sp>
      <p:sp>
        <p:nvSpPr>
          <p:cNvPr id="2" name="Rechthoek 1">
            <a:extLst>
              <a:ext uri="{FF2B5EF4-FFF2-40B4-BE49-F238E27FC236}">
                <a16:creationId xmlns:a16="http://schemas.microsoft.com/office/drawing/2014/main" id="{D23BBC9E-493B-482C-A802-4EE81445416A}"/>
              </a:ext>
            </a:extLst>
          </p:cNvPr>
          <p:cNvSpPr/>
          <p:nvPr userDrawn="1"/>
        </p:nvSpPr>
        <p:spPr>
          <a:xfrm>
            <a:off x="2" y="0"/>
            <a:ext cx="239059"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sz="2400"/>
          </a:p>
        </p:txBody>
      </p:sp>
    </p:spTree>
    <p:extLst>
      <p:ext uri="{BB962C8B-B14F-4D97-AF65-F5344CB8AC3E}">
        <p14:creationId xmlns:p14="http://schemas.microsoft.com/office/powerpoint/2010/main" val="25769299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7.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370C148-4D5D-4BE7-984B-8AC6CDE69CB1}"/>
              </a:ext>
            </a:extLst>
          </p:cNvPr>
          <p:cNvSpPr>
            <a:spLocks noGrp="1"/>
          </p:cNvSpPr>
          <p:nvPr>
            <p:ph type="title"/>
          </p:nvPr>
        </p:nvSpPr>
        <p:spPr>
          <a:xfrm>
            <a:off x="587690" y="126678"/>
            <a:ext cx="9933289" cy="653251"/>
          </a:xfrm>
        </p:spPr>
        <p:txBody>
          <a:bodyPr/>
          <a:lstStyle>
            <a:lvl1pPr>
              <a:lnSpc>
                <a:spcPts val="4050"/>
              </a:lnSpc>
              <a:defRPr sz="4000">
                <a:latin typeface="Calibri Light" panose="020F0302020204030204" pitchFamily="34" charset="0"/>
                <a:cs typeface="Calibri Light" panose="020F0302020204030204" pitchFamily="34" charset="0"/>
              </a:defRPr>
            </a:lvl1pPr>
          </a:lstStyle>
          <a:p>
            <a:r>
              <a:rPr lang="en-US"/>
              <a:t>Click to edit Master title style</a:t>
            </a:r>
            <a:endParaRPr lang="nl-BE"/>
          </a:p>
        </p:txBody>
      </p:sp>
      <p:sp>
        <p:nvSpPr>
          <p:cNvPr id="3" name="Slide Number Placeholder 2">
            <a:extLst>
              <a:ext uri="{FF2B5EF4-FFF2-40B4-BE49-F238E27FC236}">
                <a16:creationId xmlns:a16="http://schemas.microsoft.com/office/drawing/2014/main" id="{0A71C047-13A7-4414-8270-6323D0957920}"/>
              </a:ext>
            </a:extLst>
          </p:cNvPr>
          <p:cNvSpPr>
            <a:spLocks noGrp="1"/>
          </p:cNvSpPr>
          <p:nvPr>
            <p:ph type="sldNum" sz="quarter" idx="10"/>
          </p:nvPr>
        </p:nvSpPr>
        <p:spPr/>
        <p:txBody>
          <a:bodyPr/>
          <a:lstStyle/>
          <a:p>
            <a:fld id="{492AD3B4-D906-4191-84FB-4FE613E48036}" type="slidenum">
              <a:rPr lang="nl-BE" smtClean="0"/>
              <a:pPr/>
              <a:t>‹nr.›</a:t>
            </a:fld>
            <a:endParaRPr lang="nl-BE"/>
          </a:p>
        </p:txBody>
      </p:sp>
    </p:spTree>
    <p:extLst>
      <p:ext uri="{BB962C8B-B14F-4D97-AF65-F5344CB8AC3E}">
        <p14:creationId xmlns:p14="http://schemas.microsoft.com/office/powerpoint/2010/main" val="172652170"/>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showMasterSp="0" preserve="1" userDrawn="1">
  <p:cSld name="Cover">
    <p:spTree>
      <p:nvGrpSpPr>
        <p:cNvPr id="1" name=""/>
        <p:cNvGrpSpPr/>
        <p:nvPr/>
      </p:nvGrpSpPr>
      <p:grpSpPr>
        <a:xfrm>
          <a:off x="0" y="0"/>
          <a:ext cx="0" cy="0"/>
          <a:chOff x="0" y="0"/>
          <a:chExt cx="0" cy="0"/>
        </a:xfrm>
      </p:grpSpPr>
      <p:pic>
        <p:nvPicPr>
          <p:cNvPr id="16" name="Picture 15" descr="A picture containing floor&#10;&#10;Description automatically generated">
            <a:extLst>
              <a:ext uri="{FF2B5EF4-FFF2-40B4-BE49-F238E27FC236}">
                <a16:creationId xmlns:a16="http://schemas.microsoft.com/office/drawing/2014/main" id="{4FA21D48-A6BA-4F6D-AABB-7D99643D57E2}"/>
              </a:ext>
            </a:extLst>
          </p:cNvPr>
          <p:cNvPicPr>
            <a:picLocks noChangeAspect="1"/>
          </p:cNvPicPr>
          <p:nvPr userDrawn="1"/>
        </p:nvPicPr>
        <p:blipFill>
          <a:blip r:embed="rId2" cstate="screen">
            <a:alphaModFix/>
            <a:extLst>
              <a:ext uri="{28A0092B-C50C-407E-A947-70E740481C1C}">
                <a14:useLocalDpi xmlns:a14="http://schemas.microsoft.com/office/drawing/2010/main"/>
              </a:ext>
            </a:extLst>
          </a:blip>
          <a:srcRect l="6000" t="8342" r="43477" b="33822"/>
          <a:stretch>
            <a:fillRect/>
          </a:stretch>
        </p:blipFill>
        <p:spPr>
          <a:xfrm>
            <a:off x="3192146" y="-13980"/>
            <a:ext cx="8999854" cy="6871980"/>
          </a:xfrm>
          <a:custGeom>
            <a:avLst/>
            <a:gdLst>
              <a:gd name="connsiteX0" fmla="*/ 0 w 8999854"/>
              <a:gd name="connsiteY0" fmla="*/ 0 h 6871980"/>
              <a:gd name="connsiteX1" fmla="*/ 6445616 w 8999854"/>
              <a:gd name="connsiteY1" fmla="*/ 0 h 6871980"/>
              <a:gd name="connsiteX2" fmla="*/ 8999854 w 8999854"/>
              <a:gd name="connsiteY2" fmla="*/ 1787025 h 6871980"/>
              <a:gd name="connsiteX3" fmla="*/ 8999854 w 8999854"/>
              <a:gd name="connsiteY3" fmla="*/ 5085019 h 6871980"/>
              <a:gd name="connsiteX4" fmla="*/ 6443798 w 8999854"/>
              <a:gd name="connsiteY4" fmla="*/ 6871980 h 6871980"/>
              <a:gd name="connsiteX5" fmla="*/ 6830 w 8999854"/>
              <a:gd name="connsiteY5" fmla="*/ 6871980 h 6871980"/>
              <a:gd name="connsiteX6" fmla="*/ 4911484 w 8999854"/>
              <a:gd name="connsiteY6" fmla="*/ 3436637 h 6871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99854" h="6871980">
                <a:moveTo>
                  <a:pt x="0" y="0"/>
                </a:moveTo>
                <a:lnTo>
                  <a:pt x="6445616" y="0"/>
                </a:lnTo>
                <a:lnTo>
                  <a:pt x="8999854" y="1787025"/>
                </a:lnTo>
                <a:lnTo>
                  <a:pt x="8999854" y="5085019"/>
                </a:lnTo>
                <a:lnTo>
                  <a:pt x="6443798" y="6871980"/>
                </a:lnTo>
                <a:lnTo>
                  <a:pt x="6830" y="6871980"/>
                </a:lnTo>
                <a:lnTo>
                  <a:pt x="4911484" y="3436637"/>
                </a:lnTo>
                <a:close/>
              </a:path>
            </a:pathLst>
          </a:custGeom>
        </p:spPr>
      </p:pic>
      <p:grpSp>
        <p:nvGrpSpPr>
          <p:cNvPr id="9" name="Group 8">
            <a:extLst>
              <a:ext uri="{FF2B5EF4-FFF2-40B4-BE49-F238E27FC236}">
                <a16:creationId xmlns:a16="http://schemas.microsoft.com/office/drawing/2014/main" id="{D3318853-BD0A-4D4E-A23C-6F522A624193}"/>
              </a:ext>
            </a:extLst>
          </p:cNvPr>
          <p:cNvGrpSpPr>
            <a:grpSpLocks noChangeAspect="1"/>
          </p:cNvGrpSpPr>
          <p:nvPr userDrawn="1"/>
        </p:nvGrpSpPr>
        <p:grpSpPr>
          <a:xfrm>
            <a:off x="5524268" y="2260633"/>
            <a:ext cx="5827945" cy="2336733"/>
            <a:chOff x="5283199" y="2561298"/>
            <a:chExt cx="5764429" cy="2311266"/>
          </a:xfrm>
          <a:solidFill>
            <a:schemeClr val="accent1"/>
          </a:solidFill>
        </p:grpSpPr>
        <p:sp>
          <p:nvSpPr>
            <p:cNvPr id="11" name="Freeform: Shape 10">
              <a:extLst>
                <a:ext uri="{FF2B5EF4-FFF2-40B4-BE49-F238E27FC236}">
                  <a16:creationId xmlns:a16="http://schemas.microsoft.com/office/drawing/2014/main" id="{1A10232D-0449-4823-B949-BB1487F93B15}"/>
                </a:ext>
              </a:extLst>
            </p:cNvPr>
            <p:cNvSpPr/>
            <p:nvPr/>
          </p:nvSpPr>
          <p:spPr>
            <a:xfrm>
              <a:off x="5283199" y="2561298"/>
              <a:ext cx="2773520" cy="2311266"/>
            </a:xfrm>
            <a:custGeom>
              <a:avLst/>
              <a:gdLst>
                <a:gd name="connsiteX0" fmla="*/ 2773520 w 2773520"/>
                <a:gd name="connsiteY0" fmla="*/ 141189 h 2311266"/>
                <a:gd name="connsiteX1" fmla="*/ 1983425 w 2773520"/>
                <a:gd name="connsiteY1" fmla="*/ 2311266 h 2311266"/>
                <a:gd name="connsiteX2" fmla="*/ 1596567 w 2773520"/>
                <a:gd name="connsiteY2" fmla="*/ 2170077 h 2311266"/>
                <a:gd name="connsiteX3" fmla="*/ 2386380 w 2773520"/>
                <a:gd name="connsiteY3" fmla="*/ 0 h 2311266"/>
                <a:gd name="connsiteX4" fmla="*/ 2773520 w 2773520"/>
                <a:gd name="connsiteY4" fmla="*/ 141189 h 2311266"/>
                <a:gd name="connsiteX5" fmla="*/ 1073603 w 2773520"/>
                <a:gd name="connsiteY5" fmla="*/ 497268 h 2311266"/>
                <a:gd name="connsiteX6" fmla="*/ 1312777 w 2773520"/>
                <a:gd name="connsiteY6" fmla="*/ 831886 h 2311266"/>
                <a:gd name="connsiteX7" fmla="*/ 717523 w 2773520"/>
                <a:gd name="connsiteY7" fmla="*/ 1248394 h 2311266"/>
                <a:gd name="connsiteX8" fmla="*/ 1314189 w 2773520"/>
                <a:gd name="connsiteY8" fmla="*/ 1666314 h 2311266"/>
                <a:gd name="connsiteX9" fmla="*/ 1076426 w 2773520"/>
                <a:gd name="connsiteY9" fmla="*/ 2000933 h 2311266"/>
                <a:gd name="connsiteX10" fmla="*/ 0 w 2773520"/>
                <a:gd name="connsiteY10" fmla="*/ 1248394 h 2311266"/>
                <a:gd name="connsiteX11" fmla="*/ 1073603 w 2773520"/>
                <a:gd name="connsiteY11" fmla="*/ 497268 h 231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73520" h="2311266">
                  <a:moveTo>
                    <a:pt x="2773520" y="141189"/>
                  </a:moveTo>
                  <a:lnTo>
                    <a:pt x="1983425" y="2311266"/>
                  </a:lnTo>
                  <a:lnTo>
                    <a:pt x="1596567" y="2170077"/>
                  </a:lnTo>
                  <a:lnTo>
                    <a:pt x="2386380" y="0"/>
                  </a:lnTo>
                  <a:lnTo>
                    <a:pt x="2773520" y="141189"/>
                  </a:lnTo>
                  <a:close/>
                  <a:moveTo>
                    <a:pt x="1073603" y="497268"/>
                  </a:moveTo>
                  <a:lnTo>
                    <a:pt x="1312777" y="831886"/>
                  </a:lnTo>
                  <a:lnTo>
                    <a:pt x="717523" y="1248394"/>
                  </a:lnTo>
                  <a:lnTo>
                    <a:pt x="1314189" y="1666314"/>
                  </a:lnTo>
                  <a:lnTo>
                    <a:pt x="1076426" y="2000933"/>
                  </a:lnTo>
                  <a:lnTo>
                    <a:pt x="0" y="1248394"/>
                  </a:lnTo>
                  <a:lnTo>
                    <a:pt x="1073603" y="497268"/>
                  </a:lnTo>
                  <a:close/>
                </a:path>
              </a:pathLst>
            </a:custGeom>
            <a:grpFill/>
            <a:ln w="2821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Light" panose="020B0604020202020204" charset="0"/>
                <a:ea typeface="+mn-ea"/>
                <a:cs typeface="+mn-cs"/>
              </a:endParaRPr>
            </a:p>
          </p:txBody>
        </p:sp>
        <p:sp>
          <p:nvSpPr>
            <p:cNvPr id="12" name="Freeform: Shape 11">
              <a:extLst>
                <a:ext uri="{FF2B5EF4-FFF2-40B4-BE49-F238E27FC236}">
                  <a16:creationId xmlns:a16="http://schemas.microsoft.com/office/drawing/2014/main" id="{26AFAFFD-068B-411B-9924-4347AE8245BE}"/>
                </a:ext>
              </a:extLst>
            </p:cNvPr>
            <p:cNvSpPr/>
            <p:nvPr/>
          </p:nvSpPr>
          <p:spPr>
            <a:xfrm>
              <a:off x="9733439" y="2965098"/>
              <a:ext cx="1314189" cy="1503664"/>
            </a:xfrm>
            <a:custGeom>
              <a:avLst/>
              <a:gdLst>
                <a:gd name="connsiteX0" fmla="*/ 0 w 1314189"/>
                <a:gd name="connsiteY0" fmla="*/ 1169046 h 1503664"/>
                <a:gd name="connsiteX1" fmla="*/ 596666 w 1314189"/>
                <a:gd name="connsiteY1" fmla="*/ 751126 h 1503664"/>
                <a:gd name="connsiteX2" fmla="*/ 1412 w 1314189"/>
                <a:gd name="connsiteY2" fmla="*/ 334618 h 1503664"/>
                <a:gd name="connsiteX3" fmla="*/ 240586 w 1314189"/>
                <a:gd name="connsiteY3" fmla="*/ 0 h 1503664"/>
                <a:gd name="connsiteX4" fmla="*/ 1314189 w 1314189"/>
                <a:gd name="connsiteY4" fmla="*/ 751126 h 1503664"/>
                <a:gd name="connsiteX5" fmla="*/ 237763 w 1314189"/>
                <a:gd name="connsiteY5" fmla="*/ 1503665 h 15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4189" h="1503664">
                  <a:moveTo>
                    <a:pt x="0" y="1169046"/>
                  </a:moveTo>
                  <a:lnTo>
                    <a:pt x="596666" y="751126"/>
                  </a:lnTo>
                  <a:lnTo>
                    <a:pt x="1412" y="334618"/>
                  </a:lnTo>
                  <a:lnTo>
                    <a:pt x="240586" y="0"/>
                  </a:lnTo>
                  <a:lnTo>
                    <a:pt x="1314189" y="751126"/>
                  </a:lnTo>
                  <a:lnTo>
                    <a:pt x="237763" y="1503665"/>
                  </a:lnTo>
                  <a:close/>
                </a:path>
              </a:pathLst>
            </a:custGeom>
            <a:grpFill/>
            <a:ln w="2821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73636"/>
                </a:solidFill>
                <a:effectLst/>
                <a:uLnTx/>
                <a:uFillTx/>
                <a:latin typeface="Flanders Art Sans Light" panose="020B0604020202020204" charset="0"/>
                <a:ea typeface="+mn-ea"/>
                <a:cs typeface="+mn-cs"/>
              </a:endParaRPr>
            </a:p>
          </p:txBody>
        </p:sp>
      </p:grpSp>
      <p:pic>
        <p:nvPicPr>
          <p:cNvPr id="14" name="Picture 13" descr="A picture containing text&#10;&#10;Description automatically generated">
            <a:extLst>
              <a:ext uri="{FF2B5EF4-FFF2-40B4-BE49-F238E27FC236}">
                <a16:creationId xmlns:a16="http://schemas.microsoft.com/office/drawing/2014/main" id="{1EC1DC95-204C-4D90-AE62-E3AD462DE1E1}"/>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6096000" y="5566969"/>
            <a:ext cx="3452102" cy="868896"/>
          </a:xfrm>
          <a:prstGeom prst="rect">
            <a:avLst/>
          </a:prstGeom>
        </p:spPr>
      </p:pic>
      <p:sp>
        <p:nvSpPr>
          <p:cNvPr id="2" name="Titel 1">
            <a:extLst>
              <a:ext uri="{FF2B5EF4-FFF2-40B4-BE49-F238E27FC236}">
                <a16:creationId xmlns:a16="http://schemas.microsoft.com/office/drawing/2014/main" id="{5BD7A1FC-C9B7-4EF4-8B3E-1788213793E2}"/>
              </a:ext>
            </a:extLst>
          </p:cNvPr>
          <p:cNvSpPr>
            <a:spLocks noGrp="1"/>
          </p:cNvSpPr>
          <p:nvPr>
            <p:ph type="ctrTitle" hasCustomPrompt="1"/>
          </p:nvPr>
        </p:nvSpPr>
        <p:spPr>
          <a:xfrm>
            <a:off x="839787" y="1466457"/>
            <a:ext cx="4137327" cy="2071868"/>
          </a:xfrm>
          <a:prstGeom prst="rect">
            <a:avLst/>
          </a:prstGeom>
        </p:spPr>
        <p:txBody>
          <a:bodyPr anchor="b" anchorCtr="0">
            <a:normAutofit/>
          </a:bodyPr>
          <a:lstStyle>
            <a:lvl1pPr algn="l">
              <a:defRPr sz="4800" b="1">
                <a:solidFill>
                  <a:schemeClr val="tx1"/>
                </a:solidFill>
              </a:defRPr>
            </a:lvl1pPr>
          </a:lstStyle>
          <a:p>
            <a:r>
              <a:rPr lang="nl-NL"/>
              <a:t>Titel</a:t>
            </a:r>
            <a:endParaRPr lang="nl-BE"/>
          </a:p>
        </p:txBody>
      </p:sp>
      <p:sp>
        <p:nvSpPr>
          <p:cNvPr id="13" name="Text Placeholder 12">
            <a:extLst>
              <a:ext uri="{FF2B5EF4-FFF2-40B4-BE49-F238E27FC236}">
                <a16:creationId xmlns:a16="http://schemas.microsoft.com/office/drawing/2014/main" id="{F3EF43F9-C1BE-4A9F-B44B-5A3FC35C4C68}"/>
              </a:ext>
            </a:extLst>
          </p:cNvPr>
          <p:cNvSpPr>
            <a:spLocks noGrp="1"/>
          </p:cNvSpPr>
          <p:nvPr>
            <p:ph type="body" sz="quarter" idx="10" hasCustomPrompt="1"/>
          </p:nvPr>
        </p:nvSpPr>
        <p:spPr>
          <a:xfrm>
            <a:off x="839787" y="3562950"/>
            <a:ext cx="4137327" cy="1455738"/>
          </a:xfrm>
        </p:spPr>
        <p:txBody>
          <a:bodyPr>
            <a:normAutofit/>
          </a:bodyPr>
          <a:lstStyle>
            <a:lvl1pPr>
              <a:defRPr sz="2400"/>
            </a:lvl1pPr>
          </a:lstStyle>
          <a:p>
            <a:pPr lvl="0"/>
            <a:r>
              <a:rPr lang="en-US"/>
              <a:t>ONDERTITEL</a:t>
            </a:r>
          </a:p>
        </p:txBody>
      </p:sp>
      <p:sp>
        <p:nvSpPr>
          <p:cNvPr id="17" name="Tijdelijke aanduiding voor dianummer 5">
            <a:extLst>
              <a:ext uri="{FF2B5EF4-FFF2-40B4-BE49-F238E27FC236}">
                <a16:creationId xmlns:a16="http://schemas.microsoft.com/office/drawing/2014/main" id="{30DBCDA1-1C65-4A71-BA42-55F5DD4C5826}"/>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no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29435366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9.xml><?xml version="1.0" encoding="utf-8"?>
<p:sldLayout xmlns:a="http://schemas.openxmlformats.org/drawingml/2006/main" xmlns:r="http://schemas.openxmlformats.org/officeDocument/2006/relationships" xmlns:p="http://schemas.openxmlformats.org/presentationml/2006/main" showMasterSp="0" preserve="1" userDrawn="1">
  <p:cSld name="Cover + Foto">
    <p:spTree>
      <p:nvGrpSpPr>
        <p:cNvPr id="1" name=""/>
        <p:cNvGrpSpPr/>
        <p:nvPr/>
      </p:nvGrpSpPr>
      <p:grpSpPr>
        <a:xfrm>
          <a:off x="0" y="0"/>
          <a:ext cx="0" cy="0"/>
          <a:chOff x="0" y="0"/>
          <a:chExt cx="0" cy="0"/>
        </a:xfrm>
      </p:grpSpPr>
      <p:sp>
        <p:nvSpPr>
          <p:cNvPr id="7" name="Tijdelijke aanduiding voor dianummer 5">
            <a:extLst>
              <a:ext uri="{FF2B5EF4-FFF2-40B4-BE49-F238E27FC236}">
                <a16:creationId xmlns:a16="http://schemas.microsoft.com/office/drawing/2014/main" id="{47D6E984-9E7D-4BA3-B3F3-986CC7F1D6E7}"/>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noFill/>
                <a:latin typeface="+mj-lt"/>
              </a:defRPr>
            </a:lvl1pPr>
          </a:lstStyle>
          <a:p>
            <a:fld id="{1EABE038-A425-4CC0-917A-1DC3ED725B2E}" type="slidenum">
              <a:rPr lang="nl-BE" smtClean="0"/>
              <a:pPr/>
              <a:t>‹nr.›</a:t>
            </a:fld>
            <a:endParaRPr lang="nl-BE"/>
          </a:p>
        </p:txBody>
      </p:sp>
      <p:sp>
        <p:nvSpPr>
          <p:cNvPr id="12" name="Freeform: Shape 11">
            <a:extLst>
              <a:ext uri="{FF2B5EF4-FFF2-40B4-BE49-F238E27FC236}">
                <a16:creationId xmlns:a16="http://schemas.microsoft.com/office/drawing/2014/main" id="{F869AC77-F5E2-4205-93FD-B5CEDCE245C5}"/>
              </a:ext>
            </a:extLst>
          </p:cNvPr>
          <p:cNvSpPr/>
          <p:nvPr userDrawn="1"/>
        </p:nvSpPr>
        <p:spPr>
          <a:xfrm>
            <a:off x="0" y="0"/>
            <a:ext cx="8237622" cy="6857999"/>
          </a:xfrm>
          <a:custGeom>
            <a:avLst/>
            <a:gdLst>
              <a:gd name="connsiteX0" fmla="*/ 0 w 8237622"/>
              <a:gd name="connsiteY0" fmla="*/ 0 h 6857999"/>
              <a:gd name="connsiteX1" fmla="*/ 5883438 w 8237622"/>
              <a:gd name="connsiteY1" fmla="*/ 0 h 6857999"/>
              <a:gd name="connsiteX2" fmla="*/ 8237622 w 8237622"/>
              <a:gd name="connsiteY2" fmla="*/ 6857999 h 6857999"/>
              <a:gd name="connsiteX3" fmla="*/ 0 w 8237622"/>
              <a:gd name="connsiteY3" fmla="*/ 6857999 h 6857999"/>
            </a:gdLst>
            <a:ahLst/>
            <a:cxnLst>
              <a:cxn ang="0">
                <a:pos x="connsiteX0" y="connsiteY0"/>
              </a:cxn>
              <a:cxn ang="0">
                <a:pos x="connsiteX1" y="connsiteY1"/>
              </a:cxn>
              <a:cxn ang="0">
                <a:pos x="connsiteX2" y="connsiteY2"/>
              </a:cxn>
              <a:cxn ang="0">
                <a:pos x="connsiteX3" y="connsiteY3"/>
              </a:cxn>
            </a:cxnLst>
            <a:rect l="l" t="t" r="r" b="b"/>
            <a:pathLst>
              <a:path w="8237622" h="6857999">
                <a:moveTo>
                  <a:pt x="0" y="0"/>
                </a:moveTo>
                <a:lnTo>
                  <a:pt x="5883438" y="0"/>
                </a:lnTo>
                <a:lnTo>
                  <a:pt x="8237622" y="6857999"/>
                </a:lnTo>
                <a:lnTo>
                  <a:pt x="0" y="6857999"/>
                </a:lnTo>
                <a:close/>
              </a:path>
            </a:pathLst>
          </a:cu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p>
        </p:txBody>
      </p:sp>
      <p:sp>
        <p:nvSpPr>
          <p:cNvPr id="10" name="Picture Placeholder 9">
            <a:extLst>
              <a:ext uri="{FF2B5EF4-FFF2-40B4-BE49-F238E27FC236}">
                <a16:creationId xmlns:a16="http://schemas.microsoft.com/office/drawing/2014/main" id="{B824B98A-4944-4791-8FF5-6261333FFD93}"/>
              </a:ext>
            </a:extLst>
          </p:cNvPr>
          <p:cNvSpPr>
            <a:spLocks noGrp="1"/>
          </p:cNvSpPr>
          <p:nvPr>
            <p:ph type="pic" sz="quarter" idx="10" hasCustomPrompt="1"/>
          </p:nvPr>
        </p:nvSpPr>
        <p:spPr>
          <a:xfrm>
            <a:off x="5883520" y="237"/>
            <a:ext cx="6308480" cy="6857762"/>
          </a:xfrm>
          <a:custGeom>
            <a:avLst/>
            <a:gdLst>
              <a:gd name="connsiteX0" fmla="*/ 0 w 6308480"/>
              <a:gd name="connsiteY0" fmla="*/ 0 h 6857762"/>
              <a:gd name="connsiteX1" fmla="*/ 6300924 w 6308480"/>
              <a:gd name="connsiteY1" fmla="*/ 2727 h 6857762"/>
              <a:gd name="connsiteX2" fmla="*/ 6308480 w 6308480"/>
              <a:gd name="connsiteY2" fmla="*/ 6857762 h 6857762"/>
              <a:gd name="connsiteX3" fmla="*/ 2354102 w 6308480"/>
              <a:gd name="connsiteY3" fmla="*/ 6857762 h 6857762"/>
            </a:gdLst>
            <a:ahLst/>
            <a:cxnLst>
              <a:cxn ang="0">
                <a:pos x="connsiteX0" y="connsiteY0"/>
              </a:cxn>
              <a:cxn ang="0">
                <a:pos x="connsiteX1" y="connsiteY1"/>
              </a:cxn>
              <a:cxn ang="0">
                <a:pos x="connsiteX2" y="connsiteY2"/>
              </a:cxn>
              <a:cxn ang="0">
                <a:pos x="connsiteX3" y="connsiteY3"/>
              </a:cxn>
            </a:cxnLst>
            <a:rect l="l" t="t" r="r" b="b"/>
            <a:pathLst>
              <a:path w="6308480" h="6857762">
                <a:moveTo>
                  <a:pt x="0" y="0"/>
                </a:moveTo>
                <a:lnTo>
                  <a:pt x="6300924" y="2727"/>
                </a:lnTo>
                <a:cubicBezTo>
                  <a:pt x="6303442" y="2283102"/>
                  <a:pt x="6305962" y="4577387"/>
                  <a:pt x="6308480" y="6857762"/>
                </a:cubicBezTo>
                <a:lnTo>
                  <a:pt x="2354102" y="6857762"/>
                </a:lnTo>
                <a:close/>
              </a:path>
            </a:pathLst>
          </a:custGeom>
          <a:noFill/>
        </p:spPr>
        <p:txBody>
          <a:bodyPr wrap="square" anchor="ctr">
            <a:noAutofit/>
          </a:bodyPr>
          <a:lstStyle>
            <a:lvl1pPr marL="0" marR="0" indent="0" algn="r" defTabSz="914400" rtl="0" eaLnBrk="1" fontAlgn="auto" latinLnBrk="0" hangingPunct="1">
              <a:lnSpc>
                <a:spcPct val="90000"/>
              </a:lnSpc>
              <a:spcBef>
                <a:spcPts val="1000"/>
              </a:spcBef>
              <a:spcAft>
                <a:spcPts val="0"/>
              </a:spcAft>
              <a:buClrTx/>
              <a:buSzTx/>
              <a:buFont typeface="Arial" panose="020B0604020202020204" pitchFamily="34" charset="0"/>
              <a:buNone/>
              <a:tabLst/>
              <a:defRPr sz="1600">
                <a:solidFill>
                  <a:schemeClr val="accent4">
                    <a:lumMod val="60000"/>
                    <a:lumOff val="40000"/>
                  </a:schemeClr>
                </a:solidFill>
              </a:defRPr>
            </a:lvl1pPr>
          </a:lstStyle>
          <a:p>
            <a:pPr marL="0" marR="0" lvl="0" indent="0" algn="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err="1"/>
              <a:t>Klik</a:t>
            </a:r>
            <a:r>
              <a:rPr lang="en-US"/>
              <a:t> op </a:t>
            </a:r>
            <a:r>
              <a:rPr lang="en-US" err="1"/>
              <a:t>icoon</a:t>
            </a:r>
            <a:r>
              <a:rPr lang="en-US"/>
              <a:t> </a:t>
            </a:r>
            <a:r>
              <a:rPr lang="en-US" err="1"/>
              <a:t>voor</a:t>
            </a:r>
            <a:r>
              <a:rPr lang="en-US"/>
              <a:t> </a:t>
            </a:r>
            <a:r>
              <a:rPr lang="en-US" err="1"/>
              <a:t>foto</a:t>
            </a:r>
            <a:r>
              <a:rPr lang="en-US"/>
              <a:t> (min </a:t>
            </a:r>
            <a:r>
              <a:rPr lang="nl-BE"/>
              <a:t>resolutie </a:t>
            </a:r>
            <a:r>
              <a:rPr lang="en-US"/>
              <a:t>72 DPI</a:t>
            </a:r>
            <a:r>
              <a:rPr lang="nl-BE"/>
              <a:t>)</a:t>
            </a:r>
          </a:p>
        </p:txBody>
      </p:sp>
      <p:pic>
        <p:nvPicPr>
          <p:cNvPr id="11" name="Picture 10" descr="A picture containing text&#10;&#10;Description automatically generated">
            <a:extLst>
              <a:ext uri="{FF2B5EF4-FFF2-40B4-BE49-F238E27FC236}">
                <a16:creationId xmlns:a16="http://schemas.microsoft.com/office/drawing/2014/main" id="{3901EBF6-9C92-4604-B424-1D155695A706}"/>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891298" y="4981050"/>
            <a:ext cx="5376684" cy="1353315"/>
          </a:xfrm>
          <a:prstGeom prst="rect">
            <a:avLst/>
          </a:prstGeom>
        </p:spPr>
      </p:pic>
      <p:sp>
        <p:nvSpPr>
          <p:cNvPr id="14" name="Titel 1">
            <a:extLst>
              <a:ext uri="{FF2B5EF4-FFF2-40B4-BE49-F238E27FC236}">
                <a16:creationId xmlns:a16="http://schemas.microsoft.com/office/drawing/2014/main" id="{AA6B26EB-8EC5-48E2-BD48-A8DC394BE7AE}"/>
              </a:ext>
            </a:extLst>
          </p:cNvPr>
          <p:cNvSpPr>
            <a:spLocks noGrp="1"/>
          </p:cNvSpPr>
          <p:nvPr>
            <p:ph type="ctrTitle" hasCustomPrompt="1"/>
          </p:nvPr>
        </p:nvSpPr>
        <p:spPr>
          <a:xfrm>
            <a:off x="839789" y="1258113"/>
            <a:ext cx="5256212" cy="2071868"/>
          </a:xfrm>
          <a:prstGeom prst="rect">
            <a:avLst/>
          </a:prstGeom>
        </p:spPr>
        <p:txBody>
          <a:bodyPr anchor="b" anchorCtr="0">
            <a:normAutofit/>
          </a:bodyPr>
          <a:lstStyle>
            <a:lvl1pPr algn="l">
              <a:defRPr sz="4800" b="1">
                <a:solidFill>
                  <a:schemeClr val="tx1"/>
                </a:solidFill>
              </a:defRPr>
            </a:lvl1pPr>
          </a:lstStyle>
          <a:p>
            <a:r>
              <a:rPr lang="nl-NL"/>
              <a:t>Titel</a:t>
            </a:r>
            <a:endParaRPr lang="nl-BE"/>
          </a:p>
        </p:txBody>
      </p:sp>
      <p:sp>
        <p:nvSpPr>
          <p:cNvPr id="15" name="Text Placeholder 12">
            <a:extLst>
              <a:ext uri="{FF2B5EF4-FFF2-40B4-BE49-F238E27FC236}">
                <a16:creationId xmlns:a16="http://schemas.microsoft.com/office/drawing/2014/main" id="{6F182A54-4BEE-4AF0-9435-44D036032676}"/>
              </a:ext>
            </a:extLst>
          </p:cNvPr>
          <p:cNvSpPr>
            <a:spLocks noGrp="1"/>
          </p:cNvSpPr>
          <p:nvPr>
            <p:ph type="body" sz="quarter" idx="11" hasCustomPrompt="1"/>
          </p:nvPr>
        </p:nvSpPr>
        <p:spPr>
          <a:xfrm>
            <a:off x="839789" y="3354606"/>
            <a:ext cx="5256212" cy="1455738"/>
          </a:xfrm>
        </p:spPr>
        <p:txBody>
          <a:bodyPr>
            <a:normAutofit/>
          </a:bodyPr>
          <a:lstStyle>
            <a:lvl1pPr>
              <a:defRPr sz="2400">
                <a:solidFill>
                  <a:schemeClr val="tx1"/>
                </a:solidFill>
              </a:defRPr>
            </a:lvl1pPr>
          </a:lstStyle>
          <a:p>
            <a:pPr lvl="0"/>
            <a:r>
              <a:rPr lang="en-US"/>
              <a:t>ONDERTITEL</a:t>
            </a:r>
          </a:p>
        </p:txBody>
      </p:sp>
    </p:spTree>
    <p:extLst>
      <p:ext uri="{BB962C8B-B14F-4D97-AF65-F5344CB8AC3E}">
        <p14:creationId xmlns:p14="http://schemas.microsoft.com/office/powerpoint/2010/main" val="25510016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theme" Target="../theme/theme1.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8" Type="http://schemas.openxmlformats.org/officeDocument/2006/relationships/slideLayout" Target="../slideLayouts/slideLayout8.xml"/><Relationship Id="rId3" Type="http://schemas.openxmlformats.org/officeDocument/2006/relationships/slideLayout" Target="../slideLayouts/slideLayout3.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273.xml"/><Relationship Id="rId13" Type="http://schemas.openxmlformats.org/officeDocument/2006/relationships/slideLayout" Target="../slideLayouts/slideLayout278.xml"/><Relationship Id="rId18" Type="http://schemas.openxmlformats.org/officeDocument/2006/relationships/slideLayout" Target="../slideLayouts/slideLayout283.xml"/><Relationship Id="rId26" Type="http://schemas.openxmlformats.org/officeDocument/2006/relationships/slideLayout" Target="../slideLayouts/slideLayout291.xml"/><Relationship Id="rId3" Type="http://schemas.openxmlformats.org/officeDocument/2006/relationships/slideLayout" Target="../slideLayouts/slideLayout268.xml"/><Relationship Id="rId21" Type="http://schemas.openxmlformats.org/officeDocument/2006/relationships/slideLayout" Target="../slideLayouts/slideLayout286.xml"/><Relationship Id="rId7" Type="http://schemas.openxmlformats.org/officeDocument/2006/relationships/slideLayout" Target="../slideLayouts/slideLayout272.xml"/><Relationship Id="rId12" Type="http://schemas.openxmlformats.org/officeDocument/2006/relationships/slideLayout" Target="../slideLayouts/slideLayout277.xml"/><Relationship Id="rId17" Type="http://schemas.openxmlformats.org/officeDocument/2006/relationships/slideLayout" Target="../slideLayouts/slideLayout282.xml"/><Relationship Id="rId25" Type="http://schemas.openxmlformats.org/officeDocument/2006/relationships/slideLayout" Target="../slideLayouts/slideLayout290.xml"/><Relationship Id="rId2" Type="http://schemas.openxmlformats.org/officeDocument/2006/relationships/slideLayout" Target="../slideLayouts/slideLayout267.xml"/><Relationship Id="rId16" Type="http://schemas.openxmlformats.org/officeDocument/2006/relationships/slideLayout" Target="../slideLayouts/slideLayout281.xml"/><Relationship Id="rId20" Type="http://schemas.openxmlformats.org/officeDocument/2006/relationships/slideLayout" Target="../slideLayouts/slideLayout285.xml"/><Relationship Id="rId29" Type="http://schemas.openxmlformats.org/officeDocument/2006/relationships/slideLayout" Target="../slideLayouts/slideLayout294.xml"/><Relationship Id="rId1" Type="http://schemas.openxmlformats.org/officeDocument/2006/relationships/slideLayout" Target="../slideLayouts/slideLayout266.xml"/><Relationship Id="rId6" Type="http://schemas.openxmlformats.org/officeDocument/2006/relationships/slideLayout" Target="../slideLayouts/slideLayout271.xml"/><Relationship Id="rId11" Type="http://schemas.openxmlformats.org/officeDocument/2006/relationships/slideLayout" Target="../slideLayouts/slideLayout276.xml"/><Relationship Id="rId24" Type="http://schemas.openxmlformats.org/officeDocument/2006/relationships/slideLayout" Target="../slideLayouts/slideLayout289.xml"/><Relationship Id="rId5" Type="http://schemas.openxmlformats.org/officeDocument/2006/relationships/slideLayout" Target="../slideLayouts/slideLayout270.xml"/><Relationship Id="rId15" Type="http://schemas.openxmlformats.org/officeDocument/2006/relationships/slideLayout" Target="../slideLayouts/slideLayout280.xml"/><Relationship Id="rId23" Type="http://schemas.openxmlformats.org/officeDocument/2006/relationships/slideLayout" Target="../slideLayouts/slideLayout288.xml"/><Relationship Id="rId28" Type="http://schemas.openxmlformats.org/officeDocument/2006/relationships/slideLayout" Target="../slideLayouts/slideLayout293.xml"/><Relationship Id="rId10" Type="http://schemas.openxmlformats.org/officeDocument/2006/relationships/slideLayout" Target="../slideLayouts/slideLayout275.xml"/><Relationship Id="rId19" Type="http://schemas.openxmlformats.org/officeDocument/2006/relationships/slideLayout" Target="../slideLayouts/slideLayout284.xml"/><Relationship Id="rId4" Type="http://schemas.openxmlformats.org/officeDocument/2006/relationships/slideLayout" Target="../slideLayouts/slideLayout269.xml"/><Relationship Id="rId9" Type="http://schemas.openxmlformats.org/officeDocument/2006/relationships/slideLayout" Target="../slideLayouts/slideLayout274.xml"/><Relationship Id="rId14" Type="http://schemas.openxmlformats.org/officeDocument/2006/relationships/slideLayout" Target="../slideLayouts/slideLayout279.xml"/><Relationship Id="rId22" Type="http://schemas.openxmlformats.org/officeDocument/2006/relationships/slideLayout" Target="../slideLayouts/slideLayout287.xml"/><Relationship Id="rId27" Type="http://schemas.openxmlformats.org/officeDocument/2006/relationships/slideLayout" Target="../slideLayouts/slideLayout292.xml"/><Relationship Id="rId30" Type="http://schemas.openxmlformats.org/officeDocument/2006/relationships/theme" Target="../theme/theme10.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302.xml"/><Relationship Id="rId13" Type="http://schemas.openxmlformats.org/officeDocument/2006/relationships/slideLayout" Target="../slideLayouts/slideLayout307.xml"/><Relationship Id="rId18" Type="http://schemas.openxmlformats.org/officeDocument/2006/relationships/slideLayout" Target="../slideLayouts/slideLayout312.xml"/><Relationship Id="rId26" Type="http://schemas.openxmlformats.org/officeDocument/2006/relationships/slideLayout" Target="../slideLayouts/slideLayout320.xml"/><Relationship Id="rId3" Type="http://schemas.openxmlformats.org/officeDocument/2006/relationships/slideLayout" Target="../slideLayouts/slideLayout297.xml"/><Relationship Id="rId21" Type="http://schemas.openxmlformats.org/officeDocument/2006/relationships/slideLayout" Target="../slideLayouts/slideLayout315.xml"/><Relationship Id="rId7" Type="http://schemas.openxmlformats.org/officeDocument/2006/relationships/slideLayout" Target="../slideLayouts/slideLayout301.xml"/><Relationship Id="rId12" Type="http://schemas.openxmlformats.org/officeDocument/2006/relationships/slideLayout" Target="../slideLayouts/slideLayout306.xml"/><Relationship Id="rId17" Type="http://schemas.openxmlformats.org/officeDocument/2006/relationships/slideLayout" Target="../slideLayouts/slideLayout311.xml"/><Relationship Id="rId25" Type="http://schemas.openxmlformats.org/officeDocument/2006/relationships/slideLayout" Target="../slideLayouts/slideLayout319.xml"/><Relationship Id="rId2" Type="http://schemas.openxmlformats.org/officeDocument/2006/relationships/slideLayout" Target="../slideLayouts/slideLayout296.xml"/><Relationship Id="rId16" Type="http://schemas.openxmlformats.org/officeDocument/2006/relationships/slideLayout" Target="../slideLayouts/slideLayout310.xml"/><Relationship Id="rId20" Type="http://schemas.openxmlformats.org/officeDocument/2006/relationships/slideLayout" Target="../slideLayouts/slideLayout314.xml"/><Relationship Id="rId29" Type="http://schemas.openxmlformats.org/officeDocument/2006/relationships/slideLayout" Target="../slideLayouts/slideLayout323.xml"/><Relationship Id="rId1" Type="http://schemas.openxmlformats.org/officeDocument/2006/relationships/slideLayout" Target="../slideLayouts/slideLayout295.xml"/><Relationship Id="rId6" Type="http://schemas.openxmlformats.org/officeDocument/2006/relationships/slideLayout" Target="../slideLayouts/slideLayout300.xml"/><Relationship Id="rId11" Type="http://schemas.openxmlformats.org/officeDocument/2006/relationships/slideLayout" Target="../slideLayouts/slideLayout305.xml"/><Relationship Id="rId24" Type="http://schemas.openxmlformats.org/officeDocument/2006/relationships/slideLayout" Target="../slideLayouts/slideLayout318.xml"/><Relationship Id="rId5" Type="http://schemas.openxmlformats.org/officeDocument/2006/relationships/slideLayout" Target="../slideLayouts/slideLayout299.xml"/><Relationship Id="rId15" Type="http://schemas.openxmlformats.org/officeDocument/2006/relationships/slideLayout" Target="../slideLayouts/slideLayout309.xml"/><Relationship Id="rId23" Type="http://schemas.openxmlformats.org/officeDocument/2006/relationships/slideLayout" Target="../slideLayouts/slideLayout317.xml"/><Relationship Id="rId28" Type="http://schemas.openxmlformats.org/officeDocument/2006/relationships/slideLayout" Target="../slideLayouts/slideLayout322.xml"/><Relationship Id="rId10" Type="http://schemas.openxmlformats.org/officeDocument/2006/relationships/slideLayout" Target="../slideLayouts/slideLayout304.xml"/><Relationship Id="rId19" Type="http://schemas.openxmlformats.org/officeDocument/2006/relationships/slideLayout" Target="../slideLayouts/slideLayout313.xml"/><Relationship Id="rId4" Type="http://schemas.openxmlformats.org/officeDocument/2006/relationships/slideLayout" Target="../slideLayouts/slideLayout298.xml"/><Relationship Id="rId9" Type="http://schemas.openxmlformats.org/officeDocument/2006/relationships/slideLayout" Target="../slideLayouts/slideLayout303.xml"/><Relationship Id="rId14" Type="http://schemas.openxmlformats.org/officeDocument/2006/relationships/slideLayout" Target="../slideLayouts/slideLayout308.xml"/><Relationship Id="rId22" Type="http://schemas.openxmlformats.org/officeDocument/2006/relationships/slideLayout" Target="../slideLayouts/slideLayout316.xml"/><Relationship Id="rId27" Type="http://schemas.openxmlformats.org/officeDocument/2006/relationships/slideLayout" Target="../slideLayouts/slideLayout321.xml"/><Relationship Id="rId30" Type="http://schemas.openxmlformats.org/officeDocument/2006/relationships/theme" Target="../theme/theme11.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331.xml"/><Relationship Id="rId13" Type="http://schemas.openxmlformats.org/officeDocument/2006/relationships/slideLayout" Target="../slideLayouts/slideLayout336.xml"/><Relationship Id="rId18" Type="http://schemas.openxmlformats.org/officeDocument/2006/relationships/slideLayout" Target="../slideLayouts/slideLayout341.xml"/><Relationship Id="rId26" Type="http://schemas.openxmlformats.org/officeDocument/2006/relationships/slideLayout" Target="../slideLayouts/slideLayout349.xml"/><Relationship Id="rId3" Type="http://schemas.openxmlformats.org/officeDocument/2006/relationships/slideLayout" Target="../slideLayouts/slideLayout326.xml"/><Relationship Id="rId21" Type="http://schemas.openxmlformats.org/officeDocument/2006/relationships/slideLayout" Target="../slideLayouts/slideLayout344.xml"/><Relationship Id="rId7" Type="http://schemas.openxmlformats.org/officeDocument/2006/relationships/slideLayout" Target="../slideLayouts/slideLayout330.xml"/><Relationship Id="rId12" Type="http://schemas.openxmlformats.org/officeDocument/2006/relationships/slideLayout" Target="../slideLayouts/slideLayout335.xml"/><Relationship Id="rId17" Type="http://schemas.openxmlformats.org/officeDocument/2006/relationships/slideLayout" Target="../slideLayouts/slideLayout340.xml"/><Relationship Id="rId25" Type="http://schemas.openxmlformats.org/officeDocument/2006/relationships/slideLayout" Target="../slideLayouts/slideLayout348.xml"/><Relationship Id="rId2" Type="http://schemas.openxmlformats.org/officeDocument/2006/relationships/slideLayout" Target="../slideLayouts/slideLayout325.xml"/><Relationship Id="rId16" Type="http://schemas.openxmlformats.org/officeDocument/2006/relationships/slideLayout" Target="../slideLayouts/slideLayout339.xml"/><Relationship Id="rId20" Type="http://schemas.openxmlformats.org/officeDocument/2006/relationships/slideLayout" Target="../slideLayouts/slideLayout343.xml"/><Relationship Id="rId29" Type="http://schemas.openxmlformats.org/officeDocument/2006/relationships/theme" Target="../theme/theme12.xml"/><Relationship Id="rId1" Type="http://schemas.openxmlformats.org/officeDocument/2006/relationships/slideLayout" Target="../slideLayouts/slideLayout324.xml"/><Relationship Id="rId6" Type="http://schemas.openxmlformats.org/officeDocument/2006/relationships/slideLayout" Target="../slideLayouts/slideLayout329.xml"/><Relationship Id="rId11" Type="http://schemas.openxmlformats.org/officeDocument/2006/relationships/slideLayout" Target="../slideLayouts/slideLayout334.xml"/><Relationship Id="rId24" Type="http://schemas.openxmlformats.org/officeDocument/2006/relationships/slideLayout" Target="../slideLayouts/slideLayout347.xml"/><Relationship Id="rId5" Type="http://schemas.openxmlformats.org/officeDocument/2006/relationships/slideLayout" Target="../slideLayouts/slideLayout328.xml"/><Relationship Id="rId15" Type="http://schemas.openxmlformats.org/officeDocument/2006/relationships/slideLayout" Target="../slideLayouts/slideLayout338.xml"/><Relationship Id="rId23" Type="http://schemas.openxmlformats.org/officeDocument/2006/relationships/slideLayout" Target="../slideLayouts/slideLayout346.xml"/><Relationship Id="rId28" Type="http://schemas.openxmlformats.org/officeDocument/2006/relationships/slideLayout" Target="../slideLayouts/slideLayout351.xml"/><Relationship Id="rId10" Type="http://schemas.openxmlformats.org/officeDocument/2006/relationships/slideLayout" Target="../slideLayouts/slideLayout333.xml"/><Relationship Id="rId19" Type="http://schemas.openxmlformats.org/officeDocument/2006/relationships/slideLayout" Target="../slideLayouts/slideLayout342.xml"/><Relationship Id="rId4" Type="http://schemas.openxmlformats.org/officeDocument/2006/relationships/slideLayout" Target="../slideLayouts/slideLayout327.xml"/><Relationship Id="rId9" Type="http://schemas.openxmlformats.org/officeDocument/2006/relationships/slideLayout" Target="../slideLayouts/slideLayout332.xml"/><Relationship Id="rId14" Type="http://schemas.openxmlformats.org/officeDocument/2006/relationships/slideLayout" Target="../slideLayouts/slideLayout337.xml"/><Relationship Id="rId22" Type="http://schemas.openxmlformats.org/officeDocument/2006/relationships/slideLayout" Target="../slideLayouts/slideLayout345.xml"/><Relationship Id="rId27" Type="http://schemas.openxmlformats.org/officeDocument/2006/relationships/slideLayout" Target="../slideLayouts/slideLayout350.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46.xml"/><Relationship Id="rId13" Type="http://schemas.openxmlformats.org/officeDocument/2006/relationships/slideLayout" Target="../slideLayouts/slideLayout51.xml"/><Relationship Id="rId18" Type="http://schemas.openxmlformats.org/officeDocument/2006/relationships/slideLayout" Target="../slideLayouts/slideLayout56.xml"/><Relationship Id="rId26" Type="http://schemas.openxmlformats.org/officeDocument/2006/relationships/slideLayout" Target="../slideLayouts/slideLayout64.xml"/><Relationship Id="rId3" Type="http://schemas.openxmlformats.org/officeDocument/2006/relationships/slideLayout" Target="../slideLayouts/slideLayout41.xml"/><Relationship Id="rId21" Type="http://schemas.openxmlformats.org/officeDocument/2006/relationships/slideLayout" Target="../slideLayouts/slideLayout59.xml"/><Relationship Id="rId7" Type="http://schemas.openxmlformats.org/officeDocument/2006/relationships/slideLayout" Target="../slideLayouts/slideLayout45.xml"/><Relationship Id="rId12" Type="http://schemas.openxmlformats.org/officeDocument/2006/relationships/slideLayout" Target="../slideLayouts/slideLayout50.xml"/><Relationship Id="rId17" Type="http://schemas.openxmlformats.org/officeDocument/2006/relationships/slideLayout" Target="../slideLayouts/slideLayout55.xml"/><Relationship Id="rId25" Type="http://schemas.openxmlformats.org/officeDocument/2006/relationships/slideLayout" Target="../slideLayouts/slideLayout63.xml"/><Relationship Id="rId2" Type="http://schemas.openxmlformats.org/officeDocument/2006/relationships/slideLayout" Target="../slideLayouts/slideLayout40.xml"/><Relationship Id="rId16" Type="http://schemas.openxmlformats.org/officeDocument/2006/relationships/slideLayout" Target="../slideLayouts/slideLayout54.xml"/><Relationship Id="rId20" Type="http://schemas.openxmlformats.org/officeDocument/2006/relationships/slideLayout" Target="../slideLayouts/slideLayout58.xml"/><Relationship Id="rId1" Type="http://schemas.openxmlformats.org/officeDocument/2006/relationships/slideLayout" Target="../slideLayouts/slideLayout39.xml"/><Relationship Id="rId6" Type="http://schemas.openxmlformats.org/officeDocument/2006/relationships/slideLayout" Target="../slideLayouts/slideLayout44.xml"/><Relationship Id="rId11" Type="http://schemas.openxmlformats.org/officeDocument/2006/relationships/slideLayout" Target="../slideLayouts/slideLayout49.xml"/><Relationship Id="rId24" Type="http://schemas.openxmlformats.org/officeDocument/2006/relationships/slideLayout" Target="../slideLayouts/slideLayout62.xml"/><Relationship Id="rId5" Type="http://schemas.openxmlformats.org/officeDocument/2006/relationships/slideLayout" Target="../slideLayouts/slideLayout43.xml"/><Relationship Id="rId15" Type="http://schemas.openxmlformats.org/officeDocument/2006/relationships/slideLayout" Target="../slideLayouts/slideLayout53.xml"/><Relationship Id="rId23" Type="http://schemas.openxmlformats.org/officeDocument/2006/relationships/slideLayout" Target="../slideLayouts/slideLayout61.xml"/><Relationship Id="rId28" Type="http://schemas.openxmlformats.org/officeDocument/2006/relationships/theme" Target="../theme/theme2.xml"/><Relationship Id="rId10" Type="http://schemas.openxmlformats.org/officeDocument/2006/relationships/slideLayout" Target="../slideLayouts/slideLayout48.xml"/><Relationship Id="rId19" Type="http://schemas.openxmlformats.org/officeDocument/2006/relationships/slideLayout" Target="../slideLayouts/slideLayout57.xml"/><Relationship Id="rId4" Type="http://schemas.openxmlformats.org/officeDocument/2006/relationships/slideLayout" Target="../slideLayouts/slideLayout42.xml"/><Relationship Id="rId9" Type="http://schemas.openxmlformats.org/officeDocument/2006/relationships/slideLayout" Target="../slideLayouts/slideLayout47.xml"/><Relationship Id="rId14" Type="http://schemas.openxmlformats.org/officeDocument/2006/relationships/slideLayout" Target="../slideLayouts/slideLayout52.xml"/><Relationship Id="rId22" Type="http://schemas.openxmlformats.org/officeDocument/2006/relationships/slideLayout" Target="../slideLayouts/slideLayout60.xml"/><Relationship Id="rId27" Type="http://schemas.openxmlformats.org/officeDocument/2006/relationships/slideLayout" Target="../slideLayouts/slideLayout65.xml"/></Relationships>
</file>

<file path=ppt/slideMasters/_rels/slideMaster3.xml.rels><?xml version="1.0" encoding="UTF-8" standalone="yes"?>
<Relationships xmlns="http://schemas.openxmlformats.org/package/2006/relationships"><Relationship Id="rId13" Type="http://schemas.openxmlformats.org/officeDocument/2006/relationships/slideLayout" Target="../slideLayouts/slideLayout78.xml"/><Relationship Id="rId18" Type="http://schemas.openxmlformats.org/officeDocument/2006/relationships/slideLayout" Target="../slideLayouts/slideLayout83.xml"/><Relationship Id="rId26" Type="http://schemas.openxmlformats.org/officeDocument/2006/relationships/slideLayout" Target="../slideLayouts/slideLayout91.xml"/><Relationship Id="rId3" Type="http://schemas.openxmlformats.org/officeDocument/2006/relationships/slideLayout" Target="../slideLayouts/slideLayout68.xml"/><Relationship Id="rId21" Type="http://schemas.openxmlformats.org/officeDocument/2006/relationships/slideLayout" Target="../slideLayouts/slideLayout86.xml"/><Relationship Id="rId7" Type="http://schemas.openxmlformats.org/officeDocument/2006/relationships/slideLayout" Target="../slideLayouts/slideLayout72.xml"/><Relationship Id="rId12" Type="http://schemas.openxmlformats.org/officeDocument/2006/relationships/slideLayout" Target="../slideLayouts/slideLayout77.xml"/><Relationship Id="rId17" Type="http://schemas.openxmlformats.org/officeDocument/2006/relationships/slideLayout" Target="../slideLayouts/slideLayout82.xml"/><Relationship Id="rId25" Type="http://schemas.openxmlformats.org/officeDocument/2006/relationships/slideLayout" Target="../slideLayouts/slideLayout90.xml"/><Relationship Id="rId33" Type="http://schemas.openxmlformats.org/officeDocument/2006/relationships/theme" Target="../theme/theme3.xml"/><Relationship Id="rId2" Type="http://schemas.openxmlformats.org/officeDocument/2006/relationships/slideLayout" Target="../slideLayouts/slideLayout67.xml"/><Relationship Id="rId16" Type="http://schemas.openxmlformats.org/officeDocument/2006/relationships/slideLayout" Target="../slideLayouts/slideLayout81.xml"/><Relationship Id="rId20" Type="http://schemas.openxmlformats.org/officeDocument/2006/relationships/slideLayout" Target="../slideLayouts/slideLayout85.xml"/><Relationship Id="rId29" Type="http://schemas.openxmlformats.org/officeDocument/2006/relationships/slideLayout" Target="../slideLayouts/slideLayout94.xml"/><Relationship Id="rId1" Type="http://schemas.openxmlformats.org/officeDocument/2006/relationships/slideLayout" Target="../slideLayouts/slideLayout66.xml"/><Relationship Id="rId6" Type="http://schemas.openxmlformats.org/officeDocument/2006/relationships/slideLayout" Target="../slideLayouts/slideLayout71.xml"/><Relationship Id="rId11" Type="http://schemas.openxmlformats.org/officeDocument/2006/relationships/slideLayout" Target="../slideLayouts/slideLayout76.xml"/><Relationship Id="rId24" Type="http://schemas.openxmlformats.org/officeDocument/2006/relationships/slideLayout" Target="../slideLayouts/slideLayout89.xml"/><Relationship Id="rId32" Type="http://schemas.openxmlformats.org/officeDocument/2006/relationships/slideLayout" Target="../slideLayouts/slideLayout97.xml"/><Relationship Id="rId5" Type="http://schemas.openxmlformats.org/officeDocument/2006/relationships/slideLayout" Target="../slideLayouts/slideLayout70.xml"/><Relationship Id="rId15" Type="http://schemas.openxmlformats.org/officeDocument/2006/relationships/slideLayout" Target="../slideLayouts/slideLayout80.xml"/><Relationship Id="rId23" Type="http://schemas.openxmlformats.org/officeDocument/2006/relationships/slideLayout" Target="../slideLayouts/slideLayout88.xml"/><Relationship Id="rId28" Type="http://schemas.openxmlformats.org/officeDocument/2006/relationships/slideLayout" Target="../slideLayouts/slideLayout93.xml"/><Relationship Id="rId10" Type="http://schemas.openxmlformats.org/officeDocument/2006/relationships/slideLayout" Target="../slideLayouts/slideLayout75.xml"/><Relationship Id="rId19" Type="http://schemas.openxmlformats.org/officeDocument/2006/relationships/slideLayout" Target="../slideLayouts/slideLayout84.xml"/><Relationship Id="rId31" Type="http://schemas.openxmlformats.org/officeDocument/2006/relationships/slideLayout" Target="../slideLayouts/slideLayout96.xml"/><Relationship Id="rId4" Type="http://schemas.openxmlformats.org/officeDocument/2006/relationships/slideLayout" Target="../slideLayouts/slideLayout69.xml"/><Relationship Id="rId9" Type="http://schemas.openxmlformats.org/officeDocument/2006/relationships/slideLayout" Target="../slideLayouts/slideLayout74.xml"/><Relationship Id="rId14" Type="http://schemas.openxmlformats.org/officeDocument/2006/relationships/slideLayout" Target="../slideLayouts/slideLayout79.xml"/><Relationship Id="rId22" Type="http://schemas.openxmlformats.org/officeDocument/2006/relationships/slideLayout" Target="../slideLayouts/slideLayout87.xml"/><Relationship Id="rId27" Type="http://schemas.openxmlformats.org/officeDocument/2006/relationships/slideLayout" Target="../slideLayouts/slideLayout92.xml"/><Relationship Id="rId30" Type="http://schemas.openxmlformats.org/officeDocument/2006/relationships/slideLayout" Target="../slideLayouts/slideLayout95.xml"/><Relationship Id="rId8" Type="http://schemas.openxmlformats.org/officeDocument/2006/relationships/slideLayout" Target="../slideLayouts/slideLayout7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105.xml"/><Relationship Id="rId13" Type="http://schemas.openxmlformats.org/officeDocument/2006/relationships/slideLayout" Target="../slideLayouts/slideLayout110.xml"/><Relationship Id="rId18" Type="http://schemas.openxmlformats.org/officeDocument/2006/relationships/slideLayout" Target="../slideLayouts/slideLayout115.xml"/><Relationship Id="rId26" Type="http://schemas.openxmlformats.org/officeDocument/2006/relationships/slideLayout" Target="../slideLayouts/slideLayout123.xml"/><Relationship Id="rId3" Type="http://schemas.openxmlformats.org/officeDocument/2006/relationships/slideLayout" Target="../slideLayouts/slideLayout100.xml"/><Relationship Id="rId21" Type="http://schemas.openxmlformats.org/officeDocument/2006/relationships/slideLayout" Target="../slideLayouts/slideLayout118.xml"/><Relationship Id="rId7" Type="http://schemas.openxmlformats.org/officeDocument/2006/relationships/slideLayout" Target="../slideLayouts/slideLayout104.xml"/><Relationship Id="rId12" Type="http://schemas.openxmlformats.org/officeDocument/2006/relationships/slideLayout" Target="../slideLayouts/slideLayout109.xml"/><Relationship Id="rId17" Type="http://schemas.openxmlformats.org/officeDocument/2006/relationships/slideLayout" Target="../slideLayouts/slideLayout114.xml"/><Relationship Id="rId25" Type="http://schemas.openxmlformats.org/officeDocument/2006/relationships/slideLayout" Target="../slideLayouts/slideLayout122.xml"/><Relationship Id="rId2" Type="http://schemas.openxmlformats.org/officeDocument/2006/relationships/slideLayout" Target="../slideLayouts/slideLayout99.xml"/><Relationship Id="rId16" Type="http://schemas.openxmlformats.org/officeDocument/2006/relationships/slideLayout" Target="../slideLayouts/slideLayout113.xml"/><Relationship Id="rId20" Type="http://schemas.openxmlformats.org/officeDocument/2006/relationships/slideLayout" Target="../slideLayouts/slideLayout117.xml"/><Relationship Id="rId1" Type="http://schemas.openxmlformats.org/officeDocument/2006/relationships/slideLayout" Target="../slideLayouts/slideLayout98.xml"/><Relationship Id="rId6" Type="http://schemas.openxmlformats.org/officeDocument/2006/relationships/slideLayout" Target="../slideLayouts/slideLayout103.xml"/><Relationship Id="rId11" Type="http://schemas.openxmlformats.org/officeDocument/2006/relationships/slideLayout" Target="../slideLayouts/slideLayout108.xml"/><Relationship Id="rId24" Type="http://schemas.openxmlformats.org/officeDocument/2006/relationships/slideLayout" Target="../slideLayouts/slideLayout121.xml"/><Relationship Id="rId5" Type="http://schemas.openxmlformats.org/officeDocument/2006/relationships/slideLayout" Target="../slideLayouts/slideLayout102.xml"/><Relationship Id="rId15" Type="http://schemas.openxmlformats.org/officeDocument/2006/relationships/slideLayout" Target="../slideLayouts/slideLayout112.xml"/><Relationship Id="rId23" Type="http://schemas.openxmlformats.org/officeDocument/2006/relationships/slideLayout" Target="../slideLayouts/slideLayout120.xml"/><Relationship Id="rId28" Type="http://schemas.openxmlformats.org/officeDocument/2006/relationships/theme" Target="../theme/theme4.xml"/><Relationship Id="rId10" Type="http://schemas.openxmlformats.org/officeDocument/2006/relationships/slideLayout" Target="../slideLayouts/slideLayout107.xml"/><Relationship Id="rId19" Type="http://schemas.openxmlformats.org/officeDocument/2006/relationships/slideLayout" Target="../slideLayouts/slideLayout116.xml"/><Relationship Id="rId4" Type="http://schemas.openxmlformats.org/officeDocument/2006/relationships/slideLayout" Target="../slideLayouts/slideLayout101.xml"/><Relationship Id="rId9" Type="http://schemas.openxmlformats.org/officeDocument/2006/relationships/slideLayout" Target="../slideLayouts/slideLayout106.xml"/><Relationship Id="rId14" Type="http://schemas.openxmlformats.org/officeDocument/2006/relationships/slideLayout" Target="../slideLayouts/slideLayout111.xml"/><Relationship Id="rId22" Type="http://schemas.openxmlformats.org/officeDocument/2006/relationships/slideLayout" Target="../slideLayouts/slideLayout119.xml"/><Relationship Id="rId27" Type="http://schemas.openxmlformats.org/officeDocument/2006/relationships/slideLayout" Target="../slideLayouts/slideLayout12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132.xml"/><Relationship Id="rId13" Type="http://schemas.openxmlformats.org/officeDocument/2006/relationships/slideLayout" Target="../slideLayouts/slideLayout137.xml"/><Relationship Id="rId18" Type="http://schemas.openxmlformats.org/officeDocument/2006/relationships/slideLayout" Target="../slideLayouts/slideLayout142.xml"/><Relationship Id="rId26" Type="http://schemas.openxmlformats.org/officeDocument/2006/relationships/slideLayout" Target="../slideLayouts/slideLayout150.xml"/><Relationship Id="rId3" Type="http://schemas.openxmlformats.org/officeDocument/2006/relationships/slideLayout" Target="../slideLayouts/slideLayout127.xml"/><Relationship Id="rId21" Type="http://schemas.openxmlformats.org/officeDocument/2006/relationships/slideLayout" Target="../slideLayouts/slideLayout145.xml"/><Relationship Id="rId7" Type="http://schemas.openxmlformats.org/officeDocument/2006/relationships/slideLayout" Target="../slideLayouts/slideLayout131.xml"/><Relationship Id="rId12" Type="http://schemas.openxmlformats.org/officeDocument/2006/relationships/slideLayout" Target="../slideLayouts/slideLayout136.xml"/><Relationship Id="rId17" Type="http://schemas.openxmlformats.org/officeDocument/2006/relationships/slideLayout" Target="../slideLayouts/slideLayout141.xml"/><Relationship Id="rId25" Type="http://schemas.openxmlformats.org/officeDocument/2006/relationships/slideLayout" Target="../slideLayouts/slideLayout149.xml"/><Relationship Id="rId2" Type="http://schemas.openxmlformats.org/officeDocument/2006/relationships/slideLayout" Target="../slideLayouts/slideLayout126.xml"/><Relationship Id="rId16" Type="http://schemas.openxmlformats.org/officeDocument/2006/relationships/slideLayout" Target="../slideLayouts/slideLayout140.xml"/><Relationship Id="rId20" Type="http://schemas.openxmlformats.org/officeDocument/2006/relationships/slideLayout" Target="../slideLayouts/slideLayout144.xml"/><Relationship Id="rId29" Type="http://schemas.openxmlformats.org/officeDocument/2006/relationships/slideLayout" Target="../slideLayouts/slideLayout153.xml"/><Relationship Id="rId1" Type="http://schemas.openxmlformats.org/officeDocument/2006/relationships/slideLayout" Target="../slideLayouts/slideLayout125.xml"/><Relationship Id="rId6" Type="http://schemas.openxmlformats.org/officeDocument/2006/relationships/slideLayout" Target="../slideLayouts/slideLayout130.xml"/><Relationship Id="rId11" Type="http://schemas.openxmlformats.org/officeDocument/2006/relationships/slideLayout" Target="../slideLayouts/slideLayout135.xml"/><Relationship Id="rId24" Type="http://schemas.openxmlformats.org/officeDocument/2006/relationships/slideLayout" Target="../slideLayouts/slideLayout148.xml"/><Relationship Id="rId32" Type="http://schemas.openxmlformats.org/officeDocument/2006/relationships/theme" Target="../theme/theme5.xml"/><Relationship Id="rId5" Type="http://schemas.openxmlformats.org/officeDocument/2006/relationships/slideLayout" Target="../slideLayouts/slideLayout129.xml"/><Relationship Id="rId15" Type="http://schemas.openxmlformats.org/officeDocument/2006/relationships/slideLayout" Target="../slideLayouts/slideLayout139.xml"/><Relationship Id="rId23" Type="http://schemas.openxmlformats.org/officeDocument/2006/relationships/slideLayout" Target="../slideLayouts/slideLayout147.xml"/><Relationship Id="rId28" Type="http://schemas.openxmlformats.org/officeDocument/2006/relationships/slideLayout" Target="../slideLayouts/slideLayout152.xml"/><Relationship Id="rId10" Type="http://schemas.openxmlformats.org/officeDocument/2006/relationships/slideLayout" Target="../slideLayouts/slideLayout134.xml"/><Relationship Id="rId19" Type="http://schemas.openxmlformats.org/officeDocument/2006/relationships/slideLayout" Target="../slideLayouts/slideLayout143.xml"/><Relationship Id="rId31" Type="http://schemas.openxmlformats.org/officeDocument/2006/relationships/slideLayout" Target="../slideLayouts/slideLayout155.xml"/><Relationship Id="rId4" Type="http://schemas.openxmlformats.org/officeDocument/2006/relationships/slideLayout" Target="../slideLayouts/slideLayout128.xml"/><Relationship Id="rId9" Type="http://schemas.openxmlformats.org/officeDocument/2006/relationships/slideLayout" Target="../slideLayouts/slideLayout133.xml"/><Relationship Id="rId14" Type="http://schemas.openxmlformats.org/officeDocument/2006/relationships/slideLayout" Target="../slideLayouts/slideLayout138.xml"/><Relationship Id="rId22" Type="http://schemas.openxmlformats.org/officeDocument/2006/relationships/slideLayout" Target="../slideLayouts/slideLayout146.xml"/><Relationship Id="rId27" Type="http://schemas.openxmlformats.org/officeDocument/2006/relationships/slideLayout" Target="../slideLayouts/slideLayout151.xml"/><Relationship Id="rId30" Type="http://schemas.openxmlformats.org/officeDocument/2006/relationships/slideLayout" Target="../slideLayouts/slideLayout154.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63.xml"/><Relationship Id="rId3" Type="http://schemas.openxmlformats.org/officeDocument/2006/relationships/slideLayout" Target="../slideLayouts/slideLayout158.xml"/><Relationship Id="rId7" Type="http://schemas.openxmlformats.org/officeDocument/2006/relationships/slideLayout" Target="../slideLayouts/slideLayout162.xml"/><Relationship Id="rId2" Type="http://schemas.openxmlformats.org/officeDocument/2006/relationships/slideLayout" Target="../slideLayouts/slideLayout157.xml"/><Relationship Id="rId1" Type="http://schemas.openxmlformats.org/officeDocument/2006/relationships/slideLayout" Target="../slideLayouts/slideLayout156.xml"/><Relationship Id="rId6" Type="http://schemas.openxmlformats.org/officeDocument/2006/relationships/slideLayout" Target="../slideLayouts/slideLayout161.xml"/><Relationship Id="rId5" Type="http://schemas.openxmlformats.org/officeDocument/2006/relationships/slideLayout" Target="../slideLayouts/slideLayout160.xml"/><Relationship Id="rId10" Type="http://schemas.openxmlformats.org/officeDocument/2006/relationships/theme" Target="../theme/theme6.xml"/><Relationship Id="rId4" Type="http://schemas.openxmlformats.org/officeDocument/2006/relationships/slideLayout" Target="../slideLayouts/slideLayout159.xml"/><Relationship Id="rId9" Type="http://schemas.openxmlformats.org/officeDocument/2006/relationships/slideLayout" Target="../slideLayouts/slideLayout164.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72.xml"/><Relationship Id="rId13" Type="http://schemas.openxmlformats.org/officeDocument/2006/relationships/slideLayout" Target="../slideLayouts/slideLayout177.xml"/><Relationship Id="rId18" Type="http://schemas.openxmlformats.org/officeDocument/2006/relationships/slideLayout" Target="../slideLayouts/slideLayout182.xml"/><Relationship Id="rId26" Type="http://schemas.openxmlformats.org/officeDocument/2006/relationships/slideLayout" Target="../slideLayouts/slideLayout190.xml"/><Relationship Id="rId3" Type="http://schemas.openxmlformats.org/officeDocument/2006/relationships/slideLayout" Target="../slideLayouts/slideLayout167.xml"/><Relationship Id="rId21" Type="http://schemas.openxmlformats.org/officeDocument/2006/relationships/slideLayout" Target="../slideLayouts/slideLayout185.xml"/><Relationship Id="rId7" Type="http://schemas.openxmlformats.org/officeDocument/2006/relationships/slideLayout" Target="../slideLayouts/slideLayout171.xml"/><Relationship Id="rId12" Type="http://schemas.openxmlformats.org/officeDocument/2006/relationships/slideLayout" Target="../slideLayouts/slideLayout176.xml"/><Relationship Id="rId17" Type="http://schemas.openxmlformats.org/officeDocument/2006/relationships/slideLayout" Target="../slideLayouts/slideLayout181.xml"/><Relationship Id="rId25" Type="http://schemas.openxmlformats.org/officeDocument/2006/relationships/slideLayout" Target="../slideLayouts/slideLayout189.xml"/><Relationship Id="rId2" Type="http://schemas.openxmlformats.org/officeDocument/2006/relationships/slideLayout" Target="../slideLayouts/slideLayout166.xml"/><Relationship Id="rId16" Type="http://schemas.openxmlformats.org/officeDocument/2006/relationships/slideLayout" Target="../slideLayouts/slideLayout180.xml"/><Relationship Id="rId20" Type="http://schemas.openxmlformats.org/officeDocument/2006/relationships/slideLayout" Target="../slideLayouts/slideLayout184.xml"/><Relationship Id="rId1" Type="http://schemas.openxmlformats.org/officeDocument/2006/relationships/slideLayout" Target="../slideLayouts/slideLayout165.xml"/><Relationship Id="rId6" Type="http://schemas.openxmlformats.org/officeDocument/2006/relationships/slideLayout" Target="../slideLayouts/slideLayout170.xml"/><Relationship Id="rId11" Type="http://schemas.openxmlformats.org/officeDocument/2006/relationships/slideLayout" Target="../slideLayouts/slideLayout175.xml"/><Relationship Id="rId24" Type="http://schemas.openxmlformats.org/officeDocument/2006/relationships/slideLayout" Target="../slideLayouts/slideLayout188.xml"/><Relationship Id="rId5" Type="http://schemas.openxmlformats.org/officeDocument/2006/relationships/slideLayout" Target="../slideLayouts/slideLayout169.xml"/><Relationship Id="rId15" Type="http://schemas.openxmlformats.org/officeDocument/2006/relationships/slideLayout" Target="../slideLayouts/slideLayout179.xml"/><Relationship Id="rId23" Type="http://schemas.openxmlformats.org/officeDocument/2006/relationships/slideLayout" Target="../slideLayouts/slideLayout187.xml"/><Relationship Id="rId28" Type="http://schemas.openxmlformats.org/officeDocument/2006/relationships/theme" Target="../theme/theme7.xml"/><Relationship Id="rId10" Type="http://schemas.openxmlformats.org/officeDocument/2006/relationships/slideLayout" Target="../slideLayouts/slideLayout174.xml"/><Relationship Id="rId19" Type="http://schemas.openxmlformats.org/officeDocument/2006/relationships/slideLayout" Target="../slideLayouts/slideLayout183.xml"/><Relationship Id="rId4" Type="http://schemas.openxmlformats.org/officeDocument/2006/relationships/slideLayout" Target="../slideLayouts/slideLayout168.xml"/><Relationship Id="rId9" Type="http://schemas.openxmlformats.org/officeDocument/2006/relationships/slideLayout" Target="../slideLayouts/slideLayout173.xml"/><Relationship Id="rId14" Type="http://schemas.openxmlformats.org/officeDocument/2006/relationships/slideLayout" Target="../slideLayouts/slideLayout178.xml"/><Relationship Id="rId22" Type="http://schemas.openxmlformats.org/officeDocument/2006/relationships/slideLayout" Target="../slideLayouts/slideLayout186.xml"/><Relationship Id="rId27" Type="http://schemas.openxmlformats.org/officeDocument/2006/relationships/slideLayout" Target="../slideLayouts/slideLayout191.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99.xml"/><Relationship Id="rId13" Type="http://schemas.openxmlformats.org/officeDocument/2006/relationships/slideLayout" Target="../slideLayouts/slideLayout204.xml"/><Relationship Id="rId18" Type="http://schemas.openxmlformats.org/officeDocument/2006/relationships/slideLayout" Target="../slideLayouts/slideLayout209.xml"/><Relationship Id="rId26" Type="http://schemas.openxmlformats.org/officeDocument/2006/relationships/slideLayout" Target="../slideLayouts/slideLayout217.xml"/><Relationship Id="rId3" Type="http://schemas.openxmlformats.org/officeDocument/2006/relationships/slideLayout" Target="../slideLayouts/slideLayout194.xml"/><Relationship Id="rId21" Type="http://schemas.openxmlformats.org/officeDocument/2006/relationships/slideLayout" Target="../slideLayouts/slideLayout212.xml"/><Relationship Id="rId7" Type="http://schemas.openxmlformats.org/officeDocument/2006/relationships/slideLayout" Target="../slideLayouts/slideLayout198.xml"/><Relationship Id="rId12" Type="http://schemas.openxmlformats.org/officeDocument/2006/relationships/slideLayout" Target="../slideLayouts/slideLayout203.xml"/><Relationship Id="rId17" Type="http://schemas.openxmlformats.org/officeDocument/2006/relationships/slideLayout" Target="../slideLayouts/slideLayout208.xml"/><Relationship Id="rId25" Type="http://schemas.openxmlformats.org/officeDocument/2006/relationships/slideLayout" Target="../slideLayouts/slideLayout216.xml"/><Relationship Id="rId2" Type="http://schemas.openxmlformats.org/officeDocument/2006/relationships/slideLayout" Target="../slideLayouts/slideLayout193.xml"/><Relationship Id="rId16" Type="http://schemas.openxmlformats.org/officeDocument/2006/relationships/slideLayout" Target="../slideLayouts/slideLayout207.xml"/><Relationship Id="rId20" Type="http://schemas.openxmlformats.org/officeDocument/2006/relationships/slideLayout" Target="../slideLayouts/slideLayout211.xml"/><Relationship Id="rId29" Type="http://schemas.openxmlformats.org/officeDocument/2006/relationships/slideLayout" Target="../slideLayouts/slideLayout220.xml"/><Relationship Id="rId1" Type="http://schemas.openxmlformats.org/officeDocument/2006/relationships/slideLayout" Target="../slideLayouts/slideLayout192.xml"/><Relationship Id="rId6" Type="http://schemas.openxmlformats.org/officeDocument/2006/relationships/slideLayout" Target="../slideLayouts/slideLayout197.xml"/><Relationship Id="rId11" Type="http://schemas.openxmlformats.org/officeDocument/2006/relationships/slideLayout" Target="../slideLayouts/slideLayout202.xml"/><Relationship Id="rId24" Type="http://schemas.openxmlformats.org/officeDocument/2006/relationships/slideLayout" Target="../slideLayouts/slideLayout215.xml"/><Relationship Id="rId32" Type="http://schemas.openxmlformats.org/officeDocument/2006/relationships/theme" Target="../theme/theme8.xml"/><Relationship Id="rId5" Type="http://schemas.openxmlformats.org/officeDocument/2006/relationships/slideLayout" Target="../slideLayouts/slideLayout196.xml"/><Relationship Id="rId15" Type="http://schemas.openxmlformats.org/officeDocument/2006/relationships/slideLayout" Target="../slideLayouts/slideLayout206.xml"/><Relationship Id="rId23" Type="http://schemas.openxmlformats.org/officeDocument/2006/relationships/slideLayout" Target="../slideLayouts/slideLayout214.xml"/><Relationship Id="rId28" Type="http://schemas.openxmlformats.org/officeDocument/2006/relationships/slideLayout" Target="../slideLayouts/slideLayout219.xml"/><Relationship Id="rId10" Type="http://schemas.openxmlformats.org/officeDocument/2006/relationships/slideLayout" Target="../slideLayouts/slideLayout201.xml"/><Relationship Id="rId19" Type="http://schemas.openxmlformats.org/officeDocument/2006/relationships/slideLayout" Target="../slideLayouts/slideLayout210.xml"/><Relationship Id="rId31" Type="http://schemas.openxmlformats.org/officeDocument/2006/relationships/slideLayout" Target="../slideLayouts/slideLayout222.xml"/><Relationship Id="rId4" Type="http://schemas.openxmlformats.org/officeDocument/2006/relationships/slideLayout" Target="../slideLayouts/slideLayout195.xml"/><Relationship Id="rId9" Type="http://schemas.openxmlformats.org/officeDocument/2006/relationships/slideLayout" Target="../slideLayouts/slideLayout200.xml"/><Relationship Id="rId14" Type="http://schemas.openxmlformats.org/officeDocument/2006/relationships/slideLayout" Target="../slideLayouts/slideLayout205.xml"/><Relationship Id="rId22" Type="http://schemas.openxmlformats.org/officeDocument/2006/relationships/slideLayout" Target="../slideLayouts/slideLayout213.xml"/><Relationship Id="rId27" Type="http://schemas.openxmlformats.org/officeDocument/2006/relationships/slideLayout" Target="../slideLayouts/slideLayout218.xml"/><Relationship Id="rId30" Type="http://schemas.openxmlformats.org/officeDocument/2006/relationships/slideLayout" Target="../slideLayouts/slideLayout221.xml"/></Relationships>
</file>

<file path=ppt/slideMasters/_rels/slideMaster9.xml.rels><?xml version="1.0" encoding="UTF-8" standalone="yes"?>
<Relationships xmlns="http://schemas.openxmlformats.org/package/2006/relationships"><Relationship Id="rId13" Type="http://schemas.openxmlformats.org/officeDocument/2006/relationships/slideLayout" Target="../slideLayouts/slideLayout235.xml"/><Relationship Id="rId18" Type="http://schemas.openxmlformats.org/officeDocument/2006/relationships/slideLayout" Target="../slideLayouts/slideLayout240.xml"/><Relationship Id="rId26" Type="http://schemas.openxmlformats.org/officeDocument/2006/relationships/slideLayout" Target="../slideLayouts/slideLayout248.xml"/><Relationship Id="rId39" Type="http://schemas.openxmlformats.org/officeDocument/2006/relationships/slideLayout" Target="../slideLayouts/slideLayout261.xml"/><Relationship Id="rId21" Type="http://schemas.openxmlformats.org/officeDocument/2006/relationships/slideLayout" Target="../slideLayouts/slideLayout243.xml"/><Relationship Id="rId34" Type="http://schemas.openxmlformats.org/officeDocument/2006/relationships/slideLayout" Target="../slideLayouts/slideLayout256.xml"/><Relationship Id="rId42" Type="http://schemas.openxmlformats.org/officeDocument/2006/relationships/slideLayout" Target="../slideLayouts/slideLayout264.xml"/><Relationship Id="rId7" Type="http://schemas.openxmlformats.org/officeDocument/2006/relationships/slideLayout" Target="../slideLayouts/slideLayout229.xml"/><Relationship Id="rId2" Type="http://schemas.openxmlformats.org/officeDocument/2006/relationships/slideLayout" Target="../slideLayouts/slideLayout224.xml"/><Relationship Id="rId16" Type="http://schemas.openxmlformats.org/officeDocument/2006/relationships/slideLayout" Target="../slideLayouts/slideLayout238.xml"/><Relationship Id="rId20" Type="http://schemas.openxmlformats.org/officeDocument/2006/relationships/slideLayout" Target="../slideLayouts/slideLayout242.xml"/><Relationship Id="rId29" Type="http://schemas.openxmlformats.org/officeDocument/2006/relationships/slideLayout" Target="../slideLayouts/slideLayout251.xml"/><Relationship Id="rId41" Type="http://schemas.openxmlformats.org/officeDocument/2006/relationships/slideLayout" Target="../slideLayouts/slideLayout263.xml"/><Relationship Id="rId1" Type="http://schemas.openxmlformats.org/officeDocument/2006/relationships/slideLayout" Target="../slideLayouts/slideLayout223.xml"/><Relationship Id="rId6" Type="http://schemas.openxmlformats.org/officeDocument/2006/relationships/slideLayout" Target="../slideLayouts/slideLayout228.xml"/><Relationship Id="rId11" Type="http://schemas.openxmlformats.org/officeDocument/2006/relationships/slideLayout" Target="../slideLayouts/slideLayout233.xml"/><Relationship Id="rId24" Type="http://schemas.openxmlformats.org/officeDocument/2006/relationships/slideLayout" Target="../slideLayouts/slideLayout246.xml"/><Relationship Id="rId32" Type="http://schemas.openxmlformats.org/officeDocument/2006/relationships/slideLayout" Target="../slideLayouts/slideLayout254.xml"/><Relationship Id="rId37" Type="http://schemas.openxmlformats.org/officeDocument/2006/relationships/slideLayout" Target="../slideLayouts/slideLayout259.xml"/><Relationship Id="rId40" Type="http://schemas.openxmlformats.org/officeDocument/2006/relationships/slideLayout" Target="../slideLayouts/slideLayout262.xml"/><Relationship Id="rId5" Type="http://schemas.openxmlformats.org/officeDocument/2006/relationships/slideLayout" Target="../slideLayouts/slideLayout227.xml"/><Relationship Id="rId15" Type="http://schemas.openxmlformats.org/officeDocument/2006/relationships/slideLayout" Target="../slideLayouts/slideLayout237.xml"/><Relationship Id="rId23" Type="http://schemas.openxmlformats.org/officeDocument/2006/relationships/slideLayout" Target="../slideLayouts/slideLayout245.xml"/><Relationship Id="rId28" Type="http://schemas.openxmlformats.org/officeDocument/2006/relationships/slideLayout" Target="../slideLayouts/slideLayout250.xml"/><Relationship Id="rId36" Type="http://schemas.openxmlformats.org/officeDocument/2006/relationships/slideLayout" Target="../slideLayouts/slideLayout258.xml"/><Relationship Id="rId10" Type="http://schemas.openxmlformats.org/officeDocument/2006/relationships/slideLayout" Target="../slideLayouts/slideLayout232.xml"/><Relationship Id="rId19" Type="http://schemas.openxmlformats.org/officeDocument/2006/relationships/slideLayout" Target="../slideLayouts/slideLayout241.xml"/><Relationship Id="rId31" Type="http://schemas.openxmlformats.org/officeDocument/2006/relationships/slideLayout" Target="../slideLayouts/slideLayout253.xml"/><Relationship Id="rId44" Type="http://schemas.openxmlformats.org/officeDocument/2006/relationships/theme" Target="../theme/theme9.xml"/><Relationship Id="rId4" Type="http://schemas.openxmlformats.org/officeDocument/2006/relationships/slideLayout" Target="../slideLayouts/slideLayout226.xml"/><Relationship Id="rId9" Type="http://schemas.openxmlformats.org/officeDocument/2006/relationships/slideLayout" Target="../slideLayouts/slideLayout231.xml"/><Relationship Id="rId14" Type="http://schemas.openxmlformats.org/officeDocument/2006/relationships/slideLayout" Target="../slideLayouts/slideLayout236.xml"/><Relationship Id="rId22" Type="http://schemas.openxmlformats.org/officeDocument/2006/relationships/slideLayout" Target="../slideLayouts/slideLayout244.xml"/><Relationship Id="rId27" Type="http://schemas.openxmlformats.org/officeDocument/2006/relationships/slideLayout" Target="../slideLayouts/slideLayout249.xml"/><Relationship Id="rId30" Type="http://schemas.openxmlformats.org/officeDocument/2006/relationships/slideLayout" Target="../slideLayouts/slideLayout252.xml"/><Relationship Id="rId35" Type="http://schemas.openxmlformats.org/officeDocument/2006/relationships/slideLayout" Target="../slideLayouts/slideLayout257.xml"/><Relationship Id="rId43" Type="http://schemas.openxmlformats.org/officeDocument/2006/relationships/slideLayout" Target="../slideLayouts/slideLayout265.xml"/><Relationship Id="rId8" Type="http://schemas.openxmlformats.org/officeDocument/2006/relationships/slideLayout" Target="../slideLayouts/slideLayout230.xml"/><Relationship Id="rId3" Type="http://schemas.openxmlformats.org/officeDocument/2006/relationships/slideLayout" Target="../slideLayouts/slideLayout225.xml"/><Relationship Id="rId12" Type="http://schemas.openxmlformats.org/officeDocument/2006/relationships/slideLayout" Target="../slideLayouts/slideLayout234.xml"/><Relationship Id="rId17" Type="http://schemas.openxmlformats.org/officeDocument/2006/relationships/slideLayout" Target="../slideLayouts/slideLayout239.xml"/><Relationship Id="rId25" Type="http://schemas.openxmlformats.org/officeDocument/2006/relationships/slideLayout" Target="../slideLayouts/slideLayout247.xml"/><Relationship Id="rId33" Type="http://schemas.openxmlformats.org/officeDocument/2006/relationships/slideLayout" Target="../slideLayouts/slideLayout255.xml"/><Relationship Id="rId38" Type="http://schemas.openxmlformats.org/officeDocument/2006/relationships/slideLayout" Target="../slideLayouts/slideLayout260.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jdelijke aanduiding voor titel 1">
            <a:extLst>
              <a:ext uri="{FF2B5EF4-FFF2-40B4-BE49-F238E27FC236}">
                <a16:creationId xmlns:a16="http://schemas.microsoft.com/office/drawing/2014/main" id="{C15B9B0B-9FF8-4AB2-91EC-BFD234DA0A74}"/>
              </a:ext>
            </a:extLst>
          </p:cNvPr>
          <p:cNvSpPr>
            <a:spLocks noGrp="1"/>
          </p:cNvSpPr>
          <p:nvPr>
            <p:ph type="title"/>
          </p:nvPr>
        </p:nvSpPr>
        <p:spPr>
          <a:xfrm>
            <a:off x="838200" y="365126"/>
            <a:ext cx="10515600" cy="1325563"/>
          </a:xfrm>
          <a:prstGeom prst="rect">
            <a:avLst/>
          </a:prstGeom>
        </p:spPr>
        <p:txBody>
          <a:bodyPr vert="horz" lIns="0" tIns="45720" rIns="0" bIns="45720" rtlCol="0" anchor="ctr">
            <a:noAutofit/>
          </a:bodyPr>
          <a:lstStyle/>
          <a:p>
            <a:r>
              <a:rPr lang="nl-NL"/>
              <a:t>Klik om stijl te bewerken</a:t>
            </a:r>
            <a:endParaRPr lang="nl-BE"/>
          </a:p>
        </p:txBody>
      </p:sp>
      <p:sp>
        <p:nvSpPr>
          <p:cNvPr id="3" name="Tijdelijke aanduiding voor tekst 2">
            <a:extLst>
              <a:ext uri="{FF2B5EF4-FFF2-40B4-BE49-F238E27FC236}">
                <a16:creationId xmlns:a16="http://schemas.microsoft.com/office/drawing/2014/main" id="{07AD4BAC-B767-43E5-8F16-E582C148C414}"/>
              </a:ext>
            </a:extLst>
          </p:cNvPr>
          <p:cNvSpPr>
            <a:spLocks noGrp="1"/>
          </p:cNvSpPr>
          <p:nvPr>
            <p:ph type="body" idx="1"/>
          </p:nvPr>
        </p:nvSpPr>
        <p:spPr>
          <a:xfrm>
            <a:off x="838200" y="1825625"/>
            <a:ext cx="10515600" cy="4351338"/>
          </a:xfrm>
          <a:prstGeom prst="rect">
            <a:avLst/>
          </a:prstGeom>
        </p:spPr>
        <p:txBody>
          <a:bodyPr vert="horz" lIns="0" tIns="45720" rIns="0" bIns="45720" rtlCol="0">
            <a:noAutofit/>
          </a:body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5" name="Tijdelijke aanduiding voor voettekst 4">
            <a:extLst>
              <a:ext uri="{FF2B5EF4-FFF2-40B4-BE49-F238E27FC236}">
                <a16:creationId xmlns:a16="http://schemas.microsoft.com/office/drawing/2014/main" id="{CD5D5524-E479-4197-9F64-1F54DAFF6058}"/>
              </a:ext>
            </a:extLst>
          </p:cNvPr>
          <p:cNvSpPr>
            <a:spLocks noGrp="1"/>
          </p:cNvSpPr>
          <p:nvPr>
            <p:ph type="ftr" sz="quarter" idx="3"/>
          </p:nvPr>
        </p:nvSpPr>
        <p:spPr>
          <a:xfrm>
            <a:off x="9807479" y="6475857"/>
            <a:ext cx="2063496" cy="365125"/>
          </a:xfrm>
          <a:prstGeom prst="rect">
            <a:avLst/>
          </a:prstGeom>
        </p:spPr>
        <p:txBody>
          <a:bodyPr vert="horz" lIns="91440" tIns="45720" rIns="91440" bIns="45720" rtlCol="0" anchor="ctr"/>
          <a:lstStyle>
            <a:lvl1pPr algn="r">
              <a:defRPr sz="1200">
                <a:solidFill>
                  <a:schemeClr val="tx1">
                    <a:tint val="75000"/>
                  </a:schemeClr>
                </a:solidFill>
                <a:latin typeface="Flanders Art Sans" panose="00000500000000000000" pitchFamily="50" charset="0"/>
              </a:defRPr>
            </a:lvl1pPr>
          </a:lstStyle>
          <a:p>
            <a:r>
              <a:rPr lang="nl-BE"/>
              <a:t>Digitaal Vlaanderen</a:t>
            </a:r>
          </a:p>
        </p:txBody>
      </p:sp>
      <p:sp>
        <p:nvSpPr>
          <p:cNvPr id="6" name="Tijdelijke aanduiding voor dianummer 5">
            <a:extLst>
              <a:ext uri="{FF2B5EF4-FFF2-40B4-BE49-F238E27FC236}">
                <a16:creationId xmlns:a16="http://schemas.microsoft.com/office/drawing/2014/main" id="{C9B68AD4-8EA5-4A62-B9A6-94440AE0121A}"/>
              </a:ext>
            </a:extLst>
          </p:cNvPr>
          <p:cNvSpPr>
            <a:spLocks noGrp="1"/>
          </p:cNvSpPr>
          <p:nvPr>
            <p:ph type="sldNum" sz="quarter" idx="4"/>
          </p:nvPr>
        </p:nvSpPr>
        <p:spPr>
          <a:xfrm>
            <a:off x="11353800" y="6475858"/>
            <a:ext cx="838200" cy="365125"/>
          </a:xfrm>
          <a:prstGeom prst="rect">
            <a:avLst/>
          </a:prstGeom>
        </p:spPr>
        <p:txBody>
          <a:bodyPr vert="horz" lIns="91440" tIns="45720" rIns="91440" bIns="45720" rtlCol="0" anchor="ctr"/>
          <a:lstStyle>
            <a:lvl1pPr algn="r">
              <a:defRPr sz="1200">
                <a:solidFill>
                  <a:schemeClr val="tx1">
                    <a:tint val="75000"/>
                  </a:schemeClr>
                </a:solidFill>
                <a:latin typeface="Flanders Art Sans" panose="00000500000000000000" pitchFamily="50" charset="0"/>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2958993298"/>
      </p:ext>
    </p:extLst>
  </p:cSld>
  <p:clrMap bg1="lt1" tx1="dk1" bg2="lt2" tx2="dk2" accent1="accent1" accent2="accent2" accent3="accent3" accent4="accent4" accent5="accent5" accent6="accent6" hlink="hlink" folHlink="folHlink"/>
  <p:sldLayoutIdLst>
    <p:sldLayoutId id="2147483910" r:id="rId1"/>
    <p:sldLayoutId id="2147483911" r:id="rId2"/>
    <p:sldLayoutId id="2147483912" r:id="rId3"/>
    <p:sldLayoutId id="2147483913" r:id="rId4"/>
    <p:sldLayoutId id="2147483914" r:id="rId5"/>
    <p:sldLayoutId id="2147483915" r:id="rId6"/>
    <p:sldLayoutId id="2147483916" r:id="rId7"/>
    <p:sldLayoutId id="2147483917" r:id="rId8"/>
    <p:sldLayoutId id="2147483918" r:id="rId9"/>
    <p:sldLayoutId id="2147483919" r:id="rId10"/>
    <p:sldLayoutId id="2147483920" r:id="rId11"/>
    <p:sldLayoutId id="2147483921" r:id="rId12"/>
    <p:sldLayoutId id="2147483922" r:id="rId13"/>
    <p:sldLayoutId id="2147483923" r:id="rId14"/>
    <p:sldLayoutId id="2147483924" r:id="rId15"/>
    <p:sldLayoutId id="2147483925" r:id="rId16"/>
    <p:sldLayoutId id="2147483926" r:id="rId17"/>
    <p:sldLayoutId id="2147483927" r:id="rId18"/>
    <p:sldLayoutId id="2147483928" r:id="rId19"/>
    <p:sldLayoutId id="2147483929" r:id="rId20"/>
    <p:sldLayoutId id="2147483930" r:id="rId21"/>
    <p:sldLayoutId id="2147483931" r:id="rId22"/>
    <p:sldLayoutId id="2147483932" r:id="rId23"/>
    <p:sldLayoutId id="2147483933" r:id="rId24"/>
    <p:sldLayoutId id="2147483934" r:id="rId25"/>
    <p:sldLayoutId id="2147483935" r:id="rId26"/>
    <p:sldLayoutId id="2147483936" r:id="rId27"/>
    <p:sldLayoutId id="2147483937" r:id="rId28"/>
    <p:sldLayoutId id="2147483938" r:id="rId29"/>
    <p:sldLayoutId id="2147483692" r:id="rId30"/>
    <p:sldLayoutId id="2147483695" r:id="rId31"/>
    <p:sldLayoutId id="2147484217" r:id="rId32"/>
    <p:sldLayoutId id="2147484458" r:id="rId33"/>
    <p:sldLayoutId id="2147484459" r:id="rId34"/>
    <p:sldLayoutId id="2147484460" r:id="rId35"/>
    <p:sldLayoutId id="2147484552" r:id="rId36"/>
    <p:sldLayoutId id="2147484553" r:id="rId37"/>
    <p:sldLayoutId id="2147484554" r:id="rId38"/>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914353" rtl="0" eaLnBrk="1" latinLnBrk="0" hangingPunct="1">
        <a:lnSpc>
          <a:spcPct val="90000"/>
        </a:lnSpc>
        <a:spcBef>
          <a:spcPct val="0"/>
        </a:spcBef>
        <a:buNone/>
        <a:defRPr sz="3600" kern="1200">
          <a:solidFill>
            <a:schemeClr val="tx1"/>
          </a:solidFill>
          <a:latin typeface="+mj-lt"/>
          <a:ea typeface="+mj-ea"/>
          <a:cs typeface="+mj-cs"/>
        </a:defRPr>
      </a:lvl1pPr>
    </p:titleStyle>
    <p:bodyStyle>
      <a:lvl1pPr marL="0" indent="0" algn="l" defTabSz="914353" rtl="0" eaLnBrk="1" latinLnBrk="0" hangingPunct="1">
        <a:lnSpc>
          <a:spcPct val="90000"/>
        </a:lnSpc>
        <a:spcBef>
          <a:spcPts val="1000"/>
        </a:spcBef>
        <a:spcAft>
          <a:spcPts val="0"/>
        </a:spcAft>
        <a:buFont typeface="Arial" panose="020B0604020202020204" pitchFamily="34" charset="0"/>
        <a:buNone/>
        <a:defRPr sz="2800" kern="1200">
          <a:solidFill>
            <a:schemeClr val="tx1"/>
          </a:solidFill>
          <a:latin typeface="+mn-lt"/>
          <a:ea typeface="+mn-ea"/>
          <a:cs typeface="+mn-cs"/>
        </a:defRPr>
      </a:lvl1pPr>
      <a:lvl2pPr marL="274306" indent="-228588" algn="l" defTabSz="914353" rtl="0" eaLnBrk="1" latinLnBrk="0" hangingPunct="1">
        <a:lnSpc>
          <a:spcPct val="90000"/>
        </a:lnSpc>
        <a:spcBef>
          <a:spcPts val="500"/>
        </a:spcBef>
        <a:buClr>
          <a:schemeClr val="tx1"/>
        </a:buClr>
        <a:buSzPct val="60000"/>
        <a:buFont typeface="Wingdings" panose="05000000000000000000" pitchFamily="2" charset="2"/>
        <a:buChar char=""/>
        <a:defRPr sz="2400" kern="1200">
          <a:solidFill>
            <a:schemeClr val="tx1"/>
          </a:solidFill>
          <a:latin typeface="+mn-lt"/>
          <a:ea typeface="+mn-ea"/>
          <a:cs typeface="+mn-cs"/>
        </a:defRPr>
      </a:lvl2pPr>
      <a:lvl3pPr marL="548612" indent="-228588" algn="l" defTabSz="914353" rtl="0" eaLnBrk="1" latinLnBrk="0" hangingPunct="1">
        <a:lnSpc>
          <a:spcPct val="90000"/>
        </a:lnSpc>
        <a:spcBef>
          <a:spcPts val="500"/>
        </a:spcBef>
        <a:buClr>
          <a:schemeClr val="tx2"/>
        </a:buClr>
        <a:buSzPct val="60000"/>
        <a:buFont typeface="Wingdings" panose="05000000000000000000" pitchFamily="2" charset="2"/>
        <a:buChar char="p"/>
        <a:defRPr sz="2000" b="0" kern="1200">
          <a:solidFill>
            <a:schemeClr val="tx2"/>
          </a:solidFill>
          <a:latin typeface="+mn-lt"/>
          <a:ea typeface="+mn-ea"/>
          <a:cs typeface="+mn-cs"/>
        </a:defRPr>
      </a:lvl3pPr>
      <a:lvl4pPr marL="822918" indent="-228588" algn="l" defTabSz="914353" rtl="0" eaLnBrk="1" latinLnBrk="0" hangingPunct="1">
        <a:lnSpc>
          <a:spcPct val="90000"/>
        </a:lnSpc>
        <a:spcBef>
          <a:spcPts val="500"/>
        </a:spcBef>
        <a:buClr>
          <a:schemeClr val="accent6"/>
        </a:buClr>
        <a:buSzPct val="60000"/>
        <a:buFont typeface="Wingdings" panose="05000000000000000000" pitchFamily="2" charset="2"/>
        <a:buChar char="n"/>
        <a:defRPr sz="1800" kern="1200">
          <a:solidFill>
            <a:schemeClr val="accent6"/>
          </a:solidFill>
          <a:latin typeface="+mn-lt"/>
          <a:ea typeface="+mn-ea"/>
          <a:cs typeface="+mn-cs"/>
        </a:defRPr>
      </a:lvl4pPr>
      <a:lvl5pPr marL="1097224" indent="-228588" algn="l" defTabSz="914353" rtl="0" eaLnBrk="1" latinLnBrk="0" hangingPunct="1">
        <a:lnSpc>
          <a:spcPct val="90000"/>
        </a:lnSpc>
        <a:spcBef>
          <a:spcPts val="500"/>
        </a:spcBef>
        <a:buClr>
          <a:schemeClr val="accent6"/>
        </a:buClr>
        <a:buSzPct val="60000"/>
        <a:buFont typeface="Wingdings" panose="05000000000000000000" pitchFamily="2" charset="2"/>
        <a:buChar char=""/>
        <a:defRPr sz="1600" b="0" kern="1200">
          <a:solidFill>
            <a:schemeClr val="accent6"/>
          </a:solidFill>
          <a:latin typeface="+mn-lt"/>
          <a:ea typeface="+mn-ea"/>
          <a:cs typeface="+mn-cs"/>
        </a:defRPr>
      </a:lvl5pPr>
      <a:lvl6pPr marL="2514471" indent="-228588" algn="l" defTabSz="91435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48" indent="-228588" algn="l" defTabSz="91435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5" indent="-228588" algn="l" defTabSz="91435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1" indent="-228588" algn="l" defTabSz="91435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nl-BE"/>
      </a:defPPr>
      <a:lvl1pPr marL="0" algn="l" defTabSz="914353" rtl="0" eaLnBrk="1" latinLnBrk="0" hangingPunct="1">
        <a:defRPr sz="1800" kern="1200">
          <a:solidFill>
            <a:schemeClr val="tx1"/>
          </a:solidFill>
          <a:latin typeface="+mn-lt"/>
          <a:ea typeface="+mn-ea"/>
          <a:cs typeface="+mn-cs"/>
        </a:defRPr>
      </a:lvl1pPr>
      <a:lvl2pPr marL="457177" algn="l" defTabSz="914353" rtl="0" eaLnBrk="1" latinLnBrk="0" hangingPunct="1">
        <a:defRPr sz="1800" kern="1200">
          <a:solidFill>
            <a:schemeClr val="tx1"/>
          </a:solidFill>
          <a:latin typeface="+mn-lt"/>
          <a:ea typeface="+mn-ea"/>
          <a:cs typeface="+mn-cs"/>
        </a:defRPr>
      </a:lvl2pPr>
      <a:lvl3pPr marL="914353" algn="l" defTabSz="914353" rtl="0" eaLnBrk="1" latinLnBrk="0" hangingPunct="1">
        <a:defRPr sz="1800" kern="1200">
          <a:solidFill>
            <a:schemeClr val="tx1"/>
          </a:solidFill>
          <a:latin typeface="+mn-lt"/>
          <a:ea typeface="+mn-ea"/>
          <a:cs typeface="+mn-cs"/>
        </a:defRPr>
      </a:lvl3pPr>
      <a:lvl4pPr marL="1371530" algn="l" defTabSz="914353" rtl="0" eaLnBrk="1" latinLnBrk="0" hangingPunct="1">
        <a:defRPr sz="1800" kern="1200">
          <a:solidFill>
            <a:schemeClr val="tx1"/>
          </a:solidFill>
          <a:latin typeface="+mn-lt"/>
          <a:ea typeface="+mn-ea"/>
          <a:cs typeface="+mn-cs"/>
        </a:defRPr>
      </a:lvl4pPr>
      <a:lvl5pPr marL="1828706" algn="l" defTabSz="914353" rtl="0" eaLnBrk="1" latinLnBrk="0" hangingPunct="1">
        <a:defRPr sz="1800" kern="1200">
          <a:solidFill>
            <a:schemeClr val="tx1"/>
          </a:solidFill>
          <a:latin typeface="+mn-lt"/>
          <a:ea typeface="+mn-ea"/>
          <a:cs typeface="+mn-cs"/>
        </a:defRPr>
      </a:lvl5pPr>
      <a:lvl6pPr marL="2285883" algn="l" defTabSz="914353" rtl="0" eaLnBrk="1" latinLnBrk="0" hangingPunct="1">
        <a:defRPr sz="1800" kern="1200">
          <a:solidFill>
            <a:schemeClr val="tx1"/>
          </a:solidFill>
          <a:latin typeface="+mn-lt"/>
          <a:ea typeface="+mn-ea"/>
          <a:cs typeface="+mn-cs"/>
        </a:defRPr>
      </a:lvl6pPr>
      <a:lvl7pPr marL="2743060" algn="l" defTabSz="914353" rtl="0" eaLnBrk="1" latinLnBrk="0" hangingPunct="1">
        <a:defRPr sz="1800" kern="1200">
          <a:solidFill>
            <a:schemeClr val="tx1"/>
          </a:solidFill>
          <a:latin typeface="+mn-lt"/>
          <a:ea typeface="+mn-ea"/>
          <a:cs typeface="+mn-cs"/>
        </a:defRPr>
      </a:lvl7pPr>
      <a:lvl8pPr marL="3200236" algn="l" defTabSz="914353" rtl="0" eaLnBrk="1" latinLnBrk="0" hangingPunct="1">
        <a:defRPr sz="1800" kern="1200">
          <a:solidFill>
            <a:schemeClr val="tx1"/>
          </a:solidFill>
          <a:latin typeface="+mn-lt"/>
          <a:ea typeface="+mn-ea"/>
          <a:cs typeface="+mn-cs"/>
        </a:defRPr>
      </a:lvl8pPr>
      <a:lvl9pPr marL="3657413" algn="l" defTabSz="914353"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523" userDrawn="1">
          <p15:clr>
            <a:srgbClr val="F26B43"/>
          </p15:clr>
        </p15:guide>
        <p15:guide id="2" pos="7157" userDrawn="1">
          <p15:clr>
            <a:srgbClr val="F26B43"/>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jdelijke aanduiding voor titel 1">
            <a:extLst>
              <a:ext uri="{FF2B5EF4-FFF2-40B4-BE49-F238E27FC236}">
                <a16:creationId xmlns:a16="http://schemas.microsoft.com/office/drawing/2014/main" id="{C15B9B0B-9FF8-4AB2-91EC-BFD234DA0A74}"/>
              </a:ext>
            </a:extLst>
          </p:cNvPr>
          <p:cNvSpPr>
            <a:spLocks noGrp="1"/>
          </p:cNvSpPr>
          <p:nvPr>
            <p:ph type="title"/>
          </p:nvPr>
        </p:nvSpPr>
        <p:spPr>
          <a:xfrm>
            <a:off x="838200" y="365126"/>
            <a:ext cx="10515600" cy="1084262"/>
          </a:xfrm>
          <a:prstGeom prst="rect">
            <a:avLst/>
          </a:prstGeom>
        </p:spPr>
        <p:txBody>
          <a:bodyPr vert="horz" lIns="0" tIns="45720" rIns="0" bIns="45720" rtlCol="0" anchor="ctr">
            <a:normAutofit/>
          </a:bodyPr>
          <a:lstStyle/>
          <a:p>
            <a:r>
              <a:rPr lang="nl-NL"/>
              <a:t>Klik om stijl te bewerken</a:t>
            </a:r>
            <a:endParaRPr lang="nl-BE"/>
          </a:p>
        </p:txBody>
      </p:sp>
      <p:sp>
        <p:nvSpPr>
          <p:cNvPr id="3" name="Tijdelijke aanduiding voor tekst 2">
            <a:extLst>
              <a:ext uri="{FF2B5EF4-FFF2-40B4-BE49-F238E27FC236}">
                <a16:creationId xmlns:a16="http://schemas.microsoft.com/office/drawing/2014/main" id="{07AD4BAC-B767-43E5-8F16-E582C148C414}"/>
              </a:ext>
            </a:extLst>
          </p:cNvPr>
          <p:cNvSpPr>
            <a:spLocks noGrp="1"/>
          </p:cNvSpPr>
          <p:nvPr>
            <p:ph type="body" idx="1"/>
          </p:nvPr>
        </p:nvSpPr>
        <p:spPr>
          <a:xfrm>
            <a:off x="838200" y="1592263"/>
            <a:ext cx="10515600" cy="4584700"/>
          </a:xfrm>
          <a:prstGeom prst="rect">
            <a:avLst/>
          </a:prstGeom>
        </p:spPr>
        <p:txBody>
          <a:bodyPr vert="horz" lIns="0" tIns="45720" rIns="0" bIns="45720" rtlCol="0">
            <a:normAutofit/>
          </a:body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5" name="Tijdelijke aanduiding voor voettekst 4">
            <a:extLst>
              <a:ext uri="{FF2B5EF4-FFF2-40B4-BE49-F238E27FC236}">
                <a16:creationId xmlns:a16="http://schemas.microsoft.com/office/drawing/2014/main" id="{CD5D5524-E479-4197-9F64-1F54DAFF6058}"/>
              </a:ext>
            </a:extLst>
          </p:cNvPr>
          <p:cNvSpPr>
            <a:spLocks noGrp="1"/>
          </p:cNvSpPr>
          <p:nvPr>
            <p:ph type="ftr" sz="quarter" idx="3"/>
          </p:nvPr>
        </p:nvSpPr>
        <p:spPr>
          <a:xfrm>
            <a:off x="839788" y="6344981"/>
            <a:ext cx="4833425" cy="365125"/>
          </a:xfrm>
          <a:prstGeom prst="rect">
            <a:avLst/>
          </a:prstGeom>
        </p:spPr>
        <p:txBody>
          <a:bodyPr vert="horz" lIns="0" tIns="45720" rIns="0" bIns="45720" rtlCol="0" anchor="ctr"/>
          <a:lstStyle>
            <a:lvl1pPr algn="l">
              <a:defRPr sz="1200">
                <a:solidFill>
                  <a:schemeClr val="tx1"/>
                </a:solidFill>
              </a:defRPr>
            </a:lvl1pPr>
          </a:lstStyle>
          <a:p>
            <a:r>
              <a:rPr lang="nl-BE"/>
              <a:t>Digitaal Vlaanderen</a:t>
            </a:r>
          </a:p>
        </p:txBody>
      </p:sp>
      <p:sp>
        <p:nvSpPr>
          <p:cNvPr id="6" name="Tijdelijke aanduiding voor dianummer 5">
            <a:extLst>
              <a:ext uri="{FF2B5EF4-FFF2-40B4-BE49-F238E27FC236}">
                <a16:creationId xmlns:a16="http://schemas.microsoft.com/office/drawing/2014/main" id="{C9B68AD4-8EA5-4A62-B9A6-94440AE0121A}"/>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solidFill>
                  <a:schemeClr val="tx1"/>
                </a:solidFill>
                <a:latin typeface="Flanders Art Sans Light" panose="020B0604020202020204" charset="0"/>
              </a:defRPr>
            </a:lvl1pPr>
          </a:lstStyle>
          <a:p>
            <a:fld id="{1EABE038-A425-4CC0-917A-1DC3ED725B2E}" type="slidenum">
              <a:rPr lang="nl-BE" smtClean="0"/>
              <a:pPr/>
              <a:t>‹nr.›</a:t>
            </a:fld>
            <a:endParaRPr lang="nl-BE"/>
          </a:p>
        </p:txBody>
      </p:sp>
      <p:sp>
        <p:nvSpPr>
          <p:cNvPr id="7" name="Rechthoek 6">
            <a:extLst>
              <a:ext uri="{FF2B5EF4-FFF2-40B4-BE49-F238E27FC236}">
                <a16:creationId xmlns:a16="http://schemas.microsoft.com/office/drawing/2014/main" id="{40003012-7043-4113-8641-7860C8DEC246}"/>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Tree>
    <p:extLst>
      <p:ext uri="{BB962C8B-B14F-4D97-AF65-F5344CB8AC3E}">
        <p14:creationId xmlns:p14="http://schemas.microsoft.com/office/powerpoint/2010/main" val="1718070836"/>
      </p:ext>
    </p:extLst>
  </p:cSld>
  <p:clrMap bg1="lt1" tx1="dk1" bg2="lt2" tx2="dk2" accent1="accent1" accent2="accent2" accent3="accent3" accent4="accent4" accent5="accent5" accent6="accent6" hlink="hlink" folHlink="folHlink"/>
  <p:sldLayoutIdLst>
    <p:sldLayoutId id="2147484462" r:id="rId1"/>
    <p:sldLayoutId id="2147484463" r:id="rId2"/>
    <p:sldLayoutId id="2147484464" r:id="rId3"/>
    <p:sldLayoutId id="2147484465" r:id="rId4"/>
    <p:sldLayoutId id="2147484466" r:id="rId5"/>
    <p:sldLayoutId id="2147484467" r:id="rId6"/>
    <p:sldLayoutId id="2147484468" r:id="rId7"/>
    <p:sldLayoutId id="2147484469" r:id="rId8"/>
    <p:sldLayoutId id="2147484470" r:id="rId9"/>
    <p:sldLayoutId id="2147484471" r:id="rId10"/>
    <p:sldLayoutId id="2147484472" r:id="rId11"/>
    <p:sldLayoutId id="2147484473" r:id="rId12"/>
    <p:sldLayoutId id="2147484474" r:id="rId13"/>
    <p:sldLayoutId id="2147484475" r:id="rId14"/>
    <p:sldLayoutId id="2147484476" r:id="rId15"/>
    <p:sldLayoutId id="2147484477" r:id="rId16"/>
    <p:sldLayoutId id="2147484478" r:id="rId17"/>
    <p:sldLayoutId id="2147484479" r:id="rId18"/>
    <p:sldLayoutId id="2147484480" r:id="rId19"/>
    <p:sldLayoutId id="2147484481" r:id="rId20"/>
    <p:sldLayoutId id="2147484482" r:id="rId21"/>
    <p:sldLayoutId id="2147484483" r:id="rId22"/>
    <p:sldLayoutId id="2147484484" r:id="rId23"/>
    <p:sldLayoutId id="2147484485" r:id="rId24"/>
    <p:sldLayoutId id="2147484486" r:id="rId25"/>
    <p:sldLayoutId id="2147484487" r:id="rId26"/>
    <p:sldLayoutId id="2147484488" r:id="rId27"/>
    <p:sldLayoutId id="2147484489" r:id="rId28"/>
    <p:sldLayoutId id="2147484490" r:id="rId29"/>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914400" rtl="0" eaLnBrk="1" latinLnBrk="0" hangingPunct="1">
        <a:lnSpc>
          <a:spcPct val="90000"/>
        </a:lnSpc>
        <a:spcBef>
          <a:spcPct val="0"/>
        </a:spcBef>
        <a:buNone/>
        <a:defRPr sz="3600" b="1" u="none" kern="1200" baseline="0">
          <a:solidFill>
            <a:schemeClr val="tx1"/>
          </a:solidFill>
          <a:uFill>
            <a:solidFill>
              <a:schemeClr val="accent1"/>
            </a:solidFill>
          </a:uFill>
          <a:latin typeface="Flanders Art Sans Light" panose="020B0604020202020204" charset="0"/>
          <a:ea typeface="+mj-ea"/>
          <a:cs typeface="+mj-cs"/>
        </a:defRPr>
      </a:lvl1pPr>
    </p:titleStyle>
    <p:bodyStyle>
      <a:lvl1pPr marL="0" indent="0" algn="l" defTabSz="914400" rtl="0" eaLnBrk="1" latinLnBrk="0" hangingPunct="1">
        <a:lnSpc>
          <a:spcPct val="90000"/>
        </a:lnSpc>
        <a:spcBef>
          <a:spcPts val="1000"/>
        </a:spcBef>
        <a:spcAft>
          <a:spcPts val="0"/>
        </a:spcAft>
        <a:buFont typeface="Arial" panose="020B0604020202020204" pitchFamily="34" charset="0"/>
        <a:buNone/>
        <a:defRPr sz="2400" u="none" kern="1200" baseline="0">
          <a:solidFill>
            <a:schemeClr val="tx1"/>
          </a:solidFill>
          <a:uFill>
            <a:solidFill>
              <a:schemeClr val="accent1"/>
            </a:solidFill>
          </a:uFill>
          <a:latin typeface="+mn-lt"/>
          <a:ea typeface="+mn-ea"/>
          <a:cs typeface="+mn-cs"/>
        </a:defRPr>
      </a:lvl1pPr>
      <a:lvl2pPr marL="360000" indent="-228600" algn="l" defTabSz="914400" rtl="0" eaLnBrk="1" latinLnBrk="0" hangingPunct="1">
        <a:lnSpc>
          <a:spcPct val="90000"/>
        </a:lnSpc>
        <a:spcBef>
          <a:spcPts val="500"/>
        </a:spcBef>
        <a:buClr>
          <a:schemeClr val="tx1"/>
        </a:buClr>
        <a:buSzPct val="100000"/>
        <a:buFont typeface="Wingdings" panose="05000000000000000000" pitchFamily="2" charset="2"/>
        <a:buChar char="§"/>
        <a:defRPr sz="2000" u="none" kern="1200" baseline="0">
          <a:solidFill>
            <a:schemeClr val="tx1"/>
          </a:solidFill>
          <a:uFill>
            <a:solidFill>
              <a:schemeClr val="accent1"/>
            </a:solidFill>
          </a:uFill>
          <a:latin typeface="+mn-lt"/>
          <a:ea typeface="+mn-ea"/>
          <a:cs typeface="+mn-cs"/>
        </a:defRPr>
      </a:lvl2pPr>
      <a:lvl3pPr marL="648000" indent="-228600" algn="l" defTabSz="914400" rtl="0" eaLnBrk="1" latinLnBrk="0" hangingPunct="1">
        <a:lnSpc>
          <a:spcPct val="90000"/>
        </a:lnSpc>
        <a:spcBef>
          <a:spcPts val="500"/>
        </a:spcBef>
        <a:buClr>
          <a:schemeClr val="tx2"/>
        </a:buClr>
        <a:buSzPct val="100000"/>
        <a:buFont typeface="Wingdings" panose="05000000000000000000" pitchFamily="2" charset="2"/>
        <a:buChar char="§"/>
        <a:defRPr sz="1800" b="0" u="none" kern="1200" baseline="0">
          <a:solidFill>
            <a:schemeClr val="tx1"/>
          </a:solidFill>
          <a:uFill>
            <a:solidFill>
              <a:schemeClr val="accent3"/>
            </a:solidFill>
          </a:uFill>
          <a:latin typeface="+mn-lt"/>
          <a:ea typeface="+mn-ea"/>
          <a:cs typeface="+mn-cs"/>
        </a:defRPr>
      </a:lvl3pPr>
      <a:lvl4pPr marL="936000" indent="-228600" algn="l" defTabSz="914400" rtl="0" eaLnBrk="1" latinLnBrk="0" hangingPunct="1">
        <a:lnSpc>
          <a:spcPct val="90000"/>
        </a:lnSpc>
        <a:spcBef>
          <a:spcPts val="500"/>
        </a:spcBef>
        <a:buClr>
          <a:schemeClr val="tx2"/>
        </a:buClr>
        <a:buSzPct val="100000"/>
        <a:buFont typeface="Wingdings" panose="05000000000000000000" pitchFamily="2" charset="2"/>
        <a:buChar char="§"/>
        <a:defRPr sz="1600" u="none" kern="1200" baseline="0">
          <a:solidFill>
            <a:schemeClr val="tx1"/>
          </a:solidFill>
          <a:uFill>
            <a:solidFill>
              <a:schemeClr val="accent3"/>
            </a:solidFill>
          </a:uFill>
          <a:latin typeface="+mn-lt"/>
          <a:ea typeface="+mn-ea"/>
          <a:cs typeface="+mn-cs"/>
        </a:defRPr>
      </a:lvl4pPr>
      <a:lvl5pPr marL="1224000" indent="-228600" algn="l" defTabSz="914400" rtl="0" eaLnBrk="1" latinLnBrk="0" hangingPunct="1">
        <a:lnSpc>
          <a:spcPct val="90000"/>
        </a:lnSpc>
        <a:spcBef>
          <a:spcPts val="500"/>
        </a:spcBef>
        <a:buClr>
          <a:schemeClr val="accent2"/>
        </a:buClr>
        <a:buSzPct val="100000"/>
        <a:buFont typeface="Wingdings" panose="05000000000000000000" pitchFamily="2" charset="2"/>
        <a:buChar char="§"/>
        <a:defRPr sz="1400" b="0" u="none" kern="1200" baseline="0">
          <a:solidFill>
            <a:schemeClr val="tx1"/>
          </a:solidFill>
          <a:uFill>
            <a:solidFill>
              <a:schemeClr val="accent3"/>
            </a:solidFill>
          </a:u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nl-B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529">
          <p15:clr>
            <a:srgbClr val="F26B43"/>
          </p15:clr>
        </p15:guide>
        <p15:guide id="2" pos="7151">
          <p15:clr>
            <a:srgbClr val="F26B43"/>
          </p15:clr>
        </p15:guide>
        <p15:guide id="4" orient="horz" pos="3906">
          <p15:clr>
            <a:srgbClr val="F26B43"/>
          </p15:clr>
        </p15:guide>
        <p15:guide id="5" orient="horz" pos="1003">
          <p15:clr>
            <a:srgbClr val="F26B43"/>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jdelijke aanduiding voor titel 1">
            <a:extLst>
              <a:ext uri="{FF2B5EF4-FFF2-40B4-BE49-F238E27FC236}">
                <a16:creationId xmlns:a16="http://schemas.microsoft.com/office/drawing/2014/main" id="{C15B9B0B-9FF8-4AB2-91EC-BFD234DA0A74}"/>
              </a:ext>
            </a:extLst>
          </p:cNvPr>
          <p:cNvSpPr>
            <a:spLocks noGrp="1"/>
          </p:cNvSpPr>
          <p:nvPr>
            <p:ph type="title"/>
          </p:nvPr>
        </p:nvSpPr>
        <p:spPr>
          <a:xfrm>
            <a:off x="838200" y="365126"/>
            <a:ext cx="10515600" cy="1084262"/>
          </a:xfrm>
          <a:prstGeom prst="rect">
            <a:avLst/>
          </a:prstGeom>
        </p:spPr>
        <p:txBody>
          <a:bodyPr vert="horz" lIns="0" tIns="45720" rIns="0" bIns="45720" rtlCol="0" anchor="ctr">
            <a:normAutofit/>
          </a:bodyPr>
          <a:lstStyle/>
          <a:p>
            <a:r>
              <a:rPr lang="nl-NL"/>
              <a:t>Klik om stijl te bewerken</a:t>
            </a:r>
            <a:endParaRPr lang="nl-BE"/>
          </a:p>
        </p:txBody>
      </p:sp>
      <p:sp>
        <p:nvSpPr>
          <p:cNvPr id="3" name="Tijdelijke aanduiding voor tekst 2">
            <a:extLst>
              <a:ext uri="{FF2B5EF4-FFF2-40B4-BE49-F238E27FC236}">
                <a16:creationId xmlns:a16="http://schemas.microsoft.com/office/drawing/2014/main" id="{07AD4BAC-B767-43E5-8F16-E582C148C414}"/>
              </a:ext>
            </a:extLst>
          </p:cNvPr>
          <p:cNvSpPr>
            <a:spLocks noGrp="1"/>
          </p:cNvSpPr>
          <p:nvPr>
            <p:ph type="body" idx="1"/>
          </p:nvPr>
        </p:nvSpPr>
        <p:spPr>
          <a:xfrm>
            <a:off x="838200" y="1592263"/>
            <a:ext cx="10515600" cy="4584700"/>
          </a:xfrm>
          <a:prstGeom prst="rect">
            <a:avLst/>
          </a:prstGeom>
        </p:spPr>
        <p:txBody>
          <a:bodyPr vert="horz" lIns="0" tIns="45720" rIns="0" bIns="45720" rtlCol="0">
            <a:normAutofit/>
          </a:body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5" name="Tijdelijke aanduiding voor voettekst 4">
            <a:extLst>
              <a:ext uri="{FF2B5EF4-FFF2-40B4-BE49-F238E27FC236}">
                <a16:creationId xmlns:a16="http://schemas.microsoft.com/office/drawing/2014/main" id="{CD5D5524-E479-4197-9F64-1F54DAFF6058}"/>
              </a:ext>
            </a:extLst>
          </p:cNvPr>
          <p:cNvSpPr>
            <a:spLocks noGrp="1"/>
          </p:cNvSpPr>
          <p:nvPr>
            <p:ph type="ftr" sz="quarter" idx="3"/>
          </p:nvPr>
        </p:nvSpPr>
        <p:spPr>
          <a:xfrm>
            <a:off x="839788" y="6344981"/>
            <a:ext cx="4833425" cy="365125"/>
          </a:xfrm>
          <a:prstGeom prst="rect">
            <a:avLst/>
          </a:prstGeom>
        </p:spPr>
        <p:txBody>
          <a:bodyPr vert="horz" lIns="0" tIns="45720" rIns="0" bIns="45720" rtlCol="0" anchor="ctr"/>
          <a:lstStyle>
            <a:lvl1pPr algn="l">
              <a:defRPr sz="1200">
                <a:solidFill>
                  <a:schemeClr val="tx1"/>
                </a:solidFill>
              </a:defRPr>
            </a:lvl1pPr>
          </a:lstStyle>
          <a:p>
            <a:r>
              <a:rPr lang="nl-BE"/>
              <a:t>Digitaal Vlaanderen</a:t>
            </a:r>
          </a:p>
        </p:txBody>
      </p:sp>
      <p:sp>
        <p:nvSpPr>
          <p:cNvPr id="6" name="Tijdelijke aanduiding voor dianummer 5">
            <a:extLst>
              <a:ext uri="{FF2B5EF4-FFF2-40B4-BE49-F238E27FC236}">
                <a16:creationId xmlns:a16="http://schemas.microsoft.com/office/drawing/2014/main" id="{C9B68AD4-8EA5-4A62-B9A6-94440AE0121A}"/>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solidFill>
                  <a:schemeClr val="tx1"/>
                </a:solidFill>
                <a:latin typeface="Flanders Art Sans Light" panose="020B0604020202020204" charset="0"/>
              </a:defRPr>
            </a:lvl1pPr>
          </a:lstStyle>
          <a:p>
            <a:fld id="{1EABE038-A425-4CC0-917A-1DC3ED725B2E}" type="slidenum">
              <a:rPr lang="nl-BE" smtClean="0"/>
              <a:pPr/>
              <a:t>‹nr.›</a:t>
            </a:fld>
            <a:endParaRPr lang="nl-BE"/>
          </a:p>
        </p:txBody>
      </p:sp>
      <p:sp>
        <p:nvSpPr>
          <p:cNvPr id="7" name="Rechthoek 6">
            <a:extLst>
              <a:ext uri="{FF2B5EF4-FFF2-40B4-BE49-F238E27FC236}">
                <a16:creationId xmlns:a16="http://schemas.microsoft.com/office/drawing/2014/main" id="{40003012-7043-4113-8641-7860C8DEC246}"/>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Tree>
    <p:extLst>
      <p:ext uri="{BB962C8B-B14F-4D97-AF65-F5344CB8AC3E}">
        <p14:creationId xmlns:p14="http://schemas.microsoft.com/office/powerpoint/2010/main" val="1392343952"/>
      </p:ext>
    </p:extLst>
  </p:cSld>
  <p:clrMap bg1="lt1" tx1="dk1" bg2="lt2" tx2="dk2" accent1="accent1" accent2="accent2" accent3="accent3" accent4="accent4" accent5="accent5" accent6="accent6" hlink="hlink" folHlink="folHlink"/>
  <p:sldLayoutIdLst>
    <p:sldLayoutId id="2147484492" r:id="rId1"/>
    <p:sldLayoutId id="2147484493" r:id="rId2"/>
    <p:sldLayoutId id="2147484494" r:id="rId3"/>
    <p:sldLayoutId id="2147484495" r:id="rId4"/>
    <p:sldLayoutId id="2147484496" r:id="rId5"/>
    <p:sldLayoutId id="2147484497" r:id="rId6"/>
    <p:sldLayoutId id="2147484498" r:id="rId7"/>
    <p:sldLayoutId id="2147484499" r:id="rId8"/>
    <p:sldLayoutId id="2147484500" r:id="rId9"/>
    <p:sldLayoutId id="2147484501" r:id="rId10"/>
    <p:sldLayoutId id="2147484502" r:id="rId11"/>
    <p:sldLayoutId id="2147484503" r:id="rId12"/>
    <p:sldLayoutId id="2147484504" r:id="rId13"/>
    <p:sldLayoutId id="2147484505" r:id="rId14"/>
    <p:sldLayoutId id="2147484506" r:id="rId15"/>
    <p:sldLayoutId id="2147484507" r:id="rId16"/>
    <p:sldLayoutId id="2147484508" r:id="rId17"/>
    <p:sldLayoutId id="2147484509" r:id="rId18"/>
    <p:sldLayoutId id="2147484510" r:id="rId19"/>
    <p:sldLayoutId id="2147484511" r:id="rId20"/>
    <p:sldLayoutId id="2147484512" r:id="rId21"/>
    <p:sldLayoutId id="2147484513" r:id="rId22"/>
    <p:sldLayoutId id="2147484514" r:id="rId23"/>
    <p:sldLayoutId id="2147484515" r:id="rId24"/>
    <p:sldLayoutId id="2147484516" r:id="rId25"/>
    <p:sldLayoutId id="2147484517" r:id="rId26"/>
    <p:sldLayoutId id="2147484518" r:id="rId27"/>
    <p:sldLayoutId id="2147484519" r:id="rId28"/>
    <p:sldLayoutId id="2147484520" r:id="rId29"/>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914400" rtl="0" eaLnBrk="1" latinLnBrk="0" hangingPunct="1">
        <a:lnSpc>
          <a:spcPct val="90000"/>
        </a:lnSpc>
        <a:spcBef>
          <a:spcPct val="0"/>
        </a:spcBef>
        <a:buNone/>
        <a:defRPr sz="3600" b="1" u="none" kern="1200" baseline="0">
          <a:solidFill>
            <a:schemeClr val="tx1"/>
          </a:solidFill>
          <a:uFill>
            <a:solidFill>
              <a:schemeClr val="accent1"/>
            </a:solidFill>
          </a:uFill>
          <a:latin typeface="Flanders Art Sans Light" panose="020B0604020202020204" charset="0"/>
          <a:ea typeface="+mj-ea"/>
          <a:cs typeface="+mj-cs"/>
        </a:defRPr>
      </a:lvl1pPr>
    </p:titleStyle>
    <p:bodyStyle>
      <a:lvl1pPr marL="0" indent="0" algn="l" defTabSz="914400" rtl="0" eaLnBrk="1" latinLnBrk="0" hangingPunct="1">
        <a:lnSpc>
          <a:spcPct val="90000"/>
        </a:lnSpc>
        <a:spcBef>
          <a:spcPts val="1000"/>
        </a:spcBef>
        <a:spcAft>
          <a:spcPts val="0"/>
        </a:spcAft>
        <a:buFont typeface="Arial" panose="020B0604020202020204" pitchFamily="34" charset="0"/>
        <a:buNone/>
        <a:defRPr sz="2400" u="none" kern="1200" baseline="0">
          <a:solidFill>
            <a:schemeClr val="tx1"/>
          </a:solidFill>
          <a:uFill>
            <a:solidFill>
              <a:schemeClr val="accent1"/>
            </a:solidFill>
          </a:uFill>
          <a:latin typeface="+mn-lt"/>
          <a:ea typeface="+mn-ea"/>
          <a:cs typeface="+mn-cs"/>
        </a:defRPr>
      </a:lvl1pPr>
      <a:lvl2pPr marL="360000" indent="-228600" algn="l" defTabSz="914400" rtl="0" eaLnBrk="1" latinLnBrk="0" hangingPunct="1">
        <a:lnSpc>
          <a:spcPct val="90000"/>
        </a:lnSpc>
        <a:spcBef>
          <a:spcPts val="500"/>
        </a:spcBef>
        <a:buClr>
          <a:schemeClr val="tx1"/>
        </a:buClr>
        <a:buSzPct val="100000"/>
        <a:buFont typeface="Wingdings" panose="05000000000000000000" pitchFamily="2" charset="2"/>
        <a:buChar char="§"/>
        <a:defRPr sz="2000" u="none" kern="1200" baseline="0">
          <a:solidFill>
            <a:schemeClr val="tx1"/>
          </a:solidFill>
          <a:uFill>
            <a:solidFill>
              <a:schemeClr val="accent1"/>
            </a:solidFill>
          </a:uFill>
          <a:latin typeface="+mn-lt"/>
          <a:ea typeface="+mn-ea"/>
          <a:cs typeface="+mn-cs"/>
        </a:defRPr>
      </a:lvl2pPr>
      <a:lvl3pPr marL="648000" indent="-228600" algn="l" defTabSz="914400" rtl="0" eaLnBrk="1" latinLnBrk="0" hangingPunct="1">
        <a:lnSpc>
          <a:spcPct val="90000"/>
        </a:lnSpc>
        <a:spcBef>
          <a:spcPts val="500"/>
        </a:spcBef>
        <a:buClr>
          <a:schemeClr val="tx2"/>
        </a:buClr>
        <a:buSzPct val="100000"/>
        <a:buFont typeface="Wingdings" panose="05000000000000000000" pitchFamily="2" charset="2"/>
        <a:buChar char="§"/>
        <a:defRPr sz="1800" b="0" u="none" kern="1200" baseline="0">
          <a:solidFill>
            <a:schemeClr val="tx1"/>
          </a:solidFill>
          <a:uFill>
            <a:solidFill>
              <a:schemeClr val="accent3"/>
            </a:solidFill>
          </a:uFill>
          <a:latin typeface="+mn-lt"/>
          <a:ea typeface="+mn-ea"/>
          <a:cs typeface="+mn-cs"/>
        </a:defRPr>
      </a:lvl3pPr>
      <a:lvl4pPr marL="936000" indent="-228600" algn="l" defTabSz="914400" rtl="0" eaLnBrk="1" latinLnBrk="0" hangingPunct="1">
        <a:lnSpc>
          <a:spcPct val="90000"/>
        </a:lnSpc>
        <a:spcBef>
          <a:spcPts val="500"/>
        </a:spcBef>
        <a:buClr>
          <a:schemeClr val="tx2"/>
        </a:buClr>
        <a:buSzPct val="100000"/>
        <a:buFont typeface="Wingdings" panose="05000000000000000000" pitchFamily="2" charset="2"/>
        <a:buChar char="§"/>
        <a:defRPr sz="1600" u="none" kern="1200" baseline="0">
          <a:solidFill>
            <a:schemeClr val="tx1"/>
          </a:solidFill>
          <a:uFill>
            <a:solidFill>
              <a:schemeClr val="accent3"/>
            </a:solidFill>
          </a:uFill>
          <a:latin typeface="+mn-lt"/>
          <a:ea typeface="+mn-ea"/>
          <a:cs typeface="+mn-cs"/>
        </a:defRPr>
      </a:lvl4pPr>
      <a:lvl5pPr marL="1224000" indent="-228600" algn="l" defTabSz="914400" rtl="0" eaLnBrk="1" latinLnBrk="0" hangingPunct="1">
        <a:lnSpc>
          <a:spcPct val="90000"/>
        </a:lnSpc>
        <a:spcBef>
          <a:spcPts val="500"/>
        </a:spcBef>
        <a:buClr>
          <a:schemeClr val="accent2"/>
        </a:buClr>
        <a:buSzPct val="100000"/>
        <a:buFont typeface="Wingdings" panose="05000000000000000000" pitchFamily="2" charset="2"/>
        <a:buChar char="§"/>
        <a:defRPr sz="1400" b="0" u="none" kern="1200" baseline="0">
          <a:solidFill>
            <a:schemeClr val="tx1"/>
          </a:solidFill>
          <a:uFill>
            <a:solidFill>
              <a:schemeClr val="accent3"/>
            </a:solidFill>
          </a:u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nl-B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529">
          <p15:clr>
            <a:srgbClr val="F26B43"/>
          </p15:clr>
        </p15:guide>
        <p15:guide id="2" pos="7151">
          <p15:clr>
            <a:srgbClr val="F26B43"/>
          </p15:clr>
        </p15:guide>
        <p15:guide id="4" orient="horz" pos="3906">
          <p15:clr>
            <a:srgbClr val="F26B43"/>
          </p15:clr>
        </p15:guide>
        <p15:guide id="5" orient="horz" pos="1003">
          <p15:clr>
            <a:srgbClr val="F26B43"/>
          </p15:clr>
        </p15:guide>
      </p15:sldGuideLst>
    </p:ext>
  </p:extLst>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jdelijke aanduiding voor titel 1">
            <a:extLst>
              <a:ext uri="{FF2B5EF4-FFF2-40B4-BE49-F238E27FC236}">
                <a16:creationId xmlns:a16="http://schemas.microsoft.com/office/drawing/2014/main" id="{C15B9B0B-9FF8-4AB2-91EC-BFD234DA0A74}"/>
              </a:ext>
            </a:extLst>
          </p:cNvPr>
          <p:cNvSpPr>
            <a:spLocks noGrp="1"/>
          </p:cNvSpPr>
          <p:nvPr>
            <p:ph type="title"/>
          </p:nvPr>
        </p:nvSpPr>
        <p:spPr>
          <a:xfrm>
            <a:off x="838200" y="365126"/>
            <a:ext cx="10515600" cy="1084262"/>
          </a:xfrm>
          <a:prstGeom prst="rect">
            <a:avLst/>
          </a:prstGeom>
        </p:spPr>
        <p:txBody>
          <a:bodyPr vert="horz" lIns="0" tIns="45720" rIns="0" bIns="45720" rtlCol="0" anchor="ctr">
            <a:normAutofit/>
          </a:bodyPr>
          <a:lstStyle/>
          <a:p>
            <a:r>
              <a:rPr lang="nl-NL"/>
              <a:t>Klik om stijl te bewerken</a:t>
            </a:r>
            <a:endParaRPr lang="nl-BE"/>
          </a:p>
        </p:txBody>
      </p:sp>
      <p:sp>
        <p:nvSpPr>
          <p:cNvPr id="3" name="Tijdelijke aanduiding voor tekst 2">
            <a:extLst>
              <a:ext uri="{FF2B5EF4-FFF2-40B4-BE49-F238E27FC236}">
                <a16:creationId xmlns:a16="http://schemas.microsoft.com/office/drawing/2014/main" id="{07AD4BAC-B767-43E5-8F16-E582C148C414}"/>
              </a:ext>
            </a:extLst>
          </p:cNvPr>
          <p:cNvSpPr>
            <a:spLocks noGrp="1"/>
          </p:cNvSpPr>
          <p:nvPr>
            <p:ph type="body" idx="1"/>
          </p:nvPr>
        </p:nvSpPr>
        <p:spPr>
          <a:xfrm>
            <a:off x="838200" y="1592263"/>
            <a:ext cx="10515600" cy="4584700"/>
          </a:xfrm>
          <a:prstGeom prst="rect">
            <a:avLst/>
          </a:prstGeom>
        </p:spPr>
        <p:txBody>
          <a:bodyPr vert="horz" lIns="0" tIns="45720" rIns="0" bIns="45720" rtlCol="0">
            <a:normAutofit/>
          </a:body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5" name="Tijdelijke aanduiding voor voettekst 4">
            <a:extLst>
              <a:ext uri="{FF2B5EF4-FFF2-40B4-BE49-F238E27FC236}">
                <a16:creationId xmlns:a16="http://schemas.microsoft.com/office/drawing/2014/main" id="{CD5D5524-E479-4197-9F64-1F54DAFF6058}"/>
              </a:ext>
            </a:extLst>
          </p:cNvPr>
          <p:cNvSpPr>
            <a:spLocks noGrp="1"/>
          </p:cNvSpPr>
          <p:nvPr>
            <p:ph type="ftr" sz="quarter" idx="3"/>
          </p:nvPr>
        </p:nvSpPr>
        <p:spPr>
          <a:xfrm>
            <a:off x="839788" y="6344981"/>
            <a:ext cx="4833425" cy="365125"/>
          </a:xfrm>
          <a:prstGeom prst="rect">
            <a:avLst/>
          </a:prstGeom>
        </p:spPr>
        <p:txBody>
          <a:bodyPr vert="horz" lIns="0" tIns="45720" rIns="0" bIns="45720" rtlCol="0" anchor="ctr"/>
          <a:lstStyle>
            <a:lvl1pPr algn="l">
              <a:defRPr sz="1200">
                <a:solidFill>
                  <a:schemeClr val="tx1"/>
                </a:solidFill>
              </a:defRPr>
            </a:lvl1pPr>
          </a:lstStyle>
          <a:p>
            <a:r>
              <a:rPr lang="nl-BE"/>
              <a:t>Digitaal Vlaanderen</a:t>
            </a:r>
          </a:p>
        </p:txBody>
      </p:sp>
      <p:sp>
        <p:nvSpPr>
          <p:cNvPr id="6" name="Tijdelijke aanduiding voor dianummer 5">
            <a:extLst>
              <a:ext uri="{FF2B5EF4-FFF2-40B4-BE49-F238E27FC236}">
                <a16:creationId xmlns:a16="http://schemas.microsoft.com/office/drawing/2014/main" id="{C9B68AD4-8EA5-4A62-B9A6-94440AE0121A}"/>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solidFill>
                  <a:schemeClr val="tx1"/>
                </a:solidFill>
                <a:latin typeface="+mj-lt"/>
              </a:defRPr>
            </a:lvl1pPr>
          </a:lstStyle>
          <a:p>
            <a:fld id="{1EABE038-A425-4CC0-917A-1DC3ED725B2E}" type="slidenum">
              <a:rPr lang="nl-BE" smtClean="0"/>
              <a:pPr/>
              <a:t>‹nr.›</a:t>
            </a:fld>
            <a:endParaRPr lang="nl-BE"/>
          </a:p>
        </p:txBody>
      </p:sp>
      <p:sp>
        <p:nvSpPr>
          <p:cNvPr id="7" name="Rechthoek 6">
            <a:extLst>
              <a:ext uri="{FF2B5EF4-FFF2-40B4-BE49-F238E27FC236}">
                <a16:creationId xmlns:a16="http://schemas.microsoft.com/office/drawing/2014/main" id="{40003012-7043-4113-8641-7860C8DEC246}"/>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Tree>
    <p:extLst>
      <p:ext uri="{BB962C8B-B14F-4D97-AF65-F5344CB8AC3E}">
        <p14:creationId xmlns:p14="http://schemas.microsoft.com/office/powerpoint/2010/main" val="2412646866"/>
      </p:ext>
    </p:extLst>
  </p:cSld>
  <p:clrMap bg1="lt1" tx1="dk1" bg2="lt2" tx2="dk2" accent1="accent1" accent2="accent2" accent3="accent3" accent4="accent4" accent5="accent5" accent6="accent6" hlink="hlink" folHlink="folHlink"/>
  <p:sldLayoutIdLst>
    <p:sldLayoutId id="2147484522" r:id="rId1"/>
    <p:sldLayoutId id="2147484523" r:id="rId2"/>
    <p:sldLayoutId id="2147484524" r:id="rId3"/>
    <p:sldLayoutId id="2147484525" r:id="rId4"/>
    <p:sldLayoutId id="2147484526" r:id="rId5"/>
    <p:sldLayoutId id="2147484527" r:id="rId6"/>
    <p:sldLayoutId id="2147484528" r:id="rId7"/>
    <p:sldLayoutId id="2147484529" r:id="rId8"/>
    <p:sldLayoutId id="2147484530" r:id="rId9"/>
    <p:sldLayoutId id="2147484531" r:id="rId10"/>
    <p:sldLayoutId id="2147484532" r:id="rId11"/>
    <p:sldLayoutId id="2147484533" r:id="rId12"/>
    <p:sldLayoutId id="2147484534" r:id="rId13"/>
    <p:sldLayoutId id="2147484535" r:id="rId14"/>
    <p:sldLayoutId id="2147484536" r:id="rId15"/>
    <p:sldLayoutId id="2147484537" r:id="rId16"/>
    <p:sldLayoutId id="2147484538" r:id="rId17"/>
    <p:sldLayoutId id="2147484539" r:id="rId18"/>
    <p:sldLayoutId id="2147484540" r:id="rId19"/>
    <p:sldLayoutId id="2147484541" r:id="rId20"/>
    <p:sldLayoutId id="2147484542" r:id="rId21"/>
    <p:sldLayoutId id="2147484543" r:id="rId22"/>
    <p:sldLayoutId id="2147484544" r:id="rId23"/>
    <p:sldLayoutId id="2147484545" r:id="rId24"/>
    <p:sldLayoutId id="2147484546" r:id="rId25"/>
    <p:sldLayoutId id="2147484547" r:id="rId26"/>
    <p:sldLayoutId id="2147484548" r:id="rId27"/>
    <p:sldLayoutId id="2147484549" r:id="rId28"/>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914400" rtl="0" eaLnBrk="1" latinLnBrk="0" hangingPunct="1">
        <a:lnSpc>
          <a:spcPct val="90000"/>
        </a:lnSpc>
        <a:spcBef>
          <a:spcPct val="0"/>
        </a:spcBef>
        <a:buNone/>
        <a:defRPr sz="3600" b="1" u="none" kern="1200" baseline="0">
          <a:solidFill>
            <a:schemeClr val="tx1"/>
          </a:solidFill>
          <a:uFill>
            <a:solidFill>
              <a:schemeClr val="accent1"/>
            </a:solidFill>
          </a:uFill>
          <a:latin typeface="+mj-lt"/>
          <a:ea typeface="+mj-ea"/>
          <a:cs typeface="+mj-cs"/>
        </a:defRPr>
      </a:lvl1pPr>
    </p:titleStyle>
    <p:bodyStyle>
      <a:lvl1pPr marL="0" indent="0" algn="l" defTabSz="914400" rtl="0" eaLnBrk="1" latinLnBrk="0" hangingPunct="1">
        <a:lnSpc>
          <a:spcPct val="90000"/>
        </a:lnSpc>
        <a:spcBef>
          <a:spcPts val="1000"/>
        </a:spcBef>
        <a:spcAft>
          <a:spcPts val="0"/>
        </a:spcAft>
        <a:buFont typeface="Arial" panose="020B0604020202020204" pitchFamily="34" charset="0"/>
        <a:buNone/>
        <a:defRPr sz="2400" u="none" kern="1200" baseline="0">
          <a:solidFill>
            <a:schemeClr val="tx1"/>
          </a:solidFill>
          <a:uFill>
            <a:solidFill>
              <a:schemeClr val="accent1"/>
            </a:solidFill>
          </a:uFill>
          <a:latin typeface="+mn-lt"/>
          <a:ea typeface="+mn-ea"/>
          <a:cs typeface="+mn-cs"/>
        </a:defRPr>
      </a:lvl1pPr>
      <a:lvl2pPr marL="360000" indent="-228600" algn="l" defTabSz="914400" rtl="0" eaLnBrk="1" latinLnBrk="0" hangingPunct="1">
        <a:lnSpc>
          <a:spcPct val="90000"/>
        </a:lnSpc>
        <a:spcBef>
          <a:spcPts val="500"/>
        </a:spcBef>
        <a:buClr>
          <a:schemeClr val="tx1"/>
        </a:buClr>
        <a:buSzPct val="100000"/>
        <a:buFont typeface="Wingdings" panose="05000000000000000000" pitchFamily="2" charset="2"/>
        <a:buChar char="§"/>
        <a:defRPr sz="2000" u="none" kern="1200" baseline="0">
          <a:solidFill>
            <a:schemeClr val="tx1"/>
          </a:solidFill>
          <a:uFill>
            <a:solidFill>
              <a:schemeClr val="accent1"/>
            </a:solidFill>
          </a:uFill>
          <a:latin typeface="+mn-lt"/>
          <a:ea typeface="+mn-ea"/>
          <a:cs typeface="+mn-cs"/>
        </a:defRPr>
      </a:lvl2pPr>
      <a:lvl3pPr marL="648000" indent="-228600" algn="l" defTabSz="914400" rtl="0" eaLnBrk="1" latinLnBrk="0" hangingPunct="1">
        <a:lnSpc>
          <a:spcPct val="90000"/>
        </a:lnSpc>
        <a:spcBef>
          <a:spcPts val="500"/>
        </a:spcBef>
        <a:buClr>
          <a:schemeClr val="tx2"/>
        </a:buClr>
        <a:buSzPct val="100000"/>
        <a:buFont typeface="Wingdings" panose="05000000000000000000" pitchFamily="2" charset="2"/>
        <a:buChar char="§"/>
        <a:defRPr sz="1800" b="0" u="none" kern="1200" baseline="0">
          <a:solidFill>
            <a:schemeClr val="tx1"/>
          </a:solidFill>
          <a:uFill>
            <a:solidFill>
              <a:schemeClr val="accent3"/>
            </a:solidFill>
          </a:uFill>
          <a:latin typeface="+mn-lt"/>
          <a:ea typeface="+mn-ea"/>
          <a:cs typeface="+mn-cs"/>
        </a:defRPr>
      </a:lvl3pPr>
      <a:lvl4pPr marL="936000" indent="-228600" algn="l" defTabSz="914400" rtl="0" eaLnBrk="1" latinLnBrk="0" hangingPunct="1">
        <a:lnSpc>
          <a:spcPct val="90000"/>
        </a:lnSpc>
        <a:spcBef>
          <a:spcPts val="500"/>
        </a:spcBef>
        <a:buClr>
          <a:schemeClr val="tx2"/>
        </a:buClr>
        <a:buSzPct val="100000"/>
        <a:buFont typeface="Wingdings" panose="05000000000000000000" pitchFamily="2" charset="2"/>
        <a:buChar char="§"/>
        <a:defRPr sz="1600" u="none" kern="1200" baseline="0">
          <a:solidFill>
            <a:schemeClr val="tx1"/>
          </a:solidFill>
          <a:uFill>
            <a:solidFill>
              <a:schemeClr val="accent3"/>
            </a:solidFill>
          </a:uFill>
          <a:latin typeface="+mn-lt"/>
          <a:ea typeface="+mn-ea"/>
          <a:cs typeface="+mn-cs"/>
        </a:defRPr>
      </a:lvl4pPr>
      <a:lvl5pPr marL="1224000" indent="-228600" algn="l" defTabSz="914400" rtl="0" eaLnBrk="1" latinLnBrk="0" hangingPunct="1">
        <a:lnSpc>
          <a:spcPct val="90000"/>
        </a:lnSpc>
        <a:spcBef>
          <a:spcPts val="500"/>
        </a:spcBef>
        <a:buClr>
          <a:schemeClr val="accent2"/>
        </a:buClr>
        <a:buSzPct val="100000"/>
        <a:buFont typeface="Wingdings" panose="05000000000000000000" pitchFamily="2" charset="2"/>
        <a:buChar char="§"/>
        <a:defRPr sz="1400" b="0" u="none" kern="1200" baseline="0">
          <a:solidFill>
            <a:schemeClr val="tx1"/>
          </a:solidFill>
          <a:uFill>
            <a:solidFill>
              <a:schemeClr val="accent3"/>
            </a:solidFill>
          </a:u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nl-B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529">
          <p15:clr>
            <a:srgbClr val="F26B43"/>
          </p15:clr>
        </p15:guide>
        <p15:guide id="2" pos="7151">
          <p15:clr>
            <a:srgbClr val="F26B43"/>
          </p15:clr>
        </p15:guide>
        <p15:guide id="4" orient="horz" pos="3906">
          <p15:clr>
            <a:srgbClr val="F26B43"/>
          </p15:clr>
        </p15:guide>
        <p15:guide id="5" orient="horz" pos="1003">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jdelijke aanduiding voor titel 1">
            <a:extLst>
              <a:ext uri="{FF2B5EF4-FFF2-40B4-BE49-F238E27FC236}">
                <a16:creationId xmlns:a16="http://schemas.microsoft.com/office/drawing/2014/main" id="{C15B9B0B-9FF8-4AB2-91EC-BFD234DA0A74}"/>
              </a:ext>
            </a:extLst>
          </p:cNvPr>
          <p:cNvSpPr>
            <a:spLocks noGrp="1"/>
          </p:cNvSpPr>
          <p:nvPr>
            <p:ph type="title"/>
          </p:nvPr>
        </p:nvSpPr>
        <p:spPr>
          <a:xfrm>
            <a:off x="838200" y="365126"/>
            <a:ext cx="10515600" cy="1084262"/>
          </a:xfrm>
          <a:prstGeom prst="rect">
            <a:avLst/>
          </a:prstGeom>
        </p:spPr>
        <p:txBody>
          <a:bodyPr vert="horz" lIns="0" tIns="45720" rIns="0" bIns="45720" rtlCol="0" anchor="ctr">
            <a:normAutofit/>
          </a:bodyPr>
          <a:lstStyle/>
          <a:p>
            <a:r>
              <a:rPr lang="nl-NL"/>
              <a:t>Klik om stijl te bewerken</a:t>
            </a:r>
            <a:endParaRPr lang="nl-BE"/>
          </a:p>
        </p:txBody>
      </p:sp>
      <p:sp>
        <p:nvSpPr>
          <p:cNvPr id="3" name="Tijdelijke aanduiding voor tekst 2">
            <a:extLst>
              <a:ext uri="{FF2B5EF4-FFF2-40B4-BE49-F238E27FC236}">
                <a16:creationId xmlns:a16="http://schemas.microsoft.com/office/drawing/2014/main" id="{07AD4BAC-B767-43E5-8F16-E582C148C414}"/>
              </a:ext>
            </a:extLst>
          </p:cNvPr>
          <p:cNvSpPr>
            <a:spLocks noGrp="1"/>
          </p:cNvSpPr>
          <p:nvPr>
            <p:ph type="body" idx="1"/>
          </p:nvPr>
        </p:nvSpPr>
        <p:spPr>
          <a:xfrm>
            <a:off x="838200" y="1592263"/>
            <a:ext cx="10515600" cy="4584700"/>
          </a:xfrm>
          <a:prstGeom prst="rect">
            <a:avLst/>
          </a:prstGeom>
        </p:spPr>
        <p:txBody>
          <a:bodyPr vert="horz" lIns="0" tIns="45720" rIns="0" bIns="45720" rtlCol="0">
            <a:normAutofit/>
          </a:body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5" name="Tijdelijke aanduiding voor voettekst 4">
            <a:extLst>
              <a:ext uri="{FF2B5EF4-FFF2-40B4-BE49-F238E27FC236}">
                <a16:creationId xmlns:a16="http://schemas.microsoft.com/office/drawing/2014/main" id="{CD5D5524-E479-4197-9F64-1F54DAFF6058}"/>
              </a:ext>
            </a:extLst>
          </p:cNvPr>
          <p:cNvSpPr>
            <a:spLocks noGrp="1"/>
          </p:cNvSpPr>
          <p:nvPr>
            <p:ph type="ftr" sz="quarter" idx="3"/>
          </p:nvPr>
        </p:nvSpPr>
        <p:spPr>
          <a:xfrm>
            <a:off x="839788" y="6344981"/>
            <a:ext cx="4833425" cy="365125"/>
          </a:xfrm>
          <a:prstGeom prst="rect">
            <a:avLst/>
          </a:prstGeom>
        </p:spPr>
        <p:txBody>
          <a:bodyPr vert="horz" lIns="0" tIns="45720" rIns="0" bIns="45720" rtlCol="0" anchor="ctr"/>
          <a:lstStyle>
            <a:lvl1pPr algn="l">
              <a:defRPr sz="1200">
                <a:solidFill>
                  <a:schemeClr val="tx1"/>
                </a:solidFill>
              </a:defRPr>
            </a:lvl1pPr>
          </a:lstStyle>
          <a:p>
            <a:r>
              <a:rPr lang="nl-BE"/>
              <a:t>Digitaal Vlaanderen</a:t>
            </a:r>
          </a:p>
        </p:txBody>
      </p:sp>
      <p:sp>
        <p:nvSpPr>
          <p:cNvPr id="6" name="Tijdelijke aanduiding voor dianummer 5">
            <a:extLst>
              <a:ext uri="{FF2B5EF4-FFF2-40B4-BE49-F238E27FC236}">
                <a16:creationId xmlns:a16="http://schemas.microsoft.com/office/drawing/2014/main" id="{C9B68AD4-8EA5-4A62-B9A6-94440AE0121A}"/>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solidFill>
                  <a:schemeClr val="tx1"/>
                </a:solidFill>
                <a:latin typeface="+mj-lt"/>
              </a:defRPr>
            </a:lvl1pPr>
          </a:lstStyle>
          <a:p>
            <a:fld id="{1EABE038-A425-4CC0-917A-1DC3ED725B2E}" type="slidenum">
              <a:rPr lang="nl-BE" smtClean="0"/>
              <a:pPr/>
              <a:t>‹nr.›</a:t>
            </a:fld>
            <a:endParaRPr lang="nl-BE"/>
          </a:p>
        </p:txBody>
      </p:sp>
      <p:sp>
        <p:nvSpPr>
          <p:cNvPr id="7" name="Rechthoek 6">
            <a:extLst>
              <a:ext uri="{FF2B5EF4-FFF2-40B4-BE49-F238E27FC236}">
                <a16:creationId xmlns:a16="http://schemas.microsoft.com/office/drawing/2014/main" id="{40003012-7043-4113-8641-7860C8DEC246}"/>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Tree>
    <p:extLst>
      <p:ext uri="{BB962C8B-B14F-4D97-AF65-F5344CB8AC3E}">
        <p14:creationId xmlns:p14="http://schemas.microsoft.com/office/powerpoint/2010/main" val="123674967"/>
      </p:ext>
    </p:extLst>
  </p:cSld>
  <p:clrMap bg1="lt1" tx1="dk1" bg2="lt2" tx2="dk2" accent1="accent1" accent2="accent2" accent3="accent3" accent4="accent4" accent5="accent5" accent6="accent6" hlink="hlink" folHlink="folHlink"/>
  <p:sldLayoutIdLst>
    <p:sldLayoutId id="2147484055" r:id="rId1"/>
    <p:sldLayoutId id="2147484056" r:id="rId2"/>
    <p:sldLayoutId id="2147484057" r:id="rId3"/>
    <p:sldLayoutId id="2147484082" r:id="rId4"/>
    <p:sldLayoutId id="2147484174" r:id="rId5"/>
    <p:sldLayoutId id="2147484060" r:id="rId6"/>
    <p:sldLayoutId id="2147484175" r:id="rId7"/>
    <p:sldLayoutId id="2147484062" r:id="rId8"/>
    <p:sldLayoutId id="2147484176" r:id="rId9"/>
    <p:sldLayoutId id="2147484177" r:id="rId10"/>
    <p:sldLayoutId id="2147484178" r:id="rId11"/>
    <p:sldLayoutId id="2147484066" r:id="rId12"/>
    <p:sldLayoutId id="2147484067" r:id="rId13"/>
    <p:sldLayoutId id="2147484068" r:id="rId14"/>
    <p:sldLayoutId id="2147484069" r:id="rId15"/>
    <p:sldLayoutId id="2147484070" r:id="rId16"/>
    <p:sldLayoutId id="2147484071" r:id="rId17"/>
    <p:sldLayoutId id="2147484072" r:id="rId18"/>
    <p:sldLayoutId id="2147484073" r:id="rId19"/>
    <p:sldLayoutId id="2147484179" r:id="rId20"/>
    <p:sldLayoutId id="2147484180" r:id="rId21"/>
    <p:sldLayoutId id="2147484181" r:id="rId22"/>
    <p:sldLayoutId id="2147484182" r:id="rId23"/>
    <p:sldLayoutId id="2147484078" r:id="rId24"/>
    <p:sldLayoutId id="2147483707" r:id="rId25"/>
    <p:sldLayoutId id="2147483708" r:id="rId26"/>
    <p:sldLayoutId id="2147483709" r:id="rId27"/>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914400" rtl="0" eaLnBrk="1" latinLnBrk="0" hangingPunct="1">
        <a:lnSpc>
          <a:spcPct val="90000"/>
        </a:lnSpc>
        <a:spcBef>
          <a:spcPct val="0"/>
        </a:spcBef>
        <a:buNone/>
        <a:defRPr sz="3600" b="1" u="none" kern="1200" baseline="0">
          <a:solidFill>
            <a:schemeClr val="tx1"/>
          </a:solidFill>
          <a:uFill>
            <a:solidFill>
              <a:schemeClr val="accent1"/>
            </a:solidFill>
          </a:uFill>
          <a:latin typeface="+mj-lt"/>
          <a:ea typeface="+mj-ea"/>
          <a:cs typeface="+mj-cs"/>
        </a:defRPr>
      </a:lvl1pPr>
    </p:titleStyle>
    <p:bodyStyle>
      <a:lvl1pPr marL="0" indent="0" algn="l" defTabSz="914400" rtl="0" eaLnBrk="1" latinLnBrk="0" hangingPunct="1">
        <a:lnSpc>
          <a:spcPct val="90000"/>
        </a:lnSpc>
        <a:spcBef>
          <a:spcPts val="1000"/>
        </a:spcBef>
        <a:spcAft>
          <a:spcPts val="0"/>
        </a:spcAft>
        <a:buFont typeface="Arial" panose="020B0604020202020204" pitchFamily="34" charset="0"/>
        <a:buNone/>
        <a:defRPr sz="2400" u="none" kern="1200" baseline="0">
          <a:solidFill>
            <a:schemeClr val="tx1"/>
          </a:solidFill>
          <a:uFill>
            <a:solidFill>
              <a:schemeClr val="accent1"/>
            </a:solidFill>
          </a:uFill>
          <a:latin typeface="+mn-lt"/>
          <a:ea typeface="+mn-ea"/>
          <a:cs typeface="+mn-cs"/>
        </a:defRPr>
      </a:lvl1pPr>
      <a:lvl2pPr marL="360000" indent="-228600" algn="l" defTabSz="914400" rtl="0" eaLnBrk="1" latinLnBrk="0" hangingPunct="1">
        <a:lnSpc>
          <a:spcPct val="90000"/>
        </a:lnSpc>
        <a:spcBef>
          <a:spcPts val="500"/>
        </a:spcBef>
        <a:buClr>
          <a:schemeClr val="tx1"/>
        </a:buClr>
        <a:buSzPct val="100000"/>
        <a:buFont typeface="Wingdings" panose="05000000000000000000" pitchFamily="2" charset="2"/>
        <a:buChar char="§"/>
        <a:defRPr sz="2000" u="none" kern="1200" baseline="0">
          <a:solidFill>
            <a:schemeClr val="tx1"/>
          </a:solidFill>
          <a:uFill>
            <a:solidFill>
              <a:schemeClr val="accent1"/>
            </a:solidFill>
          </a:uFill>
          <a:latin typeface="+mn-lt"/>
          <a:ea typeface="+mn-ea"/>
          <a:cs typeface="+mn-cs"/>
        </a:defRPr>
      </a:lvl2pPr>
      <a:lvl3pPr marL="648000" indent="-228600" algn="l" defTabSz="914400" rtl="0" eaLnBrk="1" latinLnBrk="0" hangingPunct="1">
        <a:lnSpc>
          <a:spcPct val="90000"/>
        </a:lnSpc>
        <a:spcBef>
          <a:spcPts val="500"/>
        </a:spcBef>
        <a:buClr>
          <a:schemeClr val="tx2"/>
        </a:buClr>
        <a:buSzPct val="100000"/>
        <a:buFont typeface="Wingdings" panose="05000000000000000000" pitchFamily="2" charset="2"/>
        <a:buChar char="§"/>
        <a:defRPr sz="1800" b="0" u="none" kern="1200" baseline="0">
          <a:solidFill>
            <a:schemeClr val="tx1"/>
          </a:solidFill>
          <a:uFill>
            <a:solidFill>
              <a:schemeClr val="accent3"/>
            </a:solidFill>
          </a:uFill>
          <a:latin typeface="+mn-lt"/>
          <a:ea typeface="+mn-ea"/>
          <a:cs typeface="+mn-cs"/>
        </a:defRPr>
      </a:lvl3pPr>
      <a:lvl4pPr marL="936000" indent="-228600" algn="l" defTabSz="914400" rtl="0" eaLnBrk="1" latinLnBrk="0" hangingPunct="1">
        <a:lnSpc>
          <a:spcPct val="90000"/>
        </a:lnSpc>
        <a:spcBef>
          <a:spcPts val="500"/>
        </a:spcBef>
        <a:buClr>
          <a:schemeClr val="tx2"/>
        </a:buClr>
        <a:buSzPct val="100000"/>
        <a:buFont typeface="Wingdings" panose="05000000000000000000" pitchFamily="2" charset="2"/>
        <a:buChar char="§"/>
        <a:defRPr sz="1600" u="none" kern="1200" baseline="0">
          <a:solidFill>
            <a:schemeClr val="tx1"/>
          </a:solidFill>
          <a:uFill>
            <a:solidFill>
              <a:schemeClr val="accent3"/>
            </a:solidFill>
          </a:uFill>
          <a:latin typeface="+mn-lt"/>
          <a:ea typeface="+mn-ea"/>
          <a:cs typeface="+mn-cs"/>
        </a:defRPr>
      </a:lvl4pPr>
      <a:lvl5pPr marL="1224000" indent="-228600" algn="l" defTabSz="914400" rtl="0" eaLnBrk="1" latinLnBrk="0" hangingPunct="1">
        <a:lnSpc>
          <a:spcPct val="90000"/>
        </a:lnSpc>
        <a:spcBef>
          <a:spcPts val="500"/>
        </a:spcBef>
        <a:buClr>
          <a:schemeClr val="accent2"/>
        </a:buClr>
        <a:buSzPct val="100000"/>
        <a:buFont typeface="Wingdings" panose="05000000000000000000" pitchFamily="2" charset="2"/>
        <a:buChar char="§"/>
        <a:defRPr sz="1400" b="0" u="none" kern="1200" baseline="0">
          <a:solidFill>
            <a:schemeClr val="tx1"/>
          </a:solidFill>
          <a:uFill>
            <a:solidFill>
              <a:schemeClr val="accent3"/>
            </a:solidFill>
          </a:u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nl-B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529" userDrawn="1">
          <p15:clr>
            <a:srgbClr val="F26B43"/>
          </p15:clr>
        </p15:guide>
        <p15:guide id="2" pos="7151" userDrawn="1">
          <p15:clr>
            <a:srgbClr val="F26B43"/>
          </p15:clr>
        </p15:guide>
        <p15:guide id="4" orient="horz" pos="3906" userDrawn="1">
          <p15:clr>
            <a:srgbClr val="F26B43"/>
          </p15:clr>
        </p15:guide>
        <p15:guide id="5" orient="horz" pos="1003" userDrawn="1">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jdelijke aanduiding voor titel 1">
            <a:extLst>
              <a:ext uri="{FF2B5EF4-FFF2-40B4-BE49-F238E27FC236}">
                <a16:creationId xmlns:a16="http://schemas.microsoft.com/office/drawing/2014/main" id="{C15B9B0B-9FF8-4AB2-91EC-BFD234DA0A74}"/>
              </a:ext>
            </a:extLst>
          </p:cNvPr>
          <p:cNvSpPr>
            <a:spLocks noGrp="1"/>
          </p:cNvSpPr>
          <p:nvPr>
            <p:ph type="title"/>
          </p:nvPr>
        </p:nvSpPr>
        <p:spPr>
          <a:xfrm>
            <a:off x="838200" y="365126"/>
            <a:ext cx="10515600" cy="1325563"/>
          </a:xfrm>
          <a:prstGeom prst="rect">
            <a:avLst/>
          </a:prstGeom>
        </p:spPr>
        <p:txBody>
          <a:bodyPr vert="horz" lIns="0" tIns="45720" rIns="0" bIns="45720" rtlCol="0" anchor="ctr">
            <a:noAutofit/>
          </a:bodyPr>
          <a:lstStyle/>
          <a:p>
            <a:r>
              <a:rPr lang="nl-NL"/>
              <a:t>Klik om stijl te bewerken</a:t>
            </a:r>
            <a:endParaRPr lang="nl-BE"/>
          </a:p>
        </p:txBody>
      </p:sp>
      <p:sp>
        <p:nvSpPr>
          <p:cNvPr id="3" name="Tijdelijke aanduiding voor tekst 2">
            <a:extLst>
              <a:ext uri="{FF2B5EF4-FFF2-40B4-BE49-F238E27FC236}">
                <a16:creationId xmlns:a16="http://schemas.microsoft.com/office/drawing/2014/main" id="{07AD4BAC-B767-43E5-8F16-E582C148C414}"/>
              </a:ext>
            </a:extLst>
          </p:cNvPr>
          <p:cNvSpPr>
            <a:spLocks noGrp="1"/>
          </p:cNvSpPr>
          <p:nvPr>
            <p:ph type="body" idx="1"/>
          </p:nvPr>
        </p:nvSpPr>
        <p:spPr>
          <a:xfrm>
            <a:off x="838200" y="1825625"/>
            <a:ext cx="10515600" cy="4351338"/>
          </a:xfrm>
          <a:prstGeom prst="rect">
            <a:avLst/>
          </a:prstGeom>
        </p:spPr>
        <p:txBody>
          <a:bodyPr vert="horz" lIns="0" tIns="45720" rIns="0" bIns="45720" rtlCol="0">
            <a:noAutofit/>
          </a:body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5" name="Tijdelijke aanduiding voor voettekst 4">
            <a:extLst>
              <a:ext uri="{FF2B5EF4-FFF2-40B4-BE49-F238E27FC236}">
                <a16:creationId xmlns:a16="http://schemas.microsoft.com/office/drawing/2014/main" id="{CD5D5524-E479-4197-9F64-1F54DAFF6058}"/>
              </a:ext>
            </a:extLst>
          </p:cNvPr>
          <p:cNvSpPr>
            <a:spLocks noGrp="1"/>
          </p:cNvSpPr>
          <p:nvPr>
            <p:ph type="ftr" sz="quarter" idx="3"/>
          </p:nvPr>
        </p:nvSpPr>
        <p:spPr>
          <a:xfrm>
            <a:off x="9807479" y="6475857"/>
            <a:ext cx="2063496" cy="365125"/>
          </a:xfrm>
          <a:prstGeom prst="rect">
            <a:avLst/>
          </a:prstGeom>
        </p:spPr>
        <p:txBody>
          <a:bodyPr vert="horz" lIns="91440" tIns="45720" rIns="91440" bIns="45720" rtlCol="0" anchor="ctr"/>
          <a:lstStyle>
            <a:lvl1pPr algn="r">
              <a:defRPr sz="1200">
                <a:solidFill>
                  <a:schemeClr val="tx1">
                    <a:tint val="75000"/>
                  </a:schemeClr>
                </a:solidFill>
                <a:latin typeface="Flanders Art Sans" panose="00000500000000000000" pitchFamily="50" charset="0"/>
              </a:defRPr>
            </a:lvl1pPr>
          </a:lstStyle>
          <a:p>
            <a:r>
              <a:rPr lang="nl-BE"/>
              <a:t>Digitaal Vlaanderen</a:t>
            </a:r>
          </a:p>
        </p:txBody>
      </p:sp>
      <p:sp>
        <p:nvSpPr>
          <p:cNvPr id="6" name="Tijdelijke aanduiding voor dianummer 5">
            <a:extLst>
              <a:ext uri="{FF2B5EF4-FFF2-40B4-BE49-F238E27FC236}">
                <a16:creationId xmlns:a16="http://schemas.microsoft.com/office/drawing/2014/main" id="{C9B68AD4-8EA5-4A62-B9A6-94440AE0121A}"/>
              </a:ext>
            </a:extLst>
          </p:cNvPr>
          <p:cNvSpPr>
            <a:spLocks noGrp="1"/>
          </p:cNvSpPr>
          <p:nvPr>
            <p:ph type="sldNum" sz="quarter" idx="4"/>
          </p:nvPr>
        </p:nvSpPr>
        <p:spPr>
          <a:xfrm>
            <a:off x="11353800" y="6475858"/>
            <a:ext cx="838200" cy="365125"/>
          </a:xfrm>
          <a:prstGeom prst="rect">
            <a:avLst/>
          </a:prstGeom>
        </p:spPr>
        <p:txBody>
          <a:bodyPr vert="horz" lIns="91440" tIns="45720" rIns="91440" bIns="45720" rtlCol="0" anchor="ctr"/>
          <a:lstStyle>
            <a:lvl1pPr algn="r">
              <a:defRPr sz="1200">
                <a:solidFill>
                  <a:schemeClr val="tx1">
                    <a:tint val="75000"/>
                  </a:schemeClr>
                </a:solidFill>
                <a:latin typeface="Flanders Art Sans" panose="00000500000000000000" pitchFamily="50" charset="0"/>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2958993298"/>
      </p:ext>
    </p:extLst>
  </p:cSld>
  <p:clrMap bg1="lt1" tx1="dk1" bg2="lt2" tx2="dk2" accent1="accent1" accent2="accent2" accent3="accent3" accent4="accent4" accent5="accent5" accent6="accent6" hlink="hlink" folHlink="folHlink"/>
  <p:sldLayoutIdLst>
    <p:sldLayoutId id="2147483662" r:id="rId1"/>
    <p:sldLayoutId id="2147484276" r:id="rId2"/>
    <p:sldLayoutId id="2147483664" r:id="rId3"/>
    <p:sldLayoutId id="2147484290" r:id="rId4"/>
    <p:sldLayoutId id="2147484289" r:id="rId5"/>
    <p:sldLayoutId id="2147483667" r:id="rId6"/>
    <p:sldLayoutId id="2147483668" r:id="rId7"/>
    <p:sldLayoutId id="2147483669" r:id="rId8"/>
    <p:sldLayoutId id="2147483670" r:id="rId9"/>
    <p:sldLayoutId id="2147484294" r:id="rId10"/>
    <p:sldLayoutId id="2147484230" r:id="rId11"/>
    <p:sldLayoutId id="2147483690" r:id="rId12"/>
    <p:sldLayoutId id="2147483689" r:id="rId13"/>
    <p:sldLayoutId id="2147484292" r:id="rId14"/>
    <p:sldLayoutId id="2147484295" r:id="rId15"/>
    <p:sldLayoutId id="2147483672" r:id="rId16"/>
    <p:sldLayoutId id="2147483673" r:id="rId17"/>
    <p:sldLayoutId id="2147484288" r:id="rId18"/>
    <p:sldLayoutId id="2147484278" r:id="rId19"/>
    <p:sldLayoutId id="2147484280" r:id="rId20"/>
    <p:sldLayoutId id="2147484293" r:id="rId21"/>
    <p:sldLayoutId id="2147483678" r:id="rId22"/>
    <p:sldLayoutId id="2147483679" r:id="rId23"/>
    <p:sldLayoutId id="2147483680" r:id="rId24"/>
    <p:sldLayoutId id="2147484282" r:id="rId25"/>
    <p:sldLayoutId id="2147484283" r:id="rId26"/>
    <p:sldLayoutId id="2147484284" r:id="rId27"/>
    <p:sldLayoutId id="2147483684" r:id="rId28"/>
    <p:sldLayoutId id="2147484296" r:id="rId29"/>
    <p:sldLayoutId id="2147483691" r:id="rId30"/>
    <p:sldLayoutId id="2147484218" r:id="rId31"/>
    <p:sldLayoutId id="2147484219" r:id="rId32"/>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914353" rtl="0" eaLnBrk="1" latinLnBrk="0" hangingPunct="1">
        <a:lnSpc>
          <a:spcPct val="90000"/>
        </a:lnSpc>
        <a:spcBef>
          <a:spcPct val="0"/>
        </a:spcBef>
        <a:buNone/>
        <a:defRPr sz="3600" kern="1200">
          <a:solidFill>
            <a:schemeClr val="tx1"/>
          </a:solidFill>
          <a:latin typeface="+mj-lt"/>
          <a:ea typeface="+mj-ea"/>
          <a:cs typeface="+mj-cs"/>
        </a:defRPr>
      </a:lvl1pPr>
    </p:titleStyle>
    <p:bodyStyle>
      <a:lvl1pPr marL="0" indent="0" algn="l" defTabSz="914353" rtl="0" eaLnBrk="1" latinLnBrk="0" hangingPunct="1">
        <a:lnSpc>
          <a:spcPct val="90000"/>
        </a:lnSpc>
        <a:spcBef>
          <a:spcPts val="1000"/>
        </a:spcBef>
        <a:spcAft>
          <a:spcPts val="0"/>
        </a:spcAft>
        <a:buFont typeface="Arial" panose="020B0604020202020204" pitchFamily="34" charset="0"/>
        <a:buNone/>
        <a:defRPr sz="2800" kern="1200">
          <a:solidFill>
            <a:schemeClr val="tx1"/>
          </a:solidFill>
          <a:latin typeface="+mn-lt"/>
          <a:ea typeface="+mn-ea"/>
          <a:cs typeface="+mn-cs"/>
        </a:defRPr>
      </a:lvl1pPr>
      <a:lvl2pPr marL="274306" indent="-228588" algn="l" defTabSz="914353" rtl="0" eaLnBrk="1" latinLnBrk="0" hangingPunct="1">
        <a:lnSpc>
          <a:spcPct val="90000"/>
        </a:lnSpc>
        <a:spcBef>
          <a:spcPts val="500"/>
        </a:spcBef>
        <a:buClr>
          <a:schemeClr val="tx1"/>
        </a:buClr>
        <a:buSzPct val="60000"/>
        <a:buFont typeface="Wingdings" panose="05000000000000000000" pitchFamily="2" charset="2"/>
        <a:buChar char=""/>
        <a:defRPr sz="2400" kern="1200">
          <a:solidFill>
            <a:schemeClr val="tx1"/>
          </a:solidFill>
          <a:latin typeface="+mn-lt"/>
          <a:ea typeface="+mn-ea"/>
          <a:cs typeface="+mn-cs"/>
        </a:defRPr>
      </a:lvl2pPr>
      <a:lvl3pPr marL="548612" indent="-228588" algn="l" defTabSz="914353" rtl="0" eaLnBrk="1" latinLnBrk="0" hangingPunct="1">
        <a:lnSpc>
          <a:spcPct val="90000"/>
        </a:lnSpc>
        <a:spcBef>
          <a:spcPts val="500"/>
        </a:spcBef>
        <a:buClr>
          <a:schemeClr val="tx2"/>
        </a:buClr>
        <a:buSzPct val="60000"/>
        <a:buFont typeface="Wingdings" panose="05000000000000000000" pitchFamily="2" charset="2"/>
        <a:buChar char="p"/>
        <a:defRPr sz="2000" b="0" kern="1200">
          <a:solidFill>
            <a:schemeClr val="tx2"/>
          </a:solidFill>
          <a:latin typeface="+mn-lt"/>
          <a:ea typeface="+mn-ea"/>
          <a:cs typeface="+mn-cs"/>
        </a:defRPr>
      </a:lvl3pPr>
      <a:lvl4pPr marL="822918" indent="-228588" algn="l" defTabSz="914353" rtl="0" eaLnBrk="1" latinLnBrk="0" hangingPunct="1">
        <a:lnSpc>
          <a:spcPct val="90000"/>
        </a:lnSpc>
        <a:spcBef>
          <a:spcPts val="500"/>
        </a:spcBef>
        <a:buClr>
          <a:schemeClr val="accent6"/>
        </a:buClr>
        <a:buSzPct val="60000"/>
        <a:buFont typeface="Wingdings" panose="05000000000000000000" pitchFamily="2" charset="2"/>
        <a:buChar char="n"/>
        <a:defRPr sz="1800" kern="1200">
          <a:solidFill>
            <a:schemeClr val="accent6"/>
          </a:solidFill>
          <a:latin typeface="+mn-lt"/>
          <a:ea typeface="+mn-ea"/>
          <a:cs typeface="+mn-cs"/>
        </a:defRPr>
      </a:lvl4pPr>
      <a:lvl5pPr marL="1097224" indent="-228588" algn="l" defTabSz="914353" rtl="0" eaLnBrk="1" latinLnBrk="0" hangingPunct="1">
        <a:lnSpc>
          <a:spcPct val="90000"/>
        </a:lnSpc>
        <a:spcBef>
          <a:spcPts val="500"/>
        </a:spcBef>
        <a:buClr>
          <a:schemeClr val="accent6"/>
        </a:buClr>
        <a:buSzPct val="60000"/>
        <a:buFont typeface="Wingdings" panose="05000000000000000000" pitchFamily="2" charset="2"/>
        <a:buChar char=""/>
        <a:defRPr sz="1600" b="0" kern="1200">
          <a:solidFill>
            <a:schemeClr val="accent6"/>
          </a:solidFill>
          <a:latin typeface="+mn-lt"/>
          <a:ea typeface="+mn-ea"/>
          <a:cs typeface="+mn-cs"/>
        </a:defRPr>
      </a:lvl5pPr>
      <a:lvl6pPr marL="2514471" indent="-228588" algn="l" defTabSz="91435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48" indent="-228588" algn="l" defTabSz="91435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5" indent="-228588" algn="l" defTabSz="91435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1" indent="-228588" algn="l" defTabSz="91435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nl-BE"/>
      </a:defPPr>
      <a:lvl1pPr marL="0" algn="l" defTabSz="914353" rtl="0" eaLnBrk="1" latinLnBrk="0" hangingPunct="1">
        <a:defRPr sz="1800" kern="1200">
          <a:solidFill>
            <a:schemeClr val="tx1"/>
          </a:solidFill>
          <a:latin typeface="+mn-lt"/>
          <a:ea typeface="+mn-ea"/>
          <a:cs typeface="+mn-cs"/>
        </a:defRPr>
      </a:lvl1pPr>
      <a:lvl2pPr marL="457177" algn="l" defTabSz="914353" rtl="0" eaLnBrk="1" latinLnBrk="0" hangingPunct="1">
        <a:defRPr sz="1800" kern="1200">
          <a:solidFill>
            <a:schemeClr val="tx1"/>
          </a:solidFill>
          <a:latin typeface="+mn-lt"/>
          <a:ea typeface="+mn-ea"/>
          <a:cs typeface="+mn-cs"/>
        </a:defRPr>
      </a:lvl2pPr>
      <a:lvl3pPr marL="914353" algn="l" defTabSz="914353" rtl="0" eaLnBrk="1" latinLnBrk="0" hangingPunct="1">
        <a:defRPr sz="1800" kern="1200">
          <a:solidFill>
            <a:schemeClr val="tx1"/>
          </a:solidFill>
          <a:latin typeface="+mn-lt"/>
          <a:ea typeface="+mn-ea"/>
          <a:cs typeface="+mn-cs"/>
        </a:defRPr>
      </a:lvl3pPr>
      <a:lvl4pPr marL="1371530" algn="l" defTabSz="914353" rtl="0" eaLnBrk="1" latinLnBrk="0" hangingPunct="1">
        <a:defRPr sz="1800" kern="1200">
          <a:solidFill>
            <a:schemeClr val="tx1"/>
          </a:solidFill>
          <a:latin typeface="+mn-lt"/>
          <a:ea typeface="+mn-ea"/>
          <a:cs typeface="+mn-cs"/>
        </a:defRPr>
      </a:lvl4pPr>
      <a:lvl5pPr marL="1828706" algn="l" defTabSz="914353" rtl="0" eaLnBrk="1" latinLnBrk="0" hangingPunct="1">
        <a:defRPr sz="1800" kern="1200">
          <a:solidFill>
            <a:schemeClr val="tx1"/>
          </a:solidFill>
          <a:latin typeface="+mn-lt"/>
          <a:ea typeface="+mn-ea"/>
          <a:cs typeface="+mn-cs"/>
        </a:defRPr>
      </a:lvl5pPr>
      <a:lvl6pPr marL="2285883" algn="l" defTabSz="914353" rtl="0" eaLnBrk="1" latinLnBrk="0" hangingPunct="1">
        <a:defRPr sz="1800" kern="1200">
          <a:solidFill>
            <a:schemeClr val="tx1"/>
          </a:solidFill>
          <a:latin typeface="+mn-lt"/>
          <a:ea typeface="+mn-ea"/>
          <a:cs typeface="+mn-cs"/>
        </a:defRPr>
      </a:lvl6pPr>
      <a:lvl7pPr marL="2743060" algn="l" defTabSz="914353" rtl="0" eaLnBrk="1" latinLnBrk="0" hangingPunct="1">
        <a:defRPr sz="1800" kern="1200">
          <a:solidFill>
            <a:schemeClr val="tx1"/>
          </a:solidFill>
          <a:latin typeface="+mn-lt"/>
          <a:ea typeface="+mn-ea"/>
          <a:cs typeface="+mn-cs"/>
        </a:defRPr>
      </a:lvl7pPr>
      <a:lvl8pPr marL="3200236" algn="l" defTabSz="914353" rtl="0" eaLnBrk="1" latinLnBrk="0" hangingPunct="1">
        <a:defRPr sz="1800" kern="1200">
          <a:solidFill>
            <a:schemeClr val="tx1"/>
          </a:solidFill>
          <a:latin typeface="+mn-lt"/>
          <a:ea typeface="+mn-ea"/>
          <a:cs typeface="+mn-cs"/>
        </a:defRPr>
      </a:lvl8pPr>
      <a:lvl9pPr marL="3657413" algn="l" defTabSz="914353"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523" userDrawn="1">
          <p15:clr>
            <a:srgbClr val="F26B43"/>
          </p15:clr>
        </p15:guide>
        <p15:guide id="2" pos="7157" userDrawn="1">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jdelijke aanduiding voor titel 1">
            <a:extLst>
              <a:ext uri="{FF2B5EF4-FFF2-40B4-BE49-F238E27FC236}">
                <a16:creationId xmlns:a16="http://schemas.microsoft.com/office/drawing/2014/main" id="{C15B9B0B-9FF8-4AB2-91EC-BFD234DA0A74}"/>
              </a:ext>
            </a:extLst>
          </p:cNvPr>
          <p:cNvSpPr>
            <a:spLocks noGrp="1"/>
          </p:cNvSpPr>
          <p:nvPr>
            <p:ph type="title"/>
          </p:nvPr>
        </p:nvSpPr>
        <p:spPr>
          <a:xfrm>
            <a:off x="838200" y="365126"/>
            <a:ext cx="10515600" cy="1084262"/>
          </a:xfrm>
          <a:prstGeom prst="rect">
            <a:avLst/>
          </a:prstGeom>
        </p:spPr>
        <p:txBody>
          <a:bodyPr vert="horz" lIns="0" tIns="45720" rIns="0" bIns="45720" rtlCol="0" anchor="ctr">
            <a:normAutofit/>
          </a:bodyPr>
          <a:lstStyle/>
          <a:p>
            <a:r>
              <a:rPr lang="nl-NL"/>
              <a:t>Klik om stijl te bewerken</a:t>
            </a:r>
            <a:endParaRPr lang="nl-BE"/>
          </a:p>
        </p:txBody>
      </p:sp>
      <p:sp>
        <p:nvSpPr>
          <p:cNvPr id="3" name="Tijdelijke aanduiding voor tekst 2">
            <a:extLst>
              <a:ext uri="{FF2B5EF4-FFF2-40B4-BE49-F238E27FC236}">
                <a16:creationId xmlns:a16="http://schemas.microsoft.com/office/drawing/2014/main" id="{07AD4BAC-B767-43E5-8F16-E582C148C414}"/>
              </a:ext>
            </a:extLst>
          </p:cNvPr>
          <p:cNvSpPr>
            <a:spLocks noGrp="1"/>
          </p:cNvSpPr>
          <p:nvPr>
            <p:ph type="body" idx="1"/>
          </p:nvPr>
        </p:nvSpPr>
        <p:spPr>
          <a:xfrm>
            <a:off x="838200" y="1592263"/>
            <a:ext cx="10515600" cy="4584700"/>
          </a:xfrm>
          <a:prstGeom prst="rect">
            <a:avLst/>
          </a:prstGeom>
        </p:spPr>
        <p:txBody>
          <a:bodyPr vert="horz" lIns="0" tIns="45720" rIns="0" bIns="45720" rtlCol="0">
            <a:normAutofit/>
          </a:body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5" name="Tijdelijke aanduiding voor voettekst 4">
            <a:extLst>
              <a:ext uri="{FF2B5EF4-FFF2-40B4-BE49-F238E27FC236}">
                <a16:creationId xmlns:a16="http://schemas.microsoft.com/office/drawing/2014/main" id="{CD5D5524-E479-4197-9F64-1F54DAFF6058}"/>
              </a:ext>
            </a:extLst>
          </p:cNvPr>
          <p:cNvSpPr>
            <a:spLocks noGrp="1"/>
          </p:cNvSpPr>
          <p:nvPr>
            <p:ph type="ftr" sz="quarter" idx="3"/>
          </p:nvPr>
        </p:nvSpPr>
        <p:spPr>
          <a:xfrm>
            <a:off x="839788" y="6344981"/>
            <a:ext cx="4833425" cy="365125"/>
          </a:xfrm>
          <a:prstGeom prst="rect">
            <a:avLst/>
          </a:prstGeom>
        </p:spPr>
        <p:txBody>
          <a:bodyPr vert="horz" lIns="0" tIns="45720" rIns="0" bIns="45720" rtlCol="0" anchor="ctr"/>
          <a:lstStyle>
            <a:lvl1pPr algn="l">
              <a:defRPr sz="1200">
                <a:solidFill>
                  <a:schemeClr val="tx1"/>
                </a:solidFill>
              </a:defRPr>
            </a:lvl1pPr>
          </a:lstStyle>
          <a:p>
            <a:r>
              <a:rPr lang="nl-BE"/>
              <a:t>Digitaal Vlaanderen</a:t>
            </a:r>
          </a:p>
        </p:txBody>
      </p:sp>
      <p:sp>
        <p:nvSpPr>
          <p:cNvPr id="6" name="Tijdelijke aanduiding voor dianummer 5">
            <a:extLst>
              <a:ext uri="{FF2B5EF4-FFF2-40B4-BE49-F238E27FC236}">
                <a16:creationId xmlns:a16="http://schemas.microsoft.com/office/drawing/2014/main" id="{C9B68AD4-8EA5-4A62-B9A6-94440AE0121A}"/>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solidFill>
                  <a:schemeClr val="tx1"/>
                </a:solidFill>
                <a:latin typeface="+mj-lt"/>
              </a:defRPr>
            </a:lvl1pPr>
          </a:lstStyle>
          <a:p>
            <a:fld id="{1EABE038-A425-4CC0-917A-1DC3ED725B2E}" type="slidenum">
              <a:rPr lang="nl-BE" smtClean="0"/>
              <a:pPr/>
              <a:t>‹nr.›</a:t>
            </a:fld>
            <a:endParaRPr lang="nl-BE"/>
          </a:p>
        </p:txBody>
      </p:sp>
      <p:sp>
        <p:nvSpPr>
          <p:cNvPr id="7" name="Rechthoek 6">
            <a:extLst>
              <a:ext uri="{FF2B5EF4-FFF2-40B4-BE49-F238E27FC236}">
                <a16:creationId xmlns:a16="http://schemas.microsoft.com/office/drawing/2014/main" id="{40003012-7043-4113-8641-7860C8DEC246}"/>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Tree>
    <p:extLst>
      <p:ext uri="{BB962C8B-B14F-4D97-AF65-F5344CB8AC3E}">
        <p14:creationId xmlns:p14="http://schemas.microsoft.com/office/powerpoint/2010/main" val="123674967"/>
      </p:ext>
    </p:extLst>
  </p:cSld>
  <p:clrMap bg1="lt1" tx1="dk1" bg2="lt2" tx2="dk2" accent1="accent1" accent2="accent2" accent3="accent3" accent4="accent4" accent5="accent5" accent6="accent6" hlink="hlink" folHlink="folHlink"/>
  <p:sldLayoutIdLst>
    <p:sldLayoutId id="2147483941" r:id="rId1"/>
    <p:sldLayoutId id="2147483942" r:id="rId2"/>
    <p:sldLayoutId id="2147483971" r:id="rId3"/>
    <p:sldLayoutId id="2147483975" r:id="rId4"/>
    <p:sldLayoutId id="2147483979" r:id="rId5"/>
    <p:sldLayoutId id="2147483946" r:id="rId6"/>
    <p:sldLayoutId id="2147483980" r:id="rId7"/>
    <p:sldLayoutId id="2147483948" r:id="rId8"/>
    <p:sldLayoutId id="2147483982" r:id="rId9"/>
    <p:sldLayoutId id="2147483983" r:id="rId10"/>
    <p:sldLayoutId id="2147483984" r:id="rId11"/>
    <p:sldLayoutId id="2147483952" r:id="rId12"/>
    <p:sldLayoutId id="2147483953" r:id="rId13"/>
    <p:sldLayoutId id="2147483954" r:id="rId14"/>
    <p:sldLayoutId id="2147483978" r:id="rId15"/>
    <p:sldLayoutId id="2147483973" r:id="rId16"/>
    <p:sldLayoutId id="2147483972" r:id="rId17"/>
    <p:sldLayoutId id="2147483958" r:id="rId18"/>
    <p:sldLayoutId id="2147483976" r:id="rId19"/>
    <p:sldLayoutId id="2147483981" r:id="rId20"/>
    <p:sldLayoutId id="2147483974" r:id="rId21"/>
    <p:sldLayoutId id="2147483977" r:id="rId22"/>
    <p:sldLayoutId id="2147483985" r:id="rId23"/>
    <p:sldLayoutId id="2147483964" r:id="rId24"/>
    <p:sldLayoutId id="2147483968" r:id="rId25"/>
    <p:sldLayoutId id="2147483970" r:id="rId26"/>
    <p:sldLayoutId id="2147483969" r:id="rId27"/>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914400" rtl="0" eaLnBrk="1" latinLnBrk="0" hangingPunct="1">
        <a:lnSpc>
          <a:spcPct val="90000"/>
        </a:lnSpc>
        <a:spcBef>
          <a:spcPct val="0"/>
        </a:spcBef>
        <a:buNone/>
        <a:defRPr sz="3600" b="1" u="none" kern="1200" baseline="0">
          <a:solidFill>
            <a:schemeClr val="tx1"/>
          </a:solidFill>
          <a:uFill>
            <a:solidFill>
              <a:schemeClr val="accent1"/>
            </a:solidFill>
          </a:uFill>
          <a:latin typeface="+mj-lt"/>
          <a:ea typeface="+mj-ea"/>
          <a:cs typeface="+mj-cs"/>
        </a:defRPr>
      </a:lvl1pPr>
    </p:titleStyle>
    <p:bodyStyle>
      <a:lvl1pPr marL="0" indent="0" algn="l" defTabSz="914400" rtl="0" eaLnBrk="1" latinLnBrk="0" hangingPunct="1">
        <a:lnSpc>
          <a:spcPct val="90000"/>
        </a:lnSpc>
        <a:spcBef>
          <a:spcPts val="1000"/>
        </a:spcBef>
        <a:spcAft>
          <a:spcPts val="0"/>
        </a:spcAft>
        <a:buFont typeface="Arial" panose="020B0604020202020204" pitchFamily="34" charset="0"/>
        <a:buNone/>
        <a:defRPr sz="2400" u="none" kern="1200" baseline="0">
          <a:solidFill>
            <a:schemeClr val="tx1"/>
          </a:solidFill>
          <a:uFill>
            <a:solidFill>
              <a:schemeClr val="accent1"/>
            </a:solidFill>
          </a:uFill>
          <a:latin typeface="+mn-lt"/>
          <a:ea typeface="+mn-ea"/>
          <a:cs typeface="+mn-cs"/>
        </a:defRPr>
      </a:lvl1pPr>
      <a:lvl2pPr marL="360000" indent="-228600" algn="l" defTabSz="914400" rtl="0" eaLnBrk="1" latinLnBrk="0" hangingPunct="1">
        <a:lnSpc>
          <a:spcPct val="90000"/>
        </a:lnSpc>
        <a:spcBef>
          <a:spcPts val="500"/>
        </a:spcBef>
        <a:buClr>
          <a:schemeClr val="tx1"/>
        </a:buClr>
        <a:buSzPct val="100000"/>
        <a:buFont typeface="Wingdings" panose="05000000000000000000" pitchFamily="2" charset="2"/>
        <a:buChar char="§"/>
        <a:defRPr sz="2000" u="none" kern="1200" baseline="0">
          <a:solidFill>
            <a:schemeClr val="tx1"/>
          </a:solidFill>
          <a:uFill>
            <a:solidFill>
              <a:schemeClr val="accent1"/>
            </a:solidFill>
          </a:uFill>
          <a:latin typeface="+mn-lt"/>
          <a:ea typeface="+mn-ea"/>
          <a:cs typeface="+mn-cs"/>
        </a:defRPr>
      </a:lvl2pPr>
      <a:lvl3pPr marL="648000" indent="-228600" algn="l" defTabSz="914400" rtl="0" eaLnBrk="1" latinLnBrk="0" hangingPunct="1">
        <a:lnSpc>
          <a:spcPct val="90000"/>
        </a:lnSpc>
        <a:spcBef>
          <a:spcPts val="500"/>
        </a:spcBef>
        <a:buClr>
          <a:schemeClr val="tx2"/>
        </a:buClr>
        <a:buSzPct val="100000"/>
        <a:buFont typeface="Wingdings" panose="05000000000000000000" pitchFamily="2" charset="2"/>
        <a:buChar char="§"/>
        <a:defRPr sz="1800" b="0" u="none" kern="1200" baseline="0">
          <a:solidFill>
            <a:schemeClr val="tx1"/>
          </a:solidFill>
          <a:uFill>
            <a:solidFill>
              <a:schemeClr val="accent3"/>
            </a:solidFill>
          </a:uFill>
          <a:latin typeface="+mn-lt"/>
          <a:ea typeface="+mn-ea"/>
          <a:cs typeface="+mn-cs"/>
        </a:defRPr>
      </a:lvl3pPr>
      <a:lvl4pPr marL="936000" indent="-228600" algn="l" defTabSz="914400" rtl="0" eaLnBrk="1" latinLnBrk="0" hangingPunct="1">
        <a:lnSpc>
          <a:spcPct val="90000"/>
        </a:lnSpc>
        <a:spcBef>
          <a:spcPts val="500"/>
        </a:spcBef>
        <a:buClr>
          <a:schemeClr val="tx2"/>
        </a:buClr>
        <a:buSzPct val="100000"/>
        <a:buFont typeface="Wingdings" panose="05000000000000000000" pitchFamily="2" charset="2"/>
        <a:buChar char="§"/>
        <a:defRPr sz="1600" u="none" kern="1200" baseline="0">
          <a:solidFill>
            <a:schemeClr val="tx1"/>
          </a:solidFill>
          <a:uFill>
            <a:solidFill>
              <a:schemeClr val="accent3"/>
            </a:solidFill>
          </a:uFill>
          <a:latin typeface="+mn-lt"/>
          <a:ea typeface="+mn-ea"/>
          <a:cs typeface="+mn-cs"/>
        </a:defRPr>
      </a:lvl4pPr>
      <a:lvl5pPr marL="1224000" indent="-228600" algn="l" defTabSz="914400" rtl="0" eaLnBrk="1" latinLnBrk="0" hangingPunct="1">
        <a:lnSpc>
          <a:spcPct val="90000"/>
        </a:lnSpc>
        <a:spcBef>
          <a:spcPts val="500"/>
        </a:spcBef>
        <a:buClr>
          <a:schemeClr val="accent2"/>
        </a:buClr>
        <a:buSzPct val="100000"/>
        <a:buFont typeface="Wingdings" panose="05000000000000000000" pitchFamily="2" charset="2"/>
        <a:buChar char="§"/>
        <a:defRPr sz="1400" b="0" u="none" kern="1200" baseline="0">
          <a:solidFill>
            <a:schemeClr val="tx1"/>
          </a:solidFill>
          <a:uFill>
            <a:solidFill>
              <a:schemeClr val="accent3"/>
            </a:solidFill>
          </a:u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nl-B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529" userDrawn="1">
          <p15:clr>
            <a:srgbClr val="F26B43"/>
          </p15:clr>
        </p15:guide>
        <p15:guide id="2" pos="7151" userDrawn="1">
          <p15:clr>
            <a:srgbClr val="F26B43"/>
          </p15:clr>
        </p15:guide>
        <p15:guide id="4" orient="horz" pos="3906" userDrawn="1">
          <p15:clr>
            <a:srgbClr val="F26B43"/>
          </p15:clr>
        </p15:guide>
        <p15:guide id="5" orient="horz" pos="1003" userDrawn="1">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jdelijke aanduiding voor titel 1">
            <a:extLst>
              <a:ext uri="{FF2B5EF4-FFF2-40B4-BE49-F238E27FC236}">
                <a16:creationId xmlns:a16="http://schemas.microsoft.com/office/drawing/2014/main" id="{C15B9B0B-9FF8-4AB2-91EC-BFD234DA0A74}"/>
              </a:ext>
            </a:extLst>
          </p:cNvPr>
          <p:cNvSpPr>
            <a:spLocks noGrp="1"/>
          </p:cNvSpPr>
          <p:nvPr>
            <p:ph type="title"/>
          </p:nvPr>
        </p:nvSpPr>
        <p:spPr>
          <a:xfrm>
            <a:off x="838200" y="365126"/>
            <a:ext cx="10515600" cy="1084262"/>
          </a:xfrm>
          <a:prstGeom prst="rect">
            <a:avLst/>
          </a:prstGeom>
        </p:spPr>
        <p:txBody>
          <a:bodyPr vert="horz" lIns="0" tIns="45720" rIns="0" bIns="45720" rtlCol="0" anchor="ctr">
            <a:normAutofit/>
          </a:bodyPr>
          <a:lstStyle/>
          <a:p>
            <a:r>
              <a:rPr lang="nl-NL"/>
              <a:t>Klik om stijl te bewerken</a:t>
            </a:r>
            <a:endParaRPr lang="nl-BE"/>
          </a:p>
        </p:txBody>
      </p:sp>
      <p:sp>
        <p:nvSpPr>
          <p:cNvPr id="3" name="Tijdelijke aanduiding voor tekst 2">
            <a:extLst>
              <a:ext uri="{FF2B5EF4-FFF2-40B4-BE49-F238E27FC236}">
                <a16:creationId xmlns:a16="http://schemas.microsoft.com/office/drawing/2014/main" id="{07AD4BAC-B767-43E5-8F16-E582C148C414}"/>
              </a:ext>
            </a:extLst>
          </p:cNvPr>
          <p:cNvSpPr>
            <a:spLocks noGrp="1"/>
          </p:cNvSpPr>
          <p:nvPr>
            <p:ph type="body" idx="1"/>
          </p:nvPr>
        </p:nvSpPr>
        <p:spPr>
          <a:xfrm>
            <a:off x="838200" y="1592263"/>
            <a:ext cx="10515600" cy="4584700"/>
          </a:xfrm>
          <a:prstGeom prst="rect">
            <a:avLst/>
          </a:prstGeom>
        </p:spPr>
        <p:txBody>
          <a:bodyPr vert="horz" lIns="0" tIns="45720" rIns="0" bIns="45720" rtlCol="0">
            <a:normAutofit/>
          </a:body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5" name="Tijdelijke aanduiding voor voettekst 4">
            <a:extLst>
              <a:ext uri="{FF2B5EF4-FFF2-40B4-BE49-F238E27FC236}">
                <a16:creationId xmlns:a16="http://schemas.microsoft.com/office/drawing/2014/main" id="{CD5D5524-E479-4197-9F64-1F54DAFF6058}"/>
              </a:ext>
            </a:extLst>
          </p:cNvPr>
          <p:cNvSpPr>
            <a:spLocks noGrp="1"/>
          </p:cNvSpPr>
          <p:nvPr>
            <p:ph type="ftr" sz="quarter" idx="3"/>
          </p:nvPr>
        </p:nvSpPr>
        <p:spPr>
          <a:xfrm>
            <a:off x="839788" y="6344981"/>
            <a:ext cx="4833425" cy="365125"/>
          </a:xfrm>
          <a:prstGeom prst="rect">
            <a:avLst/>
          </a:prstGeom>
        </p:spPr>
        <p:txBody>
          <a:bodyPr vert="horz" lIns="0" tIns="45720" rIns="0" bIns="45720" rtlCol="0" anchor="ctr"/>
          <a:lstStyle>
            <a:lvl1pPr algn="l">
              <a:defRPr sz="1200">
                <a:solidFill>
                  <a:schemeClr val="tx1"/>
                </a:solidFill>
              </a:defRPr>
            </a:lvl1pPr>
          </a:lstStyle>
          <a:p>
            <a:r>
              <a:rPr lang="nl-BE"/>
              <a:t>Digitaal Vlaanderen</a:t>
            </a:r>
          </a:p>
        </p:txBody>
      </p:sp>
      <p:sp>
        <p:nvSpPr>
          <p:cNvPr id="6" name="Tijdelijke aanduiding voor dianummer 5">
            <a:extLst>
              <a:ext uri="{FF2B5EF4-FFF2-40B4-BE49-F238E27FC236}">
                <a16:creationId xmlns:a16="http://schemas.microsoft.com/office/drawing/2014/main" id="{C9B68AD4-8EA5-4A62-B9A6-94440AE0121A}"/>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solidFill>
                  <a:schemeClr val="tx1"/>
                </a:solidFill>
                <a:latin typeface="+mj-lt"/>
              </a:defRPr>
            </a:lvl1pPr>
          </a:lstStyle>
          <a:p>
            <a:fld id="{1EABE038-A425-4CC0-917A-1DC3ED725B2E}" type="slidenum">
              <a:rPr lang="nl-BE" smtClean="0"/>
              <a:pPr/>
              <a:t>‹nr.›</a:t>
            </a:fld>
            <a:endParaRPr lang="nl-BE"/>
          </a:p>
        </p:txBody>
      </p:sp>
      <p:sp>
        <p:nvSpPr>
          <p:cNvPr id="7" name="Rechthoek 6">
            <a:extLst>
              <a:ext uri="{FF2B5EF4-FFF2-40B4-BE49-F238E27FC236}">
                <a16:creationId xmlns:a16="http://schemas.microsoft.com/office/drawing/2014/main" id="{40003012-7043-4113-8641-7860C8DEC246}"/>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Tree>
    <p:extLst>
      <p:ext uri="{BB962C8B-B14F-4D97-AF65-F5344CB8AC3E}">
        <p14:creationId xmlns:p14="http://schemas.microsoft.com/office/powerpoint/2010/main" val="123674967"/>
      </p:ext>
    </p:extLst>
  </p:cSld>
  <p:clrMap bg1="lt1" tx1="dk1" bg2="lt2" tx2="dk2" accent1="accent1" accent2="accent2" accent3="accent3" accent4="accent4" accent5="accent5" accent6="accent6" hlink="hlink" folHlink="folHlink"/>
  <p:sldLayoutIdLst>
    <p:sldLayoutId id="2147484108" r:id="rId1"/>
    <p:sldLayoutId id="2147484109" r:id="rId2"/>
    <p:sldLayoutId id="2147484110" r:id="rId3"/>
    <p:sldLayoutId id="2147484111" r:id="rId4"/>
    <p:sldLayoutId id="2147484112" r:id="rId5"/>
    <p:sldLayoutId id="2147484113" r:id="rId6"/>
    <p:sldLayoutId id="2147484114" r:id="rId7"/>
    <p:sldLayoutId id="2147484115" r:id="rId8"/>
    <p:sldLayoutId id="2147484116" r:id="rId9"/>
    <p:sldLayoutId id="2147484117" r:id="rId10"/>
    <p:sldLayoutId id="2147484118" r:id="rId11"/>
    <p:sldLayoutId id="2147484119" r:id="rId12"/>
    <p:sldLayoutId id="2147484120" r:id="rId13"/>
    <p:sldLayoutId id="2147484121" r:id="rId14"/>
    <p:sldLayoutId id="2147484122" r:id="rId15"/>
    <p:sldLayoutId id="2147484123" r:id="rId16"/>
    <p:sldLayoutId id="2147484124" r:id="rId17"/>
    <p:sldLayoutId id="2147484125" r:id="rId18"/>
    <p:sldLayoutId id="2147484126" r:id="rId19"/>
    <p:sldLayoutId id="2147484127" r:id="rId20"/>
    <p:sldLayoutId id="2147484128" r:id="rId21"/>
    <p:sldLayoutId id="2147484129" r:id="rId22"/>
    <p:sldLayoutId id="2147484130" r:id="rId23"/>
    <p:sldLayoutId id="2147484131" r:id="rId24"/>
    <p:sldLayoutId id="2147484132" r:id="rId25"/>
    <p:sldLayoutId id="2147484133" r:id="rId26"/>
    <p:sldLayoutId id="2147483710" r:id="rId27"/>
    <p:sldLayoutId id="2147483712" r:id="rId28"/>
    <p:sldLayoutId id="2147483713" r:id="rId29"/>
    <p:sldLayoutId id="2147483714" r:id="rId30"/>
    <p:sldLayoutId id="2147483715" r:id="rId31"/>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914400" rtl="0" eaLnBrk="1" latinLnBrk="0" hangingPunct="1">
        <a:lnSpc>
          <a:spcPct val="90000"/>
        </a:lnSpc>
        <a:spcBef>
          <a:spcPct val="0"/>
        </a:spcBef>
        <a:buNone/>
        <a:defRPr sz="3600" b="1" u="none" kern="1200" baseline="0">
          <a:solidFill>
            <a:schemeClr val="tx1"/>
          </a:solidFill>
          <a:uFill>
            <a:solidFill>
              <a:schemeClr val="accent1"/>
            </a:solidFill>
          </a:uFill>
          <a:latin typeface="+mj-lt"/>
          <a:ea typeface="+mj-ea"/>
          <a:cs typeface="+mj-cs"/>
        </a:defRPr>
      </a:lvl1pPr>
    </p:titleStyle>
    <p:bodyStyle>
      <a:lvl1pPr marL="0" indent="0" algn="l" defTabSz="914400" rtl="0" eaLnBrk="1" latinLnBrk="0" hangingPunct="1">
        <a:lnSpc>
          <a:spcPct val="90000"/>
        </a:lnSpc>
        <a:spcBef>
          <a:spcPts val="1000"/>
        </a:spcBef>
        <a:spcAft>
          <a:spcPts val="0"/>
        </a:spcAft>
        <a:buFont typeface="Arial" panose="020B0604020202020204" pitchFamily="34" charset="0"/>
        <a:buNone/>
        <a:defRPr sz="2400" u="none" kern="1200" baseline="0">
          <a:solidFill>
            <a:schemeClr val="tx1"/>
          </a:solidFill>
          <a:uFill>
            <a:solidFill>
              <a:schemeClr val="accent1"/>
            </a:solidFill>
          </a:uFill>
          <a:latin typeface="+mn-lt"/>
          <a:ea typeface="+mn-ea"/>
          <a:cs typeface="+mn-cs"/>
        </a:defRPr>
      </a:lvl1pPr>
      <a:lvl2pPr marL="360000" indent="-228600" algn="l" defTabSz="914400" rtl="0" eaLnBrk="1" latinLnBrk="0" hangingPunct="1">
        <a:lnSpc>
          <a:spcPct val="90000"/>
        </a:lnSpc>
        <a:spcBef>
          <a:spcPts val="500"/>
        </a:spcBef>
        <a:buClr>
          <a:schemeClr val="tx1"/>
        </a:buClr>
        <a:buSzPct val="100000"/>
        <a:buFont typeface="Wingdings" panose="05000000000000000000" pitchFamily="2" charset="2"/>
        <a:buChar char="§"/>
        <a:defRPr sz="2000" u="none" kern="1200" baseline="0">
          <a:solidFill>
            <a:schemeClr val="tx1"/>
          </a:solidFill>
          <a:uFill>
            <a:solidFill>
              <a:schemeClr val="accent1"/>
            </a:solidFill>
          </a:uFill>
          <a:latin typeface="+mn-lt"/>
          <a:ea typeface="+mn-ea"/>
          <a:cs typeface="+mn-cs"/>
        </a:defRPr>
      </a:lvl2pPr>
      <a:lvl3pPr marL="648000" indent="-228600" algn="l" defTabSz="914400" rtl="0" eaLnBrk="1" latinLnBrk="0" hangingPunct="1">
        <a:lnSpc>
          <a:spcPct val="90000"/>
        </a:lnSpc>
        <a:spcBef>
          <a:spcPts val="500"/>
        </a:spcBef>
        <a:buClr>
          <a:schemeClr val="tx2"/>
        </a:buClr>
        <a:buSzPct val="100000"/>
        <a:buFont typeface="Wingdings" panose="05000000000000000000" pitchFamily="2" charset="2"/>
        <a:buChar char="§"/>
        <a:defRPr sz="1800" b="0" u="none" kern="1200" baseline="0">
          <a:solidFill>
            <a:schemeClr val="tx1"/>
          </a:solidFill>
          <a:uFill>
            <a:solidFill>
              <a:schemeClr val="accent3"/>
            </a:solidFill>
          </a:uFill>
          <a:latin typeface="+mn-lt"/>
          <a:ea typeface="+mn-ea"/>
          <a:cs typeface="+mn-cs"/>
        </a:defRPr>
      </a:lvl3pPr>
      <a:lvl4pPr marL="936000" indent="-228600" algn="l" defTabSz="914400" rtl="0" eaLnBrk="1" latinLnBrk="0" hangingPunct="1">
        <a:lnSpc>
          <a:spcPct val="90000"/>
        </a:lnSpc>
        <a:spcBef>
          <a:spcPts val="500"/>
        </a:spcBef>
        <a:buClr>
          <a:schemeClr val="tx2"/>
        </a:buClr>
        <a:buSzPct val="100000"/>
        <a:buFont typeface="Wingdings" panose="05000000000000000000" pitchFamily="2" charset="2"/>
        <a:buChar char="§"/>
        <a:defRPr sz="1600" u="none" kern="1200" baseline="0">
          <a:solidFill>
            <a:schemeClr val="tx1"/>
          </a:solidFill>
          <a:uFill>
            <a:solidFill>
              <a:schemeClr val="accent3"/>
            </a:solidFill>
          </a:uFill>
          <a:latin typeface="+mn-lt"/>
          <a:ea typeface="+mn-ea"/>
          <a:cs typeface="+mn-cs"/>
        </a:defRPr>
      </a:lvl4pPr>
      <a:lvl5pPr marL="1224000" indent="-228600" algn="l" defTabSz="914400" rtl="0" eaLnBrk="1" latinLnBrk="0" hangingPunct="1">
        <a:lnSpc>
          <a:spcPct val="90000"/>
        </a:lnSpc>
        <a:spcBef>
          <a:spcPts val="500"/>
        </a:spcBef>
        <a:buClr>
          <a:schemeClr val="accent2"/>
        </a:buClr>
        <a:buSzPct val="100000"/>
        <a:buFont typeface="Wingdings" panose="05000000000000000000" pitchFamily="2" charset="2"/>
        <a:buChar char="§"/>
        <a:defRPr sz="1400" b="0" u="none" kern="1200" baseline="0">
          <a:solidFill>
            <a:schemeClr val="tx1"/>
          </a:solidFill>
          <a:uFill>
            <a:solidFill>
              <a:schemeClr val="accent3"/>
            </a:solidFill>
          </a:u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nl-B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529" userDrawn="1">
          <p15:clr>
            <a:srgbClr val="F26B43"/>
          </p15:clr>
        </p15:guide>
        <p15:guide id="2" pos="7151" userDrawn="1">
          <p15:clr>
            <a:srgbClr val="F26B43"/>
          </p15:clr>
        </p15:guide>
        <p15:guide id="4" orient="horz" pos="3906" userDrawn="1">
          <p15:clr>
            <a:srgbClr val="F26B43"/>
          </p15:clr>
        </p15:guide>
        <p15:guide id="5" orient="horz" pos="1003" userDrawn="1">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jdelijke aanduiding voor titel 1">
            <a:extLst>
              <a:ext uri="{FF2B5EF4-FFF2-40B4-BE49-F238E27FC236}">
                <a16:creationId xmlns:a16="http://schemas.microsoft.com/office/drawing/2014/main" id="{C15B9B0B-9FF8-4AB2-91EC-BFD234DA0A74}"/>
              </a:ext>
            </a:extLst>
          </p:cNvPr>
          <p:cNvSpPr>
            <a:spLocks noGrp="1"/>
          </p:cNvSpPr>
          <p:nvPr>
            <p:ph type="title"/>
          </p:nvPr>
        </p:nvSpPr>
        <p:spPr>
          <a:xfrm>
            <a:off x="838200" y="365126"/>
            <a:ext cx="10515600" cy="1275018"/>
          </a:xfrm>
          <a:prstGeom prst="rect">
            <a:avLst/>
          </a:prstGeom>
        </p:spPr>
        <p:txBody>
          <a:bodyPr vert="horz" lIns="0" tIns="45720" rIns="0" bIns="45720" rtlCol="0" anchor="ctr">
            <a:normAutofit/>
          </a:bodyPr>
          <a:lstStyle/>
          <a:p>
            <a:r>
              <a:rPr lang="nl-NL"/>
              <a:t>Klik om stijl te bewerken</a:t>
            </a:r>
            <a:endParaRPr lang="nl-BE"/>
          </a:p>
        </p:txBody>
      </p:sp>
      <p:sp>
        <p:nvSpPr>
          <p:cNvPr id="3" name="Tijdelijke aanduiding voor tekst 2">
            <a:extLst>
              <a:ext uri="{FF2B5EF4-FFF2-40B4-BE49-F238E27FC236}">
                <a16:creationId xmlns:a16="http://schemas.microsoft.com/office/drawing/2014/main" id="{07AD4BAC-B767-43E5-8F16-E582C148C414}"/>
              </a:ext>
            </a:extLst>
          </p:cNvPr>
          <p:cNvSpPr>
            <a:spLocks noGrp="1"/>
          </p:cNvSpPr>
          <p:nvPr>
            <p:ph type="body" idx="1"/>
          </p:nvPr>
        </p:nvSpPr>
        <p:spPr>
          <a:xfrm>
            <a:off x="838200" y="1825625"/>
            <a:ext cx="10515600" cy="4351338"/>
          </a:xfrm>
          <a:prstGeom prst="rect">
            <a:avLst/>
          </a:prstGeom>
        </p:spPr>
        <p:txBody>
          <a:bodyPr vert="horz" lIns="0" tIns="45720" rIns="0" bIns="45720" rtlCol="0">
            <a:normAutofit/>
          </a:body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5" name="Tijdelijke aanduiding voor voettekst 4">
            <a:extLst>
              <a:ext uri="{FF2B5EF4-FFF2-40B4-BE49-F238E27FC236}">
                <a16:creationId xmlns:a16="http://schemas.microsoft.com/office/drawing/2014/main" id="{CD5D5524-E479-4197-9F64-1F54DAFF6058}"/>
              </a:ext>
            </a:extLst>
          </p:cNvPr>
          <p:cNvSpPr>
            <a:spLocks noGrp="1"/>
          </p:cNvSpPr>
          <p:nvPr>
            <p:ph type="ftr" sz="quarter" idx="3"/>
          </p:nvPr>
        </p:nvSpPr>
        <p:spPr>
          <a:xfrm>
            <a:off x="839788" y="6344981"/>
            <a:ext cx="4833425" cy="365125"/>
          </a:xfrm>
          <a:prstGeom prst="rect">
            <a:avLst/>
          </a:prstGeom>
        </p:spPr>
        <p:txBody>
          <a:bodyPr vert="horz" lIns="0" tIns="45720" rIns="0" bIns="45720" rtlCol="0" anchor="ctr"/>
          <a:lstStyle>
            <a:lvl1pPr algn="l">
              <a:defRPr sz="1200">
                <a:solidFill>
                  <a:schemeClr val="tx1"/>
                </a:solidFill>
              </a:defRPr>
            </a:lvl1pPr>
          </a:lstStyle>
          <a:p>
            <a:r>
              <a:rPr lang="nl-BE"/>
              <a:t>Digitaal Vlaanderen</a:t>
            </a:r>
          </a:p>
        </p:txBody>
      </p:sp>
      <p:sp>
        <p:nvSpPr>
          <p:cNvPr id="6" name="Tijdelijke aanduiding voor dianummer 5">
            <a:extLst>
              <a:ext uri="{FF2B5EF4-FFF2-40B4-BE49-F238E27FC236}">
                <a16:creationId xmlns:a16="http://schemas.microsoft.com/office/drawing/2014/main" id="{C9B68AD4-8EA5-4A62-B9A6-94440AE0121A}"/>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solidFill>
                  <a:schemeClr val="tx1"/>
                </a:solidFill>
                <a:latin typeface="+mj-lt"/>
              </a:defRPr>
            </a:lvl1pPr>
          </a:lstStyle>
          <a:p>
            <a:fld id="{1EABE038-A425-4CC0-917A-1DC3ED725B2E}" type="slidenum">
              <a:rPr lang="nl-BE" smtClean="0"/>
              <a:pPr/>
              <a:t>‹nr.›</a:t>
            </a:fld>
            <a:endParaRPr lang="nl-BE"/>
          </a:p>
        </p:txBody>
      </p:sp>
      <p:sp>
        <p:nvSpPr>
          <p:cNvPr id="7" name="Rechthoek 6">
            <a:extLst>
              <a:ext uri="{FF2B5EF4-FFF2-40B4-BE49-F238E27FC236}">
                <a16:creationId xmlns:a16="http://schemas.microsoft.com/office/drawing/2014/main" id="{40003012-7043-4113-8641-7860C8DEC246}"/>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Tree>
    <p:extLst>
      <p:ext uri="{BB962C8B-B14F-4D97-AF65-F5344CB8AC3E}">
        <p14:creationId xmlns:p14="http://schemas.microsoft.com/office/powerpoint/2010/main" val="2504411214"/>
      </p:ext>
    </p:extLst>
  </p:cSld>
  <p:clrMap bg1="lt1" tx1="dk1" bg2="lt2" tx2="dk2" accent1="accent1" accent2="accent2" accent3="accent3" accent4="accent4" accent5="accent5" accent6="accent6" hlink="hlink" folHlink="folHlink"/>
  <p:sldLayoutIdLst>
    <p:sldLayoutId id="2147484136" r:id="rId1"/>
    <p:sldLayoutId id="2147484137" r:id="rId2"/>
    <p:sldLayoutId id="2147484138" r:id="rId3"/>
    <p:sldLayoutId id="2147484139" r:id="rId4"/>
    <p:sldLayoutId id="2147484140" r:id="rId5"/>
    <p:sldLayoutId id="2147484141" r:id="rId6"/>
    <p:sldLayoutId id="2147484142" r:id="rId7"/>
    <p:sldLayoutId id="2147484143" r:id="rId8"/>
    <p:sldLayoutId id="2147484334" r:id="rId9"/>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914400" rtl="0" eaLnBrk="1" latinLnBrk="0" hangingPunct="1">
        <a:lnSpc>
          <a:spcPct val="90000"/>
        </a:lnSpc>
        <a:spcBef>
          <a:spcPct val="0"/>
        </a:spcBef>
        <a:buNone/>
        <a:defRPr sz="3600" b="1" u="none" kern="1200" baseline="0">
          <a:solidFill>
            <a:schemeClr val="tx1"/>
          </a:solidFill>
          <a:uFill>
            <a:solidFill>
              <a:schemeClr val="accent1"/>
            </a:solidFill>
          </a:uFill>
          <a:latin typeface="+mj-lt"/>
          <a:ea typeface="+mj-ea"/>
          <a:cs typeface="+mj-cs"/>
        </a:defRPr>
      </a:lvl1pPr>
    </p:titleStyle>
    <p:bodyStyle>
      <a:lvl1pPr marL="0" indent="0" algn="l" defTabSz="914400" rtl="0" eaLnBrk="1" latinLnBrk="0" hangingPunct="1">
        <a:lnSpc>
          <a:spcPct val="90000"/>
        </a:lnSpc>
        <a:spcBef>
          <a:spcPts val="1000"/>
        </a:spcBef>
        <a:spcAft>
          <a:spcPts val="0"/>
        </a:spcAft>
        <a:buFont typeface="Arial" panose="020B0604020202020204" pitchFamily="34" charset="0"/>
        <a:buNone/>
        <a:defRPr sz="2400" u="none" kern="1200" baseline="0">
          <a:solidFill>
            <a:schemeClr val="tx1"/>
          </a:solidFill>
          <a:uFill>
            <a:solidFill>
              <a:schemeClr val="accent1"/>
            </a:solidFill>
          </a:uFill>
          <a:latin typeface="+mn-lt"/>
          <a:ea typeface="+mn-ea"/>
          <a:cs typeface="+mn-cs"/>
        </a:defRPr>
      </a:lvl1pPr>
      <a:lvl2pPr marL="360000" indent="-228600" algn="l" defTabSz="914400" rtl="0" eaLnBrk="1" latinLnBrk="0" hangingPunct="1">
        <a:lnSpc>
          <a:spcPct val="90000"/>
        </a:lnSpc>
        <a:spcBef>
          <a:spcPts val="500"/>
        </a:spcBef>
        <a:buClr>
          <a:schemeClr val="tx1"/>
        </a:buClr>
        <a:buSzPct val="100000"/>
        <a:buFont typeface="Wingdings" panose="05000000000000000000" pitchFamily="2" charset="2"/>
        <a:buChar char="§"/>
        <a:defRPr sz="2000" u="none" kern="1200" baseline="0">
          <a:solidFill>
            <a:schemeClr val="tx1"/>
          </a:solidFill>
          <a:uFill>
            <a:solidFill>
              <a:schemeClr val="accent1"/>
            </a:solidFill>
          </a:uFill>
          <a:latin typeface="+mn-lt"/>
          <a:ea typeface="+mn-ea"/>
          <a:cs typeface="+mn-cs"/>
        </a:defRPr>
      </a:lvl2pPr>
      <a:lvl3pPr marL="648000" indent="-228600" algn="l" defTabSz="914400" rtl="0" eaLnBrk="1" latinLnBrk="0" hangingPunct="1">
        <a:lnSpc>
          <a:spcPct val="90000"/>
        </a:lnSpc>
        <a:spcBef>
          <a:spcPts val="500"/>
        </a:spcBef>
        <a:buClr>
          <a:schemeClr val="tx2"/>
        </a:buClr>
        <a:buSzPct val="100000"/>
        <a:buFont typeface="Wingdings" panose="05000000000000000000" pitchFamily="2" charset="2"/>
        <a:buChar char="§"/>
        <a:defRPr sz="1800" b="0" u="none" kern="1200" baseline="0">
          <a:solidFill>
            <a:schemeClr val="tx1"/>
          </a:solidFill>
          <a:uFill>
            <a:solidFill>
              <a:schemeClr val="accent3"/>
            </a:solidFill>
          </a:uFill>
          <a:latin typeface="+mn-lt"/>
          <a:ea typeface="+mn-ea"/>
          <a:cs typeface="+mn-cs"/>
        </a:defRPr>
      </a:lvl3pPr>
      <a:lvl4pPr marL="936000" indent="-228600" algn="l" defTabSz="914400" rtl="0" eaLnBrk="1" latinLnBrk="0" hangingPunct="1">
        <a:lnSpc>
          <a:spcPct val="90000"/>
        </a:lnSpc>
        <a:spcBef>
          <a:spcPts val="500"/>
        </a:spcBef>
        <a:buClr>
          <a:schemeClr val="tx2"/>
        </a:buClr>
        <a:buSzPct val="100000"/>
        <a:buFont typeface="Wingdings" panose="05000000000000000000" pitchFamily="2" charset="2"/>
        <a:buChar char="§"/>
        <a:defRPr sz="1600" u="none" kern="1200" baseline="0">
          <a:solidFill>
            <a:schemeClr val="tx1"/>
          </a:solidFill>
          <a:uFill>
            <a:solidFill>
              <a:schemeClr val="accent3"/>
            </a:solidFill>
          </a:uFill>
          <a:latin typeface="+mn-lt"/>
          <a:ea typeface="+mn-ea"/>
          <a:cs typeface="+mn-cs"/>
        </a:defRPr>
      </a:lvl4pPr>
      <a:lvl5pPr marL="1224000" indent="-228600" algn="l" defTabSz="914400" rtl="0" eaLnBrk="1" latinLnBrk="0" hangingPunct="1">
        <a:lnSpc>
          <a:spcPct val="90000"/>
        </a:lnSpc>
        <a:spcBef>
          <a:spcPts val="500"/>
        </a:spcBef>
        <a:buClr>
          <a:schemeClr val="accent2"/>
        </a:buClr>
        <a:buSzPct val="100000"/>
        <a:buFont typeface="Wingdings" panose="05000000000000000000" pitchFamily="2" charset="2"/>
        <a:buChar char="§"/>
        <a:defRPr sz="1400" b="0" u="none" kern="1200" baseline="0">
          <a:solidFill>
            <a:schemeClr val="tx1"/>
          </a:solidFill>
          <a:uFill>
            <a:solidFill>
              <a:schemeClr val="accent3"/>
            </a:solidFill>
          </a:u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nl-B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529">
          <p15:clr>
            <a:srgbClr val="F26B43"/>
          </p15:clr>
        </p15:guide>
        <p15:guide id="2" pos="7151">
          <p15:clr>
            <a:srgbClr val="F26B43"/>
          </p15:clr>
        </p15:guide>
        <p15:guide id="4" orient="horz" pos="3906">
          <p15:clr>
            <a:srgbClr val="F26B43"/>
          </p15:clr>
        </p15:guide>
        <p15:guide id="5" orient="horz" pos="1139">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jdelijke aanduiding voor titel 1">
            <a:extLst>
              <a:ext uri="{FF2B5EF4-FFF2-40B4-BE49-F238E27FC236}">
                <a16:creationId xmlns:a16="http://schemas.microsoft.com/office/drawing/2014/main" id="{C15B9B0B-9FF8-4AB2-91EC-BFD234DA0A74}"/>
              </a:ext>
            </a:extLst>
          </p:cNvPr>
          <p:cNvSpPr>
            <a:spLocks noGrp="1"/>
          </p:cNvSpPr>
          <p:nvPr>
            <p:ph type="title"/>
          </p:nvPr>
        </p:nvSpPr>
        <p:spPr>
          <a:xfrm>
            <a:off x="838200" y="365126"/>
            <a:ext cx="10515600" cy="1084262"/>
          </a:xfrm>
          <a:prstGeom prst="rect">
            <a:avLst/>
          </a:prstGeom>
        </p:spPr>
        <p:txBody>
          <a:bodyPr vert="horz" lIns="0" tIns="45720" rIns="0" bIns="45720" rtlCol="0" anchor="ctr">
            <a:normAutofit/>
          </a:bodyPr>
          <a:lstStyle/>
          <a:p>
            <a:r>
              <a:rPr lang="nl-NL"/>
              <a:t>Klik om stijl te bewerken</a:t>
            </a:r>
            <a:endParaRPr lang="nl-BE"/>
          </a:p>
        </p:txBody>
      </p:sp>
      <p:sp>
        <p:nvSpPr>
          <p:cNvPr id="3" name="Tijdelijke aanduiding voor tekst 2">
            <a:extLst>
              <a:ext uri="{FF2B5EF4-FFF2-40B4-BE49-F238E27FC236}">
                <a16:creationId xmlns:a16="http://schemas.microsoft.com/office/drawing/2014/main" id="{07AD4BAC-B767-43E5-8F16-E582C148C414}"/>
              </a:ext>
            </a:extLst>
          </p:cNvPr>
          <p:cNvSpPr>
            <a:spLocks noGrp="1"/>
          </p:cNvSpPr>
          <p:nvPr>
            <p:ph type="body" idx="1"/>
          </p:nvPr>
        </p:nvSpPr>
        <p:spPr>
          <a:xfrm>
            <a:off x="838200" y="1592263"/>
            <a:ext cx="10515600" cy="4584700"/>
          </a:xfrm>
          <a:prstGeom prst="rect">
            <a:avLst/>
          </a:prstGeom>
        </p:spPr>
        <p:txBody>
          <a:bodyPr vert="horz" lIns="0" tIns="45720" rIns="0" bIns="45720" rtlCol="0">
            <a:normAutofit/>
          </a:body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5" name="Tijdelijke aanduiding voor voettekst 4">
            <a:extLst>
              <a:ext uri="{FF2B5EF4-FFF2-40B4-BE49-F238E27FC236}">
                <a16:creationId xmlns:a16="http://schemas.microsoft.com/office/drawing/2014/main" id="{CD5D5524-E479-4197-9F64-1F54DAFF6058}"/>
              </a:ext>
            </a:extLst>
          </p:cNvPr>
          <p:cNvSpPr>
            <a:spLocks noGrp="1"/>
          </p:cNvSpPr>
          <p:nvPr>
            <p:ph type="ftr" sz="quarter" idx="3"/>
          </p:nvPr>
        </p:nvSpPr>
        <p:spPr>
          <a:xfrm>
            <a:off x="839788" y="6344981"/>
            <a:ext cx="4833425" cy="365125"/>
          </a:xfrm>
          <a:prstGeom prst="rect">
            <a:avLst/>
          </a:prstGeom>
        </p:spPr>
        <p:txBody>
          <a:bodyPr vert="horz" lIns="0" tIns="45720" rIns="0" bIns="45720" rtlCol="0" anchor="ctr"/>
          <a:lstStyle>
            <a:lvl1pPr algn="l">
              <a:defRPr sz="1200">
                <a:solidFill>
                  <a:schemeClr val="tx1"/>
                </a:solidFill>
              </a:defRPr>
            </a:lvl1pPr>
          </a:lstStyle>
          <a:p>
            <a:r>
              <a:rPr lang="nl-BE"/>
              <a:t>Digitaal Vlaanderen</a:t>
            </a:r>
          </a:p>
        </p:txBody>
      </p:sp>
      <p:sp>
        <p:nvSpPr>
          <p:cNvPr id="6" name="Tijdelijke aanduiding voor dianummer 5">
            <a:extLst>
              <a:ext uri="{FF2B5EF4-FFF2-40B4-BE49-F238E27FC236}">
                <a16:creationId xmlns:a16="http://schemas.microsoft.com/office/drawing/2014/main" id="{C9B68AD4-8EA5-4A62-B9A6-94440AE0121A}"/>
              </a:ext>
            </a:extLst>
          </p:cNvPr>
          <p:cNvSpPr>
            <a:spLocks noGrp="1"/>
          </p:cNvSpPr>
          <p:nvPr>
            <p:ph type="sldNum" sz="quarter" idx="4"/>
          </p:nvPr>
        </p:nvSpPr>
        <p:spPr>
          <a:xfrm>
            <a:off x="10514012" y="6344982"/>
            <a:ext cx="838200" cy="365125"/>
          </a:xfrm>
          <a:prstGeom prst="rect">
            <a:avLst/>
          </a:prstGeom>
        </p:spPr>
        <p:txBody>
          <a:bodyPr vert="horz" lIns="0" tIns="45720" rIns="0" bIns="45720" rtlCol="0" anchor="ctr"/>
          <a:lstStyle>
            <a:lvl1pPr algn="r">
              <a:defRPr sz="1200" b="1">
                <a:solidFill>
                  <a:schemeClr val="tx1"/>
                </a:solidFill>
                <a:latin typeface="+mj-lt"/>
              </a:defRPr>
            </a:lvl1pPr>
          </a:lstStyle>
          <a:p>
            <a:fld id="{1EABE038-A425-4CC0-917A-1DC3ED725B2E}" type="slidenum">
              <a:rPr lang="nl-BE" smtClean="0"/>
              <a:pPr/>
              <a:t>‹nr.›</a:t>
            </a:fld>
            <a:endParaRPr lang="nl-BE"/>
          </a:p>
        </p:txBody>
      </p:sp>
      <p:sp>
        <p:nvSpPr>
          <p:cNvPr id="7" name="Rechthoek 6">
            <a:extLst>
              <a:ext uri="{FF2B5EF4-FFF2-40B4-BE49-F238E27FC236}">
                <a16:creationId xmlns:a16="http://schemas.microsoft.com/office/drawing/2014/main" id="{40003012-7043-4113-8641-7860C8DEC246}"/>
              </a:ext>
            </a:extLst>
          </p:cNvPr>
          <p:cNvSpPr/>
          <p:nvPr userDrawn="1"/>
        </p:nvSpPr>
        <p:spPr>
          <a:xfrm>
            <a:off x="0" y="0"/>
            <a:ext cx="219456" cy="6858000"/>
          </a:xfrm>
          <a:prstGeom prst="rect">
            <a:avLst/>
          </a:prstGeom>
          <a:solidFill>
            <a:srgbClr val="FFE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Tree>
    <p:extLst>
      <p:ext uri="{BB962C8B-B14F-4D97-AF65-F5344CB8AC3E}">
        <p14:creationId xmlns:p14="http://schemas.microsoft.com/office/powerpoint/2010/main" val="123674967"/>
      </p:ext>
    </p:extLst>
  </p:cSld>
  <p:clrMap bg1="lt1" tx1="dk1" bg2="lt2" tx2="dk2" accent1="accent1" accent2="accent2" accent3="accent3" accent4="accent4" accent5="accent5" accent6="accent6" hlink="hlink" folHlink="folHlink"/>
  <p:sldLayoutIdLst>
    <p:sldLayoutId id="2147484348" r:id="rId1"/>
    <p:sldLayoutId id="2147484349" r:id="rId2"/>
    <p:sldLayoutId id="2147484350" r:id="rId3"/>
    <p:sldLayoutId id="2147484351" r:id="rId4"/>
    <p:sldLayoutId id="2147484352" r:id="rId5"/>
    <p:sldLayoutId id="2147484353" r:id="rId6"/>
    <p:sldLayoutId id="2147484354" r:id="rId7"/>
    <p:sldLayoutId id="2147484355" r:id="rId8"/>
    <p:sldLayoutId id="2147484356" r:id="rId9"/>
    <p:sldLayoutId id="2147484357" r:id="rId10"/>
    <p:sldLayoutId id="2147484358" r:id="rId11"/>
    <p:sldLayoutId id="2147484359" r:id="rId12"/>
    <p:sldLayoutId id="2147484360" r:id="rId13"/>
    <p:sldLayoutId id="2147484361" r:id="rId14"/>
    <p:sldLayoutId id="2147484362" r:id="rId15"/>
    <p:sldLayoutId id="2147484363" r:id="rId16"/>
    <p:sldLayoutId id="2147484364" r:id="rId17"/>
    <p:sldLayoutId id="2147484365" r:id="rId18"/>
    <p:sldLayoutId id="2147484366" r:id="rId19"/>
    <p:sldLayoutId id="2147484367" r:id="rId20"/>
    <p:sldLayoutId id="2147484368" r:id="rId21"/>
    <p:sldLayoutId id="2147484369" r:id="rId22"/>
    <p:sldLayoutId id="2147484370" r:id="rId23"/>
    <p:sldLayoutId id="2147484371" r:id="rId24"/>
    <p:sldLayoutId id="2147484372" r:id="rId25"/>
    <p:sldLayoutId id="2147484373" r:id="rId26"/>
    <p:sldLayoutId id="2147484374" r:id="rId27"/>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914400" rtl="0" eaLnBrk="1" latinLnBrk="0" hangingPunct="1">
        <a:lnSpc>
          <a:spcPct val="90000"/>
        </a:lnSpc>
        <a:spcBef>
          <a:spcPct val="0"/>
        </a:spcBef>
        <a:buNone/>
        <a:defRPr sz="3600" b="1" u="none" kern="1200" baseline="0">
          <a:solidFill>
            <a:schemeClr val="tx1"/>
          </a:solidFill>
          <a:uFill>
            <a:solidFill>
              <a:schemeClr val="accent1"/>
            </a:solidFill>
          </a:uFill>
          <a:latin typeface="+mj-lt"/>
          <a:ea typeface="+mj-ea"/>
          <a:cs typeface="+mj-cs"/>
        </a:defRPr>
      </a:lvl1pPr>
    </p:titleStyle>
    <p:bodyStyle>
      <a:lvl1pPr marL="0" indent="0" algn="l" defTabSz="914400" rtl="0" eaLnBrk="1" latinLnBrk="0" hangingPunct="1">
        <a:lnSpc>
          <a:spcPct val="90000"/>
        </a:lnSpc>
        <a:spcBef>
          <a:spcPts val="1000"/>
        </a:spcBef>
        <a:spcAft>
          <a:spcPts val="0"/>
        </a:spcAft>
        <a:buFont typeface="Arial" panose="020B0604020202020204" pitchFamily="34" charset="0"/>
        <a:buNone/>
        <a:defRPr sz="2400" u="none" kern="1200" baseline="0">
          <a:solidFill>
            <a:schemeClr val="tx1"/>
          </a:solidFill>
          <a:uFill>
            <a:solidFill>
              <a:schemeClr val="accent1"/>
            </a:solidFill>
          </a:uFill>
          <a:latin typeface="+mn-lt"/>
          <a:ea typeface="+mn-ea"/>
          <a:cs typeface="+mn-cs"/>
        </a:defRPr>
      </a:lvl1pPr>
      <a:lvl2pPr marL="360000" indent="-228600" algn="l" defTabSz="914400" rtl="0" eaLnBrk="1" latinLnBrk="0" hangingPunct="1">
        <a:lnSpc>
          <a:spcPct val="90000"/>
        </a:lnSpc>
        <a:spcBef>
          <a:spcPts val="500"/>
        </a:spcBef>
        <a:buClr>
          <a:schemeClr val="tx1"/>
        </a:buClr>
        <a:buSzPct val="100000"/>
        <a:buFont typeface="Wingdings" panose="05000000000000000000" pitchFamily="2" charset="2"/>
        <a:buChar char="§"/>
        <a:defRPr sz="2000" u="none" kern="1200" baseline="0">
          <a:solidFill>
            <a:schemeClr val="tx1"/>
          </a:solidFill>
          <a:uFill>
            <a:solidFill>
              <a:schemeClr val="accent1"/>
            </a:solidFill>
          </a:uFill>
          <a:latin typeface="+mn-lt"/>
          <a:ea typeface="+mn-ea"/>
          <a:cs typeface="+mn-cs"/>
        </a:defRPr>
      </a:lvl2pPr>
      <a:lvl3pPr marL="648000" indent="-228600" algn="l" defTabSz="914400" rtl="0" eaLnBrk="1" latinLnBrk="0" hangingPunct="1">
        <a:lnSpc>
          <a:spcPct val="90000"/>
        </a:lnSpc>
        <a:spcBef>
          <a:spcPts val="500"/>
        </a:spcBef>
        <a:buClr>
          <a:schemeClr val="tx2"/>
        </a:buClr>
        <a:buSzPct val="100000"/>
        <a:buFont typeface="Wingdings" panose="05000000000000000000" pitchFamily="2" charset="2"/>
        <a:buChar char="§"/>
        <a:defRPr sz="1800" b="0" u="none" kern="1200" baseline="0">
          <a:solidFill>
            <a:schemeClr val="tx1"/>
          </a:solidFill>
          <a:uFill>
            <a:solidFill>
              <a:schemeClr val="accent3"/>
            </a:solidFill>
          </a:uFill>
          <a:latin typeface="+mn-lt"/>
          <a:ea typeface="+mn-ea"/>
          <a:cs typeface="+mn-cs"/>
        </a:defRPr>
      </a:lvl3pPr>
      <a:lvl4pPr marL="936000" indent="-228600" algn="l" defTabSz="914400" rtl="0" eaLnBrk="1" latinLnBrk="0" hangingPunct="1">
        <a:lnSpc>
          <a:spcPct val="90000"/>
        </a:lnSpc>
        <a:spcBef>
          <a:spcPts val="500"/>
        </a:spcBef>
        <a:buClr>
          <a:schemeClr val="tx2"/>
        </a:buClr>
        <a:buSzPct val="100000"/>
        <a:buFont typeface="Wingdings" panose="05000000000000000000" pitchFamily="2" charset="2"/>
        <a:buChar char="§"/>
        <a:defRPr sz="1600" u="none" kern="1200" baseline="0">
          <a:solidFill>
            <a:schemeClr val="tx1"/>
          </a:solidFill>
          <a:uFill>
            <a:solidFill>
              <a:schemeClr val="accent3"/>
            </a:solidFill>
          </a:uFill>
          <a:latin typeface="+mn-lt"/>
          <a:ea typeface="+mn-ea"/>
          <a:cs typeface="+mn-cs"/>
        </a:defRPr>
      </a:lvl4pPr>
      <a:lvl5pPr marL="1224000" indent="-228600" algn="l" defTabSz="914400" rtl="0" eaLnBrk="1" latinLnBrk="0" hangingPunct="1">
        <a:lnSpc>
          <a:spcPct val="90000"/>
        </a:lnSpc>
        <a:spcBef>
          <a:spcPts val="500"/>
        </a:spcBef>
        <a:buClr>
          <a:schemeClr val="accent2"/>
        </a:buClr>
        <a:buSzPct val="100000"/>
        <a:buFont typeface="Wingdings" panose="05000000000000000000" pitchFamily="2" charset="2"/>
        <a:buChar char="§"/>
        <a:defRPr sz="1400" b="0" u="none" kern="1200" baseline="0">
          <a:solidFill>
            <a:schemeClr val="tx1"/>
          </a:solidFill>
          <a:uFill>
            <a:solidFill>
              <a:schemeClr val="accent3"/>
            </a:solidFill>
          </a:u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nl-B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529" userDrawn="1">
          <p15:clr>
            <a:srgbClr val="F26B43"/>
          </p15:clr>
        </p15:guide>
        <p15:guide id="2" pos="7151" userDrawn="1">
          <p15:clr>
            <a:srgbClr val="F26B43"/>
          </p15:clr>
        </p15:guide>
        <p15:guide id="4" orient="horz" pos="3906" userDrawn="1">
          <p15:clr>
            <a:srgbClr val="F26B43"/>
          </p15:clr>
        </p15:guide>
        <p15:guide id="5" orient="horz" pos="1003" userDrawn="1">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jdelijke aanduiding voor titel 1">
            <a:extLst>
              <a:ext uri="{FF2B5EF4-FFF2-40B4-BE49-F238E27FC236}">
                <a16:creationId xmlns:a16="http://schemas.microsoft.com/office/drawing/2014/main" id="{C15B9B0B-9FF8-4AB2-91EC-BFD234DA0A74}"/>
              </a:ext>
            </a:extLst>
          </p:cNvPr>
          <p:cNvSpPr>
            <a:spLocks noGrp="1"/>
          </p:cNvSpPr>
          <p:nvPr>
            <p:ph type="title"/>
          </p:nvPr>
        </p:nvSpPr>
        <p:spPr>
          <a:xfrm>
            <a:off x="838200" y="365126"/>
            <a:ext cx="10515600" cy="1084262"/>
          </a:xfrm>
          <a:prstGeom prst="rect">
            <a:avLst/>
          </a:prstGeom>
        </p:spPr>
        <p:txBody>
          <a:bodyPr vert="horz" lIns="0" tIns="45720" rIns="0" bIns="45720" rtlCol="0" anchor="ctr">
            <a:normAutofit/>
          </a:bodyPr>
          <a:lstStyle/>
          <a:p>
            <a:r>
              <a:rPr lang="nl-NL"/>
              <a:t>Klik om stijl te bewerken</a:t>
            </a:r>
            <a:endParaRPr lang="nl-BE"/>
          </a:p>
        </p:txBody>
      </p:sp>
      <p:sp>
        <p:nvSpPr>
          <p:cNvPr id="3" name="Tijdelijke aanduiding voor tekst 2">
            <a:extLst>
              <a:ext uri="{FF2B5EF4-FFF2-40B4-BE49-F238E27FC236}">
                <a16:creationId xmlns:a16="http://schemas.microsoft.com/office/drawing/2014/main" id="{07AD4BAC-B767-43E5-8F16-E582C148C414}"/>
              </a:ext>
            </a:extLst>
          </p:cNvPr>
          <p:cNvSpPr>
            <a:spLocks noGrp="1"/>
          </p:cNvSpPr>
          <p:nvPr>
            <p:ph type="body" idx="1"/>
          </p:nvPr>
        </p:nvSpPr>
        <p:spPr>
          <a:xfrm>
            <a:off x="838200" y="1592263"/>
            <a:ext cx="10515600" cy="4584700"/>
          </a:xfrm>
          <a:prstGeom prst="rect">
            <a:avLst/>
          </a:prstGeom>
        </p:spPr>
        <p:txBody>
          <a:bodyPr vert="horz" lIns="0" tIns="45720" rIns="0" bIns="45720" rtlCol="0">
            <a:normAutofit/>
          </a:body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5" name="Tijdelijke aanduiding voor voettekst 4">
            <a:extLst>
              <a:ext uri="{FF2B5EF4-FFF2-40B4-BE49-F238E27FC236}">
                <a16:creationId xmlns:a16="http://schemas.microsoft.com/office/drawing/2014/main" id="{CD5D5524-E479-4197-9F64-1F54DAFF6058}"/>
              </a:ext>
            </a:extLst>
          </p:cNvPr>
          <p:cNvSpPr>
            <a:spLocks noGrp="1"/>
          </p:cNvSpPr>
          <p:nvPr>
            <p:ph type="ftr" sz="quarter" idx="3"/>
          </p:nvPr>
        </p:nvSpPr>
        <p:spPr>
          <a:xfrm>
            <a:off x="839788" y="6344982"/>
            <a:ext cx="4833425" cy="365125"/>
          </a:xfrm>
          <a:prstGeom prst="rect">
            <a:avLst/>
          </a:prstGeom>
        </p:spPr>
        <p:txBody>
          <a:bodyPr vert="horz" lIns="0" tIns="45720" rIns="0" bIns="45720" rtlCol="0" anchor="ctr"/>
          <a:lstStyle>
            <a:lvl1pPr algn="l">
              <a:defRPr sz="1200">
                <a:solidFill>
                  <a:schemeClr val="tx1"/>
                </a:solidFill>
              </a:defRPr>
            </a:lvl1pPr>
          </a:lstStyle>
          <a:p>
            <a:r>
              <a:rPr lang="nl-BE"/>
              <a:t>Digitaal Vlaanderen</a:t>
            </a:r>
          </a:p>
        </p:txBody>
      </p:sp>
      <p:sp>
        <p:nvSpPr>
          <p:cNvPr id="6" name="Tijdelijke aanduiding voor dianummer 5">
            <a:extLst>
              <a:ext uri="{FF2B5EF4-FFF2-40B4-BE49-F238E27FC236}">
                <a16:creationId xmlns:a16="http://schemas.microsoft.com/office/drawing/2014/main" id="{C9B68AD4-8EA5-4A62-B9A6-94440AE0121A}"/>
              </a:ext>
            </a:extLst>
          </p:cNvPr>
          <p:cNvSpPr>
            <a:spLocks noGrp="1"/>
          </p:cNvSpPr>
          <p:nvPr>
            <p:ph type="sldNum" sz="quarter" idx="4"/>
          </p:nvPr>
        </p:nvSpPr>
        <p:spPr>
          <a:xfrm>
            <a:off x="10514012" y="6344983"/>
            <a:ext cx="838200" cy="365125"/>
          </a:xfrm>
          <a:prstGeom prst="rect">
            <a:avLst/>
          </a:prstGeom>
        </p:spPr>
        <p:txBody>
          <a:bodyPr vert="horz" lIns="0" tIns="45720" rIns="0" bIns="45720" rtlCol="0" anchor="ctr"/>
          <a:lstStyle>
            <a:lvl1pPr algn="r">
              <a:defRPr sz="1200" b="1">
                <a:solidFill>
                  <a:schemeClr val="tx1"/>
                </a:solid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46620039"/>
      </p:ext>
    </p:extLst>
  </p:cSld>
  <p:clrMap bg1="lt1" tx1="dk1" bg2="lt2" tx2="dk2" accent1="accent1" accent2="accent2" accent3="accent3" accent4="accent4" accent5="accent5" accent6="accent6" hlink="hlink" folHlink="folHlink"/>
  <p:sldLayoutIdLst>
    <p:sldLayoutId id="2147484376" r:id="rId1"/>
    <p:sldLayoutId id="2147484377" r:id="rId2"/>
    <p:sldLayoutId id="2147484378" r:id="rId3"/>
    <p:sldLayoutId id="2147484379" r:id="rId4"/>
    <p:sldLayoutId id="2147484380" r:id="rId5"/>
    <p:sldLayoutId id="2147484381" r:id="rId6"/>
    <p:sldLayoutId id="2147484382" r:id="rId7"/>
    <p:sldLayoutId id="2147484383" r:id="rId8"/>
    <p:sldLayoutId id="2147484384" r:id="rId9"/>
    <p:sldLayoutId id="2147484385" r:id="rId10"/>
    <p:sldLayoutId id="2147484386" r:id="rId11"/>
    <p:sldLayoutId id="2147484387" r:id="rId12"/>
    <p:sldLayoutId id="2147484388" r:id="rId13"/>
    <p:sldLayoutId id="2147484389" r:id="rId14"/>
    <p:sldLayoutId id="2147484390" r:id="rId15"/>
    <p:sldLayoutId id="2147484391" r:id="rId16"/>
    <p:sldLayoutId id="2147484392" r:id="rId17"/>
    <p:sldLayoutId id="2147484393" r:id="rId18"/>
    <p:sldLayoutId id="2147484394" r:id="rId19"/>
    <p:sldLayoutId id="2147484395" r:id="rId20"/>
    <p:sldLayoutId id="2147484396" r:id="rId21"/>
    <p:sldLayoutId id="2147484397" r:id="rId22"/>
    <p:sldLayoutId id="2147484398" r:id="rId23"/>
    <p:sldLayoutId id="2147484399" r:id="rId24"/>
    <p:sldLayoutId id="2147484400" r:id="rId25"/>
    <p:sldLayoutId id="2147484401" r:id="rId26"/>
    <p:sldLayoutId id="2147484402" r:id="rId27"/>
    <p:sldLayoutId id="2147484403" r:id="rId28"/>
    <p:sldLayoutId id="2147484404" r:id="rId29"/>
    <p:sldLayoutId id="2147484449" r:id="rId30"/>
    <p:sldLayoutId id="2147484550" r:id="rId31"/>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914363" rtl="0" eaLnBrk="1" latinLnBrk="0" hangingPunct="1">
        <a:lnSpc>
          <a:spcPct val="90000"/>
        </a:lnSpc>
        <a:spcBef>
          <a:spcPct val="0"/>
        </a:spcBef>
        <a:buNone/>
        <a:defRPr sz="3600" b="1" u="none" kern="1200" baseline="0">
          <a:solidFill>
            <a:schemeClr val="tx1"/>
          </a:solidFill>
          <a:uFill>
            <a:solidFill>
              <a:schemeClr val="accent1"/>
            </a:solidFill>
          </a:uFill>
          <a:latin typeface="+mj-lt"/>
          <a:ea typeface="+mj-ea"/>
          <a:cs typeface="+mj-cs"/>
        </a:defRPr>
      </a:lvl1pPr>
    </p:titleStyle>
    <p:bodyStyle>
      <a:lvl1pPr marL="0" indent="0" algn="l" defTabSz="914363" rtl="0" eaLnBrk="1" latinLnBrk="0" hangingPunct="1">
        <a:lnSpc>
          <a:spcPct val="90000"/>
        </a:lnSpc>
        <a:spcBef>
          <a:spcPts val="1000"/>
        </a:spcBef>
        <a:spcAft>
          <a:spcPts val="0"/>
        </a:spcAft>
        <a:buFont typeface="Arial" panose="020B0604020202020204" pitchFamily="34" charset="0"/>
        <a:buNone/>
        <a:defRPr sz="2400" u="none" kern="1200" baseline="0">
          <a:solidFill>
            <a:schemeClr val="tx1"/>
          </a:solidFill>
          <a:uFill>
            <a:solidFill>
              <a:schemeClr val="accent1"/>
            </a:solidFill>
          </a:uFill>
          <a:latin typeface="+mn-lt"/>
          <a:ea typeface="+mn-ea"/>
          <a:cs typeface="+mn-cs"/>
        </a:defRPr>
      </a:lvl1pPr>
      <a:lvl2pPr marL="359986" indent="-228591" algn="l" defTabSz="914363" rtl="0" eaLnBrk="1" latinLnBrk="0" hangingPunct="1">
        <a:lnSpc>
          <a:spcPct val="90000"/>
        </a:lnSpc>
        <a:spcBef>
          <a:spcPts val="500"/>
        </a:spcBef>
        <a:buClr>
          <a:schemeClr val="tx1"/>
        </a:buClr>
        <a:buSzPct val="100000"/>
        <a:buFont typeface="Wingdings" panose="05000000000000000000" pitchFamily="2" charset="2"/>
        <a:buChar char="§"/>
        <a:defRPr sz="2000" u="none" kern="1200" baseline="0">
          <a:solidFill>
            <a:schemeClr val="tx1"/>
          </a:solidFill>
          <a:uFill>
            <a:solidFill>
              <a:schemeClr val="accent1"/>
            </a:solidFill>
          </a:uFill>
          <a:latin typeface="+mn-lt"/>
          <a:ea typeface="+mn-ea"/>
          <a:cs typeface="+mn-cs"/>
        </a:defRPr>
      </a:lvl2pPr>
      <a:lvl3pPr marL="647974" indent="-228591" algn="l" defTabSz="914363" rtl="0" eaLnBrk="1" latinLnBrk="0" hangingPunct="1">
        <a:lnSpc>
          <a:spcPct val="90000"/>
        </a:lnSpc>
        <a:spcBef>
          <a:spcPts val="500"/>
        </a:spcBef>
        <a:buClr>
          <a:schemeClr val="tx2"/>
        </a:buClr>
        <a:buSzPct val="100000"/>
        <a:buFont typeface="Wingdings" panose="05000000000000000000" pitchFamily="2" charset="2"/>
        <a:buChar char="§"/>
        <a:defRPr sz="1800" b="0" u="none" kern="1200" baseline="0">
          <a:solidFill>
            <a:schemeClr val="tx1"/>
          </a:solidFill>
          <a:uFill>
            <a:solidFill>
              <a:schemeClr val="accent3"/>
            </a:solidFill>
          </a:uFill>
          <a:latin typeface="+mn-lt"/>
          <a:ea typeface="+mn-ea"/>
          <a:cs typeface="+mn-cs"/>
        </a:defRPr>
      </a:lvl3pPr>
      <a:lvl4pPr marL="935963" indent="-228591" algn="l" defTabSz="914363" rtl="0" eaLnBrk="1" latinLnBrk="0" hangingPunct="1">
        <a:lnSpc>
          <a:spcPct val="90000"/>
        </a:lnSpc>
        <a:spcBef>
          <a:spcPts val="500"/>
        </a:spcBef>
        <a:buClr>
          <a:schemeClr val="tx2"/>
        </a:buClr>
        <a:buSzPct val="100000"/>
        <a:buFont typeface="Wingdings" panose="05000000000000000000" pitchFamily="2" charset="2"/>
        <a:buChar char="§"/>
        <a:defRPr sz="1600" u="none" kern="1200" baseline="0">
          <a:solidFill>
            <a:schemeClr val="tx1"/>
          </a:solidFill>
          <a:uFill>
            <a:solidFill>
              <a:schemeClr val="accent3"/>
            </a:solidFill>
          </a:uFill>
          <a:latin typeface="+mn-lt"/>
          <a:ea typeface="+mn-ea"/>
          <a:cs typeface="+mn-cs"/>
        </a:defRPr>
      </a:lvl4pPr>
      <a:lvl5pPr marL="1223951" indent="-228591" algn="l" defTabSz="914363" rtl="0" eaLnBrk="1" latinLnBrk="0" hangingPunct="1">
        <a:lnSpc>
          <a:spcPct val="90000"/>
        </a:lnSpc>
        <a:spcBef>
          <a:spcPts val="500"/>
        </a:spcBef>
        <a:buClr>
          <a:schemeClr val="accent2"/>
        </a:buClr>
        <a:buSzPct val="100000"/>
        <a:buFont typeface="Wingdings" panose="05000000000000000000" pitchFamily="2" charset="2"/>
        <a:buChar char="§"/>
        <a:defRPr sz="1400" b="0" u="none" kern="1200" baseline="0">
          <a:solidFill>
            <a:schemeClr val="tx1"/>
          </a:solidFill>
          <a:uFill>
            <a:solidFill>
              <a:schemeClr val="accent3"/>
            </a:solidFill>
          </a:uFill>
          <a:latin typeface="+mn-lt"/>
          <a:ea typeface="+mn-ea"/>
          <a:cs typeface="+mn-cs"/>
        </a:defRPr>
      </a:lvl5pPr>
      <a:lvl6pPr marL="2514499"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81"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63"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45"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nl-BE"/>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529">
          <p15:clr>
            <a:srgbClr val="F26B43"/>
          </p15:clr>
        </p15:guide>
        <p15:guide id="2" pos="7151">
          <p15:clr>
            <a:srgbClr val="F26B43"/>
          </p15:clr>
        </p15:guide>
        <p15:guide id="4" orient="horz" pos="3906">
          <p15:clr>
            <a:srgbClr val="F26B43"/>
          </p15:clr>
        </p15:guide>
        <p15:guide id="5" orient="horz" pos="1003">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jdelijke aanduiding voor titel 1">
            <a:extLst>
              <a:ext uri="{FF2B5EF4-FFF2-40B4-BE49-F238E27FC236}">
                <a16:creationId xmlns:a16="http://schemas.microsoft.com/office/drawing/2014/main" id="{C15B9B0B-9FF8-4AB2-91EC-BFD234DA0A74}"/>
              </a:ext>
            </a:extLst>
          </p:cNvPr>
          <p:cNvSpPr>
            <a:spLocks noGrp="1"/>
          </p:cNvSpPr>
          <p:nvPr>
            <p:ph type="title"/>
          </p:nvPr>
        </p:nvSpPr>
        <p:spPr>
          <a:xfrm>
            <a:off x="838200" y="365126"/>
            <a:ext cx="10515600" cy="1084262"/>
          </a:xfrm>
          <a:prstGeom prst="rect">
            <a:avLst/>
          </a:prstGeom>
        </p:spPr>
        <p:txBody>
          <a:bodyPr vert="horz" lIns="0" tIns="45720" rIns="0" bIns="45720" rtlCol="0" anchor="ctr">
            <a:normAutofit/>
          </a:bodyPr>
          <a:lstStyle/>
          <a:p>
            <a:r>
              <a:rPr lang="nl-NL"/>
              <a:t>Klik om stijl te bewerken</a:t>
            </a:r>
            <a:endParaRPr lang="nl-BE"/>
          </a:p>
        </p:txBody>
      </p:sp>
      <p:sp>
        <p:nvSpPr>
          <p:cNvPr id="3" name="Tijdelijke aanduiding voor tekst 2">
            <a:extLst>
              <a:ext uri="{FF2B5EF4-FFF2-40B4-BE49-F238E27FC236}">
                <a16:creationId xmlns:a16="http://schemas.microsoft.com/office/drawing/2014/main" id="{07AD4BAC-B767-43E5-8F16-E582C148C414}"/>
              </a:ext>
            </a:extLst>
          </p:cNvPr>
          <p:cNvSpPr>
            <a:spLocks noGrp="1"/>
          </p:cNvSpPr>
          <p:nvPr>
            <p:ph type="body" idx="1"/>
          </p:nvPr>
        </p:nvSpPr>
        <p:spPr>
          <a:xfrm>
            <a:off x="838200" y="1592263"/>
            <a:ext cx="10515600" cy="4584700"/>
          </a:xfrm>
          <a:prstGeom prst="rect">
            <a:avLst/>
          </a:prstGeom>
        </p:spPr>
        <p:txBody>
          <a:bodyPr vert="horz" lIns="0" tIns="45720" rIns="0" bIns="45720" rtlCol="0">
            <a:normAutofit/>
          </a:bodyPr>
          <a:lstStyle/>
          <a:p>
            <a:pPr lvl="0"/>
            <a:r>
              <a:rPr lang="nl-NL"/>
              <a:t>Eerste niveau</a:t>
            </a:r>
          </a:p>
          <a:p>
            <a:pPr lvl="1"/>
            <a:r>
              <a:rPr lang="nl-NL"/>
              <a:t>Tweede niveau</a:t>
            </a:r>
          </a:p>
          <a:p>
            <a:pPr lvl="2"/>
            <a:r>
              <a:rPr lang="nl-NL"/>
              <a:t>Derde niveau</a:t>
            </a:r>
          </a:p>
          <a:p>
            <a:pPr lvl="3"/>
            <a:r>
              <a:rPr lang="nl-NL"/>
              <a:t>Vierde niveau</a:t>
            </a:r>
          </a:p>
          <a:p>
            <a:pPr lvl="4"/>
            <a:r>
              <a:rPr lang="nl-NL"/>
              <a:t>Vijfde niveau</a:t>
            </a:r>
            <a:endParaRPr lang="nl-BE"/>
          </a:p>
        </p:txBody>
      </p:sp>
      <p:sp>
        <p:nvSpPr>
          <p:cNvPr id="5" name="Tijdelijke aanduiding voor voettekst 4">
            <a:extLst>
              <a:ext uri="{FF2B5EF4-FFF2-40B4-BE49-F238E27FC236}">
                <a16:creationId xmlns:a16="http://schemas.microsoft.com/office/drawing/2014/main" id="{CD5D5524-E479-4197-9F64-1F54DAFF6058}"/>
              </a:ext>
            </a:extLst>
          </p:cNvPr>
          <p:cNvSpPr>
            <a:spLocks noGrp="1"/>
          </p:cNvSpPr>
          <p:nvPr>
            <p:ph type="ftr" sz="quarter" idx="3"/>
          </p:nvPr>
        </p:nvSpPr>
        <p:spPr>
          <a:xfrm>
            <a:off x="839788" y="6344982"/>
            <a:ext cx="4833425" cy="365125"/>
          </a:xfrm>
          <a:prstGeom prst="rect">
            <a:avLst/>
          </a:prstGeom>
        </p:spPr>
        <p:txBody>
          <a:bodyPr vert="horz" lIns="0" tIns="45720" rIns="0" bIns="45720" rtlCol="0" anchor="ctr"/>
          <a:lstStyle>
            <a:lvl1pPr algn="l">
              <a:defRPr sz="1200">
                <a:solidFill>
                  <a:schemeClr val="tx1"/>
                </a:solidFill>
              </a:defRPr>
            </a:lvl1pPr>
          </a:lstStyle>
          <a:p>
            <a:r>
              <a:rPr lang="nl-BE"/>
              <a:t>Digitaal Vlaanderen</a:t>
            </a:r>
          </a:p>
        </p:txBody>
      </p:sp>
      <p:sp>
        <p:nvSpPr>
          <p:cNvPr id="6" name="Tijdelijke aanduiding voor dianummer 5">
            <a:extLst>
              <a:ext uri="{FF2B5EF4-FFF2-40B4-BE49-F238E27FC236}">
                <a16:creationId xmlns:a16="http://schemas.microsoft.com/office/drawing/2014/main" id="{C9B68AD4-8EA5-4A62-B9A6-94440AE0121A}"/>
              </a:ext>
            </a:extLst>
          </p:cNvPr>
          <p:cNvSpPr>
            <a:spLocks noGrp="1"/>
          </p:cNvSpPr>
          <p:nvPr>
            <p:ph type="sldNum" sz="quarter" idx="4"/>
          </p:nvPr>
        </p:nvSpPr>
        <p:spPr>
          <a:xfrm>
            <a:off x="10514012" y="6344983"/>
            <a:ext cx="838200" cy="365125"/>
          </a:xfrm>
          <a:prstGeom prst="rect">
            <a:avLst/>
          </a:prstGeom>
        </p:spPr>
        <p:txBody>
          <a:bodyPr vert="horz" lIns="0" tIns="45720" rIns="0" bIns="45720" rtlCol="0" anchor="ctr"/>
          <a:lstStyle>
            <a:lvl1pPr algn="r">
              <a:defRPr sz="1200" b="1">
                <a:solidFill>
                  <a:schemeClr val="tx1"/>
                </a:solidFill>
                <a:latin typeface="+mj-lt"/>
              </a:defRPr>
            </a:lvl1pPr>
          </a:lstStyle>
          <a:p>
            <a:fld id="{1EABE038-A425-4CC0-917A-1DC3ED725B2E}" type="slidenum">
              <a:rPr lang="nl-BE" smtClean="0"/>
              <a:pPr/>
              <a:t>‹nr.›</a:t>
            </a:fld>
            <a:endParaRPr lang="nl-BE"/>
          </a:p>
        </p:txBody>
      </p:sp>
    </p:spTree>
    <p:extLst>
      <p:ext uri="{BB962C8B-B14F-4D97-AF65-F5344CB8AC3E}">
        <p14:creationId xmlns:p14="http://schemas.microsoft.com/office/powerpoint/2010/main" val="3369974931"/>
      </p:ext>
    </p:extLst>
  </p:cSld>
  <p:clrMap bg1="lt1" tx1="dk1" bg2="lt2" tx2="dk2" accent1="accent1" accent2="accent2" accent3="accent3" accent4="accent4" accent5="accent5" accent6="accent6" hlink="hlink" folHlink="folHlink"/>
  <p:sldLayoutIdLst>
    <p:sldLayoutId id="2147484406" r:id="rId1"/>
    <p:sldLayoutId id="2147484407" r:id="rId2"/>
    <p:sldLayoutId id="2147484408" r:id="rId3"/>
    <p:sldLayoutId id="2147484409" r:id="rId4"/>
    <p:sldLayoutId id="2147484410" r:id="rId5"/>
    <p:sldLayoutId id="2147484411" r:id="rId6"/>
    <p:sldLayoutId id="2147484412" r:id="rId7"/>
    <p:sldLayoutId id="2147484413" r:id="rId8"/>
    <p:sldLayoutId id="2147484414" r:id="rId9"/>
    <p:sldLayoutId id="2147484415" r:id="rId10"/>
    <p:sldLayoutId id="2147484416" r:id="rId11"/>
    <p:sldLayoutId id="2147484417" r:id="rId12"/>
    <p:sldLayoutId id="2147484418" r:id="rId13"/>
    <p:sldLayoutId id="2147484419" r:id="rId14"/>
    <p:sldLayoutId id="2147484420" r:id="rId15"/>
    <p:sldLayoutId id="2147484421" r:id="rId16"/>
    <p:sldLayoutId id="2147484422" r:id="rId17"/>
    <p:sldLayoutId id="2147484423" r:id="rId18"/>
    <p:sldLayoutId id="2147484424" r:id="rId19"/>
    <p:sldLayoutId id="2147484425" r:id="rId20"/>
    <p:sldLayoutId id="2147484426" r:id="rId21"/>
    <p:sldLayoutId id="2147484427" r:id="rId22"/>
    <p:sldLayoutId id="2147484428" r:id="rId23"/>
    <p:sldLayoutId id="2147484429" r:id="rId24"/>
    <p:sldLayoutId id="2147484430" r:id="rId25"/>
    <p:sldLayoutId id="2147484431" r:id="rId26"/>
    <p:sldLayoutId id="2147484432" r:id="rId27"/>
    <p:sldLayoutId id="2147484433" r:id="rId28"/>
    <p:sldLayoutId id="2147484434" r:id="rId29"/>
    <p:sldLayoutId id="2147484435" r:id="rId30"/>
    <p:sldLayoutId id="2147484436" r:id="rId31"/>
    <p:sldLayoutId id="2147484437" r:id="rId32"/>
    <p:sldLayoutId id="2147484438" r:id="rId33"/>
    <p:sldLayoutId id="2147484439" r:id="rId34"/>
    <p:sldLayoutId id="2147484440" r:id="rId35"/>
    <p:sldLayoutId id="2147484441" r:id="rId36"/>
    <p:sldLayoutId id="2147484442" r:id="rId37"/>
    <p:sldLayoutId id="2147484443" r:id="rId38"/>
    <p:sldLayoutId id="2147484444" r:id="rId39"/>
    <p:sldLayoutId id="2147484445" r:id="rId40"/>
    <p:sldLayoutId id="2147484446" r:id="rId41"/>
    <p:sldLayoutId id="2147484447" r:id="rId42"/>
    <p:sldLayoutId id="2147484551" r:id="rId43"/>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914363" rtl="0" eaLnBrk="1" latinLnBrk="0" hangingPunct="1">
        <a:lnSpc>
          <a:spcPct val="90000"/>
        </a:lnSpc>
        <a:spcBef>
          <a:spcPct val="0"/>
        </a:spcBef>
        <a:buNone/>
        <a:defRPr sz="3600" b="1" u="none" kern="1200" baseline="0">
          <a:solidFill>
            <a:schemeClr val="tx1"/>
          </a:solidFill>
          <a:uFill>
            <a:solidFill>
              <a:schemeClr val="accent1"/>
            </a:solidFill>
          </a:uFill>
          <a:latin typeface="+mj-lt"/>
          <a:ea typeface="+mj-ea"/>
          <a:cs typeface="+mj-cs"/>
        </a:defRPr>
      </a:lvl1pPr>
    </p:titleStyle>
    <p:bodyStyle>
      <a:lvl1pPr marL="0" indent="0" algn="l" defTabSz="914363" rtl="0" eaLnBrk="1" latinLnBrk="0" hangingPunct="1">
        <a:lnSpc>
          <a:spcPct val="90000"/>
        </a:lnSpc>
        <a:spcBef>
          <a:spcPts val="1000"/>
        </a:spcBef>
        <a:spcAft>
          <a:spcPts val="0"/>
        </a:spcAft>
        <a:buFont typeface="Arial" panose="020B0604020202020204" pitchFamily="34" charset="0"/>
        <a:buNone/>
        <a:defRPr sz="2400" u="none" kern="1200" baseline="0">
          <a:solidFill>
            <a:schemeClr val="tx1"/>
          </a:solidFill>
          <a:uFill>
            <a:solidFill>
              <a:schemeClr val="accent1"/>
            </a:solidFill>
          </a:uFill>
          <a:latin typeface="+mn-lt"/>
          <a:ea typeface="+mn-ea"/>
          <a:cs typeface="+mn-cs"/>
        </a:defRPr>
      </a:lvl1pPr>
      <a:lvl2pPr marL="359986" indent="-228591" algn="l" defTabSz="914363" rtl="0" eaLnBrk="1" latinLnBrk="0" hangingPunct="1">
        <a:lnSpc>
          <a:spcPct val="90000"/>
        </a:lnSpc>
        <a:spcBef>
          <a:spcPts val="500"/>
        </a:spcBef>
        <a:buClr>
          <a:schemeClr val="tx1"/>
        </a:buClr>
        <a:buSzPct val="100000"/>
        <a:buFont typeface="Wingdings" panose="05000000000000000000" pitchFamily="2" charset="2"/>
        <a:buChar char="§"/>
        <a:defRPr sz="2000" u="none" kern="1200" baseline="0">
          <a:solidFill>
            <a:schemeClr val="tx1"/>
          </a:solidFill>
          <a:uFill>
            <a:solidFill>
              <a:schemeClr val="accent1"/>
            </a:solidFill>
          </a:uFill>
          <a:latin typeface="+mn-lt"/>
          <a:ea typeface="+mn-ea"/>
          <a:cs typeface="+mn-cs"/>
        </a:defRPr>
      </a:lvl2pPr>
      <a:lvl3pPr marL="647974" indent="-228591" algn="l" defTabSz="914363" rtl="0" eaLnBrk="1" latinLnBrk="0" hangingPunct="1">
        <a:lnSpc>
          <a:spcPct val="90000"/>
        </a:lnSpc>
        <a:spcBef>
          <a:spcPts val="500"/>
        </a:spcBef>
        <a:buClr>
          <a:schemeClr val="tx2"/>
        </a:buClr>
        <a:buSzPct val="100000"/>
        <a:buFont typeface="Wingdings" panose="05000000000000000000" pitchFamily="2" charset="2"/>
        <a:buChar char="§"/>
        <a:defRPr sz="1800" b="0" u="none" kern="1200" baseline="0">
          <a:solidFill>
            <a:schemeClr val="tx1"/>
          </a:solidFill>
          <a:uFill>
            <a:solidFill>
              <a:schemeClr val="accent3"/>
            </a:solidFill>
          </a:uFill>
          <a:latin typeface="+mn-lt"/>
          <a:ea typeface="+mn-ea"/>
          <a:cs typeface="+mn-cs"/>
        </a:defRPr>
      </a:lvl3pPr>
      <a:lvl4pPr marL="935963" indent="-228591" algn="l" defTabSz="914363" rtl="0" eaLnBrk="1" latinLnBrk="0" hangingPunct="1">
        <a:lnSpc>
          <a:spcPct val="90000"/>
        </a:lnSpc>
        <a:spcBef>
          <a:spcPts val="500"/>
        </a:spcBef>
        <a:buClr>
          <a:schemeClr val="tx2"/>
        </a:buClr>
        <a:buSzPct val="100000"/>
        <a:buFont typeface="Wingdings" panose="05000000000000000000" pitchFamily="2" charset="2"/>
        <a:buChar char="§"/>
        <a:defRPr sz="1600" u="none" kern="1200" baseline="0">
          <a:solidFill>
            <a:schemeClr val="tx1"/>
          </a:solidFill>
          <a:uFill>
            <a:solidFill>
              <a:schemeClr val="accent3"/>
            </a:solidFill>
          </a:uFill>
          <a:latin typeface="+mn-lt"/>
          <a:ea typeface="+mn-ea"/>
          <a:cs typeface="+mn-cs"/>
        </a:defRPr>
      </a:lvl4pPr>
      <a:lvl5pPr marL="1223951" indent="-228591" algn="l" defTabSz="914363" rtl="0" eaLnBrk="1" latinLnBrk="0" hangingPunct="1">
        <a:lnSpc>
          <a:spcPct val="90000"/>
        </a:lnSpc>
        <a:spcBef>
          <a:spcPts val="500"/>
        </a:spcBef>
        <a:buClr>
          <a:schemeClr val="accent2"/>
        </a:buClr>
        <a:buSzPct val="100000"/>
        <a:buFont typeface="Wingdings" panose="05000000000000000000" pitchFamily="2" charset="2"/>
        <a:buChar char="§"/>
        <a:defRPr sz="1400" b="0" u="none" kern="1200" baseline="0">
          <a:solidFill>
            <a:schemeClr val="tx1"/>
          </a:solidFill>
          <a:uFill>
            <a:solidFill>
              <a:schemeClr val="accent3"/>
            </a:solidFill>
          </a:uFill>
          <a:latin typeface="+mn-lt"/>
          <a:ea typeface="+mn-ea"/>
          <a:cs typeface="+mn-cs"/>
        </a:defRPr>
      </a:lvl5pPr>
      <a:lvl6pPr marL="2514499"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81"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63"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45"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nl-BE"/>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529">
          <p15:clr>
            <a:srgbClr val="F26B43"/>
          </p15:clr>
        </p15:guide>
        <p15:guide id="2" pos="7151">
          <p15:clr>
            <a:srgbClr val="F26B43"/>
          </p15:clr>
        </p15:guide>
        <p15:guide id="4" orient="horz" pos="3906">
          <p15:clr>
            <a:srgbClr val="F26B43"/>
          </p15:clr>
        </p15:guide>
        <p15:guide id="5" orient="horz" pos="1003">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xml"/><Relationship Id="rId1" Type="http://schemas.openxmlformats.org/officeDocument/2006/relationships/slideLayout" Target="../slideLayouts/slideLayout33.xml"/><Relationship Id="rId5" Type="http://schemas.openxmlformats.org/officeDocument/2006/relationships/hyperlink" Target="https://www.youtube.com/watch?v=bRWUgz8V1gE&amp;t=61s" TargetMode="External"/><Relationship Id="rId4" Type="http://schemas.openxmlformats.org/officeDocument/2006/relationships/image" Target="../media/image44.svg"/></Relationships>
</file>

<file path=ppt/slides/_rels/slide10.xml.rels><?xml version="1.0" encoding="UTF-8" standalone="yes"?>
<Relationships xmlns="http://schemas.openxmlformats.org/package/2006/relationships"><Relationship Id="rId8" Type="http://schemas.openxmlformats.org/officeDocument/2006/relationships/image" Target="../media/image57.svg"/><Relationship Id="rId3" Type="http://schemas.openxmlformats.org/officeDocument/2006/relationships/image" Target="../media/image51.png"/><Relationship Id="rId7" Type="http://schemas.openxmlformats.org/officeDocument/2006/relationships/image" Target="../media/image56.png"/><Relationship Id="rId2" Type="http://schemas.openxmlformats.org/officeDocument/2006/relationships/hyperlink" Target="https://www.vlaanderen.be/digitaal-vlaanderen/onze-oplossingen/mijn-burgerprofiel" TargetMode="External"/><Relationship Id="rId1" Type="http://schemas.openxmlformats.org/officeDocument/2006/relationships/slideLayout" Target="../slideLayouts/slideLayout197.xml"/><Relationship Id="rId6" Type="http://schemas.openxmlformats.org/officeDocument/2006/relationships/image" Target="../media/image60.png"/><Relationship Id="rId5" Type="http://schemas.openxmlformats.org/officeDocument/2006/relationships/image" Target="../media/image59.png"/><Relationship Id="rId4" Type="http://schemas.openxmlformats.org/officeDocument/2006/relationships/image" Target="../media/image58.png"/></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196.xml"/></Relationships>
</file>

<file path=ppt/slides/_rels/slide101.xml.rels><?xml version="1.0" encoding="UTF-8" standalone="yes"?>
<Relationships xmlns="http://schemas.openxmlformats.org/package/2006/relationships"><Relationship Id="rId8" Type="http://schemas.openxmlformats.org/officeDocument/2006/relationships/image" Target="../media/image267.svg"/><Relationship Id="rId13" Type="http://schemas.openxmlformats.org/officeDocument/2006/relationships/image" Target="../media/image214.png"/><Relationship Id="rId18" Type="http://schemas.openxmlformats.org/officeDocument/2006/relationships/image" Target="../media/image195.png"/><Relationship Id="rId26" Type="http://schemas.openxmlformats.org/officeDocument/2006/relationships/image" Target="../media/image199.png"/><Relationship Id="rId3" Type="http://schemas.openxmlformats.org/officeDocument/2006/relationships/image" Target="../media/image212.png"/><Relationship Id="rId21" Type="http://schemas.openxmlformats.org/officeDocument/2006/relationships/customXml" Target="../ink/ink37.xml"/><Relationship Id="rId7" Type="http://schemas.openxmlformats.org/officeDocument/2006/relationships/image" Target="../media/image266.png"/><Relationship Id="rId12" Type="http://schemas.openxmlformats.org/officeDocument/2006/relationships/image" Target="../media/image217.svg"/><Relationship Id="rId17" Type="http://schemas.openxmlformats.org/officeDocument/2006/relationships/customXml" Target="../ink/ink35.xml"/><Relationship Id="rId25" Type="http://schemas.openxmlformats.org/officeDocument/2006/relationships/customXml" Target="../ink/ink39.xml"/><Relationship Id="rId2" Type="http://schemas.openxmlformats.org/officeDocument/2006/relationships/notesSlide" Target="../notesSlides/notesSlide55.xml"/><Relationship Id="rId16" Type="http://schemas.openxmlformats.org/officeDocument/2006/relationships/image" Target="../media/image194.png"/><Relationship Id="rId20" Type="http://schemas.openxmlformats.org/officeDocument/2006/relationships/image" Target="../media/image196.png"/><Relationship Id="rId29" Type="http://schemas.openxmlformats.org/officeDocument/2006/relationships/customXml" Target="../ink/ink41.xml"/><Relationship Id="rId1" Type="http://schemas.openxmlformats.org/officeDocument/2006/relationships/slideLayout" Target="../slideLayouts/slideLayout229.xml"/><Relationship Id="rId6" Type="http://schemas.openxmlformats.org/officeDocument/2006/relationships/image" Target="../media/image265.svg"/><Relationship Id="rId11" Type="http://schemas.openxmlformats.org/officeDocument/2006/relationships/image" Target="../media/image216.png"/><Relationship Id="rId24" Type="http://schemas.openxmlformats.org/officeDocument/2006/relationships/image" Target="../media/image198.png"/><Relationship Id="rId32" Type="http://schemas.openxmlformats.org/officeDocument/2006/relationships/image" Target="../media/image202.png"/><Relationship Id="rId5" Type="http://schemas.openxmlformats.org/officeDocument/2006/relationships/image" Target="../media/image264.png"/><Relationship Id="rId15" Type="http://schemas.openxmlformats.org/officeDocument/2006/relationships/customXml" Target="../ink/ink34.xml"/><Relationship Id="rId23" Type="http://schemas.openxmlformats.org/officeDocument/2006/relationships/customXml" Target="../ink/ink38.xml"/><Relationship Id="rId28" Type="http://schemas.openxmlformats.org/officeDocument/2006/relationships/image" Target="../media/image200.png"/><Relationship Id="rId10" Type="http://schemas.openxmlformats.org/officeDocument/2006/relationships/image" Target="../media/image269.svg"/><Relationship Id="rId19" Type="http://schemas.openxmlformats.org/officeDocument/2006/relationships/customXml" Target="../ink/ink36.xml"/><Relationship Id="rId31" Type="http://schemas.openxmlformats.org/officeDocument/2006/relationships/customXml" Target="../ink/ink42.xml"/><Relationship Id="rId4" Type="http://schemas.openxmlformats.org/officeDocument/2006/relationships/image" Target="../media/image213.svg"/><Relationship Id="rId9" Type="http://schemas.openxmlformats.org/officeDocument/2006/relationships/image" Target="../media/image268.png"/><Relationship Id="rId14" Type="http://schemas.openxmlformats.org/officeDocument/2006/relationships/image" Target="../media/image215.svg"/><Relationship Id="rId22" Type="http://schemas.openxmlformats.org/officeDocument/2006/relationships/image" Target="../media/image197.png"/><Relationship Id="rId27" Type="http://schemas.openxmlformats.org/officeDocument/2006/relationships/customXml" Target="../ink/ink40.xml"/><Relationship Id="rId30" Type="http://schemas.openxmlformats.org/officeDocument/2006/relationships/image" Target="../media/image201.png"/></Relationships>
</file>

<file path=ppt/slides/_rels/slide102.xml.rels><?xml version="1.0" encoding="UTF-8" standalone="yes"?>
<Relationships xmlns="http://schemas.openxmlformats.org/package/2006/relationships"><Relationship Id="rId8" Type="http://schemas.openxmlformats.org/officeDocument/2006/relationships/image" Target="../media/image271.png"/><Relationship Id="rId13" Type="http://schemas.openxmlformats.org/officeDocument/2006/relationships/image" Target="../media/image276.svg"/><Relationship Id="rId18" Type="http://schemas.openxmlformats.org/officeDocument/2006/relationships/slide" Target="slide115.xml"/><Relationship Id="rId3" Type="http://schemas.openxmlformats.org/officeDocument/2006/relationships/image" Target="../media/image270.png"/><Relationship Id="rId21" Type="http://schemas.openxmlformats.org/officeDocument/2006/relationships/image" Target="../media/image282.svg"/><Relationship Id="rId7" Type="http://schemas.openxmlformats.org/officeDocument/2006/relationships/slide" Target="slide142.xml"/><Relationship Id="rId12" Type="http://schemas.openxmlformats.org/officeDocument/2006/relationships/image" Target="../media/image275.png"/><Relationship Id="rId17" Type="http://schemas.openxmlformats.org/officeDocument/2006/relationships/image" Target="../media/image280.svg"/><Relationship Id="rId25" Type="http://schemas.openxmlformats.org/officeDocument/2006/relationships/image" Target="../media/image286.svg"/><Relationship Id="rId2" Type="http://schemas.openxmlformats.org/officeDocument/2006/relationships/notesSlide" Target="../notesSlides/notesSlide56.xml"/><Relationship Id="rId16" Type="http://schemas.openxmlformats.org/officeDocument/2006/relationships/image" Target="../media/image279.png"/><Relationship Id="rId20" Type="http://schemas.openxmlformats.org/officeDocument/2006/relationships/image" Target="../media/image281.png"/><Relationship Id="rId1" Type="http://schemas.openxmlformats.org/officeDocument/2006/relationships/slideLayout" Target="../slideLayouts/slideLayout256.xml"/><Relationship Id="rId6" Type="http://schemas.openxmlformats.org/officeDocument/2006/relationships/slide" Target="slide134.xml"/><Relationship Id="rId11" Type="http://schemas.openxmlformats.org/officeDocument/2006/relationships/image" Target="../media/image274.svg"/><Relationship Id="rId24" Type="http://schemas.openxmlformats.org/officeDocument/2006/relationships/image" Target="../media/image285.png"/><Relationship Id="rId5" Type="http://schemas.openxmlformats.org/officeDocument/2006/relationships/slide" Target="slide111.xml"/><Relationship Id="rId15" Type="http://schemas.openxmlformats.org/officeDocument/2006/relationships/image" Target="../media/image278.svg"/><Relationship Id="rId23" Type="http://schemas.openxmlformats.org/officeDocument/2006/relationships/image" Target="../media/image284.svg"/><Relationship Id="rId10" Type="http://schemas.openxmlformats.org/officeDocument/2006/relationships/image" Target="../media/image273.png"/><Relationship Id="rId19" Type="http://schemas.openxmlformats.org/officeDocument/2006/relationships/slide" Target="slide121.xml"/><Relationship Id="rId4" Type="http://schemas.openxmlformats.org/officeDocument/2006/relationships/slide" Target="slide125.xml"/><Relationship Id="rId9" Type="http://schemas.openxmlformats.org/officeDocument/2006/relationships/image" Target="../media/image272.svg"/><Relationship Id="rId14" Type="http://schemas.openxmlformats.org/officeDocument/2006/relationships/image" Target="../media/image277.png"/><Relationship Id="rId22" Type="http://schemas.openxmlformats.org/officeDocument/2006/relationships/image" Target="../media/image283.png"/></Relationships>
</file>

<file path=ppt/slides/_rels/slide103.xml.rels><?xml version="1.0" encoding="UTF-8" standalone="yes"?>
<Relationships xmlns="http://schemas.openxmlformats.org/package/2006/relationships"><Relationship Id="rId3" Type="http://schemas.openxmlformats.org/officeDocument/2006/relationships/notesSlide" Target="../notesSlides/notesSlide57.xml"/><Relationship Id="rId2" Type="http://schemas.openxmlformats.org/officeDocument/2006/relationships/slideLayout" Target="../slideLayouts/slideLayout256.xml"/><Relationship Id="rId1" Type="http://schemas.openxmlformats.org/officeDocument/2006/relationships/themeOverride" Target="../theme/themeOverride28.xml"/><Relationship Id="rId5" Type="http://schemas.openxmlformats.org/officeDocument/2006/relationships/image" Target="../media/image282.svg"/><Relationship Id="rId4" Type="http://schemas.openxmlformats.org/officeDocument/2006/relationships/image" Target="../media/image281.png"/></Relationships>
</file>

<file path=ppt/slides/_rels/slide104.xml.rels><?xml version="1.0" encoding="UTF-8" standalone="yes"?>
<Relationships xmlns="http://schemas.openxmlformats.org/package/2006/relationships"><Relationship Id="rId8" Type="http://schemas.openxmlformats.org/officeDocument/2006/relationships/image" Target="../media/image67.svg"/><Relationship Id="rId3" Type="http://schemas.openxmlformats.org/officeDocument/2006/relationships/image" Target="../media/image178.png"/><Relationship Id="rId7" Type="http://schemas.openxmlformats.org/officeDocument/2006/relationships/image" Target="../media/image66.png"/><Relationship Id="rId2" Type="http://schemas.openxmlformats.org/officeDocument/2006/relationships/notesSlide" Target="../notesSlides/notesSlide58.xml"/><Relationship Id="rId1" Type="http://schemas.openxmlformats.org/officeDocument/2006/relationships/slideLayout" Target="../slideLayouts/slideLayout256.xml"/><Relationship Id="rId6" Type="http://schemas.openxmlformats.org/officeDocument/2006/relationships/image" Target="../media/image128.png"/><Relationship Id="rId5" Type="http://schemas.openxmlformats.org/officeDocument/2006/relationships/image" Target="../media/image288.png"/><Relationship Id="rId10" Type="http://schemas.openxmlformats.org/officeDocument/2006/relationships/image" Target="../media/image282.svg"/><Relationship Id="rId4" Type="http://schemas.openxmlformats.org/officeDocument/2006/relationships/image" Target="../media/image287.png"/><Relationship Id="rId9" Type="http://schemas.openxmlformats.org/officeDocument/2006/relationships/image" Target="../media/image281.png"/></Relationships>
</file>

<file path=ppt/slides/_rels/slide105.xml.rels><?xml version="1.0" encoding="UTF-8" standalone="yes"?>
<Relationships xmlns="http://schemas.openxmlformats.org/package/2006/relationships"><Relationship Id="rId8" Type="http://schemas.openxmlformats.org/officeDocument/2006/relationships/image" Target="../media/image281.png"/><Relationship Id="rId3" Type="http://schemas.openxmlformats.org/officeDocument/2006/relationships/image" Target="../media/image289.png"/><Relationship Id="rId7" Type="http://schemas.openxmlformats.org/officeDocument/2006/relationships/image" Target="../media/image67.svg"/><Relationship Id="rId2" Type="http://schemas.openxmlformats.org/officeDocument/2006/relationships/notesSlide" Target="../notesSlides/notesSlide59.xml"/><Relationship Id="rId1" Type="http://schemas.openxmlformats.org/officeDocument/2006/relationships/slideLayout" Target="../slideLayouts/slideLayout256.xml"/><Relationship Id="rId6" Type="http://schemas.openxmlformats.org/officeDocument/2006/relationships/image" Target="../media/image66.png"/><Relationship Id="rId5" Type="http://schemas.openxmlformats.org/officeDocument/2006/relationships/image" Target="../media/image128.png"/><Relationship Id="rId4" Type="http://schemas.openxmlformats.org/officeDocument/2006/relationships/image" Target="../media/image290.png"/><Relationship Id="rId9" Type="http://schemas.openxmlformats.org/officeDocument/2006/relationships/image" Target="../media/image282.svg"/></Relationships>
</file>

<file path=ppt/slides/_rels/slide106.xml.rels><?xml version="1.0" encoding="UTF-8" standalone="yes"?>
<Relationships xmlns="http://schemas.openxmlformats.org/package/2006/relationships"><Relationship Id="rId3" Type="http://schemas.openxmlformats.org/officeDocument/2006/relationships/image" Target="../media/image281.png"/><Relationship Id="rId2" Type="http://schemas.openxmlformats.org/officeDocument/2006/relationships/notesSlide" Target="../notesSlides/notesSlide60.xml"/><Relationship Id="rId1" Type="http://schemas.openxmlformats.org/officeDocument/2006/relationships/slideLayout" Target="../slideLayouts/slideLayout256.xml"/><Relationship Id="rId4" Type="http://schemas.openxmlformats.org/officeDocument/2006/relationships/image" Target="../media/image282.svg"/></Relationships>
</file>

<file path=ppt/slides/_rels/slide107.xml.rels><?xml version="1.0" encoding="UTF-8" standalone="yes"?>
<Relationships xmlns="http://schemas.openxmlformats.org/package/2006/relationships"><Relationship Id="rId8" Type="http://schemas.openxmlformats.org/officeDocument/2006/relationships/image" Target="../media/image67.svg"/><Relationship Id="rId13" Type="http://schemas.openxmlformats.org/officeDocument/2006/relationships/image" Target="../media/image281.png"/><Relationship Id="rId3" Type="http://schemas.openxmlformats.org/officeDocument/2006/relationships/image" Target="../media/image287.png"/><Relationship Id="rId7" Type="http://schemas.openxmlformats.org/officeDocument/2006/relationships/image" Target="../media/image66.png"/><Relationship Id="rId12" Type="http://schemas.openxmlformats.org/officeDocument/2006/relationships/image" Target="../media/image295.svg"/><Relationship Id="rId2" Type="http://schemas.openxmlformats.org/officeDocument/2006/relationships/notesSlide" Target="../notesSlides/notesSlide61.xml"/><Relationship Id="rId1" Type="http://schemas.openxmlformats.org/officeDocument/2006/relationships/slideLayout" Target="../slideLayouts/slideLayout256.xml"/><Relationship Id="rId6" Type="http://schemas.openxmlformats.org/officeDocument/2006/relationships/image" Target="../media/image128.png"/><Relationship Id="rId11" Type="http://schemas.openxmlformats.org/officeDocument/2006/relationships/image" Target="../media/image294.png"/><Relationship Id="rId5" Type="http://schemas.openxmlformats.org/officeDocument/2006/relationships/image" Target="../media/image291.png"/><Relationship Id="rId10" Type="http://schemas.openxmlformats.org/officeDocument/2006/relationships/image" Target="../media/image293.svg"/><Relationship Id="rId4" Type="http://schemas.openxmlformats.org/officeDocument/2006/relationships/image" Target="../media/image288.png"/><Relationship Id="rId9" Type="http://schemas.openxmlformats.org/officeDocument/2006/relationships/image" Target="../media/image292.png"/><Relationship Id="rId14" Type="http://schemas.openxmlformats.org/officeDocument/2006/relationships/image" Target="../media/image282.svg"/></Relationships>
</file>

<file path=ppt/slides/_rels/slide108.xml.rels><?xml version="1.0" encoding="UTF-8" standalone="yes"?>
<Relationships xmlns="http://schemas.openxmlformats.org/package/2006/relationships"><Relationship Id="rId3" Type="http://schemas.openxmlformats.org/officeDocument/2006/relationships/image" Target="../media/image271.png"/><Relationship Id="rId2" Type="http://schemas.openxmlformats.org/officeDocument/2006/relationships/notesSlide" Target="../notesSlides/notesSlide62.xml"/><Relationship Id="rId1" Type="http://schemas.openxmlformats.org/officeDocument/2006/relationships/slideLayout" Target="../slideLayouts/slideLayout256.xml"/><Relationship Id="rId4" Type="http://schemas.openxmlformats.org/officeDocument/2006/relationships/image" Target="../media/image272.svg"/></Relationships>
</file>

<file path=ppt/slides/_rels/slide109.xml.rels><?xml version="1.0" encoding="UTF-8" standalone="yes"?>
<Relationships xmlns="http://schemas.openxmlformats.org/package/2006/relationships"><Relationship Id="rId8" Type="http://schemas.openxmlformats.org/officeDocument/2006/relationships/image" Target="../media/image271.png"/><Relationship Id="rId3" Type="http://schemas.openxmlformats.org/officeDocument/2006/relationships/image" Target="../media/image296.png"/><Relationship Id="rId7" Type="http://schemas.openxmlformats.org/officeDocument/2006/relationships/image" Target="../media/image67.svg"/><Relationship Id="rId2" Type="http://schemas.openxmlformats.org/officeDocument/2006/relationships/notesSlide" Target="../notesSlides/notesSlide63.xml"/><Relationship Id="rId1" Type="http://schemas.openxmlformats.org/officeDocument/2006/relationships/slideLayout" Target="../slideLayouts/slideLayout256.xml"/><Relationship Id="rId6" Type="http://schemas.openxmlformats.org/officeDocument/2006/relationships/image" Target="../media/image66.png"/><Relationship Id="rId5" Type="http://schemas.openxmlformats.org/officeDocument/2006/relationships/image" Target="../media/image128.png"/><Relationship Id="rId4" Type="http://schemas.openxmlformats.org/officeDocument/2006/relationships/image" Target="../media/image297.png"/><Relationship Id="rId9" Type="http://schemas.openxmlformats.org/officeDocument/2006/relationships/image" Target="../media/image272.svg"/></Relationships>
</file>

<file path=ppt/slides/_rels/slide11.xml.rels><?xml version="1.0" encoding="UTF-8" standalone="yes"?>
<Relationships xmlns="http://schemas.openxmlformats.org/package/2006/relationships"><Relationship Id="rId8" Type="http://schemas.openxmlformats.org/officeDocument/2006/relationships/customXml" Target="../ink/ink3.xml"/><Relationship Id="rId13" Type="http://schemas.openxmlformats.org/officeDocument/2006/relationships/image" Target="../media/image67.svg"/><Relationship Id="rId3" Type="http://schemas.openxmlformats.org/officeDocument/2006/relationships/image" Target="../media/image57.svg"/><Relationship Id="rId7" Type="http://schemas.openxmlformats.org/officeDocument/2006/relationships/image" Target="../media/image63.png"/><Relationship Id="rId12" Type="http://schemas.openxmlformats.org/officeDocument/2006/relationships/image" Target="../media/image66.png"/><Relationship Id="rId2" Type="http://schemas.openxmlformats.org/officeDocument/2006/relationships/image" Target="../media/image56.png"/><Relationship Id="rId1" Type="http://schemas.openxmlformats.org/officeDocument/2006/relationships/slideLayout" Target="../slideLayouts/slideLayout197.xml"/><Relationship Id="rId6" Type="http://schemas.openxmlformats.org/officeDocument/2006/relationships/image" Target="../media/image62.png"/><Relationship Id="rId11" Type="http://schemas.openxmlformats.org/officeDocument/2006/relationships/image" Target="../media/image65.png"/><Relationship Id="rId5" Type="http://schemas.openxmlformats.org/officeDocument/2006/relationships/image" Target="../media/image61.png"/><Relationship Id="rId10" Type="http://schemas.openxmlformats.org/officeDocument/2006/relationships/customXml" Target="../ink/ink4.xml"/><Relationship Id="rId4" Type="http://schemas.openxmlformats.org/officeDocument/2006/relationships/hyperlink" Target="https://www.vlaanderen.be/digitaal-vlaanderen/onze-oplossingen/mijn-burgerprofiel" TargetMode="External"/><Relationship Id="rId9" Type="http://schemas.openxmlformats.org/officeDocument/2006/relationships/image" Target="../media/image64.png"/></Relationships>
</file>

<file path=ppt/slides/_rels/slide110.xml.rels><?xml version="1.0" encoding="UTF-8" standalone="yes"?>
<Relationships xmlns="http://schemas.openxmlformats.org/package/2006/relationships"><Relationship Id="rId8" Type="http://schemas.openxmlformats.org/officeDocument/2006/relationships/image" Target="../media/image271.png"/><Relationship Id="rId3" Type="http://schemas.openxmlformats.org/officeDocument/2006/relationships/image" Target="../media/image298.png"/><Relationship Id="rId7" Type="http://schemas.openxmlformats.org/officeDocument/2006/relationships/image" Target="../media/image67.svg"/><Relationship Id="rId2" Type="http://schemas.openxmlformats.org/officeDocument/2006/relationships/notesSlide" Target="../notesSlides/notesSlide64.xml"/><Relationship Id="rId1" Type="http://schemas.openxmlformats.org/officeDocument/2006/relationships/slideLayout" Target="../slideLayouts/slideLayout256.xml"/><Relationship Id="rId6" Type="http://schemas.openxmlformats.org/officeDocument/2006/relationships/image" Target="../media/image66.png"/><Relationship Id="rId5" Type="http://schemas.openxmlformats.org/officeDocument/2006/relationships/image" Target="../media/image128.png"/><Relationship Id="rId4" Type="http://schemas.openxmlformats.org/officeDocument/2006/relationships/image" Target="../media/image299.png"/><Relationship Id="rId9" Type="http://schemas.openxmlformats.org/officeDocument/2006/relationships/image" Target="../media/image272.svg"/></Relationships>
</file>

<file path=ppt/slides/_rels/slide111.xml.rels><?xml version="1.0" encoding="UTF-8" standalone="yes"?>
<Relationships xmlns="http://schemas.openxmlformats.org/package/2006/relationships"><Relationship Id="rId3" Type="http://schemas.openxmlformats.org/officeDocument/2006/relationships/image" Target="../media/image271.png"/><Relationship Id="rId2" Type="http://schemas.openxmlformats.org/officeDocument/2006/relationships/notesSlide" Target="../notesSlides/notesSlide65.xml"/><Relationship Id="rId1" Type="http://schemas.openxmlformats.org/officeDocument/2006/relationships/slideLayout" Target="../slideLayouts/slideLayout256.xml"/><Relationship Id="rId4" Type="http://schemas.openxmlformats.org/officeDocument/2006/relationships/image" Target="../media/image272.svg"/></Relationships>
</file>

<file path=ppt/slides/_rels/slide112.xml.rels><?xml version="1.0" encoding="UTF-8" standalone="yes"?>
<Relationships xmlns="http://schemas.openxmlformats.org/package/2006/relationships"><Relationship Id="rId8" Type="http://schemas.openxmlformats.org/officeDocument/2006/relationships/image" Target="../media/image271.png"/><Relationship Id="rId3" Type="http://schemas.openxmlformats.org/officeDocument/2006/relationships/image" Target="../media/image296.png"/><Relationship Id="rId7" Type="http://schemas.openxmlformats.org/officeDocument/2006/relationships/image" Target="../media/image67.svg"/><Relationship Id="rId2" Type="http://schemas.openxmlformats.org/officeDocument/2006/relationships/notesSlide" Target="../notesSlides/notesSlide66.xml"/><Relationship Id="rId1" Type="http://schemas.openxmlformats.org/officeDocument/2006/relationships/slideLayout" Target="../slideLayouts/slideLayout256.xml"/><Relationship Id="rId6" Type="http://schemas.openxmlformats.org/officeDocument/2006/relationships/image" Target="../media/image66.png"/><Relationship Id="rId5" Type="http://schemas.openxmlformats.org/officeDocument/2006/relationships/image" Target="../media/image128.png"/><Relationship Id="rId4" Type="http://schemas.openxmlformats.org/officeDocument/2006/relationships/image" Target="../media/image300.png"/><Relationship Id="rId9" Type="http://schemas.openxmlformats.org/officeDocument/2006/relationships/image" Target="../media/image272.svg"/></Relationships>
</file>

<file path=ppt/slides/_rels/slide113.xml.rels><?xml version="1.0" encoding="UTF-8" standalone="yes"?>
<Relationships xmlns="http://schemas.openxmlformats.org/package/2006/relationships"><Relationship Id="rId3" Type="http://schemas.openxmlformats.org/officeDocument/2006/relationships/image" Target="../media/image273.png"/><Relationship Id="rId2" Type="http://schemas.openxmlformats.org/officeDocument/2006/relationships/notesSlide" Target="../notesSlides/notesSlide67.xml"/><Relationship Id="rId1" Type="http://schemas.openxmlformats.org/officeDocument/2006/relationships/slideLayout" Target="../slideLayouts/slideLayout256.xml"/><Relationship Id="rId4" Type="http://schemas.openxmlformats.org/officeDocument/2006/relationships/image" Target="../media/image274.svg"/></Relationships>
</file>

<file path=ppt/slides/_rels/slide114.xml.rels><?xml version="1.0" encoding="UTF-8" standalone="yes"?>
<Relationships xmlns="http://schemas.openxmlformats.org/package/2006/relationships"><Relationship Id="rId8" Type="http://schemas.openxmlformats.org/officeDocument/2006/relationships/image" Target="../media/image306.png"/><Relationship Id="rId13" Type="http://schemas.openxmlformats.org/officeDocument/2006/relationships/image" Target="../media/image274.svg"/><Relationship Id="rId3" Type="http://schemas.openxmlformats.org/officeDocument/2006/relationships/image" Target="../media/image301.png"/><Relationship Id="rId7" Type="http://schemas.openxmlformats.org/officeDocument/2006/relationships/image" Target="../media/image305.png"/><Relationship Id="rId12" Type="http://schemas.openxmlformats.org/officeDocument/2006/relationships/image" Target="../media/image273.png"/><Relationship Id="rId2" Type="http://schemas.openxmlformats.org/officeDocument/2006/relationships/notesSlide" Target="../notesSlides/notesSlide68.xml"/><Relationship Id="rId1" Type="http://schemas.openxmlformats.org/officeDocument/2006/relationships/slideLayout" Target="../slideLayouts/slideLayout256.xml"/><Relationship Id="rId6" Type="http://schemas.openxmlformats.org/officeDocument/2006/relationships/image" Target="../media/image304.png"/><Relationship Id="rId11" Type="http://schemas.openxmlformats.org/officeDocument/2006/relationships/image" Target="../media/image67.svg"/><Relationship Id="rId5" Type="http://schemas.openxmlformats.org/officeDocument/2006/relationships/image" Target="../media/image303.png"/><Relationship Id="rId10" Type="http://schemas.openxmlformats.org/officeDocument/2006/relationships/image" Target="../media/image66.png"/><Relationship Id="rId4" Type="http://schemas.openxmlformats.org/officeDocument/2006/relationships/image" Target="../media/image302.png"/><Relationship Id="rId9" Type="http://schemas.openxmlformats.org/officeDocument/2006/relationships/image" Target="../media/image128.png"/><Relationship Id="rId14" Type="http://schemas.openxmlformats.org/officeDocument/2006/relationships/image" Target="../media/image178.png"/></Relationships>
</file>

<file path=ppt/slides/_rels/slide115.xml.rels><?xml version="1.0" encoding="UTF-8" standalone="yes"?>
<Relationships xmlns="http://schemas.openxmlformats.org/package/2006/relationships"><Relationship Id="rId8" Type="http://schemas.openxmlformats.org/officeDocument/2006/relationships/image" Target="../media/image128.png"/><Relationship Id="rId3" Type="http://schemas.openxmlformats.org/officeDocument/2006/relationships/image" Target="../media/image307.png"/><Relationship Id="rId7" Type="http://schemas.openxmlformats.org/officeDocument/2006/relationships/image" Target="../media/image310.png"/><Relationship Id="rId2" Type="http://schemas.openxmlformats.org/officeDocument/2006/relationships/notesSlide" Target="../notesSlides/notesSlide69.xml"/><Relationship Id="rId1" Type="http://schemas.openxmlformats.org/officeDocument/2006/relationships/slideLayout" Target="../slideLayouts/slideLayout256.xml"/><Relationship Id="rId6" Type="http://schemas.openxmlformats.org/officeDocument/2006/relationships/image" Target="../media/image309.png"/><Relationship Id="rId5" Type="http://schemas.openxmlformats.org/officeDocument/2006/relationships/image" Target="../media/image308.png"/><Relationship Id="rId10" Type="http://schemas.openxmlformats.org/officeDocument/2006/relationships/image" Target="../media/image274.svg"/><Relationship Id="rId4" Type="http://schemas.openxmlformats.org/officeDocument/2006/relationships/image" Target="../media/image302.png"/><Relationship Id="rId9" Type="http://schemas.openxmlformats.org/officeDocument/2006/relationships/image" Target="../media/image273.png"/></Relationships>
</file>

<file path=ppt/slides/_rels/slide116.xml.rels><?xml version="1.0" encoding="UTF-8" standalone="yes"?>
<Relationships xmlns="http://schemas.openxmlformats.org/package/2006/relationships"><Relationship Id="rId8" Type="http://schemas.openxmlformats.org/officeDocument/2006/relationships/image" Target="../media/image310.png"/><Relationship Id="rId13" Type="http://schemas.openxmlformats.org/officeDocument/2006/relationships/image" Target="../media/image274.svg"/><Relationship Id="rId3" Type="http://schemas.openxmlformats.org/officeDocument/2006/relationships/image" Target="../media/image307.png"/><Relationship Id="rId7" Type="http://schemas.openxmlformats.org/officeDocument/2006/relationships/image" Target="../media/image311.png"/><Relationship Id="rId12" Type="http://schemas.openxmlformats.org/officeDocument/2006/relationships/image" Target="../media/image273.png"/><Relationship Id="rId2" Type="http://schemas.openxmlformats.org/officeDocument/2006/relationships/notesSlide" Target="../notesSlides/notesSlide70.xml"/><Relationship Id="rId1" Type="http://schemas.openxmlformats.org/officeDocument/2006/relationships/slideLayout" Target="../slideLayouts/slideLayout256.xml"/><Relationship Id="rId6" Type="http://schemas.openxmlformats.org/officeDocument/2006/relationships/image" Target="../media/image309.png"/><Relationship Id="rId11" Type="http://schemas.openxmlformats.org/officeDocument/2006/relationships/image" Target="../media/image67.svg"/><Relationship Id="rId5" Type="http://schemas.openxmlformats.org/officeDocument/2006/relationships/image" Target="../media/image308.png"/><Relationship Id="rId10" Type="http://schemas.openxmlformats.org/officeDocument/2006/relationships/image" Target="../media/image66.png"/><Relationship Id="rId4" Type="http://schemas.openxmlformats.org/officeDocument/2006/relationships/image" Target="../media/image302.png"/><Relationship Id="rId9" Type="http://schemas.openxmlformats.org/officeDocument/2006/relationships/image" Target="../media/image128.png"/></Relationships>
</file>

<file path=ppt/slides/_rels/slide117.xml.rels><?xml version="1.0" encoding="UTF-8" standalone="yes"?>
<Relationships xmlns="http://schemas.openxmlformats.org/package/2006/relationships"><Relationship Id="rId3" Type="http://schemas.openxmlformats.org/officeDocument/2006/relationships/image" Target="../media/image277.png"/><Relationship Id="rId2" Type="http://schemas.openxmlformats.org/officeDocument/2006/relationships/notesSlide" Target="../notesSlides/notesSlide71.xml"/><Relationship Id="rId1" Type="http://schemas.openxmlformats.org/officeDocument/2006/relationships/slideLayout" Target="../slideLayouts/slideLayout256.xml"/><Relationship Id="rId4" Type="http://schemas.openxmlformats.org/officeDocument/2006/relationships/image" Target="../media/image278.svg"/></Relationships>
</file>

<file path=ppt/slides/_rels/slide118.xml.rels><?xml version="1.0" encoding="UTF-8" standalone="yes"?>
<Relationships xmlns="http://schemas.openxmlformats.org/package/2006/relationships"><Relationship Id="rId8" Type="http://schemas.openxmlformats.org/officeDocument/2006/relationships/image" Target="../media/image277.png"/><Relationship Id="rId3" Type="http://schemas.openxmlformats.org/officeDocument/2006/relationships/image" Target="../media/image301.png"/><Relationship Id="rId7" Type="http://schemas.openxmlformats.org/officeDocument/2006/relationships/image" Target="../media/image67.svg"/><Relationship Id="rId2" Type="http://schemas.openxmlformats.org/officeDocument/2006/relationships/notesSlide" Target="../notesSlides/notesSlide72.xml"/><Relationship Id="rId1" Type="http://schemas.openxmlformats.org/officeDocument/2006/relationships/slideLayout" Target="../slideLayouts/slideLayout256.xml"/><Relationship Id="rId6" Type="http://schemas.openxmlformats.org/officeDocument/2006/relationships/image" Target="../media/image66.png"/><Relationship Id="rId11" Type="http://schemas.openxmlformats.org/officeDocument/2006/relationships/image" Target="../media/image313.png"/><Relationship Id="rId5" Type="http://schemas.openxmlformats.org/officeDocument/2006/relationships/image" Target="../media/image128.png"/><Relationship Id="rId10" Type="http://schemas.openxmlformats.org/officeDocument/2006/relationships/image" Target="../media/image178.png"/><Relationship Id="rId4" Type="http://schemas.openxmlformats.org/officeDocument/2006/relationships/image" Target="../media/image312.png"/><Relationship Id="rId9" Type="http://schemas.openxmlformats.org/officeDocument/2006/relationships/image" Target="../media/image278.svg"/></Relationships>
</file>

<file path=ppt/slides/_rels/slide119.xml.rels><?xml version="1.0" encoding="UTF-8" standalone="yes"?>
<Relationships xmlns="http://schemas.openxmlformats.org/package/2006/relationships"><Relationship Id="rId8" Type="http://schemas.openxmlformats.org/officeDocument/2006/relationships/image" Target="../media/image313.png"/><Relationship Id="rId3" Type="http://schemas.openxmlformats.org/officeDocument/2006/relationships/image" Target="../media/image314.png"/><Relationship Id="rId7" Type="http://schemas.openxmlformats.org/officeDocument/2006/relationships/image" Target="../media/image67.svg"/><Relationship Id="rId2" Type="http://schemas.openxmlformats.org/officeDocument/2006/relationships/notesSlide" Target="../notesSlides/notesSlide73.xml"/><Relationship Id="rId1" Type="http://schemas.openxmlformats.org/officeDocument/2006/relationships/slideLayout" Target="../slideLayouts/slideLayout256.xml"/><Relationship Id="rId6" Type="http://schemas.openxmlformats.org/officeDocument/2006/relationships/image" Target="../media/image66.png"/><Relationship Id="rId5" Type="http://schemas.openxmlformats.org/officeDocument/2006/relationships/image" Target="../media/image128.png"/><Relationship Id="rId10" Type="http://schemas.openxmlformats.org/officeDocument/2006/relationships/image" Target="../media/image278.svg"/><Relationship Id="rId4" Type="http://schemas.openxmlformats.org/officeDocument/2006/relationships/image" Target="../media/image315.png"/><Relationship Id="rId9" Type="http://schemas.openxmlformats.org/officeDocument/2006/relationships/image" Target="../media/image277.png"/></Relationships>
</file>

<file path=ppt/slides/_rels/slide12.xml.rels><?xml version="1.0" encoding="UTF-8" standalone="yes"?>
<Relationships xmlns="http://schemas.openxmlformats.org/package/2006/relationships"><Relationship Id="rId8" Type="http://schemas.openxmlformats.org/officeDocument/2006/relationships/image" Target="../media/image67.svg"/><Relationship Id="rId3" Type="http://schemas.openxmlformats.org/officeDocument/2006/relationships/image" Target="../media/image56.png"/><Relationship Id="rId7" Type="http://schemas.openxmlformats.org/officeDocument/2006/relationships/image" Target="../media/image66.png"/><Relationship Id="rId2" Type="http://schemas.openxmlformats.org/officeDocument/2006/relationships/hyperlink" Target="https://www.vlaanderen.be/uw-overheid/mijn-burgerprofiel" TargetMode="External"/><Relationship Id="rId1" Type="http://schemas.openxmlformats.org/officeDocument/2006/relationships/slideLayout" Target="../slideLayouts/slideLayout197.xml"/><Relationship Id="rId6" Type="http://schemas.openxmlformats.org/officeDocument/2006/relationships/image" Target="../media/image69.png"/><Relationship Id="rId5" Type="http://schemas.openxmlformats.org/officeDocument/2006/relationships/image" Target="../media/image68.png"/><Relationship Id="rId4" Type="http://schemas.openxmlformats.org/officeDocument/2006/relationships/image" Target="../media/image57.svg"/></Relationships>
</file>

<file path=ppt/slides/_rels/slide120.xml.rels><?xml version="1.0" encoding="UTF-8" standalone="yes"?>
<Relationships xmlns="http://schemas.openxmlformats.org/package/2006/relationships"><Relationship Id="rId3" Type="http://schemas.openxmlformats.org/officeDocument/2006/relationships/image" Target="../media/image277.png"/><Relationship Id="rId2" Type="http://schemas.openxmlformats.org/officeDocument/2006/relationships/notesSlide" Target="../notesSlides/notesSlide74.xml"/><Relationship Id="rId1" Type="http://schemas.openxmlformats.org/officeDocument/2006/relationships/slideLayout" Target="../slideLayouts/slideLayout256.xml"/><Relationship Id="rId4" Type="http://schemas.openxmlformats.org/officeDocument/2006/relationships/image" Target="../media/image278.svg"/></Relationships>
</file>

<file path=ppt/slides/_rels/slide121.xml.rels><?xml version="1.0" encoding="UTF-8" standalone="yes"?>
<Relationships xmlns="http://schemas.openxmlformats.org/package/2006/relationships"><Relationship Id="rId8" Type="http://schemas.openxmlformats.org/officeDocument/2006/relationships/image" Target="../media/image277.png"/><Relationship Id="rId3" Type="http://schemas.openxmlformats.org/officeDocument/2006/relationships/image" Target="../media/image301.png"/><Relationship Id="rId7" Type="http://schemas.openxmlformats.org/officeDocument/2006/relationships/image" Target="../media/image67.svg"/><Relationship Id="rId2" Type="http://schemas.openxmlformats.org/officeDocument/2006/relationships/notesSlide" Target="../notesSlides/notesSlide75.xml"/><Relationship Id="rId1" Type="http://schemas.openxmlformats.org/officeDocument/2006/relationships/slideLayout" Target="../slideLayouts/slideLayout256.xml"/><Relationship Id="rId6" Type="http://schemas.openxmlformats.org/officeDocument/2006/relationships/image" Target="../media/image66.png"/><Relationship Id="rId11" Type="http://schemas.openxmlformats.org/officeDocument/2006/relationships/image" Target="../media/image178.png"/><Relationship Id="rId5" Type="http://schemas.openxmlformats.org/officeDocument/2006/relationships/image" Target="../media/image128.png"/><Relationship Id="rId10" Type="http://schemas.openxmlformats.org/officeDocument/2006/relationships/image" Target="../media/image313.png"/><Relationship Id="rId4" Type="http://schemas.openxmlformats.org/officeDocument/2006/relationships/image" Target="../media/image312.png"/><Relationship Id="rId9" Type="http://schemas.openxmlformats.org/officeDocument/2006/relationships/image" Target="../media/image278.svg"/></Relationships>
</file>

<file path=ppt/slides/_rels/slide122.xml.rels><?xml version="1.0" encoding="UTF-8" standalone="yes"?>
<Relationships xmlns="http://schemas.openxmlformats.org/package/2006/relationships"><Relationship Id="rId3" Type="http://schemas.openxmlformats.org/officeDocument/2006/relationships/image" Target="../media/image316.png"/><Relationship Id="rId7" Type="http://schemas.openxmlformats.org/officeDocument/2006/relationships/image" Target="../media/image278.svg"/><Relationship Id="rId2" Type="http://schemas.openxmlformats.org/officeDocument/2006/relationships/notesSlide" Target="../notesSlides/notesSlide76.xml"/><Relationship Id="rId1" Type="http://schemas.openxmlformats.org/officeDocument/2006/relationships/slideLayout" Target="../slideLayouts/slideLayout256.xml"/><Relationship Id="rId6" Type="http://schemas.openxmlformats.org/officeDocument/2006/relationships/image" Target="../media/image277.png"/><Relationship Id="rId5" Type="http://schemas.openxmlformats.org/officeDocument/2006/relationships/image" Target="../media/image313.png"/><Relationship Id="rId4" Type="http://schemas.openxmlformats.org/officeDocument/2006/relationships/image" Target="../media/image128.png"/></Relationships>
</file>

<file path=ppt/slides/_rels/slide123.xml.rels><?xml version="1.0" encoding="UTF-8" standalone="yes"?>
<Relationships xmlns="http://schemas.openxmlformats.org/package/2006/relationships"><Relationship Id="rId8" Type="http://schemas.openxmlformats.org/officeDocument/2006/relationships/image" Target="../media/image128.png"/><Relationship Id="rId13" Type="http://schemas.openxmlformats.org/officeDocument/2006/relationships/image" Target="../media/image278.svg"/><Relationship Id="rId3" Type="http://schemas.openxmlformats.org/officeDocument/2006/relationships/image" Target="../media/image301.png"/><Relationship Id="rId7" Type="http://schemas.openxmlformats.org/officeDocument/2006/relationships/image" Target="../media/image320.png"/><Relationship Id="rId12" Type="http://schemas.openxmlformats.org/officeDocument/2006/relationships/image" Target="../media/image277.png"/><Relationship Id="rId2" Type="http://schemas.openxmlformats.org/officeDocument/2006/relationships/notesSlide" Target="../notesSlides/notesSlide77.xml"/><Relationship Id="rId1" Type="http://schemas.openxmlformats.org/officeDocument/2006/relationships/slideLayout" Target="../slideLayouts/slideLayout256.xml"/><Relationship Id="rId6" Type="http://schemas.openxmlformats.org/officeDocument/2006/relationships/image" Target="../media/image319.png"/><Relationship Id="rId11" Type="http://schemas.openxmlformats.org/officeDocument/2006/relationships/image" Target="../media/image312.png"/><Relationship Id="rId5" Type="http://schemas.openxmlformats.org/officeDocument/2006/relationships/image" Target="../media/image318.png"/><Relationship Id="rId15" Type="http://schemas.openxmlformats.org/officeDocument/2006/relationships/image" Target="../media/image178.png"/><Relationship Id="rId10" Type="http://schemas.openxmlformats.org/officeDocument/2006/relationships/image" Target="../media/image67.svg"/><Relationship Id="rId4" Type="http://schemas.openxmlformats.org/officeDocument/2006/relationships/image" Target="../media/image317.png"/><Relationship Id="rId9" Type="http://schemas.openxmlformats.org/officeDocument/2006/relationships/image" Target="../media/image66.png"/><Relationship Id="rId14" Type="http://schemas.openxmlformats.org/officeDocument/2006/relationships/image" Target="../media/image313.png"/></Relationships>
</file>

<file path=ppt/slides/_rels/slide124.xml.rels><?xml version="1.0" encoding="UTF-8" standalone="yes"?>
<Relationships xmlns="http://schemas.openxmlformats.org/package/2006/relationships"><Relationship Id="rId8" Type="http://schemas.openxmlformats.org/officeDocument/2006/relationships/image" Target="../media/image322.png"/><Relationship Id="rId13" Type="http://schemas.openxmlformats.org/officeDocument/2006/relationships/image" Target="../media/image278.svg"/><Relationship Id="rId3" Type="http://schemas.openxmlformats.org/officeDocument/2006/relationships/image" Target="../media/image301.png"/><Relationship Id="rId7" Type="http://schemas.openxmlformats.org/officeDocument/2006/relationships/image" Target="../media/image321.png"/><Relationship Id="rId12" Type="http://schemas.openxmlformats.org/officeDocument/2006/relationships/image" Target="../media/image277.png"/><Relationship Id="rId2" Type="http://schemas.openxmlformats.org/officeDocument/2006/relationships/notesSlide" Target="../notesSlides/notesSlide78.xml"/><Relationship Id="rId1" Type="http://schemas.openxmlformats.org/officeDocument/2006/relationships/slideLayout" Target="../slideLayouts/slideLayout256.xml"/><Relationship Id="rId6" Type="http://schemas.openxmlformats.org/officeDocument/2006/relationships/image" Target="../media/image319.png"/><Relationship Id="rId11" Type="http://schemas.openxmlformats.org/officeDocument/2006/relationships/image" Target="../media/image67.svg"/><Relationship Id="rId5" Type="http://schemas.openxmlformats.org/officeDocument/2006/relationships/image" Target="../media/image318.png"/><Relationship Id="rId10" Type="http://schemas.openxmlformats.org/officeDocument/2006/relationships/image" Target="../media/image66.png"/><Relationship Id="rId4" Type="http://schemas.openxmlformats.org/officeDocument/2006/relationships/image" Target="../media/image313.png"/><Relationship Id="rId9" Type="http://schemas.openxmlformats.org/officeDocument/2006/relationships/image" Target="../media/image128.png"/></Relationships>
</file>

<file path=ppt/slides/_rels/slide125.xml.rels><?xml version="1.0" encoding="UTF-8" standalone="yes"?>
<Relationships xmlns="http://schemas.openxmlformats.org/package/2006/relationships"><Relationship Id="rId8" Type="http://schemas.openxmlformats.org/officeDocument/2006/relationships/image" Target="../media/image324.png"/><Relationship Id="rId13" Type="http://schemas.openxmlformats.org/officeDocument/2006/relationships/image" Target="../media/image67.svg"/><Relationship Id="rId3" Type="http://schemas.openxmlformats.org/officeDocument/2006/relationships/image" Target="../media/image323.png"/><Relationship Id="rId7" Type="http://schemas.openxmlformats.org/officeDocument/2006/relationships/image" Target="../media/image321.png"/><Relationship Id="rId12" Type="http://schemas.openxmlformats.org/officeDocument/2006/relationships/image" Target="../media/image66.png"/><Relationship Id="rId2" Type="http://schemas.openxmlformats.org/officeDocument/2006/relationships/notesSlide" Target="../notesSlides/notesSlide79.xml"/><Relationship Id="rId16" Type="http://schemas.openxmlformats.org/officeDocument/2006/relationships/image" Target="../media/image313.png"/><Relationship Id="rId1" Type="http://schemas.openxmlformats.org/officeDocument/2006/relationships/slideLayout" Target="../slideLayouts/slideLayout256.xml"/><Relationship Id="rId6" Type="http://schemas.openxmlformats.org/officeDocument/2006/relationships/image" Target="../media/image319.png"/><Relationship Id="rId11" Type="http://schemas.openxmlformats.org/officeDocument/2006/relationships/image" Target="../media/image128.png"/><Relationship Id="rId5" Type="http://schemas.openxmlformats.org/officeDocument/2006/relationships/image" Target="../media/image318.png"/><Relationship Id="rId15" Type="http://schemas.openxmlformats.org/officeDocument/2006/relationships/image" Target="../media/image278.svg"/><Relationship Id="rId10" Type="http://schemas.openxmlformats.org/officeDocument/2006/relationships/image" Target="../media/image326.png"/><Relationship Id="rId4" Type="http://schemas.openxmlformats.org/officeDocument/2006/relationships/image" Target="../media/image301.png"/><Relationship Id="rId9" Type="http://schemas.openxmlformats.org/officeDocument/2006/relationships/image" Target="../media/image325.png"/><Relationship Id="rId14" Type="http://schemas.openxmlformats.org/officeDocument/2006/relationships/image" Target="../media/image277.png"/></Relationships>
</file>

<file path=ppt/slides/_rels/slide126.xml.rels><?xml version="1.0" encoding="UTF-8" standalone="yes"?>
<Relationships xmlns="http://schemas.openxmlformats.org/package/2006/relationships"><Relationship Id="rId8" Type="http://schemas.openxmlformats.org/officeDocument/2006/relationships/image" Target="../media/image327.png"/><Relationship Id="rId13" Type="http://schemas.openxmlformats.org/officeDocument/2006/relationships/image" Target="../media/image66.png"/><Relationship Id="rId3" Type="http://schemas.openxmlformats.org/officeDocument/2006/relationships/image" Target="../media/image301.png"/><Relationship Id="rId7" Type="http://schemas.openxmlformats.org/officeDocument/2006/relationships/image" Target="../media/image324.png"/><Relationship Id="rId12" Type="http://schemas.openxmlformats.org/officeDocument/2006/relationships/image" Target="../media/image330.png"/><Relationship Id="rId17" Type="http://schemas.openxmlformats.org/officeDocument/2006/relationships/image" Target="../media/image318.png"/><Relationship Id="rId2" Type="http://schemas.openxmlformats.org/officeDocument/2006/relationships/notesSlide" Target="../notesSlides/notesSlide80.xml"/><Relationship Id="rId16" Type="http://schemas.openxmlformats.org/officeDocument/2006/relationships/image" Target="../media/image278.svg"/><Relationship Id="rId1" Type="http://schemas.openxmlformats.org/officeDocument/2006/relationships/slideLayout" Target="../slideLayouts/slideLayout256.xml"/><Relationship Id="rId6" Type="http://schemas.openxmlformats.org/officeDocument/2006/relationships/image" Target="../media/image321.png"/><Relationship Id="rId11" Type="http://schemas.openxmlformats.org/officeDocument/2006/relationships/image" Target="../media/image329.png"/><Relationship Id="rId5" Type="http://schemas.openxmlformats.org/officeDocument/2006/relationships/image" Target="../media/image319.png"/><Relationship Id="rId15" Type="http://schemas.openxmlformats.org/officeDocument/2006/relationships/image" Target="../media/image277.png"/><Relationship Id="rId10" Type="http://schemas.openxmlformats.org/officeDocument/2006/relationships/image" Target="../media/image128.png"/><Relationship Id="rId4" Type="http://schemas.openxmlformats.org/officeDocument/2006/relationships/image" Target="../media/image313.png"/><Relationship Id="rId9" Type="http://schemas.openxmlformats.org/officeDocument/2006/relationships/image" Target="../media/image328.png"/><Relationship Id="rId14" Type="http://schemas.openxmlformats.org/officeDocument/2006/relationships/image" Target="../media/image67.svg"/></Relationships>
</file>

<file path=ppt/slides/_rels/slide127.xml.rels><?xml version="1.0" encoding="UTF-8" standalone="yes"?>
<Relationships xmlns="http://schemas.openxmlformats.org/package/2006/relationships"><Relationship Id="rId3" Type="http://schemas.openxmlformats.org/officeDocument/2006/relationships/image" Target="../media/image275.png"/><Relationship Id="rId2" Type="http://schemas.openxmlformats.org/officeDocument/2006/relationships/notesSlide" Target="../notesSlides/notesSlide81.xml"/><Relationship Id="rId1" Type="http://schemas.openxmlformats.org/officeDocument/2006/relationships/slideLayout" Target="../slideLayouts/slideLayout256.xml"/><Relationship Id="rId4" Type="http://schemas.openxmlformats.org/officeDocument/2006/relationships/image" Target="../media/image331.svg"/></Relationships>
</file>

<file path=ppt/slides/_rels/slide128.xml.rels><?xml version="1.0" encoding="UTF-8" standalone="yes"?>
<Relationships xmlns="http://schemas.openxmlformats.org/package/2006/relationships"><Relationship Id="rId8" Type="http://schemas.openxmlformats.org/officeDocument/2006/relationships/image" Target="../media/image275.png"/><Relationship Id="rId3" Type="http://schemas.openxmlformats.org/officeDocument/2006/relationships/image" Target="../media/image301.png"/><Relationship Id="rId7" Type="http://schemas.openxmlformats.org/officeDocument/2006/relationships/image" Target="../media/image67.svg"/><Relationship Id="rId2" Type="http://schemas.openxmlformats.org/officeDocument/2006/relationships/notesSlide" Target="../notesSlides/notesSlide82.xml"/><Relationship Id="rId1" Type="http://schemas.openxmlformats.org/officeDocument/2006/relationships/slideLayout" Target="../slideLayouts/slideLayout256.xml"/><Relationship Id="rId6" Type="http://schemas.openxmlformats.org/officeDocument/2006/relationships/image" Target="../media/image66.png"/><Relationship Id="rId5" Type="http://schemas.openxmlformats.org/officeDocument/2006/relationships/image" Target="../media/image128.png"/><Relationship Id="rId10" Type="http://schemas.openxmlformats.org/officeDocument/2006/relationships/image" Target="../media/image178.png"/><Relationship Id="rId4" Type="http://schemas.openxmlformats.org/officeDocument/2006/relationships/image" Target="../media/image332.png"/><Relationship Id="rId9" Type="http://schemas.openxmlformats.org/officeDocument/2006/relationships/image" Target="../media/image331.svg"/></Relationships>
</file>

<file path=ppt/slides/_rels/slide129.xml.rels><?xml version="1.0" encoding="UTF-8" standalone="yes"?>
<Relationships xmlns="http://schemas.openxmlformats.org/package/2006/relationships"><Relationship Id="rId8" Type="http://schemas.openxmlformats.org/officeDocument/2006/relationships/image" Target="../media/image66.png"/><Relationship Id="rId3" Type="http://schemas.openxmlformats.org/officeDocument/2006/relationships/image" Target="../media/image333.png"/><Relationship Id="rId7" Type="http://schemas.openxmlformats.org/officeDocument/2006/relationships/image" Target="../media/image128.png"/><Relationship Id="rId2" Type="http://schemas.openxmlformats.org/officeDocument/2006/relationships/notesSlide" Target="../notesSlides/notesSlide83.xml"/><Relationship Id="rId1" Type="http://schemas.openxmlformats.org/officeDocument/2006/relationships/slideLayout" Target="../slideLayouts/slideLayout256.xml"/><Relationship Id="rId6" Type="http://schemas.openxmlformats.org/officeDocument/2006/relationships/image" Target="../media/image336.png"/><Relationship Id="rId11" Type="http://schemas.openxmlformats.org/officeDocument/2006/relationships/image" Target="../media/image331.svg"/><Relationship Id="rId5" Type="http://schemas.openxmlformats.org/officeDocument/2006/relationships/image" Target="../media/image335.png"/><Relationship Id="rId10" Type="http://schemas.openxmlformats.org/officeDocument/2006/relationships/image" Target="../media/image275.png"/><Relationship Id="rId4" Type="http://schemas.openxmlformats.org/officeDocument/2006/relationships/image" Target="../media/image334.png"/><Relationship Id="rId9" Type="http://schemas.openxmlformats.org/officeDocument/2006/relationships/image" Target="../media/image67.svg"/></Relationships>
</file>

<file path=ppt/slides/_rels/slide13.xml.rels><?xml version="1.0" encoding="UTF-8" standalone="yes"?>
<Relationships xmlns="http://schemas.openxmlformats.org/package/2006/relationships"><Relationship Id="rId3" Type="http://schemas.openxmlformats.org/officeDocument/2006/relationships/hyperlink" Target="https://dynamicforms.crmiv.vlaanderen.be/DynamicForms/Quickscan" TargetMode="External"/><Relationship Id="rId2" Type="http://schemas.microsoft.com/office/2018/10/relationships/comments" Target="../comments/modernComment_7FE4E541_266A8BA4.xml"/><Relationship Id="rId1" Type="http://schemas.openxmlformats.org/officeDocument/2006/relationships/slideLayout" Target="../slideLayouts/slideLayout197.xml"/><Relationship Id="rId5" Type="http://schemas.openxmlformats.org/officeDocument/2006/relationships/image" Target="../media/image70.png"/><Relationship Id="rId4" Type="http://schemas.openxmlformats.org/officeDocument/2006/relationships/hyperlink" Target="https://www.vlaanderen.be/digitaal-vlaanderen/onze-oplossingen/mijn-burgerprofiel/koppelen-met-mijn-burgerprofiel-als-lokaal-bestuur/quickscan" TargetMode="External"/></Relationships>
</file>

<file path=ppt/slides/_rels/slide130.xml.rels><?xml version="1.0" encoding="UTF-8" standalone="yes"?>
<Relationships xmlns="http://schemas.openxmlformats.org/package/2006/relationships"><Relationship Id="rId8" Type="http://schemas.openxmlformats.org/officeDocument/2006/relationships/image" Target="../media/image339.png"/><Relationship Id="rId3" Type="http://schemas.openxmlformats.org/officeDocument/2006/relationships/image" Target="../media/image333.png"/><Relationship Id="rId7" Type="http://schemas.openxmlformats.org/officeDocument/2006/relationships/image" Target="../media/image338.png"/><Relationship Id="rId12" Type="http://schemas.openxmlformats.org/officeDocument/2006/relationships/image" Target="../media/image331.svg"/><Relationship Id="rId2" Type="http://schemas.openxmlformats.org/officeDocument/2006/relationships/notesSlide" Target="../notesSlides/notesSlide84.xml"/><Relationship Id="rId1" Type="http://schemas.openxmlformats.org/officeDocument/2006/relationships/slideLayout" Target="../slideLayouts/slideLayout256.xml"/><Relationship Id="rId6" Type="http://schemas.openxmlformats.org/officeDocument/2006/relationships/image" Target="../media/image337.png"/><Relationship Id="rId11" Type="http://schemas.openxmlformats.org/officeDocument/2006/relationships/image" Target="../media/image275.png"/><Relationship Id="rId5" Type="http://schemas.openxmlformats.org/officeDocument/2006/relationships/image" Target="../media/image335.png"/><Relationship Id="rId10" Type="http://schemas.openxmlformats.org/officeDocument/2006/relationships/image" Target="../media/image128.png"/><Relationship Id="rId4" Type="http://schemas.openxmlformats.org/officeDocument/2006/relationships/image" Target="../media/image334.png"/><Relationship Id="rId9" Type="http://schemas.openxmlformats.org/officeDocument/2006/relationships/image" Target="../media/image336.png"/></Relationships>
</file>

<file path=ppt/slides/_rels/slide131.xml.rels><?xml version="1.0" encoding="UTF-8" standalone="yes"?>
<Relationships xmlns="http://schemas.openxmlformats.org/package/2006/relationships"><Relationship Id="rId3" Type="http://schemas.openxmlformats.org/officeDocument/2006/relationships/image" Target="../media/image340.png"/><Relationship Id="rId2" Type="http://schemas.openxmlformats.org/officeDocument/2006/relationships/notesSlide" Target="../notesSlides/notesSlide85.xml"/><Relationship Id="rId1" Type="http://schemas.openxmlformats.org/officeDocument/2006/relationships/slideLayout" Target="../slideLayouts/slideLayout256.xml"/><Relationship Id="rId5" Type="http://schemas.openxmlformats.org/officeDocument/2006/relationships/image" Target="../media/image284.svg"/><Relationship Id="rId4" Type="http://schemas.openxmlformats.org/officeDocument/2006/relationships/image" Target="../media/image283.png"/></Relationships>
</file>

<file path=ppt/slides/_rels/slide132.xml.rels><?xml version="1.0" encoding="UTF-8" standalone="yes"?>
<Relationships xmlns="http://schemas.openxmlformats.org/package/2006/relationships"><Relationship Id="rId8" Type="http://schemas.openxmlformats.org/officeDocument/2006/relationships/image" Target="../media/image128.png"/><Relationship Id="rId13" Type="http://schemas.openxmlformats.org/officeDocument/2006/relationships/image" Target="../media/image178.png"/><Relationship Id="rId3" Type="http://schemas.openxmlformats.org/officeDocument/2006/relationships/image" Target="../media/image301.png"/><Relationship Id="rId7" Type="http://schemas.openxmlformats.org/officeDocument/2006/relationships/image" Target="../media/image342.png"/><Relationship Id="rId12" Type="http://schemas.openxmlformats.org/officeDocument/2006/relationships/image" Target="../media/image284.svg"/><Relationship Id="rId2" Type="http://schemas.openxmlformats.org/officeDocument/2006/relationships/notesSlide" Target="../notesSlides/notesSlide86.xml"/><Relationship Id="rId1" Type="http://schemas.openxmlformats.org/officeDocument/2006/relationships/slideLayout" Target="../slideLayouts/slideLayout256.xml"/><Relationship Id="rId6" Type="http://schemas.openxmlformats.org/officeDocument/2006/relationships/image" Target="../media/image341.png"/><Relationship Id="rId11" Type="http://schemas.openxmlformats.org/officeDocument/2006/relationships/image" Target="../media/image283.png"/><Relationship Id="rId5" Type="http://schemas.openxmlformats.org/officeDocument/2006/relationships/image" Target="../media/image304.png"/><Relationship Id="rId10" Type="http://schemas.openxmlformats.org/officeDocument/2006/relationships/image" Target="../media/image67.svg"/><Relationship Id="rId4" Type="http://schemas.openxmlformats.org/officeDocument/2006/relationships/image" Target="../media/image302.png"/><Relationship Id="rId9" Type="http://schemas.openxmlformats.org/officeDocument/2006/relationships/image" Target="../media/image66.png"/></Relationships>
</file>

<file path=ppt/slides/_rels/slide133.xml.rels><?xml version="1.0" encoding="UTF-8" standalone="yes"?>
<Relationships xmlns="http://schemas.openxmlformats.org/package/2006/relationships"><Relationship Id="rId3" Type="http://schemas.openxmlformats.org/officeDocument/2006/relationships/image" Target="../media/image343.png"/><Relationship Id="rId7" Type="http://schemas.openxmlformats.org/officeDocument/2006/relationships/image" Target="../media/image284.svg"/><Relationship Id="rId2" Type="http://schemas.openxmlformats.org/officeDocument/2006/relationships/notesSlide" Target="../notesSlides/notesSlide87.xml"/><Relationship Id="rId1" Type="http://schemas.openxmlformats.org/officeDocument/2006/relationships/slideLayout" Target="../slideLayouts/slideLayout256.xml"/><Relationship Id="rId6" Type="http://schemas.openxmlformats.org/officeDocument/2006/relationships/image" Target="../media/image283.png"/><Relationship Id="rId5" Type="http://schemas.openxmlformats.org/officeDocument/2006/relationships/image" Target="../media/image128.png"/><Relationship Id="rId4" Type="http://schemas.openxmlformats.org/officeDocument/2006/relationships/image" Target="../media/image344.png"/></Relationships>
</file>

<file path=ppt/slides/_rels/slide134.xml.rels><?xml version="1.0" encoding="UTF-8" standalone="yes"?>
<Relationships xmlns="http://schemas.openxmlformats.org/package/2006/relationships"><Relationship Id="rId3" Type="http://schemas.openxmlformats.org/officeDocument/2006/relationships/image" Target="../media/image345.png"/><Relationship Id="rId2" Type="http://schemas.openxmlformats.org/officeDocument/2006/relationships/notesSlide" Target="../notesSlides/notesSlide88.xml"/><Relationship Id="rId1" Type="http://schemas.openxmlformats.org/officeDocument/2006/relationships/slideLayout" Target="../slideLayouts/slideLayout256.xml"/><Relationship Id="rId5" Type="http://schemas.openxmlformats.org/officeDocument/2006/relationships/image" Target="../media/image280.svg"/><Relationship Id="rId4" Type="http://schemas.openxmlformats.org/officeDocument/2006/relationships/image" Target="../media/image279.png"/></Relationships>
</file>

<file path=ppt/slides/_rels/slide135.xml.rels><?xml version="1.0" encoding="UTF-8" standalone="yes"?>
<Relationships xmlns="http://schemas.openxmlformats.org/package/2006/relationships"><Relationship Id="rId8" Type="http://schemas.openxmlformats.org/officeDocument/2006/relationships/image" Target="../media/image342.png"/><Relationship Id="rId13" Type="http://schemas.openxmlformats.org/officeDocument/2006/relationships/image" Target="../media/image279.png"/><Relationship Id="rId3" Type="http://schemas.openxmlformats.org/officeDocument/2006/relationships/image" Target="../media/image301.png"/><Relationship Id="rId7" Type="http://schemas.openxmlformats.org/officeDocument/2006/relationships/image" Target="../media/image346.jpeg"/><Relationship Id="rId12" Type="http://schemas.openxmlformats.org/officeDocument/2006/relationships/image" Target="../media/image67.svg"/><Relationship Id="rId2" Type="http://schemas.openxmlformats.org/officeDocument/2006/relationships/notesSlide" Target="../notesSlides/notesSlide89.xml"/><Relationship Id="rId1" Type="http://schemas.openxmlformats.org/officeDocument/2006/relationships/slideLayout" Target="../slideLayouts/slideLayout256.xml"/><Relationship Id="rId6" Type="http://schemas.openxmlformats.org/officeDocument/2006/relationships/image" Target="../media/image341.png"/><Relationship Id="rId11" Type="http://schemas.openxmlformats.org/officeDocument/2006/relationships/image" Target="../media/image66.png"/><Relationship Id="rId5" Type="http://schemas.openxmlformats.org/officeDocument/2006/relationships/image" Target="../media/image304.png"/><Relationship Id="rId15" Type="http://schemas.openxmlformats.org/officeDocument/2006/relationships/image" Target="../media/image178.png"/><Relationship Id="rId10" Type="http://schemas.openxmlformats.org/officeDocument/2006/relationships/image" Target="../media/image128.png"/><Relationship Id="rId4" Type="http://schemas.openxmlformats.org/officeDocument/2006/relationships/image" Target="../media/image302.png"/><Relationship Id="rId9" Type="http://schemas.openxmlformats.org/officeDocument/2006/relationships/image" Target="../media/image347.png"/><Relationship Id="rId14" Type="http://schemas.openxmlformats.org/officeDocument/2006/relationships/image" Target="../media/image280.svg"/></Relationships>
</file>

<file path=ppt/slides/_rels/slide136.xml.rels><?xml version="1.0" encoding="UTF-8" standalone="yes"?>
<Relationships xmlns="http://schemas.openxmlformats.org/package/2006/relationships"><Relationship Id="rId8" Type="http://schemas.openxmlformats.org/officeDocument/2006/relationships/image" Target="../media/image342.png"/><Relationship Id="rId13" Type="http://schemas.openxmlformats.org/officeDocument/2006/relationships/image" Target="../media/image351.png"/><Relationship Id="rId18" Type="http://schemas.openxmlformats.org/officeDocument/2006/relationships/image" Target="../media/image66.png"/><Relationship Id="rId3" Type="http://schemas.openxmlformats.org/officeDocument/2006/relationships/image" Target="../media/image301.png"/><Relationship Id="rId21" Type="http://schemas.openxmlformats.org/officeDocument/2006/relationships/image" Target="../media/image280.svg"/><Relationship Id="rId7" Type="http://schemas.openxmlformats.org/officeDocument/2006/relationships/image" Target="../media/image346.jpeg"/><Relationship Id="rId12" Type="http://schemas.openxmlformats.org/officeDocument/2006/relationships/image" Target="../media/image350.png"/><Relationship Id="rId17" Type="http://schemas.openxmlformats.org/officeDocument/2006/relationships/image" Target="../media/image128.png"/><Relationship Id="rId2" Type="http://schemas.openxmlformats.org/officeDocument/2006/relationships/notesSlide" Target="../notesSlides/notesSlide90.xml"/><Relationship Id="rId16" Type="http://schemas.openxmlformats.org/officeDocument/2006/relationships/image" Target="../media/image354.png"/><Relationship Id="rId20" Type="http://schemas.openxmlformats.org/officeDocument/2006/relationships/image" Target="../media/image279.png"/><Relationship Id="rId1" Type="http://schemas.openxmlformats.org/officeDocument/2006/relationships/slideLayout" Target="../slideLayouts/slideLayout256.xml"/><Relationship Id="rId6" Type="http://schemas.openxmlformats.org/officeDocument/2006/relationships/image" Target="../media/image341.png"/><Relationship Id="rId11" Type="http://schemas.openxmlformats.org/officeDocument/2006/relationships/image" Target="../media/image349.png"/><Relationship Id="rId5" Type="http://schemas.openxmlformats.org/officeDocument/2006/relationships/image" Target="../media/image304.png"/><Relationship Id="rId15" Type="http://schemas.openxmlformats.org/officeDocument/2006/relationships/image" Target="../media/image353.png"/><Relationship Id="rId10" Type="http://schemas.openxmlformats.org/officeDocument/2006/relationships/image" Target="../media/image348.png"/><Relationship Id="rId19" Type="http://schemas.openxmlformats.org/officeDocument/2006/relationships/image" Target="../media/image67.svg"/><Relationship Id="rId4" Type="http://schemas.openxmlformats.org/officeDocument/2006/relationships/image" Target="../media/image302.png"/><Relationship Id="rId9" Type="http://schemas.openxmlformats.org/officeDocument/2006/relationships/image" Target="../media/image347.png"/><Relationship Id="rId14" Type="http://schemas.openxmlformats.org/officeDocument/2006/relationships/image" Target="../media/image352.png"/></Relationships>
</file>

<file path=ppt/slides/_rels/slide137.xml.rels><?xml version="1.0" encoding="UTF-8" standalone="yes"?>
<Relationships xmlns="http://schemas.openxmlformats.org/package/2006/relationships"><Relationship Id="rId8" Type="http://schemas.openxmlformats.org/officeDocument/2006/relationships/image" Target="../media/image341.png"/><Relationship Id="rId13" Type="http://schemas.openxmlformats.org/officeDocument/2006/relationships/image" Target="../media/image349.png"/><Relationship Id="rId18" Type="http://schemas.openxmlformats.org/officeDocument/2006/relationships/image" Target="../media/image280.svg"/><Relationship Id="rId3" Type="http://schemas.openxmlformats.org/officeDocument/2006/relationships/oleObject" Target="../embeddings/oleObject1.bin"/><Relationship Id="rId7" Type="http://schemas.openxmlformats.org/officeDocument/2006/relationships/image" Target="../media/image304.png"/><Relationship Id="rId12" Type="http://schemas.openxmlformats.org/officeDocument/2006/relationships/image" Target="../media/image348.png"/><Relationship Id="rId17" Type="http://schemas.openxmlformats.org/officeDocument/2006/relationships/image" Target="../media/image279.png"/><Relationship Id="rId2" Type="http://schemas.openxmlformats.org/officeDocument/2006/relationships/notesSlide" Target="../notesSlides/notesSlide91.xml"/><Relationship Id="rId16" Type="http://schemas.openxmlformats.org/officeDocument/2006/relationships/image" Target="../media/image128.png"/><Relationship Id="rId1" Type="http://schemas.openxmlformats.org/officeDocument/2006/relationships/slideLayout" Target="../slideLayouts/slideLayout256.xml"/><Relationship Id="rId6" Type="http://schemas.openxmlformats.org/officeDocument/2006/relationships/image" Target="../media/image302.png"/><Relationship Id="rId11" Type="http://schemas.openxmlformats.org/officeDocument/2006/relationships/image" Target="../media/image347.png"/><Relationship Id="rId5" Type="http://schemas.openxmlformats.org/officeDocument/2006/relationships/image" Target="../media/image301.png"/><Relationship Id="rId15" Type="http://schemas.openxmlformats.org/officeDocument/2006/relationships/image" Target="../media/image354.png"/><Relationship Id="rId10" Type="http://schemas.openxmlformats.org/officeDocument/2006/relationships/image" Target="../media/image342.png"/><Relationship Id="rId4" Type="http://schemas.openxmlformats.org/officeDocument/2006/relationships/image" Target="../media/image355.wmf"/><Relationship Id="rId9" Type="http://schemas.openxmlformats.org/officeDocument/2006/relationships/image" Target="../media/image346.jpeg"/><Relationship Id="rId14" Type="http://schemas.openxmlformats.org/officeDocument/2006/relationships/image" Target="../media/image353.png"/></Relationships>
</file>

<file path=ppt/slides/_rels/slide138.xml.rels><?xml version="1.0" encoding="UTF-8" standalone="yes"?>
<Relationships xmlns="http://schemas.openxmlformats.org/package/2006/relationships"><Relationship Id="rId8" Type="http://schemas.openxmlformats.org/officeDocument/2006/relationships/image" Target="../media/image342.png"/><Relationship Id="rId13" Type="http://schemas.openxmlformats.org/officeDocument/2006/relationships/image" Target="../media/image357.png"/><Relationship Id="rId18" Type="http://schemas.openxmlformats.org/officeDocument/2006/relationships/image" Target="../media/image128.png"/><Relationship Id="rId3" Type="http://schemas.openxmlformats.org/officeDocument/2006/relationships/image" Target="../media/image301.png"/><Relationship Id="rId21" Type="http://schemas.openxmlformats.org/officeDocument/2006/relationships/image" Target="../media/image279.png"/><Relationship Id="rId7" Type="http://schemas.openxmlformats.org/officeDocument/2006/relationships/image" Target="../media/image346.jpeg"/><Relationship Id="rId12" Type="http://schemas.openxmlformats.org/officeDocument/2006/relationships/image" Target="../media/image356.png"/><Relationship Id="rId17" Type="http://schemas.openxmlformats.org/officeDocument/2006/relationships/image" Target="../media/image354.png"/><Relationship Id="rId2" Type="http://schemas.openxmlformats.org/officeDocument/2006/relationships/notesSlide" Target="../notesSlides/notesSlide92.xml"/><Relationship Id="rId16" Type="http://schemas.openxmlformats.org/officeDocument/2006/relationships/image" Target="../media/image353.png"/><Relationship Id="rId20" Type="http://schemas.openxmlformats.org/officeDocument/2006/relationships/image" Target="../media/image67.svg"/><Relationship Id="rId1" Type="http://schemas.openxmlformats.org/officeDocument/2006/relationships/slideLayout" Target="../slideLayouts/slideLayout256.xml"/><Relationship Id="rId6" Type="http://schemas.openxmlformats.org/officeDocument/2006/relationships/image" Target="../media/image341.png"/><Relationship Id="rId11" Type="http://schemas.openxmlformats.org/officeDocument/2006/relationships/image" Target="../media/image349.png"/><Relationship Id="rId5" Type="http://schemas.openxmlformats.org/officeDocument/2006/relationships/image" Target="../media/image304.png"/><Relationship Id="rId15" Type="http://schemas.openxmlformats.org/officeDocument/2006/relationships/image" Target="../media/image358.wmf"/><Relationship Id="rId10" Type="http://schemas.openxmlformats.org/officeDocument/2006/relationships/image" Target="../media/image348.png"/><Relationship Id="rId19" Type="http://schemas.openxmlformats.org/officeDocument/2006/relationships/image" Target="../media/image66.png"/><Relationship Id="rId4" Type="http://schemas.openxmlformats.org/officeDocument/2006/relationships/image" Target="../media/image302.png"/><Relationship Id="rId9" Type="http://schemas.openxmlformats.org/officeDocument/2006/relationships/image" Target="../media/image347.png"/><Relationship Id="rId14" Type="http://schemas.openxmlformats.org/officeDocument/2006/relationships/oleObject" Target="../embeddings/oleObject2.bin"/><Relationship Id="rId22" Type="http://schemas.openxmlformats.org/officeDocument/2006/relationships/image" Target="../media/image280.svg"/></Relationships>
</file>

<file path=ppt/slides/_rels/slide139.xml.rels><?xml version="1.0" encoding="UTF-8" standalone="yes"?>
<Relationships xmlns="http://schemas.openxmlformats.org/package/2006/relationships"><Relationship Id="rId3" Type="http://schemas.openxmlformats.org/officeDocument/2006/relationships/image" Target="../media/image286.svg"/><Relationship Id="rId2" Type="http://schemas.openxmlformats.org/officeDocument/2006/relationships/image" Target="../media/image285.png"/><Relationship Id="rId1" Type="http://schemas.openxmlformats.org/officeDocument/2006/relationships/slideLayout" Target="../slideLayouts/slideLayout256.xml"/></Relationships>
</file>

<file path=ppt/slides/_rels/slide14.xml.rels><?xml version="1.0" encoding="UTF-8" standalone="yes"?>
<Relationships xmlns="http://schemas.openxmlformats.org/package/2006/relationships"><Relationship Id="rId8" Type="http://schemas.openxmlformats.org/officeDocument/2006/relationships/image" Target="../media/image74.png"/><Relationship Id="rId3" Type="http://schemas.openxmlformats.org/officeDocument/2006/relationships/image" Target="../media/image71.png"/><Relationship Id="rId7" Type="http://schemas.openxmlformats.org/officeDocument/2006/relationships/customXml" Target="../ink/ink6.xml"/><Relationship Id="rId2" Type="http://schemas.openxmlformats.org/officeDocument/2006/relationships/hyperlink" Target="https://assets.vlaanderen.be/raw/upload/v1653400682/Voorbeeld_nieuwsbericht_phishing_v037xr.docx" TargetMode="External"/><Relationship Id="rId1" Type="http://schemas.openxmlformats.org/officeDocument/2006/relationships/slideLayout" Target="../slideLayouts/slideLayout197.xml"/><Relationship Id="rId6" Type="http://schemas.openxmlformats.org/officeDocument/2006/relationships/image" Target="../media/image73.png"/><Relationship Id="rId5" Type="http://schemas.openxmlformats.org/officeDocument/2006/relationships/customXml" Target="../ink/ink5.xml"/><Relationship Id="rId4" Type="http://schemas.openxmlformats.org/officeDocument/2006/relationships/image" Target="../media/image72.png"/></Relationships>
</file>

<file path=ppt/slides/_rels/slide140.xml.rels><?xml version="1.0" encoding="UTF-8" standalone="yes"?>
<Relationships xmlns="http://schemas.openxmlformats.org/package/2006/relationships"><Relationship Id="rId8" Type="http://schemas.openxmlformats.org/officeDocument/2006/relationships/image" Target="../media/image324.png"/><Relationship Id="rId13" Type="http://schemas.openxmlformats.org/officeDocument/2006/relationships/image" Target="../media/image292.png"/><Relationship Id="rId18" Type="http://schemas.openxmlformats.org/officeDocument/2006/relationships/image" Target="../media/image286.svg"/><Relationship Id="rId3" Type="http://schemas.openxmlformats.org/officeDocument/2006/relationships/image" Target="../media/image301.png"/><Relationship Id="rId7" Type="http://schemas.openxmlformats.org/officeDocument/2006/relationships/image" Target="../media/image317.png"/><Relationship Id="rId12" Type="http://schemas.openxmlformats.org/officeDocument/2006/relationships/image" Target="../media/image67.svg"/><Relationship Id="rId17" Type="http://schemas.openxmlformats.org/officeDocument/2006/relationships/image" Target="../media/image285.png"/><Relationship Id="rId2" Type="http://schemas.openxmlformats.org/officeDocument/2006/relationships/notesSlide" Target="../notesSlides/notesSlide93.xml"/><Relationship Id="rId16" Type="http://schemas.openxmlformats.org/officeDocument/2006/relationships/image" Target="../media/image295.svg"/><Relationship Id="rId1" Type="http://schemas.openxmlformats.org/officeDocument/2006/relationships/slideLayout" Target="../slideLayouts/slideLayout256.xml"/><Relationship Id="rId6" Type="http://schemas.openxmlformats.org/officeDocument/2006/relationships/image" Target="../media/image319.png"/><Relationship Id="rId11" Type="http://schemas.openxmlformats.org/officeDocument/2006/relationships/image" Target="../media/image66.png"/><Relationship Id="rId5" Type="http://schemas.openxmlformats.org/officeDocument/2006/relationships/image" Target="../media/image318.png"/><Relationship Id="rId15" Type="http://schemas.openxmlformats.org/officeDocument/2006/relationships/image" Target="../media/image294.png"/><Relationship Id="rId10" Type="http://schemas.openxmlformats.org/officeDocument/2006/relationships/image" Target="../media/image128.png"/><Relationship Id="rId4" Type="http://schemas.openxmlformats.org/officeDocument/2006/relationships/image" Target="../media/image313.png"/><Relationship Id="rId9" Type="http://schemas.openxmlformats.org/officeDocument/2006/relationships/image" Target="../media/image359.png"/><Relationship Id="rId14" Type="http://schemas.openxmlformats.org/officeDocument/2006/relationships/image" Target="../media/image293.svg"/></Relationships>
</file>

<file path=ppt/slides/_rels/slide141.xml.rels><?xml version="1.0" encoding="UTF-8" standalone="yes"?>
<Relationships xmlns="http://schemas.openxmlformats.org/package/2006/relationships"><Relationship Id="rId3" Type="http://schemas.openxmlformats.org/officeDocument/2006/relationships/image" Target="../media/image286.svg"/><Relationship Id="rId2" Type="http://schemas.openxmlformats.org/officeDocument/2006/relationships/image" Target="../media/image285.png"/><Relationship Id="rId1" Type="http://schemas.openxmlformats.org/officeDocument/2006/relationships/slideLayout" Target="../slideLayouts/slideLayout256.xml"/></Relationships>
</file>

<file path=ppt/slides/_rels/slide142.xml.rels><?xml version="1.0" encoding="UTF-8" standalone="yes"?>
<Relationships xmlns="http://schemas.openxmlformats.org/package/2006/relationships"><Relationship Id="rId8" Type="http://schemas.openxmlformats.org/officeDocument/2006/relationships/image" Target="../media/image324.png"/><Relationship Id="rId13" Type="http://schemas.openxmlformats.org/officeDocument/2006/relationships/image" Target="../media/image67.svg"/><Relationship Id="rId18" Type="http://schemas.openxmlformats.org/officeDocument/2006/relationships/image" Target="../media/image285.png"/><Relationship Id="rId3" Type="http://schemas.openxmlformats.org/officeDocument/2006/relationships/image" Target="../media/image301.png"/><Relationship Id="rId7" Type="http://schemas.openxmlformats.org/officeDocument/2006/relationships/image" Target="../media/image317.png"/><Relationship Id="rId12" Type="http://schemas.openxmlformats.org/officeDocument/2006/relationships/image" Target="../media/image66.png"/><Relationship Id="rId17" Type="http://schemas.openxmlformats.org/officeDocument/2006/relationships/image" Target="../media/image295.svg"/><Relationship Id="rId2" Type="http://schemas.openxmlformats.org/officeDocument/2006/relationships/notesSlide" Target="../notesSlides/notesSlide94.xml"/><Relationship Id="rId16" Type="http://schemas.openxmlformats.org/officeDocument/2006/relationships/image" Target="../media/image294.png"/><Relationship Id="rId1" Type="http://schemas.openxmlformats.org/officeDocument/2006/relationships/slideLayout" Target="../slideLayouts/slideLayout256.xml"/><Relationship Id="rId6" Type="http://schemas.openxmlformats.org/officeDocument/2006/relationships/image" Target="../media/image319.png"/><Relationship Id="rId11" Type="http://schemas.openxmlformats.org/officeDocument/2006/relationships/image" Target="../media/image128.png"/><Relationship Id="rId5" Type="http://schemas.openxmlformats.org/officeDocument/2006/relationships/image" Target="../media/image318.png"/><Relationship Id="rId15" Type="http://schemas.openxmlformats.org/officeDocument/2006/relationships/image" Target="../media/image293.svg"/><Relationship Id="rId10" Type="http://schemas.openxmlformats.org/officeDocument/2006/relationships/image" Target="../media/image361.png"/><Relationship Id="rId19" Type="http://schemas.openxmlformats.org/officeDocument/2006/relationships/image" Target="../media/image286.svg"/><Relationship Id="rId4" Type="http://schemas.openxmlformats.org/officeDocument/2006/relationships/image" Target="../media/image313.png"/><Relationship Id="rId9" Type="http://schemas.openxmlformats.org/officeDocument/2006/relationships/image" Target="../media/image360.png"/><Relationship Id="rId14" Type="http://schemas.openxmlformats.org/officeDocument/2006/relationships/image" Target="../media/image292.png"/></Relationships>
</file>

<file path=ppt/slides/_rels/slide143.xml.rels><?xml version="1.0" encoding="UTF-8" standalone="yes"?>
<Relationships xmlns="http://schemas.openxmlformats.org/package/2006/relationships"><Relationship Id="rId8" Type="http://schemas.openxmlformats.org/officeDocument/2006/relationships/slide" Target="slide35.xml"/><Relationship Id="rId3" Type="http://schemas.openxmlformats.org/officeDocument/2006/relationships/slide" Target="slide8.xml"/><Relationship Id="rId7" Type="http://schemas.openxmlformats.org/officeDocument/2006/relationships/slide" Target="slide30.xml"/><Relationship Id="rId12" Type="http://schemas.openxmlformats.org/officeDocument/2006/relationships/slide" Target="slide144.xml"/><Relationship Id="rId2" Type="http://schemas.openxmlformats.org/officeDocument/2006/relationships/slide" Target="slide4.xml"/><Relationship Id="rId1" Type="http://schemas.openxmlformats.org/officeDocument/2006/relationships/slideLayout" Target="../slideLayouts/slideLayout34.xml"/><Relationship Id="rId6" Type="http://schemas.openxmlformats.org/officeDocument/2006/relationships/slide" Target="slide29.xml"/><Relationship Id="rId11" Type="http://schemas.openxmlformats.org/officeDocument/2006/relationships/slide" Target="slide100.xml"/><Relationship Id="rId5" Type="http://schemas.openxmlformats.org/officeDocument/2006/relationships/slide" Target="slide21.xml"/><Relationship Id="rId10" Type="http://schemas.openxmlformats.org/officeDocument/2006/relationships/slide" Target="slide65.xml"/><Relationship Id="rId4" Type="http://schemas.openxmlformats.org/officeDocument/2006/relationships/slide" Target="slide16.xml"/><Relationship Id="rId9" Type="http://schemas.openxmlformats.org/officeDocument/2006/relationships/slide" Target="slide57.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196.xml"/></Relationships>
</file>

<file path=ppt/slides/_rels/slide145.xml.rels><?xml version="1.0" encoding="UTF-8" standalone="yes"?>
<Relationships xmlns="http://schemas.openxmlformats.org/package/2006/relationships"><Relationship Id="rId3" Type="http://schemas.openxmlformats.org/officeDocument/2006/relationships/image" Target="../media/image362.png"/><Relationship Id="rId2" Type="http://schemas.openxmlformats.org/officeDocument/2006/relationships/slide" Target="slide8.xml"/><Relationship Id="rId1" Type="http://schemas.openxmlformats.org/officeDocument/2006/relationships/slideLayout" Target="../slideLayouts/slideLayout256.xml"/><Relationship Id="rId4" Type="http://schemas.openxmlformats.org/officeDocument/2006/relationships/image" Target="../media/image363.svg"/></Relationships>
</file>

<file path=ppt/slides/_rels/slide146.xml.rels><?xml version="1.0" encoding="UTF-8" standalone="yes"?>
<Relationships xmlns="http://schemas.openxmlformats.org/package/2006/relationships"><Relationship Id="rId3" Type="http://schemas.openxmlformats.org/officeDocument/2006/relationships/hyperlink" Target="https://analytics-eu.clickdimensions.com/cn/aqwrf/PRMijnBurgerprofiel" TargetMode="External"/><Relationship Id="rId2" Type="http://schemas.openxmlformats.org/officeDocument/2006/relationships/hyperlink" Target="mailto:%20info.mijnburgerprofiel@vlaanderen.be" TargetMode="External"/><Relationship Id="rId1" Type="http://schemas.openxmlformats.org/officeDocument/2006/relationships/slideLayout" Target="../slideLayouts/slideLayout256.xml"/></Relationships>
</file>

<file path=ppt/slides/_rels/slide147.xml.rels><?xml version="1.0" encoding="UTF-8" standalone="yes"?>
<Relationships xmlns="http://schemas.openxmlformats.org/package/2006/relationships"><Relationship Id="rId2" Type="http://schemas.openxmlformats.org/officeDocument/2006/relationships/hyperlink" Target="mailto:info.mijnburgerprofiel@vlaanderen.be" TargetMode="External"/><Relationship Id="rId1" Type="http://schemas.openxmlformats.org/officeDocument/2006/relationships/slideLayout" Target="../slideLayouts/slideLayout196.xml"/></Relationships>
</file>

<file path=ppt/slides/_rels/slide15.xml.rels><?xml version="1.0" encoding="UTF-8" standalone="yes"?>
<Relationships xmlns="http://schemas.openxmlformats.org/package/2006/relationships"><Relationship Id="rId8" Type="http://schemas.openxmlformats.org/officeDocument/2006/relationships/slide" Target="slide35.xml"/><Relationship Id="rId3" Type="http://schemas.openxmlformats.org/officeDocument/2006/relationships/slide" Target="slide8.xml"/><Relationship Id="rId7" Type="http://schemas.openxmlformats.org/officeDocument/2006/relationships/slide" Target="slide30.xml"/><Relationship Id="rId12" Type="http://schemas.openxmlformats.org/officeDocument/2006/relationships/slide" Target="slide144.xml"/><Relationship Id="rId2" Type="http://schemas.openxmlformats.org/officeDocument/2006/relationships/slide" Target="slide4.xml"/><Relationship Id="rId1" Type="http://schemas.openxmlformats.org/officeDocument/2006/relationships/slideLayout" Target="../slideLayouts/slideLayout34.xml"/><Relationship Id="rId6" Type="http://schemas.openxmlformats.org/officeDocument/2006/relationships/slide" Target="slide29.xml"/><Relationship Id="rId11" Type="http://schemas.openxmlformats.org/officeDocument/2006/relationships/slide" Target="slide100.xml"/><Relationship Id="rId5" Type="http://schemas.openxmlformats.org/officeDocument/2006/relationships/slide" Target="slide21.xml"/><Relationship Id="rId10" Type="http://schemas.openxmlformats.org/officeDocument/2006/relationships/slide" Target="slide65.xml"/><Relationship Id="rId4" Type="http://schemas.openxmlformats.org/officeDocument/2006/relationships/slide" Target="slide16.xml"/><Relationship Id="rId9" Type="http://schemas.openxmlformats.org/officeDocument/2006/relationships/slide" Target="slide5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96.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97.xml"/></Relationships>
</file>

<file path=ppt/slides/_rels/slide18.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image" Target="../media/image75.png"/><Relationship Id="rId1" Type="http://schemas.openxmlformats.org/officeDocument/2006/relationships/slideLayout" Target="../slideLayouts/slideLayout197.xml"/><Relationship Id="rId4" Type="http://schemas.openxmlformats.org/officeDocument/2006/relationships/image" Target="../media/image77.pn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97.xml"/></Relationships>
</file>

<file path=ppt/slides/_rels/slide2.xml.rels><?xml version="1.0" encoding="UTF-8" standalone="yes"?>
<Relationships xmlns="http://schemas.openxmlformats.org/package/2006/relationships"><Relationship Id="rId3" Type="http://schemas.openxmlformats.org/officeDocument/2006/relationships/hyperlink" Target="https://overheid.vlaanderen.be/informatie-vlaanderen/ontdek-onze-producten-en-diensten/communicatietools-voor-partners" TargetMode="External"/><Relationship Id="rId2" Type="http://schemas.openxmlformats.org/officeDocument/2006/relationships/notesSlide" Target="../notesSlides/notesSlide2.xml"/><Relationship Id="rId1" Type="http://schemas.openxmlformats.org/officeDocument/2006/relationships/slideLayout" Target="../slideLayouts/slideLayout34.xml"/></Relationships>
</file>

<file path=ppt/slides/_rels/slide20.xml.rels><?xml version="1.0" encoding="UTF-8" standalone="yes"?>
<Relationships xmlns="http://schemas.openxmlformats.org/package/2006/relationships"><Relationship Id="rId8" Type="http://schemas.openxmlformats.org/officeDocument/2006/relationships/slide" Target="slide35.xml"/><Relationship Id="rId3" Type="http://schemas.openxmlformats.org/officeDocument/2006/relationships/slide" Target="slide8.xml"/><Relationship Id="rId7" Type="http://schemas.openxmlformats.org/officeDocument/2006/relationships/slide" Target="slide30.xml"/><Relationship Id="rId12" Type="http://schemas.openxmlformats.org/officeDocument/2006/relationships/slide" Target="slide144.xml"/><Relationship Id="rId2" Type="http://schemas.openxmlformats.org/officeDocument/2006/relationships/slide" Target="slide4.xml"/><Relationship Id="rId1" Type="http://schemas.openxmlformats.org/officeDocument/2006/relationships/slideLayout" Target="../slideLayouts/slideLayout34.xml"/><Relationship Id="rId6" Type="http://schemas.openxmlformats.org/officeDocument/2006/relationships/slide" Target="slide29.xml"/><Relationship Id="rId11" Type="http://schemas.openxmlformats.org/officeDocument/2006/relationships/slide" Target="slide100.xml"/><Relationship Id="rId5" Type="http://schemas.openxmlformats.org/officeDocument/2006/relationships/slide" Target="slide21.xml"/><Relationship Id="rId10" Type="http://schemas.openxmlformats.org/officeDocument/2006/relationships/slide" Target="slide65.xml"/><Relationship Id="rId4" Type="http://schemas.openxmlformats.org/officeDocument/2006/relationships/slide" Target="slide16.xml"/><Relationship Id="rId9" Type="http://schemas.openxmlformats.org/officeDocument/2006/relationships/slide" Target="slide57.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22.xml.rels><?xml version="1.0" encoding="UTF-8" standalone="yes"?>
<Relationships xmlns="http://schemas.openxmlformats.org/package/2006/relationships"><Relationship Id="rId8" Type="http://schemas.openxmlformats.org/officeDocument/2006/relationships/image" Target="../media/image48.svg"/><Relationship Id="rId3" Type="http://schemas.openxmlformats.org/officeDocument/2006/relationships/image" Target="../media/image79.png"/><Relationship Id="rId7" Type="http://schemas.openxmlformats.org/officeDocument/2006/relationships/image" Target="../media/image47.png"/><Relationship Id="rId2" Type="http://schemas.openxmlformats.org/officeDocument/2006/relationships/image" Target="../media/image78.png"/><Relationship Id="rId1" Type="http://schemas.openxmlformats.org/officeDocument/2006/relationships/slideLayout" Target="../slideLayouts/slideLayout199.xml"/><Relationship Id="rId6" Type="http://schemas.openxmlformats.org/officeDocument/2006/relationships/image" Target="../media/image82.png"/><Relationship Id="rId5" Type="http://schemas.openxmlformats.org/officeDocument/2006/relationships/image" Target="../media/image81.png"/><Relationship Id="rId10" Type="http://schemas.openxmlformats.org/officeDocument/2006/relationships/image" Target="../media/image84.svg"/><Relationship Id="rId4" Type="http://schemas.openxmlformats.org/officeDocument/2006/relationships/image" Target="../media/image80.png"/><Relationship Id="rId9" Type="http://schemas.openxmlformats.org/officeDocument/2006/relationships/image" Target="../media/image83.png"/></Relationships>
</file>

<file path=ppt/slides/_rels/slide23.xml.rels><?xml version="1.0" encoding="UTF-8" standalone="yes"?>
<Relationships xmlns="http://schemas.openxmlformats.org/package/2006/relationships"><Relationship Id="rId8" Type="http://schemas.openxmlformats.org/officeDocument/2006/relationships/image" Target="../media/image90.png"/><Relationship Id="rId3" Type="http://schemas.openxmlformats.org/officeDocument/2006/relationships/image" Target="../media/image85.png"/><Relationship Id="rId7" Type="http://schemas.openxmlformats.org/officeDocument/2006/relationships/image" Target="../media/image89.png"/><Relationship Id="rId12" Type="http://schemas.openxmlformats.org/officeDocument/2006/relationships/image" Target="../media/image48.svg"/><Relationship Id="rId2" Type="http://schemas.openxmlformats.org/officeDocument/2006/relationships/notesSlide" Target="../notesSlides/notesSlide6.xml"/><Relationship Id="rId1" Type="http://schemas.openxmlformats.org/officeDocument/2006/relationships/slideLayout" Target="../slideLayouts/slideLayout197.xml"/><Relationship Id="rId6" Type="http://schemas.openxmlformats.org/officeDocument/2006/relationships/image" Target="../media/image88.png"/><Relationship Id="rId11" Type="http://schemas.openxmlformats.org/officeDocument/2006/relationships/image" Target="../media/image47.png"/><Relationship Id="rId5" Type="http://schemas.openxmlformats.org/officeDocument/2006/relationships/image" Target="../media/image87.png"/><Relationship Id="rId10" Type="http://schemas.openxmlformats.org/officeDocument/2006/relationships/image" Target="../media/image92.png"/><Relationship Id="rId4" Type="http://schemas.openxmlformats.org/officeDocument/2006/relationships/image" Target="../media/image86.png"/><Relationship Id="rId9" Type="http://schemas.openxmlformats.org/officeDocument/2006/relationships/image" Target="../media/image91.png"/></Relationships>
</file>

<file path=ppt/slides/_rels/slide24.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Layout" Target="../slideLayouts/slideLayout199.xml"/></Relationships>
</file>

<file path=ppt/slides/_rels/slide25.xml.rels><?xml version="1.0" encoding="UTF-8" standalone="yes"?>
<Relationships xmlns="http://schemas.openxmlformats.org/package/2006/relationships"><Relationship Id="rId8" Type="http://schemas.openxmlformats.org/officeDocument/2006/relationships/image" Target="../media/image93.png"/><Relationship Id="rId3" Type="http://schemas.openxmlformats.org/officeDocument/2006/relationships/image" Target="../media/image78.png"/><Relationship Id="rId7" Type="http://schemas.openxmlformats.org/officeDocument/2006/relationships/image" Target="../media/image77.png"/><Relationship Id="rId12" Type="http://schemas.openxmlformats.org/officeDocument/2006/relationships/image" Target="../media/image84.svg"/><Relationship Id="rId2" Type="http://schemas.openxmlformats.org/officeDocument/2006/relationships/notesSlide" Target="../notesSlides/notesSlide7.xml"/><Relationship Id="rId1" Type="http://schemas.openxmlformats.org/officeDocument/2006/relationships/slideLayout" Target="../slideLayouts/slideLayout199.xml"/><Relationship Id="rId6" Type="http://schemas.openxmlformats.org/officeDocument/2006/relationships/image" Target="../media/image81.png"/><Relationship Id="rId11" Type="http://schemas.openxmlformats.org/officeDocument/2006/relationships/image" Target="../media/image83.png"/><Relationship Id="rId5" Type="http://schemas.openxmlformats.org/officeDocument/2006/relationships/image" Target="../media/image80.png"/><Relationship Id="rId10" Type="http://schemas.openxmlformats.org/officeDocument/2006/relationships/image" Target="../media/image95.svg"/><Relationship Id="rId4" Type="http://schemas.openxmlformats.org/officeDocument/2006/relationships/image" Target="../media/image79.png"/><Relationship Id="rId9" Type="http://schemas.openxmlformats.org/officeDocument/2006/relationships/image" Target="../media/image94.png"/></Relationships>
</file>

<file path=ppt/slides/_rels/slide26.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notesSlide" Target="../notesSlides/notesSlide8.xml"/><Relationship Id="rId1" Type="http://schemas.openxmlformats.org/officeDocument/2006/relationships/slideLayout" Target="../slideLayouts/slideLayout229.xml"/><Relationship Id="rId4" Type="http://schemas.openxmlformats.org/officeDocument/2006/relationships/image" Target="../media/image97.svg"/></Relationships>
</file>

<file path=ppt/slides/_rels/slide27.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notesSlide" Target="../notesSlides/notesSlide9.xml"/><Relationship Id="rId1" Type="http://schemas.openxmlformats.org/officeDocument/2006/relationships/slideLayout" Target="../slideLayouts/slideLayout229.xml"/><Relationship Id="rId4" Type="http://schemas.openxmlformats.org/officeDocument/2006/relationships/image" Target="../media/image99.svg"/></Relationships>
</file>

<file path=ppt/slides/_rels/slide28.xml.rels><?xml version="1.0" encoding="UTF-8" standalone="yes"?>
<Relationships xmlns="http://schemas.openxmlformats.org/package/2006/relationships"><Relationship Id="rId8" Type="http://schemas.openxmlformats.org/officeDocument/2006/relationships/slide" Target="slide35.xml"/><Relationship Id="rId3" Type="http://schemas.openxmlformats.org/officeDocument/2006/relationships/slide" Target="slide8.xml"/><Relationship Id="rId7" Type="http://schemas.openxmlformats.org/officeDocument/2006/relationships/slide" Target="slide30.xml"/><Relationship Id="rId12" Type="http://schemas.openxmlformats.org/officeDocument/2006/relationships/slide" Target="slide144.xml"/><Relationship Id="rId2" Type="http://schemas.openxmlformats.org/officeDocument/2006/relationships/slide" Target="slide4.xml"/><Relationship Id="rId1" Type="http://schemas.openxmlformats.org/officeDocument/2006/relationships/slideLayout" Target="../slideLayouts/slideLayout34.xml"/><Relationship Id="rId6" Type="http://schemas.openxmlformats.org/officeDocument/2006/relationships/slide" Target="slide29.xml"/><Relationship Id="rId11" Type="http://schemas.openxmlformats.org/officeDocument/2006/relationships/slide" Target="slide100.xml"/><Relationship Id="rId5" Type="http://schemas.openxmlformats.org/officeDocument/2006/relationships/slide" Target="slide21.xml"/><Relationship Id="rId10" Type="http://schemas.openxmlformats.org/officeDocument/2006/relationships/slide" Target="slide65.xml"/><Relationship Id="rId4" Type="http://schemas.openxmlformats.org/officeDocument/2006/relationships/slide" Target="slide16.xml"/><Relationship Id="rId9" Type="http://schemas.openxmlformats.org/officeDocument/2006/relationships/slide" Target="slide57.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96.xml"/></Relationships>
</file>

<file path=ppt/slides/_rels/slide3.xml.rels><?xml version="1.0" encoding="UTF-8" standalone="yes"?>
<Relationships xmlns="http://schemas.openxmlformats.org/package/2006/relationships"><Relationship Id="rId8" Type="http://schemas.openxmlformats.org/officeDocument/2006/relationships/slide" Target="slide35.xml"/><Relationship Id="rId3" Type="http://schemas.openxmlformats.org/officeDocument/2006/relationships/slide" Target="slide8.xml"/><Relationship Id="rId7" Type="http://schemas.openxmlformats.org/officeDocument/2006/relationships/slide" Target="slide30.xml"/><Relationship Id="rId12" Type="http://schemas.openxmlformats.org/officeDocument/2006/relationships/slide" Target="slide144.xml"/><Relationship Id="rId2" Type="http://schemas.openxmlformats.org/officeDocument/2006/relationships/slide" Target="slide4.xml"/><Relationship Id="rId1" Type="http://schemas.openxmlformats.org/officeDocument/2006/relationships/slideLayout" Target="../slideLayouts/slideLayout34.xml"/><Relationship Id="rId6" Type="http://schemas.openxmlformats.org/officeDocument/2006/relationships/slide" Target="slide29.xml"/><Relationship Id="rId11" Type="http://schemas.openxmlformats.org/officeDocument/2006/relationships/slide" Target="slide100.xml"/><Relationship Id="rId5" Type="http://schemas.openxmlformats.org/officeDocument/2006/relationships/slide" Target="slide21.xml"/><Relationship Id="rId10" Type="http://schemas.openxmlformats.org/officeDocument/2006/relationships/slide" Target="slide65.xml"/><Relationship Id="rId4" Type="http://schemas.openxmlformats.org/officeDocument/2006/relationships/slide" Target="slide16.xml"/><Relationship Id="rId9" Type="http://schemas.openxmlformats.org/officeDocument/2006/relationships/slide" Target="slide57.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95.xml"/></Relationships>
</file>

<file path=ppt/slides/_rels/slide31.xml.rels><?xml version="1.0" encoding="UTF-8" standalone="yes"?>
<Relationships xmlns="http://schemas.openxmlformats.org/package/2006/relationships"><Relationship Id="rId8" Type="http://schemas.openxmlformats.org/officeDocument/2006/relationships/image" Target="../media/image106.png"/><Relationship Id="rId13" Type="http://schemas.openxmlformats.org/officeDocument/2006/relationships/image" Target="../media/image111.jpeg"/><Relationship Id="rId18" Type="http://schemas.openxmlformats.org/officeDocument/2006/relationships/hyperlink" Target="https://www.vlaanderen.be/aanmelden-bij-de-overheid-mijn-digitale-sleutels" TargetMode="External"/><Relationship Id="rId3" Type="http://schemas.openxmlformats.org/officeDocument/2006/relationships/image" Target="../media/image101.png"/><Relationship Id="rId7" Type="http://schemas.openxmlformats.org/officeDocument/2006/relationships/image" Target="../media/image105.png"/><Relationship Id="rId12" Type="http://schemas.openxmlformats.org/officeDocument/2006/relationships/image" Target="../media/image110.jpeg"/><Relationship Id="rId17" Type="http://schemas.openxmlformats.org/officeDocument/2006/relationships/image" Target="../media/image113.png"/><Relationship Id="rId2" Type="http://schemas.openxmlformats.org/officeDocument/2006/relationships/image" Target="../media/image100.png"/><Relationship Id="rId16" Type="http://schemas.openxmlformats.org/officeDocument/2006/relationships/hyperlink" Target="https://www.vlaanderen.be/" TargetMode="External"/><Relationship Id="rId1" Type="http://schemas.openxmlformats.org/officeDocument/2006/relationships/slideLayout" Target="../slideLayouts/slideLayout197.xml"/><Relationship Id="rId6" Type="http://schemas.openxmlformats.org/officeDocument/2006/relationships/image" Target="../media/image104.png"/><Relationship Id="rId11" Type="http://schemas.openxmlformats.org/officeDocument/2006/relationships/image" Target="../media/image109.png"/><Relationship Id="rId5" Type="http://schemas.openxmlformats.org/officeDocument/2006/relationships/image" Target="../media/image103.png"/><Relationship Id="rId15" Type="http://schemas.openxmlformats.org/officeDocument/2006/relationships/hyperlink" Target="https://www.burgerprofiel.be/" TargetMode="External"/><Relationship Id="rId10" Type="http://schemas.openxmlformats.org/officeDocument/2006/relationships/image" Target="../media/image108.jpeg"/><Relationship Id="rId4" Type="http://schemas.openxmlformats.org/officeDocument/2006/relationships/image" Target="../media/image102.png"/><Relationship Id="rId9" Type="http://schemas.openxmlformats.org/officeDocument/2006/relationships/image" Target="../media/image107.png"/><Relationship Id="rId14" Type="http://schemas.openxmlformats.org/officeDocument/2006/relationships/image" Target="../media/image112.jpeg"/></Relationships>
</file>

<file path=ppt/slides/_rels/slide32.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hyperlink" Target="https://www.vlaanderen.be/uw-overheid/mijn-burgerprofiel/de-eerste-keer-aanmelden-op-mijn-burgerprofiel" TargetMode="External"/><Relationship Id="rId1" Type="http://schemas.openxmlformats.org/officeDocument/2006/relationships/slideLayout" Target="../slideLayouts/slideLayout197.xml"/><Relationship Id="rId6" Type="http://schemas.openxmlformats.org/officeDocument/2006/relationships/image" Target="../media/image117.svg"/><Relationship Id="rId5" Type="http://schemas.openxmlformats.org/officeDocument/2006/relationships/image" Target="../media/image116.png"/><Relationship Id="rId4" Type="http://schemas.openxmlformats.org/officeDocument/2006/relationships/image" Target="../media/image115.png"/></Relationships>
</file>

<file path=ppt/slides/_rels/slide33.xml.rels><?xml version="1.0" encoding="UTF-8" standalone="yes"?>
<Relationships xmlns="http://schemas.openxmlformats.org/package/2006/relationships"><Relationship Id="rId8" Type="http://schemas.openxmlformats.org/officeDocument/2006/relationships/image" Target="../media/image122.png"/><Relationship Id="rId13" Type="http://schemas.openxmlformats.org/officeDocument/2006/relationships/image" Target="../media/image126.svg"/><Relationship Id="rId3" Type="http://schemas.openxmlformats.org/officeDocument/2006/relationships/image" Target="../media/image119.png"/><Relationship Id="rId7" Type="http://schemas.openxmlformats.org/officeDocument/2006/relationships/image" Target="../media/image121.jpeg"/><Relationship Id="rId12" Type="http://schemas.openxmlformats.org/officeDocument/2006/relationships/image" Target="../media/image125.png"/><Relationship Id="rId2" Type="http://schemas.openxmlformats.org/officeDocument/2006/relationships/image" Target="../media/image118.jpeg"/><Relationship Id="rId1" Type="http://schemas.openxmlformats.org/officeDocument/2006/relationships/slideLayout" Target="../slideLayouts/slideLayout197.xml"/><Relationship Id="rId6" Type="http://schemas.openxmlformats.org/officeDocument/2006/relationships/hyperlink" Target="https://play.google.com/store/apps/details?id=be.burgerprofiel.vlaanderen" TargetMode="External"/><Relationship Id="rId11" Type="http://schemas.openxmlformats.org/officeDocument/2006/relationships/image" Target="../media/image124.svg"/><Relationship Id="rId5" Type="http://schemas.openxmlformats.org/officeDocument/2006/relationships/hyperlink" Target="https://apps.apple.com/be/app/burgerprofiel/id1616653156?l=nl" TargetMode="External"/><Relationship Id="rId10" Type="http://schemas.openxmlformats.org/officeDocument/2006/relationships/image" Target="../media/image123.png"/><Relationship Id="rId4" Type="http://schemas.openxmlformats.org/officeDocument/2006/relationships/image" Target="../media/image120.png"/><Relationship Id="rId9" Type="http://schemas.microsoft.com/office/2007/relationships/hdphoto" Target="../media/hdphoto1.wdp"/></Relationships>
</file>

<file path=ppt/slides/_rels/slide34.xml.rels><?xml version="1.0" encoding="UTF-8" standalone="yes"?>
<Relationships xmlns="http://schemas.openxmlformats.org/package/2006/relationships"><Relationship Id="rId8" Type="http://schemas.openxmlformats.org/officeDocument/2006/relationships/slide" Target="slide35.xml"/><Relationship Id="rId3" Type="http://schemas.openxmlformats.org/officeDocument/2006/relationships/slide" Target="slide8.xml"/><Relationship Id="rId7" Type="http://schemas.openxmlformats.org/officeDocument/2006/relationships/slide" Target="slide30.xml"/><Relationship Id="rId12" Type="http://schemas.openxmlformats.org/officeDocument/2006/relationships/slide" Target="slide144.xml"/><Relationship Id="rId2" Type="http://schemas.openxmlformats.org/officeDocument/2006/relationships/slide" Target="slide4.xml"/><Relationship Id="rId1" Type="http://schemas.openxmlformats.org/officeDocument/2006/relationships/slideLayout" Target="../slideLayouts/slideLayout34.xml"/><Relationship Id="rId6" Type="http://schemas.openxmlformats.org/officeDocument/2006/relationships/slide" Target="slide29.xml"/><Relationship Id="rId11" Type="http://schemas.openxmlformats.org/officeDocument/2006/relationships/slide" Target="slide100.xml"/><Relationship Id="rId5" Type="http://schemas.openxmlformats.org/officeDocument/2006/relationships/slide" Target="slide21.xml"/><Relationship Id="rId10" Type="http://schemas.openxmlformats.org/officeDocument/2006/relationships/slide" Target="slide65.xml"/><Relationship Id="rId4" Type="http://schemas.openxmlformats.org/officeDocument/2006/relationships/slide" Target="slide16.xml"/><Relationship Id="rId9" Type="http://schemas.openxmlformats.org/officeDocument/2006/relationships/slide" Target="slide57.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95.xml"/></Relationships>
</file>

<file path=ppt/slides/_rels/slide36.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image" Target="../media/image100.png"/><Relationship Id="rId1" Type="http://schemas.openxmlformats.org/officeDocument/2006/relationships/slideLayout" Target="../slideLayouts/slideLayout197.xml"/><Relationship Id="rId4" Type="http://schemas.openxmlformats.org/officeDocument/2006/relationships/image" Target="../media/image128.png"/></Relationships>
</file>

<file path=ppt/slides/_rels/slide37.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image" Target="../media/image129.png"/><Relationship Id="rId1" Type="http://schemas.openxmlformats.org/officeDocument/2006/relationships/slideLayout" Target="../slideLayouts/slideLayout197.xml"/><Relationship Id="rId4" Type="http://schemas.openxmlformats.org/officeDocument/2006/relationships/image" Target="../media/image128.png"/></Relationships>
</file>

<file path=ppt/slides/_rels/slide38.xml.rels><?xml version="1.0" encoding="UTF-8" standalone="yes"?>
<Relationships xmlns="http://schemas.openxmlformats.org/package/2006/relationships"><Relationship Id="rId3" Type="http://schemas.openxmlformats.org/officeDocument/2006/relationships/image" Target="../media/image130.png"/><Relationship Id="rId7" Type="http://schemas.openxmlformats.org/officeDocument/2006/relationships/image" Target="../media/image128.png"/><Relationship Id="rId2" Type="http://schemas.openxmlformats.org/officeDocument/2006/relationships/notesSlide" Target="../notesSlides/notesSlide10.xml"/><Relationship Id="rId1" Type="http://schemas.openxmlformats.org/officeDocument/2006/relationships/slideLayout" Target="../slideLayouts/slideLayout230.xml"/><Relationship Id="rId6" Type="http://schemas.openxmlformats.org/officeDocument/2006/relationships/image" Target="../media/image124.svg"/><Relationship Id="rId5" Type="http://schemas.openxmlformats.org/officeDocument/2006/relationships/image" Target="../media/image123.png"/><Relationship Id="rId4" Type="http://schemas.openxmlformats.org/officeDocument/2006/relationships/image" Target="../media/image131.png"/></Relationships>
</file>

<file path=ppt/slides/_rels/slide39.xml.rels><?xml version="1.0" encoding="UTF-8" standalone="yes"?>
<Relationships xmlns="http://schemas.openxmlformats.org/package/2006/relationships"><Relationship Id="rId8" Type="http://schemas.openxmlformats.org/officeDocument/2006/relationships/image" Target="../media/image135.png"/><Relationship Id="rId3" Type="http://schemas.openxmlformats.org/officeDocument/2006/relationships/image" Target="../media/image130.png"/><Relationship Id="rId7" Type="http://schemas.openxmlformats.org/officeDocument/2006/relationships/image" Target="../media/image134.svg"/><Relationship Id="rId12" Type="http://schemas.openxmlformats.org/officeDocument/2006/relationships/image" Target="../media/image137.svg"/><Relationship Id="rId2" Type="http://schemas.openxmlformats.org/officeDocument/2006/relationships/notesSlide" Target="../notesSlides/notesSlide11.xml"/><Relationship Id="rId1" Type="http://schemas.openxmlformats.org/officeDocument/2006/relationships/slideLayout" Target="../slideLayouts/slideLayout229.xml"/><Relationship Id="rId6" Type="http://schemas.openxmlformats.org/officeDocument/2006/relationships/image" Target="../media/image133.png"/><Relationship Id="rId11" Type="http://schemas.openxmlformats.org/officeDocument/2006/relationships/image" Target="../media/image136.png"/><Relationship Id="rId5" Type="http://schemas.openxmlformats.org/officeDocument/2006/relationships/image" Target="../media/image132.png"/><Relationship Id="rId10" Type="http://schemas.openxmlformats.org/officeDocument/2006/relationships/image" Target="../media/image67.svg"/><Relationship Id="rId4" Type="http://schemas.openxmlformats.org/officeDocument/2006/relationships/image" Target="../media/image131.png"/><Relationship Id="rId9" Type="http://schemas.openxmlformats.org/officeDocument/2006/relationships/image" Target="../media/image66.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96.xml"/></Relationships>
</file>

<file path=ppt/slides/_rels/slide40.xml.rels><?xml version="1.0" encoding="UTF-8" standalone="yes"?>
<Relationships xmlns="http://schemas.openxmlformats.org/package/2006/relationships"><Relationship Id="rId8" Type="http://schemas.openxmlformats.org/officeDocument/2006/relationships/image" Target="../media/image66.png"/><Relationship Id="rId3" Type="http://schemas.openxmlformats.org/officeDocument/2006/relationships/image" Target="../media/image130.png"/><Relationship Id="rId7" Type="http://schemas.openxmlformats.org/officeDocument/2006/relationships/image" Target="../media/image128.png"/><Relationship Id="rId2" Type="http://schemas.openxmlformats.org/officeDocument/2006/relationships/notesSlide" Target="../notesSlides/notesSlide12.xml"/><Relationship Id="rId1" Type="http://schemas.openxmlformats.org/officeDocument/2006/relationships/slideLayout" Target="../slideLayouts/slideLayout229.xml"/><Relationship Id="rId6" Type="http://schemas.openxmlformats.org/officeDocument/2006/relationships/image" Target="../media/image139.png"/><Relationship Id="rId5" Type="http://schemas.openxmlformats.org/officeDocument/2006/relationships/image" Target="../media/image138.png"/><Relationship Id="rId10" Type="http://schemas.openxmlformats.org/officeDocument/2006/relationships/image" Target="../media/image140.png"/><Relationship Id="rId4" Type="http://schemas.openxmlformats.org/officeDocument/2006/relationships/image" Target="../media/image131.png"/><Relationship Id="rId9" Type="http://schemas.openxmlformats.org/officeDocument/2006/relationships/image" Target="../media/image67.svg"/></Relationships>
</file>

<file path=ppt/slides/_rels/slide41.xml.rels><?xml version="1.0" encoding="UTF-8" standalone="yes"?>
<Relationships xmlns="http://schemas.openxmlformats.org/package/2006/relationships"><Relationship Id="rId8" Type="http://schemas.openxmlformats.org/officeDocument/2006/relationships/image" Target="../media/image136.png"/><Relationship Id="rId3" Type="http://schemas.openxmlformats.org/officeDocument/2006/relationships/image" Target="../media/image130.png"/><Relationship Id="rId7" Type="http://schemas.openxmlformats.org/officeDocument/2006/relationships/image" Target="../media/image128.png"/><Relationship Id="rId2" Type="http://schemas.openxmlformats.org/officeDocument/2006/relationships/notesSlide" Target="../notesSlides/notesSlide13.xml"/><Relationship Id="rId1" Type="http://schemas.openxmlformats.org/officeDocument/2006/relationships/slideLayout" Target="../slideLayouts/slideLayout229.xml"/><Relationship Id="rId6" Type="http://schemas.openxmlformats.org/officeDocument/2006/relationships/image" Target="../media/image142.png"/><Relationship Id="rId11" Type="http://schemas.openxmlformats.org/officeDocument/2006/relationships/image" Target="../media/image67.svg"/><Relationship Id="rId5" Type="http://schemas.openxmlformats.org/officeDocument/2006/relationships/image" Target="../media/image141.png"/><Relationship Id="rId10" Type="http://schemas.openxmlformats.org/officeDocument/2006/relationships/image" Target="../media/image66.png"/><Relationship Id="rId4" Type="http://schemas.openxmlformats.org/officeDocument/2006/relationships/image" Target="../media/image131.png"/><Relationship Id="rId9" Type="http://schemas.openxmlformats.org/officeDocument/2006/relationships/image" Target="../media/image137.svg"/></Relationships>
</file>

<file path=ppt/slides/_rels/slide42.xml.rels><?xml version="1.0" encoding="UTF-8" standalone="yes"?>
<Relationships xmlns="http://schemas.openxmlformats.org/package/2006/relationships"><Relationship Id="rId8" Type="http://schemas.openxmlformats.org/officeDocument/2006/relationships/image" Target="../media/image67.svg"/><Relationship Id="rId3" Type="http://schemas.openxmlformats.org/officeDocument/2006/relationships/image" Target="../media/image130.png"/><Relationship Id="rId7" Type="http://schemas.openxmlformats.org/officeDocument/2006/relationships/image" Target="../media/image66.png"/><Relationship Id="rId2" Type="http://schemas.openxmlformats.org/officeDocument/2006/relationships/notesSlide" Target="../notesSlides/notesSlide14.xml"/><Relationship Id="rId1" Type="http://schemas.openxmlformats.org/officeDocument/2006/relationships/slideLayout" Target="../slideLayouts/slideLayout229.xml"/><Relationship Id="rId6" Type="http://schemas.openxmlformats.org/officeDocument/2006/relationships/image" Target="../media/image128.png"/><Relationship Id="rId5" Type="http://schemas.openxmlformats.org/officeDocument/2006/relationships/image" Target="../media/image143.png"/><Relationship Id="rId10" Type="http://schemas.openxmlformats.org/officeDocument/2006/relationships/image" Target="../media/image145.svg"/><Relationship Id="rId4" Type="http://schemas.openxmlformats.org/officeDocument/2006/relationships/image" Target="../media/image131.png"/><Relationship Id="rId9" Type="http://schemas.openxmlformats.org/officeDocument/2006/relationships/image" Target="../media/image144.png"/></Relationships>
</file>

<file path=ppt/slides/_rels/slide43.xml.rels><?xml version="1.0" encoding="UTF-8" standalone="yes"?>
<Relationships xmlns="http://schemas.openxmlformats.org/package/2006/relationships"><Relationship Id="rId8" Type="http://schemas.openxmlformats.org/officeDocument/2006/relationships/image" Target="../media/image67.svg"/><Relationship Id="rId3" Type="http://schemas.openxmlformats.org/officeDocument/2006/relationships/image" Target="../media/image146.png"/><Relationship Id="rId7" Type="http://schemas.openxmlformats.org/officeDocument/2006/relationships/image" Target="../media/image66.png"/><Relationship Id="rId2" Type="http://schemas.openxmlformats.org/officeDocument/2006/relationships/notesSlide" Target="../notesSlides/notesSlide15.xml"/><Relationship Id="rId1" Type="http://schemas.openxmlformats.org/officeDocument/2006/relationships/slideLayout" Target="../slideLayouts/slideLayout229.xml"/><Relationship Id="rId6" Type="http://schemas.openxmlformats.org/officeDocument/2006/relationships/image" Target="../media/image128.png"/><Relationship Id="rId5" Type="http://schemas.openxmlformats.org/officeDocument/2006/relationships/image" Target="../media/image131.png"/><Relationship Id="rId10" Type="http://schemas.openxmlformats.org/officeDocument/2006/relationships/image" Target="../media/image148.svg"/><Relationship Id="rId4" Type="http://schemas.openxmlformats.org/officeDocument/2006/relationships/image" Target="../media/image130.png"/><Relationship Id="rId9" Type="http://schemas.openxmlformats.org/officeDocument/2006/relationships/image" Target="../media/image147.png"/></Relationships>
</file>

<file path=ppt/slides/_rels/slide44.xml.rels><?xml version="1.0" encoding="UTF-8" standalone="yes"?>
<Relationships xmlns="http://schemas.openxmlformats.org/package/2006/relationships"><Relationship Id="rId8" Type="http://schemas.openxmlformats.org/officeDocument/2006/relationships/image" Target="../media/image151.png"/><Relationship Id="rId3" Type="http://schemas.openxmlformats.org/officeDocument/2006/relationships/image" Target="../media/image130.png"/><Relationship Id="rId7" Type="http://schemas.openxmlformats.org/officeDocument/2006/relationships/image" Target="../media/image150.svg"/><Relationship Id="rId2" Type="http://schemas.openxmlformats.org/officeDocument/2006/relationships/notesSlide" Target="../notesSlides/notesSlide16.xml"/><Relationship Id="rId1" Type="http://schemas.openxmlformats.org/officeDocument/2006/relationships/slideLayout" Target="../slideLayouts/slideLayout229.xml"/><Relationship Id="rId6" Type="http://schemas.openxmlformats.org/officeDocument/2006/relationships/image" Target="../media/image149.png"/><Relationship Id="rId5" Type="http://schemas.openxmlformats.org/officeDocument/2006/relationships/image" Target="../media/image128.png"/><Relationship Id="rId10" Type="http://schemas.openxmlformats.org/officeDocument/2006/relationships/image" Target="../media/image67.svg"/><Relationship Id="rId4" Type="http://schemas.openxmlformats.org/officeDocument/2006/relationships/image" Target="../media/image131.png"/><Relationship Id="rId9" Type="http://schemas.openxmlformats.org/officeDocument/2006/relationships/image" Target="../media/image66.png"/></Relationships>
</file>

<file path=ppt/slides/_rels/slide45.xml.rels><?xml version="1.0" encoding="UTF-8" standalone="yes"?>
<Relationships xmlns="http://schemas.openxmlformats.org/package/2006/relationships"><Relationship Id="rId8" Type="http://schemas.openxmlformats.org/officeDocument/2006/relationships/image" Target="../media/image154.svg"/><Relationship Id="rId3" Type="http://schemas.openxmlformats.org/officeDocument/2006/relationships/image" Target="../media/image152.png"/><Relationship Id="rId7" Type="http://schemas.openxmlformats.org/officeDocument/2006/relationships/image" Target="../media/image153.png"/><Relationship Id="rId2" Type="http://schemas.openxmlformats.org/officeDocument/2006/relationships/notesSlide" Target="../notesSlides/notesSlide17.xml"/><Relationship Id="rId1" Type="http://schemas.openxmlformats.org/officeDocument/2006/relationships/slideLayout" Target="../slideLayouts/slideLayout229.xml"/><Relationship Id="rId6" Type="http://schemas.openxmlformats.org/officeDocument/2006/relationships/image" Target="../media/image128.png"/><Relationship Id="rId5" Type="http://schemas.openxmlformats.org/officeDocument/2006/relationships/image" Target="../media/image131.png"/><Relationship Id="rId10" Type="http://schemas.openxmlformats.org/officeDocument/2006/relationships/image" Target="../media/image67.svg"/><Relationship Id="rId4" Type="http://schemas.openxmlformats.org/officeDocument/2006/relationships/image" Target="../media/image130.png"/><Relationship Id="rId9" Type="http://schemas.openxmlformats.org/officeDocument/2006/relationships/image" Target="../media/image66.png"/></Relationships>
</file>

<file path=ppt/slides/_rels/slide46.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image" Target="../media/image75.png"/><Relationship Id="rId1" Type="http://schemas.openxmlformats.org/officeDocument/2006/relationships/slideLayout" Target="../slideLayouts/slideLayout197.xml"/></Relationships>
</file>

<file path=ppt/slides/_rels/slide47.xml.rels><?xml version="1.0" encoding="UTF-8" standalone="yes"?>
<Relationships xmlns="http://schemas.openxmlformats.org/package/2006/relationships"><Relationship Id="rId3" Type="http://schemas.openxmlformats.org/officeDocument/2006/relationships/image" Target="../media/image140.png"/><Relationship Id="rId2" Type="http://schemas.openxmlformats.org/officeDocument/2006/relationships/notesSlide" Target="../notesSlides/notesSlide18.xml"/><Relationship Id="rId1" Type="http://schemas.openxmlformats.org/officeDocument/2006/relationships/slideLayout" Target="../slideLayouts/slideLayout197.xml"/><Relationship Id="rId6" Type="http://schemas.openxmlformats.org/officeDocument/2006/relationships/image" Target="../media/image67.svg"/><Relationship Id="rId5" Type="http://schemas.openxmlformats.org/officeDocument/2006/relationships/image" Target="../media/image66.png"/><Relationship Id="rId4" Type="http://schemas.openxmlformats.org/officeDocument/2006/relationships/image" Target="../media/image155.jpeg"/></Relationships>
</file>

<file path=ppt/slides/_rels/slide48.xml.rels><?xml version="1.0" encoding="UTF-8" standalone="yes"?>
<Relationships xmlns="http://schemas.openxmlformats.org/package/2006/relationships"><Relationship Id="rId3" Type="http://schemas.openxmlformats.org/officeDocument/2006/relationships/image" Target="../media/image136.png"/><Relationship Id="rId7" Type="http://schemas.openxmlformats.org/officeDocument/2006/relationships/image" Target="../media/image67.svg"/><Relationship Id="rId2" Type="http://schemas.openxmlformats.org/officeDocument/2006/relationships/notesSlide" Target="../notesSlides/notesSlide19.xml"/><Relationship Id="rId1" Type="http://schemas.openxmlformats.org/officeDocument/2006/relationships/slideLayout" Target="../slideLayouts/slideLayout197.xml"/><Relationship Id="rId6" Type="http://schemas.openxmlformats.org/officeDocument/2006/relationships/image" Target="../media/image66.png"/><Relationship Id="rId5" Type="http://schemas.openxmlformats.org/officeDocument/2006/relationships/image" Target="../media/image156.jpeg"/><Relationship Id="rId4" Type="http://schemas.openxmlformats.org/officeDocument/2006/relationships/image" Target="../media/image137.svg"/></Relationships>
</file>

<file path=ppt/slides/_rels/slide49.xml.rels><?xml version="1.0" encoding="UTF-8" standalone="yes"?>
<Relationships xmlns="http://schemas.openxmlformats.org/package/2006/relationships"><Relationship Id="rId8" Type="http://schemas.openxmlformats.org/officeDocument/2006/relationships/image" Target="../media/image145.svg"/><Relationship Id="rId3" Type="http://schemas.openxmlformats.org/officeDocument/2006/relationships/image" Target="../media/image158.png"/><Relationship Id="rId7" Type="http://schemas.openxmlformats.org/officeDocument/2006/relationships/image" Target="../media/image144.png"/><Relationship Id="rId2" Type="http://schemas.openxmlformats.org/officeDocument/2006/relationships/image" Target="../media/image157.png"/><Relationship Id="rId1" Type="http://schemas.openxmlformats.org/officeDocument/2006/relationships/slideLayout" Target="../slideLayouts/slideLayout197.xml"/><Relationship Id="rId6" Type="http://schemas.openxmlformats.org/officeDocument/2006/relationships/image" Target="../media/image159.jpeg"/><Relationship Id="rId5" Type="http://schemas.openxmlformats.org/officeDocument/2006/relationships/image" Target="../media/image67.svg"/><Relationship Id="rId4" Type="http://schemas.openxmlformats.org/officeDocument/2006/relationships/image" Target="../media/image66.png"/></Relationships>
</file>

<file path=ppt/slides/_rels/slide5.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3.xml"/><Relationship Id="rId1" Type="http://schemas.openxmlformats.org/officeDocument/2006/relationships/slideLayout" Target="../slideLayouts/slideLayout215.xml"/><Relationship Id="rId6" Type="http://schemas.openxmlformats.org/officeDocument/2006/relationships/image" Target="../media/image48.svg"/><Relationship Id="rId5" Type="http://schemas.openxmlformats.org/officeDocument/2006/relationships/image" Target="../media/image47.png"/><Relationship Id="rId4" Type="http://schemas.openxmlformats.org/officeDocument/2006/relationships/image" Target="../media/image46.png"/></Relationships>
</file>

<file path=ppt/slides/_rels/slide50.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image" Target="../media/image158.png"/><Relationship Id="rId1" Type="http://schemas.openxmlformats.org/officeDocument/2006/relationships/slideLayout" Target="../slideLayouts/slideLayout197.xml"/><Relationship Id="rId6" Type="http://schemas.openxmlformats.org/officeDocument/2006/relationships/image" Target="../media/image161.jpeg"/><Relationship Id="rId5" Type="http://schemas.openxmlformats.org/officeDocument/2006/relationships/image" Target="../media/image67.svg"/><Relationship Id="rId4" Type="http://schemas.openxmlformats.org/officeDocument/2006/relationships/image" Target="../media/image66.png"/></Relationships>
</file>

<file path=ppt/slides/_rels/slide51.xml.rels><?xml version="1.0" encoding="UTF-8" standalone="yes"?>
<Relationships xmlns="http://schemas.openxmlformats.org/package/2006/relationships"><Relationship Id="rId8" Type="http://schemas.openxmlformats.org/officeDocument/2006/relationships/image" Target="../media/image162.jpg"/><Relationship Id="rId3" Type="http://schemas.openxmlformats.org/officeDocument/2006/relationships/image" Target="../media/image158.png"/><Relationship Id="rId7" Type="http://schemas.openxmlformats.org/officeDocument/2006/relationships/image" Target="../media/image150.svg"/><Relationship Id="rId2" Type="http://schemas.microsoft.com/office/2018/10/relationships/comments" Target="../comments/modernComment_7FE4E55D_70B99611.xml"/><Relationship Id="rId1" Type="http://schemas.openxmlformats.org/officeDocument/2006/relationships/slideLayout" Target="../slideLayouts/slideLayout197.xml"/><Relationship Id="rId6" Type="http://schemas.openxmlformats.org/officeDocument/2006/relationships/image" Target="../media/image149.png"/><Relationship Id="rId5" Type="http://schemas.openxmlformats.org/officeDocument/2006/relationships/image" Target="../media/image67.svg"/><Relationship Id="rId4" Type="http://schemas.openxmlformats.org/officeDocument/2006/relationships/image" Target="../media/image66.png"/></Relationships>
</file>

<file path=ppt/slides/_rels/slide52.xml.rels><?xml version="1.0" encoding="UTF-8" standalone="yes"?>
<Relationships xmlns="http://schemas.openxmlformats.org/package/2006/relationships"><Relationship Id="rId8" Type="http://schemas.openxmlformats.org/officeDocument/2006/relationships/image" Target="../media/image167.png"/><Relationship Id="rId3" Type="http://schemas.openxmlformats.org/officeDocument/2006/relationships/image" Target="../media/image163.png"/><Relationship Id="rId7" Type="http://schemas.openxmlformats.org/officeDocument/2006/relationships/image" Target="../media/image166.svg"/><Relationship Id="rId2" Type="http://schemas.openxmlformats.org/officeDocument/2006/relationships/notesSlide" Target="../notesSlides/notesSlide20.xml"/><Relationship Id="rId1" Type="http://schemas.openxmlformats.org/officeDocument/2006/relationships/slideLayout" Target="../slideLayouts/slideLayout229.xml"/><Relationship Id="rId6" Type="http://schemas.openxmlformats.org/officeDocument/2006/relationships/image" Target="../media/image165.png"/><Relationship Id="rId5" Type="http://schemas.openxmlformats.org/officeDocument/2006/relationships/image" Target="../media/image128.png"/><Relationship Id="rId4" Type="http://schemas.openxmlformats.org/officeDocument/2006/relationships/image" Target="../media/image164.png"/><Relationship Id="rId9" Type="http://schemas.openxmlformats.org/officeDocument/2006/relationships/image" Target="../media/image168.svg"/></Relationships>
</file>

<file path=ppt/slides/_rels/slide53.xml.rels><?xml version="1.0" encoding="UTF-8" standalone="yes"?>
<Relationships xmlns="http://schemas.openxmlformats.org/package/2006/relationships"><Relationship Id="rId8" Type="http://schemas.openxmlformats.org/officeDocument/2006/relationships/image" Target="../media/image128.png"/><Relationship Id="rId3" Type="http://schemas.openxmlformats.org/officeDocument/2006/relationships/image" Target="../media/image170.png"/><Relationship Id="rId7" Type="http://schemas.openxmlformats.org/officeDocument/2006/relationships/image" Target="../media/image174.png"/><Relationship Id="rId2" Type="http://schemas.openxmlformats.org/officeDocument/2006/relationships/image" Target="../media/image169.png"/><Relationship Id="rId1" Type="http://schemas.openxmlformats.org/officeDocument/2006/relationships/slideLayout" Target="../slideLayouts/slideLayout230.xml"/><Relationship Id="rId6" Type="http://schemas.openxmlformats.org/officeDocument/2006/relationships/image" Target="../media/image173.png"/><Relationship Id="rId5" Type="http://schemas.openxmlformats.org/officeDocument/2006/relationships/image" Target="../media/image172.png"/><Relationship Id="rId10" Type="http://schemas.openxmlformats.org/officeDocument/2006/relationships/image" Target="../media/image168.svg"/><Relationship Id="rId4" Type="http://schemas.openxmlformats.org/officeDocument/2006/relationships/image" Target="../media/image171.png"/><Relationship Id="rId9" Type="http://schemas.openxmlformats.org/officeDocument/2006/relationships/image" Target="../media/image167.png"/></Relationships>
</file>

<file path=ppt/slides/_rels/slide54.xml.rels><?xml version="1.0" encoding="UTF-8" standalone="yes"?>
<Relationships xmlns="http://schemas.openxmlformats.org/package/2006/relationships"><Relationship Id="rId8" Type="http://schemas.openxmlformats.org/officeDocument/2006/relationships/image" Target="../media/image172.png"/><Relationship Id="rId3" Type="http://schemas.openxmlformats.org/officeDocument/2006/relationships/image" Target="../media/image171.png"/><Relationship Id="rId7" Type="http://schemas.openxmlformats.org/officeDocument/2006/relationships/image" Target="../media/image170.png"/><Relationship Id="rId12" Type="http://schemas.openxmlformats.org/officeDocument/2006/relationships/image" Target="../media/image168.svg"/><Relationship Id="rId2" Type="http://schemas.openxmlformats.org/officeDocument/2006/relationships/notesSlide" Target="../notesSlides/notesSlide21.xml"/><Relationship Id="rId1" Type="http://schemas.openxmlformats.org/officeDocument/2006/relationships/slideLayout" Target="../slideLayouts/slideLayout230.xml"/><Relationship Id="rId6" Type="http://schemas.openxmlformats.org/officeDocument/2006/relationships/image" Target="../media/image177.png"/><Relationship Id="rId11" Type="http://schemas.openxmlformats.org/officeDocument/2006/relationships/image" Target="../media/image167.png"/><Relationship Id="rId5" Type="http://schemas.openxmlformats.org/officeDocument/2006/relationships/image" Target="../media/image176.png"/><Relationship Id="rId10" Type="http://schemas.openxmlformats.org/officeDocument/2006/relationships/image" Target="../media/image128.png"/><Relationship Id="rId4" Type="http://schemas.openxmlformats.org/officeDocument/2006/relationships/image" Target="../media/image175.png"/><Relationship Id="rId9" Type="http://schemas.openxmlformats.org/officeDocument/2006/relationships/image" Target="../media/image173.png"/></Relationships>
</file>

<file path=ppt/slides/_rels/slide55.xml.rels><?xml version="1.0" encoding="UTF-8" standalone="yes"?>
<Relationships xmlns="http://schemas.openxmlformats.org/package/2006/relationships"><Relationship Id="rId8" Type="http://schemas.openxmlformats.org/officeDocument/2006/relationships/image" Target="../media/image180.png"/><Relationship Id="rId13" Type="http://schemas.openxmlformats.org/officeDocument/2006/relationships/image" Target="../media/image182.svg"/><Relationship Id="rId3" Type="http://schemas.openxmlformats.org/officeDocument/2006/relationships/image" Target="../media/image171.png"/><Relationship Id="rId7" Type="http://schemas.openxmlformats.org/officeDocument/2006/relationships/image" Target="../media/image179.png"/><Relationship Id="rId12" Type="http://schemas.openxmlformats.org/officeDocument/2006/relationships/image" Target="../media/image181.png"/><Relationship Id="rId2" Type="http://schemas.openxmlformats.org/officeDocument/2006/relationships/image" Target="../media/image170.png"/><Relationship Id="rId1" Type="http://schemas.openxmlformats.org/officeDocument/2006/relationships/slideLayout" Target="../slideLayouts/slideLayout230.xml"/><Relationship Id="rId6" Type="http://schemas.openxmlformats.org/officeDocument/2006/relationships/image" Target="../media/image178.png"/><Relationship Id="rId11" Type="http://schemas.openxmlformats.org/officeDocument/2006/relationships/image" Target="../media/image168.svg"/><Relationship Id="rId5" Type="http://schemas.openxmlformats.org/officeDocument/2006/relationships/image" Target="../media/image173.png"/><Relationship Id="rId10" Type="http://schemas.openxmlformats.org/officeDocument/2006/relationships/image" Target="../media/image167.png"/><Relationship Id="rId4" Type="http://schemas.openxmlformats.org/officeDocument/2006/relationships/image" Target="../media/image172.png"/><Relationship Id="rId9" Type="http://schemas.openxmlformats.org/officeDocument/2006/relationships/image" Target="../media/image128.png"/></Relationships>
</file>

<file path=ppt/slides/_rels/slide56.xml.rels><?xml version="1.0" encoding="UTF-8" standalone="yes"?>
<Relationships xmlns="http://schemas.openxmlformats.org/package/2006/relationships"><Relationship Id="rId8" Type="http://schemas.openxmlformats.org/officeDocument/2006/relationships/slide" Target="slide35.xml"/><Relationship Id="rId3" Type="http://schemas.openxmlformats.org/officeDocument/2006/relationships/slide" Target="slide8.xml"/><Relationship Id="rId7" Type="http://schemas.openxmlformats.org/officeDocument/2006/relationships/slide" Target="slide30.xml"/><Relationship Id="rId12" Type="http://schemas.openxmlformats.org/officeDocument/2006/relationships/slide" Target="slide144.xml"/><Relationship Id="rId2" Type="http://schemas.openxmlformats.org/officeDocument/2006/relationships/slide" Target="slide4.xml"/><Relationship Id="rId1" Type="http://schemas.openxmlformats.org/officeDocument/2006/relationships/slideLayout" Target="../slideLayouts/slideLayout34.xml"/><Relationship Id="rId6" Type="http://schemas.openxmlformats.org/officeDocument/2006/relationships/slide" Target="slide29.xml"/><Relationship Id="rId11" Type="http://schemas.openxmlformats.org/officeDocument/2006/relationships/slide" Target="slide100.xml"/><Relationship Id="rId5" Type="http://schemas.openxmlformats.org/officeDocument/2006/relationships/slide" Target="slide21.xml"/><Relationship Id="rId10" Type="http://schemas.openxmlformats.org/officeDocument/2006/relationships/slide" Target="slide65.xml"/><Relationship Id="rId4" Type="http://schemas.openxmlformats.org/officeDocument/2006/relationships/slide" Target="slide16.xml"/><Relationship Id="rId9" Type="http://schemas.openxmlformats.org/officeDocument/2006/relationships/slide" Target="slide57.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58.xml.rels><?xml version="1.0" encoding="UTF-8" standalone="yes"?>
<Relationships xmlns="http://schemas.openxmlformats.org/package/2006/relationships"><Relationship Id="rId3" Type="http://schemas.openxmlformats.org/officeDocument/2006/relationships/hyperlink" Target="https://www.vlaanderen.be/uw-overheid/mijn-burgerprofiel/digitale-overheidsdocumenten-ebox-raadplegen-in-mijn-burgerprofiel" TargetMode="External"/><Relationship Id="rId2" Type="http://schemas.openxmlformats.org/officeDocument/2006/relationships/notesSlide" Target="../notesSlides/notesSlide22.xml"/><Relationship Id="rId1" Type="http://schemas.openxmlformats.org/officeDocument/2006/relationships/slideLayout" Target="../slideLayouts/slideLayout34.xml"/><Relationship Id="rId6" Type="http://schemas.openxmlformats.org/officeDocument/2006/relationships/image" Target="../media/image124.svg"/><Relationship Id="rId5" Type="http://schemas.openxmlformats.org/officeDocument/2006/relationships/image" Target="../media/image123.png"/><Relationship Id="rId4" Type="http://schemas.openxmlformats.org/officeDocument/2006/relationships/hyperlink" Target="https://www.vlaanderen.be/uw-overheid/mijn-burgerprofiel/ebox-ontkoppelen-of-deactiveren" TargetMode="External"/></Relationships>
</file>

<file path=ppt/slides/_rels/slide59.xml.rels><?xml version="1.0" encoding="UTF-8" standalone="yes"?>
<Relationships xmlns="http://schemas.openxmlformats.org/package/2006/relationships"><Relationship Id="rId3" Type="http://schemas.openxmlformats.org/officeDocument/2006/relationships/image" Target="../media/image184.png"/><Relationship Id="rId2" Type="http://schemas.openxmlformats.org/officeDocument/2006/relationships/image" Target="../media/image183.png"/><Relationship Id="rId1" Type="http://schemas.openxmlformats.org/officeDocument/2006/relationships/slideLayout" Target="../slideLayouts/slideLayout34.xml"/><Relationship Id="rId6" Type="http://schemas.openxmlformats.org/officeDocument/2006/relationships/image" Target="../media/image128.png"/><Relationship Id="rId5" Type="http://schemas.openxmlformats.org/officeDocument/2006/relationships/image" Target="../media/image67.svg"/><Relationship Id="rId4" Type="http://schemas.openxmlformats.org/officeDocument/2006/relationships/image" Target="../media/image66.png"/></Relationships>
</file>

<file path=ppt/slides/_rels/slide6.xml.rels><?xml version="1.0" encoding="UTF-8" standalone="yes"?>
<Relationships xmlns="http://schemas.openxmlformats.org/package/2006/relationships"><Relationship Id="rId3" Type="http://schemas.openxmlformats.org/officeDocument/2006/relationships/image" Target="../media/image50.svg"/><Relationship Id="rId2" Type="http://schemas.openxmlformats.org/officeDocument/2006/relationships/image" Target="../media/image49.png"/><Relationship Id="rId1" Type="http://schemas.openxmlformats.org/officeDocument/2006/relationships/slideLayout" Target="../slideLayouts/slideLayout215.xml"/></Relationships>
</file>

<file path=ppt/slides/_rels/slide60.xml.rels><?xml version="1.0" encoding="UTF-8" standalone="yes"?>
<Relationships xmlns="http://schemas.openxmlformats.org/package/2006/relationships"><Relationship Id="rId3" Type="http://schemas.openxmlformats.org/officeDocument/2006/relationships/image" Target="../media/image184.png"/><Relationship Id="rId2" Type="http://schemas.openxmlformats.org/officeDocument/2006/relationships/image" Target="../media/image185.png"/><Relationship Id="rId1" Type="http://schemas.openxmlformats.org/officeDocument/2006/relationships/slideLayout" Target="../slideLayouts/slideLayout34.xml"/><Relationship Id="rId6" Type="http://schemas.openxmlformats.org/officeDocument/2006/relationships/image" Target="../media/image128.png"/><Relationship Id="rId5" Type="http://schemas.openxmlformats.org/officeDocument/2006/relationships/image" Target="../media/image67.svg"/><Relationship Id="rId4" Type="http://schemas.openxmlformats.org/officeDocument/2006/relationships/image" Target="../media/image66.png"/></Relationships>
</file>

<file path=ppt/slides/_rels/slide61.xml.rels><?xml version="1.0" encoding="UTF-8" standalone="yes"?>
<Relationships xmlns="http://schemas.openxmlformats.org/package/2006/relationships"><Relationship Id="rId3" Type="http://schemas.openxmlformats.org/officeDocument/2006/relationships/image" Target="../media/image184.png"/><Relationship Id="rId7" Type="http://schemas.openxmlformats.org/officeDocument/2006/relationships/image" Target="../media/image128.png"/><Relationship Id="rId2" Type="http://schemas.openxmlformats.org/officeDocument/2006/relationships/image" Target="../media/image185.png"/><Relationship Id="rId1" Type="http://schemas.openxmlformats.org/officeDocument/2006/relationships/slideLayout" Target="../slideLayouts/slideLayout34.xml"/><Relationship Id="rId6" Type="http://schemas.openxmlformats.org/officeDocument/2006/relationships/image" Target="../media/image67.svg"/><Relationship Id="rId5" Type="http://schemas.openxmlformats.org/officeDocument/2006/relationships/image" Target="../media/image66.png"/><Relationship Id="rId4" Type="http://schemas.openxmlformats.org/officeDocument/2006/relationships/image" Target="../media/image186.png"/></Relationships>
</file>

<file path=ppt/slides/_rels/slide62.xml.rels><?xml version="1.0" encoding="UTF-8" standalone="yes"?>
<Relationships xmlns="http://schemas.openxmlformats.org/package/2006/relationships"><Relationship Id="rId8" Type="http://schemas.openxmlformats.org/officeDocument/2006/relationships/image" Target="../media/image128.png"/><Relationship Id="rId3" Type="http://schemas.openxmlformats.org/officeDocument/2006/relationships/image" Target="../media/image187.png"/><Relationship Id="rId7" Type="http://schemas.openxmlformats.org/officeDocument/2006/relationships/image" Target="../media/image67.svg"/><Relationship Id="rId2" Type="http://schemas.openxmlformats.org/officeDocument/2006/relationships/image" Target="../media/image184.png"/><Relationship Id="rId1" Type="http://schemas.openxmlformats.org/officeDocument/2006/relationships/slideLayout" Target="../slideLayouts/slideLayout34.xml"/><Relationship Id="rId6" Type="http://schemas.openxmlformats.org/officeDocument/2006/relationships/image" Target="../media/image66.png"/><Relationship Id="rId5" Type="http://schemas.openxmlformats.org/officeDocument/2006/relationships/image" Target="../media/image189.png"/><Relationship Id="rId4" Type="http://schemas.openxmlformats.org/officeDocument/2006/relationships/image" Target="../media/image188.png"/></Relationships>
</file>

<file path=ppt/slides/_rels/slide63.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190.png"/><Relationship Id="rId1" Type="http://schemas.openxmlformats.org/officeDocument/2006/relationships/slideLayout" Target="../slideLayouts/slideLayout34.xml"/><Relationship Id="rId5" Type="http://schemas.openxmlformats.org/officeDocument/2006/relationships/image" Target="../media/image128.png"/><Relationship Id="rId4" Type="http://schemas.openxmlformats.org/officeDocument/2006/relationships/image" Target="../media/image67.svg"/></Relationships>
</file>

<file path=ppt/slides/_rels/slide64.xml.rels><?xml version="1.0" encoding="UTF-8" standalone="yes"?>
<Relationships xmlns="http://schemas.openxmlformats.org/package/2006/relationships"><Relationship Id="rId8" Type="http://schemas.openxmlformats.org/officeDocument/2006/relationships/slide" Target="slide35.xml"/><Relationship Id="rId3" Type="http://schemas.openxmlformats.org/officeDocument/2006/relationships/slide" Target="slide8.xml"/><Relationship Id="rId7" Type="http://schemas.openxmlformats.org/officeDocument/2006/relationships/slide" Target="slide30.xml"/><Relationship Id="rId12" Type="http://schemas.openxmlformats.org/officeDocument/2006/relationships/slide" Target="slide144.xml"/><Relationship Id="rId2" Type="http://schemas.openxmlformats.org/officeDocument/2006/relationships/slide" Target="slide4.xml"/><Relationship Id="rId1" Type="http://schemas.openxmlformats.org/officeDocument/2006/relationships/slideLayout" Target="../slideLayouts/slideLayout34.xml"/><Relationship Id="rId6" Type="http://schemas.openxmlformats.org/officeDocument/2006/relationships/slide" Target="slide29.xml"/><Relationship Id="rId11" Type="http://schemas.openxmlformats.org/officeDocument/2006/relationships/slide" Target="slide100.xml"/><Relationship Id="rId5" Type="http://schemas.openxmlformats.org/officeDocument/2006/relationships/slide" Target="slide21.xml"/><Relationship Id="rId10" Type="http://schemas.openxmlformats.org/officeDocument/2006/relationships/slide" Target="slide65.xml"/><Relationship Id="rId4" Type="http://schemas.openxmlformats.org/officeDocument/2006/relationships/slide" Target="slide16.xml"/><Relationship Id="rId9" Type="http://schemas.openxmlformats.org/officeDocument/2006/relationships/slide" Target="slide57.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37.xml"/></Relationships>
</file>

<file path=ppt/slides/_rels/slide66.xml.rels><?xml version="1.0" encoding="UTF-8" standalone="yes"?>
<Relationships xmlns="http://schemas.openxmlformats.org/package/2006/relationships"><Relationship Id="rId8" Type="http://schemas.openxmlformats.org/officeDocument/2006/relationships/image" Target="../media/image123.png"/><Relationship Id="rId3" Type="http://schemas.openxmlformats.org/officeDocument/2006/relationships/image" Target="../media/image191.png"/><Relationship Id="rId7" Type="http://schemas.openxmlformats.org/officeDocument/2006/relationships/hyperlink" Target="https://www.vlaanderen.be/digitaal-vlaanderen/onze-oplossingen/ipdc-interbestuurlijke-producten-en-dienstencatalogus" TargetMode="External"/><Relationship Id="rId2" Type="http://schemas.openxmlformats.org/officeDocument/2006/relationships/notesSlide" Target="../notesSlides/notesSlide24.xml"/><Relationship Id="rId1" Type="http://schemas.openxmlformats.org/officeDocument/2006/relationships/slideLayout" Target="../slideLayouts/slideLayout34.xml"/><Relationship Id="rId6" Type="http://schemas.openxmlformats.org/officeDocument/2006/relationships/image" Target="../media/image193.png"/><Relationship Id="rId5" Type="http://schemas.openxmlformats.org/officeDocument/2006/relationships/image" Target="../media/image100.png"/><Relationship Id="rId4" Type="http://schemas.openxmlformats.org/officeDocument/2006/relationships/image" Target="../media/image192.png"/><Relationship Id="rId9" Type="http://schemas.openxmlformats.org/officeDocument/2006/relationships/image" Target="../media/image124.svg"/></Relationships>
</file>

<file path=ppt/slides/_rels/slide67.xml.rels><?xml version="1.0" encoding="UTF-8" standalone="yes"?>
<Relationships xmlns="http://schemas.openxmlformats.org/package/2006/relationships"><Relationship Id="rId13" Type="http://schemas.openxmlformats.org/officeDocument/2006/relationships/image" Target="../media/image199.png"/><Relationship Id="rId18" Type="http://schemas.openxmlformats.org/officeDocument/2006/relationships/customXml" Target="../ink/ink15.xml"/><Relationship Id="rId26" Type="http://schemas.openxmlformats.org/officeDocument/2006/relationships/customXml" Target="../ink/ink19.xml"/><Relationship Id="rId39" Type="http://schemas.openxmlformats.org/officeDocument/2006/relationships/customXml" Target="../ink/ink26.xml"/><Relationship Id="rId21" Type="http://schemas.openxmlformats.org/officeDocument/2006/relationships/image" Target="../media/image203.png"/><Relationship Id="rId34" Type="http://schemas.openxmlformats.org/officeDocument/2006/relationships/customXml" Target="../ink/ink23.xml"/><Relationship Id="rId42" Type="http://schemas.openxmlformats.org/officeDocument/2006/relationships/customXml" Target="../ink/ink29.xml"/><Relationship Id="rId47" Type="http://schemas.openxmlformats.org/officeDocument/2006/relationships/image" Target="../media/image212.png"/><Relationship Id="rId50" Type="http://schemas.openxmlformats.org/officeDocument/2006/relationships/image" Target="../media/image215.svg"/><Relationship Id="rId7" Type="http://schemas.openxmlformats.org/officeDocument/2006/relationships/image" Target="../media/image196.png"/><Relationship Id="rId2" Type="http://schemas.openxmlformats.org/officeDocument/2006/relationships/customXml" Target="../ink/ink7.xml"/><Relationship Id="rId16" Type="http://schemas.openxmlformats.org/officeDocument/2006/relationships/customXml" Target="../ink/ink14.xml"/><Relationship Id="rId29" Type="http://schemas.openxmlformats.org/officeDocument/2006/relationships/image" Target="../media/image207.png"/><Relationship Id="rId11" Type="http://schemas.openxmlformats.org/officeDocument/2006/relationships/image" Target="../media/image198.png"/><Relationship Id="rId24" Type="http://schemas.openxmlformats.org/officeDocument/2006/relationships/customXml" Target="../ink/ink18.xml"/><Relationship Id="rId32" Type="http://schemas.openxmlformats.org/officeDocument/2006/relationships/customXml" Target="../ink/ink22.xml"/><Relationship Id="rId37" Type="http://schemas.openxmlformats.org/officeDocument/2006/relationships/image" Target="../media/image211.png"/><Relationship Id="rId40" Type="http://schemas.openxmlformats.org/officeDocument/2006/relationships/customXml" Target="../ink/ink27.xml"/><Relationship Id="rId45" Type="http://schemas.openxmlformats.org/officeDocument/2006/relationships/customXml" Target="../ink/ink32.xml"/><Relationship Id="rId5" Type="http://schemas.openxmlformats.org/officeDocument/2006/relationships/image" Target="../media/image195.png"/><Relationship Id="rId15" Type="http://schemas.openxmlformats.org/officeDocument/2006/relationships/image" Target="../media/image200.png"/><Relationship Id="rId23" Type="http://schemas.openxmlformats.org/officeDocument/2006/relationships/image" Target="../media/image204.png"/><Relationship Id="rId28" Type="http://schemas.openxmlformats.org/officeDocument/2006/relationships/customXml" Target="../ink/ink20.xml"/><Relationship Id="rId36" Type="http://schemas.openxmlformats.org/officeDocument/2006/relationships/customXml" Target="../ink/ink24.xml"/><Relationship Id="rId49" Type="http://schemas.openxmlformats.org/officeDocument/2006/relationships/image" Target="../media/image214.png"/><Relationship Id="rId10" Type="http://schemas.openxmlformats.org/officeDocument/2006/relationships/customXml" Target="../ink/ink11.xml"/><Relationship Id="rId19" Type="http://schemas.openxmlformats.org/officeDocument/2006/relationships/image" Target="../media/image202.png"/><Relationship Id="rId31" Type="http://schemas.openxmlformats.org/officeDocument/2006/relationships/image" Target="../media/image208.png"/><Relationship Id="rId44" Type="http://schemas.openxmlformats.org/officeDocument/2006/relationships/customXml" Target="../ink/ink31.xml"/><Relationship Id="rId52" Type="http://schemas.openxmlformats.org/officeDocument/2006/relationships/image" Target="../media/image217.svg"/><Relationship Id="rId4" Type="http://schemas.openxmlformats.org/officeDocument/2006/relationships/customXml" Target="../ink/ink8.xml"/><Relationship Id="rId9" Type="http://schemas.openxmlformats.org/officeDocument/2006/relationships/image" Target="../media/image197.png"/><Relationship Id="rId14" Type="http://schemas.openxmlformats.org/officeDocument/2006/relationships/customXml" Target="../ink/ink13.xml"/><Relationship Id="rId22" Type="http://schemas.openxmlformats.org/officeDocument/2006/relationships/customXml" Target="../ink/ink17.xml"/><Relationship Id="rId27" Type="http://schemas.openxmlformats.org/officeDocument/2006/relationships/image" Target="../media/image206.png"/><Relationship Id="rId30" Type="http://schemas.openxmlformats.org/officeDocument/2006/relationships/customXml" Target="../ink/ink21.xml"/><Relationship Id="rId35" Type="http://schemas.openxmlformats.org/officeDocument/2006/relationships/image" Target="../media/image210.png"/><Relationship Id="rId43" Type="http://schemas.openxmlformats.org/officeDocument/2006/relationships/customXml" Target="../ink/ink30.xml"/><Relationship Id="rId48" Type="http://schemas.openxmlformats.org/officeDocument/2006/relationships/image" Target="../media/image213.svg"/><Relationship Id="rId8" Type="http://schemas.openxmlformats.org/officeDocument/2006/relationships/customXml" Target="../ink/ink10.xml"/><Relationship Id="rId51" Type="http://schemas.openxmlformats.org/officeDocument/2006/relationships/image" Target="../media/image216.png"/><Relationship Id="rId3" Type="http://schemas.openxmlformats.org/officeDocument/2006/relationships/image" Target="../media/image194.png"/><Relationship Id="rId12" Type="http://schemas.openxmlformats.org/officeDocument/2006/relationships/customXml" Target="../ink/ink12.xml"/><Relationship Id="rId17" Type="http://schemas.openxmlformats.org/officeDocument/2006/relationships/image" Target="../media/image201.png"/><Relationship Id="rId25" Type="http://schemas.openxmlformats.org/officeDocument/2006/relationships/image" Target="../media/image205.png"/><Relationship Id="rId33" Type="http://schemas.openxmlformats.org/officeDocument/2006/relationships/image" Target="../media/image209.png"/><Relationship Id="rId38" Type="http://schemas.openxmlformats.org/officeDocument/2006/relationships/customXml" Target="../ink/ink25.xml"/><Relationship Id="rId46" Type="http://schemas.openxmlformats.org/officeDocument/2006/relationships/customXml" Target="../ink/ink33.xml"/><Relationship Id="rId20" Type="http://schemas.openxmlformats.org/officeDocument/2006/relationships/customXml" Target="../ink/ink16.xml"/><Relationship Id="rId41" Type="http://schemas.openxmlformats.org/officeDocument/2006/relationships/customXml" Target="../ink/ink28.xml"/><Relationship Id="rId1" Type="http://schemas.openxmlformats.org/officeDocument/2006/relationships/slideLayout" Target="../slideLayouts/slideLayout38.xml"/><Relationship Id="rId6" Type="http://schemas.openxmlformats.org/officeDocument/2006/relationships/customXml" Target="../ink/ink9.xml"/></Relationships>
</file>

<file path=ppt/slides/_rels/slide68.xml.rels><?xml version="1.0" encoding="UTF-8" standalone="yes"?>
<Relationships xmlns="http://schemas.openxmlformats.org/package/2006/relationships"><Relationship Id="rId3" Type="http://schemas.openxmlformats.org/officeDocument/2006/relationships/image" Target="../media/image184.png"/><Relationship Id="rId2" Type="http://schemas.openxmlformats.org/officeDocument/2006/relationships/notesSlide" Target="../notesSlides/notesSlide25.xml"/><Relationship Id="rId1" Type="http://schemas.openxmlformats.org/officeDocument/2006/relationships/slideLayout" Target="../slideLayouts/slideLayout34.xml"/><Relationship Id="rId6" Type="http://schemas.openxmlformats.org/officeDocument/2006/relationships/image" Target="../media/image128.png"/><Relationship Id="rId5" Type="http://schemas.openxmlformats.org/officeDocument/2006/relationships/image" Target="../media/image140.png"/><Relationship Id="rId4" Type="http://schemas.openxmlformats.org/officeDocument/2006/relationships/image" Target="../media/image218.png"/></Relationships>
</file>

<file path=ppt/slides/_rels/slide69.xml.rels><?xml version="1.0" encoding="UTF-8" standalone="yes"?>
<Relationships xmlns="http://schemas.openxmlformats.org/package/2006/relationships"><Relationship Id="rId3" Type="http://schemas.openxmlformats.org/officeDocument/2006/relationships/image" Target="../media/image219.png"/><Relationship Id="rId7" Type="http://schemas.openxmlformats.org/officeDocument/2006/relationships/image" Target="../media/image128.png"/><Relationship Id="rId2" Type="http://schemas.openxmlformats.org/officeDocument/2006/relationships/notesSlide" Target="../notesSlides/notesSlide26.xml"/><Relationship Id="rId1" Type="http://schemas.openxmlformats.org/officeDocument/2006/relationships/slideLayout" Target="../slideLayouts/slideLayout34.xml"/><Relationship Id="rId6" Type="http://schemas.openxmlformats.org/officeDocument/2006/relationships/image" Target="../media/image137.svg"/><Relationship Id="rId5" Type="http://schemas.openxmlformats.org/officeDocument/2006/relationships/image" Target="../media/image136.png"/><Relationship Id="rId4" Type="http://schemas.openxmlformats.org/officeDocument/2006/relationships/image" Target="../media/image184.png"/></Relationships>
</file>

<file path=ppt/slides/_rels/slide7.xml.rels><?xml version="1.0" encoding="UTF-8" standalone="yes"?>
<Relationships xmlns="http://schemas.openxmlformats.org/package/2006/relationships"><Relationship Id="rId8" Type="http://schemas.openxmlformats.org/officeDocument/2006/relationships/slide" Target="slide35.xml"/><Relationship Id="rId3" Type="http://schemas.openxmlformats.org/officeDocument/2006/relationships/slide" Target="slide8.xml"/><Relationship Id="rId7" Type="http://schemas.openxmlformats.org/officeDocument/2006/relationships/slide" Target="slide30.xml"/><Relationship Id="rId12" Type="http://schemas.openxmlformats.org/officeDocument/2006/relationships/slide" Target="slide144.xml"/><Relationship Id="rId2" Type="http://schemas.openxmlformats.org/officeDocument/2006/relationships/slide" Target="slide4.xml"/><Relationship Id="rId1" Type="http://schemas.openxmlformats.org/officeDocument/2006/relationships/slideLayout" Target="../slideLayouts/slideLayout34.xml"/><Relationship Id="rId6" Type="http://schemas.openxmlformats.org/officeDocument/2006/relationships/slide" Target="slide29.xml"/><Relationship Id="rId11" Type="http://schemas.openxmlformats.org/officeDocument/2006/relationships/slide" Target="slide100.xml"/><Relationship Id="rId5" Type="http://schemas.openxmlformats.org/officeDocument/2006/relationships/slide" Target="slide21.xml"/><Relationship Id="rId10" Type="http://schemas.openxmlformats.org/officeDocument/2006/relationships/slide" Target="slide65.xml"/><Relationship Id="rId4" Type="http://schemas.openxmlformats.org/officeDocument/2006/relationships/slide" Target="slide16.xml"/><Relationship Id="rId9" Type="http://schemas.openxmlformats.org/officeDocument/2006/relationships/slide" Target="slide57.xml"/></Relationships>
</file>

<file path=ppt/slides/_rels/slide70.xml.rels><?xml version="1.0" encoding="UTF-8" standalone="yes"?>
<Relationships xmlns="http://schemas.openxmlformats.org/package/2006/relationships"><Relationship Id="rId8" Type="http://schemas.openxmlformats.org/officeDocument/2006/relationships/image" Target="../media/image144.png"/><Relationship Id="rId3" Type="http://schemas.openxmlformats.org/officeDocument/2006/relationships/image" Target="../media/image184.png"/><Relationship Id="rId7" Type="http://schemas.openxmlformats.org/officeDocument/2006/relationships/image" Target="../media/image157.png"/><Relationship Id="rId2" Type="http://schemas.openxmlformats.org/officeDocument/2006/relationships/notesSlide" Target="../notesSlides/notesSlide27.xml"/><Relationship Id="rId1" Type="http://schemas.openxmlformats.org/officeDocument/2006/relationships/slideLayout" Target="../slideLayouts/slideLayout34.xml"/><Relationship Id="rId6" Type="http://schemas.openxmlformats.org/officeDocument/2006/relationships/image" Target="../media/image124.svg"/><Relationship Id="rId5" Type="http://schemas.openxmlformats.org/officeDocument/2006/relationships/image" Target="../media/image123.png"/><Relationship Id="rId10" Type="http://schemas.openxmlformats.org/officeDocument/2006/relationships/image" Target="../media/image128.png"/><Relationship Id="rId4" Type="http://schemas.openxmlformats.org/officeDocument/2006/relationships/hyperlink" Target="https://www.vlaanderen.be/uw-overheid/mijn-burgerprofiel/privacyverklaring-mijn-burgerprofiel/uw-gegevens-bij-de-overheid-in-mijn-burgerprofiel" TargetMode="External"/><Relationship Id="rId9" Type="http://schemas.openxmlformats.org/officeDocument/2006/relationships/image" Target="../media/image145.svg"/></Relationships>
</file>

<file path=ppt/slides/_rels/slide71.xml.rels><?xml version="1.0" encoding="UTF-8" standalone="yes"?>
<Relationships xmlns="http://schemas.openxmlformats.org/package/2006/relationships"><Relationship Id="rId3" Type="http://schemas.openxmlformats.org/officeDocument/2006/relationships/image" Target="../media/image220.png"/><Relationship Id="rId2" Type="http://schemas.openxmlformats.org/officeDocument/2006/relationships/notesSlide" Target="../notesSlides/notesSlide28.xml"/><Relationship Id="rId1" Type="http://schemas.openxmlformats.org/officeDocument/2006/relationships/slideLayout" Target="../slideLayouts/slideLayout231.xml"/></Relationships>
</file>

<file path=ppt/slides/_rels/slide72.xml.rels><?xml version="1.0" encoding="UTF-8" standalone="yes"?>
<Relationships xmlns="http://schemas.openxmlformats.org/package/2006/relationships"><Relationship Id="rId3" Type="http://schemas.openxmlformats.org/officeDocument/2006/relationships/image" Target="../media/image221.png"/><Relationship Id="rId2" Type="http://schemas.openxmlformats.org/officeDocument/2006/relationships/notesSlide" Target="../notesSlides/notesSlide29.xml"/><Relationship Id="rId1" Type="http://schemas.openxmlformats.org/officeDocument/2006/relationships/slideLayout" Target="../slideLayouts/slideLayout231.xml"/><Relationship Id="rId5" Type="http://schemas.openxmlformats.org/officeDocument/2006/relationships/image" Target="../media/image128.png"/><Relationship Id="rId4" Type="http://schemas.openxmlformats.org/officeDocument/2006/relationships/image" Target="../media/image222.png"/></Relationships>
</file>

<file path=ppt/slides/_rels/slide73.xml.rels><?xml version="1.0" encoding="UTF-8" standalone="yes"?>
<Relationships xmlns="http://schemas.openxmlformats.org/package/2006/relationships"><Relationship Id="rId3" Type="http://schemas.openxmlformats.org/officeDocument/2006/relationships/image" Target="../media/image223.png"/><Relationship Id="rId2" Type="http://schemas.openxmlformats.org/officeDocument/2006/relationships/notesSlide" Target="../notesSlides/notesSlide30.xml"/><Relationship Id="rId1" Type="http://schemas.openxmlformats.org/officeDocument/2006/relationships/slideLayout" Target="../slideLayouts/slideLayout231.xml"/><Relationship Id="rId4" Type="http://schemas.openxmlformats.org/officeDocument/2006/relationships/image" Target="../media/image224.png"/></Relationships>
</file>

<file path=ppt/slides/_rels/slide74.xml.rels><?xml version="1.0" encoding="UTF-8" standalone="yes"?>
<Relationships xmlns="http://schemas.openxmlformats.org/package/2006/relationships"><Relationship Id="rId3" Type="http://schemas.openxmlformats.org/officeDocument/2006/relationships/image" Target="../media/image220.png"/><Relationship Id="rId2" Type="http://schemas.openxmlformats.org/officeDocument/2006/relationships/notesSlide" Target="../notesSlides/notesSlide31.xml"/><Relationship Id="rId1" Type="http://schemas.openxmlformats.org/officeDocument/2006/relationships/slideLayout" Target="../slideLayouts/slideLayout231.xml"/></Relationships>
</file>

<file path=ppt/slides/_rels/slide75.xml.rels><?xml version="1.0" encoding="UTF-8" standalone="yes"?>
<Relationships xmlns="http://schemas.openxmlformats.org/package/2006/relationships"><Relationship Id="rId3" Type="http://schemas.openxmlformats.org/officeDocument/2006/relationships/image" Target="../media/image225.png"/><Relationship Id="rId2" Type="http://schemas.openxmlformats.org/officeDocument/2006/relationships/notesSlide" Target="../notesSlides/notesSlide32.xml"/><Relationship Id="rId1" Type="http://schemas.openxmlformats.org/officeDocument/2006/relationships/slideLayout" Target="../slideLayouts/slideLayout231.xml"/><Relationship Id="rId5" Type="http://schemas.openxmlformats.org/officeDocument/2006/relationships/image" Target="../media/image128.png"/><Relationship Id="rId4" Type="http://schemas.openxmlformats.org/officeDocument/2006/relationships/image" Target="../media/image226.png"/></Relationships>
</file>

<file path=ppt/slides/_rels/slide76.xml.rels><?xml version="1.0" encoding="UTF-8" standalone="yes"?>
<Relationships xmlns="http://schemas.openxmlformats.org/package/2006/relationships"><Relationship Id="rId3" Type="http://schemas.openxmlformats.org/officeDocument/2006/relationships/image" Target="../media/image227.png"/><Relationship Id="rId2" Type="http://schemas.openxmlformats.org/officeDocument/2006/relationships/notesSlide" Target="../notesSlides/notesSlide33.xml"/><Relationship Id="rId1" Type="http://schemas.openxmlformats.org/officeDocument/2006/relationships/slideLayout" Target="../slideLayouts/slideLayout231.xml"/><Relationship Id="rId4" Type="http://schemas.openxmlformats.org/officeDocument/2006/relationships/image" Target="../media/image228.png"/></Relationships>
</file>

<file path=ppt/slides/_rels/slide77.xml.rels><?xml version="1.0" encoding="UTF-8" standalone="yes"?>
<Relationships xmlns="http://schemas.openxmlformats.org/package/2006/relationships"><Relationship Id="rId8" Type="http://schemas.openxmlformats.org/officeDocument/2006/relationships/image" Target="../media/image128.png"/><Relationship Id="rId3" Type="http://schemas.openxmlformats.org/officeDocument/2006/relationships/image" Target="../media/image184.png"/><Relationship Id="rId7" Type="http://schemas.openxmlformats.org/officeDocument/2006/relationships/image" Target="../media/image160.png"/><Relationship Id="rId2" Type="http://schemas.openxmlformats.org/officeDocument/2006/relationships/notesSlide" Target="../notesSlides/notesSlide34.xml"/><Relationship Id="rId1" Type="http://schemas.openxmlformats.org/officeDocument/2006/relationships/slideLayout" Target="../slideLayouts/slideLayout229.xml"/><Relationship Id="rId6" Type="http://schemas.openxmlformats.org/officeDocument/2006/relationships/image" Target="../media/image124.svg"/><Relationship Id="rId5" Type="http://schemas.openxmlformats.org/officeDocument/2006/relationships/image" Target="../media/image123.png"/><Relationship Id="rId4" Type="http://schemas.openxmlformats.org/officeDocument/2006/relationships/hyperlink" Target="https://www.vlaanderen.be/uw-overheid/mijn-burgerprofiel/privacyverklaring-mijn-burgerprofiel/uw-gegevens-bij-de-overheid-in-mijn-burgerprofiel" TargetMode="External"/></Relationships>
</file>

<file path=ppt/slides/_rels/slide78.xml.rels><?xml version="1.0" encoding="UTF-8" standalone="yes"?>
<Relationships xmlns="http://schemas.openxmlformats.org/package/2006/relationships"><Relationship Id="rId3" Type="http://schemas.openxmlformats.org/officeDocument/2006/relationships/image" Target="../media/image184.png"/><Relationship Id="rId2" Type="http://schemas.openxmlformats.org/officeDocument/2006/relationships/notesSlide" Target="../notesSlides/notesSlide35.xml"/><Relationship Id="rId1" Type="http://schemas.openxmlformats.org/officeDocument/2006/relationships/slideLayout" Target="../slideLayouts/slideLayout229.xml"/><Relationship Id="rId4" Type="http://schemas.openxmlformats.org/officeDocument/2006/relationships/image" Target="../media/image128.png"/></Relationships>
</file>

<file path=ppt/slides/_rels/slide79.xml.rels><?xml version="1.0" encoding="UTF-8" standalone="yes"?>
<Relationships xmlns="http://schemas.openxmlformats.org/package/2006/relationships"><Relationship Id="rId3" Type="http://schemas.openxmlformats.org/officeDocument/2006/relationships/image" Target="../media/image184.png"/><Relationship Id="rId2" Type="http://schemas.openxmlformats.org/officeDocument/2006/relationships/notesSlide" Target="../notesSlides/notesSlide36.xml"/><Relationship Id="rId1" Type="http://schemas.openxmlformats.org/officeDocument/2006/relationships/slideLayout" Target="../slideLayouts/slideLayout229.xml"/><Relationship Id="rId4" Type="http://schemas.openxmlformats.org/officeDocument/2006/relationships/image" Target="../media/image128.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96.xml"/></Relationships>
</file>

<file path=ppt/slides/_rels/slide80.xml.rels><?xml version="1.0" encoding="UTF-8" standalone="yes"?>
<Relationships xmlns="http://schemas.openxmlformats.org/package/2006/relationships"><Relationship Id="rId3" Type="http://schemas.openxmlformats.org/officeDocument/2006/relationships/image" Target="../media/image184.png"/><Relationship Id="rId2" Type="http://schemas.openxmlformats.org/officeDocument/2006/relationships/notesSlide" Target="../notesSlides/notesSlide37.xml"/><Relationship Id="rId1" Type="http://schemas.openxmlformats.org/officeDocument/2006/relationships/slideLayout" Target="../slideLayouts/slideLayout229.xml"/><Relationship Id="rId4" Type="http://schemas.openxmlformats.org/officeDocument/2006/relationships/image" Target="../media/image128.png"/></Relationships>
</file>

<file path=ppt/slides/_rels/slide81.xml.rels><?xml version="1.0" encoding="UTF-8" standalone="yes"?>
<Relationships xmlns="http://schemas.openxmlformats.org/package/2006/relationships"><Relationship Id="rId3" Type="http://schemas.openxmlformats.org/officeDocument/2006/relationships/image" Target="../media/image220.png"/><Relationship Id="rId2" Type="http://schemas.openxmlformats.org/officeDocument/2006/relationships/notesSlide" Target="../notesSlides/notesSlide38.xml"/><Relationship Id="rId1" Type="http://schemas.openxmlformats.org/officeDocument/2006/relationships/slideLayout" Target="../slideLayouts/slideLayout231.xml"/><Relationship Id="rId4" Type="http://schemas.openxmlformats.org/officeDocument/2006/relationships/image" Target="../media/image229.png"/></Relationships>
</file>

<file path=ppt/slides/_rels/slide82.xml.rels><?xml version="1.0" encoding="UTF-8" standalone="yes"?>
<Relationships xmlns="http://schemas.openxmlformats.org/package/2006/relationships"><Relationship Id="rId3" Type="http://schemas.openxmlformats.org/officeDocument/2006/relationships/image" Target="../media/image230.png"/><Relationship Id="rId2" Type="http://schemas.openxmlformats.org/officeDocument/2006/relationships/notesSlide" Target="../notesSlides/notesSlide39.xml"/><Relationship Id="rId1" Type="http://schemas.openxmlformats.org/officeDocument/2006/relationships/slideLayout" Target="../slideLayouts/slideLayout231.xml"/><Relationship Id="rId6" Type="http://schemas.openxmlformats.org/officeDocument/2006/relationships/image" Target="../media/image128.png"/><Relationship Id="rId5" Type="http://schemas.openxmlformats.org/officeDocument/2006/relationships/image" Target="../media/image229.png"/><Relationship Id="rId4" Type="http://schemas.openxmlformats.org/officeDocument/2006/relationships/image" Target="../media/image231.png"/></Relationships>
</file>

<file path=ppt/slides/_rels/slide83.xml.rels><?xml version="1.0" encoding="UTF-8" standalone="yes"?>
<Relationships xmlns="http://schemas.openxmlformats.org/package/2006/relationships"><Relationship Id="rId3" Type="http://schemas.openxmlformats.org/officeDocument/2006/relationships/image" Target="../media/image232.png"/><Relationship Id="rId2" Type="http://schemas.openxmlformats.org/officeDocument/2006/relationships/notesSlide" Target="../notesSlides/notesSlide40.xml"/><Relationship Id="rId1" Type="http://schemas.openxmlformats.org/officeDocument/2006/relationships/slideLayout" Target="../slideLayouts/slideLayout231.xml"/><Relationship Id="rId4" Type="http://schemas.openxmlformats.org/officeDocument/2006/relationships/image" Target="../media/image229.png"/></Relationships>
</file>

<file path=ppt/slides/_rels/slide84.xml.rels><?xml version="1.0" encoding="UTF-8" standalone="yes"?>
<Relationships xmlns="http://schemas.openxmlformats.org/package/2006/relationships"><Relationship Id="rId3" Type="http://schemas.openxmlformats.org/officeDocument/2006/relationships/image" Target="../media/image184.png"/><Relationship Id="rId2" Type="http://schemas.openxmlformats.org/officeDocument/2006/relationships/notesSlide" Target="../notesSlides/notesSlide41.xml"/><Relationship Id="rId1" Type="http://schemas.openxmlformats.org/officeDocument/2006/relationships/slideLayout" Target="../slideLayouts/slideLayout229.xml"/><Relationship Id="rId4" Type="http://schemas.openxmlformats.org/officeDocument/2006/relationships/image" Target="../media/image128.png"/></Relationships>
</file>

<file path=ppt/slides/_rels/slide85.xml.rels><?xml version="1.0" encoding="UTF-8" standalone="yes"?>
<Relationships xmlns="http://schemas.openxmlformats.org/package/2006/relationships"><Relationship Id="rId3" Type="http://schemas.openxmlformats.org/officeDocument/2006/relationships/image" Target="../media/image220.png"/><Relationship Id="rId2" Type="http://schemas.openxmlformats.org/officeDocument/2006/relationships/notesSlide" Target="../notesSlides/notesSlide42.xml"/><Relationship Id="rId1" Type="http://schemas.openxmlformats.org/officeDocument/2006/relationships/slideLayout" Target="../slideLayouts/slideLayout231.xml"/><Relationship Id="rId4" Type="http://schemas.openxmlformats.org/officeDocument/2006/relationships/image" Target="../media/image229.png"/></Relationships>
</file>

<file path=ppt/slides/_rels/slide86.xml.rels><?xml version="1.0" encoding="UTF-8" standalone="yes"?>
<Relationships xmlns="http://schemas.openxmlformats.org/package/2006/relationships"><Relationship Id="rId8" Type="http://schemas.openxmlformats.org/officeDocument/2006/relationships/image" Target="../media/image237.png"/><Relationship Id="rId13" Type="http://schemas.openxmlformats.org/officeDocument/2006/relationships/image" Target="../media/image128.png"/><Relationship Id="rId3" Type="http://schemas.openxmlformats.org/officeDocument/2006/relationships/image" Target="../media/image233.png"/><Relationship Id="rId7" Type="http://schemas.openxmlformats.org/officeDocument/2006/relationships/image" Target="../media/image236.png"/><Relationship Id="rId12" Type="http://schemas.openxmlformats.org/officeDocument/2006/relationships/image" Target="../media/image241.png"/><Relationship Id="rId2" Type="http://schemas.openxmlformats.org/officeDocument/2006/relationships/notesSlide" Target="../notesSlides/notesSlide43.xml"/><Relationship Id="rId1" Type="http://schemas.openxmlformats.org/officeDocument/2006/relationships/slideLayout" Target="../slideLayouts/slideLayout231.xml"/><Relationship Id="rId6" Type="http://schemas.openxmlformats.org/officeDocument/2006/relationships/image" Target="../media/image229.png"/><Relationship Id="rId11" Type="http://schemas.openxmlformats.org/officeDocument/2006/relationships/image" Target="../media/image240.png"/><Relationship Id="rId5" Type="http://schemas.openxmlformats.org/officeDocument/2006/relationships/image" Target="../media/image235.png"/><Relationship Id="rId10" Type="http://schemas.openxmlformats.org/officeDocument/2006/relationships/image" Target="../media/image239.png"/><Relationship Id="rId4" Type="http://schemas.openxmlformats.org/officeDocument/2006/relationships/image" Target="../media/image234.png"/><Relationship Id="rId9" Type="http://schemas.openxmlformats.org/officeDocument/2006/relationships/image" Target="../media/image238.png"/></Relationships>
</file>

<file path=ppt/slides/_rels/slide87.xml.rels><?xml version="1.0" encoding="UTF-8" standalone="yes"?>
<Relationships xmlns="http://schemas.openxmlformats.org/package/2006/relationships"><Relationship Id="rId8" Type="http://schemas.openxmlformats.org/officeDocument/2006/relationships/image" Target="../media/image246.png"/><Relationship Id="rId3" Type="http://schemas.openxmlformats.org/officeDocument/2006/relationships/image" Target="../media/image229.png"/><Relationship Id="rId7" Type="http://schemas.openxmlformats.org/officeDocument/2006/relationships/image" Target="../media/image245.png"/><Relationship Id="rId2" Type="http://schemas.openxmlformats.org/officeDocument/2006/relationships/notesSlide" Target="../notesSlides/notesSlide44.xml"/><Relationship Id="rId1" Type="http://schemas.openxmlformats.org/officeDocument/2006/relationships/slideLayout" Target="../slideLayouts/slideLayout231.xml"/><Relationship Id="rId6" Type="http://schemas.openxmlformats.org/officeDocument/2006/relationships/image" Target="../media/image244.png"/><Relationship Id="rId5" Type="http://schemas.openxmlformats.org/officeDocument/2006/relationships/image" Target="../media/image243.png"/><Relationship Id="rId10" Type="http://schemas.openxmlformats.org/officeDocument/2006/relationships/image" Target="../media/image248.png"/><Relationship Id="rId4" Type="http://schemas.openxmlformats.org/officeDocument/2006/relationships/image" Target="../media/image242.png"/><Relationship Id="rId9" Type="http://schemas.openxmlformats.org/officeDocument/2006/relationships/image" Target="../media/image247.png"/></Relationships>
</file>

<file path=ppt/slides/_rels/slide88.xml.rels><?xml version="1.0" encoding="UTF-8" standalone="yes"?>
<Relationships xmlns="http://schemas.openxmlformats.org/package/2006/relationships"><Relationship Id="rId8" Type="http://schemas.openxmlformats.org/officeDocument/2006/relationships/image" Target="../media/image124.svg"/><Relationship Id="rId3" Type="http://schemas.microsoft.com/office/2018/10/relationships/comments" Target="../comments/modernComment_7FE4E4AD_6D042651.xml"/><Relationship Id="rId7" Type="http://schemas.openxmlformats.org/officeDocument/2006/relationships/image" Target="../media/image123.png"/><Relationship Id="rId12" Type="http://schemas.openxmlformats.org/officeDocument/2006/relationships/image" Target="../media/image178.png"/><Relationship Id="rId2" Type="http://schemas.openxmlformats.org/officeDocument/2006/relationships/notesSlide" Target="../notesSlides/notesSlide45.xml"/><Relationship Id="rId1" Type="http://schemas.openxmlformats.org/officeDocument/2006/relationships/slideLayout" Target="../slideLayouts/slideLayout229.xml"/><Relationship Id="rId6" Type="http://schemas.openxmlformats.org/officeDocument/2006/relationships/hyperlink" Target="https://www.vlaanderen.be/uw-overheid/mijn-burgerprofiel/privacyverklaring-mijn-burgerprofiel/uw-gegevens-bij-de-overheid-in-mijn-burgerprofiel" TargetMode="External"/><Relationship Id="rId11" Type="http://schemas.openxmlformats.org/officeDocument/2006/relationships/image" Target="../media/image128.png"/><Relationship Id="rId5" Type="http://schemas.openxmlformats.org/officeDocument/2006/relationships/image" Target="../media/image184.png"/><Relationship Id="rId10" Type="http://schemas.openxmlformats.org/officeDocument/2006/relationships/image" Target="../media/image150.svg"/><Relationship Id="rId4" Type="http://schemas.openxmlformats.org/officeDocument/2006/relationships/image" Target="../media/image249.png"/><Relationship Id="rId9" Type="http://schemas.openxmlformats.org/officeDocument/2006/relationships/image" Target="../media/image149.png"/></Relationships>
</file>

<file path=ppt/slides/_rels/slide89.xml.rels><?xml version="1.0" encoding="UTF-8" standalone="yes"?>
<Relationships xmlns="http://schemas.openxmlformats.org/package/2006/relationships"><Relationship Id="rId3" Type="http://schemas.openxmlformats.org/officeDocument/2006/relationships/image" Target="../media/image220.png"/><Relationship Id="rId2" Type="http://schemas.openxmlformats.org/officeDocument/2006/relationships/notesSlide" Target="../notesSlides/notesSlide46.xml"/><Relationship Id="rId1" Type="http://schemas.openxmlformats.org/officeDocument/2006/relationships/slideLayout" Target="../slideLayouts/slideLayout231.xml"/><Relationship Id="rId4" Type="http://schemas.openxmlformats.org/officeDocument/2006/relationships/image" Target="../media/image250.png"/></Relationships>
</file>

<file path=ppt/slides/_rels/slide9.xml.rels><?xml version="1.0" encoding="UTF-8" standalone="yes"?>
<Relationships xmlns="http://schemas.openxmlformats.org/package/2006/relationships"><Relationship Id="rId8" Type="http://schemas.openxmlformats.org/officeDocument/2006/relationships/customXml" Target="../ink/ink2.xml"/><Relationship Id="rId3" Type="http://schemas.openxmlformats.org/officeDocument/2006/relationships/image" Target="../media/image51.png"/><Relationship Id="rId7" Type="http://schemas.openxmlformats.org/officeDocument/2006/relationships/image" Target="../media/image54.png"/><Relationship Id="rId12" Type="http://schemas.openxmlformats.org/officeDocument/2006/relationships/hyperlink" Target="https://assets.vlaanderen.be/image/upload/v1666013416/A4liggend-wikkel-Dinlarge_MBP_druk_u4ouof.pdf" TargetMode="External"/><Relationship Id="rId2" Type="http://schemas.openxmlformats.org/officeDocument/2006/relationships/hyperlink" Target="https://www.vlaanderen.be/digitaal-vlaanderen/onze-oplossingen/mijn-burgerprofiel" TargetMode="External"/><Relationship Id="rId1" Type="http://schemas.openxmlformats.org/officeDocument/2006/relationships/slideLayout" Target="../slideLayouts/slideLayout197.xml"/><Relationship Id="rId6" Type="http://schemas.openxmlformats.org/officeDocument/2006/relationships/customXml" Target="../ink/ink1.xml"/><Relationship Id="rId11" Type="http://schemas.openxmlformats.org/officeDocument/2006/relationships/image" Target="../media/image57.svg"/><Relationship Id="rId5" Type="http://schemas.openxmlformats.org/officeDocument/2006/relationships/image" Target="../media/image53.png"/><Relationship Id="rId10" Type="http://schemas.openxmlformats.org/officeDocument/2006/relationships/image" Target="../media/image56.png"/><Relationship Id="rId4" Type="http://schemas.openxmlformats.org/officeDocument/2006/relationships/image" Target="../media/image52.png"/><Relationship Id="rId9" Type="http://schemas.openxmlformats.org/officeDocument/2006/relationships/image" Target="../media/image55.png"/></Relationships>
</file>

<file path=ppt/slides/_rels/slide90.xml.rels><?xml version="1.0" encoding="UTF-8" standalone="yes"?>
<Relationships xmlns="http://schemas.openxmlformats.org/package/2006/relationships"><Relationship Id="rId3" Type="http://schemas.openxmlformats.org/officeDocument/2006/relationships/image" Target="../media/image251.png"/><Relationship Id="rId2" Type="http://schemas.openxmlformats.org/officeDocument/2006/relationships/notesSlide" Target="../notesSlides/notesSlide47.xml"/><Relationship Id="rId1" Type="http://schemas.openxmlformats.org/officeDocument/2006/relationships/slideLayout" Target="../slideLayouts/slideLayout231.xml"/><Relationship Id="rId5" Type="http://schemas.openxmlformats.org/officeDocument/2006/relationships/image" Target="../media/image178.png"/><Relationship Id="rId4" Type="http://schemas.openxmlformats.org/officeDocument/2006/relationships/image" Target="../media/image250.png"/></Relationships>
</file>

<file path=ppt/slides/_rels/slide91.xml.rels><?xml version="1.0" encoding="UTF-8" standalone="yes"?>
<Relationships xmlns="http://schemas.openxmlformats.org/package/2006/relationships"><Relationship Id="rId3" Type="http://schemas.openxmlformats.org/officeDocument/2006/relationships/image" Target="../media/image252.png"/><Relationship Id="rId2" Type="http://schemas.openxmlformats.org/officeDocument/2006/relationships/notesSlide" Target="../notesSlides/notesSlide48.xml"/><Relationship Id="rId1" Type="http://schemas.openxmlformats.org/officeDocument/2006/relationships/slideLayout" Target="../slideLayouts/slideLayout231.xml"/><Relationship Id="rId5" Type="http://schemas.openxmlformats.org/officeDocument/2006/relationships/image" Target="../media/image250.png"/><Relationship Id="rId4" Type="http://schemas.openxmlformats.org/officeDocument/2006/relationships/image" Target="../media/image253.png"/></Relationships>
</file>

<file path=ppt/slides/_rels/slide92.xml.rels><?xml version="1.0" encoding="UTF-8" standalone="yes"?>
<Relationships xmlns="http://schemas.openxmlformats.org/package/2006/relationships"><Relationship Id="rId8" Type="http://schemas.openxmlformats.org/officeDocument/2006/relationships/image" Target="../media/image128.png"/><Relationship Id="rId3" Type="http://schemas.openxmlformats.org/officeDocument/2006/relationships/image" Target="../media/image254.png"/><Relationship Id="rId7" Type="http://schemas.openxmlformats.org/officeDocument/2006/relationships/image" Target="../media/image150.svg"/><Relationship Id="rId2" Type="http://schemas.openxmlformats.org/officeDocument/2006/relationships/notesSlide" Target="../notesSlides/notesSlide49.xml"/><Relationship Id="rId1" Type="http://schemas.openxmlformats.org/officeDocument/2006/relationships/slideLayout" Target="../slideLayouts/slideLayout229.xml"/><Relationship Id="rId6" Type="http://schemas.openxmlformats.org/officeDocument/2006/relationships/image" Target="../media/image149.png"/><Relationship Id="rId5" Type="http://schemas.openxmlformats.org/officeDocument/2006/relationships/image" Target="../media/image255.png"/><Relationship Id="rId4" Type="http://schemas.openxmlformats.org/officeDocument/2006/relationships/image" Target="../media/image184.png"/><Relationship Id="rId9" Type="http://schemas.openxmlformats.org/officeDocument/2006/relationships/image" Target="../media/image178.png"/></Relationships>
</file>

<file path=ppt/slides/_rels/slide93.xml.rels><?xml version="1.0" encoding="UTF-8" standalone="yes"?>
<Relationships xmlns="http://schemas.openxmlformats.org/package/2006/relationships"><Relationship Id="rId8" Type="http://schemas.openxmlformats.org/officeDocument/2006/relationships/image" Target="../media/image128.png"/><Relationship Id="rId3" Type="http://schemas.openxmlformats.org/officeDocument/2006/relationships/image" Target="../media/image187.png"/><Relationship Id="rId7" Type="http://schemas.openxmlformats.org/officeDocument/2006/relationships/image" Target="../media/image257.svg"/><Relationship Id="rId2" Type="http://schemas.openxmlformats.org/officeDocument/2006/relationships/notesSlide" Target="../notesSlides/notesSlide50.xml"/><Relationship Id="rId1" Type="http://schemas.openxmlformats.org/officeDocument/2006/relationships/slideLayout" Target="../slideLayouts/slideLayout229.xml"/><Relationship Id="rId6" Type="http://schemas.openxmlformats.org/officeDocument/2006/relationships/image" Target="../media/image256.png"/><Relationship Id="rId5" Type="http://schemas.openxmlformats.org/officeDocument/2006/relationships/image" Target="../media/image189.png"/><Relationship Id="rId4" Type="http://schemas.openxmlformats.org/officeDocument/2006/relationships/image" Target="../media/image184.png"/><Relationship Id="rId9" Type="http://schemas.openxmlformats.org/officeDocument/2006/relationships/image" Target="../media/image188.png"/></Relationships>
</file>

<file path=ppt/slides/_rels/slide94.xml.rels><?xml version="1.0" encoding="UTF-8" standalone="yes"?>
<Relationships xmlns="http://schemas.openxmlformats.org/package/2006/relationships"><Relationship Id="rId3" Type="http://schemas.openxmlformats.org/officeDocument/2006/relationships/image" Target="../media/image187.png"/><Relationship Id="rId7" Type="http://schemas.openxmlformats.org/officeDocument/2006/relationships/image" Target="../media/image128.png"/><Relationship Id="rId2" Type="http://schemas.openxmlformats.org/officeDocument/2006/relationships/notesSlide" Target="../notesSlides/notesSlide51.xml"/><Relationship Id="rId1" Type="http://schemas.openxmlformats.org/officeDocument/2006/relationships/slideLayout" Target="../slideLayouts/slideLayout229.xml"/><Relationship Id="rId6" Type="http://schemas.openxmlformats.org/officeDocument/2006/relationships/image" Target="../media/image259.png"/><Relationship Id="rId5" Type="http://schemas.openxmlformats.org/officeDocument/2006/relationships/image" Target="../media/image258.png"/><Relationship Id="rId4" Type="http://schemas.openxmlformats.org/officeDocument/2006/relationships/image" Target="../media/image184.png"/></Relationships>
</file>

<file path=ppt/slides/_rels/slide95.xml.rels><?xml version="1.0" encoding="UTF-8" standalone="yes"?>
<Relationships xmlns="http://schemas.openxmlformats.org/package/2006/relationships"><Relationship Id="rId8" Type="http://schemas.openxmlformats.org/officeDocument/2006/relationships/image" Target="../media/image128.png"/><Relationship Id="rId3" Type="http://schemas.openxmlformats.org/officeDocument/2006/relationships/image" Target="../media/image187.png"/><Relationship Id="rId7" Type="http://schemas.openxmlformats.org/officeDocument/2006/relationships/image" Target="../media/image261.png"/><Relationship Id="rId2" Type="http://schemas.openxmlformats.org/officeDocument/2006/relationships/notesSlide" Target="../notesSlides/notesSlide52.xml"/><Relationship Id="rId1" Type="http://schemas.openxmlformats.org/officeDocument/2006/relationships/slideLayout" Target="../slideLayouts/slideLayout229.xml"/><Relationship Id="rId6" Type="http://schemas.openxmlformats.org/officeDocument/2006/relationships/image" Target="../media/image260.png"/><Relationship Id="rId5" Type="http://schemas.openxmlformats.org/officeDocument/2006/relationships/image" Target="../media/image258.png"/><Relationship Id="rId10" Type="http://schemas.openxmlformats.org/officeDocument/2006/relationships/image" Target="../media/image124.svg"/><Relationship Id="rId4" Type="http://schemas.openxmlformats.org/officeDocument/2006/relationships/image" Target="../media/image184.png"/><Relationship Id="rId9" Type="http://schemas.openxmlformats.org/officeDocument/2006/relationships/image" Target="../media/image123.png"/></Relationships>
</file>

<file path=ppt/slides/_rels/slide96.xml.rels><?xml version="1.0" encoding="UTF-8" standalone="yes"?>
<Relationships xmlns="http://schemas.openxmlformats.org/package/2006/relationships"><Relationship Id="rId8" Type="http://schemas.openxmlformats.org/officeDocument/2006/relationships/image" Target="../media/image154.svg"/><Relationship Id="rId3" Type="http://schemas.openxmlformats.org/officeDocument/2006/relationships/image" Target="../media/image184.png"/><Relationship Id="rId7" Type="http://schemas.openxmlformats.org/officeDocument/2006/relationships/image" Target="../media/image153.png"/><Relationship Id="rId2" Type="http://schemas.openxmlformats.org/officeDocument/2006/relationships/notesSlide" Target="../notesSlides/notesSlide53.xml"/><Relationship Id="rId1" Type="http://schemas.openxmlformats.org/officeDocument/2006/relationships/slideLayout" Target="../slideLayouts/slideLayout229.xml"/><Relationship Id="rId6" Type="http://schemas.openxmlformats.org/officeDocument/2006/relationships/image" Target="../media/image150.svg"/><Relationship Id="rId5" Type="http://schemas.openxmlformats.org/officeDocument/2006/relationships/image" Target="../media/image149.png"/><Relationship Id="rId4" Type="http://schemas.openxmlformats.org/officeDocument/2006/relationships/image" Target="../media/image262.png"/><Relationship Id="rId9" Type="http://schemas.openxmlformats.org/officeDocument/2006/relationships/image" Target="../media/image128.png"/></Relationships>
</file>

<file path=ppt/slides/_rels/slide97.xml.rels><?xml version="1.0" encoding="UTF-8" standalone="yes"?>
<Relationships xmlns="http://schemas.openxmlformats.org/package/2006/relationships"><Relationship Id="rId3" Type="http://schemas.openxmlformats.org/officeDocument/2006/relationships/image" Target="../media/image184.png"/><Relationship Id="rId2" Type="http://schemas.openxmlformats.org/officeDocument/2006/relationships/notesSlide" Target="../notesSlides/notesSlide54.xml"/><Relationship Id="rId1" Type="http://schemas.openxmlformats.org/officeDocument/2006/relationships/slideLayout" Target="../slideLayouts/slideLayout229.xml"/><Relationship Id="rId5" Type="http://schemas.openxmlformats.org/officeDocument/2006/relationships/image" Target="../media/image128.png"/><Relationship Id="rId4" Type="http://schemas.openxmlformats.org/officeDocument/2006/relationships/image" Target="../media/image263.png"/></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230.xml"/></Relationships>
</file>

<file path=ppt/slides/_rels/slide99.xml.rels><?xml version="1.0" encoding="UTF-8" standalone="yes"?>
<Relationships xmlns="http://schemas.openxmlformats.org/package/2006/relationships"><Relationship Id="rId8" Type="http://schemas.openxmlformats.org/officeDocument/2006/relationships/slide" Target="slide35.xml"/><Relationship Id="rId3" Type="http://schemas.openxmlformats.org/officeDocument/2006/relationships/slide" Target="slide8.xml"/><Relationship Id="rId7" Type="http://schemas.openxmlformats.org/officeDocument/2006/relationships/slide" Target="slide30.xml"/><Relationship Id="rId12" Type="http://schemas.openxmlformats.org/officeDocument/2006/relationships/slide" Target="slide144.xml"/><Relationship Id="rId2" Type="http://schemas.openxmlformats.org/officeDocument/2006/relationships/slide" Target="slide4.xml"/><Relationship Id="rId1" Type="http://schemas.openxmlformats.org/officeDocument/2006/relationships/slideLayout" Target="../slideLayouts/slideLayout34.xml"/><Relationship Id="rId6" Type="http://schemas.openxmlformats.org/officeDocument/2006/relationships/slide" Target="slide29.xml"/><Relationship Id="rId11" Type="http://schemas.openxmlformats.org/officeDocument/2006/relationships/slide" Target="slide100.xml"/><Relationship Id="rId5" Type="http://schemas.openxmlformats.org/officeDocument/2006/relationships/slide" Target="slide21.xml"/><Relationship Id="rId10" Type="http://schemas.openxmlformats.org/officeDocument/2006/relationships/slide" Target="slide65.xml"/><Relationship Id="rId4" Type="http://schemas.openxmlformats.org/officeDocument/2006/relationships/slide" Target="slide16.xml"/><Relationship Id="rId9" Type="http://schemas.openxmlformats.org/officeDocument/2006/relationships/slide" Target="slide5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1F7F0CC-64C9-4016-8E44-C50DE3030046}"/>
              </a:ext>
            </a:extLst>
          </p:cNvPr>
          <p:cNvSpPr>
            <a:spLocks noGrp="1"/>
          </p:cNvSpPr>
          <p:nvPr>
            <p:ph type="ctrTitle"/>
          </p:nvPr>
        </p:nvSpPr>
        <p:spPr/>
        <p:txBody>
          <a:bodyPr/>
          <a:lstStyle/>
          <a:p>
            <a:r>
              <a:rPr lang="nl-BE"/>
              <a:t>Mijn Burgerprofiel ontrafeld</a:t>
            </a:r>
          </a:p>
        </p:txBody>
      </p:sp>
      <p:sp>
        <p:nvSpPr>
          <p:cNvPr id="3" name="Text Placeholder 2">
            <a:extLst>
              <a:ext uri="{FF2B5EF4-FFF2-40B4-BE49-F238E27FC236}">
                <a16:creationId xmlns:a16="http://schemas.microsoft.com/office/drawing/2014/main" id="{B16CCAEF-C7A6-4FD6-80AF-6250BF1C0260}"/>
              </a:ext>
            </a:extLst>
          </p:cNvPr>
          <p:cNvSpPr>
            <a:spLocks noGrp="1"/>
          </p:cNvSpPr>
          <p:nvPr>
            <p:ph type="body" sz="quarter" idx="10"/>
          </p:nvPr>
        </p:nvSpPr>
        <p:spPr>
          <a:xfrm>
            <a:off x="839787" y="3562950"/>
            <a:ext cx="5322888" cy="1455738"/>
          </a:xfrm>
        </p:spPr>
        <p:txBody>
          <a:bodyPr/>
          <a:lstStyle/>
          <a:p>
            <a:r>
              <a:rPr lang="nl-BE"/>
              <a:t>Opleidingsmateriaal om de burger duidelijk te informeren over het gebruik van Mijn Burgerprofiel</a:t>
            </a:r>
          </a:p>
        </p:txBody>
      </p:sp>
      <p:sp>
        <p:nvSpPr>
          <p:cNvPr id="4" name="Slide Number Placeholder 3">
            <a:extLst>
              <a:ext uri="{FF2B5EF4-FFF2-40B4-BE49-F238E27FC236}">
                <a16:creationId xmlns:a16="http://schemas.microsoft.com/office/drawing/2014/main" id="{85CCFF25-999A-4078-BBF2-D3016F536A6B}"/>
              </a:ext>
            </a:extLst>
          </p:cNvPr>
          <p:cNvSpPr>
            <a:spLocks noGrp="1"/>
          </p:cNvSpPr>
          <p:nvPr>
            <p:ph type="sldNum" sz="quarter" idx="4"/>
          </p:nvPr>
        </p:nvSpPr>
        <p:spPr/>
        <p:txBody>
          <a:bodyPr/>
          <a:lstStyle/>
          <a:p>
            <a:fld id="{1EABE038-A425-4CC0-917A-1DC3ED725B2E}" type="slidenum">
              <a:rPr lang="nl-BE" smtClean="0"/>
              <a:pPr/>
              <a:t>1</a:t>
            </a:fld>
            <a:endParaRPr lang="nl-BE"/>
          </a:p>
        </p:txBody>
      </p:sp>
      <p:sp>
        <p:nvSpPr>
          <p:cNvPr id="5" name="Rectangle 4">
            <a:extLst>
              <a:ext uri="{FF2B5EF4-FFF2-40B4-BE49-F238E27FC236}">
                <a16:creationId xmlns:a16="http://schemas.microsoft.com/office/drawing/2014/main" id="{BFA5828C-92C6-1AF5-C3F1-578B78D72EF4}"/>
              </a:ext>
            </a:extLst>
          </p:cNvPr>
          <p:cNvSpPr/>
          <p:nvPr/>
        </p:nvSpPr>
        <p:spPr>
          <a:xfrm>
            <a:off x="6896634" y="873875"/>
            <a:ext cx="4193111" cy="976543"/>
          </a:xfrm>
          <a:prstGeom prst="rect">
            <a:avLst/>
          </a:prstGeom>
          <a:noFill/>
          <a:ln w="28575">
            <a:solidFill>
              <a:srgbClr val="2B979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grpSp>
        <p:nvGrpSpPr>
          <p:cNvPr id="6" name="Group 5">
            <a:extLst>
              <a:ext uri="{FF2B5EF4-FFF2-40B4-BE49-F238E27FC236}">
                <a16:creationId xmlns:a16="http://schemas.microsoft.com/office/drawing/2014/main" id="{1430EE28-3339-3278-8458-6EA5CD7AC098}"/>
              </a:ext>
            </a:extLst>
          </p:cNvPr>
          <p:cNvGrpSpPr/>
          <p:nvPr/>
        </p:nvGrpSpPr>
        <p:grpSpPr>
          <a:xfrm>
            <a:off x="9947943" y="965401"/>
            <a:ext cx="812677" cy="782874"/>
            <a:chOff x="414338" y="3695341"/>
            <a:chExt cx="812677" cy="782874"/>
          </a:xfrm>
        </p:grpSpPr>
        <p:sp>
          <p:nvSpPr>
            <p:cNvPr id="7" name="Oval 6">
              <a:extLst>
                <a:ext uri="{FF2B5EF4-FFF2-40B4-BE49-F238E27FC236}">
                  <a16:creationId xmlns:a16="http://schemas.microsoft.com/office/drawing/2014/main" id="{C4328E61-8911-7644-D3CC-9047B61C3894}"/>
                </a:ext>
              </a:extLst>
            </p:cNvPr>
            <p:cNvSpPr/>
            <p:nvPr/>
          </p:nvSpPr>
          <p:spPr>
            <a:xfrm>
              <a:off x="414338" y="3695341"/>
              <a:ext cx="812677" cy="782874"/>
            </a:xfrm>
            <a:prstGeom prst="ellipse">
              <a:avLst/>
            </a:prstGeom>
            <a:solidFill>
              <a:srgbClr val="6DD1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pic>
          <p:nvPicPr>
            <p:cNvPr id="8" name="Graphic 7" descr="Presentation with media with solid fill">
              <a:extLst>
                <a:ext uri="{FF2B5EF4-FFF2-40B4-BE49-F238E27FC236}">
                  <a16:creationId xmlns:a16="http://schemas.microsoft.com/office/drawing/2014/main" id="{9C3931A5-F3DC-30AD-E2DA-BE9D54CB65C0}"/>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p:blipFill>
          <p:spPr>
            <a:xfrm>
              <a:off x="485363" y="3732976"/>
              <a:ext cx="670626" cy="670626"/>
            </a:xfrm>
            <a:prstGeom prst="rect">
              <a:avLst/>
            </a:prstGeom>
          </p:spPr>
        </p:pic>
      </p:grpSp>
      <p:sp>
        <p:nvSpPr>
          <p:cNvPr id="9" name="TextBox 8">
            <a:extLst>
              <a:ext uri="{FF2B5EF4-FFF2-40B4-BE49-F238E27FC236}">
                <a16:creationId xmlns:a16="http://schemas.microsoft.com/office/drawing/2014/main" id="{0AC8481F-4F2E-8881-FDE8-FC18E742C31F}"/>
              </a:ext>
            </a:extLst>
          </p:cNvPr>
          <p:cNvSpPr txBox="1"/>
          <p:nvPr/>
        </p:nvSpPr>
        <p:spPr>
          <a:xfrm>
            <a:off x="7003165" y="1033673"/>
            <a:ext cx="2873751" cy="646331"/>
          </a:xfrm>
          <a:prstGeom prst="rect">
            <a:avLst/>
          </a:prstGeom>
          <a:noFill/>
        </p:spPr>
        <p:txBody>
          <a:bodyPr wrap="square" rtlCol="0">
            <a:spAutoFit/>
          </a:bodyPr>
          <a:lstStyle/>
          <a:p>
            <a:r>
              <a:rPr lang="en-US" err="1"/>
              <a:t>Bekijk</a:t>
            </a:r>
            <a:r>
              <a:rPr lang="en-US"/>
              <a:t> het </a:t>
            </a:r>
            <a:r>
              <a:rPr lang="en-US" err="1"/>
              <a:t>promofilmpje</a:t>
            </a:r>
            <a:r>
              <a:rPr lang="en-US"/>
              <a:t> van </a:t>
            </a:r>
            <a:r>
              <a:rPr lang="en-US" err="1"/>
              <a:t>Mijn</a:t>
            </a:r>
            <a:r>
              <a:rPr lang="en-US"/>
              <a:t> </a:t>
            </a:r>
            <a:r>
              <a:rPr lang="en-US" err="1"/>
              <a:t>Burgerprofiel</a:t>
            </a:r>
            <a:r>
              <a:rPr lang="en-US"/>
              <a:t> </a:t>
            </a:r>
            <a:r>
              <a:rPr lang="en-US">
                <a:hlinkClick r:id="rId5"/>
              </a:rPr>
              <a:t>hier</a:t>
            </a:r>
            <a:endParaRPr lang="en-BE"/>
          </a:p>
        </p:txBody>
      </p:sp>
    </p:spTree>
    <p:extLst>
      <p:ext uri="{BB962C8B-B14F-4D97-AF65-F5344CB8AC3E}">
        <p14:creationId xmlns:p14="http://schemas.microsoft.com/office/powerpoint/2010/main" val="41268991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303D392B-70D6-4624-00D2-DAADD6480058}"/>
              </a:ext>
            </a:extLst>
          </p:cNvPr>
          <p:cNvSpPr>
            <a:spLocks noGrp="1"/>
          </p:cNvSpPr>
          <p:nvPr>
            <p:ph type="title"/>
          </p:nvPr>
        </p:nvSpPr>
        <p:spPr/>
        <p:txBody>
          <a:bodyPr>
            <a:normAutofit/>
          </a:bodyPr>
          <a:lstStyle/>
          <a:p>
            <a:r>
              <a:rPr lang="nl-BE" b="0"/>
              <a:t>Waar kan u meer informatie terugvinden </a:t>
            </a:r>
            <a:br>
              <a:rPr lang="nl-BE" b="0"/>
            </a:br>
            <a:r>
              <a:rPr lang="nl-BE" b="0"/>
              <a:t>over Mijn Burgerprofiel </a:t>
            </a:r>
            <a:r>
              <a:rPr lang="nl-BE" b="0">
                <a:solidFill>
                  <a:srgbClr val="2B979D"/>
                </a:solidFill>
              </a:rPr>
              <a:t>voor (lokale) overheden</a:t>
            </a:r>
            <a:r>
              <a:rPr lang="nl-BE" b="0"/>
              <a:t>?</a:t>
            </a:r>
          </a:p>
        </p:txBody>
      </p:sp>
      <p:sp>
        <p:nvSpPr>
          <p:cNvPr id="3" name="Slide Number Placeholder 2">
            <a:extLst>
              <a:ext uri="{FF2B5EF4-FFF2-40B4-BE49-F238E27FC236}">
                <a16:creationId xmlns:a16="http://schemas.microsoft.com/office/drawing/2014/main" id="{A17A12D6-16F4-474E-9D78-7E2C2847556C}"/>
              </a:ext>
            </a:extLst>
          </p:cNvPr>
          <p:cNvSpPr>
            <a:spLocks noGrp="1"/>
          </p:cNvSpPr>
          <p:nvPr>
            <p:ph type="sldNum" sz="quarter" idx="11"/>
          </p:nvPr>
        </p:nvSpPr>
        <p:spPr/>
        <p:txBody>
          <a:bodyPr/>
          <a:lstStyle/>
          <a:p>
            <a:fld id="{1EABE038-A425-4CC0-917A-1DC3ED725B2E}" type="slidenum">
              <a:rPr lang="nl-BE" smtClean="0"/>
              <a:pPr/>
              <a:t>10</a:t>
            </a:fld>
            <a:endParaRPr lang="nl-BE"/>
          </a:p>
        </p:txBody>
      </p:sp>
      <p:sp>
        <p:nvSpPr>
          <p:cNvPr id="5" name="Content Placeholder 4">
            <a:extLst>
              <a:ext uri="{FF2B5EF4-FFF2-40B4-BE49-F238E27FC236}">
                <a16:creationId xmlns:a16="http://schemas.microsoft.com/office/drawing/2014/main" id="{2AE46877-4E16-3DD2-9D65-BE1D4CA3F92E}"/>
              </a:ext>
            </a:extLst>
          </p:cNvPr>
          <p:cNvSpPr>
            <a:spLocks noGrp="1"/>
          </p:cNvSpPr>
          <p:nvPr>
            <p:ph idx="1"/>
          </p:nvPr>
        </p:nvSpPr>
        <p:spPr>
          <a:xfrm>
            <a:off x="550724" y="1572403"/>
            <a:ext cx="10515600" cy="4584700"/>
          </a:xfrm>
        </p:spPr>
        <p:txBody>
          <a:bodyPr>
            <a:normAutofit/>
          </a:bodyPr>
          <a:lstStyle/>
          <a:p>
            <a:pPr defTabSz="914363">
              <a:lnSpc>
                <a:spcPct val="80000"/>
              </a:lnSpc>
            </a:pPr>
            <a:r>
              <a:rPr lang="nl-BE" sz="2000">
                <a:solidFill>
                  <a:srgbClr val="373636"/>
                </a:solidFill>
                <a:uFill>
                  <a:solidFill>
                    <a:schemeClr val="accent1"/>
                  </a:solidFill>
                </a:uFill>
                <a:latin typeface="Flanders Art Sans Light (Body)"/>
                <a:cs typeface="Calibri"/>
                <a:hlinkClick r:id="rId2">
                  <a:extLst>
                    <a:ext uri="{A12FA001-AC4F-418D-AE19-62706E023703}">
                      <ahyp:hlinkClr xmlns:ahyp="http://schemas.microsoft.com/office/drawing/2018/hyperlinkcolor" val="tx"/>
                    </a:ext>
                  </a:extLst>
                </a:hlinkClick>
              </a:rPr>
              <a:t>https://www.vlaanderen.be/digitaal-vlaanderen/onze-oplossingen/mijn-burgerprofiel</a:t>
            </a:r>
            <a:endParaRPr lang="nl-BE" sz="2000">
              <a:solidFill>
                <a:srgbClr val="373636"/>
              </a:solidFill>
              <a:uFill>
                <a:solidFill>
                  <a:schemeClr val="accent1"/>
                </a:solidFill>
              </a:uFill>
              <a:latin typeface="Flanders Art Sans Light (Body)"/>
              <a:cs typeface="Calibri"/>
            </a:endParaRPr>
          </a:p>
          <a:p>
            <a:pPr defTabSz="914363">
              <a:lnSpc>
                <a:spcPct val="80000"/>
              </a:lnSpc>
            </a:pPr>
            <a:endParaRPr lang="nl-BE" sz="2000">
              <a:solidFill>
                <a:srgbClr val="373636"/>
              </a:solidFill>
              <a:uFill>
                <a:solidFill>
                  <a:schemeClr val="accent1"/>
                </a:solidFill>
              </a:uFill>
              <a:latin typeface="Flanders Art Sans Light (Body)"/>
              <a:cs typeface="Calibri"/>
            </a:endParaRPr>
          </a:p>
          <a:p>
            <a:endParaRPr lang="nl-BE" sz="2000"/>
          </a:p>
        </p:txBody>
      </p:sp>
      <p:pic>
        <p:nvPicPr>
          <p:cNvPr id="6" name="Picture 5">
            <a:extLst>
              <a:ext uri="{FF2B5EF4-FFF2-40B4-BE49-F238E27FC236}">
                <a16:creationId xmlns:a16="http://schemas.microsoft.com/office/drawing/2014/main" id="{7AC6AAAA-7C6B-27DF-BE17-75B12973E683}"/>
              </a:ext>
            </a:extLst>
          </p:cNvPr>
          <p:cNvPicPr>
            <a:picLocks noChangeAspect="1"/>
          </p:cNvPicPr>
          <p:nvPr/>
        </p:nvPicPr>
        <p:blipFill>
          <a:blip r:embed="rId3">
            <a:alphaModFix amt="35000"/>
          </a:blip>
          <a:stretch>
            <a:fillRect/>
          </a:stretch>
        </p:blipFill>
        <p:spPr>
          <a:xfrm>
            <a:off x="4478476" y="1979358"/>
            <a:ext cx="7581900" cy="1228871"/>
          </a:xfrm>
          <a:prstGeom prst="rect">
            <a:avLst/>
          </a:prstGeom>
        </p:spPr>
      </p:pic>
      <p:sp>
        <p:nvSpPr>
          <p:cNvPr id="18" name="Rectangle 17">
            <a:extLst>
              <a:ext uri="{FF2B5EF4-FFF2-40B4-BE49-F238E27FC236}">
                <a16:creationId xmlns:a16="http://schemas.microsoft.com/office/drawing/2014/main" id="{A7902E09-00B8-908E-CB60-BB84B414A75E}"/>
              </a:ext>
            </a:extLst>
          </p:cNvPr>
          <p:cNvSpPr/>
          <p:nvPr/>
        </p:nvSpPr>
        <p:spPr>
          <a:xfrm>
            <a:off x="466725" y="1449388"/>
            <a:ext cx="9429750" cy="529970"/>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pic>
        <p:nvPicPr>
          <p:cNvPr id="2" name="Picture 1">
            <a:extLst>
              <a:ext uri="{FF2B5EF4-FFF2-40B4-BE49-F238E27FC236}">
                <a16:creationId xmlns:a16="http://schemas.microsoft.com/office/drawing/2014/main" id="{E513F60C-5F0A-DB09-6753-A576F0336673}"/>
              </a:ext>
            </a:extLst>
          </p:cNvPr>
          <p:cNvPicPr>
            <a:picLocks noChangeAspect="1"/>
          </p:cNvPicPr>
          <p:nvPr/>
        </p:nvPicPr>
        <p:blipFill>
          <a:blip r:embed="rId4"/>
          <a:stretch>
            <a:fillRect/>
          </a:stretch>
        </p:blipFill>
        <p:spPr>
          <a:xfrm>
            <a:off x="453346" y="2224034"/>
            <a:ext cx="4068777" cy="2502416"/>
          </a:xfrm>
          <a:prstGeom prst="rect">
            <a:avLst/>
          </a:prstGeom>
        </p:spPr>
      </p:pic>
      <p:pic>
        <p:nvPicPr>
          <p:cNvPr id="7" name="Picture 6">
            <a:extLst>
              <a:ext uri="{FF2B5EF4-FFF2-40B4-BE49-F238E27FC236}">
                <a16:creationId xmlns:a16="http://schemas.microsoft.com/office/drawing/2014/main" id="{E9135227-FE73-3456-D495-A99C1486174A}"/>
              </a:ext>
            </a:extLst>
          </p:cNvPr>
          <p:cNvPicPr>
            <a:picLocks noChangeAspect="1"/>
          </p:cNvPicPr>
          <p:nvPr/>
        </p:nvPicPr>
        <p:blipFill>
          <a:blip r:embed="rId5"/>
          <a:stretch>
            <a:fillRect/>
          </a:stretch>
        </p:blipFill>
        <p:spPr>
          <a:xfrm>
            <a:off x="378390" y="4726450"/>
            <a:ext cx="3843445" cy="1997413"/>
          </a:xfrm>
          <a:prstGeom prst="rect">
            <a:avLst/>
          </a:prstGeom>
        </p:spPr>
      </p:pic>
      <p:pic>
        <p:nvPicPr>
          <p:cNvPr id="9" name="Picture 8">
            <a:extLst>
              <a:ext uri="{FF2B5EF4-FFF2-40B4-BE49-F238E27FC236}">
                <a16:creationId xmlns:a16="http://schemas.microsoft.com/office/drawing/2014/main" id="{64378219-DE48-7EEB-38BE-D5CBD1B37BDF}"/>
              </a:ext>
            </a:extLst>
          </p:cNvPr>
          <p:cNvPicPr>
            <a:picLocks noChangeAspect="1"/>
          </p:cNvPicPr>
          <p:nvPr/>
        </p:nvPicPr>
        <p:blipFill rotWithShape="1">
          <a:blip r:embed="rId6"/>
          <a:srcRect b="4914"/>
          <a:stretch/>
        </p:blipFill>
        <p:spPr>
          <a:xfrm>
            <a:off x="4941345" y="3241315"/>
            <a:ext cx="4747291" cy="3468793"/>
          </a:xfrm>
          <a:prstGeom prst="rect">
            <a:avLst/>
          </a:prstGeom>
        </p:spPr>
      </p:pic>
      <p:sp>
        <p:nvSpPr>
          <p:cNvPr id="10" name="Rectangle 9">
            <a:extLst>
              <a:ext uri="{FF2B5EF4-FFF2-40B4-BE49-F238E27FC236}">
                <a16:creationId xmlns:a16="http://schemas.microsoft.com/office/drawing/2014/main" id="{112AF5BD-3DCD-A4F1-6238-72539CFAABC3}"/>
              </a:ext>
            </a:extLst>
          </p:cNvPr>
          <p:cNvSpPr/>
          <p:nvPr/>
        </p:nvSpPr>
        <p:spPr>
          <a:xfrm>
            <a:off x="7261934" y="4873841"/>
            <a:ext cx="2219417" cy="763479"/>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grpSp>
        <p:nvGrpSpPr>
          <p:cNvPr id="11" name="Group 10">
            <a:extLst>
              <a:ext uri="{FF2B5EF4-FFF2-40B4-BE49-F238E27FC236}">
                <a16:creationId xmlns:a16="http://schemas.microsoft.com/office/drawing/2014/main" id="{802621AC-E2C6-763C-8F6B-66FA231751F6}"/>
              </a:ext>
            </a:extLst>
          </p:cNvPr>
          <p:cNvGrpSpPr/>
          <p:nvPr/>
        </p:nvGrpSpPr>
        <p:grpSpPr>
          <a:xfrm>
            <a:off x="9569097" y="4706560"/>
            <a:ext cx="2384316" cy="1168713"/>
            <a:chOff x="7675769" y="1750938"/>
            <a:chExt cx="2186683" cy="744781"/>
          </a:xfrm>
        </p:grpSpPr>
        <p:sp>
          <p:nvSpPr>
            <p:cNvPr id="12" name="Flowchart: Process 11">
              <a:extLst>
                <a:ext uri="{FF2B5EF4-FFF2-40B4-BE49-F238E27FC236}">
                  <a16:creationId xmlns:a16="http://schemas.microsoft.com/office/drawing/2014/main" id="{9554CDCC-AAF5-9B94-3DD0-3C967AD07B7A}"/>
                </a:ext>
              </a:extLst>
            </p:cNvPr>
            <p:cNvSpPr/>
            <p:nvPr/>
          </p:nvSpPr>
          <p:spPr>
            <a:xfrm>
              <a:off x="7859435" y="1793215"/>
              <a:ext cx="2003016" cy="671597"/>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Calibri"/>
              </a:endParaRPr>
            </a:p>
          </p:txBody>
        </p:sp>
        <p:sp>
          <p:nvSpPr>
            <p:cNvPr id="13" name="Isosceles Triangle 12">
              <a:extLst>
                <a:ext uri="{FF2B5EF4-FFF2-40B4-BE49-F238E27FC236}">
                  <a16:creationId xmlns:a16="http://schemas.microsoft.com/office/drawing/2014/main" id="{6D4E4E72-E4CA-6D3F-1DDE-42C0AA2C48AA}"/>
                </a:ext>
              </a:extLst>
            </p:cNvPr>
            <p:cNvSpPr/>
            <p:nvPr/>
          </p:nvSpPr>
          <p:spPr>
            <a:xfrm rot="16200000">
              <a:off x="7679505" y="1908729"/>
              <a:ext cx="162111" cy="169583"/>
            </a:xfrm>
            <a:prstGeom prst="triangle">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Calibri"/>
              </a:endParaRPr>
            </a:p>
          </p:txBody>
        </p:sp>
        <p:sp>
          <p:nvSpPr>
            <p:cNvPr id="14" name="TextBox 13">
              <a:extLst>
                <a:ext uri="{FF2B5EF4-FFF2-40B4-BE49-F238E27FC236}">
                  <a16:creationId xmlns:a16="http://schemas.microsoft.com/office/drawing/2014/main" id="{4C537203-3A50-591A-1734-843D45524672}"/>
                </a:ext>
              </a:extLst>
            </p:cNvPr>
            <p:cNvSpPr txBox="1"/>
            <p:nvPr/>
          </p:nvSpPr>
          <p:spPr>
            <a:xfrm>
              <a:off x="7859434" y="1848471"/>
              <a:ext cx="2003016" cy="647248"/>
            </a:xfrm>
            <a:prstGeom prst="rect">
              <a:avLst/>
            </a:prstGeom>
            <a:noFill/>
            <a:ln>
              <a:noFill/>
            </a:ln>
          </p:spPr>
          <p:txBody>
            <a:bodyPr wrap="square" lIns="91440" tIns="45720" rIns="91440" bIns="45720" rtlCol="0" anchor="t">
              <a:spAutoFit/>
            </a:bodyPr>
            <a:lstStyle/>
            <a:p>
              <a:pPr algn="ctr">
                <a:defRPr/>
              </a:pPr>
              <a:r>
                <a:rPr lang="nl-BE" sz="1200" kern="0">
                  <a:solidFill>
                    <a:srgbClr val="44546A"/>
                  </a:solidFill>
                  <a:latin typeface="Calibri"/>
                </a:rPr>
                <a:t>Via de </a:t>
              </a:r>
              <a:r>
                <a:rPr lang="nl-BE" sz="1200" b="1" kern="0">
                  <a:solidFill>
                    <a:srgbClr val="44546A"/>
                  </a:solidFill>
                  <a:latin typeface="Calibri"/>
                </a:rPr>
                <a:t>Privacyverklaring</a:t>
              </a:r>
              <a:r>
                <a:rPr lang="nl-BE" sz="1200" kern="0">
                  <a:solidFill>
                    <a:srgbClr val="44546A"/>
                  </a:solidFill>
                  <a:latin typeface="Calibri"/>
                </a:rPr>
                <a:t> vindt u steeds de meest recente info over alle </a:t>
              </a:r>
              <a:r>
                <a:rPr lang="nl-BE" sz="1200" b="1" kern="0">
                  <a:solidFill>
                    <a:srgbClr val="44546A"/>
                  </a:solidFill>
                  <a:latin typeface="Calibri"/>
                </a:rPr>
                <a:t>beschikbare producten en diensten </a:t>
              </a:r>
              <a:r>
                <a:rPr lang="nl-BE" sz="1200" kern="0">
                  <a:solidFill>
                    <a:srgbClr val="44546A"/>
                  </a:solidFill>
                  <a:latin typeface="Calibri"/>
                </a:rPr>
                <a:t>in Mijn Burgerprofiel</a:t>
              </a:r>
              <a:endParaRPr lang="nl-BE" sz="1200" kern="0">
                <a:solidFill>
                  <a:srgbClr val="44546A"/>
                </a:solidFill>
                <a:latin typeface="Calibri"/>
                <a:cs typeface="Calibri"/>
              </a:endParaRPr>
            </a:p>
          </p:txBody>
        </p:sp>
        <p:sp>
          <p:nvSpPr>
            <p:cNvPr id="16" name="Flowchart: Process 15">
              <a:extLst>
                <a:ext uri="{FF2B5EF4-FFF2-40B4-BE49-F238E27FC236}">
                  <a16:creationId xmlns:a16="http://schemas.microsoft.com/office/drawing/2014/main" id="{0BC75A66-9564-6737-3581-ACBF307406C2}"/>
                </a:ext>
              </a:extLst>
            </p:cNvPr>
            <p:cNvSpPr/>
            <p:nvPr/>
          </p:nvSpPr>
          <p:spPr>
            <a:xfrm>
              <a:off x="7859436" y="1750938"/>
              <a:ext cx="2003016" cy="74775"/>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Calibri"/>
              </a:endParaRPr>
            </a:p>
          </p:txBody>
        </p:sp>
      </p:grpSp>
      <p:pic>
        <p:nvPicPr>
          <p:cNvPr id="8" name="Graphic 7" descr="Information with solid fill">
            <a:extLst>
              <a:ext uri="{FF2B5EF4-FFF2-40B4-BE49-F238E27FC236}">
                <a16:creationId xmlns:a16="http://schemas.microsoft.com/office/drawing/2014/main" id="{E872A3F1-1653-5750-6C31-4312AD83F73A}"/>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0" y="526280"/>
            <a:ext cx="735228" cy="735228"/>
          </a:xfrm>
          <a:prstGeom prst="rect">
            <a:avLst/>
          </a:prstGeom>
        </p:spPr>
      </p:pic>
    </p:spTree>
    <p:extLst>
      <p:ext uri="{BB962C8B-B14F-4D97-AF65-F5344CB8AC3E}">
        <p14:creationId xmlns:p14="http://schemas.microsoft.com/office/powerpoint/2010/main" val="17507459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FD58270D-AD54-4D9C-BEF4-C768A3A82D0F}"/>
              </a:ext>
            </a:extLst>
          </p:cNvPr>
          <p:cNvSpPr>
            <a:spLocks noGrp="1"/>
          </p:cNvSpPr>
          <p:nvPr>
            <p:ph type="body" sz="quarter" idx="11"/>
          </p:nvPr>
        </p:nvSpPr>
        <p:spPr/>
        <p:txBody>
          <a:bodyPr>
            <a:normAutofit fontScale="77500" lnSpcReduction="20000"/>
          </a:bodyPr>
          <a:lstStyle/>
          <a:p>
            <a:r>
              <a:rPr lang="nl-BE"/>
              <a:t>6. Praktische voorbeelden</a:t>
            </a:r>
          </a:p>
        </p:txBody>
      </p:sp>
      <p:sp>
        <p:nvSpPr>
          <p:cNvPr id="2" name="Slide Number Placeholder 1">
            <a:extLst>
              <a:ext uri="{FF2B5EF4-FFF2-40B4-BE49-F238E27FC236}">
                <a16:creationId xmlns:a16="http://schemas.microsoft.com/office/drawing/2014/main" id="{02879C6D-69FD-40E8-8F1F-EFEC900FDFFF}"/>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EABE038-A425-4CC0-917A-1DC3ED725B2E}" type="slidenum">
              <a:rPr kumimoji="0" lang="nl-BE" sz="1200" b="1" i="0" u="none" strike="noStrike" kern="1200" cap="none" spc="0" normalizeH="0" baseline="0" noProof="0" smtClean="0">
                <a:ln>
                  <a:noFill/>
                </a:ln>
                <a:noFill/>
                <a:effectLst/>
                <a:uLnTx/>
                <a:uFillTx/>
                <a:latin typeface="Flanders Art Sans"/>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100</a:t>
            </a:fld>
            <a:endParaRPr kumimoji="0" lang="nl-BE" sz="1200" b="1" i="0" u="none" strike="noStrike" kern="1200" cap="none" spc="0" normalizeH="0" baseline="0" noProof="0">
              <a:ln>
                <a:noFill/>
              </a:ln>
              <a:noFill/>
              <a:effectLst/>
              <a:uLnTx/>
              <a:uFillTx/>
              <a:latin typeface="Flanders Art Sans"/>
              <a:ea typeface="+mn-ea"/>
              <a:cs typeface="+mn-cs"/>
            </a:endParaRPr>
          </a:p>
        </p:txBody>
      </p:sp>
    </p:spTree>
    <p:extLst>
      <p:ext uri="{BB962C8B-B14F-4D97-AF65-F5344CB8AC3E}">
        <p14:creationId xmlns:p14="http://schemas.microsoft.com/office/powerpoint/2010/main" val="42211029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 name="Graphic 54">
            <a:extLst>
              <a:ext uri="{FF2B5EF4-FFF2-40B4-BE49-F238E27FC236}">
                <a16:creationId xmlns:a16="http://schemas.microsoft.com/office/drawing/2014/main" id="{46452EB6-E7D3-E695-9851-253D8890300B}"/>
              </a:ext>
            </a:extLst>
          </p:cNvPr>
          <p:cNvPicPr>
            <a:picLocks noChangeAspect="1"/>
          </p:cNvPicPr>
          <p:nvPr/>
        </p:nvPicPr>
        <p:blipFill rotWithShape="1">
          <a:blip r:embed="rId3">
            <a:extLst>
              <a:ext uri="{96DAC541-7B7A-43D3-8B79-37D633B846F1}">
                <asvg:svgBlip xmlns:asvg="http://schemas.microsoft.com/office/drawing/2016/SVG/main" r:embed="rId4"/>
              </a:ext>
            </a:extLst>
          </a:blip>
          <a:srcRect b="34837"/>
          <a:stretch/>
        </p:blipFill>
        <p:spPr>
          <a:xfrm>
            <a:off x="9988244" y="2306919"/>
            <a:ext cx="1938242" cy="1890381"/>
          </a:xfrm>
          <a:prstGeom prst="rect">
            <a:avLst/>
          </a:prstGeom>
        </p:spPr>
      </p:pic>
      <p:pic>
        <p:nvPicPr>
          <p:cNvPr id="7" name="Graphic 6">
            <a:extLst>
              <a:ext uri="{FF2B5EF4-FFF2-40B4-BE49-F238E27FC236}">
                <a16:creationId xmlns:a16="http://schemas.microsoft.com/office/drawing/2014/main" id="{8CC313D4-6EFE-A58D-313A-FE620EA86BF9}"/>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8102284" y="2528567"/>
            <a:ext cx="1938242" cy="2178939"/>
          </a:xfrm>
          <a:prstGeom prst="rect">
            <a:avLst/>
          </a:prstGeom>
        </p:spPr>
      </p:pic>
      <p:pic>
        <p:nvPicPr>
          <p:cNvPr id="49" name="Graphic 48">
            <a:extLst>
              <a:ext uri="{FF2B5EF4-FFF2-40B4-BE49-F238E27FC236}">
                <a16:creationId xmlns:a16="http://schemas.microsoft.com/office/drawing/2014/main" id="{114DC6F0-9C7A-B343-6830-9BAFEC2A7EDA}"/>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6253726" y="2843150"/>
            <a:ext cx="1938242" cy="2647664"/>
          </a:xfrm>
          <a:prstGeom prst="rect">
            <a:avLst/>
          </a:prstGeom>
        </p:spPr>
      </p:pic>
      <p:pic>
        <p:nvPicPr>
          <p:cNvPr id="47" name="Graphic 46">
            <a:extLst>
              <a:ext uri="{FF2B5EF4-FFF2-40B4-BE49-F238E27FC236}">
                <a16:creationId xmlns:a16="http://schemas.microsoft.com/office/drawing/2014/main" id="{55DE38C1-881E-3048-2E97-C3354A9F8A18}"/>
              </a:ext>
            </a:extLst>
          </p:cNvPr>
          <p:cNvPicPr>
            <a:picLocks noChangeAspect="1"/>
          </p:cNvPicPr>
          <p:nvPr/>
        </p:nvPicPr>
        <p:blipFill rotWithShape="1">
          <a:blip r:embed="rId9">
            <a:extLst>
              <a:ext uri="{96DAC541-7B7A-43D3-8B79-37D633B846F1}">
                <asvg:svgBlip xmlns:asvg="http://schemas.microsoft.com/office/drawing/2016/SVG/main" r:embed="rId10"/>
              </a:ext>
            </a:extLst>
          </a:blip>
          <a:srcRect b="49971"/>
          <a:stretch/>
        </p:blipFill>
        <p:spPr>
          <a:xfrm>
            <a:off x="4338427" y="3007206"/>
            <a:ext cx="1938242" cy="1825263"/>
          </a:xfrm>
          <a:prstGeom prst="rect">
            <a:avLst/>
          </a:prstGeom>
        </p:spPr>
      </p:pic>
      <p:pic>
        <p:nvPicPr>
          <p:cNvPr id="43" name="Graphic 42">
            <a:extLst>
              <a:ext uri="{FF2B5EF4-FFF2-40B4-BE49-F238E27FC236}">
                <a16:creationId xmlns:a16="http://schemas.microsoft.com/office/drawing/2014/main" id="{D352BB5C-40E4-7DE9-86DC-FB09F0257D06}"/>
              </a:ext>
            </a:extLst>
          </p:cNvPr>
          <p:cNvPicPr>
            <a:picLocks noChangeAspect="1"/>
          </p:cNvPicPr>
          <p:nvPr/>
        </p:nvPicPr>
        <p:blipFill rotWithShape="1">
          <a:blip r:embed="rId11">
            <a:extLst>
              <a:ext uri="{96DAC541-7B7A-43D3-8B79-37D633B846F1}">
                <asvg:svgBlip xmlns:asvg="http://schemas.microsoft.com/office/drawing/2016/SVG/main" r:embed="rId12"/>
              </a:ext>
            </a:extLst>
          </a:blip>
          <a:srcRect b="45424"/>
          <a:stretch/>
        </p:blipFill>
        <p:spPr>
          <a:xfrm>
            <a:off x="2473245" y="3326944"/>
            <a:ext cx="1938242" cy="1825263"/>
          </a:xfrm>
          <a:prstGeom prst="rect">
            <a:avLst/>
          </a:prstGeom>
        </p:spPr>
      </p:pic>
      <p:pic>
        <p:nvPicPr>
          <p:cNvPr id="41" name="Graphic 40">
            <a:extLst>
              <a:ext uri="{FF2B5EF4-FFF2-40B4-BE49-F238E27FC236}">
                <a16:creationId xmlns:a16="http://schemas.microsoft.com/office/drawing/2014/main" id="{20E17931-214B-AE39-F7C0-049259E5C1CB}"/>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566324" y="3713230"/>
            <a:ext cx="1938242" cy="2026920"/>
          </a:xfrm>
          <a:prstGeom prst="rect">
            <a:avLst/>
          </a:prstGeom>
        </p:spPr>
      </p:pic>
      <p:sp>
        <p:nvSpPr>
          <p:cNvPr id="4" name="Title 3">
            <a:extLst>
              <a:ext uri="{FF2B5EF4-FFF2-40B4-BE49-F238E27FC236}">
                <a16:creationId xmlns:a16="http://schemas.microsoft.com/office/drawing/2014/main" id="{2C7063D5-429B-42D5-A536-4D1BE4660D03}"/>
              </a:ext>
            </a:extLst>
          </p:cNvPr>
          <p:cNvSpPr>
            <a:spLocks noGrp="1"/>
          </p:cNvSpPr>
          <p:nvPr>
            <p:ph type="title"/>
          </p:nvPr>
        </p:nvSpPr>
        <p:spPr/>
        <p:txBody>
          <a:bodyPr/>
          <a:lstStyle/>
          <a:p>
            <a:pPr lvl="1">
              <a:spcBef>
                <a:spcPts val="1000"/>
              </a:spcBef>
            </a:pPr>
            <a:r>
              <a:rPr lang="nl-BE" sz="3600">
                <a:solidFill>
                  <a:schemeClr val="tx1"/>
                </a:solidFill>
                <a:latin typeface="+mj-lt"/>
                <a:cs typeface="Calibri" panose="020F0502020204030204" pitchFamily="34" charset="0"/>
              </a:rPr>
              <a:t>Praktische voorbeelden op basis van levensfases</a:t>
            </a:r>
          </a:p>
        </p:txBody>
      </p:sp>
      <p:sp>
        <p:nvSpPr>
          <p:cNvPr id="3" name="Content Placeholder 2">
            <a:extLst>
              <a:ext uri="{FF2B5EF4-FFF2-40B4-BE49-F238E27FC236}">
                <a16:creationId xmlns:a16="http://schemas.microsoft.com/office/drawing/2014/main" id="{402EC31F-2305-4222-ADEA-08EAC9620C41}"/>
              </a:ext>
            </a:extLst>
          </p:cNvPr>
          <p:cNvSpPr>
            <a:spLocks noGrp="1"/>
          </p:cNvSpPr>
          <p:nvPr>
            <p:ph idx="1"/>
          </p:nvPr>
        </p:nvSpPr>
        <p:spPr>
          <a:xfrm>
            <a:off x="838199" y="1318935"/>
            <a:ext cx="10992853" cy="1846403"/>
          </a:xfrm>
        </p:spPr>
        <p:txBody>
          <a:bodyPr>
            <a:normAutofit/>
          </a:bodyPr>
          <a:lstStyle/>
          <a:p>
            <a:pPr>
              <a:defRPr/>
            </a:pPr>
            <a:r>
              <a:rPr lang="nl-BE" sz="1600" dirty="0"/>
              <a:t>Afhankelijk van de ‘levensfase’ waar een burger in zit, ziet de burger verschillende producten en diensten in Mijn Burgerprofiel</a:t>
            </a:r>
          </a:p>
        </p:txBody>
      </p:sp>
      <p:sp>
        <p:nvSpPr>
          <p:cNvPr id="5" name="Slide Number Placeholder 4">
            <a:extLst>
              <a:ext uri="{FF2B5EF4-FFF2-40B4-BE49-F238E27FC236}">
                <a16:creationId xmlns:a16="http://schemas.microsoft.com/office/drawing/2014/main" id="{F056913C-34ED-4863-956C-397BB78535D5}"/>
              </a:ext>
            </a:extLst>
          </p:cNvPr>
          <p:cNvSpPr>
            <a:spLocks noGrp="1"/>
          </p:cNvSpPr>
          <p:nvPr>
            <p:ph type="sldNum" sz="quarter" idx="11"/>
          </p:nvPr>
        </p:nvSpPr>
        <p:spPr/>
        <p:txBody>
          <a:bodyPr/>
          <a:lstStyle/>
          <a:p>
            <a:fld id="{1EABE038-A425-4CC0-917A-1DC3ED725B2E}" type="slidenum">
              <a:rPr lang="nl-BE" smtClean="0"/>
              <a:pPr/>
              <a:t>101</a:t>
            </a:fld>
            <a:endParaRPr lang="nl-BE"/>
          </a:p>
        </p:txBody>
      </p:sp>
      <p:grpSp>
        <p:nvGrpSpPr>
          <p:cNvPr id="21" name="Group 20">
            <a:extLst>
              <a:ext uri="{FF2B5EF4-FFF2-40B4-BE49-F238E27FC236}">
                <a16:creationId xmlns:a16="http://schemas.microsoft.com/office/drawing/2014/main" id="{D8DE38AA-E501-4695-89F3-0801BDBD5EF3}"/>
              </a:ext>
            </a:extLst>
          </p:cNvPr>
          <p:cNvGrpSpPr/>
          <p:nvPr/>
        </p:nvGrpSpPr>
        <p:grpSpPr>
          <a:xfrm rot="3934238">
            <a:off x="2841010" y="1654575"/>
            <a:ext cx="600235" cy="459918"/>
            <a:chOff x="9238995" y="1101675"/>
            <a:chExt cx="600235" cy="459918"/>
          </a:xfrm>
        </p:grpSpPr>
        <p:grpSp>
          <p:nvGrpSpPr>
            <p:cNvPr id="22" name="Group 21">
              <a:extLst>
                <a:ext uri="{FF2B5EF4-FFF2-40B4-BE49-F238E27FC236}">
                  <a16:creationId xmlns:a16="http://schemas.microsoft.com/office/drawing/2014/main" id="{746D79E0-8023-4531-B69C-3ED57D2F5701}"/>
                </a:ext>
              </a:extLst>
            </p:cNvPr>
            <p:cNvGrpSpPr/>
            <p:nvPr/>
          </p:nvGrpSpPr>
          <p:grpSpPr>
            <a:xfrm>
              <a:off x="9238995" y="1128513"/>
              <a:ext cx="579600" cy="433080"/>
              <a:chOff x="9096120" y="1869653"/>
              <a:chExt cx="579600" cy="227752"/>
            </a:xfrm>
          </p:grpSpPr>
          <mc:AlternateContent xmlns:mc="http://schemas.openxmlformats.org/markup-compatibility/2006" xmlns:p14="http://schemas.microsoft.com/office/powerpoint/2010/main">
            <mc:Choice Requires="p14">
              <p:contentPart p14:bwMode="auto" r:id="rId15">
                <p14:nvContentPartPr>
                  <p14:cNvPr id="38" name="Ink 37">
                    <a:extLst>
                      <a:ext uri="{FF2B5EF4-FFF2-40B4-BE49-F238E27FC236}">
                        <a16:creationId xmlns:a16="http://schemas.microsoft.com/office/drawing/2014/main" id="{8C57C659-CAB2-4A07-ACE8-16EBD7764BD7}"/>
                      </a:ext>
                    </a:extLst>
                  </p14:cNvPr>
                  <p14:cNvContentPartPr/>
                  <p14:nvPr/>
                </p14:nvContentPartPr>
                <p14:xfrm>
                  <a:off x="9096120" y="1901163"/>
                  <a:ext cx="552960" cy="196242"/>
                </p14:xfrm>
              </p:contentPart>
            </mc:Choice>
            <mc:Fallback xmlns="">
              <p:pic>
                <p:nvPicPr>
                  <p:cNvPr id="38" name="Ink 37">
                    <a:extLst>
                      <a:ext uri="{FF2B5EF4-FFF2-40B4-BE49-F238E27FC236}">
                        <a16:creationId xmlns:a16="http://schemas.microsoft.com/office/drawing/2014/main" id="{8C57C659-CAB2-4A07-ACE8-16EBD7764BD7}"/>
                      </a:ext>
                    </a:extLst>
                  </p:cNvPr>
                  <p:cNvPicPr/>
                  <p:nvPr/>
                </p:nvPicPr>
                <p:blipFill>
                  <a:blip r:embed="rId16"/>
                  <a:stretch>
                    <a:fillRect/>
                  </a:stretch>
                </p:blipFill>
                <p:spPr>
                  <a:xfrm>
                    <a:off x="9081720" y="1893586"/>
                    <a:ext cx="581040" cy="211017"/>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39" name="Ink 38">
                    <a:extLst>
                      <a:ext uri="{FF2B5EF4-FFF2-40B4-BE49-F238E27FC236}">
                        <a16:creationId xmlns:a16="http://schemas.microsoft.com/office/drawing/2014/main" id="{61D7154D-1E05-41DF-90F0-629A3EDEABA4}"/>
                      </a:ext>
                    </a:extLst>
                  </p14:cNvPr>
                  <p14:cNvContentPartPr/>
                  <p14:nvPr/>
                </p14:nvContentPartPr>
                <p14:xfrm>
                  <a:off x="9623160" y="1869653"/>
                  <a:ext cx="23040" cy="11510"/>
                </p14:xfrm>
              </p:contentPart>
            </mc:Choice>
            <mc:Fallback xmlns="">
              <p:pic>
                <p:nvPicPr>
                  <p:cNvPr id="39" name="Ink 38">
                    <a:extLst>
                      <a:ext uri="{FF2B5EF4-FFF2-40B4-BE49-F238E27FC236}">
                        <a16:creationId xmlns:a16="http://schemas.microsoft.com/office/drawing/2014/main" id="{61D7154D-1E05-41DF-90F0-629A3EDEABA4}"/>
                      </a:ext>
                    </a:extLst>
                  </p:cNvPr>
                  <p:cNvPicPr/>
                  <p:nvPr/>
                </p:nvPicPr>
                <p:blipFill>
                  <a:blip r:embed="rId18"/>
                  <a:stretch>
                    <a:fillRect/>
                  </a:stretch>
                </p:blipFill>
                <p:spPr>
                  <a:xfrm>
                    <a:off x="9608760" y="1861850"/>
                    <a:ext cx="51120" cy="26727"/>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40" name="Ink 39">
                    <a:extLst>
                      <a:ext uri="{FF2B5EF4-FFF2-40B4-BE49-F238E27FC236}">
                        <a16:creationId xmlns:a16="http://schemas.microsoft.com/office/drawing/2014/main" id="{918CC3BE-4A76-49D0-BCAA-D67C2EEDCEEB}"/>
                      </a:ext>
                    </a:extLst>
                  </p14:cNvPr>
                  <p14:cNvContentPartPr/>
                  <p14:nvPr/>
                </p14:nvContentPartPr>
                <p14:xfrm>
                  <a:off x="9668520" y="1918768"/>
                  <a:ext cx="7200" cy="12352"/>
                </p14:xfrm>
              </p:contentPart>
            </mc:Choice>
            <mc:Fallback xmlns="">
              <p:pic>
                <p:nvPicPr>
                  <p:cNvPr id="40" name="Ink 39">
                    <a:extLst>
                      <a:ext uri="{FF2B5EF4-FFF2-40B4-BE49-F238E27FC236}">
                        <a16:creationId xmlns:a16="http://schemas.microsoft.com/office/drawing/2014/main" id="{918CC3BE-4A76-49D0-BCAA-D67C2EEDCEEB}"/>
                      </a:ext>
                    </a:extLst>
                  </p:cNvPr>
                  <p:cNvPicPr/>
                  <p:nvPr/>
                </p:nvPicPr>
                <p:blipFill>
                  <a:blip r:embed="rId20"/>
                  <a:stretch>
                    <a:fillRect/>
                  </a:stretch>
                </p:blipFill>
                <p:spPr>
                  <a:xfrm>
                    <a:off x="9654120" y="1911048"/>
                    <a:ext cx="35280" cy="274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1">
              <p14:nvContentPartPr>
                <p14:cNvPr id="23" name="Ink 22">
                  <a:extLst>
                    <a:ext uri="{FF2B5EF4-FFF2-40B4-BE49-F238E27FC236}">
                      <a16:creationId xmlns:a16="http://schemas.microsoft.com/office/drawing/2014/main" id="{B8B13A34-AD11-4933-999D-5A4F51A317AD}"/>
                    </a:ext>
                  </a:extLst>
                </p14:cNvPr>
                <p14:cNvContentPartPr/>
                <p14:nvPr/>
              </p14:nvContentPartPr>
              <p14:xfrm>
                <a:off x="9800710" y="1202835"/>
                <a:ext cx="18000" cy="42120"/>
              </p14:xfrm>
            </p:contentPart>
          </mc:Choice>
          <mc:Fallback xmlns="">
            <p:pic>
              <p:nvPicPr>
                <p:cNvPr id="23" name="Ink 22">
                  <a:extLst>
                    <a:ext uri="{FF2B5EF4-FFF2-40B4-BE49-F238E27FC236}">
                      <a16:creationId xmlns:a16="http://schemas.microsoft.com/office/drawing/2014/main" id="{B8B13A34-AD11-4933-999D-5A4F51A317AD}"/>
                    </a:ext>
                  </a:extLst>
                </p:cNvPr>
                <p:cNvPicPr/>
                <p:nvPr/>
              </p:nvPicPr>
              <p:blipFill>
                <a:blip r:embed="rId22"/>
                <a:stretch>
                  <a:fillRect/>
                </a:stretch>
              </p:blipFill>
              <p:spPr>
                <a:xfrm>
                  <a:off x="9782710" y="1184835"/>
                  <a:ext cx="5364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26" name="Ink 25">
                  <a:extLst>
                    <a:ext uri="{FF2B5EF4-FFF2-40B4-BE49-F238E27FC236}">
                      <a16:creationId xmlns:a16="http://schemas.microsoft.com/office/drawing/2014/main" id="{03F85A28-A0A2-4F08-91AF-2EDCC9FD38CF}"/>
                    </a:ext>
                  </a:extLst>
                </p14:cNvPr>
                <p14:cNvContentPartPr/>
                <p14:nvPr/>
              </p14:nvContentPartPr>
              <p14:xfrm>
                <a:off x="9796750" y="1120395"/>
                <a:ext cx="29160" cy="124560"/>
              </p14:xfrm>
            </p:contentPart>
          </mc:Choice>
          <mc:Fallback xmlns="">
            <p:pic>
              <p:nvPicPr>
                <p:cNvPr id="26" name="Ink 25">
                  <a:extLst>
                    <a:ext uri="{FF2B5EF4-FFF2-40B4-BE49-F238E27FC236}">
                      <a16:creationId xmlns:a16="http://schemas.microsoft.com/office/drawing/2014/main" id="{03F85A28-A0A2-4F08-91AF-2EDCC9FD38CF}"/>
                    </a:ext>
                  </a:extLst>
                </p:cNvPr>
                <p:cNvPicPr/>
                <p:nvPr/>
              </p:nvPicPr>
              <p:blipFill>
                <a:blip r:embed="rId24"/>
                <a:stretch>
                  <a:fillRect/>
                </a:stretch>
              </p:blipFill>
              <p:spPr>
                <a:xfrm>
                  <a:off x="9778750" y="1102395"/>
                  <a:ext cx="64800" cy="160200"/>
                </a:xfrm>
                <a:prstGeom prst="rect">
                  <a:avLst/>
                </a:prstGeom>
              </p:spPr>
            </p:pic>
          </mc:Fallback>
        </mc:AlternateContent>
        <p:grpSp>
          <p:nvGrpSpPr>
            <p:cNvPr id="27" name="Group 26">
              <a:extLst>
                <a:ext uri="{FF2B5EF4-FFF2-40B4-BE49-F238E27FC236}">
                  <a16:creationId xmlns:a16="http://schemas.microsoft.com/office/drawing/2014/main" id="{0182BCC1-6817-464F-AD71-A66CB2BA7C3B}"/>
                </a:ext>
              </a:extLst>
            </p:cNvPr>
            <p:cNvGrpSpPr/>
            <p:nvPr/>
          </p:nvGrpSpPr>
          <p:grpSpPr>
            <a:xfrm>
              <a:off x="9702790" y="1125795"/>
              <a:ext cx="135360" cy="134280"/>
              <a:chOff x="9702790" y="1125795"/>
              <a:chExt cx="135360" cy="134280"/>
            </a:xfrm>
          </p:grpSpPr>
          <mc:AlternateContent xmlns:mc="http://schemas.openxmlformats.org/markup-compatibility/2006" xmlns:p14="http://schemas.microsoft.com/office/powerpoint/2010/main">
            <mc:Choice Requires="p14">
              <p:contentPart p14:bwMode="auto" r:id="rId25">
                <p14:nvContentPartPr>
                  <p14:cNvPr id="29" name="Ink 28">
                    <a:extLst>
                      <a:ext uri="{FF2B5EF4-FFF2-40B4-BE49-F238E27FC236}">
                        <a16:creationId xmlns:a16="http://schemas.microsoft.com/office/drawing/2014/main" id="{A1D81919-E392-449B-A10D-9C3429815BB3}"/>
                      </a:ext>
                    </a:extLst>
                  </p14:cNvPr>
                  <p14:cNvContentPartPr/>
                  <p14:nvPr/>
                </p14:nvContentPartPr>
                <p14:xfrm>
                  <a:off x="9742030" y="1149195"/>
                  <a:ext cx="37080" cy="49680"/>
                </p14:xfrm>
              </p:contentPart>
            </mc:Choice>
            <mc:Fallback xmlns="">
              <p:pic>
                <p:nvPicPr>
                  <p:cNvPr id="29" name="Ink 28">
                    <a:extLst>
                      <a:ext uri="{FF2B5EF4-FFF2-40B4-BE49-F238E27FC236}">
                        <a16:creationId xmlns:a16="http://schemas.microsoft.com/office/drawing/2014/main" id="{A1D81919-E392-449B-A10D-9C3429815BB3}"/>
                      </a:ext>
                    </a:extLst>
                  </p:cNvPr>
                  <p:cNvPicPr/>
                  <p:nvPr/>
                </p:nvPicPr>
                <p:blipFill>
                  <a:blip r:embed="rId26"/>
                  <a:stretch>
                    <a:fillRect/>
                  </a:stretch>
                </p:blipFill>
                <p:spPr>
                  <a:xfrm>
                    <a:off x="9723854" y="1131195"/>
                    <a:ext cx="73069"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36" name="Ink 35">
                    <a:extLst>
                      <a:ext uri="{FF2B5EF4-FFF2-40B4-BE49-F238E27FC236}">
                        <a16:creationId xmlns:a16="http://schemas.microsoft.com/office/drawing/2014/main" id="{49D28671-1BBA-4489-B42F-BB66FD996E02}"/>
                      </a:ext>
                    </a:extLst>
                  </p14:cNvPr>
                  <p14:cNvContentPartPr/>
                  <p14:nvPr/>
                </p14:nvContentPartPr>
                <p14:xfrm>
                  <a:off x="9712510" y="1125795"/>
                  <a:ext cx="74160" cy="70200"/>
                </p14:xfrm>
              </p:contentPart>
            </mc:Choice>
            <mc:Fallback xmlns="">
              <p:pic>
                <p:nvPicPr>
                  <p:cNvPr id="36" name="Ink 35">
                    <a:extLst>
                      <a:ext uri="{FF2B5EF4-FFF2-40B4-BE49-F238E27FC236}">
                        <a16:creationId xmlns:a16="http://schemas.microsoft.com/office/drawing/2014/main" id="{49D28671-1BBA-4489-B42F-BB66FD996E02}"/>
                      </a:ext>
                    </a:extLst>
                  </p:cNvPr>
                  <p:cNvPicPr/>
                  <p:nvPr/>
                </p:nvPicPr>
                <p:blipFill>
                  <a:blip r:embed="rId28"/>
                  <a:stretch>
                    <a:fillRect/>
                  </a:stretch>
                </p:blipFill>
                <p:spPr>
                  <a:xfrm>
                    <a:off x="9694510" y="1107795"/>
                    <a:ext cx="10980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37" name="Ink 36">
                    <a:extLst>
                      <a:ext uri="{FF2B5EF4-FFF2-40B4-BE49-F238E27FC236}">
                        <a16:creationId xmlns:a16="http://schemas.microsoft.com/office/drawing/2014/main" id="{DA2126C9-0786-481B-A14A-747D0D6B6A86}"/>
                      </a:ext>
                    </a:extLst>
                  </p14:cNvPr>
                  <p14:cNvContentPartPr/>
                  <p14:nvPr/>
                </p14:nvContentPartPr>
                <p14:xfrm>
                  <a:off x="9702790" y="1133355"/>
                  <a:ext cx="135360" cy="126720"/>
                </p14:xfrm>
              </p:contentPart>
            </mc:Choice>
            <mc:Fallback xmlns="">
              <p:pic>
                <p:nvPicPr>
                  <p:cNvPr id="37" name="Ink 36">
                    <a:extLst>
                      <a:ext uri="{FF2B5EF4-FFF2-40B4-BE49-F238E27FC236}">
                        <a16:creationId xmlns:a16="http://schemas.microsoft.com/office/drawing/2014/main" id="{DA2126C9-0786-481B-A14A-747D0D6B6A86}"/>
                      </a:ext>
                    </a:extLst>
                  </p:cNvPr>
                  <p:cNvPicPr/>
                  <p:nvPr/>
                </p:nvPicPr>
                <p:blipFill>
                  <a:blip r:embed="rId30"/>
                  <a:stretch>
                    <a:fillRect/>
                  </a:stretch>
                </p:blipFill>
                <p:spPr>
                  <a:xfrm>
                    <a:off x="9684790" y="1115355"/>
                    <a:ext cx="171000" cy="1623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1">
              <p14:nvContentPartPr>
                <p14:cNvPr id="28" name="Ink 27">
                  <a:extLst>
                    <a:ext uri="{FF2B5EF4-FFF2-40B4-BE49-F238E27FC236}">
                      <a16:creationId xmlns:a16="http://schemas.microsoft.com/office/drawing/2014/main" id="{C4F484FF-1902-4815-8811-7C9752220FA8}"/>
                    </a:ext>
                  </a:extLst>
                </p14:cNvPr>
                <p14:cNvContentPartPr/>
                <p14:nvPr/>
              </p14:nvContentPartPr>
              <p14:xfrm>
                <a:off x="9718270" y="1101675"/>
                <a:ext cx="120960" cy="99000"/>
              </p14:xfrm>
            </p:contentPart>
          </mc:Choice>
          <mc:Fallback xmlns="">
            <p:pic>
              <p:nvPicPr>
                <p:cNvPr id="28" name="Ink 27">
                  <a:extLst>
                    <a:ext uri="{FF2B5EF4-FFF2-40B4-BE49-F238E27FC236}">
                      <a16:creationId xmlns:a16="http://schemas.microsoft.com/office/drawing/2014/main" id="{C4F484FF-1902-4815-8811-7C9752220FA8}"/>
                    </a:ext>
                  </a:extLst>
                </p:cNvPr>
                <p:cNvPicPr/>
                <p:nvPr/>
              </p:nvPicPr>
              <p:blipFill>
                <a:blip r:embed="rId32"/>
                <a:stretch>
                  <a:fillRect/>
                </a:stretch>
              </p:blipFill>
              <p:spPr>
                <a:xfrm>
                  <a:off x="9700270" y="1083675"/>
                  <a:ext cx="156600" cy="134640"/>
                </a:xfrm>
                <a:prstGeom prst="rect">
                  <a:avLst/>
                </a:prstGeom>
              </p:spPr>
            </p:pic>
          </mc:Fallback>
        </mc:AlternateContent>
      </p:grpSp>
      <p:sp>
        <p:nvSpPr>
          <p:cNvPr id="2" name="TextBox 1">
            <a:extLst>
              <a:ext uri="{FF2B5EF4-FFF2-40B4-BE49-F238E27FC236}">
                <a16:creationId xmlns:a16="http://schemas.microsoft.com/office/drawing/2014/main" id="{789F02D1-BB82-4888-9E0F-94BA6ACE0890}"/>
              </a:ext>
            </a:extLst>
          </p:cNvPr>
          <p:cNvSpPr txBox="1"/>
          <p:nvPr/>
        </p:nvSpPr>
        <p:spPr>
          <a:xfrm>
            <a:off x="3535102" y="1732795"/>
            <a:ext cx="4875437" cy="646331"/>
          </a:xfrm>
          <a:prstGeom prst="rect">
            <a:avLst/>
          </a:prstGeom>
          <a:noFill/>
        </p:spPr>
        <p:txBody>
          <a:bodyPr wrap="none" rtlCol="0">
            <a:spAutoFit/>
          </a:bodyPr>
          <a:lstStyle/>
          <a:p>
            <a:r>
              <a:rPr lang="nl-BE" i="1" dirty="0"/>
              <a:t>Mijn Burgerprofiel toont producten en diensten </a:t>
            </a:r>
            <a:br>
              <a:rPr lang="nl-BE" i="1" dirty="0"/>
            </a:br>
            <a:r>
              <a:rPr lang="nl-BE" i="1" dirty="0"/>
              <a:t>op basis van </a:t>
            </a:r>
            <a:r>
              <a:rPr lang="nl-BE" b="1" i="1" dirty="0"/>
              <a:t>de persoonlijke situatie</a:t>
            </a:r>
          </a:p>
        </p:txBody>
      </p:sp>
      <p:sp>
        <p:nvSpPr>
          <p:cNvPr id="251" name="Google Shape;338;p16">
            <a:extLst>
              <a:ext uri="{FF2B5EF4-FFF2-40B4-BE49-F238E27FC236}">
                <a16:creationId xmlns:a16="http://schemas.microsoft.com/office/drawing/2014/main" id="{A08F56A1-FE4C-4B0B-A4EC-6DF39261AD62}"/>
              </a:ext>
            </a:extLst>
          </p:cNvPr>
          <p:cNvSpPr/>
          <p:nvPr/>
        </p:nvSpPr>
        <p:spPr>
          <a:xfrm>
            <a:off x="1232280" y="3357542"/>
            <a:ext cx="582186" cy="582186"/>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r>
              <a:rPr kumimoji="0" lang="en" sz="1800" b="1" i="0" u="none" strike="noStrike" kern="0" cap="none" spc="0" normalizeH="0" baseline="0" noProof="0" dirty="0">
                <a:ln>
                  <a:noFill/>
                </a:ln>
                <a:solidFill>
                  <a:srgbClr val="FFFFFF"/>
                </a:solidFill>
                <a:effectLst/>
                <a:uLnTx/>
                <a:uFillTx/>
                <a:latin typeface="Fira Sans Extra Condensed"/>
                <a:ea typeface="Fira Sans Extra Condensed"/>
                <a:cs typeface="Fira Sans Extra Condensed"/>
                <a:sym typeface="Fira Sans Extra Condensed"/>
              </a:rPr>
              <a:t>01</a:t>
            </a:r>
            <a:endParaRPr kumimoji="0" sz="1800" b="1" i="0" u="none" strike="noStrike" kern="0" cap="none" spc="0" normalizeH="0" baseline="0" noProof="0" dirty="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253" name="Google Shape;340;p16">
            <a:extLst>
              <a:ext uri="{FF2B5EF4-FFF2-40B4-BE49-F238E27FC236}">
                <a16:creationId xmlns:a16="http://schemas.microsoft.com/office/drawing/2014/main" id="{3E1FF910-1ECC-4C75-AC9A-E4C0DDD80C5A}"/>
              </a:ext>
            </a:extLst>
          </p:cNvPr>
          <p:cNvSpPr/>
          <p:nvPr/>
        </p:nvSpPr>
        <p:spPr>
          <a:xfrm>
            <a:off x="3116341" y="3035851"/>
            <a:ext cx="582186" cy="582186"/>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r>
              <a:rPr kumimoji="0" lang="en" sz="18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rPr>
              <a:t>02</a:t>
            </a:r>
          </a:p>
        </p:txBody>
      </p:sp>
      <p:sp>
        <p:nvSpPr>
          <p:cNvPr id="254" name="Google Shape;341;p16">
            <a:extLst>
              <a:ext uri="{FF2B5EF4-FFF2-40B4-BE49-F238E27FC236}">
                <a16:creationId xmlns:a16="http://schemas.microsoft.com/office/drawing/2014/main" id="{28304234-3B22-4B14-9D1C-2A76FA171CDE}"/>
              </a:ext>
            </a:extLst>
          </p:cNvPr>
          <p:cNvSpPr/>
          <p:nvPr/>
        </p:nvSpPr>
        <p:spPr>
          <a:xfrm>
            <a:off x="5006156" y="2749179"/>
            <a:ext cx="582186" cy="582186"/>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r>
              <a:rPr kumimoji="0" lang="en" sz="18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rPr>
              <a:t>03</a:t>
            </a:r>
            <a:endParaRPr kumimoji="0" sz="18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cxnSp>
        <p:nvCxnSpPr>
          <p:cNvPr id="257" name="Google Shape;344;p16">
            <a:extLst>
              <a:ext uri="{FF2B5EF4-FFF2-40B4-BE49-F238E27FC236}">
                <a16:creationId xmlns:a16="http://schemas.microsoft.com/office/drawing/2014/main" id="{62576958-B558-485B-BE00-17849E373E98}"/>
              </a:ext>
            </a:extLst>
          </p:cNvPr>
          <p:cNvCxnSpPr>
            <a:cxnSpLocks/>
            <a:stCxn id="251" idx="6"/>
            <a:endCxn id="253" idx="2"/>
          </p:cNvCxnSpPr>
          <p:nvPr/>
        </p:nvCxnSpPr>
        <p:spPr>
          <a:xfrm flipV="1">
            <a:off x="1814466" y="3326944"/>
            <a:ext cx="1301875" cy="321691"/>
          </a:xfrm>
          <a:prstGeom prst="bentConnector3">
            <a:avLst>
              <a:gd name="adj1" fmla="val 50000"/>
            </a:avLst>
          </a:prstGeom>
          <a:noFill/>
          <a:ln w="9525" cap="flat" cmpd="sng">
            <a:solidFill>
              <a:srgbClr val="666666"/>
            </a:solidFill>
            <a:prstDash val="solid"/>
            <a:round/>
            <a:headEnd type="none" w="med" len="med"/>
            <a:tailEnd type="triangle" w="med" len="med"/>
          </a:ln>
        </p:spPr>
      </p:cxnSp>
      <p:sp>
        <p:nvSpPr>
          <p:cNvPr id="14" name="Rectangle 13">
            <a:extLst>
              <a:ext uri="{FF2B5EF4-FFF2-40B4-BE49-F238E27FC236}">
                <a16:creationId xmlns:a16="http://schemas.microsoft.com/office/drawing/2014/main" id="{13265045-B8FB-4BEE-B968-642AD3EC4054}"/>
              </a:ext>
            </a:extLst>
          </p:cNvPr>
          <p:cNvSpPr/>
          <p:nvPr/>
        </p:nvSpPr>
        <p:spPr>
          <a:xfrm>
            <a:off x="616777" y="5542074"/>
            <a:ext cx="1813192" cy="11077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t"/>
          <a:lstStyle/>
          <a:p>
            <a:pPr algn="ctr">
              <a:buClr>
                <a:srgbClr val="000000"/>
              </a:buClr>
              <a:buFont typeface="Arial"/>
              <a:buNone/>
            </a:pPr>
            <a:r>
              <a:rPr lang="nl-BE" sz="1200" b="1" dirty="0">
                <a:solidFill>
                  <a:schemeClr val="tx1"/>
                </a:solidFill>
                <a:uFill>
                  <a:solidFill>
                    <a:schemeClr val="accent1"/>
                  </a:solidFill>
                </a:uFill>
                <a:sym typeface="Roboto"/>
              </a:rPr>
              <a:t>Baby</a:t>
            </a:r>
          </a:p>
          <a:p>
            <a:pPr algn="ctr">
              <a:buClr>
                <a:srgbClr val="000000"/>
              </a:buClr>
            </a:pPr>
            <a:r>
              <a:rPr lang="nl-BE" sz="1200" dirty="0">
                <a:solidFill>
                  <a:schemeClr val="tx1"/>
                </a:solidFill>
                <a:uFill>
                  <a:solidFill>
                    <a:schemeClr val="accent1"/>
                  </a:solidFill>
                </a:uFill>
                <a:sym typeface="Roboto"/>
              </a:rPr>
              <a:t>Mijn ouders hebben nood aan het kunnen raadplegen van mijn groeipakket, opvragen inkomenstarief, ...</a:t>
            </a:r>
            <a:endParaRPr lang="nl-BE" sz="1200" dirty="0">
              <a:solidFill>
                <a:schemeClr val="tx1"/>
              </a:solidFill>
              <a:uFill>
                <a:solidFill>
                  <a:srgbClr val="FFEB00"/>
                </a:solidFill>
              </a:uFill>
            </a:endParaRPr>
          </a:p>
        </p:txBody>
      </p:sp>
      <p:sp>
        <p:nvSpPr>
          <p:cNvPr id="540" name="Rectangle 539">
            <a:extLst>
              <a:ext uri="{FF2B5EF4-FFF2-40B4-BE49-F238E27FC236}">
                <a16:creationId xmlns:a16="http://schemas.microsoft.com/office/drawing/2014/main" id="{3CDEE4DD-6504-4ABC-BE91-251734D5542E}"/>
              </a:ext>
            </a:extLst>
          </p:cNvPr>
          <p:cNvSpPr/>
          <p:nvPr/>
        </p:nvSpPr>
        <p:spPr>
          <a:xfrm>
            <a:off x="2330755" y="5209987"/>
            <a:ext cx="2057789" cy="126320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buClr>
                <a:srgbClr val="000000"/>
              </a:buClr>
              <a:buFont typeface="Arial"/>
              <a:buNone/>
            </a:pPr>
            <a:r>
              <a:rPr lang="nl-BE" sz="1200" b="1" dirty="0">
                <a:solidFill>
                  <a:schemeClr val="tx1"/>
                </a:solidFill>
                <a:uFill>
                  <a:solidFill>
                    <a:schemeClr val="accent1"/>
                  </a:solidFill>
                </a:uFill>
                <a:sym typeface="Roboto"/>
              </a:rPr>
              <a:t>Kind</a:t>
            </a:r>
          </a:p>
          <a:p>
            <a:pPr algn="ctr">
              <a:buClr>
                <a:srgbClr val="000000"/>
              </a:buClr>
              <a:buFont typeface="Arial"/>
              <a:buNone/>
            </a:pPr>
            <a:r>
              <a:rPr lang="nl-BE" sz="1200" dirty="0">
                <a:solidFill>
                  <a:schemeClr val="tx1"/>
                </a:solidFill>
                <a:uFill>
                  <a:solidFill>
                    <a:schemeClr val="accent1"/>
                  </a:solidFill>
                </a:uFill>
                <a:sym typeface="Roboto"/>
              </a:rPr>
              <a:t>Mijn ouders hebben nood aan het fiscaal attest van de kinderopvang, het raadplegen van de schooltoeslag, ...</a:t>
            </a:r>
          </a:p>
        </p:txBody>
      </p:sp>
      <p:sp>
        <p:nvSpPr>
          <p:cNvPr id="546" name="Rectangle 545">
            <a:extLst>
              <a:ext uri="{FF2B5EF4-FFF2-40B4-BE49-F238E27FC236}">
                <a16:creationId xmlns:a16="http://schemas.microsoft.com/office/drawing/2014/main" id="{80638821-5C69-45D1-B032-12A6E9675994}"/>
              </a:ext>
            </a:extLst>
          </p:cNvPr>
          <p:cNvSpPr/>
          <p:nvPr/>
        </p:nvSpPr>
        <p:spPr>
          <a:xfrm>
            <a:off x="4602355" y="4859213"/>
            <a:ext cx="1410386" cy="126320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buClr>
                <a:srgbClr val="000000"/>
              </a:buClr>
              <a:buFont typeface="Arial"/>
              <a:buNone/>
            </a:pPr>
            <a:r>
              <a:rPr lang="nl-BE" sz="1200" b="1" dirty="0">
                <a:solidFill>
                  <a:schemeClr val="tx1"/>
                </a:solidFill>
                <a:uFill>
                  <a:solidFill>
                    <a:schemeClr val="accent1"/>
                  </a:solidFill>
                </a:uFill>
                <a:sym typeface="Roboto"/>
              </a:rPr>
              <a:t>Jongere (16+)</a:t>
            </a:r>
          </a:p>
          <a:p>
            <a:pPr algn="ctr">
              <a:buClr>
                <a:srgbClr val="000000"/>
              </a:buClr>
              <a:buFont typeface="Arial"/>
              <a:buNone/>
            </a:pPr>
            <a:r>
              <a:rPr lang="nl-BE" sz="1200" dirty="0">
                <a:solidFill>
                  <a:schemeClr val="tx1"/>
                </a:solidFill>
                <a:uFill>
                  <a:solidFill>
                    <a:schemeClr val="accent1"/>
                  </a:solidFill>
                </a:uFill>
                <a:sym typeface="Roboto"/>
              </a:rPr>
              <a:t>Ik heb nood aan</a:t>
            </a:r>
            <a:r>
              <a:rPr lang="nl-BE" sz="1200" strike="sngStrike" dirty="0">
                <a:solidFill>
                  <a:schemeClr val="tx1"/>
                </a:solidFill>
                <a:uFill>
                  <a:solidFill>
                    <a:schemeClr val="accent1"/>
                  </a:solidFill>
                </a:uFill>
                <a:sym typeface="Roboto"/>
              </a:rPr>
              <a:t> </a:t>
            </a:r>
            <a:r>
              <a:rPr lang="nl-BE" sz="1200" dirty="0">
                <a:solidFill>
                  <a:schemeClr val="tx1"/>
                </a:solidFill>
                <a:uFill>
                  <a:solidFill>
                    <a:schemeClr val="accent1"/>
                  </a:solidFill>
                </a:uFill>
                <a:sym typeface="Roboto"/>
              </a:rPr>
              <a:t>mijn attest van animator in het jeugdwerk, ...</a:t>
            </a:r>
          </a:p>
        </p:txBody>
      </p:sp>
      <p:sp>
        <p:nvSpPr>
          <p:cNvPr id="556" name="Google Shape;341;p16">
            <a:extLst>
              <a:ext uri="{FF2B5EF4-FFF2-40B4-BE49-F238E27FC236}">
                <a16:creationId xmlns:a16="http://schemas.microsoft.com/office/drawing/2014/main" id="{3EA6EEB4-1ECC-45FC-93CD-6B33086E78F2}"/>
              </a:ext>
            </a:extLst>
          </p:cNvPr>
          <p:cNvSpPr/>
          <p:nvPr/>
        </p:nvSpPr>
        <p:spPr>
          <a:xfrm>
            <a:off x="6893945" y="2482374"/>
            <a:ext cx="582186" cy="582186"/>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r>
              <a:rPr kumimoji="0" lang="en" sz="18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rPr>
              <a:t>04</a:t>
            </a:r>
            <a:endParaRPr kumimoji="0" sz="18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557" name="Google Shape;341;p16">
            <a:extLst>
              <a:ext uri="{FF2B5EF4-FFF2-40B4-BE49-F238E27FC236}">
                <a16:creationId xmlns:a16="http://schemas.microsoft.com/office/drawing/2014/main" id="{40194983-7D75-4AD3-9D89-7500AD3BC28E}"/>
              </a:ext>
            </a:extLst>
          </p:cNvPr>
          <p:cNvSpPr/>
          <p:nvPr/>
        </p:nvSpPr>
        <p:spPr>
          <a:xfrm>
            <a:off x="8745767" y="2188565"/>
            <a:ext cx="582186" cy="582186"/>
          </a:xfrm>
          <a:prstGeom prst="ellipse">
            <a:avLst/>
          </a:prstGeom>
          <a:solidFill>
            <a:schemeClr val="accent4"/>
          </a:solidFill>
          <a:ln>
            <a:noFill/>
          </a:ln>
        </p:spPr>
        <p:txBody>
          <a:bodyPr spcFirstLastPara="1" wrap="square" lIns="0" tIns="91425" rIns="0" bIns="91425" anchor="ctr" anchorCtr="0">
            <a:noAutofit/>
          </a:bodyP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r>
              <a:rPr lang="en" b="1" kern="0">
                <a:solidFill>
                  <a:srgbClr val="FFFFFF"/>
                </a:solidFill>
                <a:latin typeface="Fira Sans Extra Condensed"/>
                <a:ea typeface="Fira Sans Extra Condensed"/>
                <a:cs typeface="Fira Sans Extra Condensed"/>
                <a:sym typeface="Fira Sans Extra Condensed"/>
              </a:rPr>
              <a:t>05</a:t>
            </a:r>
            <a:endParaRPr kumimoji="0" sz="18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558" name="Google Shape;341;p16">
            <a:extLst>
              <a:ext uri="{FF2B5EF4-FFF2-40B4-BE49-F238E27FC236}">
                <a16:creationId xmlns:a16="http://schemas.microsoft.com/office/drawing/2014/main" id="{21E6E486-7BE4-4826-8511-A5B955965029}"/>
              </a:ext>
            </a:extLst>
          </p:cNvPr>
          <p:cNvSpPr/>
          <p:nvPr/>
        </p:nvSpPr>
        <p:spPr>
          <a:xfrm>
            <a:off x="10572104" y="1895211"/>
            <a:ext cx="582186" cy="582186"/>
          </a:xfrm>
          <a:prstGeom prst="ellipse">
            <a:avLst/>
          </a:prstGeom>
          <a:solidFill>
            <a:schemeClr val="accent4"/>
          </a:solidFill>
          <a:ln>
            <a:noFill/>
          </a:ln>
        </p:spPr>
        <p:txBody>
          <a:bodyPr spcFirstLastPara="1" wrap="square" lIns="0" tIns="91425" rIns="0" bIns="91425" anchor="ctr" anchorCtr="0">
            <a:noAutofit/>
          </a:bodyP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r>
              <a:rPr kumimoji="0" lang="en" sz="18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rPr>
              <a:t>06</a:t>
            </a:r>
            <a:endParaRPr kumimoji="0" sz="18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560" name="Rectangle 559">
            <a:extLst>
              <a:ext uri="{FF2B5EF4-FFF2-40B4-BE49-F238E27FC236}">
                <a16:creationId xmlns:a16="http://schemas.microsoft.com/office/drawing/2014/main" id="{B4514A26-8EF6-4614-AC93-1AA289048A35}"/>
              </a:ext>
            </a:extLst>
          </p:cNvPr>
          <p:cNvSpPr/>
          <p:nvPr/>
        </p:nvSpPr>
        <p:spPr>
          <a:xfrm>
            <a:off x="6351427" y="4648169"/>
            <a:ext cx="1557513" cy="12644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buClr>
                <a:srgbClr val="000000"/>
              </a:buClr>
              <a:buFont typeface="Arial"/>
              <a:buNone/>
            </a:pPr>
            <a:r>
              <a:rPr lang="nl-BE" sz="1200" b="1" dirty="0">
                <a:solidFill>
                  <a:schemeClr val="tx1"/>
                </a:solidFill>
                <a:uFill>
                  <a:solidFill>
                    <a:schemeClr val="accent1"/>
                  </a:solidFill>
                </a:uFill>
                <a:sym typeface="Roboto"/>
              </a:rPr>
              <a:t>Student (18+)</a:t>
            </a:r>
          </a:p>
          <a:p>
            <a:pPr algn="ctr">
              <a:buClr>
                <a:srgbClr val="000000"/>
              </a:buClr>
              <a:buFont typeface="Arial"/>
              <a:buNone/>
            </a:pPr>
            <a:r>
              <a:rPr lang="nl-BE" sz="1200" dirty="0">
                <a:solidFill>
                  <a:schemeClr val="tx1"/>
                </a:solidFill>
                <a:uFill>
                  <a:solidFill>
                    <a:schemeClr val="accent1"/>
                  </a:solidFill>
                </a:uFill>
                <a:sym typeface="Roboto"/>
              </a:rPr>
              <a:t>Ik heb nood aan het raadplegen van mijn studietoelage, terugkommoment rijbewijs, ... </a:t>
            </a:r>
          </a:p>
        </p:txBody>
      </p:sp>
      <p:sp>
        <p:nvSpPr>
          <p:cNvPr id="561" name="Rectangle 560">
            <a:extLst>
              <a:ext uri="{FF2B5EF4-FFF2-40B4-BE49-F238E27FC236}">
                <a16:creationId xmlns:a16="http://schemas.microsoft.com/office/drawing/2014/main" id="{965D8B89-869F-4B28-AC30-6DB8A956A663}"/>
              </a:ext>
            </a:extLst>
          </p:cNvPr>
          <p:cNvSpPr/>
          <p:nvPr/>
        </p:nvSpPr>
        <p:spPr>
          <a:xfrm>
            <a:off x="8103339" y="4444109"/>
            <a:ext cx="1757906" cy="94859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buClr>
                <a:srgbClr val="000000"/>
              </a:buClr>
              <a:buFont typeface="Arial"/>
              <a:buNone/>
            </a:pPr>
            <a:r>
              <a:rPr lang="nl-BE" sz="1200" b="1" dirty="0">
                <a:solidFill>
                  <a:schemeClr val="tx1"/>
                </a:solidFill>
                <a:uFill>
                  <a:solidFill>
                    <a:schemeClr val="accent1"/>
                  </a:solidFill>
                </a:uFill>
                <a:sym typeface="Roboto"/>
              </a:rPr>
              <a:t>Volwassene</a:t>
            </a:r>
          </a:p>
          <a:p>
            <a:pPr algn="ctr">
              <a:buClr>
                <a:srgbClr val="000000"/>
              </a:buClr>
              <a:buFont typeface="Arial"/>
              <a:buNone/>
            </a:pPr>
            <a:r>
              <a:rPr lang="nl-BE" sz="1200" dirty="0">
                <a:solidFill>
                  <a:schemeClr val="tx1"/>
                </a:solidFill>
                <a:uFill>
                  <a:solidFill>
                    <a:schemeClr val="accent1"/>
                  </a:solidFill>
                </a:uFill>
                <a:sym typeface="Roboto"/>
              </a:rPr>
              <a:t>Ik heb nood aan informatie </a:t>
            </a:r>
            <a:r>
              <a:rPr lang="nl-BE" sz="1200" dirty="0" err="1">
                <a:solidFill>
                  <a:schemeClr val="tx1"/>
                </a:solidFill>
                <a:uFill>
                  <a:solidFill>
                    <a:schemeClr val="accent1"/>
                  </a:solidFill>
                </a:uFill>
                <a:sym typeface="Roboto"/>
              </a:rPr>
              <a:t>i.f.v</a:t>
            </a:r>
            <a:r>
              <a:rPr lang="nl-BE" sz="1200" dirty="0">
                <a:solidFill>
                  <a:schemeClr val="tx1"/>
                </a:solidFill>
                <a:uFill>
                  <a:solidFill>
                    <a:schemeClr val="accent1"/>
                  </a:solidFill>
                </a:uFill>
                <a:sym typeface="Roboto"/>
              </a:rPr>
              <a:t>. mijn job, invaliditeitsuitkering, …</a:t>
            </a:r>
          </a:p>
        </p:txBody>
      </p:sp>
      <p:sp>
        <p:nvSpPr>
          <p:cNvPr id="562" name="Rectangle 561">
            <a:extLst>
              <a:ext uri="{FF2B5EF4-FFF2-40B4-BE49-F238E27FC236}">
                <a16:creationId xmlns:a16="http://schemas.microsoft.com/office/drawing/2014/main" id="{7564E856-AED6-407E-A171-19EE47D5174E}"/>
              </a:ext>
            </a:extLst>
          </p:cNvPr>
          <p:cNvSpPr/>
          <p:nvPr/>
        </p:nvSpPr>
        <p:spPr>
          <a:xfrm>
            <a:off x="10189692" y="4144315"/>
            <a:ext cx="1557513" cy="94859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buClr>
                <a:srgbClr val="000000"/>
              </a:buClr>
              <a:buFont typeface="Arial"/>
              <a:buNone/>
            </a:pPr>
            <a:r>
              <a:rPr lang="nl-BE" sz="1200" b="1" dirty="0">
                <a:solidFill>
                  <a:schemeClr val="tx1"/>
                </a:solidFill>
                <a:uFill>
                  <a:solidFill>
                    <a:schemeClr val="accent1"/>
                  </a:solidFill>
                </a:uFill>
                <a:sym typeface="Roboto"/>
              </a:rPr>
              <a:t>Senior (65+)</a:t>
            </a:r>
          </a:p>
          <a:p>
            <a:pPr algn="ctr">
              <a:buClr>
                <a:srgbClr val="000000"/>
              </a:buClr>
              <a:buFont typeface="Arial"/>
              <a:buNone/>
            </a:pPr>
            <a:r>
              <a:rPr lang="nl-BE" sz="1200" dirty="0">
                <a:solidFill>
                  <a:schemeClr val="tx1"/>
                </a:solidFill>
                <a:uFill>
                  <a:solidFill>
                    <a:schemeClr val="accent1"/>
                  </a:solidFill>
                </a:uFill>
                <a:sym typeface="Roboto"/>
              </a:rPr>
              <a:t>Ik heb nood aan verbouwpremie, publieke laadpaal, ...</a:t>
            </a:r>
          </a:p>
        </p:txBody>
      </p:sp>
      <p:cxnSp>
        <p:nvCxnSpPr>
          <p:cNvPr id="563" name="Google Shape;344;p16">
            <a:extLst>
              <a:ext uri="{FF2B5EF4-FFF2-40B4-BE49-F238E27FC236}">
                <a16:creationId xmlns:a16="http://schemas.microsoft.com/office/drawing/2014/main" id="{39E7FC73-221A-460E-BF4B-A16D9B62F846}"/>
              </a:ext>
            </a:extLst>
          </p:cNvPr>
          <p:cNvCxnSpPr>
            <a:cxnSpLocks/>
            <a:stCxn id="254" idx="6"/>
            <a:endCxn id="556" idx="2"/>
          </p:cNvCxnSpPr>
          <p:nvPr/>
        </p:nvCxnSpPr>
        <p:spPr>
          <a:xfrm flipV="1">
            <a:off x="5588342" y="2773467"/>
            <a:ext cx="1305603" cy="266805"/>
          </a:xfrm>
          <a:prstGeom prst="bentConnector3">
            <a:avLst>
              <a:gd name="adj1" fmla="val 50000"/>
            </a:avLst>
          </a:prstGeom>
          <a:noFill/>
          <a:ln w="9525" cap="flat" cmpd="sng">
            <a:solidFill>
              <a:srgbClr val="666666"/>
            </a:solidFill>
            <a:prstDash val="solid"/>
            <a:round/>
            <a:headEnd type="none" w="med" len="med"/>
            <a:tailEnd type="triangle" w="med" len="med"/>
          </a:ln>
        </p:spPr>
      </p:cxnSp>
      <p:cxnSp>
        <p:nvCxnSpPr>
          <p:cNvPr id="564" name="Google Shape;344;p16">
            <a:extLst>
              <a:ext uri="{FF2B5EF4-FFF2-40B4-BE49-F238E27FC236}">
                <a16:creationId xmlns:a16="http://schemas.microsoft.com/office/drawing/2014/main" id="{48FD6F6D-2FDE-4264-A5AD-2E31E52A9F54}"/>
              </a:ext>
            </a:extLst>
          </p:cNvPr>
          <p:cNvCxnSpPr>
            <a:cxnSpLocks/>
            <a:stCxn id="556" idx="6"/>
            <a:endCxn id="557" idx="2"/>
          </p:cNvCxnSpPr>
          <p:nvPr/>
        </p:nvCxnSpPr>
        <p:spPr>
          <a:xfrm flipV="1">
            <a:off x="7476131" y="2479658"/>
            <a:ext cx="1269636" cy="293809"/>
          </a:xfrm>
          <a:prstGeom prst="bentConnector3">
            <a:avLst>
              <a:gd name="adj1" fmla="val 50000"/>
            </a:avLst>
          </a:prstGeom>
          <a:noFill/>
          <a:ln w="9525" cap="flat" cmpd="sng">
            <a:solidFill>
              <a:srgbClr val="666666"/>
            </a:solidFill>
            <a:prstDash val="solid"/>
            <a:round/>
            <a:headEnd type="none" w="med" len="med"/>
            <a:tailEnd type="triangle" w="med" len="med"/>
          </a:ln>
        </p:spPr>
      </p:cxnSp>
      <p:cxnSp>
        <p:nvCxnSpPr>
          <p:cNvPr id="565" name="Google Shape;344;p16">
            <a:extLst>
              <a:ext uri="{FF2B5EF4-FFF2-40B4-BE49-F238E27FC236}">
                <a16:creationId xmlns:a16="http://schemas.microsoft.com/office/drawing/2014/main" id="{C54691FC-7427-4EB1-82D3-C1DDF7158952}"/>
              </a:ext>
            </a:extLst>
          </p:cNvPr>
          <p:cNvCxnSpPr>
            <a:cxnSpLocks/>
            <a:stCxn id="557" idx="6"/>
            <a:endCxn id="558" idx="2"/>
          </p:cNvCxnSpPr>
          <p:nvPr/>
        </p:nvCxnSpPr>
        <p:spPr>
          <a:xfrm flipV="1">
            <a:off x="9327953" y="2186304"/>
            <a:ext cx="1244151" cy="293354"/>
          </a:xfrm>
          <a:prstGeom prst="bentConnector3">
            <a:avLst>
              <a:gd name="adj1" fmla="val 50000"/>
            </a:avLst>
          </a:prstGeom>
          <a:noFill/>
          <a:ln w="9525" cap="flat" cmpd="sng">
            <a:solidFill>
              <a:srgbClr val="666666"/>
            </a:solidFill>
            <a:prstDash val="solid"/>
            <a:round/>
            <a:headEnd type="none" w="med" len="med"/>
            <a:tailEnd type="triangle" w="med" len="med"/>
          </a:ln>
        </p:spPr>
      </p:cxnSp>
      <p:cxnSp>
        <p:nvCxnSpPr>
          <p:cNvPr id="705" name="Google Shape;344;p16">
            <a:extLst>
              <a:ext uri="{FF2B5EF4-FFF2-40B4-BE49-F238E27FC236}">
                <a16:creationId xmlns:a16="http://schemas.microsoft.com/office/drawing/2014/main" id="{3CD8453C-32C5-49CD-3595-DADC7F42317B}"/>
              </a:ext>
            </a:extLst>
          </p:cNvPr>
          <p:cNvCxnSpPr>
            <a:cxnSpLocks/>
            <a:stCxn id="253" idx="6"/>
            <a:endCxn id="254" idx="2"/>
          </p:cNvCxnSpPr>
          <p:nvPr/>
        </p:nvCxnSpPr>
        <p:spPr>
          <a:xfrm flipV="1">
            <a:off x="3698527" y="3040272"/>
            <a:ext cx="1307629" cy="286672"/>
          </a:xfrm>
          <a:prstGeom prst="bentConnector3">
            <a:avLst>
              <a:gd name="adj1" fmla="val 50000"/>
            </a:avLst>
          </a:prstGeom>
          <a:noFill/>
          <a:ln w="9525" cap="flat" cmpd="sng">
            <a:solidFill>
              <a:srgbClr val="666666"/>
            </a:solidFill>
            <a:prstDash val="solid"/>
            <a:round/>
            <a:headEnd type="none" w="med" len="med"/>
            <a:tailEnd type="triangle" w="med" len="med"/>
          </a:ln>
        </p:spPr>
      </p:cxnSp>
    </p:spTree>
    <p:extLst>
      <p:ext uri="{BB962C8B-B14F-4D97-AF65-F5344CB8AC3E}">
        <p14:creationId xmlns:p14="http://schemas.microsoft.com/office/powerpoint/2010/main" val="28030636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Afbeelding 3">
            <a:extLst>
              <a:ext uri="{FF2B5EF4-FFF2-40B4-BE49-F238E27FC236}">
                <a16:creationId xmlns:a16="http://schemas.microsoft.com/office/drawing/2014/main" id="{57E0FA5B-ACFE-2480-D61F-97E148B92237}"/>
              </a:ext>
            </a:extLst>
          </p:cNvPr>
          <p:cNvPicPr>
            <a:picLocks noChangeAspect="1"/>
          </p:cNvPicPr>
          <p:nvPr/>
        </p:nvPicPr>
        <p:blipFill>
          <a:blip r:embed="rId3"/>
          <a:stretch>
            <a:fillRect/>
          </a:stretch>
        </p:blipFill>
        <p:spPr>
          <a:xfrm>
            <a:off x="4776787" y="2242457"/>
            <a:ext cx="2638425" cy="1828800"/>
          </a:xfrm>
          <a:prstGeom prst="rect">
            <a:avLst/>
          </a:prstGeom>
        </p:spPr>
      </p:pic>
      <p:sp>
        <p:nvSpPr>
          <p:cNvPr id="4" name="Text Placeholder 15">
            <a:extLst>
              <a:ext uri="{FF2B5EF4-FFF2-40B4-BE49-F238E27FC236}">
                <a16:creationId xmlns:a16="http://schemas.microsoft.com/office/drawing/2014/main" id="{27A36BE8-6225-DA7C-7F71-AE49AB3AF711}"/>
              </a:ext>
            </a:extLst>
          </p:cNvPr>
          <p:cNvSpPr txBox="1">
            <a:spLocks/>
          </p:cNvSpPr>
          <p:nvPr/>
        </p:nvSpPr>
        <p:spPr>
          <a:xfrm>
            <a:off x="1663690" y="22097"/>
            <a:ext cx="1475092" cy="369332"/>
          </a:xfrm>
          <a:prstGeom prst="rect">
            <a:avLst/>
          </a:prstGeom>
        </p:spPr>
        <p:txBody>
          <a:bodyPr/>
          <a:lstStyle>
            <a:lvl1pPr marL="0" indent="0" algn="l" defTabSz="914400" rtl="0" eaLnBrk="1" latinLnBrk="0" hangingPunct="1">
              <a:lnSpc>
                <a:spcPct val="90000"/>
              </a:lnSpc>
              <a:spcBef>
                <a:spcPts val="1000"/>
              </a:spcBef>
              <a:spcAft>
                <a:spcPts val="0"/>
              </a:spcAft>
              <a:buFont typeface="Arial" panose="020B0604020202020204" pitchFamily="34" charset="0"/>
              <a:buNone/>
              <a:defRPr sz="2400" u="none" kern="1200" baseline="0">
                <a:solidFill>
                  <a:schemeClr val="tx1"/>
                </a:solidFill>
                <a:uFill>
                  <a:solidFill>
                    <a:schemeClr val="accent1"/>
                  </a:solidFill>
                </a:uFill>
                <a:latin typeface="+mn-lt"/>
                <a:ea typeface="+mn-ea"/>
                <a:cs typeface="+mn-cs"/>
              </a:defRPr>
            </a:lvl1pPr>
            <a:lvl2pPr marL="360000" indent="-228600" algn="l" defTabSz="914400" rtl="0" eaLnBrk="1" latinLnBrk="0" hangingPunct="1">
              <a:lnSpc>
                <a:spcPct val="90000"/>
              </a:lnSpc>
              <a:spcBef>
                <a:spcPts val="500"/>
              </a:spcBef>
              <a:buClr>
                <a:schemeClr val="tx1"/>
              </a:buClr>
              <a:buSzPct val="100000"/>
              <a:buFont typeface="Wingdings" panose="05000000000000000000" pitchFamily="2" charset="2"/>
              <a:buChar char="§"/>
              <a:defRPr sz="2000" u="none" kern="1200" baseline="0">
                <a:solidFill>
                  <a:schemeClr val="tx1"/>
                </a:solidFill>
                <a:uFill>
                  <a:solidFill>
                    <a:schemeClr val="accent1"/>
                  </a:solidFill>
                </a:uFill>
                <a:latin typeface="+mn-lt"/>
                <a:ea typeface="+mn-ea"/>
                <a:cs typeface="+mn-cs"/>
              </a:defRPr>
            </a:lvl2pPr>
            <a:lvl3pPr marL="648000" indent="-228600" algn="l" defTabSz="914400" rtl="0" eaLnBrk="1" latinLnBrk="0" hangingPunct="1">
              <a:lnSpc>
                <a:spcPct val="90000"/>
              </a:lnSpc>
              <a:spcBef>
                <a:spcPts val="500"/>
              </a:spcBef>
              <a:buClr>
                <a:schemeClr val="tx2"/>
              </a:buClr>
              <a:buSzPct val="100000"/>
              <a:buFont typeface="Wingdings" panose="05000000000000000000" pitchFamily="2" charset="2"/>
              <a:buChar char="§"/>
              <a:defRPr sz="1800" b="0" u="none" kern="1200" baseline="0">
                <a:solidFill>
                  <a:schemeClr val="tx1"/>
                </a:solidFill>
                <a:uFill>
                  <a:solidFill>
                    <a:schemeClr val="accent3"/>
                  </a:solidFill>
                </a:uFill>
                <a:latin typeface="+mn-lt"/>
                <a:ea typeface="+mn-ea"/>
                <a:cs typeface="+mn-cs"/>
              </a:defRPr>
            </a:lvl3pPr>
            <a:lvl4pPr marL="936000" indent="-228600" algn="l" defTabSz="914400" rtl="0" eaLnBrk="1" latinLnBrk="0" hangingPunct="1">
              <a:lnSpc>
                <a:spcPct val="90000"/>
              </a:lnSpc>
              <a:spcBef>
                <a:spcPts val="500"/>
              </a:spcBef>
              <a:buClr>
                <a:schemeClr val="tx2"/>
              </a:buClr>
              <a:buSzPct val="100000"/>
              <a:buFont typeface="Wingdings" panose="05000000000000000000" pitchFamily="2" charset="2"/>
              <a:buChar char="§"/>
              <a:defRPr sz="1600" u="none" kern="1200" baseline="0">
                <a:solidFill>
                  <a:schemeClr val="tx1"/>
                </a:solidFill>
                <a:uFill>
                  <a:solidFill>
                    <a:schemeClr val="accent3"/>
                  </a:solidFill>
                </a:uFill>
                <a:latin typeface="+mn-lt"/>
                <a:ea typeface="+mn-ea"/>
                <a:cs typeface="+mn-cs"/>
              </a:defRPr>
            </a:lvl4pPr>
            <a:lvl5pPr marL="1224000" indent="-228600" algn="l" defTabSz="914400" rtl="0" eaLnBrk="1" latinLnBrk="0" hangingPunct="1">
              <a:lnSpc>
                <a:spcPct val="90000"/>
              </a:lnSpc>
              <a:spcBef>
                <a:spcPts val="500"/>
              </a:spcBef>
              <a:buClr>
                <a:schemeClr val="accent2"/>
              </a:buClr>
              <a:buSzPct val="100000"/>
              <a:buFont typeface="Wingdings" panose="05000000000000000000" pitchFamily="2" charset="2"/>
              <a:buChar char="§"/>
              <a:defRPr sz="1400" b="0" u="none" kern="1200" baseline="0">
                <a:solidFill>
                  <a:schemeClr val="tx1"/>
                </a:solidFill>
                <a:uFill>
                  <a:solidFill>
                    <a:schemeClr val="accent3"/>
                  </a:solidFill>
                </a:u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nl-BE" sz="2400" b="1" i="0" u="none" strike="noStrike" kern="1200" cap="none" spc="0" normalizeH="0" baseline="0" noProof="0" dirty="0">
                <a:ln>
                  <a:noFill/>
                </a:ln>
                <a:solidFill>
                  <a:srgbClr val="3C3D3C"/>
                </a:solidFill>
                <a:effectLst/>
                <a:uLnTx/>
                <a:uFill>
                  <a:solidFill>
                    <a:srgbClr val="FFEB00"/>
                  </a:solidFill>
                </a:uFill>
                <a:latin typeface="Flanders Art Sans Light"/>
                <a:ea typeface="+mn-ea"/>
                <a:cs typeface="+mn-cs"/>
              </a:rPr>
              <a:t>Jérôme H.</a:t>
            </a:r>
          </a:p>
        </p:txBody>
      </p:sp>
      <p:sp>
        <p:nvSpPr>
          <p:cNvPr id="7" name="Text Placeholder 17">
            <a:extLst>
              <a:ext uri="{FF2B5EF4-FFF2-40B4-BE49-F238E27FC236}">
                <a16:creationId xmlns:a16="http://schemas.microsoft.com/office/drawing/2014/main" id="{10FB5CA1-DAFE-D0D0-D713-0437F937CE2D}"/>
              </a:ext>
            </a:extLst>
          </p:cNvPr>
          <p:cNvSpPr txBox="1">
            <a:spLocks/>
          </p:cNvSpPr>
          <p:nvPr/>
        </p:nvSpPr>
        <p:spPr>
          <a:xfrm>
            <a:off x="6095999" y="0"/>
            <a:ext cx="1502828" cy="353901"/>
          </a:xfrm>
          <a:prstGeom prst="rect">
            <a:avLst/>
          </a:prstGeom>
        </p:spPr>
        <p:txBody>
          <a:bodyPr/>
          <a:lstStyle>
            <a:lvl1pPr marL="0" indent="0" algn="l" defTabSz="914400" rtl="0" eaLnBrk="1" latinLnBrk="0" hangingPunct="1">
              <a:lnSpc>
                <a:spcPct val="90000"/>
              </a:lnSpc>
              <a:spcBef>
                <a:spcPts val="1000"/>
              </a:spcBef>
              <a:spcAft>
                <a:spcPts val="0"/>
              </a:spcAft>
              <a:buFont typeface="Arial" panose="020B0604020202020204" pitchFamily="34" charset="0"/>
              <a:buNone/>
              <a:defRPr sz="2400" u="none" kern="1200" baseline="0">
                <a:solidFill>
                  <a:schemeClr val="tx1"/>
                </a:solidFill>
                <a:uFill>
                  <a:solidFill>
                    <a:schemeClr val="accent1"/>
                  </a:solidFill>
                </a:uFill>
                <a:latin typeface="+mn-lt"/>
                <a:ea typeface="+mn-ea"/>
                <a:cs typeface="+mn-cs"/>
              </a:defRPr>
            </a:lvl1pPr>
            <a:lvl2pPr marL="360000" indent="-228600" algn="l" defTabSz="914400" rtl="0" eaLnBrk="1" latinLnBrk="0" hangingPunct="1">
              <a:lnSpc>
                <a:spcPct val="90000"/>
              </a:lnSpc>
              <a:spcBef>
                <a:spcPts val="500"/>
              </a:spcBef>
              <a:buClr>
                <a:schemeClr val="tx1"/>
              </a:buClr>
              <a:buSzPct val="100000"/>
              <a:buFont typeface="Wingdings" panose="05000000000000000000" pitchFamily="2" charset="2"/>
              <a:buChar char="§"/>
              <a:defRPr sz="2000" u="none" kern="1200" baseline="0">
                <a:solidFill>
                  <a:schemeClr val="tx1"/>
                </a:solidFill>
                <a:uFill>
                  <a:solidFill>
                    <a:schemeClr val="accent1"/>
                  </a:solidFill>
                </a:uFill>
                <a:latin typeface="+mn-lt"/>
                <a:ea typeface="+mn-ea"/>
                <a:cs typeface="+mn-cs"/>
              </a:defRPr>
            </a:lvl2pPr>
            <a:lvl3pPr marL="648000" indent="-228600" algn="l" defTabSz="914400" rtl="0" eaLnBrk="1" latinLnBrk="0" hangingPunct="1">
              <a:lnSpc>
                <a:spcPct val="90000"/>
              </a:lnSpc>
              <a:spcBef>
                <a:spcPts val="500"/>
              </a:spcBef>
              <a:buClr>
                <a:schemeClr val="tx2"/>
              </a:buClr>
              <a:buSzPct val="100000"/>
              <a:buFont typeface="Wingdings" panose="05000000000000000000" pitchFamily="2" charset="2"/>
              <a:buChar char="§"/>
              <a:defRPr sz="1800" b="0" u="none" kern="1200" baseline="0">
                <a:solidFill>
                  <a:schemeClr val="tx1"/>
                </a:solidFill>
                <a:uFill>
                  <a:solidFill>
                    <a:schemeClr val="accent3"/>
                  </a:solidFill>
                </a:uFill>
                <a:latin typeface="+mn-lt"/>
                <a:ea typeface="+mn-ea"/>
                <a:cs typeface="+mn-cs"/>
              </a:defRPr>
            </a:lvl3pPr>
            <a:lvl4pPr marL="936000" indent="-228600" algn="l" defTabSz="914400" rtl="0" eaLnBrk="1" latinLnBrk="0" hangingPunct="1">
              <a:lnSpc>
                <a:spcPct val="90000"/>
              </a:lnSpc>
              <a:spcBef>
                <a:spcPts val="500"/>
              </a:spcBef>
              <a:buClr>
                <a:schemeClr val="tx2"/>
              </a:buClr>
              <a:buSzPct val="100000"/>
              <a:buFont typeface="Wingdings" panose="05000000000000000000" pitchFamily="2" charset="2"/>
              <a:buChar char="§"/>
              <a:defRPr sz="1600" u="none" kern="1200" baseline="0">
                <a:solidFill>
                  <a:schemeClr val="tx1"/>
                </a:solidFill>
                <a:uFill>
                  <a:solidFill>
                    <a:schemeClr val="accent3"/>
                  </a:solidFill>
                </a:uFill>
                <a:latin typeface="+mn-lt"/>
                <a:ea typeface="+mn-ea"/>
                <a:cs typeface="+mn-cs"/>
              </a:defRPr>
            </a:lvl4pPr>
            <a:lvl5pPr marL="1224000" indent="-228600" algn="l" defTabSz="914400" rtl="0" eaLnBrk="1" latinLnBrk="0" hangingPunct="1">
              <a:lnSpc>
                <a:spcPct val="90000"/>
              </a:lnSpc>
              <a:spcBef>
                <a:spcPts val="500"/>
              </a:spcBef>
              <a:buClr>
                <a:schemeClr val="accent2"/>
              </a:buClr>
              <a:buSzPct val="100000"/>
              <a:buFont typeface="Wingdings" panose="05000000000000000000" pitchFamily="2" charset="2"/>
              <a:buChar char="§"/>
              <a:defRPr sz="1400" b="0" u="none" kern="1200" baseline="0">
                <a:solidFill>
                  <a:schemeClr val="tx1"/>
                </a:solidFill>
                <a:uFill>
                  <a:solidFill>
                    <a:schemeClr val="accent3"/>
                  </a:solidFill>
                </a:u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nl-BE" sz="2400" b="1" i="0" u="none" strike="noStrike" kern="1200" cap="none" spc="0" normalizeH="0" baseline="0" noProof="0" dirty="0" err="1">
                <a:ln>
                  <a:noFill/>
                </a:ln>
                <a:solidFill>
                  <a:srgbClr val="3C3D3C"/>
                </a:solidFill>
                <a:effectLst/>
                <a:uLnTx/>
                <a:uFill>
                  <a:solidFill>
                    <a:srgbClr val="FFEB00"/>
                  </a:solidFill>
                </a:uFill>
                <a:latin typeface="Flanders Art Sans Light"/>
                <a:ea typeface="+mn-ea"/>
                <a:cs typeface="+mn-cs"/>
              </a:rPr>
              <a:t>Bieke</a:t>
            </a:r>
            <a:r>
              <a:rPr kumimoji="0" lang="nl-BE" sz="2400" b="1" i="0" u="none" strike="noStrike" kern="1200" cap="none" spc="0" normalizeH="0" baseline="0" noProof="0" dirty="0">
                <a:ln>
                  <a:noFill/>
                </a:ln>
                <a:solidFill>
                  <a:srgbClr val="3C3D3C"/>
                </a:solidFill>
                <a:effectLst/>
                <a:uLnTx/>
                <a:uFill>
                  <a:solidFill>
                    <a:srgbClr val="FFEB00"/>
                  </a:solidFill>
                </a:uFill>
                <a:latin typeface="Flanders Art Sans Light"/>
                <a:ea typeface="+mn-ea"/>
                <a:cs typeface="+mn-cs"/>
              </a:rPr>
              <a:t> T.</a:t>
            </a:r>
          </a:p>
        </p:txBody>
      </p:sp>
      <p:sp>
        <p:nvSpPr>
          <p:cNvPr id="33" name="Text Placeholder 17">
            <a:extLst>
              <a:ext uri="{FF2B5EF4-FFF2-40B4-BE49-F238E27FC236}">
                <a16:creationId xmlns:a16="http://schemas.microsoft.com/office/drawing/2014/main" id="{79D40D82-2DA8-E441-5E06-9A0408E34E74}"/>
              </a:ext>
            </a:extLst>
          </p:cNvPr>
          <p:cNvSpPr txBox="1">
            <a:spLocks/>
          </p:cNvSpPr>
          <p:nvPr/>
        </p:nvSpPr>
        <p:spPr>
          <a:xfrm>
            <a:off x="8215749" y="211578"/>
            <a:ext cx="1720512" cy="447990"/>
          </a:xfrm>
          <a:prstGeom prst="rect">
            <a:avLst/>
          </a:prstGeom>
        </p:spPr>
        <p:txBody>
          <a:bodyPr/>
          <a:lstStyle>
            <a:lvl1pPr marL="0" indent="0" algn="l" defTabSz="914400" rtl="0" eaLnBrk="1" latinLnBrk="0" hangingPunct="1">
              <a:lnSpc>
                <a:spcPct val="90000"/>
              </a:lnSpc>
              <a:spcBef>
                <a:spcPts val="1000"/>
              </a:spcBef>
              <a:spcAft>
                <a:spcPts val="0"/>
              </a:spcAft>
              <a:buFont typeface="Arial" panose="020B0604020202020204" pitchFamily="34" charset="0"/>
              <a:buNone/>
              <a:defRPr sz="2400" u="none" kern="1200" baseline="0">
                <a:solidFill>
                  <a:schemeClr val="tx1"/>
                </a:solidFill>
                <a:uFill>
                  <a:solidFill>
                    <a:schemeClr val="accent1"/>
                  </a:solidFill>
                </a:uFill>
                <a:latin typeface="+mn-lt"/>
                <a:ea typeface="+mn-ea"/>
                <a:cs typeface="+mn-cs"/>
              </a:defRPr>
            </a:lvl1pPr>
            <a:lvl2pPr marL="360000" indent="-228600" algn="l" defTabSz="914400" rtl="0" eaLnBrk="1" latinLnBrk="0" hangingPunct="1">
              <a:lnSpc>
                <a:spcPct val="90000"/>
              </a:lnSpc>
              <a:spcBef>
                <a:spcPts val="500"/>
              </a:spcBef>
              <a:buClr>
                <a:schemeClr val="tx1"/>
              </a:buClr>
              <a:buSzPct val="100000"/>
              <a:buFont typeface="Wingdings" panose="05000000000000000000" pitchFamily="2" charset="2"/>
              <a:buChar char="§"/>
              <a:defRPr sz="2000" u="none" kern="1200" baseline="0">
                <a:solidFill>
                  <a:schemeClr val="tx1"/>
                </a:solidFill>
                <a:uFill>
                  <a:solidFill>
                    <a:schemeClr val="accent1"/>
                  </a:solidFill>
                </a:uFill>
                <a:latin typeface="+mn-lt"/>
                <a:ea typeface="+mn-ea"/>
                <a:cs typeface="+mn-cs"/>
              </a:defRPr>
            </a:lvl2pPr>
            <a:lvl3pPr marL="648000" indent="-228600" algn="l" defTabSz="914400" rtl="0" eaLnBrk="1" latinLnBrk="0" hangingPunct="1">
              <a:lnSpc>
                <a:spcPct val="90000"/>
              </a:lnSpc>
              <a:spcBef>
                <a:spcPts val="500"/>
              </a:spcBef>
              <a:buClr>
                <a:schemeClr val="tx2"/>
              </a:buClr>
              <a:buSzPct val="100000"/>
              <a:buFont typeface="Wingdings" panose="05000000000000000000" pitchFamily="2" charset="2"/>
              <a:buChar char="§"/>
              <a:defRPr sz="1800" b="0" u="none" kern="1200" baseline="0">
                <a:solidFill>
                  <a:schemeClr val="tx1"/>
                </a:solidFill>
                <a:uFill>
                  <a:solidFill>
                    <a:schemeClr val="accent3"/>
                  </a:solidFill>
                </a:uFill>
                <a:latin typeface="+mn-lt"/>
                <a:ea typeface="+mn-ea"/>
                <a:cs typeface="+mn-cs"/>
              </a:defRPr>
            </a:lvl3pPr>
            <a:lvl4pPr marL="936000" indent="-228600" algn="l" defTabSz="914400" rtl="0" eaLnBrk="1" latinLnBrk="0" hangingPunct="1">
              <a:lnSpc>
                <a:spcPct val="90000"/>
              </a:lnSpc>
              <a:spcBef>
                <a:spcPts val="500"/>
              </a:spcBef>
              <a:buClr>
                <a:schemeClr val="tx2"/>
              </a:buClr>
              <a:buSzPct val="100000"/>
              <a:buFont typeface="Wingdings" panose="05000000000000000000" pitchFamily="2" charset="2"/>
              <a:buChar char="§"/>
              <a:defRPr sz="1600" u="none" kern="1200" baseline="0">
                <a:solidFill>
                  <a:schemeClr val="tx1"/>
                </a:solidFill>
                <a:uFill>
                  <a:solidFill>
                    <a:schemeClr val="accent3"/>
                  </a:solidFill>
                </a:uFill>
                <a:latin typeface="+mn-lt"/>
                <a:ea typeface="+mn-ea"/>
                <a:cs typeface="+mn-cs"/>
              </a:defRPr>
            </a:lvl4pPr>
            <a:lvl5pPr marL="1224000" indent="-228600" algn="l" defTabSz="914400" rtl="0" eaLnBrk="1" latinLnBrk="0" hangingPunct="1">
              <a:lnSpc>
                <a:spcPct val="90000"/>
              </a:lnSpc>
              <a:spcBef>
                <a:spcPts val="500"/>
              </a:spcBef>
              <a:buClr>
                <a:schemeClr val="accent2"/>
              </a:buClr>
              <a:buSzPct val="100000"/>
              <a:buFont typeface="Wingdings" panose="05000000000000000000" pitchFamily="2" charset="2"/>
              <a:buChar char="§"/>
              <a:defRPr sz="1400" b="0" u="none" kern="1200" baseline="0">
                <a:solidFill>
                  <a:schemeClr val="tx1"/>
                </a:solidFill>
                <a:uFill>
                  <a:solidFill>
                    <a:schemeClr val="accent3"/>
                  </a:solidFill>
                </a:u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nl-BE" sz="2400" b="1" i="0" u="none" strike="noStrike" kern="1200" cap="none" spc="0" normalizeH="0" baseline="0" noProof="0">
                <a:ln>
                  <a:noFill/>
                </a:ln>
                <a:solidFill>
                  <a:srgbClr val="3C3D3C"/>
                </a:solidFill>
                <a:effectLst/>
                <a:uLnTx/>
                <a:uFill>
                  <a:solidFill>
                    <a:srgbClr val="FFEB00"/>
                  </a:solidFill>
                </a:uFill>
                <a:latin typeface="Flanders Art Sans Light"/>
                <a:ea typeface="+mn-ea"/>
                <a:cs typeface="+mn-cs"/>
              </a:rPr>
              <a:t>Cynthia D.</a:t>
            </a:r>
          </a:p>
        </p:txBody>
      </p:sp>
      <p:sp>
        <p:nvSpPr>
          <p:cNvPr id="47" name="Text Placeholder 15">
            <a:extLst>
              <a:ext uri="{FF2B5EF4-FFF2-40B4-BE49-F238E27FC236}">
                <a16:creationId xmlns:a16="http://schemas.microsoft.com/office/drawing/2014/main" id="{EA931D4F-7125-C4B1-5611-5DBFBA7ED858}"/>
              </a:ext>
            </a:extLst>
          </p:cNvPr>
          <p:cNvSpPr txBox="1">
            <a:spLocks/>
          </p:cNvSpPr>
          <p:nvPr/>
        </p:nvSpPr>
        <p:spPr>
          <a:xfrm>
            <a:off x="10392664" y="2975680"/>
            <a:ext cx="1255054" cy="489187"/>
          </a:xfrm>
          <a:prstGeom prst="rect">
            <a:avLst/>
          </a:prstGeom>
        </p:spPr>
        <p:txBody>
          <a:bodyPr/>
          <a:lstStyle>
            <a:lvl1pPr marL="0" indent="0" algn="l" defTabSz="914400" rtl="0" eaLnBrk="1" latinLnBrk="0" hangingPunct="1">
              <a:lnSpc>
                <a:spcPct val="90000"/>
              </a:lnSpc>
              <a:spcBef>
                <a:spcPts val="1000"/>
              </a:spcBef>
              <a:spcAft>
                <a:spcPts val="0"/>
              </a:spcAft>
              <a:buFont typeface="Arial" panose="020B0604020202020204" pitchFamily="34" charset="0"/>
              <a:buNone/>
              <a:defRPr sz="2400" u="none" kern="1200" baseline="0">
                <a:solidFill>
                  <a:schemeClr val="tx1"/>
                </a:solidFill>
                <a:uFill>
                  <a:solidFill>
                    <a:schemeClr val="accent1"/>
                  </a:solidFill>
                </a:uFill>
                <a:latin typeface="+mn-lt"/>
                <a:ea typeface="+mn-ea"/>
                <a:cs typeface="+mn-cs"/>
              </a:defRPr>
            </a:lvl1pPr>
            <a:lvl2pPr marL="360000" indent="-228600" algn="l" defTabSz="914400" rtl="0" eaLnBrk="1" latinLnBrk="0" hangingPunct="1">
              <a:lnSpc>
                <a:spcPct val="90000"/>
              </a:lnSpc>
              <a:spcBef>
                <a:spcPts val="500"/>
              </a:spcBef>
              <a:buClr>
                <a:schemeClr val="tx1"/>
              </a:buClr>
              <a:buSzPct val="100000"/>
              <a:buFont typeface="Wingdings" panose="05000000000000000000" pitchFamily="2" charset="2"/>
              <a:buChar char="§"/>
              <a:defRPr sz="2000" u="none" kern="1200" baseline="0">
                <a:solidFill>
                  <a:schemeClr val="tx1"/>
                </a:solidFill>
                <a:uFill>
                  <a:solidFill>
                    <a:schemeClr val="accent1"/>
                  </a:solidFill>
                </a:uFill>
                <a:latin typeface="+mn-lt"/>
                <a:ea typeface="+mn-ea"/>
                <a:cs typeface="+mn-cs"/>
              </a:defRPr>
            </a:lvl2pPr>
            <a:lvl3pPr marL="648000" indent="-228600" algn="l" defTabSz="914400" rtl="0" eaLnBrk="1" latinLnBrk="0" hangingPunct="1">
              <a:lnSpc>
                <a:spcPct val="90000"/>
              </a:lnSpc>
              <a:spcBef>
                <a:spcPts val="500"/>
              </a:spcBef>
              <a:buClr>
                <a:schemeClr val="tx2"/>
              </a:buClr>
              <a:buSzPct val="100000"/>
              <a:buFont typeface="Wingdings" panose="05000000000000000000" pitchFamily="2" charset="2"/>
              <a:buChar char="§"/>
              <a:defRPr sz="1800" b="0" u="none" kern="1200" baseline="0">
                <a:solidFill>
                  <a:schemeClr val="tx1"/>
                </a:solidFill>
                <a:uFill>
                  <a:solidFill>
                    <a:schemeClr val="accent3"/>
                  </a:solidFill>
                </a:uFill>
                <a:latin typeface="+mn-lt"/>
                <a:ea typeface="+mn-ea"/>
                <a:cs typeface="+mn-cs"/>
              </a:defRPr>
            </a:lvl3pPr>
            <a:lvl4pPr marL="936000" indent="-228600" algn="l" defTabSz="914400" rtl="0" eaLnBrk="1" latinLnBrk="0" hangingPunct="1">
              <a:lnSpc>
                <a:spcPct val="90000"/>
              </a:lnSpc>
              <a:spcBef>
                <a:spcPts val="500"/>
              </a:spcBef>
              <a:buClr>
                <a:schemeClr val="tx2"/>
              </a:buClr>
              <a:buSzPct val="100000"/>
              <a:buFont typeface="Wingdings" panose="05000000000000000000" pitchFamily="2" charset="2"/>
              <a:buChar char="§"/>
              <a:defRPr sz="1600" u="none" kern="1200" baseline="0">
                <a:solidFill>
                  <a:schemeClr val="tx1"/>
                </a:solidFill>
                <a:uFill>
                  <a:solidFill>
                    <a:schemeClr val="accent3"/>
                  </a:solidFill>
                </a:uFill>
                <a:latin typeface="+mn-lt"/>
                <a:ea typeface="+mn-ea"/>
                <a:cs typeface="+mn-cs"/>
              </a:defRPr>
            </a:lvl4pPr>
            <a:lvl5pPr marL="1224000" indent="-228600" algn="l" defTabSz="914400" rtl="0" eaLnBrk="1" latinLnBrk="0" hangingPunct="1">
              <a:lnSpc>
                <a:spcPct val="90000"/>
              </a:lnSpc>
              <a:spcBef>
                <a:spcPts val="500"/>
              </a:spcBef>
              <a:buClr>
                <a:schemeClr val="accent2"/>
              </a:buClr>
              <a:buSzPct val="100000"/>
              <a:buFont typeface="Wingdings" panose="05000000000000000000" pitchFamily="2" charset="2"/>
              <a:buChar char="§"/>
              <a:defRPr sz="1400" b="0" u="none" kern="1200" baseline="0">
                <a:solidFill>
                  <a:schemeClr val="tx1"/>
                </a:solidFill>
                <a:uFill>
                  <a:solidFill>
                    <a:schemeClr val="accent3"/>
                  </a:solidFill>
                </a:u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nl-NL" sz="2400" b="1" i="0" u="none" strike="noStrike" kern="1200" cap="none" spc="0" normalizeH="0" baseline="0" noProof="0" dirty="0">
                <a:ln>
                  <a:noFill/>
                </a:ln>
                <a:solidFill>
                  <a:srgbClr val="3C3D3C"/>
                </a:solidFill>
                <a:effectLst/>
                <a:uLnTx/>
                <a:uFill>
                  <a:solidFill>
                    <a:srgbClr val="FFEB00"/>
                  </a:solidFill>
                </a:uFill>
                <a:latin typeface="Flanders Art Sans Light"/>
                <a:ea typeface="+mn-ea"/>
                <a:cs typeface="+mn-cs"/>
              </a:rPr>
              <a:t>Ludo D</a:t>
            </a:r>
            <a:r>
              <a:rPr kumimoji="0" lang="nl-BE" sz="2400" b="1" i="0" u="none" strike="noStrike" kern="1200" cap="none" spc="0" normalizeH="0" baseline="0" noProof="0" dirty="0">
                <a:ln>
                  <a:noFill/>
                </a:ln>
                <a:solidFill>
                  <a:srgbClr val="3C3D3C"/>
                </a:solidFill>
                <a:effectLst/>
                <a:uLnTx/>
                <a:uFill>
                  <a:solidFill>
                    <a:srgbClr val="FFEB00"/>
                  </a:solidFill>
                </a:uFill>
                <a:latin typeface="Flanders Art Sans Light"/>
                <a:ea typeface="+mn-ea"/>
                <a:cs typeface="+mn-cs"/>
              </a:rPr>
              <a:t>.</a:t>
            </a:r>
          </a:p>
        </p:txBody>
      </p:sp>
      <p:cxnSp>
        <p:nvCxnSpPr>
          <p:cNvPr id="59" name="Rechte verbindingslijn met pijl 58">
            <a:extLst>
              <a:ext uri="{FF2B5EF4-FFF2-40B4-BE49-F238E27FC236}">
                <a16:creationId xmlns:a16="http://schemas.microsoft.com/office/drawing/2014/main" id="{4DF6FDB5-488F-7092-2F2B-9D264A68B2AB}"/>
              </a:ext>
            </a:extLst>
          </p:cNvPr>
          <p:cNvCxnSpPr>
            <a:cxnSpLocks/>
            <a:stCxn id="32" idx="3"/>
          </p:cNvCxnSpPr>
          <p:nvPr/>
        </p:nvCxnSpPr>
        <p:spPr>
          <a:xfrm>
            <a:off x="3166038" y="1278151"/>
            <a:ext cx="2071802" cy="1528546"/>
          </a:xfrm>
          <a:prstGeom prst="straightConnector1">
            <a:avLst/>
          </a:prstGeom>
          <a:ln w="41275" cap="rnd">
            <a:solidFill>
              <a:schemeClr val="tx2"/>
            </a:solidFill>
            <a:round/>
            <a:tailEnd type="triangle"/>
          </a:ln>
        </p:spPr>
        <p:style>
          <a:lnRef idx="1">
            <a:schemeClr val="accent1"/>
          </a:lnRef>
          <a:fillRef idx="0">
            <a:schemeClr val="accent1"/>
          </a:fillRef>
          <a:effectRef idx="0">
            <a:schemeClr val="accent1"/>
          </a:effectRef>
          <a:fontRef idx="minor">
            <a:schemeClr val="tx1"/>
          </a:fontRef>
        </p:style>
      </p:cxnSp>
      <p:cxnSp>
        <p:nvCxnSpPr>
          <p:cNvPr id="63" name="Rechte verbindingslijn met pijl 62">
            <a:extLst>
              <a:ext uri="{FF2B5EF4-FFF2-40B4-BE49-F238E27FC236}">
                <a16:creationId xmlns:a16="http://schemas.microsoft.com/office/drawing/2014/main" id="{375EF2A9-A951-3416-CB1F-5F7AA347EFD4}"/>
              </a:ext>
            </a:extLst>
          </p:cNvPr>
          <p:cNvCxnSpPr>
            <a:cxnSpLocks/>
          </p:cNvCxnSpPr>
          <p:nvPr/>
        </p:nvCxnSpPr>
        <p:spPr>
          <a:xfrm flipV="1">
            <a:off x="2343705" y="3069768"/>
            <a:ext cx="2921348" cy="733860"/>
          </a:xfrm>
          <a:prstGeom prst="straightConnector1">
            <a:avLst/>
          </a:prstGeom>
          <a:ln w="41275" cap="rnd">
            <a:solidFill>
              <a:schemeClr val="tx2"/>
            </a:solidFill>
            <a:round/>
            <a:tailEnd type="triangle"/>
          </a:ln>
        </p:spPr>
        <p:style>
          <a:lnRef idx="1">
            <a:schemeClr val="accent1"/>
          </a:lnRef>
          <a:fillRef idx="0">
            <a:schemeClr val="accent1"/>
          </a:fillRef>
          <a:effectRef idx="0">
            <a:schemeClr val="accent1"/>
          </a:effectRef>
          <a:fontRef idx="minor">
            <a:schemeClr val="tx1"/>
          </a:fontRef>
        </p:style>
      </p:cxnSp>
      <p:cxnSp>
        <p:nvCxnSpPr>
          <p:cNvPr id="64" name="Rechte verbindingslijn met pijl 63">
            <a:extLst>
              <a:ext uri="{FF2B5EF4-FFF2-40B4-BE49-F238E27FC236}">
                <a16:creationId xmlns:a16="http://schemas.microsoft.com/office/drawing/2014/main" id="{AD188C01-2E2E-9976-D8B1-64B16569F8F5}"/>
              </a:ext>
            </a:extLst>
          </p:cNvPr>
          <p:cNvCxnSpPr>
            <a:cxnSpLocks/>
          </p:cNvCxnSpPr>
          <p:nvPr/>
        </p:nvCxnSpPr>
        <p:spPr>
          <a:xfrm>
            <a:off x="5755154" y="2030290"/>
            <a:ext cx="107039" cy="379184"/>
          </a:xfrm>
          <a:prstGeom prst="straightConnector1">
            <a:avLst/>
          </a:prstGeom>
          <a:ln w="41275" cap="rnd">
            <a:solidFill>
              <a:schemeClr val="tx2"/>
            </a:solidFill>
            <a:round/>
            <a:tailEnd type="triangle"/>
          </a:ln>
        </p:spPr>
        <p:style>
          <a:lnRef idx="1">
            <a:schemeClr val="accent1"/>
          </a:lnRef>
          <a:fillRef idx="0">
            <a:schemeClr val="accent1"/>
          </a:fillRef>
          <a:effectRef idx="0">
            <a:schemeClr val="accent1"/>
          </a:effectRef>
          <a:fontRef idx="minor">
            <a:schemeClr val="tx1"/>
          </a:fontRef>
        </p:style>
      </p:cxnSp>
      <p:cxnSp>
        <p:nvCxnSpPr>
          <p:cNvPr id="65" name="Rechte verbindingslijn met pijl 64">
            <a:extLst>
              <a:ext uri="{FF2B5EF4-FFF2-40B4-BE49-F238E27FC236}">
                <a16:creationId xmlns:a16="http://schemas.microsoft.com/office/drawing/2014/main" id="{688BF0FB-053D-09B6-11B5-4EFBA4F8B3CD}"/>
              </a:ext>
            </a:extLst>
          </p:cNvPr>
          <p:cNvCxnSpPr>
            <a:cxnSpLocks/>
          </p:cNvCxnSpPr>
          <p:nvPr/>
        </p:nvCxnSpPr>
        <p:spPr>
          <a:xfrm flipV="1">
            <a:off x="3852909" y="3836550"/>
            <a:ext cx="923878" cy="930670"/>
          </a:xfrm>
          <a:prstGeom prst="straightConnector1">
            <a:avLst/>
          </a:prstGeom>
          <a:ln w="41275" cap="rnd">
            <a:solidFill>
              <a:schemeClr val="tx2"/>
            </a:solidFill>
            <a:round/>
            <a:tailEnd type="triangle"/>
          </a:ln>
        </p:spPr>
        <p:style>
          <a:lnRef idx="1">
            <a:schemeClr val="accent1"/>
          </a:lnRef>
          <a:fillRef idx="0">
            <a:schemeClr val="accent1"/>
          </a:fillRef>
          <a:effectRef idx="0">
            <a:schemeClr val="accent1"/>
          </a:effectRef>
          <a:fontRef idx="minor">
            <a:schemeClr val="tx1"/>
          </a:fontRef>
        </p:style>
      </p:cxnSp>
      <p:cxnSp>
        <p:nvCxnSpPr>
          <p:cNvPr id="66" name="Rechte verbindingslijn met pijl 65">
            <a:extLst>
              <a:ext uri="{FF2B5EF4-FFF2-40B4-BE49-F238E27FC236}">
                <a16:creationId xmlns:a16="http://schemas.microsoft.com/office/drawing/2014/main" id="{B39DA55B-6CDB-CC38-4D84-49509F2288C0}"/>
              </a:ext>
            </a:extLst>
          </p:cNvPr>
          <p:cNvCxnSpPr>
            <a:cxnSpLocks/>
          </p:cNvCxnSpPr>
          <p:nvPr/>
        </p:nvCxnSpPr>
        <p:spPr>
          <a:xfrm flipH="1" flipV="1">
            <a:off x="6932925" y="3993105"/>
            <a:ext cx="694451" cy="560959"/>
          </a:xfrm>
          <a:prstGeom prst="straightConnector1">
            <a:avLst/>
          </a:prstGeom>
          <a:ln w="41275" cap="rnd">
            <a:solidFill>
              <a:schemeClr val="tx2"/>
            </a:solidFill>
            <a:round/>
            <a:tailEnd type="triangle"/>
          </a:ln>
        </p:spPr>
        <p:style>
          <a:lnRef idx="1">
            <a:schemeClr val="accent1"/>
          </a:lnRef>
          <a:fillRef idx="0">
            <a:schemeClr val="accent1"/>
          </a:fillRef>
          <a:effectRef idx="0">
            <a:schemeClr val="accent1"/>
          </a:effectRef>
          <a:fontRef idx="minor">
            <a:schemeClr val="tx1"/>
          </a:fontRef>
        </p:style>
      </p:cxnSp>
      <p:cxnSp>
        <p:nvCxnSpPr>
          <p:cNvPr id="70" name="Rechte verbindingslijn met pijl 69">
            <a:extLst>
              <a:ext uri="{FF2B5EF4-FFF2-40B4-BE49-F238E27FC236}">
                <a16:creationId xmlns:a16="http://schemas.microsoft.com/office/drawing/2014/main" id="{F2E0C547-9499-0340-F331-0505AB7165DB}"/>
              </a:ext>
            </a:extLst>
          </p:cNvPr>
          <p:cNvCxnSpPr>
            <a:cxnSpLocks/>
          </p:cNvCxnSpPr>
          <p:nvPr/>
        </p:nvCxnSpPr>
        <p:spPr>
          <a:xfrm flipH="1" flipV="1">
            <a:off x="6943269" y="2797623"/>
            <a:ext cx="3364513" cy="983226"/>
          </a:xfrm>
          <a:prstGeom prst="straightConnector1">
            <a:avLst/>
          </a:prstGeom>
          <a:ln w="41275" cap="rnd">
            <a:solidFill>
              <a:schemeClr val="tx2"/>
            </a:solidFill>
            <a:round/>
            <a:tailEnd type="triangle"/>
          </a:ln>
        </p:spPr>
        <p:style>
          <a:lnRef idx="1">
            <a:schemeClr val="accent1"/>
          </a:lnRef>
          <a:fillRef idx="0">
            <a:schemeClr val="accent1"/>
          </a:fillRef>
          <a:effectRef idx="0">
            <a:schemeClr val="accent1"/>
          </a:effectRef>
          <a:fontRef idx="minor">
            <a:schemeClr val="tx1"/>
          </a:fontRef>
        </p:style>
      </p:cxnSp>
      <p:cxnSp>
        <p:nvCxnSpPr>
          <p:cNvPr id="71" name="Rechte verbindingslijn met pijl 70">
            <a:extLst>
              <a:ext uri="{FF2B5EF4-FFF2-40B4-BE49-F238E27FC236}">
                <a16:creationId xmlns:a16="http://schemas.microsoft.com/office/drawing/2014/main" id="{5B6F05F3-DC11-A72E-748F-4BF67481E793}"/>
              </a:ext>
            </a:extLst>
          </p:cNvPr>
          <p:cNvCxnSpPr>
            <a:cxnSpLocks/>
          </p:cNvCxnSpPr>
          <p:nvPr/>
        </p:nvCxnSpPr>
        <p:spPr>
          <a:xfrm flipH="1">
            <a:off x="6906981" y="1366153"/>
            <a:ext cx="1398816" cy="923469"/>
          </a:xfrm>
          <a:prstGeom prst="straightConnector1">
            <a:avLst/>
          </a:prstGeom>
          <a:ln w="41275" cap="rnd">
            <a:solidFill>
              <a:schemeClr val="tx2"/>
            </a:solidFill>
            <a:round/>
            <a:tailEnd type="triangle"/>
          </a:ln>
        </p:spPr>
        <p:style>
          <a:lnRef idx="1">
            <a:schemeClr val="accent1"/>
          </a:lnRef>
          <a:fillRef idx="0">
            <a:schemeClr val="accent1"/>
          </a:fillRef>
          <a:effectRef idx="0">
            <a:schemeClr val="accent1"/>
          </a:effectRef>
          <a:fontRef idx="minor">
            <a:schemeClr val="tx1"/>
          </a:fontRef>
        </p:style>
      </p:cxnSp>
      <p:sp>
        <p:nvSpPr>
          <p:cNvPr id="10" name="Text Placeholder 39">
            <a:extLst>
              <a:ext uri="{FF2B5EF4-FFF2-40B4-BE49-F238E27FC236}">
                <a16:creationId xmlns:a16="http://schemas.microsoft.com/office/drawing/2014/main" id="{0C7ACA50-E8C3-98EB-2853-B1D95378B6D4}"/>
              </a:ext>
            </a:extLst>
          </p:cNvPr>
          <p:cNvSpPr txBox="1">
            <a:spLocks/>
          </p:cNvSpPr>
          <p:nvPr/>
        </p:nvSpPr>
        <p:spPr>
          <a:xfrm>
            <a:off x="4879832" y="4310653"/>
            <a:ext cx="1436424" cy="486821"/>
          </a:xfrm>
          <a:prstGeom prst="rect">
            <a:avLst/>
          </a:prstGeom>
        </p:spPr>
        <p:txBody>
          <a:bodyPr/>
          <a:lstStyle>
            <a:lvl1pPr marL="0" indent="0" algn="l" defTabSz="914400" rtl="0" eaLnBrk="1" latinLnBrk="0" hangingPunct="1">
              <a:lnSpc>
                <a:spcPct val="90000"/>
              </a:lnSpc>
              <a:spcBef>
                <a:spcPts val="1000"/>
              </a:spcBef>
              <a:spcAft>
                <a:spcPts val="0"/>
              </a:spcAft>
              <a:buFont typeface="Arial" panose="020B0604020202020204" pitchFamily="34" charset="0"/>
              <a:buNone/>
              <a:defRPr sz="2400" u="none" kern="1200" baseline="0">
                <a:solidFill>
                  <a:schemeClr val="tx1"/>
                </a:solidFill>
                <a:uFill>
                  <a:solidFill>
                    <a:schemeClr val="accent1"/>
                  </a:solidFill>
                </a:uFill>
                <a:latin typeface="+mn-lt"/>
                <a:ea typeface="+mn-ea"/>
                <a:cs typeface="+mn-cs"/>
              </a:defRPr>
            </a:lvl1pPr>
            <a:lvl2pPr marL="360000" indent="-228600" algn="l" defTabSz="914400" rtl="0" eaLnBrk="1" latinLnBrk="0" hangingPunct="1">
              <a:lnSpc>
                <a:spcPct val="90000"/>
              </a:lnSpc>
              <a:spcBef>
                <a:spcPts val="500"/>
              </a:spcBef>
              <a:buClr>
                <a:schemeClr val="tx1"/>
              </a:buClr>
              <a:buSzPct val="100000"/>
              <a:buFont typeface="Wingdings" panose="05000000000000000000" pitchFamily="2" charset="2"/>
              <a:buChar char="§"/>
              <a:defRPr sz="2000" u="none" kern="1200" baseline="0">
                <a:solidFill>
                  <a:schemeClr val="tx1"/>
                </a:solidFill>
                <a:uFill>
                  <a:solidFill>
                    <a:schemeClr val="accent1"/>
                  </a:solidFill>
                </a:uFill>
                <a:latin typeface="+mn-lt"/>
                <a:ea typeface="+mn-ea"/>
                <a:cs typeface="+mn-cs"/>
              </a:defRPr>
            </a:lvl2pPr>
            <a:lvl3pPr marL="648000" indent="-228600" algn="l" defTabSz="914400" rtl="0" eaLnBrk="1" latinLnBrk="0" hangingPunct="1">
              <a:lnSpc>
                <a:spcPct val="90000"/>
              </a:lnSpc>
              <a:spcBef>
                <a:spcPts val="500"/>
              </a:spcBef>
              <a:buClr>
                <a:schemeClr val="tx2"/>
              </a:buClr>
              <a:buSzPct val="100000"/>
              <a:buFont typeface="Wingdings" panose="05000000000000000000" pitchFamily="2" charset="2"/>
              <a:buChar char="§"/>
              <a:defRPr sz="1800" b="0" u="none" kern="1200" baseline="0">
                <a:solidFill>
                  <a:schemeClr val="tx1"/>
                </a:solidFill>
                <a:uFill>
                  <a:solidFill>
                    <a:schemeClr val="accent3"/>
                  </a:solidFill>
                </a:uFill>
                <a:latin typeface="+mn-lt"/>
                <a:ea typeface="+mn-ea"/>
                <a:cs typeface="+mn-cs"/>
              </a:defRPr>
            </a:lvl3pPr>
            <a:lvl4pPr marL="936000" indent="-228600" algn="l" defTabSz="914400" rtl="0" eaLnBrk="1" latinLnBrk="0" hangingPunct="1">
              <a:lnSpc>
                <a:spcPct val="90000"/>
              </a:lnSpc>
              <a:spcBef>
                <a:spcPts val="500"/>
              </a:spcBef>
              <a:buClr>
                <a:schemeClr val="tx2"/>
              </a:buClr>
              <a:buSzPct val="100000"/>
              <a:buFont typeface="Wingdings" panose="05000000000000000000" pitchFamily="2" charset="2"/>
              <a:buChar char="§"/>
              <a:defRPr sz="1600" u="none" kern="1200" baseline="0">
                <a:solidFill>
                  <a:schemeClr val="tx1"/>
                </a:solidFill>
                <a:uFill>
                  <a:solidFill>
                    <a:schemeClr val="accent3"/>
                  </a:solidFill>
                </a:uFill>
                <a:latin typeface="+mn-lt"/>
                <a:ea typeface="+mn-ea"/>
                <a:cs typeface="+mn-cs"/>
              </a:defRPr>
            </a:lvl4pPr>
            <a:lvl5pPr marL="1224000" indent="-228600" algn="l" defTabSz="914400" rtl="0" eaLnBrk="1" latinLnBrk="0" hangingPunct="1">
              <a:lnSpc>
                <a:spcPct val="90000"/>
              </a:lnSpc>
              <a:spcBef>
                <a:spcPts val="500"/>
              </a:spcBef>
              <a:buClr>
                <a:schemeClr val="accent2"/>
              </a:buClr>
              <a:buSzPct val="100000"/>
              <a:buFont typeface="Wingdings" panose="05000000000000000000" pitchFamily="2" charset="2"/>
              <a:buChar char="§"/>
              <a:defRPr sz="1400" b="0" u="none" kern="1200" baseline="0">
                <a:solidFill>
                  <a:schemeClr val="tx1"/>
                </a:solidFill>
                <a:uFill>
                  <a:solidFill>
                    <a:schemeClr val="accent3"/>
                  </a:solidFill>
                </a:u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nl-BE" sz="2400" b="1" i="0" u="none" strike="noStrike" kern="1200" cap="none" spc="0" normalizeH="0" baseline="0" noProof="0" dirty="0">
                <a:ln>
                  <a:noFill/>
                </a:ln>
                <a:solidFill>
                  <a:srgbClr val="3C3D3C"/>
                </a:solidFill>
                <a:effectLst/>
                <a:uLnTx/>
                <a:uFill>
                  <a:solidFill>
                    <a:srgbClr val="FFEB00"/>
                  </a:solidFill>
                </a:uFill>
                <a:latin typeface="Flanders Art Sans Light"/>
                <a:ea typeface="+mn-ea"/>
                <a:cs typeface="+mn-cs"/>
              </a:rPr>
              <a:t>Carl </a:t>
            </a:r>
            <a:r>
              <a:rPr lang="nl-BE" b="1" dirty="0">
                <a:solidFill>
                  <a:srgbClr val="3C3D3C"/>
                </a:solidFill>
                <a:uFill>
                  <a:solidFill>
                    <a:srgbClr val="FFEB00"/>
                  </a:solidFill>
                </a:uFill>
                <a:latin typeface="Flanders Art Sans Light"/>
              </a:rPr>
              <a:t>V</a:t>
            </a:r>
            <a:r>
              <a:rPr kumimoji="0" lang="nl-BE" sz="2400" b="1" i="0" u="none" strike="noStrike" kern="1200" cap="none" spc="0" normalizeH="0" baseline="0" noProof="0" dirty="0">
                <a:ln>
                  <a:noFill/>
                </a:ln>
                <a:solidFill>
                  <a:srgbClr val="3C3D3C"/>
                </a:solidFill>
                <a:effectLst/>
                <a:uLnTx/>
                <a:uFill>
                  <a:solidFill>
                    <a:srgbClr val="FFEB00"/>
                  </a:solidFill>
                </a:uFill>
                <a:latin typeface="Flanders Art Sans Light"/>
                <a:ea typeface="+mn-ea"/>
                <a:cs typeface="+mn-cs"/>
              </a:rPr>
              <a:t>.</a:t>
            </a:r>
          </a:p>
        </p:txBody>
      </p:sp>
      <p:cxnSp>
        <p:nvCxnSpPr>
          <p:cNvPr id="11" name="Rechte verbindingslijn met pijl 65">
            <a:extLst>
              <a:ext uri="{FF2B5EF4-FFF2-40B4-BE49-F238E27FC236}">
                <a16:creationId xmlns:a16="http://schemas.microsoft.com/office/drawing/2014/main" id="{5A619483-198F-97DC-C70D-55A2AEE66CF2}"/>
              </a:ext>
            </a:extLst>
          </p:cNvPr>
          <p:cNvCxnSpPr>
            <a:cxnSpLocks/>
          </p:cNvCxnSpPr>
          <p:nvPr/>
        </p:nvCxnSpPr>
        <p:spPr>
          <a:xfrm flipV="1">
            <a:off x="5547651" y="4071257"/>
            <a:ext cx="50393" cy="219928"/>
          </a:xfrm>
          <a:prstGeom prst="straightConnector1">
            <a:avLst/>
          </a:prstGeom>
          <a:ln w="41275" cap="rnd">
            <a:solidFill>
              <a:schemeClr val="tx2"/>
            </a:solidFill>
            <a:round/>
            <a:tailEnd type="triangle"/>
          </a:ln>
        </p:spPr>
        <p:style>
          <a:lnRef idx="1">
            <a:schemeClr val="accent1"/>
          </a:lnRef>
          <a:fillRef idx="0">
            <a:schemeClr val="accent1"/>
          </a:fillRef>
          <a:effectRef idx="0">
            <a:schemeClr val="accent1"/>
          </a:effectRef>
          <a:fontRef idx="minor">
            <a:schemeClr val="tx1"/>
          </a:fontRef>
        </p:style>
      </p:cxnSp>
      <p:sp>
        <p:nvSpPr>
          <p:cNvPr id="17" name="Slide Number Placeholder 16">
            <a:extLst>
              <a:ext uri="{FF2B5EF4-FFF2-40B4-BE49-F238E27FC236}">
                <a16:creationId xmlns:a16="http://schemas.microsoft.com/office/drawing/2014/main" id="{4127AE68-0FA9-1054-8EBB-5C7E97F22A78}"/>
              </a:ext>
            </a:extLst>
          </p:cNvPr>
          <p:cNvSpPr>
            <a:spLocks noGrp="1"/>
          </p:cNvSpPr>
          <p:nvPr>
            <p:ph type="sldNum" sz="quarter" idx="11"/>
          </p:nvPr>
        </p:nvSpPr>
        <p:spPr/>
        <p:txBody>
          <a:bodyPr/>
          <a:lstStyle/>
          <a:p>
            <a:fld id="{1EABE038-A425-4CC0-917A-1DC3ED725B2E}" type="slidenum">
              <a:rPr lang="nl-BE" smtClean="0"/>
              <a:pPr/>
              <a:t>102</a:t>
            </a:fld>
            <a:endParaRPr lang="nl-BE"/>
          </a:p>
        </p:txBody>
      </p:sp>
      <p:sp>
        <p:nvSpPr>
          <p:cNvPr id="12" name="Text Placeholder 39">
            <a:extLst>
              <a:ext uri="{FF2B5EF4-FFF2-40B4-BE49-F238E27FC236}">
                <a16:creationId xmlns:a16="http://schemas.microsoft.com/office/drawing/2014/main" id="{68680480-D7C9-D6BC-0DC0-FDD407DEEF48}"/>
              </a:ext>
            </a:extLst>
          </p:cNvPr>
          <p:cNvSpPr txBox="1">
            <a:spLocks/>
          </p:cNvSpPr>
          <p:nvPr/>
        </p:nvSpPr>
        <p:spPr>
          <a:xfrm>
            <a:off x="7282628" y="4539617"/>
            <a:ext cx="1094020" cy="365125"/>
          </a:xfrm>
          <a:prstGeom prst="rect">
            <a:avLst/>
          </a:prstGeom>
        </p:spPr>
        <p:txBody>
          <a:bodyPr/>
          <a:lstStyle>
            <a:lvl1pPr marL="0" indent="0" algn="l" defTabSz="914400" rtl="0" eaLnBrk="1" latinLnBrk="0" hangingPunct="1">
              <a:lnSpc>
                <a:spcPct val="90000"/>
              </a:lnSpc>
              <a:spcBef>
                <a:spcPts val="1000"/>
              </a:spcBef>
              <a:spcAft>
                <a:spcPts val="0"/>
              </a:spcAft>
              <a:buFont typeface="Arial" panose="020B0604020202020204" pitchFamily="34" charset="0"/>
              <a:buNone/>
              <a:defRPr sz="2400" u="none" kern="1200" baseline="0">
                <a:solidFill>
                  <a:schemeClr val="tx1"/>
                </a:solidFill>
                <a:uFill>
                  <a:solidFill>
                    <a:schemeClr val="accent1"/>
                  </a:solidFill>
                </a:uFill>
                <a:latin typeface="+mn-lt"/>
                <a:ea typeface="+mn-ea"/>
                <a:cs typeface="+mn-cs"/>
              </a:defRPr>
            </a:lvl1pPr>
            <a:lvl2pPr marL="360000" indent="-228600" algn="l" defTabSz="914400" rtl="0" eaLnBrk="1" latinLnBrk="0" hangingPunct="1">
              <a:lnSpc>
                <a:spcPct val="90000"/>
              </a:lnSpc>
              <a:spcBef>
                <a:spcPts val="500"/>
              </a:spcBef>
              <a:buClr>
                <a:schemeClr val="tx1"/>
              </a:buClr>
              <a:buSzPct val="100000"/>
              <a:buFont typeface="Wingdings" panose="05000000000000000000" pitchFamily="2" charset="2"/>
              <a:buChar char="§"/>
              <a:defRPr sz="2000" u="none" kern="1200" baseline="0">
                <a:solidFill>
                  <a:schemeClr val="tx1"/>
                </a:solidFill>
                <a:uFill>
                  <a:solidFill>
                    <a:schemeClr val="accent1"/>
                  </a:solidFill>
                </a:uFill>
                <a:latin typeface="+mn-lt"/>
                <a:ea typeface="+mn-ea"/>
                <a:cs typeface="+mn-cs"/>
              </a:defRPr>
            </a:lvl2pPr>
            <a:lvl3pPr marL="648000" indent="-228600" algn="l" defTabSz="914400" rtl="0" eaLnBrk="1" latinLnBrk="0" hangingPunct="1">
              <a:lnSpc>
                <a:spcPct val="90000"/>
              </a:lnSpc>
              <a:spcBef>
                <a:spcPts val="500"/>
              </a:spcBef>
              <a:buClr>
                <a:schemeClr val="tx2"/>
              </a:buClr>
              <a:buSzPct val="100000"/>
              <a:buFont typeface="Wingdings" panose="05000000000000000000" pitchFamily="2" charset="2"/>
              <a:buChar char="§"/>
              <a:defRPr sz="1800" b="0" u="none" kern="1200" baseline="0">
                <a:solidFill>
                  <a:schemeClr val="tx1"/>
                </a:solidFill>
                <a:uFill>
                  <a:solidFill>
                    <a:schemeClr val="accent3"/>
                  </a:solidFill>
                </a:uFill>
                <a:latin typeface="+mn-lt"/>
                <a:ea typeface="+mn-ea"/>
                <a:cs typeface="+mn-cs"/>
              </a:defRPr>
            </a:lvl3pPr>
            <a:lvl4pPr marL="936000" indent="-228600" algn="l" defTabSz="914400" rtl="0" eaLnBrk="1" latinLnBrk="0" hangingPunct="1">
              <a:lnSpc>
                <a:spcPct val="90000"/>
              </a:lnSpc>
              <a:spcBef>
                <a:spcPts val="500"/>
              </a:spcBef>
              <a:buClr>
                <a:schemeClr val="tx2"/>
              </a:buClr>
              <a:buSzPct val="100000"/>
              <a:buFont typeface="Wingdings" panose="05000000000000000000" pitchFamily="2" charset="2"/>
              <a:buChar char="§"/>
              <a:defRPr sz="1600" u="none" kern="1200" baseline="0">
                <a:solidFill>
                  <a:schemeClr val="tx1"/>
                </a:solidFill>
                <a:uFill>
                  <a:solidFill>
                    <a:schemeClr val="accent3"/>
                  </a:solidFill>
                </a:uFill>
                <a:latin typeface="+mn-lt"/>
                <a:ea typeface="+mn-ea"/>
                <a:cs typeface="+mn-cs"/>
              </a:defRPr>
            </a:lvl4pPr>
            <a:lvl5pPr marL="1224000" indent="-228600" algn="l" defTabSz="914400" rtl="0" eaLnBrk="1" latinLnBrk="0" hangingPunct="1">
              <a:lnSpc>
                <a:spcPct val="90000"/>
              </a:lnSpc>
              <a:spcBef>
                <a:spcPts val="500"/>
              </a:spcBef>
              <a:buClr>
                <a:schemeClr val="accent2"/>
              </a:buClr>
              <a:buSzPct val="100000"/>
              <a:buFont typeface="Wingdings" panose="05000000000000000000" pitchFamily="2" charset="2"/>
              <a:buChar char="§"/>
              <a:defRPr sz="1400" b="0" u="none" kern="1200" baseline="0">
                <a:solidFill>
                  <a:schemeClr val="tx1"/>
                </a:solidFill>
                <a:uFill>
                  <a:solidFill>
                    <a:schemeClr val="accent3"/>
                  </a:solidFill>
                </a:u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nl-BE" sz="2400" b="1" i="0" u="none" strike="noStrike" kern="1200" cap="none" spc="0" normalizeH="0" baseline="0" noProof="0">
                <a:ln>
                  <a:noFill/>
                </a:ln>
                <a:solidFill>
                  <a:srgbClr val="3C3D3C"/>
                </a:solidFill>
                <a:effectLst/>
                <a:uLnTx/>
                <a:uFill>
                  <a:solidFill>
                    <a:srgbClr val="FFEB00"/>
                  </a:solidFill>
                </a:uFill>
                <a:latin typeface="Flanders Art Sans Light"/>
                <a:ea typeface="+mn-ea"/>
                <a:cs typeface="+mn-cs"/>
              </a:rPr>
              <a:t>Joni F.</a:t>
            </a:r>
          </a:p>
        </p:txBody>
      </p:sp>
      <p:sp>
        <p:nvSpPr>
          <p:cNvPr id="6" name="Text Placeholder 39">
            <a:extLst>
              <a:ext uri="{FF2B5EF4-FFF2-40B4-BE49-F238E27FC236}">
                <a16:creationId xmlns:a16="http://schemas.microsoft.com/office/drawing/2014/main" id="{B92589E1-9EDD-D452-4809-FFDB4389253B}"/>
              </a:ext>
            </a:extLst>
          </p:cNvPr>
          <p:cNvSpPr txBox="1">
            <a:spLocks/>
          </p:cNvSpPr>
          <p:nvPr/>
        </p:nvSpPr>
        <p:spPr>
          <a:xfrm>
            <a:off x="2621091" y="4181221"/>
            <a:ext cx="1460159" cy="467111"/>
          </a:xfrm>
          <a:prstGeom prst="rect">
            <a:avLst/>
          </a:prstGeom>
        </p:spPr>
        <p:txBody>
          <a:bodyPr/>
          <a:lstStyle>
            <a:lvl1pPr marL="0" indent="0" algn="l" defTabSz="914400" rtl="0" eaLnBrk="1" latinLnBrk="0" hangingPunct="1">
              <a:lnSpc>
                <a:spcPct val="90000"/>
              </a:lnSpc>
              <a:spcBef>
                <a:spcPts val="1000"/>
              </a:spcBef>
              <a:spcAft>
                <a:spcPts val="0"/>
              </a:spcAft>
              <a:buFont typeface="Arial" panose="020B0604020202020204" pitchFamily="34" charset="0"/>
              <a:buNone/>
              <a:defRPr sz="2400" u="none" kern="1200" baseline="0">
                <a:solidFill>
                  <a:schemeClr val="tx1"/>
                </a:solidFill>
                <a:uFill>
                  <a:solidFill>
                    <a:schemeClr val="accent1"/>
                  </a:solidFill>
                </a:uFill>
                <a:latin typeface="+mn-lt"/>
                <a:ea typeface="+mn-ea"/>
                <a:cs typeface="+mn-cs"/>
              </a:defRPr>
            </a:lvl1pPr>
            <a:lvl2pPr marL="360000" indent="-228600" algn="l" defTabSz="914400" rtl="0" eaLnBrk="1" latinLnBrk="0" hangingPunct="1">
              <a:lnSpc>
                <a:spcPct val="90000"/>
              </a:lnSpc>
              <a:spcBef>
                <a:spcPts val="500"/>
              </a:spcBef>
              <a:buClr>
                <a:schemeClr val="tx1"/>
              </a:buClr>
              <a:buSzPct val="100000"/>
              <a:buFont typeface="Wingdings" panose="05000000000000000000" pitchFamily="2" charset="2"/>
              <a:buChar char="§"/>
              <a:defRPr sz="2000" u="none" kern="1200" baseline="0">
                <a:solidFill>
                  <a:schemeClr val="tx1"/>
                </a:solidFill>
                <a:uFill>
                  <a:solidFill>
                    <a:schemeClr val="accent1"/>
                  </a:solidFill>
                </a:uFill>
                <a:latin typeface="+mn-lt"/>
                <a:ea typeface="+mn-ea"/>
                <a:cs typeface="+mn-cs"/>
              </a:defRPr>
            </a:lvl2pPr>
            <a:lvl3pPr marL="648000" indent="-228600" algn="l" defTabSz="914400" rtl="0" eaLnBrk="1" latinLnBrk="0" hangingPunct="1">
              <a:lnSpc>
                <a:spcPct val="90000"/>
              </a:lnSpc>
              <a:spcBef>
                <a:spcPts val="500"/>
              </a:spcBef>
              <a:buClr>
                <a:schemeClr val="tx2"/>
              </a:buClr>
              <a:buSzPct val="100000"/>
              <a:buFont typeface="Wingdings" panose="05000000000000000000" pitchFamily="2" charset="2"/>
              <a:buChar char="§"/>
              <a:defRPr sz="1800" b="0" u="none" kern="1200" baseline="0">
                <a:solidFill>
                  <a:schemeClr val="tx1"/>
                </a:solidFill>
                <a:uFill>
                  <a:solidFill>
                    <a:schemeClr val="accent3"/>
                  </a:solidFill>
                </a:uFill>
                <a:latin typeface="+mn-lt"/>
                <a:ea typeface="+mn-ea"/>
                <a:cs typeface="+mn-cs"/>
              </a:defRPr>
            </a:lvl3pPr>
            <a:lvl4pPr marL="936000" indent="-228600" algn="l" defTabSz="914400" rtl="0" eaLnBrk="1" latinLnBrk="0" hangingPunct="1">
              <a:lnSpc>
                <a:spcPct val="90000"/>
              </a:lnSpc>
              <a:spcBef>
                <a:spcPts val="500"/>
              </a:spcBef>
              <a:buClr>
                <a:schemeClr val="tx2"/>
              </a:buClr>
              <a:buSzPct val="100000"/>
              <a:buFont typeface="Wingdings" panose="05000000000000000000" pitchFamily="2" charset="2"/>
              <a:buChar char="§"/>
              <a:defRPr sz="1600" u="none" kern="1200" baseline="0">
                <a:solidFill>
                  <a:schemeClr val="tx1"/>
                </a:solidFill>
                <a:uFill>
                  <a:solidFill>
                    <a:schemeClr val="accent3"/>
                  </a:solidFill>
                </a:uFill>
                <a:latin typeface="+mn-lt"/>
                <a:ea typeface="+mn-ea"/>
                <a:cs typeface="+mn-cs"/>
              </a:defRPr>
            </a:lvl4pPr>
            <a:lvl5pPr marL="1224000" indent="-228600" algn="l" defTabSz="914400" rtl="0" eaLnBrk="1" latinLnBrk="0" hangingPunct="1">
              <a:lnSpc>
                <a:spcPct val="90000"/>
              </a:lnSpc>
              <a:spcBef>
                <a:spcPts val="500"/>
              </a:spcBef>
              <a:buClr>
                <a:schemeClr val="accent2"/>
              </a:buClr>
              <a:buSzPct val="100000"/>
              <a:buFont typeface="Wingdings" panose="05000000000000000000" pitchFamily="2" charset="2"/>
              <a:buChar char="§"/>
              <a:defRPr sz="1400" b="0" u="none" kern="1200" baseline="0">
                <a:solidFill>
                  <a:schemeClr val="tx1"/>
                </a:solidFill>
                <a:uFill>
                  <a:solidFill>
                    <a:schemeClr val="accent3"/>
                  </a:solidFill>
                </a:u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nl-BE" sz="2400" b="1" i="0" u="none" strike="noStrike" kern="1200" cap="none" spc="0" normalizeH="0" baseline="0" noProof="0" dirty="0">
                <a:ln>
                  <a:noFill/>
                </a:ln>
                <a:solidFill>
                  <a:srgbClr val="3C3D3C"/>
                </a:solidFill>
                <a:effectLst/>
                <a:uLnTx/>
                <a:uFill>
                  <a:solidFill>
                    <a:srgbClr val="FFEB00"/>
                  </a:solidFill>
                </a:uFill>
                <a:latin typeface="Flanders Art Sans Light"/>
                <a:ea typeface="+mn-ea"/>
                <a:cs typeface="+mn-cs"/>
              </a:rPr>
              <a:t>Mel H.</a:t>
            </a:r>
          </a:p>
        </p:txBody>
      </p:sp>
      <p:sp>
        <p:nvSpPr>
          <p:cNvPr id="20" name="TextBox 19">
            <a:extLst>
              <a:ext uri="{FF2B5EF4-FFF2-40B4-BE49-F238E27FC236}">
                <a16:creationId xmlns:a16="http://schemas.microsoft.com/office/drawing/2014/main" id="{35B08D20-0824-83E4-0201-2976BF008BBD}"/>
              </a:ext>
            </a:extLst>
          </p:cNvPr>
          <p:cNvSpPr txBox="1"/>
          <p:nvPr/>
        </p:nvSpPr>
        <p:spPr>
          <a:xfrm>
            <a:off x="2171366" y="5881214"/>
            <a:ext cx="2208834" cy="646331"/>
          </a:xfrm>
          <a:prstGeom prst="rect">
            <a:avLst/>
          </a:prstGeom>
          <a:noFill/>
        </p:spPr>
        <p:txBody>
          <a:bodyPr wrap="square" rtlCol="0">
            <a:spAutoFit/>
          </a:bodyPr>
          <a:lstStyle/>
          <a:p>
            <a:r>
              <a:rPr lang="en-US">
                <a:hlinkClick r:id="rId4" action="ppaction://hlinksldjump"/>
              </a:rPr>
              <a:t>Attest </a:t>
            </a:r>
            <a:r>
              <a:rPr lang="en-US" err="1">
                <a:hlinkClick r:id="rId4" action="ppaction://hlinksldjump"/>
              </a:rPr>
              <a:t>kinderopvang</a:t>
            </a:r>
            <a:br>
              <a:rPr lang="en-US"/>
            </a:br>
            <a:r>
              <a:rPr lang="en-US">
                <a:hlinkClick r:id="rId5" action="ppaction://hlinksldjump"/>
              </a:rPr>
              <a:t>Schooltoeslag</a:t>
            </a:r>
            <a:endParaRPr lang="en-BE"/>
          </a:p>
        </p:txBody>
      </p:sp>
      <p:sp>
        <p:nvSpPr>
          <p:cNvPr id="15" name="Text Placeholder 16">
            <a:extLst>
              <a:ext uri="{FF2B5EF4-FFF2-40B4-BE49-F238E27FC236}">
                <a16:creationId xmlns:a16="http://schemas.microsoft.com/office/drawing/2014/main" id="{EB6BE702-2610-7171-EF1C-76DFB7D5FE71}"/>
              </a:ext>
            </a:extLst>
          </p:cNvPr>
          <p:cNvSpPr txBox="1">
            <a:spLocks/>
          </p:cNvSpPr>
          <p:nvPr/>
        </p:nvSpPr>
        <p:spPr>
          <a:xfrm>
            <a:off x="852079" y="2740541"/>
            <a:ext cx="1196408" cy="443526"/>
          </a:xfrm>
          <a:prstGeom prst="rect">
            <a:avLst/>
          </a:prstGeom>
        </p:spPr>
        <p:txBody>
          <a:bodyPr anchor="b">
            <a:noAutofit/>
          </a:bodyPr>
          <a:lstStyle>
            <a:lvl1pPr marL="0" indent="0" algn="ctr" defTabSz="1097280" rtl="0" eaLnBrk="1" latinLnBrk="0" hangingPunct="1">
              <a:lnSpc>
                <a:spcPct val="90000"/>
              </a:lnSpc>
              <a:spcBef>
                <a:spcPts val="1200"/>
              </a:spcBef>
              <a:spcAft>
                <a:spcPts val="0"/>
              </a:spcAft>
              <a:buFont typeface="Arial" panose="020B0604020202020204" pitchFamily="34" charset="0"/>
              <a:buNone/>
              <a:defRPr lang="en-US" sz="2880" b="1" u="none" kern="1200" baseline="0" dirty="0" smtClean="0">
                <a:solidFill>
                  <a:schemeClr val="tx2"/>
                </a:solidFill>
                <a:uFill>
                  <a:solidFill>
                    <a:srgbClr val="FFE819"/>
                  </a:solidFill>
                </a:uFill>
                <a:latin typeface="+mj-lt"/>
                <a:ea typeface="+mn-ea"/>
                <a:cs typeface="+mn-cs"/>
              </a:defRPr>
            </a:lvl1pPr>
            <a:lvl2pPr marL="432000" indent="-274320" algn="l" defTabSz="1097280" rtl="0" eaLnBrk="1" latinLnBrk="0" hangingPunct="1">
              <a:lnSpc>
                <a:spcPct val="90000"/>
              </a:lnSpc>
              <a:spcBef>
                <a:spcPts val="600"/>
              </a:spcBef>
              <a:buClr>
                <a:schemeClr val="tx1"/>
              </a:buClr>
              <a:buSzPct val="100000"/>
              <a:buFont typeface="Wingdings" panose="05000000000000000000" pitchFamily="2" charset="2"/>
              <a:buChar char="§"/>
              <a:defRPr sz="2400" u="none" kern="1200" baseline="0">
                <a:solidFill>
                  <a:schemeClr val="tx1"/>
                </a:solidFill>
                <a:uFill>
                  <a:solidFill>
                    <a:schemeClr val="accent1"/>
                  </a:solidFill>
                </a:uFill>
                <a:latin typeface="+mn-lt"/>
                <a:ea typeface="+mn-ea"/>
                <a:cs typeface="+mn-cs"/>
              </a:defRPr>
            </a:lvl2pPr>
            <a:lvl3pPr marL="777600" indent="-274320" algn="l" defTabSz="1097280" rtl="0" eaLnBrk="1" latinLnBrk="0" hangingPunct="1">
              <a:lnSpc>
                <a:spcPct val="90000"/>
              </a:lnSpc>
              <a:spcBef>
                <a:spcPts val="600"/>
              </a:spcBef>
              <a:buClr>
                <a:schemeClr val="tx2"/>
              </a:buClr>
              <a:buSzPct val="100000"/>
              <a:buFont typeface="Wingdings" panose="05000000000000000000" pitchFamily="2" charset="2"/>
              <a:buChar char="§"/>
              <a:defRPr sz="2160" b="0" u="none" kern="1200" baseline="0">
                <a:solidFill>
                  <a:schemeClr val="tx1"/>
                </a:solidFill>
                <a:uFill>
                  <a:solidFill>
                    <a:schemeClr val="accent3"/>
                  </a:solidFill>
                </a:uFill>
                <a:latin typeface="+mn-lt"/>
                <a:ea typeface="+mn-ea"/>
                <a:cs typeface="+mn-cs"/>
              </a:defRPr>
            </a:lvl3pPr>
            <a:lvl4pPr marL="1123200" indent="-274320" algn="l" defTabSz="1097280" rtl="0" eaLnBrk="1" latinLnBrk="0" hangingPunct="1">
              <a:lnSpc>
                <a:spcPct val="90000"/>
              </a:lnSpc>
              <a:spcBef>
                <a:spcPts val="600"/>
              </a:spcBef>
              <a:buClr>
                <a:schemeClr val="tx2"/>
              </a:buClr>
              <a:buSzPct val="100000"/>
              <a:buFont typeface="Wingdings" panose="05000000000000000000" pitchFamily="2" charset="2"/>
              <a:buChar char="§"/>
              <a:defRPr sz="1920" u="none" kern="1200" baseline="0">
                <a:solidFill>
                  <a:schemeClr val="tx1"/>
                </a:solidFill>
                <a:uFill>
                  <a:solidFill>
                    <a:schemeClr val="accent3"/>
                  </a:solidFill>
                </a:uFill>
                <a:latin typeface="+mn-lt"/>
                <a:ea typeface="+mn-ea"/>
                <a:cs typeface="+mn-cs"/>
              </a:defRPr>
            </a:lvl4pPr>
            <a:lvl5pPr marL="1468800" indent="-274320" algn="l" defTabSz="1097280" rtl="0" eaLnBrk="1" latinLnBrk="0" hangingPunct="1">
              <a:lnSpc>
                <a:spcPct val="90000"/>
              </a:lnSpc>
              <a:spcBef>
                <a:spcPts val="600"/>
              </a:spcBef>
              <a:buClr>
                <a:schemeClr val="accent2"/>
              </a:buClr>
              <a:buSzPct val="100000"/>
              <a:buFont typeface="Wingdings" panose="05000000000000000000" pitchFamily="2" charset="2"/>
              <a:buChar char="§"/>
              <a:defRPr sz="1680" b="0" u="none" kern="1200" baseline="0">
                <a:solidFill>
                  <a:schemeClr val="tx1"/>
                </a:solidFill>
                <a:uFill>
                  <a:solidFill>
                    <a:schemeClr val="accent3"/>
                  </a:solidFill>
                </a:uFill>
                <a:latin typeface="+mn-lt"/>
                <a:ea typeface="+mn-ea"/>
                <a:cs typeface="+mn-cs"/>
              </a:defRPr>
            </a:lvl5pPr>
            <a:lvl6pPr marL="301752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6pPr>
            <a:lvl7pPr marL="356616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7pPr>
            <a:lvl8pPr marL="411480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8pPr>
            <a:lvl9pPr marL="466344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9pPr>
          </a:lstStyle>
          <a:p>
            <a:r>
              <a:rPr lang="en-US" sz="2400">
                <a:solidFill>
                  <a:srgbClr val="3C3D3C"/>
                </a:solidFill>
                <a:uFill>
                  <a:solidFill>
                    <a:srgbClr val="FFEB00"/>
                  </a:solidFill>
                </a:uFill>
                <a:latin typeface="Flanders Art Sans Light"/>
              </a:rPr>
              <a:t>Lien</a:t>
            </a:r>
            <a:r>
              <a:rPr lang="en-US" sz="2400">
                <a:solidFill>
                  <a:schemeClr val="tx1"/>
                </a:solidFill>
                <a:latin typeface="+mn-lt"/>
              </a:rPr>
              <a:t> </a:t>
            </a:r>
            <a:r>
              <a:rPr lang="en-US" sz="2400">
                <a:solidFill>
                  <a:srgbClr val="3C3D3C"/>
                </a:solidFill>
                <a:uFill>
                  <a:solidFill>
                    <a:srgbClr val="FFEB00"/>
                  </a:solidFill>
                </a:uFill>
                <a:latin typeface="Flanders Art Sans Light"/>
              </a:rPr>
              <a:t>B</a:t>
            </a:r>
            <a:r>
              <a:rPr lang="en-US" sz="2400">
                <a:solidFill>
                  <a:schemeClr val="tx1"/>
                </a:solidFill>
                <a:latin typeface="+mn-lt"/>
              </a:rPr>
              <a:t>.</a:t>
            </a:r>
            <a:endParaRPr lang="nl-BE" sz="2400">
              <a:solidFill>
                <a:schemeClr val="tx1"/>
              </a:solidFill>
              <a:latin typeface="+mn-lt"/>
            </a:endParaRPr>
          </a:p>
        </p:txBody>
      </p:sp>
      <p:sp>
        <p:nvSpPr>
          <p:cNvPr id="21" name="TextBox 20">
            <a:extLst>
              <a:ext uri="{FF2B5EF4-FFF2-40B4-BE49-F238E27FC236}">
                <a16:creationId xmlns:a16="http://schemas.microsoft.com/office/drawing/2014/main" id="{5596A5A9-FD38-CAC7-1497-A909C9E84905}"/>
              </a:ext>
            </a:extLst>
          </p:cNvPr>
          <p:cNvSpPr txBox="1"/>
          <p:nvPr/>
        </p:nvSpPr>
        <p:spPr>
          <a:xfrm>
            <a:off x="616112" y="4385087"/>
            <a:ext cx="1800730" cy="369332"/>
          </a:xfrm>
          <a:prstGeom prst="rect">
            <a:avLst/>
          </a:prstGeom>
          <a:noFill/>
        </p:spPr>
        <p:txBody>
          <a:bodyPr wrap="square" rtlCol="0">
            <a:spAutoFit/>
          </a:bodyPr>
          <a:lstStyle/>
          <a:p>
            <a:r>
              <a:rPr lang="en-US" dirty="0">
                <a:hlinkClick r:id="rId6" action="ppaction://hlinksldjump"/>
              </a:rPr>
              <a:t>Attest animator</a:t>
            </a:r>
            <a:endParaRPr lang="en-BE" dirty="0"/>
          </a:p>
        </p:txBody>
      </p:sp>
      <p:sp>
        <p:nvSpPr>
          <p:cNvPr id="22" name="TextBox 21">
            <a:extLst>
              <a:ext uri="{FF2B5EF4-FFF2-40B4-BE49-F238E27FC236}">
                <a16:creationId xmlns:a16="http://schemas.microsoft.com/office/drawing/2014/main" id="{ACE40851-0FAD-1271-B5E1-B55DCB02AD47}"/>
              </a:ext>
            </a:extLst>
          </p:cNvPr>
          <p:cNvSpPr txBox="1"/>
          <p:nvPr/>
        </p:nvSpPr>
        <p:spPr>
          <a:xfrm>
            <a:off x="4172816" y="1431101"/>
            <a:ext cx="3426011" cy="646331"/>
          </a:xfrm>
          <a:prstGeom prst="rect">
            <a:avLst/>
          </a:prstGeom>
          <a:noFill/>
        </p:spPr>
        <p:txBody>
          <a:bodyPr wrap="square" rtlCol="0">
            <a:spAutoFit/>
          </a:bodyPr>
          <a:lstStyle/>
          <a:p>
            <a:r>
              <a:rPr lang="en-US" dirty="0" err="1">
                <a:hlinkClick r:id="rId7" action="ppaction://hlinksldjump"/>
              </a:rPr>
              <a:t>Studietoelage</a:t>
            </a:r>
            <a:r>
              <a:rPr lang="en-US" dirty="0">
                <a:hlinkClick r:id="rId7" action="ppaction://hlinksldjump"/>
              </a:rPr>
              <a:t> &amp; </a:t>
            </a:r>
            <a:r>
              <a:rPr lang="en-US" dirty="0" err="1">
                <a:hlinkClick r:id="rId7" action="ppaction://hlinksldjump"/>
              </a:rPr>
              <a:t>leerkredietsaldo</a:t>
            </a:r>
            <a:br>
              <a:rPr lang="en-US" dirty="0"/>
            </a:br>
            <a:r>
              <a:rPr lang="en-US" dirty="0" err="1">
                <a:hlinkClick r:id="" action="ppaction://noaction"/>
              </a:rPr>
              <a:t>Terugkommoment</a:t>
            </a:r>
            <a:r>
              <a:rPr lang="en-US" dirty="0">
                <a:hlinkClick r:id="" action="ppaction://noaction"/>
              </a:rPr>
              <a:t> </a:t>
            </a:r>
            <a:r>
              <a:rPr lang="en-US" dirty="0" err="1">
                <a:hlinkClick r:id="" action="ppaction://noaction"/>
              </a:rPr>
              <a:t>rijbewijs</a:t>
            </a:r>
            <a:r>
              <a:rPr lang="en-US" dirty="0">
                <a:hlinkClick r:id="" action="ppaction://noaction"/>
              </a:rPr>
              <a:t> B</a:t>
            </a:r>
            <a:endParaRPr lang="en-BE" dirty="0"/>
          </a:p>
        </p:txBody>
      </p:sp>
      <p:sp>
        <p:nvSpPr>
          <p:cNvPr id="23" name="TextBox 22">
            <a:extLst>
              <a:ext uri="{FF2B5EF4-FFF2-40B4-BE49-F238E27FC236}">
                <a16:creationId xmlns:a16="http://schemas.microsoft.com/office/drawing/2014/main" id="{CD077092-BF9A-43AD-9C86-F95E4328D04B}"/>
              </a:ext>
            </a:extLst>
          </p:cNvPr>
          <p:cNvSpPr txBox="1"/>
          <p:nvPr/>
        </p:nvSpPr>
        <p:spPr>
          <a:xfrm>
            <a:off x="1350799" y="1611882"/>
            <a:ext cx="2396348" cy="369332"/>
          </a:xfrm>
          <a:prstGeom prst="rect">
            <a:avLst/>
          </a:prstGeom>
          <a:noFill/>
        </p:spPr>
        <p:txBody>
          <a:bodyPr wrap="square" rtlCol="0">
            <a:spAutoFit/>
          </a:bodyPr>
          <a:lstStyle/>
          <a:p>
            <a:r>
              <a:rPr lang="en-US">
                <a:hlinkClick r:id="" action="ppaction://noaction"/>
              </a:rPr>
              <a:t>Nascholing </a:t>
            </a:r>
            <a:r>
              <a:rPr lang="en-US" err="1">
                <a:hlinkClick r:id="" action="ppaction://noaction"/>
              </a:rPr>
              <a:t>rijbewijs</a:t>
            </a:r>
            <a:r>
              <a:rPr lang="en-US">
                <a:hlinkClick r:id="" action="ppaction://noaction"/>
              </a:rPr>
              <a:t> C</a:t>
            </a:r>
            <a:endParaRPr lang="en-BE"/>
          </a:p>
        </p:txBody>
      </p:sp>
      <p:sp>
        <p:nvSpPr>
          <p:cNvPr id="24" name="TextBox 23">
            <a:extLst>
              <a:ext uri="{FF2B5EF4-FFF2-40B4-BE49-F238E27FC236}">
                <a16:creationId xmlns:a16="http://schemas.microsoft.com/office/drawing/2014/main" id="{D5571E63-CC35-5907-FA2B-E782410C24C6}"/>
              </a:ext>
            </a:extLst>
          </p:cNvPr>
          <p:cNvSpPr txBox="1"/>
          <p:nvPr/>
        </p:nvSpPr>
        <p:spPr>
          <a:xfrm>
            <a:off x="8116141" y="1873640"/>
            <a:ext cx="2100395" cy="646331"/>
          </a:xfrm>
          <a:prstGeom prst="rect">
            <a:avLst/>
          </a:prstGeom>
          <a:noFill/>
        </p:spPr>
        <p:txBody>
          <a:bodyPr wrap="square" rtlCol="0">
            <a:spAutoFit/>
          </a:bodyPr>
          <a:lstStyle/>
          <a:p>
            <a:r>
              <a:rPr lang="en-US">
                <a:hlinkClick r:id="" action="ppaction://noaction"/>
              </a:rPr>
              <a:t>Cursussen </a:t>
            </a:r>
            <a:br>
              <a:rPr lang="en-US">
                <a:hlinkClick r:id="" action="ppaction://noaction"/>
              </a:rPr>
            </a:br>
            <a:r>
              <a:rPr lang="en-US" err="1">
                <a:hlinkClick r:id="" action="ppaction://noaction"/>
              </a:rPr>
              <a:t>inburgeringstraject</a:t>
            </a:r>
            <a:endParaRPr lang="en-BE"/>
          </a:p>
        </p:txBody>
      </p:sp>
      <p:sp>
        <p:nvSpPr>
          <p:cNvPr id="25" name="TextBox 24">
            <a:extLst>
              <a:ext uri="{FF2B5EF4-FFF2-40B4-BE49-F238E27FC236}">
                <a16:creationId xmlns:a16="http://schemas.microsoft.com/office/drawing/2014/main" id="{E5E1522A-5CD9-EE3C-3D8F-41E64D11A056}"/>
              </a:ext>
            </a:extLst>
          </p:cNvPr>
          <p:cNvSpPr txBox="1"/>
          <p:nvPr/>
        </p:nvSpPr>
        <p:spPr>
          <a:xfrm>
            <a:off x="10064617" y="5007797"/>
            <a:ext cx="2100395" cy="923330"/>
          </a:xfrm>
          <a:prstGeom prst="rect">
            <a:avLst/>
          </a:prstGeom>
          <a:noFill/>
        </p:spPr>
        <p:txBody>
          <a:bodyPr wrap="square" rtlCol="0">
            <a:spAutoFit/>
          </a:bodyPr>
          <a:lstStyle/>
          <a:p>
            <a:r>
              <a:rPr lang="en-US" dirty="0">
                <a:hlinkClick r:id="" action="ppaction://noaction"/>
              </a:rPr>
              <a:t>Budget &amp; </a:t>
            </a:r>
            <a:r>
              <a:rPr lang="en-US" dirty="0" err="1">
                <a:hlinkClick r:id="" action="ppaction://noaction"/>
              </a:rPr>
              <a:t>middelen</a:t>
            </a:r>
            <a:r>
              <a:rPr lang="en-US" dirty="0">
                <a:hlinkClick r:id="" action="ppaction://noaction"/>
              </a:rPr>
              <a:t> </a:t>
            </a:r>
            <a:r>
              <a:rPr lang="en-US" dirty="0" err="1">
                <a:hlinkClick r:id="" action="ppaction://noaction"/>
              </a:rPr>
              <a:t>voor</a:t>
            </a:r>
            <a:r>
              <a:rPr lang="en-US" dirty="0">
                <a:hlinkClick r:id="" action="ppaction://noaction"/>
              </a:rPr>
              <a:t> </a:t>
            </a:r>
            <a:r>
              <a:rPr lang="en-US" dirty="0" err="1">
                <a:hlinkClick r:id="" action="ppaction://noaction"/>
              </a:rPr>
              <a:t>mensen</a:t>
            </a:r>
            <a:r>
              <a:rPr lang="en-US" dirty="0">
                <a:hlinkClick r:id="" action="ppaction://noaction"/>
              </a:rPr>
              <a:t> met </a:t>
            </a:r>
            <a:r>
              <a:rPr lang="en-US" dirty="0" err="1">
                <a:hlinkClick r:id="" action="ppaction://noaction"/>
              </a:rPr>
              <a:t>een</a:t>
            </a:r>
            <a:r>
              <a:rPr lang="en-US" dirty="0">
                <a:hlinkClick r:id="" action="ppaction://noaction"/>
              </a:rPr>
              <a:t> </a:t>
            </a:r>
            <a:r>
              <a:rPr lang="en-US" dirty="0" err="1">
                <a:hlinkClick r:id="" action="ppaction://noaction"/>
              </a:rPr>
              <a:t>beperking</a:t>
            </a:r>
            <a:endParaRPr lang="en-BE" dirty="0"/>
          </a:p>
        </p:txBody>
      </p:sp>
      <p:sp>
        <p:nvSpPr>
          <p:cNvPr id="26" name="TextBox 25">
            <a:extLst>
              <a:ext uri="{FF2B5EF4-FFF2-40B4-BE49-F238E27FC236}">
                <a16:creationId xmlns:a16="http://schemas.microsoft.com/office/drawing/2014/main" id="{D09AB21A-5933-F0E1-71A3-837D51716635}"/>
              </a:ext>
            </a:extLst>
          </p:cNvPr>
          <p:cNvSpPr txBox="1"/>
          <p:nvPr/>
        </p:nvSpPr>
        <p:spPr>
          <a:xfrm>
            <a:off x="4680536" y="5890764"/>
            <a:ext cx="2100395" cy="646331"/>
          </a:xfrm>
          <a:prstGeom prst="rect">
            <a:avLst/>
          </a:prstGeom>
          <a:noFill/>
        </p:spPr>
        <p:txBody>
          <a:bodyPr wrap="square" rtlCol="0">
            <a:spAutoFit/>
          </a:bodyPr>
          <a:lstStyle/>
          <a:p>
            <a:r>
              <a:rPr lang="en-US" dirty="0" err="1">
                <a:hlinkClick r:id="" action="ppaction://noaction"/>
              </a:rPr>
              <a:t>Verbouwpremie</a:t>
            </a:r>
            <a:endParaRPr lang="en-US" dirty="0"/>
          </a:p>
          <a:p>
            <a:r>
              <a:rPr lang="en-US" dirty="0" err="1">
                <a:hlinkClick r:id="" action="ppaction://noaction"/>
              </a:rPr>
              <a:t>Publieke</a:t>
            </a:r>
            <a:r>
              <a:rPr lang="en-US" dirty="0">
                <a:hlinkClick r:id="" action="ppaction://noaction"/>
              </a:rPr>
              <a:t> </a:t>
            </a:r>
            <a:r>
              <a:rPr lang="en-US" dirty="0" err="1">
                <a:hlinkClick r:id="" action="ppaction://noaction"/>
              </a:rPr>
              <a:t>laadpaal</a:t>
            </a:r>
            <a:endParaRPr lang="en-BE" dirty="0"/>
          </a:p>
        </p:txBody>
      </p:sp>
      <p:pic>
        <p:nvPicPr>
          <p:cNvPr id="28" name="Graphic 27">
            <a:extLst>
              <a:ext uri="{FF2B5EF4-FFF2-40B4-BE49-F238E27FC236}">
                <a16:creationId xmlns:a16="http://schemas.microsoft.com/office/drawing/2014/main" id="{8589F97B-902C-99C8-F9E1-6B28A7D3731B}"/>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2401236" y="4496026"/>
            <a:ext cx="1552575" cy="2390775"/>
          </a:xfrm>
          <a:prstGeom prst="rect">
            <a:avLst/>
          </a:prstGeom>
        </p:spPr>
      </p:pic>
      <p:pic>
        <p:nvPicPr>
          <p:cNvPr id="30" name="Graphic 29">
            <a:extLst>
              <a:ext uri="{FF2B5EF4-FFF2-40B4-BE49-F238E27FC236}">
                <a16:creationId xmlns:a16="http://schemas.microsoft.com/office/drawing/2014/main" id="{481C15C6-C676-FEAA-144A-2113B3688FC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714041" y="3112428"/>
            <a:ext cx="1457325" cy="1457325"/>
          </a:xfrm>
          <a:prstGeom prst="rect">
            <a:avLst/>
          </a:prstGeom>
        </p:spPr>
      </p:pic>
      <p:pic>
        <p:nvPicPr>
          <p:cNvPr id="32" name="Graphic 31">
            <a:extLst>
              <a:ext uri="{FF2B5EF4-FFF2-40B4-BE49-F238E27FC236}">
                <a16:creationId xmlns:a16="http://schemas.microsoft.com/office/drawing/2014/main" id="{F6F9E082-C11D-CB80-435C-336AA1F6828B}"/>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708713" y="325651"/>
            <a:ext cx="1457325" cy="1905000"/>
          </a:xfrm>
          <a:prstGeom prst="rect">
            <a:avLst/>
          </a:prstGeom>
        </p:spPr>
      </p:pic>
      <p:pic>
        <p:nvPicPr>
          <p:cNvPr id="36" name="Graphic 35">
            <a:extLst>
              <a:ext uri="{FF2B5EF4-FFF2-40B4-BE49-F238E27FC236}">
                <a16:creationId xmlns:a16="http://schemas.microsoft.com/office/drawing/2014/main" id="{98EB3268-2B25-8CB0-5318-A8D9AD476847}"/>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5110767" y="144995"/>
            <a:ext cx="1457325" cy="1828800"/>
          </a:xfrm>
          <a:prstGeom prst="rect">
            <a:avLst/>
          </a:prstGeom>
        </p:spPr>
      </p:pic>
      <p:pic>
        <p:nvPicPr>
          <p:cNvPr id="40" name="Graphic 39">
            <a:extLst>
              <a:ext uri="{FF2B5EF4-FFF2-40B4-BE49-F238E27FC236}">
                <a16:creationId xmlns:a16="http://schemas.microsoft.com/office/drawing/2014/main" id="{F934CE36-5F7C-66F4-DC23-7A57578F4A31}"/>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10275276" y="3574170"/>
            <a:ext cx="1457325" cy="1943100"/>
          </a:xfrm>
          <a:prstGeom prst="rect">
            <a:avLst/>
          </a:prstGeom>
        </p:spPr>
      </p:pic>
      <p:sp>
        <p:nvSpPr>
          <p:cNvPr id="41" name="TextBox 17">
            <a:extLst>
              <a:ext uri="{FF2B5EF4-FFF2-40B4-BE49-F238E27FC236}">
                <a16:creationId xmlns:a16="http://schemas.microsoft.com/office/drawing/2014/main" id="{539B07F7-D205-2905-E14B-A585AB7FE2CD}"/>
              </a:ext>
            </a:extLst>
          </p:cNvPr>
          <p:cNvSpPr txBox="1"/>
          <p:nvPr/>
        </p:nvSpPr>
        <p:spPr>
          <a:xfrm>
            <a:off x="7268584" y="6159869"/>
            <a:ext cx="2208834" cy="646331"/>
          </a:xfrm>
          <a:prstGeom prst="rect">
            <a:avLst/>
          </a:prstGeom>
          <a:noFill/>
        </p:spPr>
        <p:txBody>
          <a:bodyPr wrap="square" rtlCol="0">
            <a:spAutoFit/>
          </a:bodyPr>
          <a:lstStyle/>
          <a:p>
            <a:r>
              <a:rPr lang="en-US" dirty="0" err="1">
                <a:hlinkClick r:id="rId18" action="ppaction://hlinksldjump"/>
              </a:rPr>
              <a:t>Groeipakket</a:t>
            </a:r>
            <a:br>
              <a:rPr lang="en-US" dirty="0"/>
            </a:br>
            <a:r>
              <a:rPr lang="en-US" dirty="0" err="1">
                <a:hlinkClick r:id="rId19" action="ppaction://hlinksldjump"/>
              </a:rPr>
              <a:t>Inkomenstarief</a:t>
            </a:r>
            <a:endParaRPr lang="en-BE" dirty="0"/>
          </a:p>
        </p:txBody>
      </p:sp>
      <p:pic>
        <p:nvPicPr>
          <p:cNvPr id="43" name="Graphic 42">
            <a:extLst>
              <a:ext uri="{FF2B5EF4-FFF2-40B4-BE49-F238E27FC236}">
                <a16:creationId xmlns:a16="http://schemas.microsoft.com/office/drawing/2014/main" id="{886CD434-1A90-30E5-948A-3703EFFF5293}"/>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7222234" y="4862942"/>
            <a:ext cx="1457325" cy="1524000"/>
          </a:xfrm>
          <a:prstGeom prst="rect">
            <a:avLst/>
          </a:prstGeom>
        </p:spPr>
      </p:pic>
      <p:pic>
        <p:nvPicPr>
          <p:cNvPr id="9" name="Graphic 8">
            <a:extLst>
              <a:ext uri="{FF2B5EF4-FFF2-40B4-BE49-F238E27FC236}">
                <a16:creationId xmlns:a16="http://schemas.microsoft.com/office/drawing/2014/main" id="{FF3DF97F-52AE-23A6-F5F9-FAAC9A540193}"/>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8334206" y="606382"/>
            <a:ext cx="1457325" cy="3067050"/>
          </a:xfrm>
          <a:prstGeom prst="rect">
            <a:avLst/>
          </a:prstGeom>
        </p:spPr>
      </p:pic>
      <p:pic>
        <p:nvPicPr>
          <p:cNvPr id="14" name="Graphic 13">
            <a:extLst>
              <a:ext uri="{FF2B5EF4-FFF2-40B4-BE49-F238E27FC236}">
                <a16:creationId xmlns:a16="http://schemas.microsoft.com/office/drawing/2014/main" id="{9D165276-8523-C48A-942F-0F6DD1117546}"/>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4728315" y="4620844"/>
            <a:ext cx="1457325" cy="3152775"/>
          </a:xfrm>
          <a:prstGeom prst="rect">
            <a:avLst/>
          </a:prstGeom>
        </p:spPr>
      </p:pic>
    </p:spTree>
    <p:extLst>
      <p:ext uri="{BB962C8B-B14F-4D97-AF65-F5344CB8AC3E}">
        <p14:creationId xmlns:p14="http://schemas.microsoft.com/office/powerpoint/2010/main" val="5349551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7" name="Titel 36">
            <a:extLst>
              <a:ext uri="{FF2B5EF4-FFF2-40B4-BE49-F238E27FC236}">
                <a16:creationId xmlns:a16="http://schemas.microsoft.com/office/drawing/2014/main" id="{EF68420B-C311-4C80-B815-DF3B8BEE4888}"/>
              </a:ext>
            </a:extLst>
          </p:cNvPr>
          <p:cNvSpPr>
            <a:spLocks noGrp="1"/>
          </p:cNvSpPr>
          <p:nvPr>
            <p:ph type="title" idx="4294967295"/>
          </p:nvPr>
        </p:nvSpPr>
        <p:spPr>
          <a:xfrm>
            <a:off x="838200" y="287247"/>
            <a:ext cx="10515600" cy="703263"/>
          </a:xfrm>
        </p:spPr>
        <p:txBody>
          <a:bodyPr/>
          <a:lstStyle/>
          <a:p>
            <a:r>
              <a:rPr lang="nl-NL" b="0"/>
              <a:t>Case 1a – Mama Joni F.</a:t>
            </a:r>
            <a:endParaRPr lang="nl-BE" b="0"/>
          </a:p>
        </p:txBody>
      </p:sp>
      <p:sp>
        <p:nvSpPr>
          <p:cNvPr id="13" name="Rechthoek 3">
            <a:extLst>
              <a:ext uri="{FF2B5EF4-FFF2-40B4-BE49-F238E27FC236}">
                <a16:creationId xmlns:a16="http://schemas.microsoft.com/office/drawing/2014/main" id="{80992A09-CFE9-2344-CF29-97A079E8449B}"/>
              </a:ext>
            </a:extLst>
          </p:cNvPr>
          <p:cNvSpPr/>
          <p:nvPr/>
        </p:nvSpPr>
        <p:spPr>
          <a:xfrm>
            <a:off x="838200" y="1304925"/>
            <a:ext cx="3143249" cy="480527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72800" tIns="561600" rIns="216000" bIns="172800" rtlCol="0" anchor="t"/>
          <a:lstStyle/>
          <a:p>
            <a:pPr marL="0" marR="0" lvl="0" indent="0" algn="ctr" defTabSz="1463040" rtl="0" eaLnBrk="1" fontAlgn="auto" latinLnBrk="0" hangingPunct="1">
              <a:lnSpc>
                <a:spcPct val="100000"/>
              </a:lnSpc>
              <a:spcBef>
                <a:spcPts val="0"/>
              </a:spcBef>
              <a:spcAft>
                <a:spcPts val="0"/>
              </a:spcAft>
              <a:buClrTx/>
              <a:buSzTx/>
              <a:buFontTx/>
              <a:buNone/>
              <a:tabLst/>
              <a:defRPr/>
            </a:pPr>
            <a:endParaRPr kumimoji="0" lang="nl-NL" sz="1920" b="0" i="0" u="none" strike="noStrike" kern="1200" cap="none" spc="0" normalizeH="0" baseline="0" noProof="0">
              <a:ln>
                <a:noFill/>
              </a:ln>
              <a:solidFill>
                <a:srgbClr val="3C3D3C"/>
              </a:solidFill>
              <a:effectLst/>
              <a:uLnTx/>
              <a:uFill>
                <a:solidFill>
                  <a:srgbClr val="FFE819"/>
                </a:solidFill>
              </a:uFill>
              <a:latin typeface="Flanders Art Sans"/>
              <a:ea typeface="+mn-ea"/>
              <a:cs typeface="+mn-cs"/>
            </a:endParaRPr>
          </a:p>
        </p:txBody>
      </p:sp>
      <p:sp>
        <p:nvSpPr>
          <p:cNvPr id="14" name="Text Placeholder 16">
            <a:extLst>
              <a:ext uri="{FF2B5EF4-FFF2-40B4-BE49-F238E27FC236}">
                <a16:creationId xmlns:a16="http://schemas.microsoft.com/office/drawing/2014/main" id="{2FAAA227-64CA-F33B-5EAD-EC148BEA4F3D}"/>
              </a:ext>
            </a:extLst>
          </p:cNvPr>
          <p:cNvSpPr txBox="1">
            <a:spLocks/>
          </p:cNvSpPr>
          <p:nvPr/>
        </p:nvSpPr>
        <p:spPr>
          <a:xfrm>
            <a:off x="980884" y="1897631"/>
            <a:ext cx="2886265" cy="933881"/>
          </a:xfrm>
          <a:prstGeom prst="rect">
            <a:avLst/>
          </a:prstGeom>
        </p:spPr>
        <p:txBody>
          <a:bodyPr anchor="b">
            <a:noAutofit/>
          </a:bodyPr>
          <a:lstStyle>
            <a:lvl1pPr marL="0" indent="0" algn="ctr" defTabSz="1097280" rtl="0" eaLnBrk="1" latinLnBrk="0" hangingPunct="1">
              <a:lnSpc>
                <a:spcPct val="90000"/>
              </a:lnSpc>
              <a:spcBef>
                <a:spcPts val="1200"/>
              </a:spcBef>
              <a:spcAft>
                <a:spcPts val="0"/>
              </a:spcAft>
              <a:buFont typeface="Arial" panose="020B0604020202020204" pitchFamily="34" charset="0"/>
              <a:buNone/>
              <a:defRPr lang="en-US" sz="2880" b="1" u="none" kern="1200" baseline="0" dirty="0" smtClean="0">
                <a:solidFill>
                  <a:schemeClr val="tx2"/>
                </a:solidFill>
                <a:uFill>
                  <a:solidFill>
                    <a:srgbClr val="FFE819"/>
                  </a:solidFill>
                </a:uFill>
                <a:latin typeface="+mj-lt"/>
                <a:ea typeface="+mn-ea"/>
                <a:cs typeface="+mn-cs"/>
              </a:defRPr>
            </a:lvl1pPr>
            <a:lvl2pPr marL="432000" indent="-274320" algn="l" defTabSz="1097280" rtl="0" eaLnBrk="1" latinLnBrk="0" hangingPunct="1">
              <a:lnSpc>
                <a:spcPct val="90000"/>
              </a:lnSpc>
              <a:spcBef>
                <a:spcPts val="600"/>
              </a:spcBef>
              <a:buClr>
                <a:schemeClr val="tx1"/>
              </a:buClr>
              <a:buSzPct val="100000"/>
              <a:buFont typeface="Wingdings" panose="05000000000000000000" pitchFamily="2" charset="2"/>
              <a:buChar char="§"/>
              <a:defRPr sz="2400" u="none" kern="1200" baseline="0">
                <a:solidFill>
                  <a:schemeClr val="tx1"/>
                </a:solidFill>
                <a:uFill>
                  <a:solidFill>
                    <a:schemeClr val="accent1"/>
                  </a:solidFill>
                </a:uFill>
                <a:latin typeface="+mn-lt"/>
                <a:ea typeface="+mn-ea"/>
                <a:cs typeface="+mn-cs"/>
              </a:defRPr>
            </a:lvl2pPr>
            <a:lvl3pPr marL="777600" indent="-274320" algn="l" defTabSz="1097280" rtl="0" eaLnBrk="1" latinLnBrk="0" hangingPunct="1">
              <a:lnSpc>
                <a:spcPct val="90000"/>
              </a:lnSpc>
              <a:spcBef>
                <a:spcPts val="600"/>
              </a:spcBef>
              <a:buClr>
                <a:schemeClr val="tx2"/>
              </a:buClr>
              <a:buSzPct val="100000"/>
              <a:buFont typeface="Wingdings" panose="05000000000000000000" pitchFamily="2" charset="2"/>
              <a:buChar char="§"/>
              <a:defRPr sz="2160" b="0" u="none" kern="1200" baseline="0">
                <a:solidFill>
                  <a:schemeClr val="tx1"/>
                </a:solidFill>
                <a:uFill>
                  <a:solidFill>
                    <a:schemeClr val="accent3"/>
                  </a:solidFill>
                </a:uFill>
                <a:latin typeface="+mn-lt"/>
                <a:ea typeface="+mn-ea"/>
                <a:cs typeface="+mn-cs"/>
              </a:defRPr>
            </a:lvl3pPr>
            <a:lvl4pPr marL="1123200" indent="-274320" algn="l" defTabSz="1097280" rtl="0" eaLnBrk="1" latinLnBrk="0" hangingPunct="1">
              <a:lnSpc>
                <a:spcPct val="90000"/>
              </a:lnSpc>
              <a:spcBef>
                <a:spcPts val="600"/>
              </a:spcBef>
              <a:buClr>
                <a:schemeClr val="tx2"/>
              </a:buClr>
              <a:buSzPct val="100000"/>
              <a:buFont typeface="Wingdings" panose="05000000000000000000" pitchFamily="2" charset="2"/>
              <a:buChar char="§"/>
              <a:defRPr sz="1920" u="none" kern="1200" baseline="0">
                <a:solidFill>
                  <a:schemeClr val="tx1"/>
                </a:solidFill>
                <a:uFill>
                  <a:solidFill>
                    <a:schemeClr val="accent3"/>
                  </a:solidFill>
                </a:uFill>
                <a:latin typeface="+mn-lt"/>
                <a:ea typeface="+mn-ea"/>
                <a:cs typeface="+mn-cs"/>
              </a:defRPr>
            </a:lvl4pPr>
            <a:lvl5pPr marL="1468800" indent="-274320" algn="l" defTabSz="1097280" rtl="0" eaLnBrk="1" latinLnBrk="0" hangingPunct="1">
              <a:lnSpc>
                <a:spcPct val="90000"/>
              </a:lnSpc>
              <a:spcBef>
                <a:spcPts val="600"/>
              </a:spcBef>
              <a:buClr>
                <a:schemeClr val="accent2"/>
              </a:buClr>
              <a:buSzPct val="100000"/>
              <a:buFont typeface="Wingdings" panose="05000000000000000000" pitchFamily="2" charset="2"/>
              <a:buChar char="§"/>
              <a:defRPr sz="1680" b="0" u="none" kern="1200" baseline="0">
                <a:solidFill>
                  <a:schemeClr val="tx1"/>
                </a:solidFill>
                <a:uFill>
                  <a:solidFill>
                    <a:schemeClr val="accent3"/>
                  </a:solidFill>
                </a:uFill>
                <a:latin typeface="+mn-lt"/>
                <a:ea typeface="+mn-ea"/>
                <a:cs typeface="+mn-cs"/>
              </a:defRPr>
            </a:lvl5pPr>
            <a:lvl6pPr marL="301752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6pPr>
            <a:lvl7pPr marL="356616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7pPr>
            <a:lvl8pPr marL="411480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8pPr>
            <a:lvl9pPr marL="466344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9pPr>
          </a:lstStyle>
          <a:p>
            <a:r>
              <a:rPr lang="en-US" sz="2400"/>
              <a:t>Joni F.</a:t>
            </a:r>
            <a:endParaRPr lang="nl-BE" sz="2400"/>
          </a:p>
        </p:txBody>
      </p:sp>
      <p:sp>
        <p:nvSpPr>
          <p:cNvPr id="15" name="Rectangle 14">
            <a:extLst>
              <a:ext uri="{FF2B5EF4-FFF2-40B4-BE49-F238E27FC236}">
                <a16:creationId xmlns:a16="http://schemas.microsoft.com/office/drawing/2014/main" id="{89583122-EEB9-7635-360D-A486ED39F3E2}"/>
              </a:ext>
            </a:extLst>
          </p:cNvPr>
          <p:cNvSpPr/>
          <p:nvPr/>
        </p:nvSpPr>
        <p:spPr>
          <a:xfrm>
            <a:off x="2256247" y="2831512"/>
            <a:ext cx="307154" cy="5491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463040" rtl="0" eaLnBrk="1" fontAlgn="auto" latinLnBrk="0" hangingPunct="1">
              <a:lnSpc>
                <a:spcPct val="100000"/>
              </a:lnSpc>
              <a:spcBef>
                <a:spcPts val="0"/>
              </a:spcBef>
              <a:spcAft>
                <a:spcPts val="0"/>
              </a:spcAft>
              <a:buClrTx/>
              <a:buSzTx/>
              <a:buFontTx/>
              <a:buNone/>
              <a:tabLst/>
              <a:defRPr/>
            </a:pPr>
            <a:endParaRPr kumimoji="0" lang="nl-BE" sz="3456" b="0" i="0" u="none" strike="noStrike" kern="1200" cap="none" spc="0" normalizeH="0" baseline="0" noProof="0">
              <a:ln>
                <a:noFill/>
              </a:ln>
              <a:solidFill>
                <a:prstClr val="white"/>
              </a:solidFill>
              <a:effectLst/>
              <a:uLnTx/>
              <a:uFillTx/>
              <a:latin typeface="Flanders Art Sans"/>
              <a:ea typeface="+mn-ea"/>
              <a:cs typeface="+mn-cs"/>
            </a:endParaRPr>
          </a:p>
        </p:txBody>
      </p:sp>
      <p:sp>
        <p:nvSpPr>
          <p:cNvPr id="16" name="Text Placeholder 20">
            <a:extLst>
              <a:ext uri="{FF2B5EF4-FFF2-40B4-BE49-F238E27FC236}">
                <a16:creationId xmlns:a16="http://schemas.microsoft.com/office/drawing/2014/main" id="{BF73A966-50A7-3F6D-714B-98BBB867C0A7}"/>
              </a:ext>
            </a:extLst>
          </p:cNvPr>
          <p:cNvSpPr txBox="1">
            <a:spLocks/>
          </p:cNvSpPr>
          <p:nvPr/>
        </p:nvSpPr>
        <p:spPr>
          <a:xfrm>
            <a:off x="1137797" y="3287165"/>
            <a:ext cx="2592091" cy="3188160"/>
          </a:xfrm>
          <a:prstGeom prst="rect">
            <a:avLst/>
          </a:prstGeom>
        </p:spPr>
        <p:txBody>
          <a:bodyPr/>
          <a:lstStyle>
            <a:lvl1pPr marL="276480" indent="-276480" algn="l" defTabSz="1097280" rtl="0" eaLnBrk="1" latinLnBrk="0" hangingPunct="1">
              <a:lnSpc>
                <a:spcPct val="90000"/>
              </a:lnSpc>
              <a:spcBef>
                <a:spcPts val="1200"/>
              </a:spcBef>
              <a:spcAft>
                <a:spcPts val="0"/>
              </a:spcAft>
              <a:buFont typeface="Wingdings" panose="05000000000000000000" pitchFamily="2" charset="2"/>
              <a:buChar char="§"/>
              <a:defRPr sz="2400" u="none" kern="1200" baseline="0">
                <a:solidFill>
                  <a:schemeClr val="tx1"/>
                </a:solidFill>
                <a:uFill>
                  <a:solidFill>
                    <a:schemeClr val="accent1"/>
                  </a:solidFill>
                </a:uFill>
                <a:latin typeface="+mn-lt"/>
                <a:ea typeface="+mn-ea"/>
                <a:cs typeface="+mn-cs"/>
              </a:defRPr>
            </a:lvl1pPr>
            <a:lvl2pPr marL="552960" indent="-274320" algn="l" defTabSz="1097280" rtl="0" eaLnBrk="1" latinLnBrk="0" hangingPunct="1">
              <a:lnSpc>
                <a:spcPct val="90000"/>
              </a:lnSpc>
              <a:spcBef>
                <a:spcPts val="600"/>
              </a:spcBef>
              <a:buClr>
                <a:schemeClr val="tx1"/>
              </a:buClr>
              <a:buSzPct val="100000"/>
              <a:buFont typeface="Wingdings" panose="05000000000000000000" pitchFamily="2" charset="2"/>
              <a:buChar char="§"/>
              <a:defRPr sz="2400" u="none" kern="1200" baseline="0">
                <a:solidFill>
                  <a:schemeClr val="tx1"/>
                </a:solidFill>
                <a:uFill>
                  <a:solidFill>
                    <a:schemeClr val="accent1"/>
                  </a:solidFill>
                </a:uFill>
                <a:latin typeface="+mn-lt"/>
                <a:ea typeface="+mn-ea"/>
                <a:cs typeface="+mn-cs"/>
              </a:defRPr>
            </a:lvl2pPr>
            <a:lvl3pPr marL="829440" indent="-274320" algn="l" defTabSz="1097280" rtl="0" eaLnBrk="1" latinLnBrk="0" hangingPunct="1">
              <a:lnSpc>
                <a:spcPct val="90000"/>
              </a:lnSpc>
              <a:spcBef>
                <a:spcPts val="600"/>
              </a:spcBef>
              <a:buClr>
                <a:schemeClr val="tx2"/>
              </a:buClr>
              <a:buSzPct val="100000"/>
              <a:buFont typeface="Wingdings" panose="05000000000000000000" pitchFamily="2" charset="2"/>
              <a:buChar char="§"/>
              <a:defRPr sz="2160" b="0" u="none" kern="1200" baseline="0">
                <a:solidFill>
                  <a:schemeClr val="tx1"/>
                </a:solidFill>
                <a:uFill>
                  <a:solidFill>
                    <a:schemeClr val="accent3"/>
                  </a:solidFill>
                </a:uFill>
                <a:latin typeface="+mn-lt"/>
                <a:ea typeface="+mn-ea"/>
                <a:cs typeface="+mn-cs"/>
              </a:defRPr>
            </a:lvl3pPr>
            <a:lvl4pPr marL="1105920" indent="-274320" algn="l" defTabSz="1097280" rtl="0" eaLnBrk="1" latinLnBrk="0" hangingPunct="1">
              <a:lnSpc>
                <a:spcPct val="90000"/>
              </a:lnSpc>
              <a:spcBef>
                <a:spcPts val="600"/>
              </a:spcBef>
              <a:buClr>
                <a:schemeClr val="tx2"/>
              </a:buClr>
              <a:buSzPct val="100000"/>
              <a:buFont typeface="Wingdings" panose="05000000000000000000" pitchFamily="2" charset="2"/>
              <a:buChar char="§"/>
              <a:defRPr sz="1920" u="none" kern="1200" baseline="0">
                <a:solidFill>
                  <a:schemeClr val="tx1"/>
                </a:solidFill>
                <a:uFill>
                  <a:solidFill>
                    <a:schemeClr val="accent3"/>
                  </a:solidFill>
                </a:uFill>
                <a:latin typeface="+mn-lt"/>
                <a:ea typeface="+mn-ea"/>
                <a:cs typeface="+mn-cs"/>
              </a:defRPr>
            </a:lvl4pPr>
            <a:lvl5pPr marL="1382400" indent="-274320" algn="l" defTabSz="1097280" rtl="0" eaLnBrk="1" latinLnBrk="0" hangingPunct="1">
              <a:lnSpc>
                <a:spcPct val="90000"/>
              </a:lnSpc>
              <a:spcBef>
                <a:spcPts val="600"/>
              </a:spcBef>
              <a:buClr>
                <a:schemeClr val="accent2"/>
              </a:buClr>
              <a:buSzPct val="100000"/>
              <a:buFont typeface="Wingdings" panose="05000000000000000000" pitchFamily="2" charset="2"/>
              <a:buChar char="§"/>
              <a:defRPr sz="1680" b="0" u="none" kern="1200" baseline="0">
                <a:solidFill>
                  <a:schemeClr val="tx1"/>
                </a:solidFill>
                <a:uFill>
                  <a:solidFill>
                    <a:schemeClr val="accent3"/>
                  </a:solidFill>
                </a:uFill>
                <a:latin typeface="+mn-lt"/>
                <a:ea typeface="+mn-ea"/>
                <a:cs typeface="+mn-cs"/>
              </a:defRPr>
            </a:lvl5pPr>
            <a:lvl6pPr marL="301752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6pPr>
            <a:lvl7pPr marL="356616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7pPr>
            <a:lvl8pPr marL="411480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8pPr>
            <a:lvl9pPr marL="466344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9pPr>
          </a:lstStyle>
          <a:p>
            <a:r>
              <a:rPr lang="nl-BE" sz="2000"/>
              <a:t>31 jaar</a:t>
            </a:r>
          </a:p>
          <a:p>
            <a:r>
              <a:rPr lang="nl-BE" sz="2000"/>
              <a:t>Mama</a:t>
            </a:r>
          </a:p>
          <a:p>
            <a:r>
              <a:rPr lang="nl-BE" sz="2000"/>
              <a:t>Dochter is 8 maanden oud</a:t>
            </a:r>
          </a:p>
        </p:txBody>
      </p:sp>
      <p:sp>
        <p:nvSpPr>
          <p:cNvPr id="20" name="Titel 36">
            <a:extLst>
              <a:ext uri="{FF2B5EF4-FFF2-40B4-BE49-F238E27FC236}">
                <a16:creationId xmlns:a16="http://schemas.microsoft.com/office/drawing/2014/main" id="{CB160797-0088-63AF-3056-FB2A9684E61E}"/>
              </a:ext>
            </a:extLst>
          </p:cNvPr>
          <p:cNvSpPr txBox="1">
            <a:spLocks/>
          </p:cNvSpPr>
          <p:nvPr/>
        </p:nvSpPr>
        <p:spPr>
          <a:xfrm>
            <a:off x="4314039" y="1569968"/>
            <a:ext cx="7093453" cy="1291219"/>
          </a:xfrm>
          <a:prstGeom prst="wedgeRectCallout">
            <a:avLst>
              <a:gd name="adj1" fmla="val -55070"/>
              <a:gd name="adj2" fmla="val -8736"/>
            </a:avLst>
          </a:prstGeom>
          <a:ln w="12700" cap="flat" cmpd="sng" algn="ctr">
            <a:noFill/>
            <a:prstDash val="solid"/>
            <a:miter lim="800000"/>
          </a:ln>
        </p:spPr>
        <p:style>
          <a:lnRef idx="2">
            <a:schemeClr val="accent1">
              <a:shade val="50000"/>
            </a:schemeClr>
          </a:lnRef>
          <a:fillRef idx="1">
            <a:schemeClr val="accent1"/>
          </a:fillRef>
          <a:effectRef idx="0">
            <a:schemeClr val="accent1"/>
          </a:effectRef>
          <a:fontRef idx="minor">
            <a:schemeClr val="lt1"/>
          </a:fontRef>
        </p:style>
        <p:txBody>
          <a:bodyPr vert="horz" lIns="0" tIns="45720" rIns="0" bIns="45720" rtlCol="0" anchor="ctr">
            <a:normAutofit/>
          </a:bodyPr>
          <a:lstStyle>
            <a:lvl1pPr algn="l" defTabSz="914400" rtl="0" eaLnBrk="1" latinLnBrk="0" hangingPunct="1">
              <a:lnSpc>
                <a:spcPct val="90000"/>
              </a:lnSpc>
              <a:spcBef>
                <a:spcPct val="0"/>
              </a:spcBef>
              <a:buNone/>
              <a:defRPr sz="3600" b="1" u="none" kern="1200" baseline="0">
                <a:solidFill>
                  <a:schemeClr val="lt1"/>
                </a:solidFill>
                <a:uFill>
                  <a:solidFill>
                    <a:schemeClr val="accent1"/>
                  </a:solidFill>
                </a:u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216000"/>
            <a:r>
              <a:rPr lang="en-US" sz="2600">
                <a:solidFill>
                  <a:schemeClr val="tx1"/>
                </a:solidFill>
              </a:rPr>
              <a:t>Joni </a:t>
            </a:r>
            <a:r>
              <a:rPr lang="en-US" sz="2600" err="1">
                <a:solidFill>
                  <a:schemeClr val="tx1"/>
                </a:solidFill>
              </a:rPr>
              <a:t>wil</a:t>
            </a:r>
            <a:r>
              <a:rPr lang="en-US" sz="2600">
                <a:solidFill>
                  <a:schemeClr val="tx1"/>
                </a:solidFill>
              </a:rPr>
              <a:t> het </a:t>
            </a:r>
            <a:r>
              <a:rPr lang="en-US" sz="2600" err="1">
                <a:solidFill>
                  <a:schemeClr val="tx1"/>
                </a:solidFill>
              </a:rPr>
              <a:t>groeipakket</a:t>
            </a:r>
            <a:r>
              <a:rPr lang="en-US" sz="2600">
                <a:solidFill>
                  <a:schemeClr val="tx1"/>
                </a:solidFill>
              </a:rPr>
              <a:t> van </a:t>
            </a:r>
            <a:r>
              <a:rPr lang="en-US" sz="2600" err="1">
                <a:solidFill>
                  <a:schemeClr val="tx1"/>
                </a:solidFill>
              </a:rPr>
              <a:t>haar</a:t>
            </a:r>
            <a:r>
              <a:rPr lang="en-US" sz="2600">
                <a:solidFill>
                  <a:schemeClr val="tx1"/>
                </a:solidFill>
              </a:rPr>
              <a:t> </a:t>
            </a:r>
            <a:r>
              <a:rPr lang="en-US" sz="2600" err="1">
                <a:solidFill>
                  <a:schemeClr val="tx1"/>
                </a:solidFill>
              </a:rPr>
              <a:t>dochter</a:t>
            </a:r>
            <a:r>
              <a:rPr lang="en-US" sz="2600">
                <a:solidFill>
                  <a:schemeClr val="tx1"/>
                </a:solidFill>
              </a:rPr>
              <a:t> </a:t>
            </a:r>
            <a:r>
              <a:rPr lang="en-US" sz="2600" err="1">
                <a:solidFill>
                  <a:schemeClr val="tx1"/>
                </a:solidFill>
              </a:rPr>
              <a:t>raadplegen</a:t>
            </a:r>
            <a:r>
              <a:rPr lang="en-US" sz="2600">
                <a:solidFill>
                  <a:schemeClr val="tx1"/>
                </a:solidFill>
              </a:rPr>
              <a:t>.</a:t>
            </a:r>
            <a:endParaRPr lang="en-BE" sz="2600">
              <a:solidFill>
                <a:schemeClr val="tx1"/>
              </a:solidFill>
            </a:endParaRPr>
          </a:p>
        </p:txBody>
      </p:sp>
      <p:sp>
        <p:nvSpPr>
          <p:cNvPr id="21" name="Tekstvak 38">
            <a:extLst>
              <a:ext uri="{FF2B5EF4-FFF2-40B4-BE49-F238E27FC236}">
                <a16:creationId xmlns:a16="http://schemas.microsoft.com/office/drawing/2014/main" id="{F268D5F8-A920-2D13-28FD-1D92279EA456}"/>
              </a:ext>
            </a:extLst>
          </p:cNvPr>
          <p:cNvSpPr txBox="1"/>
          <p:nvPr/>
        </p:nvSpPr>
        <p:spPr>
          <a:xfrm>
            <a:off x="4314039" y="4254463"/>
            <a:ext cx="7508940" cy="892552"/>
          </a:xfrm>
          <a:prstGeom prst="rect">
            <a:avLst/>
          </a:prstGeom>
          <a:noFill/>
        </p:spPr>
        <p:txBody>
          <a:bodyPr wrap="square" lIns="91440" tIns="45720" rIns="91440" bIns="45720" rtlCol="0" anchor="t">
            <a:spAutoFit/>
          </a:bodyPr>
          <a:lstStyle/>
          <a:p>
            <a:pPr>
              <a:defRPr/>
            </a:pPr>
            <a:r>
              <a:rPr lang="nl-NL" sz="2600" dirty="0" err="1">
                <a:solidFill>
                  <a:srgbClr val="3C3D3C"/>
                </a:solidFill>
              </a:rPr>
              <a:t>Joni</a:t>
            </a:r>
            <a:r>
              <a:rPr lang="nl-NL" sz="2600" dirty="0">
                <a:solidFill>
                  <a:srgbClr val="3C3D3C"/>
                </a:solidFill>
              </a:rPr>
              <a:t> kan via het tabblad </a:t>
            </a:r>
            <a:r>
              <a:rPr lang="nl-NL" sz="2600" b="1" dirty="0">
                <a:solidFill>
                  <a:srgbClr val="3C3D3C"/>
                </a:solidFill>
              </a:rPr>
              <a:t>Uw gegevens </a:t>
            </a:r>
            <a:r>
              <a:rPr lang="nl-NL" sz="2600" dirty="0">
                <a:solidFill>
                  <a:srgbClr val="3C3D3C"/>
                </a:solidFill>
              </a:rPr>
              <a:t>het groeipakket raadplegen.</a:t>
            </a:r>
            <a:endParaRPr kumimoji="0" lang="nl-BE" sz="2600" b="0" i="0" u="none" strike="noStrike" kern="1200" cap="none" spc="0" normalizeH="0" baseline="0" noProof="0" dirty="0">
              <a:ln>
                <a:noFill/>
              </a:ln>
              <a:solidFill>
                <a:srgbClr val="3C3D3C"/>
              </a:solidFill>
              <a:effectLst/>
              <a:uLnTx/>
              <a:uFillTx/>
              <a:latin typeface="Flanders Art Sans Light"/>
              <a:ea typeface="+mn-ea"/>
              <a:cs typeface="+mn-cs"/>
            </a:endParaRPr>
          </a:p>
        </p:txBody>
      </p:sp>
      <p:sp>
        <p:nvSpPr>
          <p:cNvPr id="22" name="Google Shape;2737;p72">
            <a:extLst>
              <a:ext uri="{FF2B5EF4-FFF2-40B4-BE49-F238E27FC236}">
                <a16:creationId xmlns:a16="http://schemas.microsoft.com/office/drawing/2014/main" id="{E0C65FB0-77DA-72BC-F2A9-D757BB10049B}"/>
              </a:ext>
            </a:extLst>
          </p:cNvPr>
          <p:cNvSpPr/>
          <p:nvPr/>
        </p:nvSpPr>
        <p:spPr>
          <a:xfrm rot="5400000">
            <a:off x="7701328" y="2887014"/>
            <a:ext cx="343018" cy="467910"/>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2B979D"/>
          </a:solidFill>
          <a:ln w="19050" cap="flat" cmpd="sng">
            <a:solidFill>
              <a:srgbClr val="2B979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737;p72">
            <a:extLst>
              <a:ext uri="{FF2B5EF4-FFF2-40B4-BE49-F238E27FC236}">
                <a16:creationId xmlns:a16="http://schemas.microsoft.com/office/drawing/2014/main" id="{3908CAE1-4F91-78BB-D9F6-9106A366D0AF}"/>
              </a:ext>
            </a:extLst>
          </p:cNvPr>
          <p:cNvSpPr/>
          <p:nvPr/>
        </p:nvSpPr>
        <p:spPr>
          <a:xfrm rot="5400000">
            <a:off x="7701328" y="3298861"/>
            <a:ext cx="343018" cy="467910"/>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2B979D"/>
          </a:solidFill>
          <a:ln w="19050" cap="flat" cmpd="sng">
            <a:solidFill>
              <a:srgbClr val="2B979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737;p72">
            <a:extLst>
              <a:ext uri="{FF2B5EF4-FFF2-40B4-BE49-F238E27FC236}">
                <a16:creationId xmlns:a16="http://schemas.microsoft.com/office/drawing/2014/main" id="{EE8A287A-3CC4-44D6-BCF2-AE26DFCB658F}"/>
              </a:ext>
            </a:extLst>
          </p:cNvPr>
          <p:cNvSpPr/>
          <p:nvPr/>
        </p:nvSpPr>
        <p:spPr>
          <a:xfrm rot="5400000">
            <a:off x="7701328" y="3725387"/>
            <a:ext cx="343018" cy="467910"/>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2B979D"/>
          </a:solidFill>
          <a:ln w="19050" cap="flat" cmpd="sng">
            <a:solidFill>
              <a:srgbClr val="2B979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 name="Slide Number Placeholder 1">
            <a:extLst>
              <a:ext uri="{FF2B5EF4-FFF2-40B4-BE49-F238E27FC236}">
                <a16:creationId xmlns:a16="http://schemas.microsoft.com/office/drawing/2014/main" id="{4FE595E2-988C-4E89-6586-3F145D9D7058}"/>
              </a:ext>
            </a:extLst>
          </p:cNvPr>
          <p:cNvSpPr>
            <a:spLocks noGrp="1"/>
          </p:cNvSpPr>
          <p:nvPr>
            <p:ph type="sldNum" sz="quarter" idx="11"/>
          </p:nvPr>
        </p:nvSpPr>
        <p:spPr/>
        <p:txBody>
          <a:bodyPr/>
          <a:lstStyle/>
          <a:p>
            <a:fld id="{1EABE038-A425-4CC0-917A-1DC3ED725B2E}" type="slidenum">
              <a:rPr lang="nl-BE" smtClean="0"/>
              <a:pPr/>
              <a:t>103</a:t>
            </a:fld>
            <a:endParaRPr lang="nl-BE"/>
          </a:p>
        </p:txBody>
      </p:sp>
      <p:pic>
        <p:nvPicPr>
          <p:cNvPr id="4" name="Graphic 3">
            <a:extLst>
              <a:ext uri="{FF2B5EF4-FFF2-40B4-BE49-F238E27FC236}">
                <a16:creationId xmlns:a16="http://schemas.microsoft.com/office/drawing/2014/main" id="{AB5F70B1-5899-5C95-391D-03B1107E805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695353" y="990510"/>
            <a:ext cx="1457325" cy="1524000"/>
          </a:xfrm>
          <a:prstGeom prst="rect">
            <a:avLst/>
          </a:prstGeom>
        </p:spPr>
      </p:pic>
    </p:spTree>
    <p:extLst>
      <p:ext uri="{BB962C8B-B14F-4D97-AF65-F5344CB8AC3E}">
        <p14:creationId xmlns:p14="http://schemas.microsoft.com/office/powerpoint/2010/main" val="161527053"/>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Afbeelding 18">
            <a:extLst>
              <a:ext uri="{FF2B5EF4-FFF2-40B4-BE49-F238E27FC236}">
                <a16:creationId xmlns:a16="http://schemas.microsoft.com/office/drawing/2014/main" id="{547DB40B-B063-ECA8-AF80-C565068D5EFE}"/>
              </a:ext>
            </a:extLst>
          </p:cNvPr>
          <p:cNvPicPr>
            <a:picLocks noChangeAspect="1"/>
          </p:cNvPicPr>
          <p:nvPr/>
        </p:nvPicPr>
        <p:blipFill rotWithShape="1">
          <a:blip r:embed="rId3"/>
          <a:srcRect b="63676"/>
          <a:stretch/>
        </p:blipFill>
        <p:spPr>
          <a:xfrm>
            <a:off x="1301895" y="5286144"/>
            <a:ext cx="6917628" cy="1250011"/>
          </a:xfrm>
          <a:prstGeom prst="rect">
            <a:avLst/>
          </a:prstGeom>
        </p:spPr>
      </p:pic>
      <p:pic>
        <p:nvPicPr>
          <p:cNvPr id="3" name="Picture 2">
            <a:extLst>
              <a:ext uri="{FF2B5EF4-FFF2-40B4-BE49-F238E27FC236}">
                <a16:creationId xmlns:a16="http://schemas.microsoft.com/office/drawing/2014/main" id="{21094770-04F4-C891-0D3E-D8ED533E9411}"/>
              </a:ext>
            </a:extLst>
          </p:cNvPr>
          <p:cNvPicPr>
            <a:picLocks noChangeAspect="1"/>
          </p:cNvPicPr>
          <p:nvPr/>
        </p:nvPicPr>
        <p:blipFill rotWithShape="1">
          <a:blip r:embed="rId4"/>
          <a:srcRect b="30180"/>
          <a:stretch/>
        </p:blipFill>
        <p:spPr>
          <a:xfrm>
            <a:off x="412956" y="1006058"/>
            <a:ext cx="11591506" cy="3920505"/>
          </a:xfrm>
          <a:prstGeom prst="rect">
            <a:avLst/>
          </a:prstGeom>
        </p:spPr>
      </p:pic>
      <p:sp>
        <p:nvSpPr>
          <p:cNvPr id="2" name="Rectangle 1">
            <a:extLst>
              <a:ext uri="{FF2B5EF4-FFF2-40B4-BE49-F238E27FC236}">
                <a16:creationId xmlns:a16="http://schemas.microsoft.com/office/drawing/2014/main" id="{3B822B84-536B-C84B-05DE-2E9C696C8E3F}"/>
              </a:ext>
            </a:extLst>
          </p:cNvPr>
          <p:cNvSpPr/>
          <p:nvPr/>
        </p:nvSpPr>
        <p:spPr>
          <a:xfrm>
            <a:off x="2115127" y="1736436"/>
            <a:ext cx="2013528" cy="277091"/>
          </a:xfrm>
          <a:prstGeom prst="rect">
            <a:avLst/>
          </a:prstGeom>
          <a:solidFill>
            <a:srgbClr val="FFE6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5" name="Rectangle 4">
            <a:extLst>
              <a:ext uri="{FF2B5EF4-FFF2-40B4-BE49-F238E27FC236}">
                <a16:creationId xmlns:a16="http://schemas.microsoft.com/office/drawing/2014/main" id="{100E4584-CD20-DA76-6A8D-475E0EA65939}"/>
              </a:ext>
            </a:extLst>
          </p:cNvPr>
          <p:cNvSpPr/>
          <p:nvPr/>
        </p:nvSpPr>
        <p:spPr>
          <a:xfrm>
            <a:off x="2022763" y="1798123"/>
            <a:ext cx="1099128" cy="178458"/>
          </a:xfrm>
          <a:prstGeom prst="rect">
            <a:avLst/>
          </a:prstGeom>
          <a:solidFill>
            <a:srgbClr val="FFE6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nl-BE" sz="2000">
                <a:solidFill>
                  <a:schemeClr val="tx1"/>
                </a:solidFill>
                <a:latin typeface="+mj-lt"/>
              </a:rPr>
              <a:t>Joni F.</a:t>
            </a:r>
          </a:p>
        </p:txBody>
      </p:sp>
      <p:sp>
        <p:nvSpPr>
          <p:cNvPr id="6" name="Rectangle 5">
            <a:extLst>
              <a:ext uri="{FF2B5EF4-FFF2-40B4-BE49-F238E27FC236}">
                <a16:creationId xmlns:a16="http://schemas.microsoft.com/office/drawing/2014/main" id="{B5144A5F-C87D-7F5F-D9B8-F81042C6C6C0}"/>
              </a:ext>
            </a:extLst>
          </p:cNvPr>
          <p:cNvSpPr/>
          <p:nvPr/>
        </p:nvSpPr>
        <p:spPr>
          <a:xfrm>
            <a:off x="1265382" y="1662545"/>
            <a:ext cx="757381" cy="703511"/>
          </a:xfrm>
          <a:prstGeom prst="rect">
            <a:avLst/>
          </a:prstGeom>
          <a:solidFill>
            <a:srgbClr val="FFE6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9" name="Rectangle 8">
            <a:extLst>
              <a:ext uri="{FF2B5EF4-FFF2-40B4-BE49-F238E27FC236}">
                <a16:creationId xmlns:a16="http://schemas.microsoft.com/office/drawing/2014/main" id="{143C0556-0BD3-AA2B-0542-478482645880}"/>
              </a:ext>
            </a:extLst>
          </p:cNvPr>
          <p:cNvSpPr/>
          <p:nvPr/>
        </p:nvSpPr>
        <p:spPr>
          <a:xfrm>
            <a:off x="1200727" y="5207102"/>
            <a:ext cx="1187366" cy="483484"/>
          </a:xfrm>
          <a:prstGeom prst="rect">
            <a:avLst/>
          </a:prstGeom>
          <a:no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4" name="Rectangle 3">
            <a:extLst>
              <a:ext uri="{FF2B5EF4-FFF2-40B4-BE49-F238E27FC236}">
                <a16:creationId xmlns:a16="http://schemas.microsoft.com/office/drawing/2014/main" id="{523C0D09-3F50-6193-8F54-E597F3AC32F3}"/>
              </a:ext>
            </a:extLst>
          </p:cNvPr>
          <p:cNvSpPr/>
          <p:nvPr/>
        </p:nvSpPr>
        <p:spPr>
          <a:xfrm>
            <a:off x="9048750" y="1068636"/>
            <a:ext cx="304800" cy="255339"/>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11" name="Rectangle 10">
            <a:extLst>
              <a:ext uri="{FF2B5EF4-FFF2-40B4-BE49-F238E27FC236}">
                <a16:creationId xmlns:a16="http://schemas.microsoft.com/office/drawing/2014/main" id="{687C8DC5-C0DF-A27C-AAA7-60E7F7273122}"/>
              </a:ext>
            </a:extLst>
          </p:cNvPr>
          <p:cNvSpPr/>
          <p:nvPr/>
        </p:nvSpPr>
        <p:spPr>
          <a:xfrm>
            <a:off x="9294490" y="1082146"/>
            <a:ext cx="768783" cy="11415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nl-BE" sz="800">
                <a:solidFill>
                  <a:schemeClr val="tx1"/>
                </a:solidFill>
                <a:latin typeface="+mj-lt"/>
              </a:rPr>
              <a:t>JONI F.</a:t>
            </a:r>
          </a:p>
        </p:txBody>
      </p:sp>
      <p:pic>
        <p:nvPicPr>
          <p:cNvPr id="10" name="Picture 9">
            <a:extLst>
              <a:ext uri="{FF2B5EF4-FFF2-40B4-BE49-F238E27FC236}">
                <a16:creationId xmlns:a16="http://schemas.microsoft.com/office/drawing/2014/main" id="{45908838-FDE9-80F9-A994-92C214E3E1F5}"/>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r="4795" b="66185"/>
          <a:stretch/>
        </p:blipFill>
        <p:spPr>
          <a:xfrm>
            <a:off x="9040914" y="1049078"/>
            <a:ext cx="312636" cy="255340"/>
          </a:xfrm>
          <a:prstGeom prst="rect">
            <a:avLst/>
          </a:prstGeom>
        </p:spPr>
      </p:pic>
      <p:sp>
        <p:nvSpPr>
          <p:cNvPr id="12" name="Slide Number Placeholder 11">
            <a:extLst>
              <a:ext uri="{FF2B5EF4-FFF2-40B4-BE49-F238E27FC236}">
                <a16:creationId xmlns:a16="http://schemas.microsoft.com/office/drawing/2014/main" id="{6C522B06-6A83-DCFD-2F92-B03627E74334}"/>
              </a:ext>
            </a:extLst>
          </p:cNvPr>
          <p:cNvSpPr>
            <a:spLocks noGrp="1"/>
          </p:cNvSpPr>
          <p:nvPr>
            <p:ph type="sldNum" sz="quarter" idx="11"/>
          </p:nvPr>
        </p:nvSpPr>
        <p:spPr/>
        <p:txBody>
          <a:bodyPr/>
          <a:lstStyle/>
          <a:p>
            <a:fld id="{1EABE038-A425-4CC0-917A-1DC3ED725B2E}" type="slidenum">
              <a:rPr lang="nl-BE" smtClean="0"/>
              <a:pPr/>
              <a:t>104</a:t>
            </a:fld>
            <a:endParaRPr lang="nl-BE"/>
          </a:p>
        </p:txBody>
      </p:sp>
      <p:sp>
        <p:nvSpPr>
          <p:cNvPr id="16" name="Titel 36">
            <a:extLst>
              <a:ext uri="{FF2B5EF4-FFF2-40B4-BE49-F238E27FC236}">
                <a16:creationId xmlns:a16="http://schemas.microsoft.com/office/drawing/2014/main" id="{A94E38A3-CB4B-2371-B7BE-E4CF7F205C4D}"/>
              </a:ext>
            </a:extLst>
          </p:cNvPr>
          <p:cNvSpPr txBox="1">
            <a:spLocks/>
          </p:cNvSpPr>
          <p:nvPr/>
        </p:nvSpPr>
        <p:spPr>
          <a:xfrm>
            <a:off x="415413" y="321845"/>
            <a:ext cx="10515600" cy="703263"/>
          </a:xfrm>
          <a:prstGeom prst="rect">
            <a:avLst/>
          </a:prstGeom>
        </p:spPr>
        <p:txBody>
          <a:bodyPr vert="horz" lIns="0" tIns="45720" rIns="0" bIns="45720" rtlCol="0" anchor="ctr">
            <a:normAutofit/>
          </a:bodyPr>
          <a:lstStyle>
            <a:lvl1pPr algn="l" defTabSz="914363" rtl="0" eaLnBrk="1" latinLnBrk="0" hangingPunct="1">
              <a:lnSpc>
                <a:spcPct val="90000"/>
              </a:lnSpc>
              <a:spcBef>
                <a:spcPct val="0"/>
              </a:spcBef>
              <a:buNone/>
              <a:defRPr sz="3600" b="1" u="none" kern="1200" baseline="0">
                <a:solidFill>
                  <a:schemeClr val="tx1"/>
                </a:solidFill>
                <a:uFill>
                  <a:solidFill>
                    <a:schemeClr val="accent1"/>
                  </a:solidFill>
                </a:uFill>
                <a:latin typeface="+mj-lt"/>
                <a:ea typeface="+mj-ea"/>
                <a:cs typeface="+mj-cs"/>
              </a:defRPr>
            </a:lvl1pPr>
          </a:lstStyle>
          <a:p>
            <a:r>
              <a:rPr lang="nl-NL" b="0"/>
              <a:t>Case 1a – Mama Joni F.</a:t>
            </a:r>
            <a:endParaRPr lang="nl-BE" b="0"/>
          </a:p>
        </p:txBody>
      </p:sp>
      <p:pic>
        <p:nvPicPr>
          <p:cNvPr id="13" name="Picture 12">
            <a:extLst>
              <a:ext uri="{FF2B5EF4-FFF2-40B4-BE49-F238E27FC236}">
                <a16:creationId xmlns:a16="http://schemas.microsoft.com/office/drawing/2014/main" id="{D164928D-350A-718F-78F7-0496043C167C}"/>
              </a:ext>
            </a:extLst>
          </p:cNvPr>
          <p:cNvPicPr>
            <a:picLocks noChangeAspect="1"/>
          </p:cNvPicPr>
          <p:nvPr/>
        </p:nvPicPr>
        <p:blipFill>
          <a:blip r:embed="rId6"/>
          <a:stretch>
            <a:fillRect/>
          </a:stretch>
        </p:blipFill>
        <p:spPr>
          <a:xfrm>
            <a:off x="1355775" y="2518691"/>
            <a:ext cx="7116713" cy="544973"/>
          </a:xfrm>
          <a:prstGeom prst="rect">
            <a:avLst/>
          </a:prstGeom>
        </p:spPr>
      </p:pic>
      <p:sp>
        <p:nvSpPr>
          <p:cNvPr id="8" name="Rectangle 7">
            <a:extLst>
              <a:ext uri="{FF2B5EF4-FFF2-40B4-BE49-F238E27FC236}">
                <a16:creationId xmlns:a16="http://schemas.microsoft.com/office/drawing/2014/main" id="{EB4DE2A0-4DF8-85A3-671F-EFDDA366F875}"/>
              </a:ext>
            </a:extLst>
          </p:cNvPr>
          <p:cNvSpPr/>
          <p:nvPr/>
        </p:nvSpPr>
        <p:spPr>
          <a:xfrm>
            <a:off x="6430854" y="2541042"/>
            <a:ext cx="914400" cy="385975"/>
          </a:xfrm>
          <a:prstGeom prst="rect">
            <a:avLst/>
          </a:prstGeom>
          <a:no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14" name="Rectangle 13">
            <a:extLst>
              <a:ext uri="{FF2B5EF4-FFF2-40B4-BE49-F238E27FC236}">
                <a16:creationId xmlns:a16="http://schemas.microsoft.com/office/drawing/2014/main" id="{62C5D78C-4931-1D33-C801-1F46D1152D4E}"/>
              </a:ext>
            </a:extLst>
          </p:cNvPr>
          <p:cNvSpPr/>
          <p:nvPr/>
        </p:nvSpPr>
        <p:spPr>
          <a:xfrm>
            <a:off x="8345010" y="2518691"/>
            <a:ext cx="1008540" cy="298867"/>
          </a:xfrm>
          <a:prstGeom prst="rect">
            <a:avLst/>
          </a:prstGeom>
          <a:solidFill>
            <a:srgbClr val="FFE615"/>
          </a:solidFill>
          <a:ln>
            <a:solidFill>
              <a:srgbClr val="FFE61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pic>
        <p:nvPicPr>
          <p:cNvPr id="15" name="Graphic 14" descr="Cursor with solid fill">
            <a:extLst>
              <a:ext uri="{FF2B5EF4-FFF2-40B4-BE49-F238E27FC236}">
                <a16:creationId xmlns:a16="http://schemas.microsoft.com/office/drawing/2014/main" id="{C365A5BE-BA87-433B-6407-06B9FA9DFD9A}"/>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6980129" y="2788870"/>
            <a:ext cx="365125" cy="365125"/>
          </a:xfrm>
          <a:prstGeom prst="rect">
            <a:avLst/>
          </a:prstGeom>
        </p:spPr>
      </p:pic>
      <p:pic>
        <p:nvPicPr>
          <p:cNvPr id="17" name="Graphic 16" descr="Cursor with solid fill">
            <a:extLst>
              <a:ext uri="{FF2B5EF4-FFF2-40B4-BE49-F238E27FC236}">
                <a16:creationId xmlns:a16="http://schemas.microsoft.com/office/drawing/2014/main" id="{AE8C5368-AFEC-93F7-2D1C-78B125FB2A85}"/>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2229263" y="5448844"/>
            <a:ext cx="365125" cy="365125"/>
          </a:xfrm>
          <a:prstGeom prst="rect">
            <a:avLst/>
          </a:prstGeom>
        </p:spPr>
      </p:pic>
      <p:pic>
        <p:nvPicPr>
          <p:cNvPr id="18" name="Graphic 17">
            <a:extLst>
              <a:ext uri="{FF2B5EF4-FFF2-40B4-BE49-F238E27FC236}">
                <a16:creationId xmlns:a16="http://schemas.microsoft.com/office/drawing/2014/main" id="{18FBBBAC-7BA3-56FF-0611-A53583919024}"/>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750249" y="1323975"/>
            <a:ext cx="1457325" cy="1524000"/>
          </a:xfrm>
          <a:prstGeom prst="rect">
            <a:avLst/>
          </a:prstGeom>
        </p:spPr>
      </p:pic>
      <p:pic>
        <p:nvPicPr>
          <p:cNvPr id="7" name="Graphic 6">
            <a:extLst>
              <a:ext uri="{FF2B5EF4-FFF2-40B4-BE49-F238E27FC236}">
                <a16:creationId xmlns:a16="http://schemas.microsoft.com/office/drawing/2014/main" id="{3FC4C052-A2D8-4A0B-39E4-4D21EC33E490}"/>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8755458" y="833045"/>
            <a:ext cx="673671" cy="704492"/>
          </a:xfrm>
          <a:prstGeom prst="rect">
            <a:avLst/>
          </a:prstGeom>
        </p:spPr>
      </p:pic>
    </p:spTree>
    <p:extLst>
      <p:ext uri="{BB962C8B-B14F-4D97-AF65-F5344CB8AC3E}">
        <p14:creationId xmlns:p14="http://schemas.microsoft.com/office/powerpoint/2010/main" val="38877640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Titel 36">
            <a:extLst>
              <a:ext uri="{FF2B5EF4-FFF2-40B4-BE49-F238E27FC236}">
                <a16:creationId xmlns:a16="http://schemas.microsoft.com/office/drawing/2014/main" id="{EF68420B-C311-4C80-B815-DF3B8BEE4888}"/>
              </a:ext>
            </a:extLst>
          </p:cNvPr>
          <p:cNvSpPr>
            <a:spLocks noGrp="1"/>
          </p:cNvSpPr>
          <p:nvPr>
            <p:ph type="title" idx="4294967295"/>
          </p:nvPr>
        </p:nvSpPr>
        <p:spPr>
          <a:xfrm>
            <a:off x="415413" y="321845"/>
            <a:ext cx="10515600" cy="703263"/>
          </a:xfrm>
        </p:spPr>
        <p:txBody>
          <a:bodyPr/>
          <a:lstStyle/>
          <a:p>
            <a:r>
              <a:rPr lang="nl-NL" b="0"/>
              <a:t>Case 1a – Mama Joni F.</a:t>
            </a:r>
            <a:endParaRPr lang="nl-BE" b="0"/>
          </a:p>
        </p:txBody>
      </p:sp>
      <p:pic>
        <p:nvPicPr>
          <p:cNvPr id="4" name="Picture 3">
            <a:extLst>
              <a:ext uri="{FF2B5EF4-FFF2-40B4-BE49-F238E27FC236}">
                <a16:creationId xmlns:a16="http://schemas.microsoft.com/office/drawing/2014/main" id="{9551461A-BB18-9F71-E6E3-AE8A1DD0B5FB}"/>
              </a:ext>
            </a:extLst>
          </p:cNvPr>
          <p:cNvPicPr>
            <a:picLocks noChangeAspect="1"/>
          </p:cNvPicPr>
          <p:nvPr/>
        </p:nvPicPr>
        <p:blipFill>
          <a:blip r:embed="rId3"/>
          <a:stretch>
            <a:fillRect/>
          </a:stretch>
        </p:blipFill>
        <p:spPr>
          <a:xfrm>
            <a:off x="412956" y="1006058"/>
            <a:ext cx="11591506" cy="5615219"/>
          </a:xfrm>
          <a:prstGeom prst="rect">
            <a:avLst/>
          </a:prstGeom>
        </p:spPr>
      </p:pic>
      <p:sp>
        <p:nvSpPr>
          <p:cNvPr id="6" name="Rectangle 5">
            <a:extLst>
              <a:ext uri="{FF2B5EF4-FFF2-40B4-BE49-F238E27FC236}">
                <a16:creationId xmlns:a16="http://schemas.microsoft.com/office/drawing/2014/main" id="{9E3826C6-0965-961D-F336-5E9A6C951255}"/>
              </a:ext>
            </a:extLst>
          </p:cNvPr>
          <p:cNvSpPr/>
          <p:nvPr/>
        </p:nvSpPr>
        <p:spPr>
          <a:xfrm>
            <a:off x="1228539" y="1890782"/>
            <a:ext cx="1674458" cy="385975"/>
          </a:xfrm>
          <a:prstGeom prst="rect">
            <a:avLst/>
          </a:prstGeom>
          <a:no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7" name="Rectangle 6">
            <a:extLst>
              <a:ext uri="{FF2B5EF4-FFF2-40B4-BE49-F238E27FC236}">
                <a16:creationId xmlns:a16="http://schemas.microsoft.com/office/drawing/2014/main" id="{B4E01532-D205-AA92-435D-830FD4966D34}"/>
              </a:ext>
            </a:extLst>
          </p:cNvPr>
          <p:cNvSpPr/>
          <p:nvPr/>
        </p:nvSpPr>
        <p:spPr>
          <a:xfrm>
            <a:off x="8687262" y="3320833"/>
            <a:ext cx="856233" cy="345645"/>
          </a:xfrm>
          <a:prstGeom prst="rect">
            <a:avLst/>
          </a:prstGeom>
          <a:no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pic>
        <p:nvPicPr>
          <p:cNvPr id="3" name="Picture 2">
            <a:extLst>
              <a:ext uri="{FF2B5EF4-FFF2-40B4-BE49-F238E27FC236}">
                <a16:creationId xmlns:a16="http://schemas.microsoft.com/office/drawing/2014/main" id="{E4086FD3-BADF-5B0C-EDEF-80DD7B161E7A}"/>
              </a:ext>
            </a:extLst>
          </p:cNvPr>
          <p:cNvPicPr>
            <a:picLocks noChangeAspect="1"/>
          </p:cNvPicPr>
          <p:nvPr/>
        </p:nvPicPr>
        <p:blipFill>
          <a:blip r:embed="rId4"/>
          <a:stretch>
            <a:fillRect/>
          </a:stretch>
        </p:blipFill>
        <p:spPr>
          <a:xfrm>
            <a:off x="9005612" y="1025108"/>
            <a:ext cx="1362626" cy="323981"/>
          </a:xfrm>
          <a:prstGeom prst="rect">
            <a:avLst/>
          </a:prstGeom>
        </p:spPr>
      </p:pic>
      <p:sp>
        <p:nvSpPr>
          <p:cNvPr id="2" name="Slide Number Placeholder 1">
            <a:extLst>
              <a:ext uri="{FF2B5EF4-FFF2-40B4-BE49-F238E27FC236}">
                <a16:creationId xmlns:a16="http://schemas.microsoft.com/office/drawing/2014/main" id="{FF83AD9E-E62C-8E38-6120-DE4C37ECCC1D}"/>
              </a:ext>
            </a:extLst>
          </p:cNvPr>
          <p:cNvSpPr>
            <a:spLocks noGrp="1"/>
          </p:cNvSpPr>
          <p:nvPr>
            <p:ph type="sldNum" sz="quarter" idx="11"/>
          </p:nvPr>
        </p:nvSpPr>
        <p:spPr/>
        <p:txBody>
          <a:bodyPr/>
          <a:lstStyle/>
          <a:p>
            <a:fld id="{1EABE038-A425-4CC0-917A-1DC3ED725B2E}" type="slidenum">
              <a:rPr lang="nl-BE" smtClean="0"/>
              <a:pPr/>
              <a:t>105</a:t>
            </a:fld>
            <a:endParaRPr lang="nl-BE"/>
          </a:p>
        </p:txBody>
      </p:sp>
      <p:pic>
        <p:nvPicPr>
          <p:cNvPr id="5" name="Picture 4">
            <a:extLst>
              <a:ext uri="{FF2B5EF4-FFF2-40B4-BE49-F238E27FC236}">
                <a16:creationId xmlns:a16="http://schemas.microsoft.com/office/drawing/2014/main" id="{080E5448-F3E1-3DF4-9C1E-5BE182D03221}"/>
              </a:ext>
            </a:extLst>
          </p:cNvPr>
          <p:cNvPicPr>
            <a:picLocks noChangeAspect="1"/>
          </p:cNvPicPr>
          <p:nvPr/>
        </p:nvPicPr>
        <p:blipFill>
          <a:blip r:embed="rId5"/>
          <a:stretch>
            <a:fillRect/>
          </a:stretch>
        </p:blipFill>
        <p:spPr>
          <a:xfrm>
            <a:off x="1326125" y="1344280"/>
            <a:ext cx="6575002" cy="503491"/>
          </a:xfrm>
          <a:prstGeom prst="rect">
            <a:avLst/>
          </a:prstGeom>
        </p:spPr>
      </p:pic>
      <p:sp>
        <p:nvSpPr>
          <p:cNvPr id="8" name="Rectangle 7">
            <a:extLst>
              <a:ext uri="{FF2B5EF4-FFF2-40B4-BE49-F238E27FC236}">
                <a16:creationId xmlns:a16="http://schemas.microsoft.com/office/drawing/2014/main" id="{5089E11E-9A08-B33B-D12E-23BA1B5EF980}"/>
              </a:ext>
            </a:extLst>
          </p:cNvPr>
          <p:cNvSpPr/>
          <p:nvPr/>
        </p:nvSpPr>
        <p:spPr>
          <a:xfrm>
            <a:off x="7856739" y="1350809"/>
            <a:ext cx="1526959" cy="345645"/>
          </a:xfrm>
          <a:prstGeom prst="rect">
            <a:avLst/>
          </a:prstGeom>
          <a:solidFill>
            <a:srgbClr val="FFE615"/>
          </a:solidFill>
          <a:ln>
            <a:solidFill>
              <a:srgbClr val="FFE61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9" name="Rectangle 8">
            <a:extLst>
              <a:ext uri="{FF2B5EF4-FFF2-40B4-BE49-F238E27FC236}">
                <a16:creationId xmlns:a16="http://schemas.microsoft.com/office/drawing/2014/main" id="{0964CE76-098C-8CD0-9361-643397EA0F4C}"/>
              </a:ext>
            </a:extLst>
          </p:cNvPr>
          <p:cNvSpPr/>
          <p:nvPr/>
        </p:nvSpPr>
        <p:spPr>
          <a:xfrm>
            <a:off x="6027938" y="1350809"/>
            <a:ext cx="844261" cy="415847"/>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pic>
        <p:nvPicPr>
          <p:cNvPr id="10" name="Graphic 9" descr="Cursor with solid fill">
            <a:extLst>
              <a:ext uri="{FF2B5EF4-FFF2-40B4-BE49-F238E27FC236}">
                <a16:creationId xmlns:a16="http://schemas.microsoft.com/office/drawing/2014/main" id="{005FE4CB-2211-7302-0E59-EB4430311D3F}"/>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9360932" y="3493655"/>
            <a:ext cx="365125" cy="365125"/>
          </a:xfrm>
          <a:prstGeom prst="rect">
            <a:avLst/>
          </a:prstGeom>
        </p:spPr>
      </p:pic>
      <p:pic>
        <p:nvPicPr>
          <p:cNvPr id="11" name="Graphic 10">
            <a:extLst>
              <a:ext uri="{FF2B5EF4-FFF2-40B4-BE49-F238E27FC236}">
                <a16:creationId xmlns:a16="http://schemas.microsoft.com/office/drawing/2014/main" id="{C15E0A6A-DE97-F8ED-184D-138583489085}"/>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687262" y="855967"/>
            <a:ext cx="673671" cy="704492"/>
          </a:xfrm>
          <a:prstGeom prst="rect">
            <a:avLst/>
          </a:prstGeom>
        </p:spPr>
      </p:pic>
    </p:spTree>
    <p:extLst>
      <p:ext uri="{BB962C8B-B14F-4D97-AF65-F5344CB8AC3E}">
        <p14:creationId xmlns:p14="http://schemas.microsoft.com/office/powerpoint/2010/main" val="1562348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Titel 36">
            <a:extLst>
              <a:ext uri="{FF2B5EF4-FFF2-40B4-BE49-F238E27FC236}">
                <a16:creationId xmlns:a16="http://schemas.microsoft.com/office/drawing/2014/main" id="{EF68420B-C311-4C80-B815-DF3B8BEE4888}"/>
              </a:ext>
            </a:extLst>
          </p:cNvPr>
          <p:cNvSpPr>
            <a:spLocks noGrp="1"/>
          </p:cNvSpPr>
          <p:nvPr>
            <p:ph type="title" idx="4294967295"/>
          </p:nvPr>
        </p:nvSpPr>
        <p:spPr>
          <a:xfrm>
            <a:off x="838200" y="382675"/>
            <a:ext cx="10515600" cy="703263"/>
          </a:xfrm>
        </p:spPr>
        <p:txBody>
          <a:bodyPr/>
          <a:lstStyle/>
          <a:p>
            <a:r>
              <a:rPr lang="nl-NL" b="0"/>
              <a:t>Case 1b – Mama Joni F.</a:t>
            </a:r>
            <a:endParaRPr lang="nl-BE" b="0"/>
          </a:p>
        </p:txBody>
      </p:sp>
      <p:sp>
        <p:nvSpPr>
          <p:cNvPr id="13" name="Rechthoek 3">
            <a:extLst>
              <a:ext uri="{FF2B5EF4-FFF2-40B4-BE49-F238E27FC236}">
                <a16:creationId xmlns:a16="http://schemas.microsoft.com/office/drawing/2014/main" id="{80992A09-CFE9-2344-CF29-97A079E8449B}"/>
              </a:ext>
            </a:extLst>
          </p:cNvPr>
          <p:cNvSpPr/>
          <p:nvPr/>
        </p:nvSpPr>
        <p:spPr>
          <a:xfrm>
            <a:off x="838200" y="1304925"/>
            <a:ext cx="3143249" cy="480527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72800" tIns="561600" rIns="216000" bIns="172800" rtlCol="0" anchor="t"/>
          <a:lstStyle/>
          <a:p>
            <a:pPr marL="0" marR="0" lvl="0" indent="0" algn="ctr" defTabSz="1463040" rtl="0" eaLnBrk="1" fontAlgn="auto" latinLnBrk="0" hangingPunct="1">
              <a:lnSpc>
                <a:spcPct val="100000"/>
              </a:lnSpc>
              <a:spcBef>
                <a:spcPts val="0"/>
              </a:spcBef>
              <a:spcAft>
                <a:spcPts val="0"/>
              </a:spcAft>
              <a:buClrTx/>
              <a:buSzTx/>
              <a:buFontTx/>
              <a:buNone/>
              <a:tabLst/>
              <a:defRPr/>
            </a:pPr>
            <a:endParaRPr kumimoji="0" lang="nl-NL" sz="1920" b="0" i="0" u="none" strike="noStrike" kern="1200" cap="none" spc="0" normalizeH="0" baseline="0" noProof="0">
              <a:ln>
                <a:noFill/>
              </a:ln>
              <a:solidFill>
                <a:srgbClr val="3C3D3C"/>
              </a:solidFill>
              <a:effectLst/>
              <a:uLnTx/>
              <a:uFill>
                <a:solidFill>
                  <a:srgbClr val="FFE819"/>
                </a:solidFill>
              </a:uFill>
              <a:latin typeface="Flanders Art Sans"/>
              <a:ea typeface="+mn-ea"/>
              <a:cs typeface="+mn-cs"/>
            </a:endParaRPr>
          </a:p>
        </p:txBody>
      </p:sp>
      <p:sp>
        <p:nvSpPr>
          <p:cNvPr id="14" name="Text Placeholder 16">
            <a:extLst>
              <a:ext uri="{FF2B5EF4-FFF2-40B4-BE49-F238E27FC236}">
                <a16:creationId xmlns:a16="http://schemas.microsoft.com/office/drawing/2014/main" id="{2FAAA227-64CA-F33B-5EAD-EC148BEA4F3D}"/>
              </a:ext>
            </a:extLst>
          </p:cNvPr>
          <p:cNvSpPr txBox="1">
            <a:spLocks/>
          </p:cNvSpPr>
          <p:nvPr/>
        </p:nvSpPr>
        <p:spPr>
          <a:xfrm>
            <a:off x="980884" y="1897631"/>
            <a:ext cx="2886265" cy="933881"/>
          </a:xfrm>
          <a:prstGeom prst="rect">
            <a:avLst/>
          </a:prstGeom>
        </p:spPr>
        <p:txBody>
          <a:bodyPr anchor="b">
            <a:noAutofit/>
          </a:bodyPr>
          <a:lstStyle>
            <a:lvl1pPr marL="0" indent="0" algn="ctr" defTabSz="1097280" rtl="0" eaLnBrk="1" latinLnBrk="0" hangingPunct="1">
              <a:lnSpc>
                <a:spcPct val="90000"/>
              </a:lnSpc>
              <a:spcBef>
                <a:spcPts val="1200"/>
              </a:spcBef>
              <a:spcAft>
                <a:spcPts val="0"/>
              </a:spcAft>
              <a:buFont typeface="Arial" panose="020B0604020202020204" pitchFamily="34" charset="0"/>
              <a:buNone/>
              <a:defRPr lang="en-US" sz="2880" b="1" u="none" kern="1200" baseline="0" dirty="0" smtClean="0">
                <a:solidFill>
                  <a:schemeClr val="tx2"/>
                </a:solidFill>
                <a:uFill>
                  <a:solidFill>
                    <a:srgbClr val="FFE819"/>
                  </a:solidFill>
                </a:uFill>
                <a:latin typeface="+mj-lt"/>
                <a:ea typeface="+mn-ea"/>
                <a:cs typeface="+mn-cs"/>
              </a:defRPr>
            </a:lvl1pPr>
            <a:lvl2pPr marL="432000" indent="-274320" algn="l" defTabSz="1097280" rtl="0" eaLnBrk="1" latinLnBrk="0" hangingPunct="1">
              <a:lnSpc>
                <a:spcPct val="90000"/>
              </a:lnSpc>
              <a:spcBef>
                <a:spcPts val="600"/>
              </a:spcBef>
              <a:buClr>
                <a:schemeClr val="tx1"/>
              </a:buClr>
              <a:buSzPct val="100000"/>
              <a:buFont typeface="Wingdings" panose="05000000000000000000" pitchFamily="2" charset="2"/>
              <a:buChar char="§"/>
              <a:defRPr sz="2400" u="none" kern="1200" baseline="0">
                <a:solidFill>
                  <a:schemeClr val="tx1"/>
                </a:solidFill>
                <a:uFill>
                  <a:solidFill>
                    <a:schemeClr val="accent1"/>
                  </a:solidFill>
                </a:uFill>
                <a:latin typeface="+mn-lt"/>
                <a:ea typeface="+mn-ea"/>
                <a:cs typeface="+mn-cs"/>
              </a:defRPr>
            </a:lvl2pPr>
            <a:lvl3pPr marL="777600" indent="-274320" algn="l" defTabSz="1097280" rtl="0" eaLnBrk="1" latinLnBrk="0" hangingPunct="1">
              <a:lnSpc>
                <a:spcPct val="90000"/>
              </a:lnSpc>
              <a:spcBef>
                <a:spcPts val="600"/>
              </a:spcBef>
              <a:buClr>
                <a:schemeClr val="tx2"/>
              </a:buClr>
              <a:buSzPct val="100000"/>
              <a:buFont typeface="Wingdings" panose="05000000000000000000" pitchFamily="2" charset="2"/>
              <a:buChar char="§"/>
              <a:defRPr sz="2160" b="0" u="none" kern="1200" baseline="0">
                <a:solidFill>
                  <a:schemeClr val="tx1"/>
                </a:solidFill>
                <a:uFill>
                  <a:solidFill>
                    <a:schemeClr val="accent3"/>
                  </a:solidFill>
                </a:uFill>
                <a:latin typeface="+mn-lt"/>
                <a:ea typeface="+mn-ea"/>
                <a:cs typeface="+mn-cs"/>
              </a:defRPr>
            </a:lvl3pPr>
            <a:lvl4pPr marL="1123200" indent="-274320" algn="l" defTabSz="1097280" rtl="0" eaLnBrk="1" latinLnBrk="0" hangingPunct="1">
              <a:lnSpc>
                <a:spcPct val="90000"/>
              </a:lnSpc>
              <a:spcBef>
                <a:spcPts val="600"/>
              </a:spcBef>
              <a:buClr>
                <a:schemeClr val="tx2"/>
              </a:buClr>
              <a:buSzPct val="100000"/>
              <a:buFont typeface="Wingdings" panose="05000000000000000000" pitchFamily="2" charset="2"/>
              <a:buChar char="§"/>
              <a:defRPr sz="1920" u="none" kern="1200" baseline="0">
                <a:solidFill>
                  <a:schemeClr val="tx1"/>
                </a:solidFill>
                <a:uFill>
                  <a:solidFill>
                    <a:schemeClr val="accent3"/>
                  </a:solidFill>
                </a:uFill>
                <a:latin typeface="+mn-lt"/>
                <a:ea typeface="+mn-ea"/>
                <a:cs typeface="+mn-cs"/>
              </a:defRPr>
            </a:lvl4pPr>
            <a:lvl5pPr marL="1468800" indent="-274320" algn="l" defTabSz="1097280" rtl="0" eaLnBrk="1" latinLnBrk="0" hangingPunct="1">
              <a:lnSpc>
                <a:spcPct val="90000"/>
              </a:lnSpc>
              <a:spcBef>
                <a:spcPts val="600"/>
              </a:spcBef>
              <a:buClr>
                <a:schemeClr val="accent2"/>
              </a:buClr>
              <a:buSzPct val="100000"/>
              <a:buFont typeface="Wingdings" panose="05000000000000000000" pitchFamily="2" charset="2"/>
              <a:buChar char="§"/>
              <a:defRPr sz="1680" b="0" u="none" kern="1200" baseline="0">
                <a:solidFill>
                  <a:schemeClr val="tx1"/>
                </a:solidFill>
                <a:uFill>
                  <a:solidFill>
                    <a:schemeClr val="accent3"/>
                  </a:solidFill>
                </a:uFill>
                <a:latin typeface="+mn-lt"/>
                <a:ea typeface="+mn-ea"/>
                <a:cs typeface="+mn-cs"/>
              </a:defRPr>
            </a:lvl5pPr>
            <a:lvl6pPr marL="301752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6pPr>
            <a:lvl7pPr marL="356616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7pPr>
            <a:lvl8pPr marL="411480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8pPr>
            <a:lvl9pPr marL="466344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9pPr>
          </a:lstStyle>
          <a:p>
            <a:r>
              <a:rPr lang="en-US" sz="2400"/>
              <a:t>Joni F.</a:t>
            </a:r>
            <a:endParaRPr lang="nl-BE" sz="2400"/>
          </a:p>
        </p:txBody>
      </p:sp>
      <p:sp>
        <p:nvSpPr>
          <p:cNvPr id="15" name="Rectangle 14">
            <a:extLst>
              <a:ext uri="{FF2B5EF4-FFF2-40B4-BE49-F238E27FC236}">
                <a16:creationId xmlns:a16="http://schemas.microsoft.com/office/drawing/2014/main" id="{89583122-EEB9-7635-360D-A486ED39F3E2}"/>
              </a:ext>
            </a:extLst>
          </p:cNvPr>
          <p:cNvSpPr/>
          <p:nvPr/>
        </p:nvSpPr>
        <p:spPr>
          <a:xfrm>
            <a:off x="2256247" y="2831512"/>
            <a:ext cx="307154" cy="5491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463040" rtl="0" eaLnBrk="1" fontAlgn="auto" latinLnBrk="0" hangingPunct="1">
              <a:lnSpc>
                <a:spcPct val="100000"/>
              </a:lnSpc>
              <a:spcBef>
                <a:spcPts val="0"/>
              </a:spcBef>
              <a:spcAft>
                <a:spcPts val="0"/>
              </a:spcAft>
              <a:buClrTx/>
              <a:buSzTx/>
              <a:buFontTx/>
              <a:buNone/>
              <a:tabLst/>
              <a:defRPr/>
            </a:pPr>
            <a:endParaRPr kumimoji="0" lang="nl-BE" sz="3456" b="0" i="0" u="none" strike="noStrike" kern="1200" cap="none" spc="0" normalizeH="0" baseline="0" noProof="0">
              <a:ln>
                <a:noFill/>
              </a:ln>
              <a:solidFill>
                <a:prstClr val="white"/>
              </a:solidFill>
              <a:effectLst/>
              <a:uLnTx/>
              <a:uFillTx/>
              <a:latin typeface="Flanders Art Sans"/>
              <a:ea typeface="+mn-ea"/>
              <a:cs typeface="+mn-cs"/>
            </a:endParaRPr>
          </a:p>
        </p:txBody>
      </p:sp>
      <p:sp>
        <p:nvSpPr>
          <p:cNvPr id="16" name="Text Placeholder 20">
            <a:extLst>
              <a:ext uri="{FF2B5EF4-FFF2-40B4-BE49-F238E27FC236}">
                <a16:creationId xmlns:a16="http://schemas.microsoft.com/office/drawing/2014/main" id="{BF73A966-50A7-3F6D-714B-98BBB867C0A7}"/>
              </a:ext>
            </a:extLst>
          </p:cNvPr>
          <p:cNvSpPr txBox="1">
            <a:spLocks/>
          </p:cNvSpPr>
          <p:nvPr/>
        </p:nvSpPr>
        <p:spPr>
          <a:xfrm>
            <a:off x="1137797" y="3287165"/>
            <a:ext cx="2592091" cy="3188160"/>
          </a:xfrm>
          <a:prstGeom prst="rect">
            <a:avLst/>
          </a:prstGeom>
        </p:spPr>
        <p:txBody>
          <a:bodyPr/>
          <a:lstStyle>
            <a:lvl1pPr marL="276480" indent="-276480" algn="l" defTabSz="1097280" rtl="0" eaLnBrk="1" latinLnBrk="0" hangingPunct="1">
              <a:lnSpc>
                <a:spcPct val="90000"/>
              </a:lnSpc>
              <a:spcBef>
                <a:spcPts val="1200"/>
              </a:spcBef>
              <a:spcAft>
                <a:spcPts val="0"/>
              </a:spcAft>
              <a:buFont typeface="Wingdings" panose="05000000000000000000" pitchFamily="2" charset="2"/>
              <a:buChar char="§"/>
              <a:defRPr sz="2400" u="none" kern="1200" baseline="0">
                <a:solidFill>
                  <a:schemeClr val="tx1"/>
                </a:solidFill>
                <a:uFill>
                  <a:solidFill>
                    <a:schemeClr val="accent1"/>
                  </a:solidFill>
                </a:uFill>
                <a:latin typeface="+mn-lt"/>
                <a:ea typeface="+mn-ea"/>
                <a:cs typeface="+mn-cs"/>
              </a:defRPr>
            </a:lvl1pPr>
            <a:lvl2pPr marL="552960" indent="-274320" algn="l" defTabSz="1097280" rtl="0" eaLnBrk="1" latinLnBrk="0" hangingPunct="1">
              <a:lnSpc>
                <a:spcPct val="90000"/>
              </a:lnSpc>
              <a:spcBef>
                <a:spcPts val="600"/>
              </a:spcBef>
              <a:buClr>
                <a:schemeClr val="tx1"/>
              </a:buClr>
              <a:buSzPct val="100000"/>
              <a:buFont typeface="Wingdings" panose="05000000000000000000" pitchFamily="2" charset="2"/>
              <a:buChar char="§"/>
              <a:defRPr sz="2400" u="none" kern="1200" baseline="0">
                <a:solidFill>
                  <a:schemeClr val="tx1"/>
                </a:solidFill>
                <a:uFill>
                  <a:solidFill>
                    <a:schemeClr val="accent1"/>
                  </a:solidFill>
                </a:uFill>
                <a:latin typeface="+mn-lt"/>
                <a:ea typeface="+mn-ea"/>
                <a:cs typeface="+mn-cs"/>
              </a:defRPr>
            </a:lvl2pPr>
            <a:lvl3pPr marL="829440" indent="-274320" algn="l" defTabSz="1097280" rtl="0" eaLnBrk="1" latinLnBrk="0" hangingPunct="1">
              <a:lnSpc>
                <a:spcPct val="90000"/>
              </a:lnSpc>
              <a:spcBef>
                <a:spcPts val="600"/>
              </a:spcBef>
              <a:buClr>
                <a:schemeClr val="tx2"/>
              </a:buClr>
              <a:buSzPct val="100000"/>
              <a:buFont typeface="Wingdings" panose="05000000000000000000" pitchFamily="2" charset="2"/>
              <a:buChar char="§"/>
              <a:defRPr sz="2160" b="0" u="none" kern="1200" baseline="0">
                <a:solidFill>
                  <a:schemeClr val="tx1"/>
                </a:solidFill>
                <a:uFill>
                  <a:solidFill>
                    <a:schemeClr val="accent3"/>
                  </a:solidFill>
                </a:uFill>
                <a:latin typeface="+mn-lt"/>
                <a:ea typeface="+mn-ea"/>
                <a:cs typeface="+mn-cs"/>
              </a:defRPr>
            </a:lvl3pPr>
            <a:lvl4pPr marL="1105920" indent="-274320" algn="l" defTabSz="1097280" rtl="0" eaLnBrk="1" latinLnBrk="0" hangingPunct="1">
              <a:lnSpc>
                <a:spcPct val="90000"/>
              </a:lnSpc>
              <a:spcBef>
                <a:spcPts val="600"/>
              </a:spcBef>
              <a:buClr>
                <a:schemeClr val="tx2"/>
              </a:buClr>
              <a:buSzPct val="100000"/>
              <a:buFont typeface="Wingdings" panose="05000000000000000000" pitchFamily="2" charset="2"/>
              <a:buChar char="§"/>
              <a:defRPr sz="1920" u="none" kern="1200" baseline="0">
                <a:solidFill>
                  <a:schemeClr val="tx1"/>
                </a:solidFill>
                <a:uFill>
                  <a:solidFill>
                    <a:schemeClr val="accent3"/>
                  </a:solidFill>
                </a:uFill>
                <a:latin typeface="+mn-lt"/>
                <a:ea typeface="+mn-ea"/>
                <a:cs typeface="+mn-cs"/>
              </a:defRPr>
            </a:lvl4pPr>
            <a:lvl5pPr marL="1382400" indent="-274320" algn="l" defTabSz="1097280" rtl="0" eaLnBrk="1" latinLnBrk="0" hangingPunct="1">
              <a:lnSpc>
                <a:spcPct val="90000"/>
              </a:lnSpc>
              <a:spcBef>
                <a:spcPts val="600"/>
              </a:spcBef>
              <a:buClr>
                <a:schemeClr val="accent2"/>
              </a:buClr>
              <a:buSzPct val="100000"/>
              <a:buFont typeface="Wingdings" panose="05000000000000000000" pitchFamily="2" charset="2"/>
              <a:buChar char="§"/>
              <a:defRPr sz="1680" b="0" u="none" kern="1200" baseline="0">
                <a:solidFill>
                  <a:schemeClr val="tx1"/>
                </a:solidFill>
                <a:uFill>
                  <a:solidFill>
                    <a:schemeClr val="accent3"/>
                  </a:solidFill>
                </a:uFill>
                <a:latin typeface="+mn-lt"/>
                <a:ea typeface="+mn-ea"/>
                <a:cs typeface="+mn-cs"/>
              </a:defRPr>
            </a:lvl5pPr>
            <a:lvl6pPr marL="301752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6pPr>
            <a:lvl7pPr marL="356616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7pPr>
            <a:lvl8pPr marL="411480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8pPr>
            <a:lvl9pPr marL="466344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9pPr>
          </a:lstStyle>
          <a:p>
            <a:r>
              <a:rPr lang="nl-BE" sz="2000"/>
              <a:t>31 jaar</a:t>
            </a:r>
          </a:p>
          <a:p>
            <a:r>
              <a:rPr lang="nl-BE" sz="2000"/>
              <a:t>Mama</a:t>
            </a:r>
          </a:p>
          <a:p>
            <a:r>
              <a:rPr lang="nl-BE" sz="2000"/>
              <a:t>Dochter is 8 maanden oud</a:t>
            </a:r>
          </a:p>
        </p:txBody>
      </p:sp>
      <p:sp>
        <p:nvSpPr>
          <p:cNvPr id="20" name="Titel 36">
            <a:extLst>
              <a:ext uri="{FF2B5EF4-FFF2-40B4-BE49-F238E27FC236}">
                <a16:creationId xmlns:a16="http://schemas.microsoft.com/office/drawing/2014/main" id="{CB160797-0088-63AF-3056-FB2A9684E61E}"/>
              </a:ext>
            </a:extLst>
          </p:cNvPr>
          <p:cNvSpPr txBox="1">
            <a:spLocks/>
          </p:cNvSpPr>
          <p:nvPr/>
        </p:nvSpPr>
        <p:spPr>
          <a:xfrm>
            <a:off x="4314039" y="1569968"/>
            <a:ext cx="7093453" cy="1291219"/>
          </a:xfrm>
          <a:prstGeom prst="wedgeRectCallout">
            <a:avLst>
              <a:gd name="adj1" fmla="val -55070"/>
              <a:gd name="adj2" fmla="val -8736"/>
            </a:avLst>
          </a:prstGeom>
          <a:ln w="12700" cap="flat" cmpd="sng" algn="ctr">
            <a:noFill/>
            <a:prstDash val="solid"/>
            <a:miter lim="800000"/>
          </a:ln>
        </p:spPr>
        <p:style>
          <a:lnRef idx="2">
            <a:schemeClr val="accent1">
              <a:shade val="50000"/>
            </a:schemeClr>
          </a:lnRef>
          <a:fillRef idx="1">
            <a:schemeClr val="accent1"/>
          </a:fillRef>
          <a:effectRef idx="0">
            <a:schemeClr val="accent1"/>
          </a:effectRef>
          <a:fontRef idx="minor">
            <a:schemeClr val="lt1"/>
          </a:fontRef>
        </p:style>
        <p:txBody>
          <a:bodyPr vert="horz" lIns="0" tIns="45720" rIns="0" bIns="45720" rtlCol="0" anchor="ctr">
            <a:normAutofit/>
          </a:bodyPr>
          <a:lstStyle>
            <a:lvl1pPr algn="l" defTabSz="914400" rtl="0" eaLnBrk="1" latinLnBrk="0" hangingPunct="1">
              <a:lnSpc>
                <a:spcPct val="90000"/>
              </a:lnSpc>
              <a:spcBef>
                <a:spcPct val="0"/>
              </a:spcBef>
              <a:buNone/>
              <a:defRPr sz="3600" b="1" u="none" kern="1200" baseline="0">
                <a:solidFill>
                  <a:schemeClr val="lt1"/>
                </a:solidFill>
                <a:uFill>
                  <a:solidFill>
                    <a:schemeClr val="accent1"/>
                  </a:solidFill>
                </a:u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216000"/>
            <a:r>
              <a:rPr lang="en-US" sz="2600">
                <a:solidFill>
                  <a:schemeClr val="tx1"/>
                </a:solidFill>
              </a:rPr>
              <a:t>Joni </a:t>
            </a:r>
            <a:r>
              <a:rPr lang="en-US" sz="2600" err="1">
                <a:solidFill>
                  <a:schemeClr val="tx1"/>
                </a:solidFill>
              </a:rPr>
              <a:t>wil</a:t>
            </a:r>
            <a:r>
              <a:rPr lang="en-US" sz="2600">
                <a:solidFill>
                  <a:schemeClr val="tx1"/>
                </a:solidFill>
              </a:rPr>
              <a:t> </a:t>
            </a:r>
            <a:r>
              <a:rPr lang="en-US" sz="2600" err="1">
                <a:solidFill>
                  <a:schemeClr val="tx1"/>
                </a:solidFill>
              </a:rPr>
              <a:t>een</a:t>
            </a:r>
            <a:r>
              <a:rPr lang="en-US" sz="2600">
                <a:solidFill>
                  <a:schemeClr val="tx1"/>
                </a:solidFill>
              </a:rPr>
              <a:t> attest </a:t>
            </a:r>
            <a:r>
              <a:rPr lang="en-US" sz="2600" err="1">
                <a:solidFill>
                  <a:schemeClr val="tx1"/>
                </a:solidFill>
              </a:rPr>
              <a:t>inkomenstarief</a:t>
            </a:r>
            <a:r>
              <a:rPr lang="en-US" sz="2600">
                <a:solidFill>
                  <a:schemeClr val="tx1"/>
                </a:solidFill>
              </a:rPr>
              <a:t> </a:t>
            </a:r>
            <a:r>
              <a:rPr lang="en-US" sz="2600" err="1">
                <a:solidFill>
                  <a:schemeClr val="tx1"/>
                </a:solidFill>
              </a:rPr>
              <a:t>opvragen</a:t>
            </a:r>
            <a:r>
              <a:rPr lang="en-US" sz="2600">
                <a:solidFill>
                  <a:schemeClr val="tx1"/>
                </a:solidFill>
              </a:rPr>
              <a:t>.</a:t>
            </a:r>
            <a:endParaRPr lang="en-BE" sz="2600">
              <a:solidFill>
                <a:schemeClr val="tx1"/>
              </a:solidFill>
            </a:endParaRPr>
          </a:p>
        </p:txBody>
      </p:sp>
      <p:sp>
        <p:nvSpPr>
          <p:cNvPr id="21" name="Tekstvak 38">
            <a:extLst>
              <a:ext uri="{FF2B5EF4-FFF2-40B4-BE49-F238E27FC236}">
                <a16:creationId xmlns:a16="http://schemas.microsoft.com/office/drawing/2014/main" id="{F268D5F8-A920-2D13-28FD-1D92279EA456}"/>
              </a:ext>
            </a:extLst>
          </p:cNvPr>
          <p:cNvSpPr txBox="1"/>
          <p:nvPr/>
        </p:nvSpPr>
        <p:spPr>
          <a:xfrm>
            <a:off x="4314039" y="4254463"/>
            <a:ext cx="7508940" cy="892552"/>
          </a:xfrm>
          <a:prstGeom prst="rect">
            <a:avLst/>
          </a:prstGeom>
          <a:noFill/>
        </p:spPr>
        <p:txBody>
          <a:bodyPr wrap="square" lIns="91440" tIns="45720" rIns="91440" bIns="45720" rtlCol="0" anchor="t">
            <a:spAutoFit/>
          </a:bodyPr>
          <a:lstStyle/>
          <a:p>
            <a:pPr>
              <a:defRPr/>
            </a:pPr>
            <a:r>
              <a:rPr lang="nl-NL" sz="2600" err="1">
                <a:solidFill>
                  <a:srgbClr val="3C3D3C"/>
                </a:solidFill>
              </a:rPr>
              <a:t>Joni</a:t>
            </a:r>
            <a:r>
              <a:rPr lang="nl-NL" sz="2600">
                <a:solidFill>
                  <a:srgbClr val="3C3D3C"/>
                </a:solidFill>
              </a:rPr>
              <a:t> kan via het tabblad </a:t>
            </a:r>
            <a:r>
              <a:rPr lang="nl-NL" sz="2600" b="1">
                <a:solidFill>
                  <a:srgbClr val="3C3D3C"/>
                </a:solidFill>
              </a:rPr>
              <a:t>Attesten en vergunningen </a:t>
            </a:r>
            <a:r>
              <a:rPr lang="nl-NL" sz="2600">
                <a:solidFill>
                  <a:srgbClr val="3C3D3C"/>
                </a:solidFill>
              </a:rPr>
              <a:t>een attest inkomenstarief downloaden.</a:t>
            </a:r>
            <a:endParaRPr kumimoji="0" lang="nl-BE" sz="2600" b="0" i="0" u="none" strike="noStrike" kern="1200" cap="none" spc="0" normalizeH="0" baseline="0" noProof="0">
              <a:ln>
                <a:noFill/>
              </a:ln>
              <a:solidFill>
                <a:srgbClr val="3C3D3C"/>
              </a:solidFill>
              <a:effectLst/>
              <a:uLnTx/>
              <a:uFillTx/>
              <a:latin typeface="Flanders Art Sans Light"/>
              <a:ea typeface="+mn-ea"/>
              <a:cs typeface="+mn-cs"/>
            </a:endParaRPr>
          </a:p>
        </p:txBody>
      </p:sp>
      <p:sp>
        <p:nvSpPr>
          <p:cNvPr id="22" name="Google Shape;2737;p72">
            <a:extLst>
              <a:ext uri="{FF2B5EF4-FFF2-40B4-BE49-F238E27FC236}">
                <a16:creationId xmlns:a16="http://schemas.microsoft.com/office/drawing/2014/main" id="{E0C65FB0-77DA-72BC-F2A9-D757BB10049B}"/>
              </a:ext>
            </a:extLst>
          </p:cNvPr>
          <p:cNvSpPr/>
          <p:nvPr/>
        </p:nvSpPr>
        <p:spPr>
          <a:xfrm rot="5400000">
            <a:off x="7701328" y="2887014"/>
            <a:ext cx="343018" cy="467910"/>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2B979D"/>
          </a:solidFill>
          <a:ln w="19050" cap="flat" cmpd="sng">
            <a:solidFill>
              <a:srgbClr val="2B979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737;p72">
            <a:extLst>
              <a:ext uri="{FF2B5EF4-FFF2-40B4-BE49-F238E27FC236}">
                <a16:creationId xmlns:a16="http://schemas.microsoft.com/office/drawing/2014/main" id="{3908CAE1-4F91-78BB-D9F6-9106A366D0AF}"/>
              </a:ext>
            </a:extLst>
          </p:cNvPr>
          <p:cNvSpPr/>
          <p:nvPr/>
        </p:nvSpPr>
        <p:spPr>
          <a:xfrm rot="5400000">
            <a:off x="7701328" y="3298861"/>
            <a:ext cx="343018" cy="467910"/>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2B979D"/>
          </a:solidFill>
          <a:ln w="19050" cap="flat" cmpd="sng">
            <a:solidFill>
              <a:srgbClr val="2B979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737;p72">
            <a:extLst>
              <a:ext uri="{FF2B5EF4-FFF2-40B4-BE49-F238E27FC236}">
                <a16:creationId xmlns:a16="http://schemas.microsoft.com/office/drawing/2014/main" id="{EE8A287A-3CC4-44D6-BCF2-AE26DFCB658F}"/>
              </a:ext>
            </a:extLst>
          </p:cNvPr>
          <p:cNvSpPr/>
          <p:nvPr/>
        </p:nvSpPr>
        <p:spPr>
          <a:xfrm rot="5400000">
            <a:off x="7701328" y="3725387"/>
            <a:ext cx="343018" cy="467910"/>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2B979D"/>
          </a:solidFill>
          <a:ln w="19050" cap="flat" cmpd="sng">
            <a:solidFill>
              <a:srgbClr val="2B979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 name="Slide Number Placeholder 1">
            <a:extLst>
              <a:ext uri="{FF2B5EF4-FFF2-40B4-BE49-F238E27FC236}">
                <a16:creationId xmlns:a16="http://schemas.microsoft.com/office/drawing/2014/main" id="{7C316A2A-BA1E-E919-0152-F73E2FC2AC45}"/>
              </a:ext>
            </a:extLst>
          </p:cNvPr>
          <p:cNvSpPr>
            <a:spLocks noGrp="1"/>
          </p:cNvSpPr>
          <p:nvPr>
            <p:ph type="sldNum" sz="quarter" idx="11"/>
          </p:nvPr>
        </p:nvSpPr>
        <p:spPr/>
        <p:txBody>
          <a:bodyPr/>
          <a:lstStyle/>
          <a:p>
            <a:fld id="{1EABE038-A425-4CC0-917A-1DC3ED725B2E}" type="slidenum">
              <a:rPr lang="nl-BE" smtClean="0"/>
              <a:pPr/>
              <a:t>106</a:t>
            </a:fld>
            <a:endParaRPr lang="nl-BE"/>
          </a:p>
        </p:txBody>
      </p:sp>
      <p:pic>
        <p:nvPicPr>
          <p:cNvPr id="3" name="Graphic 2">
            <a:extLst>
              <a:ext uri="{FF2B5EF4-FFF2-40B4-BE49-F238E27FC236}">
                <a16:creationId xmlns:a16="http://schemas.microsoft.com/office/drawing/2014/main" id="{1BC9694D-3B45-423A-CC1D-262014735F4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705179" y="1026138"/>
            <a:ext cx="1457325" cy="1524000"/>
          </a:xfrm>
          <a:prstGeom prst="rect">
            <a:avLst/>
          </a:prstGeom>
        </p:spPr>
      </p:pic>
    </p:spTree>
    <p:extLst>
      <p:ext uri="{BB962C8B-B14F-4D97-AF65-F5344CB8AC3E}">
        <p14:creationId xmlns:p14="http://schemas.microsoft.com/office/powerpoint/2010/main" val="31732218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Titel 36">
            <a:extLst>
              <a:ext uri="{FF2B5EF4-FFF2-40B4-BE49-F238E27FC236}">
                <a16:creationId xmlns:a16="http://schemas.microsoft.com/office/drawing/2014/main" id="{EF68420B-C311-4C80-B815-DF3B8BEE4888}"/>
              </a:ext>
            </a:extLst>
          </p:cNvPr>
          <p:cNvSpPr>
            <a:spLocks noGrp="1"/>
          </p:cNvSpPr>
          <p:nvPr>
            <p:ph type="title" idx="4294967295"/>
          </p:nvPr>
        </p:nvSpPr>
        <p:spPr>
          <a:xfrm>
            <a:off x="412956" y="306018"/>
            <a:ext cx="10515600" cy="703263"/>
          </a:xfrm>
        </p:spPr>
        <p:txBody>
          <a:bodyPr/>
          <a:lstStyle/>
          <a:p>
            <a:r>
              <a:rPr lang="nl-NL" b="0"/>
              <a:t>Case 1b – Mama Joni F.</a:t>
            </a:r>
            <a:endParaRPr lang="nl-BE" b="0"/>
          </a:p>
        </p:txBody>
      </p:sp>
      <p:pic>
        <p:nvPicPr>
          <p:cNvPr id="3" name="Picture 2">
            <a:extLst>
              <a:ext uri="{FF2B5EF4-FFF2-40B4-BE49-F238E27FC236}">
                <a16:creationId xmlns:a16="http://schemas.microsoft.com/office/drawing/2014/main" id="{21094770-04F4-C891-0D3E-D8ED533E9411}"/>
              </a:ext>
            </a:extLst>
          </p:cNvPr>
          <p:cNvPicPr>
            <a:picLocks noChangeAspect="1"/>
          </p:cNvPicPr>
          <p:nvPr/>
        </p:nvPicPr>
        <p:blipFill rotWithShape="1">
          <a:blip r:embed="rId3"/>
          <a:srcRect b="72694"/>
          <a:stretch/>
        </p:blipFill>
        <p:spPr>
          <a:xfrm>
            <a:off x="412956" y="1006058"/>
            <a:ext cx="11591506" cy="1533251"/>
          </a:xfrm>
          <a:prstGeom prst="rect">
            <a:avLst/>
          </a:prstGeom>
        </p:spPr>
      </p:pic>
      <p:sp>
        <p:nvSpPr>
          <p:cNvPr id="2" name="Rectangle 1">
            <a:extLst>
              <a:ext uri="{FF2B5EF4-FFF2-40B4-BE49-F238E27FC236}">
                <a16:creationId xmlns:a16="http://schemas.microsoft.com/office/drawing/2014/main" id="{3B822B84-536B-C84B-05DE-2E9C696C8E3F}"/>
              </a:ext>
            </a:extLst>
          </p:cNvPr>
          <p:cNvSpPr/>
          <p:nvPr/>
        </p:nvSpPr>
        <p:spPr>
          <a:xfrm>
            <a:off x="2115127" y="1736436"/>
            <a:ext cx="2013528" cy="277091"/>
          </a:xfrm>
          <a:prstGeom prst="rect">
            <a:avLst/>
          </a:prstGeom>
          <a:solidFill>
            <a:srgbClr val="FFE6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5" name="Rectangle 4">
            <a:extLst>
              <a:ext uri="{FF2B5EF4-FFF2-40B4-BE49-F238E27FC236}">
                <a16:creationId xmlns:a16="http://schemas.microsoft.com/office/drawing/2014/main" id="{100E4584-CD20-DA76-6A8D-475E0EA65939}"/>
              </a:ext>
            </a:extLst>
          </p:cNvPr>
          <p:cNvSpPr/>
          <p:nvPr/>
        </p:nvSpPr>
        <p:spPr>
          <a:xfrm>
            <a:off x="2022763" y="1798123"/>
            <a:ext cx="1099128" cy="178458"/>
          </a:xfrm>
          <a:prstGeom prst="rect">
            <a:avLst/>
          </a:prstGeom>
          <a:solidFill>
            <a:srgbClr val="FFE6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nl-BE" sz="2000">
                <a:solidFill>
                  <a:schemeClr val="tx1"/>
                </a:solidFill>
                <a:latin typeface="+mj-lt"/>
              </a:rPr>
              <a:t>Joni F.</a:t>
            </a:r>
          </a:p>
        </p:txBody>
      </p:sp>
      <p:sp>
        <p:nvSpPr>
          <p:cNvPr id="6" name="Rectangle 5">
            <a:extLst>
              <a:ext uri="{FF2B5EF4-FFF2-40B4-BE49-F238E27FC236}">
                <a16:creationId xmlns:a16="http://schemas.microsoft.com/office/drawing/2014/main" id="{B5144A5F-C87D-7F5F-D9B8-F81042C6C6C0}"/>
              </a:ext>
            </a:extLst>
          </p:cNvPr>
          <p:cNvSpPr/>
          <p:nvPr/>
        </p:nvSpPr>
        <p:spPr>
          <a:xfrm>
            <a:off x="1265382" y="1662545"/>
            <a:ext cx="757381" cy="703511"/>
          </a:xfrm>
          <a:prstGeom prst="rect">
            <a:avLst/>
          </a:prstGeom>
          <a:solidFill>
            <a:srgbClr val="FFE6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4" name="Rectangle 3">
            <a:extLst>
              <a:ext uri="{FF2B5EF4-FFF2-40B4-BE49-F238E27FC236}">
                <a16:creationId xmlns:a16="http://schemas.microsoft.com/office/drawing/2014/main" id="{523C0D09-3F50-6193-8F54-E597F3AC32F3}"/>
              </a:ext>
            </a:extLst>
          </p:cNvPr>
          <p:cNvSpPr/>
          <p:nvPr/>
        </p:nvSpPr>
        <p:spPr>
          <a:xfrm>
            <a:off x="9048750" y="1068636"/>
            <a:ext cx="304800" cy="255339"/>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11" name="Rectangle 10">
            <a:extLst>
              <a:ext uri="{FF2B5EF4-FFF2-40B4-BE49-F238E27FC236}">
                <a16:creationId xmlns:a16="http://schemas.microsoft.com/office/drawing/2014/main" id="{687C8DC5-C0DF-A27C-AAA7-60E7F7273122}"/>
              </a:ext>
            </a:extLst>
          </p:cNvPr>
          <p:cNvSpPr/>
          <p:nvPr/>
        </p:nvSpPr>
        <p:spPr>
          <a:xfrm>
            <a:off x="9294490" y="1082146"/>
            <a:ext cx="768783" cy="11415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nl-BE" sz="800">
                <a:solidFill>
                  <a:schemeClr val="tx1"/>
                </a:solidFill>
                <a:latin typeface="+mj-lt"/>
              </a:rPr>
              <a:t>JONI F.</a:t>
            </a:r>
          </a:p>
        </p:txBody>
      </p:sp>
      <p:pic>
        <p:nvPicPr>
          <p:cNvPr id="10" name="Picture 9">
            <a:extLst>
              <a:ext uri="{FF2B5EF4-FFF2-40B4-BE49-F238E27FC236}">
                <a16:creationId xmlns:a16="http://schemas.microsoft.com/office/drawing/2014/main" id="{45908838-FDE9-80F9-A994-92C214E3E1F5}"/>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r="4795" b="66185"/>
          <a:stretch/>
        </p:blipFill>
        <p:spPr>
          <a:xfrm>
            <a:off x="9040914" y="1049078"/>
            <a:ext cx="312636" cy="255340"/>
          </a:xfrm>
          <a:prstGeom prst="rect">
            <a:avLst/>
          </a:prstGeom>
        </p:spPr>
      </p:pic>
      <p:pic>
        <p:nvPicPr>
          <p:cNvPr id="13" name="Picture 12" descr="Graphical user interface, application&#10;&#10;Description automatically generated">
            <a:extLst>
              <a:ext uri="{FF2B5EF4-FFF2-40B4-BE49-F238E27FC236}">
                <a16:creationId xmlns:a16="http://schemas.microsoft.com/office/drawing/2014/main" id="{D2FB0C8D-400F-F817-63AB-C6E4B4598EEA}"/>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74822" y="2539309"/>
            <a:ext cx="11656381" cy="4099598"/>
          </a:xfrm>
          <a:prstGeom prst="rect">
            <a:avLst/>
          </a:prstGeom>
        </p:spPr>
      </p:pic>
      <p:sp>
        <p:nvSpPr>
          <p:cNvPr id="15" name="Rectangle 14">
            <a:extLst>
              <a:ext uri="{FF2B5EF4-FFF2-40B4-BE49-F238E27FC236}">
                <a16:creationId xmlns:a16="http://schemas.microsoft.com/office/drawing/2014/main" id="{6239D78A-576E-9590-4DF1-8A8A37339249}"/>
              </a:ext>
            </a:extLst>
          </p:cNvPr>
          <p:cNvSpPr/>
          <p:nvPr/>
        </p:nvSpPr>
        <p:spPr>
          <a:xfrm>
            <a:off x="941033" y="5273336"/>
            <a:ext cx="1081730" cy="337351"/>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8" name="Slide Number Placeholder 7">
            <a:extLst>
              <a:ext uri="{FF2B5EF4-FFF2-40B4-BE49-F238E27FC236}">
                <a16:creationId xmlns:a16="http://schemas.microsoft.com/office/drawing/2014/main" id="{66118BAC-BA75-07B2-8E60-CC7743C2BFF3}"/>
              </a:ext>
            </a:extLst>
          </p:cNvPr>
          <p:cNvSpPr>
            <a:spLocks noGrp="1"/>
          </p:cNvSpPr>
          <p:nvPr>
            <p:ph type="sldNum" sz="quarter" idx="11"/>
          </p:nvPr>
        </p:nvSpPr>
        <p:spPr/>
        <p:txBody>
          <a:bodyPr/>
          <a:lstStyle/>
          <a:p>
            <a:fld id="{1EABE038-A425-4CC0-917A-1DC3ED725B2E}" type="slidenum">
              <a:rPr lang="nl-BE" smtClean="0"/>
              <a:pPr/>
              <a:t>107</a:t>
            </a:fld>
            <a:endParaRPr lang="nl-BE"/>
          </a:p>
        </p:txBody>
      </p:sp>
      <p:pic>
        <p:nvPicPr>
          <p:cNvPr id="9" name="Picture 8">
            <a:extLst>
              <a:ext uri="{FF2B5EF4-FFF2-40B4-BE49-F238E27FC236}">
                <a16:creationId xmlns:a16="http://schemas.microsoft.com/office/drawing/2014/main" id="{4816A582-F4DB-6A36-A842-80BDB774CB24}"/>
              </a:ext>
            </a:extLst>
          </p:cNvPr>
          <p:cNvPicPr>
            <a:picLocks noChangeAspect="1"/>
          </p:cNvPicPr>
          <p:nvPr/>
        </p:nvPicPr>
        <p:blipFill>
          <a:blip r:embed="rId6"/>
          <a:stretch>
            <a:fillRect/>
          </a:stretch>
        </p:blipFill>
        <p:spPr>
          <a:xfrm>
            <a:off x="369675" y="2664177"/>
            <a:ext cx="4973626" cy="355143"/>
          </a:xfrm>
          <a:prstGeom prst="rect">
            <a:avLst/>
          </a:prstGeom>
        </p:spPr>
      </p:pic>
      <p:sp>
        <p:nvSpPr>
          <p:cNvPr id="14" name="Rectangle 13">
            <a:extLst>
              <a:ext uri="{FF2B5EF4-FFF2-40B4-BE49-F238E27FC236}">
                <a16:creationId xmlns:a16="http://schemas.microsoft.com/office/drawing/2014/main" id="{A6537351-A23F-EAAF-A993-9BCA457052C8}"/>
              </a:ext>
            </a:extLst>
          </p:cNvPr>
          <p:cNvSpPr/>
          <p:nvPr/>
        </p:nvSpPr>
        <p:spPr>
          <a:xfrm>
            <a:off x="2612591" y="2618902"/>
            <a:ext cx="1251752" cy="418324"/>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pic>
        <p:nvPicPr>
          <p:cNvPr id="12" name="Picture 11">
            <a:extLst>
              <a:ext uri="{FF2B5EF4-FFF2-40B4-BE49-F238E27FC236}">
                <a16:creationId xmlns:a16="http://schemas.microsoft.com/office/drawing/2014/main" id="{722274E9-8F16-3D65-C0C5-3E858830F37A}"/>
              </a:ext>
            </a:extLst>
          </p:cNvPr>
          <p:cNvPicPr>
            <a:picLocks noChangeAspect="1"/>
          </p:cNvPicPr>
          <p:nvPr/>
        </p:nvPicPr>
        <p:blipFill>
          <a:blip r:embed="rId6"/>
          <a:stretch>
            <a:fillRect/>
          </a:stretch>
        </p:blipFill>
        <p:spPr>
          <a:xfrm>
            <a:off x="5841601" y="2905323"/>
            <a:ext cx="5462813" cy="418323"/>
          </a:xfrm>
          <a:prstGeom prst="rect">
            <a:avLst/>
          </a:prstGeom>
        </p:spPr>
      </p:pic>
      <p:sp>
        <p:nvSpPr>
          <p:cNvPr id="16" name="Rectangle 15">
            <a:extLst>
              <a:ext uri="{FF2B5EF4-FFF2-40B4-BE49-F238E27FC236}">
                <a16:creationId xmlns:a16="http://schemas.microsoft.com/office/drawing/2014/main" id="{594C02B7-A789-5BE5-A756-6D786D20B5E1}"/>
              </a:ext>
            </a:extLst>
          </p:cNvPr>
          <p:cNvSpPr/>
          <p:nvPr/>
        </p:nvSpPr>
        <p:spPr>
          <a:xfrm>
            <a:off x="6480699" y="2901998"/>
            <a:ext cx="669103" cy="337351"/>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17" name="Rectangle 16">
            <a:extLst>
              <a:ext uri="{FF2B5EF4-FFF2-40B4-BE49-F238E27FC236}">
                <a16:creationId xmlns:a16="http://schemas.microsoft.com/office/drawing/2014/main" id="{AC3C662F-3BC8-C1CF-2DCF-8DB6B637D920}"/>
              </a:ext>
            </a:extLst>
          </p:cNvPr>
          <p:cNvSpPr/>
          <p:nvPr/>
        </p:nvSpPr>
        <p:spPr>
          <a:xfrm>
            <a:off x="11304414" y="2823019"/>
            <a:ext cx="602203" cy="392602"/>
          </a:xfrm>
          <a:prstGeom prst="rect">
            <a:avLst/>
          </a:prstGeom>
          <a:solidFill>
            <a:srgbClr val="FFFFFF"/>
          </a:solidFill>
          <a:ln>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pic>
        <p:nvPicPr>
          <p:cNvPr id="18" name="Graphic 17" descr="Cursor with solid fill">
            <a:extLst>
              <a:ext uri="{FF2B5EF4-FFF2-40B4-BE49-F238E27FC236}">
                <a16:creationId xmlns:a16="http://schemas.microsoft.com/office/drawing/2014/main" id="{9CA04D22-F579-9C14-7742-5BAA9E11AFA3}"/>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3499218" y="2883293"/>
            <a:ext cx="365125" cy="365125"/>
          </a:xfrm>
          <a:prstGeom prst="rect">
            <a:avLst/>
          </a:prstGeom>
        </p:spPr>
      </p:pic>
      <p:pic>
        <p:nvPicPr>
          <p:cNvPr id="19" name="Graphic 18" descr="Cursor with solid fill">
            <a:extLst>
              <a:ext uri="{FF2B5EF4-FFF2-40B4-BE49-F238E27FC236}">
                <a16:creationId xmlns:a16="http://schemas.microsoft.com/office/drawing/2014/main" id="{E844DDE0-F5C7-F606-0541-8754C9F46F8B}"/>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750002" y="5503956"/>
            <a:ext cx="365125" cy="365125"/>
          </a:xfrm>
          <a:prstGeom prst="rect">
            <a:avLst/>
          </a:prstGeom>
        </p:spPr>
      </p:pic>
      <p:pic>
        <p:nvPicPr>
          <p:cNvPr id="20" name="Graphic 19" descr="Cursor with solid fill">
            <a:extLst>
              <a:ext uri="{FF2B5EF4-FFF2-40B4-BE49-F238E27FC236}">
                <a16:creationId xmlns:a16="http://schemas.microsoft.com/office/drawing/2014/main" id="{5BEEE0F2-1FC4-72A8-E9FE-1613CB9A5FA2}"/>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6849457" y="3091770"/>
            <a:ext cx="365125" cy="365125"/>
          </a:xfrm>
          <a:prstGeom prst="rect">
            <a:avLst/>
          </a:prstGeom>
        </p:spPr>
      </p:pic>
      <p:pic>
        <p:nvPicPr>
          <p:cNvPr id="22" name="Graphic 21" descr="Badge 1 outline">
            <a:extLst>
              <a:ext uri="{FF2B5EF4-FFF2-40B4-BE49-F238E27FC236}">
                <a16:creationId xmlns:a16="http://schemas.microsoft.com/office/drawing/2014/main" id="{ED5ABDFF-8299-7299-D3E7-A45EC1037729}"/>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276742" y="2286850"/>
            <a:ext cx="522824" cy="522824"/>
          </a:xfrm>
          <a:prstGeom prst="rect">
            <a:avLst/>
          </a:prstGeom>
        </p:spPr>
      </p:pic>
      <p:pic>
        <p:nvPicPr>
          <p:cNvPr id="24" name="Graphic 23" descr="Badge outline">
            <a:extLst>
              <a:ext uri="{FF2B5EF4-FFF2-40B4-BE49-F238E27FC236}">
                <a16:creationId xmlns:a16="http://schemas.microsoft.com/office/drawing/2014/main" id="{4FA69996-9807-3E0C-DFC1-7A30A69A1984}"/>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10748668" y="2405488"/>
            <a:ext cx="522824" cy="522824"/>
          </a:xfrm>
          <a:prstGeom prst="rect">
            <a:avLst/>
          </a:prstGeom>
        </p:spPr>
      </p:pic>
      <p:pic>
        <p:nvPicPr>
          <p:cNvPr id="21" name="Graphic 20">
            <a:extLst>
              <a:ext uri="{FF2B5EF4-FFF2-40B4-BE49-F238E27FC236}">
                <a16:creationId xmlns:a16="http://schemas.microsoft.com/office/drawing/2014/main" id="{338226A6-9621-1115-D5AA-F9A8A920CF6B}"/>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762471" y="1261740"/>
            <a:ext cx="1457325" cy="1524000"/>
          </a:xfrm>
          <a:prstGeom prst="rect">
            <a:avLst/>
          </a:prstGeom>
        </p:spPr>
      </p:pic>
      <p:pic>
        <p:nvPicPr>
          <p:cNvPr id="7" name="Graphic 6">
            <a:extLst>
              <a:ext uri="{FF2B5EF4-FFF2-40B4-BE49-F238E27FC236}">
                <a16:creationId xmlns:a16="http://schemas.microsoft.com/office/drawing/2014/main" id="{E66BB327-0A14-BD40-3230-3B0E47D441BA}"/>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8745773" y="855967"/>
            <a:ext cx="673671" cy="704492"/>
          </a:xfrm>
          <a:prstGeom prst="rect">
            <a:avLst/>
          </a:prstGeom>
        </p:spPr>
      </p:pic>
    </p:spTree>
    <p:extLst>
      <p:ext uri="{BB962C8B-B14F-4D97-AF65-F5344CB8AC3E}">
        <p14:creationId xmlns:p14="http://schemas.microsoft.com/office/powerpoint/2010/main" val="34335323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Titel 36">
            <a:extLst>
              <a:ext uri="{FF2B5EF4-FFF2-40B4-BE49-F238E27FC236}">
                <a16:creationId xmlns:a16="http://schemas.microsoft.com/office/drawing/2014/main" id="{EF68420B-C311-4C80-B815-DF3B8BEE4888}"/>
              </a:ext>
            </a:extLst>
          </p:cNvPr>
          <p:cNvSpPr>
            <a:spLocks noGrp="1"/>
          </p:cNvSpPr>
          <p:nvPr>
            <p:ph type="title" idx="4294967295"/>
          </p:nvPr>
        </p:nvSpPr>
        <p:spPr>
          <a:xfrm>
            <a:off x="838200" y="364723"/>
            <a:ext cx="10515600" cy="703263"/>
          </a:xfrm>
        </p:spPr>
        <p:txBody>
          <a:bodyPr/>
          <a:lstStyle/>
          <a:p>
            <a:r>
              <a:rPr lang="nl-NL" b="0" dirty="0"/>
              <a:t>Case 2a – Papa Mel H.</a:t>
            </a:r>
            <a:endParaRPr lang="nl-BE" b="0" dirty="0"/>
          </a:p>
        </p:txBody>
      </p:sp>
      <p:sp>
        <p:nvSpPr>
          <p:cNvPr id="13" name="Rechthoek 3">
            <a:extLst>
              <a:ext uri="{FF2B5EF4-FFF2-40B4-BE49-F238E27FC236}">
                <a16:creationId xmlns:a16="http://schemas.microsoft.com/office/drawing/2014/main" id="{80992A09-CFE9-2344-CF29-97A079E8449B}"/>
              </a:ext>
            </a:extLst>
          </p:cNvPr>
          <p:cNvSpPr/>
          <p:nvPr/>
        </p:nvSpPr>
        <p:spPr>
          <a:xfrm>
            <a:off x="838200" y="1304925"/>
            <a:ext cx="3143249" cy="480527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72800" tIns="561600" rIns="216000" bIns="172800" rtlCol="0" anchor="t"/>
          <a:lstStyle/>
          <a:p>
            <a:pPr marL="0" marR="0" lvl="0" indent="0" algn="ctr" defTabSz="1463040" rtl="0" eaLnBrk="1" fontAlgn="auto" latinLnBrk="0" hangingPunct="1">
              <a:lnSpc>
                <a:spcPct val="100000"/>
              </a:lnSpc>
              <a:spcBef>
                <a:spcPts val="0"/>
              </a:spcBef>
              <a:spcAft>
                <a:spcPts val="0"/>
              </a:spcAft>
              <a:buClrTx/>
              <a:buSzTx/>
              <a:buFontTx/>
              <a:buNone/>
              <a:tabLst/>
              <a:defRPr/>
            </a:pPr>
            <a:endParaRPr kumimoji="0" lang="nl-NL" sz="1920" b="0" i="0" u="none" strike="noStrike" kern="1200" cap="none" spc="0" normalizeH="0" baseline="0" noProof="0">
              <a:ln>
                <a:noFill/>
              </a:ln>
              <a:solidFill>
                <a:srgbClr val="3C3D3C"/>
              </a:solidFill>
              <a:effectLst/>
              <a:uLnTx/>
              <a:uFill>
                <a:solidFill>
                  <a:srgbClr val="FFE819"/>
                </a:solidFill>
              </a:uFill>
              <a:latin typeface="Flanders Art Sans"/>
              <a:ea typeface="+mn-ea"/>
              <a:cs typeface="+mn-cs"/>
            </a:endParaRPr>
          </a:p>
        </p:txBody>
      </p:sp>
      <p:sp>
        <p:nvSpPr>
          <p:cNvPr id="14" name="Text Placeholder 16">
            <a:extLst>
              <a:ext uri="{FF2B5EF4-FFF2-40B4-BE49-F238E27FC236}">
                <a16:creationId xmlns:a16="http://schemas.microsoft.com/office/drawing/2014/main" id="{2FAAA227-64CA-F33B-5EAD-EC148BEA4F3D}"/>
              </a:ext>
            </a:extLst>
          </p:cNvPr>
          <p:cNvSpPr txBox="1">
            <a:spLocks/>
          </p:cNvSpPr>
          <p:nvPr/>
        </p:nvSpPr>
        <p:spPr>
          <a:xfrm>
            <a:off x="980884" y="1897631"/>
            <a:ext cx="2867215" cy="933881"/>
          </a:xfrm>
          <a:prstGeom prst="rect">
            <a:avLst/>
          </a:prstGeom>
        </p:spPr>
        <p:txBody>
          <a:bodyPr anchor="b">
            <a:noAutofit/>
          </a:bodyPr>
          <a:lstStyle>
            <a:lvl1pPr marL="0" indent="0" algn="ctr" defTabSz="1097280" rtl="0" eaLnBrk="1" latinLnBrk="0" hangingPunct="1">
              <a:lnSpc>
                <a:spcPct val="90000"/>
              </a:lnSpc>
              <a:spcBef>
                <a:spcPts val="1200"/>
              </a:spcBef>
              <a:spcAft>
                <a:spcPts val="0"/>
              </a:spcAft>
              <a:buFont typeface="Arial" panose="020B0604020202020204" pitchFamily="34" charset="0"/>
              <a:buNone/>
              <a:defRPr lang="en-US" sz="2880" b="1" u="none" kern="1200" baseline="0" dirty="0" smtClean="0">
                <a:solidFill>
                  <a:schemeClr val="tx2"/>
                </a:solidFill>
                <a:uFill>
                  <a:solidFill>
                    <a:srgbClr val="FFE819"/>
                  </a:solidFill>
                </a:uFill>
                <a:latin typeface="+mj-lt"/>
                <a:ea typeface="+mn-ea"/>
                <a:cs typeface="+mn-cs"/>
              </a:defRPr>
            </a:lvl1pPr>
            <a:lvl2pPr marL="432000" indent="-274320" algn="l" defTabSz="1097280" rtl="0" eaLnBrk="1" latinLnBrk="0" hangingPunct="1">
              <a:lnSpc>
                <a:spcPct val="90000"/>
              </a:lnSpc>
              <a:spcBef>
                <a:spcPts val="600"/>
              </a:spcBef>
              <a:buClr>
                <a:schemeClr val="tx1"/>
              </a:buClr>
              <a:buSzPct val="100000"/>
              <a:buFont typeface="Wingdings" panose="05000000000000000000" pitchFamily="2" charset="2"/>
              <a:buChar char="§"/>
              <a:defRPr sz="2400" u="none" kern="1200" baseline="0">
                <a:solidFill>
                  <a:schemeClr val="tx1"/>
                </a:solidFill>
                <a:uFill>
                  <a:solidFill>
                    <a:schemeClr val="accent1"/>
                  </a:solidFill>
                </a:uFill>
                <a:latin typeface="+mn-lt"/>
                <a:ea typeface="+mn-ea"/>
                <a:cs typeface="+mn-cs"/>
              </a:defRPr>
            </a:lvl2pPr>
            <a:lvl3pPr marL="777600" indent="-274320" algn="l" defTabSz="1097280" rtl="0" eaLnBrk="1" latinLnBrk="0" hangingPunct="1">
              <a:lnSpc>
                <a:spcPct val="90000"/>
              </a:lnSpc>
              <a:spcBef>
                <a:spcPts val="600"/>
              </a:spcBef>
              <a:buClr>
                <a:schemeClr val="tx2"/>
              </a:buClr>
              <a:buSzPct val="100000"/>
              <a:buFont typeface="Wingdings" panose="05000000000000000000" pitchFamily="2" charset="2"/>
              <a:buChar char="§"/>
              <a:defRPr sz="2160" b="0" u="none" kern="1200" baseline="0">
                <a:solidFill>
                  <a:schemeClr val="tx1"/>
                </a:solidFill>
                <a:uFill>
                  <a:solidFill>
                    <a:schemeClr val="accent3"/>
                  </a:solidFill>
                </a:uFill>
                <a:latin typeface="+mn-lt"/>
                <a:ea typeface="+mn-ea"/>
                <a:cs typeface="+mn-cs"/>
              </a:defRPr>
            </a:lvl3pPr>
            <a:lvl4pPr marL="1123200" indent="-274320" algn="l" defTabSz="1097280" rtl="0" eaLnBrk="1" latinLnBrk="0" hangingPunct="1">
              <a:lnSpc>
                <a:spcPct val="90000"/>
              </a:lnSpc>
              <a:spcBef>
                <a:spcPts val="600"/>
              </a:spcBef>
              <a:buClr>
                <a:schemeClr val="tx2"/>
              </a:buClr>
              <a:buSzPct val="100000"/>
              <a:buFont typeface="Wingdings" panose="05000000000000000000" pitchFamily="2" charset="2"/>
              <a:buChar char="§"/>
              <a:defRPr sz="1920" u="none" kern="1200" baseline="0">
                <a:solidFill>
                  <a:schemeClr val="tx1"/>
                </a:solidFill>
                <a:uFill>
                  <a:solidFill>
                    <a:schemeClr val="accent3"/>
                  </a:solidFill>
                </a:uFill>
                <a:latin typeface="+mn-lt"/>
                <a:ea typeface="+mn-ea"/>
                <a:cs typeface="+mn-cs"/>
              </a:defRPr>
            </a:lvl4pPr>
            <a:lvl5pPr marL="1468800" indent="-274320" algn="l" defTabSz="1097280" rtl="0" eaLnBrk="1" latinLnBrk="0" hangingPunct="1">
              <a:lnSpc>
                <a:spcPct val="90000"/>
              </a:lnSpc>
              <a:spcBef>
                <a:spcPts val="600"/>
              </a:spcBef>
              <a:buClr>
                <a:schemeClr val="accent2"/>
              </a:buClr>
              <a:buSzPct val="100000"/>
              <a:buFont typeface="Wingdings" panose="05000000000000000000" pitchFamily="2" charset="2"/>
              <a:buChar char="§"/>
              <a:defRPr sz="1680" b="0" u="none" kern="1200" baseline="0">
                <a:solidFill>
                  <a:schemeClr val="tx1"/>
                </a:solidFill>
                <a:uFill>
                  <a:solidFill>
                    <a:schemeClr val="accent3"/>
                  </a:solidFill>
                </a:uFill>
                <a:latin typeface="+mn-lt"/>
                <a:ea typeface="+mn-ea"/>
                <a:cs typeface="+mn-cs"/>
              </a:defRPr>
            </a:lvl5pPr>
            <a:lvl6pPr marL="301752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6pPr>
            <a:lvl7pPr marL="356616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7pPr>
            <a:lvl8pPr marL="411480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8pPr>
            <a:lvl9pPr marL="466344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9pPr>
          </a:lstStyle>
          <a:p>
            <a:r>
              <a:rPr lang="en-US" sz="2400" dirty="0"/>
              <a:t>Mel H.</a:t>
            </a:r>
            <a:endParaRPr lang="nl-BE" sz="2400" dirty="0"/>
          </a:p>
        </p:txBody>
      </p:sp>
      <p:sp>
        <p:nvSpPr>
          <p:cNvPr id="15" name="Rectangle 14">
            <a:extLst>
              <a:ext uri="{FF2B5EF4-FFF2-40B4-BE49-F238E27FC236}">
                <a16:creationId xmlns:a16="http://schemas.microsoft.com/office/drawing/2014/main" id="{89583122-EEB9-7635-360D-A486ED39F3E2}"/>
              </a:ext>
            </a:extLst>
          </p:cNvPr>
          <p:cNvSpPr/>
          <p:nvPr/>
        </p:nvSpPr>
        <p:spPr>
          <a:xfrm>
            <a:off x="2256247" y="2831512"/>
            <a:ext cx="307154" cy="5491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463040" rtl="0" eaLnBrk="1" fontAlgn="auto" latinLnBrk="0" hangingPunct="1">
              <a:lnSpc>
                <a:spcPct val="100000"/>
              </a:lnSpc>
              <a:spcBef>
                <a:spcPts val="0"/>
              </a:spcBef>
              <a:spcAft>
                <a:spcPts val="0"/>
              </a:spcAft>
              <a:buClrTx/>
              <a:buSzTx/>
              <a:buFontTx/>
              <a:buNone/>
              <a:tabLst/>
              <a:defRPr/>
            </a:pPr>
            <a:endParaRPr kumimoji="0" lang="nl-BE" sz="3456" b="0" i="0" u="none" strike="noStrike" kern="1200" cap="none" spc="0" normalizeH="0" baseline="0" noProof="0">
              <a:ln>
                <a:noFill/>
              </a:ln>
              <a:solidFill>
                <a:prstClr val="white"/>
              </a:solidFill>
              <a:effectLst/>
              <a:uLnTx/>
              <a:uFillTx/>
              <a:latin typeface="Flanders Art Sans"/>
              <a:ea typeface="+mn-ea"/>
              <a:cs typeface="+mn-cs"/>
            </a:endParaRPr>
          </a:p>
        </p:txBody>
      </p:sp>
      <p:sp>
        <p:nvSpPr>
          <p:cNvPr id="16" name="Text Placeholder 20">
            <a:extLst>
              <a:ext uri="{FF2B5EF4-FFF2-40B4-BE49-F238E27FC236}">
                <a16:creationId xmlns:a16="http://schemas.microsoft.com/office/drawing/2014/main" id="{BF73A966-50A7-3F6D-714B-98BBB867C0A7}"/>
              </a:ext>
            </a:extLst>
          </p:cNvPr>
          <p:cNvSpPr txBox="1">
            <a:spLocks/>
          </p:cNvSpPr>
          <p:nvPr/>
        </p:nvSpPr>
        <p:spPr>
          <a:xfrm>
            <a:off x="1137797" y="3287165"/>
            <a:ext cx="2592091" cy="3188160"/>
          </a:xfrm>
          <a:prstGeom prst="rect">
            <a:avLst/>
          </a:prstGeom>
        </p:spPr>
        <p:txBody>
          <a:bodyPr/>
          <a:lstStyle>
            <a:lvl1pPr marL="276480" indent="-276480" algn="l" defTabSz="1097280" rtl="0" eaLnBrk="1" latinLnBrk="0" hangingPunct="1">
              <a:lnSpc>
                <a:spcPct val="90000"/>
              </a:lnSpc>
              <a:spcBef>
                <a:spcPts val="1200"/>
              </a:spcBef>
              <a:spcAft>
                <a:spcPts val="0"/>
              </a:spcAft>
              <a:buFont typeface="Wingdings" panose="05000000000000000000" pitchFamily="2" charset="2"/>
              <a:buChar char="§"/>
              <a:defRPr sz="2400" u="none" kern="1200" baseline="0">
                <a:solidFill>
                  <a:schemeClr val="tx1"/>
                </a:solidFill>
                <a:uFill>
                  <a:solidFill>
                    <a:schemeClr val="accent1"/>
                  </a:solidFill>
                </a:uFill>
                <a:latin typeface="+mn-lt"/>
                <a:ea typeface="+mn-ea"/>
                <a:cs typeface="+mn-cs"/>
              </a:defRPr>
            </a:lvl1pPr>
            <a:lvl2pPr marL="552960" indent="-274320" algn="l" defTabSz="1097280" rtl="0" eaLnBrk="1" latinLnBrk="0" hangingPunct="1">
              <a:lnSpc>
                <a:spcPct val="90000"/>
              </a:lnSpc>
              <a:spcBef>
                <a:spcPts val="600"/>
              </a:spcBef>
              <a:buClr>
                <a:schemeClr val="tx1"/>
              </a:buClr>
              <a:buSzPct val="100000"/>
              <a:buFont typeface="Wingdings" panose="05000000000000000000" pitchFamily="2" charset="2"/>
              <a:buChar char="§"/>
              <a:defRPr sz="2400" u="none" kern="1200" baseline="0">
                <a:solidFill>
                  <a:schemeClr val="tx1"/>
                </a:solidFill>
                <a:uFill>
                  <a:solidFill>
                    <a:schemeClr val="accent1"/>
                  </a:solidFill>
                </a:uFill>
                <a:latin typeface="+mn-lt"/>
                <a:ea typeface="+mn-ea"/>
                <a:cs typeface="+mn-cs"/>
              </a:defRPr>
            </a:lvl2pPr>
            <a:lvl3pPr marL="829440" indent="-274320" algn="l" defTabSz="1097280" rtl="0" eaLnBrk="1" latinLnBrk="0" hangingPunct="1">
              <a:lnSpc>
                <a:spcPct val="90000"/>
              </a:lnSpc>
              <a:spcBef>
                <a:spcPts val="600"/>
              </a:spcBef>
              <a:buClr>
                <a:schemeClr val="tx2"/>
              </a:buClr>
              <a:buSzPct val="100000"/>
              <a:buFont typeface="Wingdings" panose="05000000000000000000" pitchFamily="2" charset="2"/>
              <a:buChar char="§"/>
              <a:defRPr sz="2160" b="0" u="none" kern="1200" baseline="0">
                <a:solidFill>
                  <a:schemeClr val="tx1"/>
                </a:solidFill>
                <a:uFill>
                  <a:solidFill>
                    <a:schemeClr val="accent3"/>
                  </a:solidFill>
                </a:uFill>
                <a:latin typeface="+mn-lt"/>
                <a:ea typeface="+mn-ea"/>
                <a:cs typeface="+mn-cs"/>
              </a:defRPr>
            </a:lvl3pPr>
            <a:lvl4pPr marL="1105920" indent="-274320" algn="l" defTabSz="1097280" rtl="0" eaLnBrk="1" latinLnBrk="0" hangingPunct="1">
              <a:lnSpc>
                <a:spcPct val="90000"/>
              </a:lnSpc>
              <a:spcBef>
                <a:spcPts val="600"/>
              </a:spcBef>
              <a:buClr>
                <a:schemeClr val="tx2"/>
              </a:buClr>
              <a:buSzPct val="100000"/>
              <a:buFont typeface="Wingdings" panose="05000000000000000000" pitchFamily="2" charset="2"/>
              <a:buChar char="§"/>
              <a:defRPr sz="1920" u="none" kern="1200" baseline="0">
                <a:solidFill>
                  <a:schemeClr val="tx1"/>
                </a:solidFill>
                <a:uFill>
                  <a:solidFill>
                    <a:schemeClr val="accent3"/>
                  </a:solidFill>
                </a:uFill>
                <a:latin typeface="+mn-lt"/>
                <a:ea typeface="+mn-ea"/>
                <a:cs typeface="+mn-cs"/>
              </a:defRPr>
            </a:lvl4pPr>
            <a:lvl5pPr marL="1382400" indent="-274320" algn="l" defTabSz="1097280" rtl="0" eaLnBrk="1" latinLnBrk="0" hangingPunct="1">
              <a:lnSpc>
                <a:spcPct val="90000"/>
              </a:lnSpc>
              <a:spcBef>
                <a:spcPts val="600"/>
              </a:spcBef>
              <a:buClr>
                <a:schemeClr val="accent2"/>
              </a:buClr>
              <a:buSzPct val="100000"/>
              <a:buFont typeface="Wingdings" panose="05000000000000000000" pitchFamily="2" charset="2"/>
              <a:buChar char="§"/>
              <a:defRPr sz="1680" b="0" u="none" kern="1200" baseline="0">
                <a:solidFill>
                  <a:schemeClr val="tx1"/>
                </a:solidFill>
                <a:uFill>
                  <a:solidFill>
                    <a:schemeClr val="accent3"/>
                  </a:solidFill>
                </a:uFill>
                <a:latin typeface="+mn-lt"/>
                <a:ea typeface="+mn-ea"/>
                <a:cs typeface="+mn-cs"/>
              </a:defRPr>
            </a:lvl5pPr>
            <a:lvl6pPr marL="301752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6pPr>
            <a:lvl7pPr marL="356616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7pPr>
            <a:lvl8pPr marL="411480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8pPr>
            <a:lvl9pPr marL="466344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9pPr>
          </a:lstStyle>
          <a:p>
            <a:r>
              <a:rPr lang="nl-BE" sz="2000" dirty="0"/>
              <a:t>35 jaar</a:t>
            </a:r>
          </a:p>
          <a:p>
            <a:r>
              <a:rPr lang="nl-BE" sz="2000" dirty="0"/>
              <a:t>Papa</a:t>
            </a:r>
          </a:p>
          <a:p>
            <a:r>
              <a:rPr lang="nl-BE" sz="2000" dirty="0"/>
              <a:t>2 kinderen </a:t>
            </a:r>
            <a:br>
              <a:rPr lang="nl-BE" sz="2000" dirty="0"/>
            </a:br>
            <a:r>
              <a:rPr lang="nl-BE" sz="2000" dirty="0"/>
              <a:t>van 5 en 7 jaar oud</a:t>
            </a:r>
          </a:p>
        </p:txBody>
      </p:sp>
      <p:sp>
        <p:nvSpPr>
          <p:cNvPr id="20" name="Titel 36">
            <a:extLst>
              <a:ext uri="{FF2B5EF4-FFF2-40B4-BE49-F238E27FC236}">
                <a16:creationId xmlns:a16="http://schemas.microsoft.com/office/drawing/2014/main" id="{CB160797-0088-63AF-3056-FB2A9684E61E}"/>
              </a:ext>
            </a:extLst>
          </p:cNvPr>
          <p:cNvSpPr txBox="1">
            <a:spLocks/>
          </p:cNvSpPr>
          <p:nvPr/>
        </p:nvSpPr>
        <p:spPr>
          <a:xfrm>
            <a:off x="4314039" y="1569968"/>
            <a:ext cx="7093453" cy="1291219"/>
          </a:xfrm>
          <a:prstGeom prst="wedgeRectCallout">
            <a:avLst>
              <a:gd name="adj1" fmla="val -55070"/>
              <a:gd name="adj2" fmla="val -8736"/>
            </a:avLst>
          </a:prstGeom>
          <a:ln w="12700" cap="flat" cmpd="sng" algn="ctr">
            <a:noFill/>
            <a:prstDash val="solid"/>
            <a:miter lim="800000"/>
          </a:ln>
        </p:spPr>
        <p:style>
          <a:lnRef idx="2">
            <a:schemeClr val="accent1">
              <a:shade val="50000"/>
            </a:schemeClr>
          </a:lnRef>
          <a:fillRef idx="1">
            <a:schemeClr val="accent1"/>
          </a:fillRef>
          <a:effectRef idx="0">
            <a:schemeClr val="accent1"/>
          </a:effectRef>
          <a:fontRef idx="minor">
            <a:schemeClr val="lt1"/>
          </a:fontRef>
        </p:style>
        <p:txBody>
          <a:bodyPr vert="horz" lIns="0" tIns="45720" rIns="0" bIns="45720" rtlCol="0" anchor="ctr">
            <a:normAutofit/>
          </a:bodyPr>
          <a:lstStyle>
            <a:lvl1pPr algn="l" defTabSz="914400" rtl="0" eaLnBrk="1" latinLnBrk="0" hangingPunct="1">
              <a:lnSpc>
                <a:spcPct val="90000"/>
              </a:lnSpc>
              <a:spcBef>
                <a:spcPct val="0"/>
              </a:spcBef>
              <a:buNone/>
              <a:defRPr sz="3600" b="1" u="none" kern="1200" baseline="0">
                <a:solidFill>
                  <a:schemeClr val="lt1"/>
                </a:solidFill>
                <a:uFill>
                  <a:solidFill>
                    <a:schemeClr val="accent1"/>
                  </a:solidFill>
                </a:u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216000"/>
            <a:r>
              <a:rPr lang="en-US" sz="2600" dirty="0">
                <a:solidFill>
                  <a:schemeClr val="tx1"/>
                </a:solidFill>
              </a:rPr>
              <a:t>Mel </a:t>
            </a:r>
            <a:r>
              <a:rPr lang="en-US" sz="2600" dirty="0" err="1">
                <a:solidFill>
                  <a:schemeClr val="tx1"/>
                </a:solidFill>
              </a:rPr>
              <a:t>wil</a:t>
            </a:r>
            <a:r>
              <a:rPr lang="en-US" sz="2600" dirty="0">
                <a:solidFill>
                  <a:schemeClr val="tx1"/>
                </a:solidFill>
              </a:rPr>
              <a:t> </a:t>
            </a:r>
            <a:r>
              <a:rPr lang="en-US" sz="2600" dirty="0" err="1">
                <a:solidFill>
                  <a:schemeClr val="tx1"/>
                </a:solidFill>
              </a:rPr>
              <a:t>een</a:t>
            </a:r>
            <a:r>
              <a:rPr lang="en-US" sz="2600" dirty="0">
                <a:solidFill>
                  <a:schemeClr val="tx1"/>
                </a:solidFill>
              </a:rPr>
              <a:t> </a:t>
            </a:r>
            <a:r>
              <a:rPr lang="en-US" sz="2600" dirty="0" err="1">
                <a:solidFill>
                  <a:schemeClr val="tx1"/>
                </a:solidFill>
              </a:rPr>
              <a:t>fiscaal</a:t>
            </a:r>
            <a:r>
              <a:rPr lang="en-US" sz="2600" dirty="0">
                <a:solidFill>
                  <a:schemeClr val="tx1"/>
                </a:solidFill>
              </a:rPr>
              <a:t> attest </a:t>
            </a:r>
            <a:r>
              <a:rPr lang="en-US" sz="2600" dirty="0" err="1">
                <a:solidFill>
                  <a:schemeClr val="tx1"/>
                </a:solidFill>
              </a:rPr>
              <a:t>voor</a:t>
            </a:r>
            <a:r>
              <a:rPr lang="en-US" sz="2600" dirty="0">
                <a:solidFill>
                  <a:schemeClr val="tx1"/>
                </a:solidFill>
              </a:rPr>
              <a:t> </a:t>
            </a:r>
            <a:r>
              <a:rPr lang="en-US" sz="2600" dirty="0" err="1">
                <a:solidFill>
                  <a:schemeClr val="tx1"/>
                </a:solidFill>
              </a:rPr>
              <a:t>kinderopvang</a:t>
            </a:r>
            <a:r>
              <a:rPr lang="en-US" sz="2600" dirty="0">
                <a:solidFill>
                  <a:schemeClr val="tx1"/>
                </a:solidFill>
              </a:rPr>
              <a:t> </a:t>
            </a:r>
            <a:r>
              <a:rPr lang="en-US" sz="2600" dirty="0" err="1">
                <a:solidFill>
                  <a:schemeClr val="tx1"/>
                </a:solidFill>
              </a:rPr>
              <a:t>opvragen</a:t>
            </a:r>
            <a:r>
              <a:rPr lang="en-US" sz="2600" dirty="0">
                <a:solidFill>
                  <a:schemeClr val="tx1"/>
                </a:solidFill>
              </a:rPr>
              <a:t>.</a:t>
            </a:r>
            <a:endParaRPr lang="en-BE" sz="2600" dirty="0">
              <a:solidFill>
                <a:schemeClr val="tx1"/>
              </a:solidFill>
            </a:endParaRPr>
          </a:p>
        </p:txBody>
      </p:sp>
      <p:sp>
        <p:nvSpPr>
          <p:cNvPr id="21" name="Tekstvak 38">
            <a:extLst>
              <a:ext uri="{FF2B5EF4-FFF2-40B4-BE49-F238E27FC236}">
                <a16:creationId xmlns:a16="http://schemas.microsoft.com/office/drawing/2014/main" id="{F268D5F8-A920-2D13-28FD-1D92279EA456}"/>
              </a:ext>
            </a:extLst>
          </p:cNvPr>
          <p:cNvSpPr txBox="1"/>
          <p:nvPr/>
        </p:nvSpPr>
        <p:spPr>
          <a:xfrm>
            <a:off x="4314039" y="4254463"/>
            <a:ext cx="7508940" cy="892552"/>
          </a:xfrm>
          <a:prstGeom prst="rect">
            <a:avLst/>
          </a:prstGeom>
          <a:noFill/>
        </p:spPr>
        <p:txBody>
          <a:bodyPr wrap="square" lIns="91440" tIns="45720" rIns="91440" bIns="45720" rtlCol="0" anchor="t">
            <a:spAutoFit/>
          </a:bodyPr>
          <a:lstStyle/>
          <a:p>
            <a:pPr>
              <a:defRPr/>
            </a:pPr>
            <a:r>
              <a:rPr lang="nl-NL" sz="2600" dirty="0">
                <a:solidFill>
                  <a:srgbClr val="3C3D3C"/>
                </a:solidFill>
              </a:rPr>
              <a:t>Mel kan via het tabblad </a:t>
            </a:r>
            <a:r>
              <a:rPr lang="nl-NL" sz="2600" b="1" dirty="0">
                <a:solidFill>
                  <a:srgbClr val="3C3D3C"/>
                </a:solidFill>
              </a:rPr>
              <a:t>Attesten en vergunningen</a:t>
            </a:r>
            <a:r>
              <a:rPr lang="nl-NL" sz="2600" dirty="0">
                <a:solidFill>
                  <a:srgbClr val="3C3D3C"/>
                </a:solidFill>
              </a:rPr>
              <a:t> het fiscaal attest downloaden.</a:t>
            </a:r>
            <a:endParaRPr kumimoji="0" lang="nl-BE" sz="2600" b="0" i="0" u="none" strike="noStrike" kern="1200" cap="none" spc="0" normalizeH="0" baseline="0" noProof="0" dirty="0">
              <a:ln>
                <a:noFill/>
              </a:ln>
              <a:solidFill>
                <a:srgbClr val="3C3D3C"/>
              </a:solidFill>
              <a:effectLst/>
              <a:uLnTx/>
              <a:uFillTx/>
              <a:latin typeface="Flanders Art Sans Light"/>
              <a:ea typeface="+mn-ea"/>
              <a:cs typeface="+mn-cs"/>
            </a:endParaRPr>
          </a:p>
        </p:txBody>
      </p:sp>
      <p:sp>
        <p:nvSpPr>
          <p:cNvPr id="22" name="Google Shape;2737;p72">
            <a:extLst>
              <a:ext uri="{FF2B5EF4-FFF2-40B4-BE49-F238E27FC236}">
                <a16:creationId xmlns:a16="http://schemas.microsoft.com/office/drawing/2014/main" id="{E0C65FB0-77DA-72BC-F2A9-D757BB10049B}"/>
              </a:ext>
            </a:extLst>
          </p:cNvPr>
          <p:cNvSpPr/>
          <p:nvPr/>
        </p:nvSpPr>
        <p:spPr>
          <a:xfrm rot="5400000">
            <a:off x="7701328" y="2887014"/>
            <a:ext cx="343018" cy="467910"/>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2B979D"/>
          </a:solidFill>
          <a:ln w="19050" cap="flat" cmpd="sng">
            <a:solidFill>
              <a:srgbClr val="2B979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737;p72">
            <a:extLst>
              <a:ext uri="{FF2B5EF4-FFF2-40B4-BE49-F238E27FC236}">
                <a16:creationId xmlns:a16="http://schemas.microsoft.com/office/drawing/2014/main" id="{3908CAE1-4F91-78BB-D9F6-9106A366D0AF}"/>
              </a:ext>
            </a:extLst>
          </p:cNvPr>
          <p:cNvSpPr/>
          <p:nvPr/>
        </p:nvSpPr>
        <p:spPr>
          <a:xfrm rot="5400000">
            <a:off x="7701328" y="3298861"/>
            <a:ext cx="343018" cy="467910"/>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2B979D"/>
          </a:solidFill>
          <a:ln w="19050" cap="flat" cmpd="sng">
            <a:solidFill>
              <a:srgbClr val="2B979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737;p72">
            <a:extLst>
              <a:ext uri="{FF2B5EF4-FFF2-40B4-BE49-F238E27FC236}">
                <a16:creationId xmlns:a16="http://schemas.microsoft.com/office/drawing/2014/main" id="{EE8A287A-3CC4-44D6-BCF2-AE26DFCB658F}"/>
              </a:ext>
            </a:extLst>
          </p:cNvPr>
          <p:cNvSpPr/>
          <p:nvPr/>
        </p:nvSpPr>
        <p:spPr>
          <a:xfrm rot="5400000">
            <a:off x="7701328" y="3725387"/>
            <a:ext cx="343018" cy="467910"/>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2B979D"/>
          </a:solidFill>
          <a:ln w="19050" cap="flat" cmpd="sng">
            <a:solidFill>
              <a:srgbClr val="2B979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 name="Slide Number Placeholder 1">
            <a:extLst>
              <a:ext uri="{FF2B5EF4-FFF2-40B4-BE49-F238E27FC236}">
                <a16:creationId xmlns:a16="http://schemas.microsoft.com/office/drawing/2014/main" id="{B2EFB917-8D3A-B0B5-97C8-C04A747AEC94}"/>
              </a:ext>
            </a:extLst>
          </p:cNvPr>
          <p:cNvSpPr>
            <a:spLocks noGrp="1"/>
          </p:cNvSpPr>
          <p:nvPr>
            <p:ph type="sldNum" sz="quarter" idx="11"/>
          </p:nvPr>
        </p:nvSpPr>
        <p:spPr/>
        <p:txBody>
          <a:bodyPr/>
          <a:lstStyle/>
          <a:p>
            <a:fld id="{1EABE038-A425-4CC0-917A-1DC3ED725B2E}" type="slidenum">
              <a:rPr lang="nl-BE" smtClean="0"/>
              <a:pPr/>
              <a:t>108</a:t>
            </a:fld>
            <a:endParaRPr lang="nl-BE"/>
          </a:p>
        </p:txBody>
      </p:sp>
      <p:pic>
        <p:nvPicPr>
          <p:cNvPr id="3" name="Graphic 2">
            <a:extLst>
              <a:ext uri="{FF2B5EF4-FFF2-40B4-BE49-F238E27FC236}">
                <a16:creationId xmlns:a16="http://schemas.microsoft.com/office/drawing/2014/main" id="{866E9075-D6A1-F8CD-BBE5-8B59D7B8B34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585912" y="1020189"/>
            <a:ext cx="1552575" cy="2390775"/>
          </a:xfrm>
          <a:prstGeom prst="rect">
            <a:avLst/>
          </a:prstGeom>
        </p:spPr>
      </p:pic>
    </p:spTree>
    <p:extLst>
      <p:ext uri="{BB962C8B-B14F-4D97-AF65-F5344CB8AC3E}">
        <p14:creationId xmlns:p14="http://schemas.microsoft.com/office/powerpoint/2010/main" val="15226146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Titel 36">
            <a:extLst>
              <a:ext uri="{FF2B5EF4-FFF2-40B4-BE49-F238E27FC236}">
                <a16:creationId xmlns:a16="http://schemas.microsoft.com/office/drawing/2014/main" id="{EF68420B-C311-4C80-B815-DF3B8BEE4888}"/>
              </a:ext>
            </a:extLst>
          </p:cNvPr>
          <p:cNvSpPr>
            <a:spLocks noGrp="1"/>
          </p:cNvSpPr>
          <p:nvPr>
            <p:ph type="title" idx="4294967295"/>
          </p:nvPr>
        </p:nvSpPr>
        <p:spPr>
          <a:xfrm>
            <a:off x="412956" y="309498"/>
            <a:ext cx="10515600" cy="703263"/>
          </a:xfrm>
        </p:spPr>
        <p:txBody>
          <a:bodyPr/>
          <a:lstStyle/>
          <a:p>
            <a:r>
              <a:rPr lang="nl-NL" b="0" dirty="0"/>
              <a:t>Case 2a – Papa Mel H.</a:t>
            </a:r>
            <a:endParaRPr lang="nl-BE" b="0" dirty="0"/>
          </a:p>
        </p:txBody>
      </p:sp>
      <p:pic>
        <p:nvPicPr>
          <p:cNvPr id="2" name="Picture 1">
            <a:extLst>
              <a:ext uri="{FF2B5EF4-FFF2-40B4-BE49-F238E27FC236}">
                <a16:creationId xmlns:a16="http://schemas.microsoft.com/office/drawing/2014/main" id="{35C1D497-8C1F-F3E2-0B10-F9304685D471}"/>
              </a:ext>
            </a:extLst>
          </p:cNvPr>
          <p:cNvPicPr>
            <a:picLocks noChangeAspect="1"/>
          </p:cNvPicPr>
          <p:nvPr/>
        </p:nvPicPr>
        <p:blipFill rotWithShape="1">
          <a:blip r:embed="rId3"/>
          <a:srcRect t="837"/>
          <a:stretch/>
        </p:blipFill>
        <p:spPr>
          <a:xfrm>
            <a:off x="412956" y="1053037"/>
            <a:ext cx="11591506" cy="5568240"/>
          </a:xfrm>
          <a:prstGeom prst="rect">
            <a:avLst/>
          </a:prstGeom>
        </p:spPr>
      </p:pic>
      <p:sp>
        <p:nvSpPr>
          <p:cNvPr id="4" name="Rectangle 3">
            <a:extLst>
              <a:ext uri="{FF2B5EF4-FFF2-40B4-BE49-F238E27FC236}">
                <a16:creationId xmlns:a16="http://schemas.microsoft.com/office/drawing/2014/main" id="{B348ACFB-5778-ED90-F1B6-48EA01B2BF57}"/>
              </a:ext>
            </a:extLst>
          </p:cNvPr>
          <p:cNvSpPr/>
          <p:nvPr/>
        </p:nvSpPr>
        <p:spPr>
          <a:xfrm>
            <a:off x="2068945" y="1801091"/>
            <a:ext cx="2013528" cy="221673"/>
          </a:xfrm>
          <a:prstGeom prst="rect">
            <a:avLst/>
          </a:prstGeom>
          <a:solidFill>
            <a:srgbClr val="FFE6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5" name="Rectangle 4">
            <a:extLst>
              <a:ext uri="{FF2B5EF4-FFF2-40B4-BE49-F238E27FC236}">
                <a16:creationId xmlns:a16="http://schemas.microsoft.com/office/drawing/2014/main" id="{1FBA8024-C958-0284-CC44-0D5D004EDF63}"/>
              </a:ext>
            </a:extLst>
          </p:cNvPr>
          <p:cNvSpPr/>
          <p:nvPr/>
        </p:nvSpPr>
        <p:spPr>
          <a:xfrm>
            <a:off x="1274618" y="1709569"/>
            <a:ext cx="794327" cy="703511"/>
          </a:xfrm>
          <a:prstGeom prst="rect">
            <a:avLst/>
          </a:prstGeom>
          <a:solidFill>
            <a:srgbClr val="FFE6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6" name="Rectangle 5">
            <a:extLst>
              <a:ext uri="{FF2B5EF4-FFF2-40B4-BE49-F238E27FC236}">
                <a16:creationId xmlns:a16="http://schemas.microsoft.com/office/drawing/2014/main" id="{038080E1-5B3D-A3C2-DA2C-60C5FC685F17}"/>
              </a:ext>
            </a:extLst>
          </p:cNvPr>
          <p:cNvSpPr/>
          <p:nvPr/>
        </p:nvSpPr>
        <p:spPr>
          <a:xfrm>
            <a:off x="2022763" y="1798123"/>
            <a:ext cx="1496292" cy="221672"/>
          </a:xfrm>
          <a:prstGeom prst="rect">
            <a:avLst/>
          </a:prstGeom>
          <a:solidFill>
            <a:srgbClr val="FFE6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nl-BE" sz="2000" dirty="0">
                <a:solidFill>
                  <a:schemeClr val="tx1"/>
                </a:solidFill>
                <a:latin typeface="+mj-lt"/>
              </a:rPr>
              <a:t>Mel H.</a:t>
            </a:r>
          </a:p>
        </p:txBody>
      </p:sp>
      <p:sp>
        <p:nvSpPr>
          <p:cNvPr id="8" name="Rectangle 7">
            <a:extLst>
              <a:ext uri="{FF2B5EF4-FFF2-40B4-BE49-F238E27FC236}">
                <a16:creationId xmlns:a16="http://schemas.microsoft.com/office/drawing/2014/main" id="{721ECEE1-C008-9FBF-BC91-4AEFD1AFF4F6}"/>
              </a:ext>
            </a:extLst>
          </p:cNvPr>
          <p:cNvSpPr/>
          <p:nvPr/>
        </p:nvSpPr>
        <p:spPr>
          <a:xfrm>
            <a:off x="9060873" y="1053038"/>
            <a:ext cx="314036" cy="249289"/>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9" name="Rectangle 8">
            <a:extLst>
              <a:ext uri="{FF2B5EF4-FFF2-40B4-BE49-F238E27FC236}">
                <a16:creationId xmlns:a16="http://schemas.microsoft.com/office/drawing/2014/main" id="{A41D8F36-174C-2BCE-1CB0-9E7EED5F27B3}"/>
              </a:ext>
            </a:extLst>
          </p:cNvPr>
          <p:cNvSpPr/>
          <p:nvPr/>
        </p:nvSpPr>
        <p:spPr>
          <a:xfrm>
            <a:off x="9374909" y="1053038"/>
            <a:ext cx="425244" cy="12515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pic>
        <p:nvPicPr>
          <p:cNvPr id="10" name="Picture 9">
            <a:extLst>
              <a:ext uri="{FF2B5EF4-FFF2-40B4-BE49-F238E27FC236}">
                <a16:creationId xmlns:a16="http://schemas.microsoft.com/office/drawing/2014/main" id="{A6F786F7-645F-1648-C008-E8DC1BFAAC25}"/>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r="4431" b="68976"/>
          <a:stretch/>
        </p:blipFill>
        <p:spPr>
          <a:xfrm>
            <a:off x="9084340" y="1053037"/>
            <a:ext cx="267101" cy="249289"/>
          </a:xfrm>
          <a:prstGeom prst="rect">
            <a:avLst/>
          </a:prstGeom>
        </p:spPr>
      </p:pic>
      <p:sp>
        <p:nvSpPr>
          <p:cNvPr id="11" name="Rectangle 10">
            <a:extLst>
              <a:ext uri="{FF2B5EF4-FFF2-40B4-BE49-F238E27FC236}">
                <a16:creationId xmlns:a16="http://schemas.microsoft.com/office/drawing/2014/main" id="{7D2A1D4C-4182-D487-0CF7-C38FE64D2BE2}"/>
              </a:ext>
            </a:extLst>
          </p:cNvPr>
          <p:cNvSpPr/>
          <p:nvPr/>
        </p:nvSpPr>
        <p:spPr>
          <a:xfrm>
            <a:off x="9298852" y="1064035"/>
            <a:ext cx="768783" cy="11415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nl-BE" sz="800" dirty="0">
                <a:solidFill>
                  <a:schemeClr val="tx1"/>
                </a:solidFill>
                <a:latin typeface="+mj-lt"/>
              </a:rPr>
              <a:t>MEL H.</a:t>
            </a:r>
          </a:p>
        </p:txBody>
      </p:sp>
      <p:sp>
        <p:nvSpPr>
          <p:cNvPr id="3" name="Slide Number Placeholder 2">
            <a:extLst>
              <a:ext uri="{FF2B5EF4-FFF2-40B4-BE49-F238E27FC236}">
                <a16:creationId xmlns:a16="http://schemas.microsoft.com/office/drawing/2014/main" id="{6C319BB4-67D0-F51F-DDF0-8788E6C81777}"/>
              </a:ext>
            </a:extLst>
          </p:cNvPr>
          <p:cNvSpPr>
            <a:spLocks noGrp="1"/>
          </p:cNvSpPr>
          <p:nvPr>
            <p:ph type="sldNum" sz="quarter" idx="11"/>
          </p:nvPr>
        </p:nvSpPr>
        <p:spPr/>
        <p:txBody>
          <a:bodyPr/>
          <a:lstStyle/>
          <a:p>
            <a:fld id="{1EABE038-A425-4CC0-917A-1DC3ED725B2E}" type="slidenum">
              <a:rPr lang="nl-BE" smtClean="0"/>
              <a:pPr/>
              <a:t>109</a:t>
            </a:fld>
            <a:endParaRPr lang="nl-BE"/>
          </a:p>
        </p:txBody>
      </p:sp>
      <p:pic>
        <p:nvPicPr>
          <p:cNvPr id="13" name="Picture 12">
            <a:extLst>
              <a:ext uri="{FF2B5EF4-FFF2-40B4-BE49-F238E27FC236}">
                <a16:creationId xmlns:a16="http://schemas.microsoft.com/office/drawing/2014/main" id="{1AA28019-B19E-0DF1-52F1-9A3F98CC5916}"/>
              </a:ext>
            </a:extLst>
          </p:cNvPr>
          <p:cNvPicPr>
            <a:picLocks noChangeAspect="1"/>
          </p:cNvPicPr>
          <p:nvPr/>
        </p:nvPicPr>
        <p:blipFill>
          <a:blip r:embed="rId5"/>
          <a:stretch>
            <a:fillRect/>
          </a:stretch>
        </p:blipFill>
        <p:spPr>
          <a:xfrm>
            <a:off x="1300342" y="2530406"/>
            <a:ext cx="7116713" cy="544973"/>
          </a:xfrm>
          <a:prstGeom prst="rect">
            <a:avLst/>
          </a:prstGeom>
        </p:spPr>
      </p:pic>
      <p:sp>
        <p:nvSpPr>
          <p:cNvPr id="14" name="Rectangle 13">
            <a:extLst>
              <a:ext uri="{FF2B5EF4-FFF2-40B4-BE49-F238E27FC236}">
                <a16:creationId xmlns:a16="http://schemas.microsoft.com/office/drawing/2014/main" id="{5D35D15B-0526-4870-A2B7-4735FA6A9513}"/>
              </a:ext>
            </a:extLst>
          </p:cNvPr>
          <p:cNvSpPr/>
          <p:nvPr/>
        </p:nvSpPr>
        <p:spPr>
          <a:xfrm>
            <a:off x="8417055" y="2530406"/>
            <a:ext cx="934386" cy="354837"/>
          </a:xfrm>
          <a:prstGeom prst="rect">
            <a:avLst/>
          </a:prstGeom>
          <a:solidFill>
            <a:srgbClr val="FFE615"/>
          </a:solidFill>
          <a:ln>
            <a:solidFill>
              <a:srgbClr val="FFE61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12" name="Rectangle 11">
            <a:extLst>
              <a:ext uri="{FF2B5EF4-FFF2-40B4-BE49-F238E27FC236}">
                <a16:creationId xmlns:a16="http://schemas.microsoft.com/office/drawing/2014/main" id="{607100E3-3F04-1A93-2803-8A42386FB8F0}"/>
              </a:ext>
            </a:extLst>
          </p:cNvPr>
          <p:cNvSpPr/>
          <p:nvPr/>
        </p:nvSpPr>
        <p:spPr>
          <a:xfrm>
            <a:off x="4617544" y="2587128"/>
            <a:ext cx="1653309" cy="397163"/>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pic>
        <p:nvPicPr>
          <p:cNvPr id="15" name="Graphic 14" descr="Cursor with solid fill">
            <a:extLst>
              <a:ext uri="{FF2B5EF4-FFF2-40B4-BE49-F238E27FC236}">
                <a16:creationId xmlns:a16="http://schemas.microsoft.com/office/drawing/2014/main" id="{E350E0FB-2596-4A70-2B2E-E42350D315BD}"/>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581471" y="2827580"/>
            <a:ext cx="365125" cy="365125"/>
          </a:xfrm>
          <a:prstGeom prst="rect">
            <a:avLst/>
          </a:prstGeom>
        </p:spPr>
      </p:pic>
      <p:pic>
        <p:nvPicPr>
          <p:cNvPr id="16" name="Graphic 15">
            <a:extLst>
              <a:ext uri="{FF2B5EF4-FFF2-40B4-BE49-F238E27FC236}">
                <a16:creationId xmlns:a16="http://schemas.microsoft.com/office/drawing/2014/main" id="{E0E398D1-3B4F-B196-3E43-F968492917DE}"/>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787248" y="1368995"/>
            <a:ext cx="1359837" cy="2093982"/>
          </a:xfrm>
          <a:prstGeom prst="rect">
            <a:avLst/>
          </a:prstGeom>
        </p:spPr>
      </p:pic>
      <p:pic>
        <p:nvPicPr>
          <p:cNvPr id="7" name="Graphic 6">
            <a:extLst>
              <a:ext uri="{FF2B5EF4-FFF2-40B4-BE49-F238E27FC236}">
                <a16:creationId xmlns:a16="http://schemas.microsoft.com/office/drawing/2014/main" id="{5C6EB24F-DD21-030B-A098-A625757689FB}"/>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738295" y="880992"/>
            <a:ext cx="692090" cy="1065733"/>
          </a:xfrm>
          <a:prstGeom prst="rect">
            <a:avLst/>
          </a:prstGeom>
        </p:spPr>
      </p:pic>
    </p:spTree>
    <p:extLst>
      <p:ext uri="{BB962C8B-B14F-4D97-AF65-F5344CB8AC3E}">
        <p14:creationId xmlns:p14="http://schemas.microsoft.com/office/powerpoint/2010/main" val="26338988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67FE6A74-08BD-0545-5748-C528AFF7993A}"/>
              </a:ext>
            </a:extLst>
          </p:cNvPr>
          <p:cNvSpPr>
            <a:spLocks noGrp="1"/>
          </p:cNvSpPr>
          <p:nvPr>
            <p:ph type="sldNum" sz="quarter" idx="11"/>
          </p:nvPr>
        </p:nvSpPr>
        <p:spPr/>
        <p:txBody>
          <a:bodyPr/>
          <a:lstStyle/>
          <a:p>
            <a:fld id="{1EABE038-A425-4CC0-917A-1DC3ED725B2E}" type="slidenum">
              <a:rPr lang="nl-BE" smtClean="0"/>
              <a:pPr/>
              <a:t>11</a:t>
            </a:fld>
            <a:endParaRPr lang="nl-BE"/>
          </a:p>
        </p:txBody>
      </p:sp>
      <p:sp>
        <p:nvSpPr>
          <p:cNvPr id="5" name="Title 3">
            <a:extLst>
              <a:ext uri="{FF2B5EF4-FFF2-40B4-BE49-F238E27FC236}">
                <a16:creationId xmlns:a16="http://schemas.microsoft.com/office/drawing/2014/main" id="{D3497660-62F6-0E66-C487-5A827AAF4E50}"/>
              </a:ext>
            </a:extLst>
          </p:cNvPr>
          <p:cNvSpPr>
            <a:spLocks noGrp="1"/>
          </p:cNvSpPr>
          <p:nvPr>
            <p:ph type="title"/>
          </p:nvPr>
        </p:nvSpPr>
        <p:spPr>
          <a:xfrm>
            <a:off x="838200" y="365125"/>
            <a:ext cx="10515600" cy="1084263"/>
          </a:xfrm>
        </p:spPr>
        <p:txBody>
          <a:bodyPr>
            <a:normAutofit/>
          </a:bodyPr>
          <a:lstStyle/>
          <a:p>
            <a:r>
              <a:rPr lang="nl-BE" b="0"/>
              <a:t>Waar kan u meer informatie terugvinden </a:t>
            </a:r>
            <a:br>
              <a:rPr lang="nl-BE" b="0"/>
            </a:br>
            <a:r>
              <a:rPr lang="nl-BE" b="0"/>
              <a:t>over Mijn Burgerprofiel </a:t>
            </a:r>
            <a:r>
              <a:rPr lang="nl-BE" b="0">
                <a:solidFill>
                  <a:srgbClr val="2B979D"/>
                </a:solidFill>
              </a:rPr>
              <a:t>voor (lokale) overheden</a:t>
            </a:r>
            <a:r>
              <a:rPr lang="nl-BE" b="0"/>
              <a:t>?</a:t>
            </a:r>
          </a:p>
        </p:txBody>
      </p:sp>
      <p:pic>
        <p:nvPicPr>
          <p:cNvPr id="6" name="Graphic 5" descr="Information with solid fill">
            <a:extLst>
              <a:ext uri="{FF2B5EF4-FFF2-40B4-BE49-F238E27FC236}">
                <a16:creationId xmlns:a16="http://schemas.microsoft.com/office/drawing/2014/main" id="{85D9CAC6-2401-833B-A788-508D4CC7CC5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0" y="526280"/>
            <a:ext cx="735228" cy="735228"/>
          </a:xfrm>
          <a:prstGeom prst="rect">
            <a:avLst/>
          </a:prstGeom>
        </p:spPr>
      </p:pic>
      <p:sp>
        <p:nvSpPr>
          <p:cNvPr id="9" name="Rectangle 8">
            <a:extLst>
              <a:ext uri="{FF2B5EF4-FFF2-40B4-BE49-F238E27FC236}">
                <a16:creationId xmlns:a16="http://schemas.microsoft.com/office/drawing/2014/main" id="{E988C393-730A-9D82-AFD0-8761BAB3C3E0}"/>
              </a:ext>
            </a:extLst>
          </p:cNvPr>
          <p:cNvSpPr/>
          <p:nvPr/>
        </p:nvSpPr>
        <p:spPr>
          <a:xfrm>
            <a:off x="466725" y="1449388"/>
            <a:ext cx="9429750" cy="529970"/>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10" name="Content Placeholder 4">
            <a:extLst>
              <a:ext uri="{FF2B5EF4-FFF2-40B4-BE49-F238E27FC236}">
                <a16:creationId xmlns:a16="http://schemas.microsoft.com/office/drawing/2014/main" id="{71134C0A-D9CD-9204-D760-12AD443713D2}"/>
              </a:ext>
            </a:extLst>
          </p:cNvPr>
          <p:cNvSpPr>
            <a:spLocks noGrp="1"/>
          </p:cNvSpPr>
          <p:nvPr>
            <p:ph idx="1"/>
          </p:nvPr>
        </p:nvSpPr>
        <p:spPr>
          <a:xfrm>
            <a:off x="550724" y="1572403"/>
            <a:ext cx="10515600" cy="4584700"/>
          </a:xfrm>
        </p:spPr>
        <p:txBody>
          <a:bodyPr>
            <a:normAutofit/>
          </a:bodyPr>
          <a:lstStyle/>
          <a:p>
            <a:pPr defTabSz="914363">
              <a:lnSpc>
                <a:spcPct val="80000"/>
              </a:lnSpc>
            </a:pPr>
            <a:r>
              <a:rPr lang="nl-BE" sz="2000">
                <a:solidFill>
                  <a:srgbClr val="373636"/>
                </a:solidFill>
                <a:uFill>
                  <a:solidFill>
                    <a:schemeClr val="accent1"/>
                  </a:solidFill>
                </a:uFill>
                <a:latin typeface="Flanders Art Sans Light (Body)"/>
                <a:cs typeface="Calibri"/>
                <a:hlinkClick r:id="rId4">
                  <a:extLst>
                    <a:ext uri="{A12FA001-AC4F-418D-AE19-62706E023703}">
                      <ahyp:hlinkClr xmlns:ahyp="http://schemas.microsoft.com/office/drawing/2018/hyperlinkcolor" val="tx"/>
                    </a:ext>
                  </a:extLst>
                </a:hlinkClick>
              </a:rPr>
              <a:t>https://www.vlaanderen.be/digitaal-vlaanderen/onze-oplossingen/mijn-burgerprofiel</a:t>
            </a:r>
            <a:endParaRPr lang="nl-BE" sz="2000">
              <a:solidFill>
                <a:srgbClr val="373636"/>
              </a:solidFill>
              <a:uFill>
                <a:solidFill>
                  <a:schemeClr val="accent1"/>
                </a:solidFill>
              </a:uFill>
              <a:latin typeface="Flanders Art Sans Light (Body)"/>
              <a:cs typeface="Calibri"/>
            </a:endParaRPr>
          </a:p>
          <a:p>
            <a:pPr defTabSz="914363">
              <a:lnSpc>
                <a:spcPct val="80000"/>
              </a:lnSpc>
            </a:pPr>
            <a:endParaRPr lang="nl-BE" sz="2000">
              <a:solidFill>
                <a:srgbClr val="373636"/>
              </a:solidFill>
              <a:uFill>
                <a:solidFill>
                  <a:schemeClr val="accent1"/>
                </a:solidFill>
              </a:uFill>
              <a:latin typeface="Flanders Art Sans Light (Body)"/>
              <a:cs typeface="Calibri"/>
            </a:endParaRPr>
          </a:p>
          <a:p>
            <a:endParaRPr lang="nl-BE" sz="2000"/>
          </a:p>
        </p:txBody>
      </p:sp>
      <p:pic>
        <p:nvPicPr>
          <p:cNvPr id="4" name="Picture 3">
            <a:extLst>
              <a:ext uri="{FF2B5EF4-FFF2-40B4-BE49-F238E27FC236}">
                <a16:creationId xmlns:a16="http://schemas.microsoft.com/office/drawing/2014/main" id="{36B767C6-82D8-22A6-BDBE-615A5D79C161}"/>
              </a:ext>
            </a:extLst>
          </p:cNvPr>
          <p:cNvPicPr>
            <a:picLocks noChangeAspect="1"/>
          </p:cNvPicPr>
          <p:nvPr/>
        </p:nvPicPr>
        <p:blipFill>
          <a:blip r:embed="rId5"/>
          <a:stretch>
            <a:fillRect/>
          </a:stretch>
        </p:blipFill>
        <p:spPr>
          <a:xfrm>
            <a:off x="192659" y="2758131"/>
            <a:ext cx="5545276" cy="3036905"/>
          </a:xfrm>
          <a:prstGeom prst="rect">
            <a:avLst/>
          </a:prstGeom>
        </p:spPr>
      </p:pic>
      <p:sp>
        <p:nvSpPr>
          <p:cNvPr id="7" name="Rectangle 6">
            <a:extLst>
              <a:ext uri="{FF2B5EF4-FFF2-40B4-BE49-F238E27FC236}">
                <a16:creationId xmlns:a16="http://schemas.microsoft.com/office/drawing/2014/main" id="{4C2A3CD6-3841-861A-7FA9-2C7FFE2213F2}"/>
              </a:ext>
            </a:extLst>
          </p:cNvPr>
          <p:cNvSpPr/>
          <p:nvPr/>
        </p:nvSpPr>
        <p:spPr>
          <a:xfrm>
            <a:off x="4651899" y="2982829"/>
            <a:ext cx="372862" cy="239697"/>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8" name="TextBox 7">
            <a:extLst>
              <a:ext uri="{FF2B5EF4-FFF2-40B4-BE49-F238E27FC236}">
                <a16:creationId xmlns:a16="http://schemas.microsoft.com/office/drawing/2014/main" id="{C9316F3E-FBF8-A21F-595C-A98668F062EC}"/>
              </a:ext>
            </a:extLst>
          </p:cNvPr>
          <p:cNvSpPr txBox="1"/>
          <p:nvPr/>
        </p:nvSpPr>
        <p:spPr>
          <a:xfrm>
            <a:off x="466724" y="2123249"/>
            <a:ext cx="7456109" cy="369332"/>
          </a:xfrm>
          <a:prstGeom prst="rect">
            <a:avLst/>
          </a:prstGeom>
          <a:noFill/>
        </p:spPr>
        <p:txBody>
          <a:bodyPr wrap="square" rtlCol="0">
            <a:spAutoFit/>
          </a:bodyPr>
          <a:lstStyle/>
          <a:p>
            <a:r>
              <a:rPr lang="en-US" err="1"/>
              <a:t>Navigeer</a:t>
            </a:r>
            <a:r>
              <a:rPr lang="en-US"/>
              <a:t> </a:t>
            </a:r>
            <a:r>
              <a:rPr lang="en-US" err="1"/>
              <a:t>naar</a:t>
            </a:r>
            <a:r>
              <a:rPr lang="en-US"/>
              <a:t> </a:t>
            </a:r>
            <a:r>
              <a:rPr lang="en-US" b="1"/>
              <a:t>Agenda</a:t>
            </a:r>
            <a:r>
              <a:rPr lang="en-US"/>
              <a:t> </a:t>
            </a:r>
            <a:r>
              <a:rPr lang="en-US" err="1"/>
              <a:t>voor</a:t>
            </a:r>
            <a:r>
              <a:rPr lang="en-US"/>
              <a:t> de concrete data van </a:t>
            </a:r>
            <a:r>
              <a:rPr lang="en-US" err="1"/>
              <a:t>contactmomenten</a:t>
            </a:r>
            <a:r>
              <a:rPr lang="en-US"/>
              <a:t>.</a:t>
            </a:r>
            <a:endParaRPr lang="en-BE"/>
          </a:p>
        </p:txBody>
      </p:sp>
      <p:pic>
        <p:nvPicPr>
          <p:cNvPr id="14" name="Picture 13">
            <a:extLst>
              <a:ext uri="{FF2B5EF4-FFF2-40B4-BE49-F238E27FC236}">
                <a16:creationId xmlns:a16="http://schemas.microsoft.com/office/drawing/2014/main" id="{C524A816-5D2F-C102-7C42-A92800CEFDA3}"/>
              </a:ext>
            </a:extLst>
          </p:cNvPr>
          <p:cNvPicPr>
            <a:picLocks noChangeAspect="1"/>
          </p:cNvPicPr>
          <p:nvPr/>
        </p:nvPicPr>
        <p:blipFill>
          <a:blip r:embed="rId6"/>
          <a:stretch>
            <a:fillRect/>
          </a:stretch>
        </p:blipFill>
        <p:spPr>
          <a:xfrm>
            <a:off x="5318869" y="3332783"/>
            <a:ext cx="2052559" cy="1216153"/>
          </a:xfrm>
          <a:prstGeom prst="rect">
            <a:avLst/>
          </a:prstGeom>
        </p:spPr>
      </p:pic>
      <p:pic>
        <p:nvPicPr>
          <p:cNvPr id="16" name="Picture 15">
            <a:extLst>
              <a:ext uri="{FF2B5EF4-FFF2-40B4-BE49-F238E27FC236}">
                <a16:creationId xmlns:a16="http://schemas.microsoft.com/office/drawing/2014/main" id="{B0F276BF-4B11-306B-1EAD-77193D76E8F4}"/>
              </a:ext>
            </a:extLst>
          </p:cNvPr>
          <p:cNvPicPr>
            <a:picLocks noChangeAspect="1"/>
          </p:cNvPicPr>
          <p:nvPr/>
        </p:nvPicPr>
        <p:blipFill>
          <a:blip r:embed="rId7"/>
          <a:stretch>
            <a:fillRect/>
          </a:stretch>
        </p:blipFill>
        <p:spPr>
          <a:xfrm>
            <a:off x="7371428" y="2758131"/>
            <a:ext cx="4627913" cy="3036906"/>
          </a:xfrm>
          <a:prstGeom prst="rect">
            <a:avLst/>
          </a:prstGeom>
        </p:spPr>
      </p:pic>
      <p:grpSp>
        <p:nvGrpSpPr>
          <p:cNvPr id="17" name="Group 16">
            <a:extLst>
              <a:ext uri="{FF2B5EF4-FFF2-40B4-BE49-F238E27FC236}">
                <a16:creationId xmlns:a16="http://schemas.microsoft.com/office/drawing/2014/main" id="{E8589F13-157D-7234-E845-5BCA3023EE15}"/>
              </a:ext>
            </a:extLst>
          </p:cNvPr>
          <p:cNvGrpSpPr/>
          <p:nvPr/>
        </p:nvGrpSpPr>
        <p:grpSpPr>
          <a:xfrm flipV="1">
            <a:off x="5423166" y="2725641"/>
            <a:ext cx="1948262" cy="377036"/>
            <a:chOff x="7611133" y="2260333"/>
            <a:chExt cx="1456560" cy="281880"/>
          </a:xfrm>
        </p:grpSpPr>
        <mc:AlternateContent xmlns:mc="http://schemas.openxmlformats.org/markup-compatibility/2006" xmlns:p14="http://schemas.microsoft.com/office/powerpoint/2010/main">
          <mc:Choice Requires="p14">
            <p:contentPart p14:bwMode="auto" r:id="rId8">
              <p14:nvContentPartPr>
                <p14:cNvPr id="18" name="Ink 17">
                  <a:extLst>
                    <a:ext uri="{FF2B5EF4-FFF2-40B4-BE49-F238E27FC236}">
                      <a16:creationId xmlns:a16="http://schemas.microsoft.com/office/drawing/2014/main" id="{622F4B4B-ADF2-A265-651C-7E74BAE9F14D}"/>
                    </a:ext>
                  </a:extLst>
                </p14:cNvPr>
                <p14:cNvContentPartPr/>
                <p14:nvPr/>
              </p14:nvContentPartPr>
              <p14:xfrm>
                <a:off x="7611133" y="2313613"/>
                <a:ext cx="1429200" cy="228600"/>
              </p14:xfrm>
            </p:contentPart>
          </mc:Choice>
          <mc:Fallback xmlns="">
            <p:pic>
              <p:nvPicPr>
                <p:cNvPr id="18" name="Ink 17">
                  <a:extLst>
                    <a:ext uri="{FF2B5EF4-FFF2-40B4-BE49-F238E27FC236}">
                      <a16:creationId xmlns:a16="http://schemas.microsoft.com/office/drawing/2014/main" id="{622F4B4B-ADF2-A265-651C-7E74BAE9F14D}"/>
                    </a:ext>
                  </a:extLst>
                </p:cNvPr>
                <p:cNvPicPr/>
                <p:nvPr/>
              </p:nvPicPr>
              <p:blipFill>
                <a:blip r:embed="rId9"/>
                <a:stretch>
                  <a:fillRect/>
                </a:stretch>
              </p:blipFill>
              <p:spPr>
                <a:xfrm>
                  <a:off x="7596868" y="2299342"/>
                  <a:ext cx="1457461" cy="256872"/>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9" name="Ink 18">
                  <a:extLst>
                    <a:ext uri="{FF2B5EF4-FFF2-40B4-BE49-F238E27FC236}">
                      <a16:creationId xmlns:a16="http://schemas.microsoft.com/office/drawing/2014/main" id="{AC06FB4B-1892-6982-CEB4-C41E2B43A99A}"/>
                    </a:ext>
                  </a:extLst>
                </p14:cNvPr>
                <p14:cNvContentPartPr/>
                <p14:nvPr/>
              </p14:nvContentPartPr>
              <p14:xfrm>
                <a:off x="8847373" y="2260333"/>
                <a:ext cx="220320" cy="279720"/>
              </p14:xfrm>
            </p:contentPart>
          </mc:Choice>
          <mc:Fallback xmlns="">
            <p:pic>
              <p:nvPicPr>
                <p:cNvPr id="19" name="Ink 18">
                  <a:extLst>
                    <a:ext uri="{FF2B5EF4-FFF2-40B4-BE49-F238E27FC236}">
                      <a16:creationId xmlns:a16="http://schemas.microsoft.com/office/drawing/2014/main" id="{AC06FB4B-1892-6982-CEB4-C41E2B43A99A}"/>
                    </a:ext>
                  </a:extLst>
                </p:cNvPr>
                <p:cNvPicPr/>
                <p:nvPr/>
              </p:nvPicPr>
              <p:blipFill>
                <a:blip r:embed="rId11"/>
                <a:stretch>
                  <a:fillRect/>
                </a:stretch>
              </p:blipFill>
              <p:spPr>
                <a:xfrm>
                  <a:off x="8833098" y="2246064"/>
                  <a:ext cx="248601" cy="307988"/>
                </a:xfrm>
                <a:prstGeom prst="rect">
                  <a:avLst/>
                </a:prstGeom>
              </p:spPr>
            </p:pic>
          </mc:Fallback>
        </mc:AlternateContent>
      </p:grpSp>
      <p:sp>
        <p:nvSpPr>
          <p:cNvPr id="22" name="Rectangle 21">
            <a:extLst>
              <a:ext uri="{FF2B5EF4-FFF2-40B4-BE49-F238E27FC236}">
                <a16:creationId xmlns:a16="http://schemas.microsoft.com/office/drawing/2014/main" id="{52FE2244-A528-F7C2-AA3A-C90D5D69C3E6}"/>
              </a:ext>
            </a:extLst>
          </p:cNvPr>
          <p:cNvSpPr/>
          <p:nvPr/>
        </p:nvSpPr>
        <p:spPr>
          <a:xfrm>
            <a:off x="5381055" y="4154750"/>
            <a:ext cx="1695678" cy="305770"/>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23" name="Rectangle 22">
            <a:extLst>
              <a:ext uri="{FF2B5EF4-FFF2-40B4-BE49-F238E27FC236}">
                <a16:creationId xmlns:a16="http://schemas.microsoft.com/office/drawing/2014/main" id="{5FC500C2-38E9-3E3B-82AA-413C3ECD5ABB}"/>
              </a:ext>
            </a:extLst>
          </p:cNvPr>
          <p:cNvSpPr/>
          <p:nvPr/>
        </p:nvSpPr>
        <p:spPr>
          <a:xfrm>
            <a:off x="7590408" y="4332303"/>
            <a:ext cx="896644" cy="216633"/>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pic>
        <p:nvPicPr>
          <p:cNvPr id="24" name="Graphic 23" descr="Cursor with solid fill">
            <a:extLst>
              <a:ext uri="{FF2B5EF4-FFF2-40B4-BE49-F238E27FC236}">
                <a16:creationId xmlns:a16="http://schemas.microsoft.com/office/drawing/2014/main" id="{E9937EFE-812C-9D69-BC80-611719866F12}"/>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4805886" y="3194104"/>
            <a:ext cx="302874" cy="302874"/>
          </a:xfrm>
          <a:prstGeom prst="rect">
            <a:avLst/>
          </a:prstGeom>
        </p:spPr>
      </p:pic>
      <p:pic>
        <p:nvPicPr>
          <p:cNvPr id="25" name="Graphic 24" descr="Cursor with solid fill">
            <a:extLst>
              <a:ext uri="{FF2B5EF4-FFF2-40B4-BE49-F238E27FC236}">
                <a16:creationId xmlns:a16="http://schemas.microsoft.com/office/drawing/2014/main" id="{C35A5B78-D991-B315-FD8D-2F5C7AE468BF}"/>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6027852" y="4307635"/>
            <a:ext cx="302874" cy="302874"/>
          </a:xfrm>
          <a:prstGeom prst="rect">
            <a:avLst/>
          </a:prstGeom>
        </p:spPr>
      </p:pic>
      <p:pic>
        <p:nvPicPr>
          <p:cNvPr id="26" name="Graphic 25" descr="Cursor with solid fill">
            <a:extLst>
              <a:ext uri="{FF2B5EF4-FFF2-40B4-BE49-F238E27FC236}">
                <a16:creationId xmlns:a16="http://schemas.microsoft.com/office/drawing/2014/main" id="{B6CB6597-5291-E9AF-A59A-DFE202EED24B}"/>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8268177" y="4443749"/>
            <a:ext cx="302874" cy="302874"/>
          </a:xfrm>
          <a:prstGeom prst="rect">
            <a:avLst/>
          </a:prstGeom>
        </p:spPr>
      </p:pic>
    </p:spTree>
    <p:extLst>
      <p:ext uri="{BB962C8B-B14F-4D97-AF65-F5344CB8AC3E}">
        <p14:creationId xmlns:p14="http://schemas.microsoft.com/office/powerpoint/2010/main" val="27546275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Titel 36">
            <a:extLst>
              <a:ext uri="{FF2B5EF4-FFF2-40B4-BE49-F238E27FC236}">
                <a16:creationId xmlns:a16="http://schemas.microsoft.com/office/drawing/2014/main" id="{EF68420B-C311-4C80-B815-DF3B8BEE4888}"/>
              </a:ext>
            </a:extLst>
          </p:cNvPr>
          <p:cNvSpPr>
            <a:spLocks noGrp="1"/>
          </p:cNvSpPr>
          <p:nvPr>
            <p:ph type="title" idx="4294967295"/>
          </p:nvPr>
        </p:nvSpPr>
        <p:spPr>
          <a:xfrm>
            <a:off x="412956" y="323996"/>
            <a:ext cx="10515600" cy="703263"/>
          </a:xfrm>
        </p:spPr>
        <p:txBody>
          <a:bodyPr/>
          <a:lstStyle/>
          <a:p>
            <a:r>
              <a:rPr lang="nl-NL" b="0" dirty="0"/>
              <a:t>Case 2a – Papa Mel H.</a:t>
            </a:r>
            <a:endParaRPr lang="nl-BE" b="0" dirty="0"/>
          </a:p>
        </p:txBody>
      </p:sp>
      <p:pic>
        <p:nvPicPr>
          <p:cNvPr id="2" name="Picture 1">
            <a:extLst>
              <a:ext uri="{FF2B5EF4-FFF2-40B4-BE49-F238E27FC236}">
                <a16:creationId xmlns:a16="http://schemas.microsoft.com/office/drawing/2014/main" id="{2748252A-C1BE-88F7-88ED-C79EAE56C92F}"/>
              </a:ext>
            </a:extLst>
          </p:cNvPr>
          <p:cNvPicPr>
            <a:picLocks noChangeAspect="1"/>
          </p:cNvPicPr>
          <p:nvPr/>
        </p:nvPicPr>
        <p:blipFill rotWithShape="1">
          <a:blip r:embed="rId3"/>
          <a:srcRect t="423"/>
          <a:stretch/>
        </p:blipFill>
        <p:spPr>
          <a:xfrm>
            <a:off x="412956" y="1029810"/>
            <a:ext cx="11591506" cy="5591467"/>
          </a:xfrm>
          <a:prstGeom prst="rect">
            <a:avLst/>
          </a:prstGeom>
        </p:spPr>
      </p:pic>
      <p:sp>
        <p:nvSpPr>
          <p:cNvPr id="5" name="Rectangle 4">
            <a:extLst>
              <a:ext uri="{FF2B5EF4-FFF2-40B4-BE49-F238E27FC236}">
                <a16:creationId xmlns:a16="http://schemas.microsoft.com/office/drawing/2014/main" id="{ACB806AD-9E4F-F9C9-CF83-E17BE8119FEF}"/>
              </a:ext>
            </a:extLst>
          </p:cNvPr>
          <p:cNvSpPr/>
          <p:nvPr/>
        </p:nvSpPr>
        <p:spPr>
          <a:xfrm>
            <a:off x="4710545" y="4193309"/>
            <a:ext cx="1385455" cy="480291"/>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grpSp>
        <p:nvGrpSpPr>
          <p:cNvPr id="6" name="Group 5">
            <a:extLst>
              <a:ext uri="{FF2B5EF4-FFF2-40B4-BE49-F238E27FC236}">
                <a16:creationId xmlns:a16="http://schemas.microsoft.com/office/drawing/2014/main" id="{09F0BC34-7182-3689-8346-821660BD3A22}"/>
              </a:ext>
            </a:extLst>
          </p:cNvPr>
          <p:cNvGrpSpPr/>
          <p:nvPr/>
        </p:nvGrpSpPr>
        <p:grpSpPr>
          <a:xfrm>
            <a:off x="2038033" y="4193309"/>
            <a:ext cx="2265566" cy="579527"/>
            <a:chOff x="4705466" y="3430317"/>
            <a:chExt cx="2265566" cy="579527"/>
          </a:xfrm>
        </p:grpSpPr>
        <p:sp>
          <p:nvSpPr>
            <p:cNvPr id="7" name="Flowchart: Process 6">
              <a:extLst>
                <a:ext uri="{FF2B5EF4-FFF2-40B4-BE49-F238E27FC236}">
                  <a16:creationId xmlns:a16="http://schemas.microsoft.com/office/drawing/2014/main" id="{D2F62EB0-86EF-FBC2-ABEE-1D96EA0D2EF9}"/>
                </a:ext>
              </a:extLst>
            </p:cNvPr>
            <p:cNvSpPr/>
            <p:nvPr/>
          </p:nvSpPr>
          <p:spPr>
            <a:xfrm>
              <a:off x="4705468" y="3496624"/>
              <a:ext cx="2103564" cy="487401"/>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8" name="Isosceles Triangle 7">
              <a:extLst>
                <a:ext uri="{FF2B5EF4-FFF2-40B4-BE49-F238E27FC236}">
                  <a16:creationId xmlns:a16="http://schemas.microsoft.com/office/drawing/2014/main" id="{09D91407-DE36-60FF-8710-781593C8FD33}"/>
                </a:ext>
              </a:extLst>
            </p:cNvPr>
            <p:cNvSpPr/>
            <p:nvPr/>
          </p:nvSpPr>
          <p:spPr>
            <a:xfrm rot="5400000">
              <a:off x="6778432" y="3659324"/>
              <a:ext cx="223200" cy="162000"/>
            </a:xfrm>
            <a:prstGeom prst="triangle">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9" name="TextBox 8">
              <a:extLst>
                <a:ext uri="{FF2B5EF4-FFF2-40B4-BE49-F238E27FC236}">
                  <a16:creationId xmlns:a16="http://schemas.microsoft.com/office/drawing/2014/main" id="{560FF7B4-2D3C-0FCD-3A7C-C9024BF911D6}"/>
                </a:ext>
              </a:extLst>
            </p:cNvPr>
            <p:cNvSpPr txBox="1"/>
            <p:nvPr/>
          </p:nvSpPr>
          <p:spPr>
            <a:xfrm>
              <a:off x="4705466" y="3548179"/>
              <a:ext cx="2030053" cy="461665"/>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l-NL" sz="1200" i="0" u="none" strike="noStrike" kern="1200" cap="none" spc="0" normalizeH="0" baseline="0" noProof="0">
                  <a:ln>
                    <a:noFill/>
                  </a:ln>
                  <a:solidFill>
                    <a:srgbClr val="3C3D3C"/>
                  </a:solidFill>
                  <a:effectLst/>
                  <a:uLnTx/>
                  <a:uFillTx/>
                  <a:latin typeface="Flanders Art Sans"/>
                  <a:ea typeface="+mn-ea"/>
                  <a:cs typeface="+mn-cs"/>
                </a:rPr>
                <a:t>Klik hier om je attest te downloaden</a:t>
              </a:r>
            </a:p>
          </p:txBody>
        </p:sp>
        <p:sp>
          <p:nvSpPr>
            <p:cNvPr id="10" name="Flowchart: Process 9">
              <a:extLst>
                <a:ext uri="{FF2B5EF4-FFF2-40B4-BE49-F238E27FC236}">
                  <a16:creationId xmlns:a16="http://schemas.microsoft.com/office/drawing/2014/main" id="{40F30515-EC16-19CF-516A-DA2F825C08E7}"/>
                </a:ext>
              </a:extLst>
            </p:cNvPr>
            <p:cNvSpPr/>
            <p:nvPr/>
          </p:nvSpPr>
          <p:spPr>
            <a:xfrm>
              <a:off x="4705469" y="3430317"/>
              <a:ext cx="2111296" cy="108000"/>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grpSp>
      <p:sp>
        <p:nvSpPr>
          <p:cNvPr id="3" name="Rectangle 2">
            <a:extLst>
              <a:ext uri="{FF2B5EF4-FFF2-40B4-BE49-F238E27FC236}">
                <a16:creationId xmlns:a16="http://schemas.microsoft.com/office/drawing/2014/main" id="{45694F5E-E9FA-59C7-3CE2-973DAA8BC001}"/>
              </a:ext>
            </a:extLst>
          </p:cNvPr>
          <p:cNvSpPr/>
          <p:nvPr/>
        </p:nvSpPr>
        <p:spPr>
          <a:xfrm>
            <a:off x="9060873" y="1053038"/>
            <a:ext cx="314036" cy="249289"/>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11" name="Rectangle 10">
            <a:extLst>
              <a:ext uri="{FF2B5EF4-FFF2-40B4-BE49-F238E27FC236}">
                <a16:creationId xmlns:a16="http://schemas.microsoft.com/office/drawing/2014/main" id="{DF14347F-3874-69E9-8618-F483DB6EEDE3}"/>
              </a:ext>
            </a:extLst>
          </p:cNvPr>
          <p:cNvSpPr/>
          <p:nvPr/>
        </p:nvSpPr>
        <p:spPr>
          <a:xfrm>
            <a:off x="9374909" y="1053038"/>
            <a:ext cx="425244" cy="12515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13" name="Rectangle 12">
            <a:extLst>
              <a:ext uri="{FF2B5EF4-FFF2-40B4-BE49-F238E27FC236}">
                <a16:creationId xmlns:a16="http://schemas.microsoft.com/office/drawing/2014/main" id="{DB35685E-5D63-47AE-E0BF-F785782ABD10}"/>
              </a:ext>
            </a:extLst>
          </p:cNvPr>
          <p:cNvSpPr/>
          <p:nvPr/>
        </p:nvSpPr>
        <p:spPr>
          <a:xfrm>
            <a:off x="9298852" y="1064035"/>
            <a:ext cx="768783" cy="11415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nl-BE" sz="800" dirty="0">
                <a:solidFill>
                  <a:schemeClr val="tx1"/>
                </a:solidFill>
                <a:latin typeface="+mj-lt"/>
              </a:rPr>
              <a:t>MEL H.</a:t>
            </a:r>
          </a:p>
        </p:txBody>
      </p:sp>
      <p:sp>
        <p:nvSpPr>
          <p:cNvPr id="4" name="Rectangle 3">
            <a:extLst>
              <a:ext uri="{FF2B5EF4-FFF2-40B4-BE49-F238E27FC236}">
                <a16:creationId xmlns:a16="http://schemas.microsoft.com/office/drawing/2014/main" id="{CC904C7A-9414-8D4C-2B89-C752AE2060BE}"/>
              </a:ext>
            </a:extLst>
          </p:cNvPr>
          <p:cNvSpPr/>
          <p:nvPr/>
        </p:nvSpPr>
        <p:spPr>
          <a:xfrm>
            <a:off x="6715125" y="2990850"/>
            <a:ext cx="876300" cy="3048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14" name="Rectangle 13">
            <a:extLst>
              <a:ext uri="{FF2B5EF4-FFF2-40B4-BE49-F238E27FC236}">
                <a16:creationId xmlns:a16="http://schemas.microsoft.com/office/drawing/2014/main" id="{CBF947FC-B0BF-96CE-8E93-03696CF47439}"/>
              </a:ext>
            </a:extLst>
          </p:cNvPr>
          <p:cNvSpPr/>
          <p:nvPr/>
        </p:nvSpPr>
        <p:spPr>
          <a:xfrm>
            <a:off x="4545367" y="4918229"/>
            <a:ext cx="6498454" cy="1327517"/>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15" name="Slide Number Placeholder 14">
            <a:extLst>
              <a:ext uri="{FF2B5EF4-FFF2-40B4-BE49-F238E27FC236}">
                <a16:creationId xmlns:a16="http://schemas.microsoft.com/office/drawing/2014/main" id="{E54E740F-73E2-3F86-3555-57D392697103}"/>
              </a:ext>
            </a:extLst>
          </p:cNvPr>
          <p:cNvSpPr>
            <a:spLocks noGrp="1"/>
          </p:cNvSpPr>
          <p:nvPr>
            <p:ph type="sldNum" sz="quarter" idx="11"/>
          </p:nvPr>
        </p:nvSpPr>
        <p:spPr/>
        <p:txBody>
          <a:bodyPr/>
          <a:lstStyle/>
          <a:p>
            <a:fld id="{1EABE038-A425-4CC0-917A-1DC3ED725B2E}" type="slidenum">
              <a:rPr lang="nl-BE" smtClean="0"/>
              <a:pPr/>
              <a:t>110</a:t>
            </a:fld>
            <a:endParaRPr lang="nl-BE"/>
          </a:p>
        </p:txBody>
      </p:sp>
      <p:pic>
        <p:nvPicPr>
          <p:cNvPr id="16" name="Picture 15">
            <a:extLst>
              <a:ext uri="{FF2B5EF4-FFF2-40B4-BE49-F238E27FC236}">
                <a16:creationId xmlns:a16="http://schemas.microsoft.com/office/drawing/2014/main" id="{009D267A-30C1-FABE-20F4-B92F582CEAA2}"/>
              </a:ext>
            </a:extLst>
          </p:cNvPr>
          <p:cNvPicPr>
            <a:picLocks noChangeAspect="1"/>
          </p:cNvPicPr>
          <p:nvPr/>
        </p:nvPicPr>
        <p:blipFill rotWithShape="1">
          <a:blip r:embed="rId4"/>
          <a:srcRect b="24414"/>
          <a:stretch/>
        </p:blipFill>
        <p:spPr>
          <a:xfrm>
            <a:off x="8200497" y="3815683"/>
            <a:ext cx="2862347" cy="3042317"/>
          </a:xfrm>
          <a:prstGeom prst="rect">
            <a:avLst/>
          </a:prstGeom>
        </p:spPr>
      </p:pic>
      <p:sp>
        <p:nvSpPr>
          <p:cNvPr id="17" name="Tekstvak 30">
            <a:extLst>
              <a:ext uri="{FF2B5EF4-FFF2-40B4-BE49-F238E27FC236}">
                <a16:creationId xmlns:a16="http://schemas.microsoft.com/office/drawing/2014/main" id="{3A91AB08-491C-1C77-2715-F061ED8FE0B6}"/>
              </a:ext>
            </a:extLst>
          </p:cNvPr>
          <p:cNvSpPr txBox="1"/>
          <p:nvPr/>
        </p:nvSpPr>
        <p:spPr>
          <a:xfrm rot="1249315">
            <a:off x="8753809" y="4968235"/>
            <a:ext cx="185886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l-BE" sz="1800" b="1" i="0" u="none" strike="noStrike" kern="1200" cap="none" spc="0" normalizeH="0" baseline="0" noProof="0">
                <a:ln>
                  <a:noFill/>
                </a:ln>
                <a:solidFill>
                  <a:srgbClr val="002060"/>
                </a:solidFill>
                <a:effectLst/>
                <a:uLnTx/>
                <a:uFillTx/>
                <a:latin typeface="Flanders Art Sans Light"/>
                <a:ea typeface="+mn-ea"/>
                <a:cs typeface="+mn-cs"/>
              </a:rPr>
              <a:t>Fictief voorbeeld</a:t>
            </a:r>
          </a:p>
        </p:txBody>
      </p:sp>
      <p:pic>
        <p:nvPicPr>
          <p:cNvPr id="18" name="Picture 17">
            <a:extLst>
              <a:ext uri="{FF2B5EF4-FFF2-40B4-BE49-F238E27FC236}">
                <a16:creationId xmlns:a16="http://schemas.microsoft.com/office/drawing/2014/main" id="{165E40EF-573B-61A2-6D1B-1A74E63D54E1}"/>
              </a:ext>
            </a:extLst>
          </p:cNvPr>
          <p:cNvPicPr>
            <a:picLocks noChangeAspect="1"/>
          </p:cNvPicPr>
          <p:nvPr/>
        </p:nvPicPr>
        <p:blipFill>
          <a:blip r:embed="rId5"/>
          <a:stretch>
            <a:fillRect/>
          </a:stretch>
        </p:blipFill>
        <p:spPr>
          <a:xfrm>
            <a:off x="1388788" y="1325427"/>
            <a:ext cx="7116713" cy="544973"/>
          </a:xfrm>
          <a:prstGeom prst="rect">
            <a:avLst/>
          </a:prstGeom>
        </p:spPr>
      </p:pic>
      <p:sp>
        <p:nvSpPr>
          <p:cNvPr id="19" name="Rectangle 18">
            <a:extLst>
              <a:ext uri="{FF2B5EF4-FFF2-40B4-BE49-F238E27FC236}">
                <a16:creationId xmlns:a16="http://schemas.microsoft.com/office/drawing/2014/main" id="{9F9E5A86-01F4-BF5F-8A44-DFC65E2D222B}"/>
              </a:ext>
            </a:extLst>
          </p:cNvPr>
          <p:cNvSpPr/>
          <p:nvPr/>
        </p:nvSpPr>
        <p:spPr>
          <a:xfrm>
            <a:off x="8505501" y="1422823"/>
            <a:ext cx="793351" cy="308323"/>
          </a:xfrm>
          <a:prstGeom prst="rect">
            <a:avLst/>
          </a:prstGeom>
          <a:solidFill>
            <a:srgbClr val="FFE615"/>
          </a:solidFill>
          <a:ln>
            <a:solidFill>
              <a:srgbClr val="FFE61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pic>
        <p:nvPicPr>
          <p:cNvPr id="20" name="Graphic 19" descr="Cursor with solid fill">
            <a:extLst>
              <a:ext uri="{FF2B5EF4-FFF2-40B4-BE49-F238E27FC236}">
                <a16:creationId xmlns:a16="http://schemas.microsoft.com/office/drawing/2014/main" id="{10B75FD7-01E8-85FB-2343-E03C2F3BC760}"/>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787089" y="4535453"/>
            <a:ext cx="365125" cy="365125"/>
          </a:xfrm>
          <a:prstGeom prst="rect">
            <a:avLst/>
          </a:prstGeom>
        </p:spPr>
      </p:pic>
      <p:pic>
        <p:nvPicPr>
          <p:cNvPr id="21" name="Graphic 20">
            <a:extLst>
              <a:ext uri="{FF2B5EF4-FFF2-40B4-BE49-F238E27FC236}">
                <a16:creationId xmlns:a16="http://schemas.microsoft.com/office/drawing/2014/main" id="{3C24360C-5FF3-AC89-6670-1C76F98C7AF0}"/>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791157" y="910098"/>
            <a:ext cx="539431" cy="830657"/>
          </a:xfrm>
          <a:prstGeom prst="rect">
            <a:avLst/>
          </a:prstGeom>
        </p:spPr>
      </p:pic>
    </p:spTree>
    <p:extLst>
      <p:ext uri="{BB962C8B-B14F-4D97-AF65-F5344CB8AC3E}">
        <p14:creationId xmlns:p14="http://schemas.microsoft.com/office/powerpoint/2010/main" val="18050417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Titel 36">
            <a:extLst>
              <a:ext uri="{FF2B5EF4-FFF2-40B4-BE49-F238E27FC236}">
                <a16:creationId xmlns:a16="http://schemas.microsoft.com/office/drawing/2014/main" id="{EF68420B-C311-4C80-B815-DF3B8BEE4888}"/>
              </a:ext>
            </a:extLst>
          </p:cNvPr>
          <p:cNvSpPr>
            <a:spLocks noGrp="1"/>
          </p:cNvSpPr>
          <p:nvPr>
            <p:ph type="title" idx="4294967295"/>
          </p:nvPr>
        </p:nvSpPr>
        <p:spPr>
          <a:xfrm>
            <a:off x="838200" y="355430"/>
            <a:ext cx="10515600" cy="703263"/>
          </a:xfrm>
        </p:spPr>
        <p:txBody>
          <a:bodyPr/>
          <a:lstStyle/>
          <a:p>
            <a:r>
              <a:rPr lang="nl-NL" b="0" dirty="0"/>
              <a:t>Case 2b – Papa Mel H.</a:t>
            </a:r>
            <a:endParaRPr lang="nl-BE" b="0" dirty="0"/>
          </a:p>
        </p:txBody>
      </p:sp>
      <p:sp>
        <p:nvSpPr>
          <p:cNvPr id="13" name="Rechthoek 3">
            <a:extLst>
              <a:ext uri="{FF2B5EF4-FFF2-40B4-BE49-F238E27FC236}">
                <a16:creationId xmlns:a16="http://schemas.microsoft.com/office/drawing/2014/main" id="{80992A09-CFE9-2344-CF29-97A079E8449B}"/>
              </a:ext>
            </a:extLst>
          </p:cNvPr>
          <p:cNvSpPr/>
          <p:nvPr/>
        </p:nvSpPr>
        <p:spPr>
          <a:xfrm>
            <a:off x="838200" y="1304925"/>
            <a:ext cx="3143249" cy="480527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72800" tIns="561600" rIns="216000" bIns="172800" rtlCol="0" anchor="t"/>
          <a:lstStyle/>
          <a:p>
            <a:pPr marL="0" marR="0" lvl="0" indent="0" algn="ctr" defTabSz="1463040" rtl="0" eaLnBrk="1" fontAlgn="auto" latinLnBrk="0" hangingPunct="1">
              <a:lnSpc>
                <a:spcPct val="100000"/>
              </a:lnSpc>
              <a:spcBef>
                <a:spcPts val="0"/>
              </a:spcBef>
              <a:spcAft>
                <a:spcPts val="0"/>
              </a:spcAft>
              <a:buClrTx/>
              <a:buSzTx/>
              <a:buFontTx/>
              <a:buNone/>
              <a:tabLst/>
              <a:defRPr/>
            </a:pPr>
            <a:endParaRPr kumimoji="0" lang="nl-NL" sz="1920" b="0" i="0" u="none" strike="noStrike" kern="1200" cap="none" spc="0" normalizeH="0" baseline="0" noProof="0">
              <a:ln>
                <a:noFill/>
              </a:ln>
              <a:solidFill>
                <a:srgbClr val="3C3D3C"/>
              </a:solidFill>
              <a:effectLst/>
              <a:uLnTx/>
              <a:uFill>
                <a:solidFill>
                  <a:srgbClr val="FFE819"/>
                </a:solidFill>
              </a:uFill>
              <a:latin typeface="Flanders Art Sans"/>
              <a:ea typeface="+mn-ea"/>
              <a:cs typeface="+mn-cs"/>
            </a:endParaRPr>
          </a:p>
        </p:txBody>
      </p:sp>
      <p:sp>
        <p:nvSpPr>
          <p:cNvPr id="14" name="Text Placeholder 16">
            <a:extLst>
              <a:ext uri="{FF2B5EF4-FFF2-40B4-BE49-F238E27FC236}">
                <a16:creationId xmlns:a16="http://schemas.microsoft.com/office/drawing/2014/main" id="{2FAAA227-64CA-F33B-5EAD-EC148BEA4F3D}"/>
              </a:ext>
            </a:extLst>
          </p:cNvPr>
          <p:cNvSpPr txBox="1">
            <a:spLocks/>
          </p:cNvSpPr>
          <p:nvPr/>
        </p:nvSpPr>
        <p:spPr>
          <a:xfrm>
            <a:off x="980884" y="1897631"/>
            <a:ext cx="2867215" cy="933881"/>
          </a:xfrm>
          <a:prstGeom prst="rect">
            <a:avLst/>
          </a:prstGeom>
        </p:spPr>
        <p:txBody>
          <a:bodyPr anchor="b">
            <a:noAutofit/>
          </a:bodyPr>
          <a:lstStyle>
            <a:lvl1pPr marL="0" indent="0" algn="ctr" defTabSz="1097280" rtl="0" eaLnBrk="1" latinLnBrk="0" hangingPunct="1">
              <a:lnSpc>
                <a:spcPct val="90000"/>
              </a:lnSpc>
              <a:spcBef>
                <a:spcPts val="1200"/>
              </a:spcBef>
              <a:spcAft>
                <a:spcPts val="0"/>
              </a:spcAft>
              <a:buFont typeface="Arial" panose="020B0604020202020204" pitchFamily="34" charset="0"/>
              <a:buNone/>
              <a:defRPr lang="en-US" sz="2880" b="1" u="none" kern="1200" baseline="0" dirty="0" smtClean="0">
                <a:solidFill>
                  <a:schemeClr val="tx2"/>
                </a:solidFill>
                <a:uFill>
                  <a:solidFill>
                    <a:srgbClr val="FFE819"/>
                  </a:solidFill>
                </a:uFill>
                <a:latin typeface="+mj-lt"/>
                <a:ea typeface="+mn-ea"/>
                <a:cs typeface="+mn-cs"/>
              </a:defRPr>
            </a:lvl1pPr>
            <a:lvl2pPr marL="432000" indent="-274320" algn="l" defTabSz="1097280" rtl="0" eaLnBrk="1" latinLnBrk="0" hangingPunct="1">
              <a:lnSpc>
                <a:spcPct val="90000"/>
              </a:lnSpc>
              <a:spcBef>
                <a:spcPts val="600"/>
              </a:spcBef>
              <a:buClr>
                <a:schemeClr val="tx1"/>
              </a:buClr>
              <a:buSzPct val="100000"/>
              <a:buFont typeface="Wingdings" panose="05000000000000000000" pitchFamily="2" charset="2"/>
              <a:buChar char="§"/>
              <a:defRPr sz="2400" u="none" kern="1200" baseline="0">
                <a:solidFill>
                  <a:schemeClr val="tx1"/>
                </a:solidFill>
                <a:uFill>
                  <a:solidFill>
                    <a:schemeClr val="accent1"/>
                  </a:solidFill>
                </a:uFill>
                <a:latin typeface="+mn-lt"/>
                <a:ea typeface="+mn-ea"/>
                <a:cs typeface="+mn-cs"/>
              </a:defRPr>
            </a:lvl2pPr>
            <a:lvl3pPr marL="777600" indent="-274320" algn="l" defTabSz="1097280" rtl="0" eaLnBrk="1" latinLnBrk="0" hangingPunct="1">
              <a:lnSpc>
                <a:spcPct val="90000"/>
              </a:lnSpc>
              <a:spcBef>
                <a:spcPts val="600"/>
              </a:spcBef>
              <a:buClr>
                <a:schemeClr val="tx2"/>
              </a:buClr>
              <a:buSzPct val="100000"/>
              <a:buFont typeface="Wingdings" panose="05000000000000000000" pitchFamily="2" charset="2"/>
              <a:buChar char="§"/>
              <a:defRPr sz="2160" b="0" u="none" kern="1200" baseline="0">
                <a:solidFill>
                  <a:schemeClr val="tx1"/>
                </a:solidFill>
                <a:uFill>
                  <a:solidFill>
                    <a:schemeClr val="accent3"/>
                  </a:solidFill>
                </a:uFill>
                <a:latin typeface="+mn-lt"/>
                <a:ea typeface="+mn-ea"/>
                <a:cs typeface="+mn-cs"/>
              </a:defRPr>
            </a:lvl3pPr>
            <a:lvl4pPr marL="1123200" indent="-274320" algn="l" defTabSz="1097280" rtl="0" eaLnBrk="1" latinLnBrk="0" hangingPunct="1">
              <a:lnSpc>
                <a:spcPct val="90000"/>
              </a:lnSpc>
              <a:spcBef>
                <a:spcPts val="600"/>
              </a:spcBef>
              <a:buClr>
                <a:schemeClr val="tx2"/>
              </a:buClr>
              <a:buSzPct val="100000"/>
              <a:buFont typeface="Wingdings" panose="05000000000000000000" pitchFamily="2" charset="2"/>
              <a:buChar char="§"/>
              <a:defRPr sz="1920" u="none" kern="1200" baseline="0">
                <a:solidFill>
                  <a:schemeClr val="tx1"/>
                </a:solidFill>
                <a:uFill>
                  <a:solidFill>
                    <a:schemeClr val="accent3"/>
                  </a:solidFill>
                </a:uFill>
                <a:latin typeface="+mn-lt"/>
                <a:ea typeface="+mn-ea"/>
                <a:cs typeface="+mn-cs"/>
              </a:defRPr>
            </a:lvl4pPr>
            <a:lvl5pPr marL="1468800" indent="-274320" algn="l" defTabSz="1097280" rtl="0" eaLnBrk="1" latinLnBrk="0" hangingPunct="1">
              <a:lnSpc>
                <a:spcPct val="90000"/>
              </a:lnSpc>
              <a:spcBef>
                <a:spcPts val="600"/>
              </a:spcBef>
              <a:buClr>
                <a:schemeClr val="accent2"/>
              </a:buClr>
              <a:buSzPct val="100000"/>
              <a:buFont typeface="Wingdings" panose="05000000000000000000" pitchFamily="2" charset="2"/>
              <a:buChar char="§"/>
              <a:defRPr sz="1680" b="0" u="none" kern="1200" baseline="0">
                <a:solidFill>
                  <a:schemeClr val="tx1"/>
                </a:solidFill>
                <a:uFill>
                  <a:solidFill>
                    <a:schemeClr val="accent3"/>
                  </a:solidFill>
                </a:uFill>
                <a:latin typeface="+mn-lt"/>
                <a:ea typeface="+mn-ea"/>
                <a:cs typeface="+mn-cs"/>
              </a:defRPr>
            </a:lvl5pPr>
            <a:lvl6pPr marL="301752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6pPr>
            <a:lvl7pPr marL="356616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7pPr>
            <a:lvl8pPr marL="411480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8pPr>
            <a:lvl9pPr marL="466344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9pPr>
          </a:lstStyle>
          <a:p>
            <a:r>
              <a:rPr lang="en-US" sz="2400" dirty="0"/>
              <a:t>Mel H.</a:t>
            </a:r>
            <a:endParaRPr lang="nl-BE" sz="2400" dirty="0"/>
          </a:p>
        </p:txBody>
      </p:sp>
      <p:sp>
        <p:nvSpPr>
          <p:cNvPr id="15" name="Rectangle 14">
            <a:extLst>
              <a:ext uri="{FF2B5EF4-FFF2-40B4-BE49-F238E27FC236}">
                <a16:creationId xmlns:a16="http://schemas.microsoft.com/office/drawing/2014/main" id="{89583122-EEB9-7635-360D-A486ED39F3E2}"/>
              </a:ext>
            </a:extLst>
          </p:cNvPr>
          <p:cNvSpPr/>
          <p:nvPr/>
        </p:nvSpPr>
        <p:spPr>
          <a:xfrm>
            <a:off x="2256247" y="2831512"/>
            <a:ext cx="307154" cy="5491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463040" rtl="0" eaLnBrk="1" fontAlgn="auto" latinLnBrk="0" hangingPunct="1">
              <a:lnSpc>
                <a:spcPct val="100000"/>
              </a:lnSpc>
              <a:spcBef>
                <a:spcPts val="0"/>
              </a:spcBef>
              <a:spcAft>
                <a:spcPts val="0"/>
              </a:spcAft>
              <a:buClrTx/>
              <a:buSzTx/>
              <a:buFontTx/>
              <a:buNone/>
              <a:tabLst/>
              <a:defRPr/>
            </a:pPr>
            <a:endParaRPr kumimoji="0" lang="nl-BE" sz="3456" b="0" i="0" u="none" strike="noStrike" kern="1200" cap="none" spc="0" normalizeH="0" baseline="0" noProof="0">
              <a:ln>
                <a:noFill/>
              </a:ln>
              <a:solidFill>
                <a:prstClr val="white"/>
              </a:solidFill>
              <a:effectLst/>
              <a:uLnTx/>
              <a:uFillTx/>
              <a:latin typeface="Flanders Art Sans"/>
              <a:ea typeface="+mn-ea"/>
              <a:cs typeface="+mn-cs"/>
            </a:endParaRPr>
          </a:p>
        </p:txBody>
      </p:sp>
      <p:sp>
        <p:nvSpPr>
          <p:cNvPr id="16" name="Text Placeholder 20">
            <a:extLst>
              <a:ext uri="{FF2B5EF4-FFF2-40B4-BE49-F238E27FC236}">
                <a16:creationId xmlns:a16="http://schemas.microsoft.com/office/drawing/2014/main" id="{BF73A966-50A7-3F6D-714B-98BBB867C0A7}"/>
              </a:ext>
            </a:extLst>
          </p:cNvPr>
          <p:cNvSpPr txBox="1">
            <a:spLocks/>
          </p:cNvSpPr>
          <p:nvPr/>
        </p:nvSpPr>
        <p:spPr>
          <a:xfrm>
            <a:off x="1137797" y="3287165"/>
            <a:ext cx="2592091" cy="3188160"/>
          </a:xfrm>
          <a:prstGeom prst="rect">
            <a:avLst/>
          </a:prstGeom>
        </p:spPr>
        <p:txBody>
          <a:bodyPr/>
          <a:lstStyle>
            <a:lvl1pPr marL="276480" indent="-276480" algn="l" defTabSz="1097280" rtl="0" eaLnBrk="1" latinLnBrk="0" hangingPunct="1">
              <a:lnSpc>
                <a:spcPct val="90000"/>
              </a:lnSpc>
              <a:spcBef>
                <a:spcPts val="1200"/>
              </a:spcBef>
              <a:spcAft>
                <a:spcPts val="0"/>
              </a:spcAft>
              <a:buFont typeface="Wingdings" panose="05000000000000000000" pitchFamily="2" charset="2"/>
              <a:buChar char="§"/>
              <a:defRPr sz="2400" u="none" kern="1200" baseline="0">
                <a:solidFill>
                  <a:schemeClr val="tx1"/>
                </a:solidFill>
                <a:uFill>
                  <a:solidFill>
                    <a:schemeClr val="accent1"/>
                  </a:solidFill>
                </a:uFill>
                <a:latin typeface="+mn-lt"/>
                <a:ea typeface="+mn-ea"/>
                <a:cs typeface="+mn-cs"/>
              </a:defRPr>
            </a:lvl1pPr>
            <a:lvl2pPr marL="552960" indent="-274320" algn="l" defTabSz="1097280" rtl="0" eaLnBrk="1" latinLnBrk="0" hangingPunct="1">
              <a:lnSpc>
                <a:spcPct val="90000"/>
              </a:lnSpc>
              <a:spcBef>
                <a:spcPts val="600"/>
              </a:spcBef>
              <a:buClr>
                <a:schemeClr val="tx1"/>
              </a:buClr>
              <a:buSzPct val="100000"/>
              <a:buFont typeface="Wingdings" panose="05000000000000000000" pitchFamily="2" charset="2"/>
              <a:buChar char="§"/>
              <a:defRPr sz="2400" u="none" kern="1200" baseline="0">
                <a:solidFill>
                  <a:schemeClr val="tx1"/>
                </a:solidFill>
                <a:uFill>
                  <a:solidFill>
                    <a:schemeClr val="accent1"/>
                  </a:solidFill>
                </a:uFill>
                <a:latin typeface="+mn-lt"/>
                <a:ea typeface="+mn-ea"/>
                <a:cs typeface="+mn-cs"/>
              </a:defRPr>
            </a:lvl2pPr>
            <a:lvl3pPr marL="829440" indent="-274320" algn="l" defTabSz="1097280" rtl="0" eaLnBrk="1" latinLnBrk="0" hangingPunct="1">
              <a:lnSpc>
                <a:spcPct val="90000"/>
              </a:lnSpc>
              <a:spcBef>
                <a:spcPts val="600"/>
              </a:spcBef>
              <a:buClr>
                <a:schemeClr val="tx2"/>
              </a:buClr>
              <a:buSzPct val="100000"/>
              <a:buFont typeface="Wingdings" panose="05000000000000000000" pitchFamily="2" charset="2"/>
              <a:buChar char="§"/>
              <a:defRPr sz="2160" b="0" u="none" kern="1200" baseline="0">
                <a:solidFill>
                  <a:schemeClr val="tx1"/>
                </a:solidFill>
                <a:uFill>
                  <a:solidFill>
                    <a:schemeClr val="accent3"/>
                  </a:solidFill>
                </a:uFill>
                <a:latin typeface="+mn-lt"/>
                <a:ea typeface="+mn-ea"/>
                <a:cs typeface="+mn-cs"/>
              </a:defRPr>
            </a:lvl3pPr>
            <a:lvl4pPr marL="1105920" indent="-274320" algn="l" defTabSz="1097280" rtl="0" eaLnBrk="1" latinLnBrk="0" hangingPunct="1">
              <a:lnSpc>
                <a:spcPct val="90000"/>
              </a:lnSpc>
              <a:spcBef>
                <a:spcPts val="600"/>
              </a:spcBef>
              <a:buClr>
                <a:schemeClr val="tx2"/>
              </a:buClr>
              <a:buSzPct val="100000"/>
              <a:buFont typeface="Wingdings" panose="05000000000000000000" pitchFamily="2" charset="2"/>
              <a:buChar char="§"/>
              <a:defRPr sz="1920" u="none" kern="1200" baseline="0">
                <a:solidFill>
                  <a:schemeClr val="tx1"/>
                </a:solidFill>
                <a:uFill>
                  <a:solidFill>
                    <a:schemeClr val="accent3"/>
                  </a:solidFill>
                </a:uFill>
                <a:latin typeface="+mn-lt"/>
                <a:ea typeface="+mn-ea"/>
                <a:cs typeface="+mn-cs"/>
              </a:defRPr>
            </a:lvl4pPr>
            <a:lvl5pPr marL="1382400" indent="-274320" algn="l" defTabSz="1097280" rtl="0" eaLnBrk="1" latinLnBrk="0" hangingPunct="1">
              <a:lnSpc>
                <a:spcPct val="90000"/>
              </a:lnSpc>
              <a:spcBef>
                <a:spcPts val="600"/>
              </a:spcBef>
              <a:buClr>
                <a:schemeClr val="accent2"/>
              </a:buClr>
              <a:buSzPct val="100000"/>
              <a:buFont typeface="Wingdings" panose="05000000000000000000" pitchFamily="2" charset="2"/>
              <a:buChar char="§"/>
              <a:defRPr sz="1680" b="0" u="none" kern="1200" baseline="0">
                <a:solidFill>
                  <a:schemeClr val="tx1"/>
                </a:solidFill>
                <a:uFill>
                  <a:solidFill>
                    <a:schemeClr val="accent3"/>
                  </a:solidFill>
                </a:uFill>
                <a:latin typeface="+mn-lt"/>
                <a:ea typeface="+mn-ea"/>
                <a:cs typeface="+mn-cs"/>
              </a:defRPr>
            </a:lvl5pPr>
            <a:lvl6pPr marL="301752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6pPr>
            <a:lvl7pPr marL="356616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7pPr>
            <a:lvl8pPr marL="411480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8pPr>
            <a:lvl9pPr marL="466344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9pPr>
          </a:lstStyle>
          <a:p>
            <a:r>
              <a:rPr lang="nl-BE" sz="2000" dirty="0"/>
              <a:t>35 jaar</a:t>
            </a:r>
          </a:p>
          <a:p>
            <a:r>
              <a:rPr lang="nl-BE" sz="2000" dirty="0"/>
              <a:t>papa</a:t>
            </a:r>
          </a:p>
          <a:p>
            <a:r>
              <a:rPr lang="nl-BE" sz="2000" dirty="0"/>
              <a:t>2 kinderen </a:t>
            </a:r>
            <a:br>
              <a:rPr lang="nl-BE" sz="2000" dirty="0"/>
            </a:br>
            <a:r>
              <a:rPr lang="nl-BE" sz="2000" dirty="0"/>
              <a:t>van 5 en 7 jaar oud</a:t>
            </a:r>
          </a:p>
        </p:txBody>
      </p:sp>
      <p:sp>
        <p:nvSpPr>
          <p:cNvPr id="20" name="Titel 36">
            <a:extLst>
              <a:ext uri="{FF2B5EF4-FFF2-40B4-BE49-F238E27FC236}">
                <a16:creationId xmlns:a16="http://schemas.microsoft.com/office/drawing/2014/main" id="{CB160797-0088-63AF-3056-FB2A9684E61E}"/>
              </a:ext>
            </a:extLst>
          </p:cNvPr>
          <p:cNvSpPr txBox="1">
            <a:spLocks/>
          </p:cNvSpPr>
          <p:nvPr/>
        </p:nvSpPr>
        <p:spPr>
          <a:xfrm>
            <a:off x="4314039" y="1569968"/>
            <a:ext cx="7093453" cy="1291219"/>
          </a:xfrm>
          <a:prstGeom prst="wedgeRectCallout">
            <a:avLst>
              <a:gd name="adj1" fmla="val -55070"/>
              <a:gd name="adj2" fmla="val -8736"/>
            </a:avLst>
          </a:prstGeom>
          <a:ln w="12700" cap="flat" cmpd="sng" algn="ctr">
            <a:noFill/>
            <a:prstDash val="solid"/>
            <a:miter lim="800000"/>
          </a:ln>
        </p:spPr>
        <p:style>
          <a:lnRef idx="2">
            <a:schemeClr val="accent1">
              <a:shade val="50000"/>
            </a:schemeClr>
          </a:lnRef>
          <a:fillRef idx="1">
            <a:schemeClr val="accent1"/>
          </a:fillRef>
          <a:effectRef idx="0">
            <a:schemeClr val="accent1"/>
          </a:effectRef>
          <a:fontRef idx="minor">
            <a:schemeClr val="lt1"/>
          </a:fontRef>
        </p:style>
        <p:txBody>
          <a:bodyPr vert="horz" lIns="0" tIns="45720" rIns="0" bIns="45720" rtlCol="0" anchor="ctr">
            <a:normAutofit/>
          </a:bodyPr>
          <a:lstStyle>
            <a:lvl1pPr algn="l" defTabSz="914400" rtl="0" eaLnBrk="1" latinLnBrk="0" hangingPunct="1">
              <a:lnSpc>
                <a:spcPct val="90000"/>
              </a:lnSpc>
              <a:spcBef>
                <a:spcPct val="0"/>
              </a:spcBef>
              <a:buNone/>
              <a:defRPr sz="3600" b="1" u="none" kern="1200" baseline="0">
                <a:solidFill>
                  <a:schemeClr val="lt1"/>
                </a:solidFill>
                <a:uFill>
                  <a:solidFill>
                    <a:schemeClr val="accent1"/>
                  </a:solidFill>
                </a:u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216000"/>
            <a:r>
              <a:rPr lang="en-US" sz="2600" dirty="0">
                <a:solidFill>
                  <a:schemeClr val="tx1"/>
                </a:solidFill>
              </a:rPr>
              <a:t>Mel </a:t>
            </a:r>
            <a:r>
              <a:rPr lang="en-US" sz="2600" dirty="0" err="1">
                <a:solidFill>
                  <a:schemeClr val="tx1"/>
                </a:solidFill>
              </a:rPr>
              <a:t>ontvangt</a:t>
            </a:r>
            <a:r>
              <a:rPr lang="en-US" sz="2600" dirty="0">
                <a:solidFill>
                  <a:schemeClr val="tx1"/>
                </a:solidFill>
              </a:rPr>
              <a:t> </a:t>
            </a:r>
            <a:r>
              <a:rPr lang="en-US" sz="2600" dirty="0" err="1">
                <a:solidFill>
                  <a:schemeClr val="tx1"/>
                </a:solidFill>
              </a:rPr>
              <a:t>een</a:t>
            </a:r>
            <a:r>
              <a:rPr lang="en-US" sz="2600" dirty="0">
                <a:solidFill>
                  <a:schemeClr val="tx1"/>
                </a:solidFill>
              </a:rPr>
              <a:t> </a:t>
            </a:r>
            <a:r>
              <a:rPr lang="en-US" sz="2600" dirty="0" err="1">
                <a:solidFill>
                  <a:schemeClr val="tx1"/>
                </a:solidFill>
              </a:rPr>
              <a:t>nieuw</a:t>
            </a:r>
            <a:r>
              <a:rPr lang="en-US" sz="2600" dirty="0">
                <a:solidFill>
                  <a:schemeClr val="tx1"/>
                </a:solidFill>
              </a:rPr>
              <a:t> </a:t>
            </a:r>
            <a:r>
              <a:rPr lang="en-US" sz="2600" dirty="0" err="1">
                <a:solidFill>
                  <a:schemeClr val="tx1"/>
                </a:solidFill>
              </a:rPr>
              <a:t>bericht</a:t>
            </a:r>
            <a:r>
              <a:rPr lang="en-US" sz="2600" dirty="0">
                <a:solidFill>
                  <a:schemeClr val="tx1"/>
                </a:solidFill>
              </a:rPr>
              <a:t> over de  </a:t>
            </a:r>
            <a:r>
              <a:rPr lang="en-US" sz="2600" dirty="0" err="1">
                <a:solidFill>
                  <a:schemeClr val="tx1"/>
                </a:solidFill>
              </a:rPr>
              <a:t>schooltoeslag</a:t>
            </a:r>
            <a:r>
              <a:rPr lang="en-US" sz="2600" dirty="0">
                <a:solidFill>
                  <a:schemeClr val="tx1"/>
                </a:solidFill>
              </a:rPr>
              <a:t> van </a:t>
            </a:r>
            <a:r>
              <a:rPr lang="en-US" sz="2600" dirty="0" err="1">
                <a:solidFill>
                  <a:schemeClr val="tx1"/>
                </a:solidFill>
              </a:rPr>
              <a:t>zijn</a:t>
            </a:r>
            <a:r>
              <a:rPr lang="en-US" sz="2600" dirty="0">
                <a:solidFill>
                  <a:schemeClr val="tx1"/>
                </a:solidFill>
              </a:rPr>
              <a:t> </a:t>
            </a:r>
            <a:r>
              <a:rPr lang="en-US" sz="2600" dirty="0" err="1">
                <a:solidFill>
                  <a:schemeClr val="tx1"/>
                </a:solidFill>
              </a:rPr>
              <a:t>kinderen</a:t>
            </a:r>
            <a:r>
              <a:rPr lang="en-US" sz="2600" dirty="0">
                <a:solidFill>
                  <a:schemeClr val="tx1"/>
                </a:solidFill>
              </a:rPr>
              <a:t>.</a:t>
            </a:r>
            <a:endParaRPr lang="en-BE" sz="2600" dirty="0">
              <a:solidFill>
                <a:schemeClr val="tx1"/>
              </a:solidFill>
            </a:endParaRPr>
          </a:p>
        </p:txBody>
      </p:sp>
      <p:sp>
        <p:nvSpPr>
          <p:cNvPr id="21" name="Tekstvak 38">
            <a:extLst>
              <a:ext uri="{FF2B5EF4-FFF2-40B4-BE49-F238E27FC236}">
                <a16:creationId xmlns:a16="http://schemas.microsoft.com/office/drawing/2014/main" id="{F268D5F8-A920-2D13-28FD-1D92279EA456}"/>
              </a:ext>
            </a:extLst>
          </p:cNvPr>
          <p:cNvSpPr txBox="1"/>
          <p:nvPr/>
        </p:nvSpPr>
        <p:spPr>
          <a:xfrm>
            <a:off x="4314039" y="4254463"/>
            <a:ext cx="7508940" cy="892552"/>
          </a:xfrm>
          <a:prstGeom prst="rect">
            <a:avLst/>
          </a:prstGeom>
          <a:noFill/>
        </p:spPr>
        <p:txBody>
          <a:bodyPr wrap="square" lIns="91440" tIns="45720" rIns="91440" bIns="45720" rtlCol="0" anchor="t">
            <a:spAutoFit/>
          </a:bodyPr>
          <a:lstStyle/>
          <a:p>
            <a:pPr>
              <a:defRPr/>
            </a:pPr>
            <a:r>
              <a:rPr lang="nl-NL" sz="2600" dirty="0">
                <a:solidFill>
                  <a:srgbClr val="3C3D3C"/>
                </a:solidFill>
              </a:rPr>
              <a:t>Mel kan via het tabblad </a:t>
            </a:r>
            <a:r>
              <a:rPr lang="nl-NL" sz="2600" b="1" dirty="0">
                <a:solidFill>
                  <a:srgbClr val="3C3D3C"/>
                </a:solidFill>
              </a:rPr>
              <a:t>Brievenbus</a:t>
            </a:r>
            <a:r>
              <a:rPr lang="nl-NL" sz="2600" dirty="0">
                <a:solidFill>
                  <a:srgbClr val="3C3D3C"/>
                </a:solidFill>
              </a:rPr>
              <a:t> het bericht raadplegen.</a:t>
            </a:r>
            <a:endParaRPr kumimoji="0" lang="nl-BE" sz="2600" b="0" i="0" u="none" strike="noStrike" kern="1200" cap="none" spc="0" normalizeH="0" baseline="0" noProof="0" dirty="0">
              <a:ln>
                <a:noFill/>
              </a:ln>
              <a:solidFill>
                <a:srgbClr val="3C3D3C"/>
              </a:solidFill>
              <a:effectLst/>
              <a:uLnTx/>
              <a:uFillTx/>
              <a:latin typeface="Flanders Art Sans Light"/>
            </a:endParaRPr>
          </a:p>
        </p:txBody>
      </p:sp>
      <p:sp>
        <p:nvSpPr>
          <p:cNvPr id="22" name="Google Shape;2737;p72">
            <a:extLst>
              <a:ext uri="{FF2B5EF4-FFF2-40B4-BE49-F238E27FC236}">
                <a16:creationId xmlns:a16="http://schemas.microsoft.com/office/drawing/2014/main" id="{E0C65FB0-77DA-72BC-F2A9-D757BB10049B}"/>
              </a:ext>
            </a:extLst>
          </p:cNvPr>
          <p:cNvSpPr/>
          <p:nvPr/>
        </p:nvSpPr>
        <p:spPr>
          <a:xfrm rot="5400000">
            <a:off x="7701328" y="2887014"/>
            <a:ext cx="343018" cy="467910"/>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2B979D"/>
          </a:solidFill>
          <a:ln w="19050" cap="flat" cmpd="sng">
            <a:solidFill>
              <a:srgbClr val="2B979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737;p72">
            <a:extLst>
              <a:ext uri="{FF2B5EF4-FFF2-40B4-BE49-F238E27FC236}">
                <a16:creationId xmlns:a16="http://schemas.microsoft.com/office/drawing/2014/main" id="{3908CAE1-4F91-78BB-D9F6-9106A366D0AF}"/>
              </a:ext>
            </a:extLst>
          </p:cNvPr>
          <p:cNvSpPr/>
          <p:nvPr/>
        </p:nvSpPr>
        <p:spPr>
          <a:xfrm rot="5400000">
            <a:off x="7701328" y="3298861"/>
            <a:ext cx="343018" cy="467910"/>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2B979D"/>
          </a:solidFill>
          <a:ln w="19050" cap="flat" cmpd="sng">
            <a:solidFill>
              <a:srgbClr val="2B979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737;p72">
            <a:extLst>
              <a:ext uri="{FF2B5EF4-FFF2-40B4-BE49-F238E27FC236}">
                <a16:creationId xmlns:a16="http://schemas.microsoft.com/office/drawing/2014/main" id="{EE8A287A-3CC4-44D6-BCF2-AE26DFCB658F}"/>
              </a:ext>
            </a:extLst>
          </p:cNvPr>
          <p:cNvSpPr/>
          <p:nvPr/>
        </p:nvSpPr>
        <p:spPr>
          <a:xfrm rot="5400000">
            <a:off x="7701328" y="3725387"/>
            <a:ext cx="343018" cy="467910"/>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2B979D"/>
          </a:solidFill>
          <a:ln w="19050" cap="flat" cmpd="sng">
            <a:solidFill>
              <a:srgbClr val="2B979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 name="Slide Number Placeholder 1">
            <a:extLst>
              <a:ext uri="{FF2B5EF4-FFF2-40B4-BE49-F238E27FC236}">
                <a16:creationId xmlns:a16="http://schemas.microsoft.com/office/drawing/2014/main" id="{03FEFBBF-7217-E4D8-325B-1EF3F4D3064A}"/>
              </a:ext>
            </a:extLst>
          </p:cNvPr>
          <p:cNvSpPr>
            <a:spLocks noGrp="1"/>
          </p:cNvSpPr>
          <p:nvPr>
            <p:ph type="sldNum" sz="quarter" idx="11"/>
          </p:nvPr>
        </p:nvSpPr>
        <p:spPr/>
        <p:txBody>
          <a:bodyPr/>
          <a:lstStyle/>
          <a:p>
            <a:fld id="{1EABE038-A425-4CC0-917A-1DC3ED725B2E}" type="slidenum">
              <a:rPr lang="nl-BE" smtClean="0"/>
              <a:pPr/>
              <a:t>111</a:t>
            </a:fld>
            <a:endParaRPr lang="nl-BE"/>
          </a:p>
        </p:txBody>
      </p:sp>
      <p:pic>
        <p:nvPicPr>
          <p:cNvPr id="4" name="Graphic 3">
            <a:extLst>
              <a:ext uri="{FF2B5EF4-FFF2-40B4-BE49-F238E27FC236}">
                <a16:creationId xmlns:a16="http://schemas.microsoft.com/office/drawing/2014/main" id="{63FFFCA4-9FAA-822D-13FF-2FF940AA359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585912" y="1020189"/>
            <a:ext cx="1552575" cy="2390775"/>
          </a:xfrm>
          <a:prstGeom prst="rect">
            <a:avLst/>
          </a:prstGeom>
        </p:spPr>
      </p:pic>
    </p:spTree>
    <p:extLst>
      <p:ext uri="{BB962C8B-B14F-4D97-AF65-F5344CB8AC3E}">
        <p14:creationId xmlns:p14="http://schemas.microsoft.com/office/powerpoint/2010/main" val="35618827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Titel 36">
            <a:extLst>
              <a:ext uri="{FF2B5EF4-FFF2-40B4-BE49-F238E27FC236}">
                <a16:creationId xmlns:a16="http://schemas.microsoft.com/office/drawing/2014/main" id="{EF68420B-C311-4C80-B815-DF3B8BEE4888}"/>
              </a:ext>
            </a:extLst>
          </p:cNvPr>
          <p:cNvSpPr>
            <a:spLocks noGrp="1"/>
          </p:cNvSpPr>
          <p:nvPr>
            <p:ph type="title" idx="4294967295"/>
          </p:nvPr>
        </p:nvSpPr>
        <p:spPr>
          <a:xfrm>
            <a:off x="415413" y="297055"/>
            <a:ext cx="10515600" cy="703263"/>
          </a:xfrm>
        </p:spPr>
        <p:txBody>
          <a:bodyPr/>
          <a:lstStyle/>
          <a:p>
            <a:r>
              <a:rPr lang="nl-NL" b="0" dirty="0"/>
              <a:t>Case 2b – Papa Mel H.</a:t>
            </a:r>
            <a:endParaRPr lang="nl-BE" b="0" dirty="0"/>
          </a:p>
        </p:txBody>
      </p:sp>
      <p:pic>
        <p:nvPicPr>
          <p:cNvPr id="2" name="Picture 1">
            <a:extLst>
              <a:ext uri="{FF2B5EF4-FFF2-40B4-BE49-F238E27FC236}">
                <a16:creationId xmlns:a16="http://schemas.microsoft.com/office/drawing/2014/main" id="{35C1D497-8C1F-F3E2-0B10-F9304685D471}"/>
              </a:ext>
            </a:extLst>
          </p:cNvPr>
          <p:cNvPicPr>
            <a:picLocks noChangeAspect="1"/>
          </p:cNvPicPr>
          <p:nvPr/>
        </p:nvPicPr>
        <p:blipFill rotWithShape="1">
          <a:blip r:embed="rId3"/>
          <a:srcRect t="837" b="61600"/>
          <a:stretch/>
        </p:blipFill>
        <p:spPr>
          <a:xfrm>
            <a:off x="412956" y="1053037"/>
            <a:ext cx="11591506" cy="2109263"/>
          </a:xfrm>
          <a:prstGeom prst="rect">
            <a:avLst/>
          </a:prstGeom>
        </p:spPr>
      </p:pic>
      <p:sp>
        <p:nvSpPr>
          <p:cNvPr id="4" name="Rectangle 3">
            <a:extLst>
              <a:ext uri="{FF2B5EF4-FFF2-40B4-BE49-F238E27FC236}">
                <a16:creationId xmlns:a16="http://schemas.microsoft.com/office/drawing/2014/main" id="{B348ACFB-5778-ED90-F1B6-48EA01B2BF57}"/>
              </a:ext>
            </a:extLst>
          </p:cNvPr>
          <p:cNvSpPr/>
          <p:nvPr/>
        </p:nvSpPr>
        <p:spPr>
          <a:xfrm>
            <a:off x="2068945" y="1801091"/>
            <a:ext cx="2013528" cy="221673"/>
          </a:xfrm>
          <a:prstGeom prst="rect">
            <a:avLst/>
          </a:prstGeom>
          <a:solidFill>
            <a:srgbClr val="FFE6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5" name="Rectangle 4">
            <a:extLst>
              <a:ext uri="{FF2B5EF4-FFF2-40B4-BE49-F238E27FC236}">
                <a16:creationId xmlns:a16="http://schemas.microsoft.com/office/drawing/2014/main" id="{1FBA8024-C958-0284-CC44-0D5D004EDF63}"/>
              </a:ext>
            </a:extLst>
          </p:cNvPr>
          <p:cNvSpPr/>
          <p:nvPr/>
        </p:nvSpPr>
        <p:spPr>
          <a:xfrm>
            <a:off x="1274618" y="1709569"/>
            <a:ext cx="794327" cy="703511"/>
          </a:xfrm>
          <a:prstGeom prst="rect">
            <a:avLst/>
          </a:prstGeom>
          <a:solidFill>
            <a:srgbClr val="FFE6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6" name="Rectangle 5">
            <a:extLst>
              <a:ext uri="{FF2B5EF4-FFF2-40B4-BE49-F238E27FC236}">
                <a16:creationId xmlns:a16="http://schemas.microsoft.com/office/drawing/2014/main" id="{038080E1-5B3D-A3C2-DA2C-60C5FC685F17}"/>
              </a:ext>
            </a:extLst>
          </p:cNvPr>
          <p:cNvSpPr/>
          <p:nvPr/>
        </p:nvSpPr>
        <p:spPr>
          <a:xfrm>
            <a:off x="2022763" y="1798123"/>
            <a:ext cx="1496292" cy="221672"/>
          </a:xfrm>
          <a:prstGeom prst="rect">
            <a:avLst/>
          </a:prstGeom>
          <a:solidFill>
            <a:srgbClr val="FFE6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nl-BE" sz="2000" dirty="0">
                <a:solidFill>
                  <a:schemeClr val="tx1"/>
                </a:solidFill>
                <a:latin typeface="+mj-lt"/>
              </a:rPr>
              <a:t>Mel H.</a:t>
            </a:r>
          </a:p>
        </p:txBody>
      </p:sp>
      <p:sp>
        <p:nvSpPr>
          <p:cNvPr id="8" name="Rectangle 7">
            <a:extLst>
              <a:ext uri="{FF2B5EF4-FFF2-40B4-BE49-F238E27FC236}">
                <a16:creationId xmlns:a16="http://schemas.microsoft.com/office/drawing/2014/main" id="{721ECEE1-C008-9FBF-BC91-4AEFD1AFF4F6}"/>
              </a:ext>
            </a:extLst>
          </p:cNvPr>
          <p:cNvSpPr/>
          <p:nvPr/>
        </p:nvSpPr>
        <p:spPr>
          <a:xfrm>
            <a:off x="9060873" y="1053038"/>
            <a:ext cx="314036" cy="249289"/>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9" name="Rectangle 8">
            <a:extLst>
              <a:ext uri="{FF2B5EF4-FFF2-40B4-BE49-F238E27FC236}">
                <a16:creationId xmlns:a16="http://schemas.microsoft.com/office/drawing/2014/main" id="{A41D8F36-174C-2BCE-1CB0-9E7EED5F27B3}"/>
              </a:ext>
            </a:extLst>
          </p:cNvPr>
          <p:cNvSpPr/>
          <p:nvPr/>
        </p:nvSpPr>
        <p:spPr>
          <a:xfrm>
            <a:off x="9374909" y="1053038"/>
            <a:ext cx="425244" cy="12515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11" name="Rectangle 10">
            <a:extLst>
              <a:ext uri="{FF2B5EF4-FFF2-40B4-BE49-F238E27FC236}">
                <a16:creationId xmlns:a16="http://schemas.microsoft.com/office/drawing/2014/main" id="{7D2A1D4C-4182-D487-0CF7-C38FE64D2BE2}"/>
              </a:ext>
            </a:extLst>
          </p:cNvPr>
          <p:cNvSpPr/>
          <p:nvPr/>
        </p:nvSpPr>
        <p:spPr>
          <a:xfrm>
            <a:off x="9298852" y="1064035"/>
            <a:ext cx="768783" cy="11415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nl-BE" sz="800" dirty="0">
                <a:solidFill>
                  <a:schemeClr val="tx1"/>
                </a:solidFill>
                <a:latin typeface="+mj-lt"/>
              </a:rPr>
              <a:t>MEL H.</a:t>
            </a:r>
          </a:p>
        </p:txBody>
      </p:sp>
      <p:pic>
        <p:nvPicPr>
          <p:cNvPr id="13" name="Picture 12" descr="Graphical user interface, text, application, email&#10;&#10;Description automatically generated">
            <a:extLst>
              <a:ext uri="{FF2B5EF4-FFF2-40B4-BE49-F238E27FC236}">
                <a16:creationId xmlns:a16="http://schemas.microsoft.com/office/drawing/2014/main" id="{EA5BE574-63E1-D900-F680-4B03A3FEF53E}"/>
              </a:ext>
            </a:extLst>
          </p:cNvPr>
          <p:cNvPicPr>
            <a:picLocks noChangeAspect="1"/>
          </p:cNvPicPr>
          <p:nvPr/>
        </p:nvPicPr>
        <p:blipFill rotWithShape="1">
          <a:blip r:embed="rId4">
            <a:extLst>
              <a:ext uri="{28A0092B-C50C-407E-A947-70E740481C1C}">
                <a14:useLocalDpi xmlns:a14="http://schemas.microsoft.com/office/drawing/2010/main" val="0"/>
              </a:ext>
            </a:extLst>
          </a:blip>
          <a:srcRect t="9996" b="27547"/>
          <a:stretch/>
        </p:blipFill>
        <p:spPr>
          <a:xfrm>
            <a:off x="838200" y="3013430"/>
            <a:ext cx="8750750" cy="3514113"/>
          </a:xfrm>
          <a:prstGeom prst="rect">
            <a:avLst/>
          </a:prstGeom>
        </p:spPr>
      </p:pic>
      <p:sp>
        <p:nvSpPr>
          <p:cNvPr id="14" name="Rectangle 13">
            <a:extLst>
              <a:ext uri="{FF2B5EF4-FFF2-40B4-BE49-F238E27FC236}">
                <a16:creationId xmlns:a16="http://schemas.microsoft.com/office/drawing/2014/main" id="{FF94FF7B-AEDC-7462-5A7E-8736B52B0343}"/>
              </a:ext>
            </a:extLst>
          </p:cNvPr>
          <p:cNvSpPr/>
          <p:nvPr/>
        </p:nvSpPr>
        <p:spPr>
          <a:xfrm>
            <a:off x="838200" y="4770486"/>
            <a:ext cx="5534025" cy="1360058"/>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15" name="Rectangle 14">
            <a:extLst>
              <a:ext uri="{FF2B5EF4-FFF2-40B4-BE49-F238E27FC236}">
                <a16:creationId xmlns:a16="http://schemas.microsoft.com/office/drawing/2014/main" id="{BE106550-8155-B73B-6F83-715CB9693941}"/>
              </a:ext>
            </a:extLst>
          </p:cNvPr>
          <p:cNvSpPr/>
          <p:nvPr/>
        </p:nvSpPr>
        <p:spPr>
          <a:xfrm>
            <a:off x="3876675" y="2876550"/>
            <a:ext cx="1562100" cy="71313"/>
          </a:xfrm>
          <a:prstGeom prst="rect">
            <a:avLst/>
          </a:prstGeom>
          <a:solidFill>
            <a:srgbClr val="FFE6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3" name="Slide Number Placeholder 2">
            <a:extLst>
              <a:ext uri="{FF2B5EF4-FFF2-40B4-BE49-F238E27FC236}">
                <a16:creationId xmlns:a16="http://schemas.microsoft.com/office/drawing/2014/main" id="{361BB120-12F3-4213-119C-5E8BD6DE833A}"/>
              </a:ext>
            </a:extLst>
          </p:cNvPr>
          <p:cNvSpPr>
            <a:spLocks noGrp="1"/>
          </p:cNvSpPr>
          <p:nvPr>
            <p:ph type="sldNum" sz="quarter" idx="11"/>
          </p:nvPr>
        </p:nvSpPr>
        <p:spPr/>
        <p:txBody>
          <a:bodyPr/>
          <a:lstStyle/>
          <a:p>
            <a:fld id="{1EABE038-A425-4CC0-917A-1DC3ED725B2E}" type="slidenum">
              <a:rPr lang="nl-BE" smtClean="0"/>
              <a:pPr/>
              <a:t>112</a:t>
            </a:fld>
            <a:endParaRPr lang="nl-BE"/>
          </a:p>
        </p:txBody>
      </p:sp>
      <p:pic>
        <p:nvPicPr>
          <p:cNvPr id="17" name="Picture 16">
            <a:extLst>
              <a:ext uri="{FF2B5EF4-FFF2-40B4-BE49-F238E27FC236}">
                <a16:creationId xmlns:a16="http://schemas.microsoft.com/office/drawing/2014/main" id="{78070650-C28B-8101-3303-EE21962DE907}"/>
              </a:ext>
            </a:extLst>
          </p:cNvPr>
          <p:cNvPicPr>
            <a:picLocks noChangeAspect="1"/>
          </p:cNvPicPr>
          <p:nvPr/>
        </p:nvPicPr>
        <p:blipFill>
          <a:blip r:embed="rId5"/>
          <a:stretch>
            <a:fillRect/>
          </a:stretch>
        </p:blipFill>
        <p:spPr>
          <a:xfrm>
            <a:off x="1300342" y="2530406"/>
            <a:ext cx="7116713" cy="544973"/>
          </a:xfrm>
          <a:prstGeom prst="rect">
            <a:avLst/>
          </a:prstGeom>
        </p:spPr>
      </p:pic>
      <p:sp>
        <p:nvSpPr>
          <p:cNvPr id="12" name="Rectangle 11">
            <a:extLst>
              <a:ext uri="{FF2B5EF4-FFF2-40B4-BE49-F238E27FC236}">
                <a16:creationId xmlns:a16="http://schemas.microsoft.com/office/drawing/2014/main" id="{607100E3-3F04-1A93-2803-8A42386FB8F0}"/>
              </a:ext>
            </a:extLst>
          </p:cNvPr>
          <p:cNvSpPr/>
          <p:nvPr/>
        </p:nvSpPr>
        <p:spPr>
          <a:xfrm>
            <a:off x="2135850" y="2561028"/>
            <a:ext cx="864755" cy="397163"/>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18" name="Rectangle 17">
            <a:extLst>
              <a:ext uri="{FF2B5EF4-FFF2-40B4-BE49-F238E27FC236}">
                <a16:creationId xmlns:a16="http://schemas.microsoft.com/office/drawing/2014/main" id="{C91F7437-E2B3-552C-7AEF-FD14C333735C}"/>
              </a:ext>
            </a:extLst>
          </p:cNvPr>
          <p:cNvSpPr/>
          <p:nvPr/>
        </p:nvSpPr>
        <p:spPr>
          <a:xfrm>
            <a:off x="8417055" y="2640008"/>
            <a:ext cx="1055419" cy="249289"/>
          </a:xfrm>
          <a:prstGeom prst="rect">
            <a:avLst/>
          </a:prstGeom>
          <a:solidFill>
            <a:srgbClr val="FFE615"/>
          </a:solidFill>
          <a:ln>
            <a:solidFill>
              <a:srgbClr val="FFE61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pic>
        <p:nvPicPr>
          <p:cNvPr id="19" name="Graphic 18" descr="Cursor with solid fill">
            <a:extLst>
              <a:ext uri="{FF2B5EF4-FFF2-40B4-BE49-F238E27FC236}">
                <a16:creationId xmlns:a16="http://schemas.microsoft.com/office/drawing/2014/main" id="{DA98508B-1FD5-31C0-05A6-1884B7544A59}"/>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2638693" y="2821825"/>
            <a:ext cx="365125" cy="365125"/>
          </a:xfrm>
          <a:prstGeom prst="rect">
            <a:avLst/>
          </a:prstGeom>
        </p:spPr>
      </p:pic>
      <p:pic>
        <p:nvPicPr>
          <p:cNvPr id="16" name="Graphic 15">
            <a:extLst>
              <a:ext uri="{FF2B5EF4-FFF2-40B4-BE49-F238E27FC236}">
                <a16:creationId xmlns:a16="http://schemas.microsoft.com/office/drawing/2014/main" id="{0801B318-A2A3-3D6F-6474-B4478896CC59}"/>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787248" y="1368995"/>
            <a:ext cx="1359837" cy="2093982"/>
          </a:xfrm>
          <a:prstGeom prst="rect">
            <a:avLst/>
          </a:prstGeom>
        </p:spPr>
      </p:pic>
      <p:pic>
        <p:nvPicPr>
          <p:cNvPr id="20" name="Graphic 19">
            <a:extLst>
              <a:ext uri="{FF2B5EF4-FFF2-40B4-BE49-F238E27FC236}">
                <a16:creationId xmlns:a16="http://schemas.microsoft.com/office/drawing/2014/main" id="{1AF9DAE4-40AB-E57A-BF4C-2DC6137EF645}"/>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738295" y="880992"/>
            <a:ext cx="692090" cy="1065733"/>
          </a:xfrm>
          <a:prstGeom prst="rect">
            <a:avLst/>
          </a:prstGeom>
        </p:spPr>
      </p:pic>
    </p:spTree>
    <p:extLst>
      <p:ext uri="{BB962C8B-B14F-4D97-AF65-F5344CB8AC3E}">
        <p14:creationId xmlns:p14="http://schemas.microsoft.com/office/powerpoint/2010/main" val="14379934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Titel 36">
            <a:extLst>
              <a:ext uri="{FF2B5EF4-FFF2-40B4-BE49-F238E27FC236}">
                <a16:creationId xmlns:a16="http://schemas.microsoft.com/office/drawing/2014/main" id="{EF68420B-C311-4C80-B815-DF3B8BEE4888}"/>
              </a:ext>
            </a:extLst>
          </p:cNvPr>
          <p:cNvSpPr>
            <a:spLocks noGrp="1"/>
          </p:cNvSpPr>
          <p:nvPr>
            <p:ph type="title" idx="4294967295"/>
          </p:nvPr>
        </p:nvSpPr>
        <p:spPr>
          <a:xfrm>
            <a:off x="838200" y="372327"/>
            <a:ext cx="10515600" cy="703263"/>
          </a:xfrm>
        </p:spPr>
        <p:txBody>
          <a:bodyPr/>
          <a:lstStyle/>
          <a:p>
            <a:r>
              <a:rPr lang="nl-NL" b="0"/>
              <a:t>Case 3 – Jongere Lien B. </a:t>
            </a:r>
            <a:endParaRPr lang="nl-BE" b="0"/>
          </a:p>
        </p:txBody>
      </p:sp>
      <p:sp>
        <p:nvSpPr>
          <p:cNvPr id="13" name="Rechthoek 3">
            <a:extLst>
              <a:ext uri="{FF2B5EF4-FFF2-40B4-BE49-F238E27FC236}">
                <a16:creationId xmlns:a16="http://schemas.microsoft.com/office/drawing/2014/main" id="{80992A09-CFE9-2344-CF29-97A079E8449B}"/>
              </a:ext>
            </a:extLst>
          </p:cNvPr>
          <p:cNvSpPr/>
          <p:nvPr/>
        </p:nvSpPr>
        <p:spPr>
          <a:xfrm>
            <a:off x="838200" y="1304925"/>
            <a:ext cx="3143249" cy="480527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72800" tIns="561600" rIns="216000" bIns="172800" rtlCol="0" anchor="t"/>
          <a:lstStyle/>
          <a:p>
            <a:pPr marL="0" marR="0" lvl="0" indent="0" algn="ctr" defTabSz="1463040" rtl="0" eaLnBrk="1" fontAlgn="auto" latinLnBrk="0" hangingPunct="1">
              <a:lnSpc>
                <a:spcPct val="100000"/>
              </a:lnSpc>
              <a:spcBef>
                <a:spcPts val="0"/>
              </a:spcBef>
              <a:spcAft>
                <a:spcPts val="0"/>
              </a:spcAft>
              <a:buClrTx/>
              <a:buSzTx/>
              <a:buFontTx/>
              <a:buNone/>
              <a:tabLst/>
              <a:defRPr/>
            </a:pPr>
            <a:endParaRPr kumimoji="0" lang="nl-NL" sz="1920" b="0" i="0" u="none" strike="noStrike" kern="1200" cap="none" spc="0" normalizeH="0" baseline="0" noProof="0">
              <a:ln>
                <a:noFill/>
              </a:ln>
              <a:solidFill>
                <a:srgbClr val="3C3D3C"/>
              </a:solidFill>
              <a:effectLst/>
              <a:uLnTx/>
              <a:uFill>
                <a:solidFill>
                  <a:srgbClr val="FFE819"/>
                </a:solidFill>
              </a:uFill>
              <a:latin typeface="Flanders Art Sans"/>
              <a:ea typeface="+mn-ea"/>
              <a:cs typeface="+mn-cs"/>
            </a:endParaRPr>
          </a:p>
        </p:txBody>
      </p:sp>
      <p:sp>
        <p:nvSpPr>
          <p:cNvPr id="14" name="Text Placeholder 16">
            <a:extLst>
              <a:ext uri="{FF2B5EF4-FFF2-40B4-BE49-F238E27FC236}">
                <a16:creationId xmlns:a16="http://schemas.microsoft.com/office/drawing/2014/main" id="{2FAAA227-64CA-F33B-5EAD-EC148BEA4F3D}"/>
              </a:ext>
            </a:extLst>
          </p:cNvPr>
          <p:cNvSpPr txBox="1">
            <a:spLocks/>
          </p:cNvSpPr>
          <p:nvPr/>
        </p:nvSpPr>
        <p:spPr>
          <a:xfrm>
            <a:off x="980884" y="1897631"/>
            <a:ext cx="2829115" cy="933881"/>
          </a:xfrm>
          <a:prstGeom prst="rect">
            <a:avLst/>
          </a:prstGeom>
        </p:spPr>
        <p:txBody>
          <a:bodyPr anchor="b">
            <a:noAutofit/>
          </a:bodyPr>
          <a:lstStyle>
            <a:lvl1pPr marL="0" indent="0" algn="ctr" defTabSz="1097280" rtl="0" eaLnBrk="1" latinLnBrk="0" hangingPunct="1">
              <a:lnSpc>
                <a:spcPct val="90000"/>
              </a:lnSpc>
              <a:spcBef>
                <a:spcPts val="1200"/>
              </a:spcBef>
              <a:spcAft>
                <a:spcPts val="0"/>
              </a:spcAft>
              <a:buFont typeface="Arial" panose="020B0604020202020204" pitchFamily="34" charset="0"/>
              <a:buNone/>
              <a:defRPr lang="en-US" sz="2880" b="1" u="none" kern="1200" baseline="0" dirty="0" smtClean="0">
                <a:solidFill>
                  <a:schemeClr val="tx2"/>
                </a:solidFill>
                <a:uFill>
                  <a:solidFill>
                    <a:srgbClr val="FFE819"/>
                  </a:solidFill>
                </a:uFill>
                <a:latin typeface="+mj-lt"/>
                <a:ea typeface="+mn-ea"/>
                <a:cs typeface="+mn-cs"/>
              </a:defRPr>
            </a:lvl1pPr>
            <a:lvl2pPr marL="432000" indent="-274320" algn="l" defTabSz="1097280" rtl="0" eaLnBrk="1" latinLnBrk="0" hangingPunct="1">
              <a:lnSpc>
                <a:spcPct val="90000"/>
              </a:lnSpc>
              <a:spcBef>
                <a:spcPts val="600"/>
              </a:spcBef>
              <a:buClr>
                <a:schemeClr val="tx1"/>
              </a:buClr>
              <a:buSzPct val="100000"/>
              <a:buFont typeface="Wingdings" panose="05000000000000000000" pitchFamily="2" charset="2"/>
              <a:buChar char="§"/>
              <a:defRPr sz="2400" u="none" kern="1200" baseline="0">
                <a:solidFill>
                  <a:schemeClr val="tx1"/>
                </a:solidFill>
                <a:uFill>
                  <a:solidFill>
                    <a:schemeClr val="accent1"/>
                  </a:solidFill>
                </a:uFill>
                <a:latin typeface="+mn-lt"/>
                <a:ea typeface="+mn-ea"/>
                <a:cs typeface="+mn-cs"/>
              </a:defRPr>
            </a:lvl2pPr>
            <a:lvl3pPr marL="777600" indent="-274320" algn="l" defTabSz="1097280" rtl="0" eaLnBrk="1" latinLnBrk="0" hangingPunct="1">
              <a:lnSpc>
                <a:spcPct val="90000"/>
              </a:lnSpc>
              <a:spcBef>
                <a:spcPts val="600"/>
              </a:spcBef>
              <a:buClr>
                <a:schemeClr val="tx2"/>
              </a:buClr>
              <a:buSzPct val="100000"/>
              <a:buFont typeface="Wingdings" panose="05000000000000000000" pitchFamily="2" charset="2"/>
              <a:buChar char="§"/>
              <a:defRPr sz="2160" b="0" u="none" kern="1200" baseline="0">
                <a:solidFill>
                  <a:schemeClr val="tx1"/>
                </a:solidFill>
                <a:uFill>
                  <a:solidFill>
                    <a:schemeClr val="accent3"/>
                  </a:solidFill>
                </a:uFill>
                <a:latin typeface="+mn-lt"/>
                <a:ea typeface="+mn-ea"/>
                <a:cs typeface="+mn-cs"/>
              </a:defRPr>
            </a:lvl3pPr>
            <a:lvl4pPr marL="1123200" indent="-274320" algn="l" defTabSz="1097280" rtl="0" eaLnBrk="1" latinLnBrk="0" hangingPunct="1">
              <a:lnSpc>
                <a:spcPct val="90000"/>
              </a:lnSpc>
              <a:spcBef>
                <a:spcPts val="600"/>
              </a:spcBef>
              <a:buClr>
                <a:schemeClr val="tx2"/>
              </a:buClr>
              <a:buSzPct val="100000"/>
              <a:buFont typeface="Wingdings" panose="05000000000000000000" pitchFamily="2" charset="2"/>
              <a:buChar char="§"/>
              <a:defRPr sz="1920" u="none" kern="1200" baseline="0">
                <a:solidFill>
                  <a:schemeClr val="tx1"/>
                </a:solidFill>
                <a:uFill>
                  <a:solidFill>
                    <a:schemeClr val="accent3"/>
                  </a:solidFill>
                </a:uFill>
                <a:latin typeface="+mn-lt"/>
                <a:ea typeface="+mn-ea"/>
                <a:cs typeface="+mn-cs"/>
              </a:defRPr>
            </a:lvl4pPr>
            <a:lvl5pPr marL="1468800" indent="-274320" algn="l" defTabSz="1097280" rtl="0" eaLnBrk="1" latinLnBrk="0" hangingPunct="1">
              <a:lnSpc>
                <a:spcPct val="90000"/>
              </a:lnSpc>
              <a:spcBef>
                <a:spcPts val="600"/>
              </a:spcBef>
              <a:buClr>
                <a:schemeClr val="accent2"/>
              </a:buClr>
              <a:buSzPct val="100000"/>
              <a:buFont typeface="Wingdings" panose="05000000000000000000" pitchFamily="2" charset="2"/>
              <a:buChar char="§"/>
              <a:defRPr sz="1680" b="0" u="none" kern="1200" baseline="0">
                <a:solidFill>
                  <a:schemeClr val="tx1"/>
                </a:solidFill>
                <a:uFill>
                  <a:solidFill>
                    <a:schemeClr val="accent3"/>
                  </a:solidFill>
                </a:uFill>
                <a:latin typeface="+mn-lt"/>
                <a:ea typeface="+mn-ea"/>
                <a:cs typeface="+mn-cs"/>
              </a:defRPr>
            </a:lvl5pPr>
            <a:lvl6pPr marL="301752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6pPr>
            <a:lvl7pPr marL="356616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7pPr>
            <a:lvl8pPr marL="411480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8pPr>
            <a:lvl9pPr marL="466344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9pPr>
          </a:lstStyle>
          <a:p>
            <a:r>
              <a:rPr lang="en-US" sz="2400"/>
              <a:t>Lien B.</a:t>
            </a:r>
            <a:endParaRPr lang="nl-BE" sz="2400"/>
          </a:p>
        </p:txBody>
      </p:sp>
      <p:sp>
        <p:nvSpPr>
          <p:cNvPr id="15" name="Rectangle 14">
            <a:extLst>
              <a:ext uri="{FF2B5EF4-FFF2-40B4-BE49-F238E27FC236}">
                <a16:creationId xmlns:a16="http://schemas.microsoft.com/office/drawing/2014/main" id="{89583122-EEB9-7635-360D-A486ED39F3E2}"/>
              </a:ext>
            </a:extLst>
          </p:cNvPr>
          <p:cNvSpPr/>
          <p:nvPr/>
        </p:nvSpPr>
        <p:spPr>
          <a:xfrm>
            <a:off x="2256247" y="2831512"/>
            <a:ext cx="307154" cy="5491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463040" rtl="0" eaLnBrk="1" fontAlgn="auto" latinLnBrk="0" hangingPunct="1">
              <a:lnSpc>
                <a:spcPct val="100000"/>
              </a:lnSpc>
              <a:spcBef>
                <a:spcPts val="0"/>
              </a:spcBef>
              <a:spcAft>
                <a:spcPts val="0"/>
              </a:spcAft>
              <a:buClrTx/>
              <a:buSzTx/>
              <a:buFontTx/>
              <a:buNone/>
              <a:tabLst/>
              <a:defRPr/>
            </a:pPr>
            <a:endParaRPr kumimoji="0" lang="nl-BE" sz="3456" b="0" i="0" u="none" strike="noStrike" kern="1200" cap="none" spc="0" normalizeH="0" baseline="0" noProof="0">
              <a:ln>
                <a:noFill/>
              </a:ln>
              <a:solidFill>
                <a:prstClr val="white"/>
              </a:solidFill>
              <a:effectLst/>
              <a:uLnTx/>
              <a:uFillTx/>
              <a:latin typeface="Flanders Art Sans"/>
              <a:ea typeface="+mn-ea"/>
              <a:cs typeface="+mn-cs"/>
            </a:endParaRPr>
          </a:p>
        </p:txBody>
      </p:sp>
      <p:sp>
        <p:nvSpPr>
          <p:cNvPr id="16" name="Text Placeholder 20">
            <a:extLst>
              <a:ext uri="{FF2B5EF4-FFF2-40B4-BE49-F238E27FC236}">
                <a16:creationId xmlns:a16="http://schemas.microsoft.com/office/drawing/2014/main" id="{BF73A966-50A7-3F6D-714B-98BBB867C0A7}"/>
              </a:ext>
            </a:extLst>
          </p:cNvPr>
          <p:cNvSpPr txBox="1">
            <a:spLocks/>
          </p:cNvSpPr>
          <p:nvPr/>
        </p:nvSpPr>
        <p:spPr>
          <a:xfrm>
            <a:off x="1137797" y="3287165"/>
            <a:ext cx="2592091" cy="3188160"/>
          </a:xfrm>
          <a:prstGeom prst="rect">
            <a:avLst/>
          </a:prstGeom>
        </p:spPr>
        <p:txBody>
          <a:bodyPr/>
          <a:lstStyle>
            <a:lvl1pPr marL="276480" indent="-276480" algn="l" defTabSz="1097280" rtl="0" eaLnBrk="1" latinLnBrk="0" hangingPunct="1">
              <a:lnSpc>
                <a:spcPct val="90000"/>
              </a:lnSpc>
              <a:spcBef>
                <a:spcPts val="1200"/>
              </a:spcBef>
              <a:spcAft>
                <a:spcPts val="0"/>
              </a:spcAft>
              <a:buFont typeface="Wingdings" panose="05000000000000000000" pitchFamily="2" charset="2"/>
              <a:buChar char="§"/>
              <a:defRPr sz="2400" u="none" kern="1200" baseline="0">
                <a:solidFill>
                  <a:schemeClr val="tx1"/>
                </a:solidFill>
                <a:uFill>
                  <a:solidFill>
                    <a:schemeClr val="accent1"/>
                  </a:solidFill>
                </a:uFill>
                <a:latin typeface="+mn-lt"/>
                <a:ea typeface="+mn-ea"/>
                <a:cs typeface="+mn-cs"/>
              </a:defRPr>
            </a:lvl1pPr>
            <a:lvl2pPr marL="552960" indent="-274320" algn="l" defTabSz="1097280" rtl="0" eaLnBrk="1" latinLnBrk="0" hangingPunct="1">
              <a:lnSpc>
                <a:spcPct val="90000"/>
              </a:lnSpc>
              <a:spcBef>
                <a:spcPts val="600"/>
              </a:spcBef>
              <a:buClr>
                <a:schemeClr val="tx1"/>
              </a:buClr>
              <a:buSzPct val="100000"/>
              <a:buFont typeface="Wingdings" panose="05000000000000000000" pitchFamily="2" charset="2"/>
              <a:buChar char="§"/>
              <a:defRPr sz="2400" u="none" kern="1200" baseline="0">
                <a:solidFill>
                  <a:schemeClr val="tx1"/>
                </a:solidFill>
                <a:uFill>
                  <a:solidFill>
                    <a:schemeClr val="accent1"/>
                  </a:solidFill>
                </a:uFill>
                <a:latin typeface="+mn-lt"/>
                <a:ea typeface="+mn-ea"/>
                <a:cs typeface="+mn-cs"/>
              </a:defRPr>
            </a:lvl2pPr>
            <a:lvl3pPr marL="829440" indent="-274320" algn="l" defTabSz="1097280" rtl="0" eaLnBrk="1" latinLnBrk="0" hangingPunct="1">
              <a:lnSpc>
                <a:spcPct val="90000"/>
              </a:lnSpc>
              <a:spcBef>
                <a:spcPts val="600"/>
              </a:spcBef>
              <a:buClr>
                <a:schemeClr val="tx2"/>
              </a:buClr>
              <a:buSzPct val="100000"/>
              <a:buFont typeface="Wingdings" panose="05000000000000000000" pitchFamily="2" charset="2"/>
              <a:buChar char="§"/>
              <a:defRPr sz="2160" b="0" u="none" kern="1200" baseline="0">
                <a:solidFill>
                  <a:schemeClr val="tx1"/>
                </a:solidFill>
                <a:uFill>
                  <a:solidFill>
                    <a:schemeClr val="accent3"/>
                  </a:solidFill>
                </a:uFill>
                <a:latin typeface="+mn-lt"/>
                <a:ea typeface="+mn-ea"/>
                <a:cs typeface="+mn-cs"/>
              </a:defRPr>
            </a:lvl3pPr>
            <a:lvl4pPr marL="1105920" indent="-274320" algn="l" defTabSz="1097280" rtl="0" eaLnBrk="1" latinLnBrk="0" hangingPunct="1">
              <a:lnSpc>
                <a:spcPct val="90000"/>
              </a:lnSpc>
              <a:spcBef>
                <a:spcPts val="600"/>
              </a:spcBef>
              <a:buClr>
                <a:schemeClr val="tx2"/>
              </a:buClr>
              <a:buSzPct val="100000"/>
              <a:buFont typeface="Wingdings" panose="05000000000000000000" pitchFamily="2" charset="2"/>
              <a:buChar char="§"/>
              <a:defRPr sz="1920" u="none" kern="1200" baseline="0">
                <a:solidFill>
                  <a:schemeClr val="tx1"/>
                </a:solidFill>
                <a:uFill>
                  <a:solidFill>
                    <a:schemeClr val="accent3"/>
                  </a:solidFill>
                </a:uFill>
                <a:latin typeface="+mn-lt"/>
                <a:ea typeface="+mn-ea"/>
                <a:cs typeface="+mn-cs"/>
              </a:defRPr>
            </a:lvl4pPr>
            <a:lvl5pPr marL="1382400" indent="-274320" algn="l" defTabSz="1097280" rtl="0" eaLnBrk="1" latinLnBrk="0" hangingPunct="1">
              <a:lnSpc>
                <a:spcPct val="90000"/>
              </a:lnSpc>
              <a:spcBef>
                <a:spcPts val="600"/>
              </a:spcBef>
              <a:buClr>
                <a:schemeClr val="accent2"/>
              </a:buClr>
              <a:buSzPct val="100000"/>
              <a:buFont typeface="Wingdings" panose="05000000000000000000" pitchFamily="2" charset="2"/>
              <a:buChar char="§"/>
              <a:defRPr sz="1680" b="0" u="none" kern="1200" baseline="0">
                <a:solidFill>
                  <a:schemeClr val="tx1"/>
                </a:solidFill>
                <a:uFill>
                  <a:solidFill>
                    <a:schemeClr val="accent3"/>
                  </a:solidFill>
                </a:uFill>
                <a:latin typeface="+mn-lt"/>
                <a:ea typeface="+mn-ea"/>
                <a:cs typeface="+mn-cs"/>
              </a:defRPr>
            </a:lvl5pPr>
            <a:lvl6pPr marL="301752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6pPr>
            <a:lvl7pPr marL="356616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7pPr>
            <a:lvl8pPr marL="411480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8pPr>
            <a:lvl9pPr marL="466344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9pPr>
          </a:lstStyle>
          <a:p>
            <a:r>
              <a:rPr lang="nl-BE" sz="2000"/>
              <a:t>16 jaar</a:t>
            </a:r>
          </a:p>
          <a:p>
            <a:r>
              <a:rPr lang="nl-BE" sz="2000"/>
              <a:t>Wil deze zomer graag op het speelplein werken als animator</a:t>
            </a:r>
          </a:p>
        </p:txBody>
      </p:sp>
      <p:sp>
        <p:nvSpPr>
          <p:cNvPr id="20" name="Titel 36">
            <a:extLst>
              <a:ext uri="{FF2B5EF4-FFF2-40B4-BE49-F238E27FC236}">
                <a16:creationId xmlns:a16="http://schemas.microsoft.com/office/drawing/2014/main" id="{CB160797-0088-63AF-3056-FB2A9684E61E}"/>
              </a:ext>
            </a:extLst>
          </p:cNvPr>
          <p:cNvSpPr txBox="1">
            <a:spLocks/>
          </p:cNvSpPr>
          <p:nvPr/>
        </p:nvSpPr>
        <p:spPr>
          <a:xfrm>
            <a:off x="4314039" y="1569968"/>
            <a:ext cx="7093453" cy="1291219"/>
          </a:xfrm>
          <a:prstGeom prst="wedgeRectCallout">
            <a:avLst>
              <a:gd name="adj1" fmla="val -55070"/>
              <a:gd name="adj2" fmla="val -8736"/>
            </a:avLst>
          </a:prstGeom>
          <a:ln w="12700" cap="flat" cmpd="sng" algn="ctr">
            <a:noFill/>
            <a:prstDash val="solid"/>
            <a:miter lim="800000"/>
          </a:ln>
        </p:spPr>
        <p:style>
          <a:lnRef idx="2">
            <a:schemeClr val="accent1">
              <a:shade val="50000"/>
            </a:schemeClr>
          </a:lnRef>
          <a:fillRef idx="1">
            <a:schemeClr val="accent1"/>
          </a:fillRef>
          <a:effectRef idx="0">
            <a:schemeClr val="accent1"/>
          </a:effectRef>
          <a:fontRef idx="minor">
            <a:schemeClr val="lt1"/>
          </a:fontRef>
        </p:style>
        <p:txBody>
          <a:bodyPr vert="horz" lIns="0" tIns="45720" rIns="0" bIns="45720" rtlCol="0" anchor="ctr">
            <a:normAutofit/>
          </a:bodyPr>
          <a:lstStyle>
            <a:lvl1pPr algn="l" defTabSz="914400" rtl="0" eaLnBrk="1" latinLnBrk="0" hangingPunct="1">
              <a:lnSpc>
                <a:spcPct val="90000"/>
              </a:lnSpc>
              <a:spcBef>
                <a:spcPct val="0"/>
              </a:spcBef>
              <a:buNone/>
              <a:defRPr sz="3600" b="1" u="none" kern="1200" baseline="0">
                <a:solidFill>
                  <a:schemeClr val="lt1"/>
                </a:solidFill>
                <a:uFill>
                  <a:solidFill>
                    <a:schemeClr val="accent1"/>
                  </a:solidFill>
                </a:u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216000"/>
            <a:r>
              <a:rPr lang="en-US" sz="2600">
                <a:solidFill>
                  <a:schemeClr val="tx1"/>
                </a:solidFill>
              </a:rPr>
              <a:t>Lien </a:t>
            </a:r>
            <a:r>
              <a:rPr lang="en-US" sz="2600" err="1">
                <a:solidFill>
                  <a:schemeClr val="tx1"/>
                </a:solidFill>
              </a:rPr>
              <a:t>wil</a:t>
            </a:r>
            <a:r>
              <a:rPr lang="en-US" sz="2600">
                <a:solidFill>
                  <a:schemeClr val="tx1"/>
                </a:solidFill>
              </a:rPr>
              <a:t> </a:t>
            </a:r>
            <a:r>
              <a:rPr lang="en-US" sz="2600" err="1">
                <a:solidFill>
                  <a:schemeClr val="tx1"/>
                </a:solidFill>
              </a:rPr>
              <a:t>haar</a:t>
            </a:r>
            <a:r>
              <a:rPr lang="en-US" sz="2600">
                <a:solidFill>
                  <a:schemeClr val="tx1"/>
                </a:solidFill>
              </a:rPr>
              <a:t> attest ‘animator in het </a:t>
            </a:r>
            <a:r>
              <a:rPr lang="en-US" sz="2600" err="1">
                <a:solidFill>
                  <a:schemeClr val="tx1"/>
                </a:solidFill>
              </a:rPr>
              <a:t>jeugdwerk</a:t>
            </a:r>
            <a:r>
              <a:rPr lang="en-US" sz="2600">
                <a:solidFill>
                  <a:schemeClr val="tx1"/>
                </a:solidFill>
              </a:rPr>
              <a:t>’ </a:t>
            </a:r>
            <a:r>
              <a:rPr lang="en-US" sz="2600" err="1">
                <a:solidFill>
                  <a:schemeClr val="tx1"/>
                </a:solidFill>
              </a:rPr>
              <a:t>downloaden</a:t>
            </a:r>
            <a:r>
              <a:rPr lang="en-US" sz="2600">
                <a:solidFill>
                  <a:schemeClr val="tx1"/>
                </a:solidFill>
              </a:rPr>
              <a:t>.</a:t>
            </a:r>
            <a:endParaRPr lang="en-BE" sz="2600">
              <a:solidFill>
                <a:schemeClr val="tx1"/>
              </a:solidFill>
            </a:endParaRPr>
          </a:p>
        </p:txBody>
      </p:sp>
      <p:sp>
        <p:nvSpPr>
          <p:cNvPr id="21" name="Tekstvak 38">
            <a:extLst>
              <a:ext uri="{FF2B5EF4-FFF2-40B4-BE49-F238E27FC236}">
                <a16:creationId xmlns:a16="http://schemas.microsoft.com/office/drawing/2014/main" id="{F268D5F8-A920-2D13-28FD-1D92279EA456}"/>
              </a:ext>
            </a:extLst>
          </p:cNvPr>
          <p:cNvSpPr txBox="1"/>
          <p:nvPr/>
        </p:nvSpPr>
        <p:spPr>
          <a:xfrm>
            <a:off x="4314039" y="4254463"/>
            <a:ext cx="7508940" cy="892552"/>
          </a:xfrm>
          <a:prstGeom prst="rect">
            <a:avLst/>
          </a:prstGeom>
          <a:noFill/>
        </p:spPr>
        <p:txBody>
          <a:bodyPr wrap="square" lIns="91440" tIns="45720" rIns="91440" bIns="45720" rtlCol="0" anchor="t">
            <a:spAutoFit/>
          </a:bodyPr>
          <a:lstStyle/>
          <a:p>
            <a:pPr>
              <a:defRPr/>
            </a:pPr>
            <a:r>
              <a:rPr lang="nl-NL" sz="2600">
                <a:solidFill>
                  <a:srgbClr val="3C3D3C"/>
                </a:solidFill>
              </a:rPr>
              <a:t>Lien kan via het tabblad </a:t>
            </a:r>
            <a:r>
              <a:rPr lang="nl-NL" sz="2600" b="1">
                <a:solidFill>
                  <a:srgbClr val="3C3D3C"/>
                </a:solidFill>
              </a:rPr>
              <a:t>Attesten en vergunningen </a:t>
            </a:r>
            <a:r>
              <a:rPr lang="nl-NL" sz="2600">
                <a:solidFill>
                  <a:srgbClr val="3C3D3C"/>
                </a:solidFill>
              </a:rPr>
              <a:t>haar attest ‘animator in het jeugdwerk’ downloaden.</a:t>
            </a:r>
            <a:endParaRPr kumimoji="0" lang="nl-BE" sz="2600" b="0" i="0" u="none" strike="noStrike" kern="1200" cap="none" spc="0" normalizeH="0" baseline="0" noProof="0">
              <a:ln>
                <a:noFill/>
              </a:ln>
              <a:solidFill>
                <a:srgbClr val="3C3D3C"/>
              </a:solidFill>
              <a:effectLst/>
              <a:uLnTx/>
              <a:uFillTx/>
              <a:latin typeface="Flanders Art Sans Light"/>
              <a:ea typeface="+mn-ea"/>
              <a:cs typeface="+mn-cs"/>
            </a:endParaRPr>
          </a:p>
        </p:txBody>
      </p:sp>
      <p:sp>
        <p:nvSpPr>
          <p:cNvPr id="22" name="Google Shape;2737;p72">
            <a:extLst>
              <a:ext uri="{FF2B5EF4-FFF2-40B4-BE49-F238E27FC236}">
                <a16:creationId xmlns:a16="http://schemas.microsoft.com/office/drawing/2014/main" id="{E0C65FB0-77DA-72BC-F2A9-D757BB10049B}"/>
              </a:ext>
            </a:extLst>
          </p:cNvPr>
          <p:cNvSpPr/>
          <p:nvPr/>
        </p:nvSpPr>
        <p:spPr>
          <a:xfrm rot="5400000">
            <a:off x="7701328" y="2887014"/>
            <a:ext cx="343018" cy="467910"/>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2B979D"/>
          </a:solidFill>
          <a:ln w="19050" cap="flat" cmpd="sng">
            <a:solidFill>
              <a:srgbClr val="2B979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737;p72">
            <a:extLst>
              <a:ext uri="{FF2B5EF4-FFF2-40B4-BE49-F238E27FC236}">
                <a16:creationId xmlns:a16="http://schemas.microsoft.com/office/drawing/2014/main" id="{3908CAE1-4F91-78BB-D9F6-9106A366D0AF}"/>
              </a:ext>
            </a:extLst>
          </p:cNvPr>
          <p:cNvSpPr/>
          <p:nvPr/>
        </p:nvSpPr>
        <p:spPr>
          <a:xfrm rot="5400000">
            <a:off x="7701328" y="3298861"/>
            <a:ext cx="343018" cy="467910"/>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2B979D"/>
          </a:solidFill>
          <a:ln w="19050" cap="flat" cmpd="sng">
            <a:solidFill>
              <a:srgbClr val="2B979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737;p72">
            <a:extLst>
              <a:ext uri="{FF2B5EF4-FFF2-40B4-BE49-F238E27FC236}">
                <a16:creationId xmlns:a16="http://schemas.microsoft.com/office/drawing/2014/main" id="{EE8A287A-3CC4-44D6-BCF2-AE26DFCB658F}"/>
              </a:ext>
            </a:extLst>
          </p:cNvPr>
          <p:cNvSpPr/>
          <p:nvPr/>
        </p:nvSpPr>
        <p:spPr>
          <a:xfrm rot="5400000">
            <a:off x="7701328" y="3725387"/>
            <a:ext cx="343018" cy="467910"/>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2B979D"/>
          </a:solidFill>
          <a:ln w="19050" cap="flat" cmpd="sng">
            <a:solidFill>
              <a:srgbClr val="2B979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 name="Slide Number Placeholder 2">
            <a:extLst>
              <a:ext uri="{FF2B5EF4-FFF2-40B4-BE49-F238E27FC236}">
                <a16:creationId xmlns:a16="http://schemas.microsoft.com/office/drawing/2014/main" id="{009AD7CB-30DD-E0E4-C00C-BF765BBBD9D8}"/>
              </a:ext>
            </a:extLst>
          </p:cNvPr>
          <p:cNvSpPr>
            <a:spLocks noGrp="1"/>
          </p:cNvSpPr>
          <p:nvPr>
            <p:ph type="sldNum" sz="quarter" idx="11"/>
          </p:nvPr>
        </p:nvSpPr>
        <p:spPr/>
        <p:txBody>
          <a:bodyPr/>
          <a:lstStyle/>
          <a:p>
            <a:fld id="{1EABE038-A425-4CC0-917A-1DC3ED725B2E}" type="slidenum">
              <a:rPr lang="nl-BE" smtClean="0"/>
              <a:pPr/>
              <a:t>113</a:t>
            </a:fld>
            <a:endParaRPr lang="nl-BE"/>
          </a:p>
        </p:txBody>
      </p:sp>
      <p:pic>
        <p:nvPicPr>
          <p:cNvPr id="4" name="Graphic 3">
            <a:extLst>
              <a:ext uri="{FF2B5EF4-FFF2-40B4-BE49-F238E27FC236}">
                <a16:creationId xmlns:a16="http://schemas.microsoft.com/office/drawing/2014/main" id="{B971012A-F164-9A89-2675-24542530839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666778" y="1075590"/>
            <a:ext cx="1457325" cy="1457325"/>
          </a:xfrm>
          <a:prstGeom prst="rect">
            <a:avLst/>
          </a:prstGeom>
        </p:spPr>
      </p:pic>
    </p:spTree>
    <p:extLst>
      <p:ext uri="{BB962C8B-B14F-4D97-AF65-F5344CB8AC3E}">
        <p14:creationId xmlns:p14="http://schemas.microsoft.com/office/powerpoint/2010/main" val="32320914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el 36">
            <a:extLst>
              <a:ext uri="{FF2B5EF4-FFF2-40B4-BE49-F238E27FC236}">
                <a16:creationId xmlns:a16="http://schemas.microsoft.com/office/drawing/2014/main" id="{E76210AA-06D2-4C8B-B2F7-8AB8C9BEA73C}"/>
              </a:ext>
            </a:extLst>
          </p:cNvPr>
          <p:cNvSpPr>
            <a:spLocks noGrp="1"/>
          </p:cNvSpPr>
          <p:nvPr>
            <p:ph type="title" idx="4294967295"/>
          </p:nvPr>
        </p:nvSpPr>
        <p:spPr>
          <a:xfrm>
            <a:off x="415413" y="288346"/>
            <a:ext cx="10515600" cy="703263"/>
          </a:xfrm>
        </p:spPr>
        <p:txBody>
          <a:bodyPr/>
          <a:lstStyle/>
          <a:p>
            <a:r>
              <a:rPr lang="nl-NL" b="0"/>
              <a:t>Case 3 – Jongere Lien B. </a:t>
            </a:r>
            <a:endParaRPr lang="nl-BE" b="0"/>
          </a:p>
        </p:txBody>
      </p:sp>
      <p:pic>
        <p:nvPicPr>
          <p:cNvPr id="7" name="Afbeelding 6">
            <a:extLst>
              <a:ext uri="{FF2B5EF4-FFF2-40B4-BE49-F238E27FC236}">
                <a16:creationId xmlns:a16="http://schemas.microsoft.com/office/drawing/2014/main" id="{4C6E1DAF-80B1-40C6-A1C9-EC866D3CEC5F}"/>
              </a:ext>
            </a:extLst>
          </p:cNvPr>
          <p:cNvPicPr>
            <a:picLocks noChangeAspect="1"/>
          </p:cNvPicPr>
          <p:nvPr/>
        </p:nvPicPr>
        <p:blipFill rotWithShape="1">
          <a:blip r:embed="rId3"/>
          <a:srcRect b="44430"/>
          <a:stretch/>
        </p:blipFill>
        <p:spPr>
          <a:xfrm>
            <a:off x="412956" y="1006058"/>
            <a:ext cx="11591506" cy="3169710"/>
          </a:xfrm>
          <a:prstGeom prst="rect">
            <a:avLst/>
          </a:prstGeom>
        </p:spPr>
      </p:pic>
      <p:pic>
        <p:nvPicPr>
          <p:cNvPr id="6" name="Afbeelding 5">
            <a:extLst>
              <a:ext uri="{FF2B5EF4-FFF2-40B4-BE49-F238E27FC236}">
                <a16:creationId xmlns:a16="http://schemas.microsoft.com/office/drawing/2014/main" id="{A38A5AAA-03C3-450C-889A-D61F4D4CFB10}"/>
              </a:ext>
            </a:extLst>
          </p:cNvPr>
          <p:cNvPicPr>
            <a:picLocks noChangeAspect="1"/>
          </p:cNvPicPr>
          <p:nvPr/>
        </p:nvPicPr>
        <p:blipFill>
          <a:blip r:embed="rId4"/>
          <a:stretch>
            <a:fillRect/>
          </a:stretch>
        </p:blipFill>
        <p:spPr>
          <a:xfrm>
            <a:off x="9798755" y="1024180"/>
            <a:ext cx="1117600" cy="254304"/>
          </a:xfrm>
          <a:prstGeom prst="rect">
            <a:avLst/>
          </a:prstGeom>
        </p:spPr>
      </p:pic>
      <p:pic>
        <p:nvPicPr>
          <p:cNvPr id="11" name="Afbeelding 10">
            <a:extLst>
              <a:ext uri="{FF2B5EF4-FFF2-40B4-BE49-F238E27FC236}">
                <a16:creationId xmlns:a16="http://schemas.microsoft.com/office/drawing/2014/main" id="{D43EEB5D-AD26-45F3-A300-D0819A2F007D}"/>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3051880" y="1632833"/>
            <a:ext cx="1723320" cy="415766"/>
          </a:xfrm>
          <a:prstGeom prst="rect">
            <a:avLst/>
          </a:prstGeom>
        </p:spPr>
      </p:pic>
      <p:sp>
        <p:nvSpPr>
          <p:cNvPr id="13" name="Rectangle 12">
            <a:extLst>
              <a:ext uri="{FF2B5EF4-FFF2-40B4-BE49-F238E27FC236}">
                <a16:creationId xmlns:a16="http://schemas.microsoft.com/office/drawing/2014/main" id="{6E0B164B-ED0C-4444-F50D-A32E4E942CFE}"/>
              </a:ext>
            </a:extLst>
          </p:cNvPr>
          <p:cNvSpPr/>
          <p:nvPr/>
        </p:nvSpPr>
        <p:spPr>
          <a:xfrm>
            <a:off x="9705975" y="1046641"/>
            <a:ext cx="330413" cy="20479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b="1">
              <a:solidFill>
                <a:schemeClr val="tx1"/>
              </a:solidFill>
              <a:latin typeface="+mj-lt"/>
            </a:endParaRPr>
          </a:p>
        </p:txBody>
      </p:sp>
      <p:pic>
        <p:nvPicPr>
          <p:cNvPr id="19" name="Afbeelding 18">
            <a:extLst>
              <a:ext uri="{FF2B5EF4-FFF2-40B4-BE49-F238E27FC236}">
                <a16:creationId xmlns:a16="http://schemas.microsoft.com/office/drawing/2014/main" id="{43A8D95B-1822-4B66-BB92-D2A9DEA7A219}"/>
              </a:ext>
            </a:extLst>
          </p:cNvPr>
          <p:cNvPicPr>
            <a:picLocks noChangeAspect="1"/>
          </p:cNvPicPr>
          <p:nvPr/>
        </p:nvPicPr>
        <p:blipFill>
          <a:blip r:embed="rId6"/>
          <a:stretch>
            <a:fillRect/>
          </a:stretch>
        </p:blipFill>
        <p:spPr>
          <a:xfrm>
            <a:off x="3675767" y="1529820"/>
            <a:ext cx="1476375" cy="276225"/>
          </a:xfrm>
          <a:prstGeom prst="rect">
            <a:avLst/>
          </a:prstGeom>
        </p:spPr>
      </p:pic>
      <p:sp>
        <p:nvSpPr>
          <p:cNvPr id="3" name="Rectangle 2">
            <a:extLst>
              <a:ext uri="{FF2B5EF4-FFF2-40B4-BE49-F238E27FC236}">
                <a16:creationId xmlns:a16="http://schemas.microsoft.com/office/drawing/2014/main" id="{73EF0298-67E6-918F-DACD-0D60E4CE9E1C}"/>
              </a:ext>
            </a:extLst>
          </p:cNvPr>
          <p:cNvSpPr/>
          <p:nvPr/>
        </p:nvSpPr>
        <p:spPr>
          <a:xfrm>
            <a:off x="2229958" y="1529820"/>
            <a:ext cx="821922" cy="69910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b="1">
              <a:solidFill>
                <a:schemeClr val="tx1"/>
              </a:solidFill>
              <a:latin typeface="+mj-lt"/>
            </a:endParaRPr>
          </a:p>
        </p:txBody>
      </p:sp>
      <p:sp>
        <p:nvSpPr>
          <p:cNvPr id="4" name="Rectangle 3">
            <a:extLst>
              <a:ext uri="{FF2B5EF4-FFF2-40B4-BE49-F238E27FC236}">
                <a16:creationId xmlns:a16="http://schemas.microsoft.com/office/drawing/2014/main" id="{F83AAA9F-29F0-8E88-D018-4FBF103A5AD4}"/>
              </a:ext>
            </a:extLst>
          </p:cNvPr>
          <p:cNvSpPr/>
          <p:nvPr/>
        </p:nvSpPr>
        <p:spPr>
          <a:xfrm>
            <a:off x="2975680" y="1636587"/>
            <a:ext cx="1110545" cy="17321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nl-BE">
                <a:solidFill>
                  <a:schemeClr val="tx1"/>
                </a:solidFill>
                <a:latin typeface="+mj-lt"/>
              </a:rPr>
              <a:t>Lien B.</a:t>
            </a:r>
          </a:p>
        </p:txBody>
      </p:sp>
      <p:sp>
        <p:nvSpPr>
          <p:cNvPr id="5" name="Rectangle 4">
            <a:extLst>
              <a:ext uri="{FF2B5EF4-FFF2-40B4-BE49-F238E27FC236}">
                <a16:creationId xmlns:a16="http://schemas.microsoft.com/office/drawing/2014/main" id="{A816DAFD-59E3-7842-C441-F47488D6737E}"/>
              </a:ext>
            </a:extLst>
          </p:cNvPr>
          <p:cNvSpPr/>
          <p:nvPr/>
        </p:nvSpPr>
        <p:spPr>
          <a:xfrm>
            <a:off x="9966433" y="1055866"/>
            <a:ext cx="577356" cy="10316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nl-BE" sz="800">
                <a:solidFill>
                  <a:schemeClr val="tx1"/>
                </a:solidFill>
                <a:latin typeface="+mj-lt"/>
              </a:rPr>
              <a:t>LIEN B.</a:t>
            </a:r>
          </a:p>
        </p:txBody>
      </p:sp>
      <p:pic>
        <p:nvPicPr>
          <p:cNvPr id="16" name="Picture 15">
            <a:extLst>
              <a:ext uri="{FF2B5EF4-FFF2-40B4-BE49-F238E27FC236}">
                <a16:creationId xmlns:a16="http://schemas.microsoft.com/office/drawing/2014/main" id="{46C6A74B-DA3A-6F9C-7166-D941526114C7}"/>
              </a:ext>
            </a:extLst>
          </p:cNvPr>
          <p:cNvPicPr>
            <a:picLocks noChangeAspect="1"/>
          </p:cNvPicPr>
          <p:nvPr/>
        </p:nvPicPr>
        <p:blipFill>
          <a:blip r:embed="rId7"/>
          <a:stretch>
            <a:fillRect/>
          </a:stretch>
        </p:blipFill>
        <p:spPr>
          <a:xfrm>
            <a:off x="2229958" y="2124371"/>
            <a:ext cx="6541120" cy="447906"/>
          </a:xfrm>
          <a:prstGeom prst="rect">
            <a:avLst/>
          </a:prstGeom>
        </p:spPr>
      </p:pic>
      <p:pic>
        <p:nvPicPr>
          <p:cNvPr id="18" name="Picture 17">
            <a:extLst>
              <a:ext uri="{FF2B5EF4-FFF2-40B4-BE49-F238E27FC236}">
                <a16:creationId xmlns:a16="http://schemas.microsoft.com/office/drawing/2014/main" id="{13BF1D45-65F7-D35A-6C97-96DE362A82DF}"/>
              </a:ext>
            </a:extLst>
          </p:cNvPr>
          <p:cNvPicPr>
            <a:picLocks noChangeAspect="1"/>
          </p:cNvPicPr>
          <p:nvPr/>
        </p:nvPicPr>
        <p:blipFill rotWithShape="1">
          <a:blip r:embed="rId8" cstate="screen">
            <a:extLst>
              <a:ext uri="{28A0092B-C50C-407E-A947-70E740481C1C}">
                <a14:useLocalDpi xmlns:a14="http://schemas.microsoft.com/office/drawing/2010/main"/>
              </a:ext>
            </a:extLst>
          </a:blip>
          <a:srcRect r="2449" b="64503"/>
          <a:stretch/>
        </p:blipFill>
        <p:spPr>
          <a:xfrm>
            <a:off x="9817917" y="1046641"/>
            <a:ext cx="218471" cy="204794"/>
          </a:xfrm>
          <a:prstGeom prst="rect">
            <a:avLst/>
          </a:prstGeom>
        </p:spPr>
      </p:pic>
      <p:sp>
        <p:nvSpPr>
          <p:cNvPr id="2" name="Slide Number Placeholder 1">
            <a:extLst>
              <a:ext uri="{FF2B5EF4-FFF2-40B4-BE49-F238E27FC236}">
                <a16:creationId xmlns:a16="http://schemas.microsoft.com/office/drawing/2014/main" id="{02CDF3C7-DAE5-833B-41FD-6C6CB7B07452}"/>
              </a:ext>
            </a:extLst>
          </p:cNvPr>
          <p:cNvSpPr>
            <a:spLocks noGrp="1"/>
          </p:cNvSpPr>
          <p:nvPr>
            <p:ph type="sldNum" sz="quarter" idx="11"/>
          </p:nvPr>
        </p:nvSpPr>
        <p:spPr/>
        <p:txBody>
          <a:bodyPr/>
          <a:lstStyle/>
          <a:p>
            <a:fld id="{1EABE038-A425-4CC0-917A-1DC3ED725B2E}" type="slidenum">
              <a:rPr lang="nl-BE" smtClean="0"/>
              <a:pPr/>
              <a:t>114</a:t>
            </a:fld>
            <a:endParaRPr lang="nl-BE"/>
          </a:p>
        </p:txBody>
      </p:sp>
      <p:pic>
        <p:nvPicPr>
          <p:cNvPr id="10" name="Picture 9">
            <a:extLst>
              <a:ext uri="{FF2B5EF4-FFF2-40B4-BE49-F238E27FC236}">
                <a16:creationId xmlns:a16="http://schemas.microsoft.com/office/drawing/2014/main" id="{C60D5210-E6AF-CD3C-E255-CBAB759FA4D4}"/>
              </a:ext>
            </a:extLst>
          </p:cNvPr>
          <p:cNvPicPr>
            <a:picLocks noChangeAspect="1"/>
          </p:cNvPicPr>
          <p:nvPr/>
        </p:nvPicPr>
        <p:blipFill>
          <a:blip r:embed="rId9"/>
          <a:stretch>
            <a:fillRect/>
          </a:stretch>
        </p:blipFill>
        <p:spPr>
          <a:xfrm>
            <a:off x="2229958" y="2113724"/>
            <a:ext cx="7116713" cy="544973"/>
          </a:xfrm>
          <a:prstGeom prst="rect">
            <a:avLst/>
          </a:prstGeom>
        </p:spPr>
      </p:pic>
      <p:sp>
        <p:nvSpPr>
          <p:cNvPr id="17" name="Rectangle 16">
            <a:extLst>
              <a:ext uri="{FF2B5EF4-FFF2-40B4-BE49-F238E27FC236}">
                <a16:creationId xmlns:a16="http://schemas.microsoft.com/office/drawing/2014/main" id="{748F616D-5F22-06F5-A5A4-AF28F7E2064D}"/>
              </a:ext>
            </a:extLst>
          </p:cNvPr>
          <p:cNvSpPr/>
          <p:nvPr/>
        </p:nvSpPr>
        <p:spPr>
          <a:xfrm>
            <a:off x="7266960" y="2113722"/>
            <a:ext cx="1028700" cy="447906"/>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pic>
        <p:nvPicPr>
          <p:cNvPr id="15" name="Graphic 14" descr="Cursor with solid fill">
            <a:extLst>
              <a:ext uri="{FF2B5EF4-FFF2-40B4-BE49-F238E27FC236}">
                <a16:creationId xmlns:a16="http://schemas.microsoft.com/office/drawing/2014/main" id="{599501D5-72E2-15E9-2420-D8F974C74BF4}"/>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7852402" y="2422276"/>
            <a:ext cx="365125" cy="365125"/>
          </a:xfrm>
          <a:prstGeom prst="rect">
            <a:avLst/>
          </a:prstGeom>
        </p:spPr>
      </p:pic>
      <p:pic>
        <p:nvPicPr>
          <p:cNvPr id="20" name="Graphic 19" descr="Cursor with solid fill">
            <a:extLst>
              <a:ext uri="{FF2B5EF4-FFF2-40B4-BE49-F238E27FC236}">
                <a16:creationId xmlns:a16="http://schemas.microsoft.com/office/drawing/2014/main" id="{B54B6010-70C0-BA07-6951-C59E7738F94D}"/>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7266960" y="5238895"/>
            <a:ext cx="365125" cy="365125"/>
          </a:xfrm>
          <a:prstGeom prst="rect">
            <a:avLst/>
          </a:prstGeom>
        </p:spPr>
      </p:pic>
      <p:pic>
        <p:nvPicPr>
          <p:cNvPr id="21" name="Graphic 20">
            <a:extLst>
              <a:ext uri="{FF2B5EF4-FFF2-40B4-BE49-F238E27FC236}">
                <a16:creationId xmlns:a16="http://schemas.microsoft.com/office/drawing/2014/main" id="{98B9B87D-8A5C-02E3-9608-64F1E3C13A98}"/>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967901" y="1187344"/>
            <a:ext cx="1164542" cy="1164542"/>
          </a:xfrm>
          <a:prstGeom prst="rect">
            <a:avLst/>
          </a:prstGeom>
        </p:spPr>
      </p:pic>
      <p:pic>
        <p:nvPicPr>
          <p:cNvPr id="22" name="Graphic 21">
            <a:extLst>
              <a:ext uri="{FF2B5EF4-FFF2-40B4-BE49-F238E27FC236}">
                <a16:creationId xmlns:a16="http://schemas.microsoft.com/office/drawing/2014/main" id="{6DDD871A-8A2A-0896-EB85-4C398E96B78D}"/>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9402639" y="807395"/>
            <a:ext cx="703263" cy="703263"/>
          </a:xfrm>
          <a:prstGeom prst="rect">
            <a:avLst/>
          </a:prstGeom>
        </p:spPr>
      </p:pic>
      <p:pic>
        <p:nvPicPr>
          <p:cNvPr id="24" name="Afbeelding 23">
            <a:extLst>
              <a:ext uri="{FF2B5EF4-FFF2-40B4-BE49-F238E27FC236}">
                <a16:creationId xmlns:a16="http://schemas.microsoft.com/office/drawing/2014/main" id="{A7035118-0211-8497-AF37-037845A68611}"/>
              </a:ext>
            </a:extLst>
          </p:cNvPr>
          <p:cNvPicPr>
            <a:picLocks noChangeAspect="1"/>
          </p:cNvPicPr>
          <p:nvPr/>
        </p:nvPicPr>
        <p:blipFill rotWithShape="1">
          <a:blip r:embed="rId14"/>
          <a:srcRect b="2103"/>
          <a:stretch/>
        </p:blipFill>
        <p:spPr>
          <a:xfrm>
            <a:off x="2432998" y="4144032"/>
            <a:ext cx="5621504" cy="2737701"/>
          </a:xfrm>
          <a:prstGeom prst="rect">
            <a:avLst/>
          </a:prstGeom>
        </p:spPr>
      </p:pic>
      <p:sp>
        <p:nvSpPr>
          <p:cNvPr id="25" name="Rectangle 7">
            <a:extLst>
              <a:ext uri="{FF2B5EF4-FFF2-40B4-BE49-F238E27FC236}">
                <a16:creationId xmlns:a16="http://schemas.microsoft.com/office/drawing/2014/main" id="{F6E67CB6-450E-2618-C1A0-25DEF0435562}"/>
              </a:ext>
            </a:extLst>
          </p:cNvPr>
          <p:cNvSpPr/>
          <p:nvPr/>
        </p:nvSpPr>
        <p:spPr>
          <a:xfrm>
            <a:off x="6185561" y="4777738"/>
            <a:ext cx="1317964" cy="365126"/>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26" name="Pijl: rechts 25">
            <a:extLst>
              <a:ext uri="{FF2B5EF4-FFF2-40B4-BE49-F238E27FC236}">
                <a16:creationId xmlns:a16="http://schemas.microsoft.com/office/drawing/2014/main" id="{2E900ECB-3277-18BD-4691-48789E6A059B}"/>
              </a:ext>
            </a:extLst>
          </p:cNvPr>
          <p:cNvSpPr/>
          <p:nvPr/>
        </p:nvSpPr>
        <p:spPr>
          <a:xfrm>
            <a:off x="5313062" y="4776757"/>
            <a:ext cx="825910" cy="365125"/>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BE" sz="1800" b="1" i="0" u="none" strike="noStrike" kern="1200" cap="none" spc="0" normalizeH="0" baseline="0" noProof="0">
              <a:ln>
                <a:noFill/>
              </a:ln>
              <a:solidFill>
                <a:srgbClr val="3C3D3C"/>
              </a:solidFill>
              <a:effectLst/>
              <a:uLnTx/>
              <a:uFillTx/>
              <a:latin typeface="Flanders Art Sans"/>
              <a:ea typeface="+mn-ea"/>
              <a:cs typeface="+mn-cs"/>
            </a:endParaRPr>
          </a:p>
        </p:txBody>
      </p:sp>
      <p:pic>
        <p:nvPicPr>
          <p:cNvPr id="27" name="Graphic 26" descr="Cursor with solid fill">
            <a:extLst>
              <a:ext uri="{FF2B5EF4-FFF2-40B4-BE49-F238E27FC236}">
                <a16:creationId xmlns:a16="http://schemas.microsoft.com/office/drawing/2014/main" id="{19C68CA1-A4D7-EA8F-DF6D-8D9C07E4295A}"/>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7266519" y="5040553"/>
            <a:ext cx="365125" cy="365125"/>
          </a:xfrm>
          <a:prstGeom prst="rect">
            <a:avLst/>
          </a:prstGeom>
        </p:spPr>
      </p:pic>
    </p:spTree>
    <p:extLst>
      <p:ext uri="{BB962C8B-B14F-4D97-AF65-F5344CB8AC3E}">
        <p14:creationId xmlns:p14="http://schemas.microsoft.com/office/powerpoint/2010/main" val="41636419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ep 1">
            <a:extLst>
              <a:ext uri="{FF2B5EF4-FFF2-40B4-BE49-F238E27FC236}">
                <a16:creationId xmlns:a16="http://schemas.microsoft.com/office/drawing/2014/main" id="{5E56D7FE-F1F9-4BFE-B775-5C60F47D43F7}"/>
              </a:ext>
            </a:extLst>
          </p:cNvPr>
          <p:cNvGrpSpPr/>
          <p:nvPr/>
        </p:nvGrpSpPr>
        <p:grpSpPr>
          <a:xfrm>
            <a:off x="438446" y="653598"/>
            <a:ext cx="11315107" cy="6204402"/>
            <a:chOff x="438446" y="653598"/>
            <a:chExt cx="11315107" cy="6204402"/>
          </a:xfrm>
        </p:grpSpPr>
        <p:grpSp>
          <p:nvGrpSpPr>
            <p:cNvPr id="23" name="Groep 22">
              <a:extLst>
                <a:ext uri="{FF2B5EF4-FFF2-40B4-BE49-F238E27FC236}">
                  <a16:creationId xmlns:a16="http://schemas.microsoft.com/office/drawing/2014/main" id="{7B5A89E2-F0E2-4D8E-9EA1-F9B551CF9F9D}"/>
                </a:ext>
              </a:extLst>
            </p:cNvPr>
            <p:cNvGrpSpPr/>
            <p:nvPr/>
          </p:nvGrpSpPr>
          <p:grpSpPr>
            <a:xfrm>
              <a:off x="438446" y="653598"/>
              <a:ext cx="11315107" cy="6204402"/>
              <a:chOff x="438446" y="653598"/>
              <a:chExt cx="11315107" cy="6204402"/>
            </a:xfrm>
          </p:grpSpPr>
          <p:pic>
            <p:nvPicPr>
              <p:cNvPr id="4" name="Afbeelding 3">
                <a:extLst>
                  <a:ext uri="{FF2B5EF4-FFF2-40B4-BE49-F238E27FC236}">
                    <a16:creationId xmlns:a16="http://schemas.microsoft.com/office/drawing/2014/main" id="{FA402D7A-F379-4A19-BF3B-3E69EFFEADFC}"/>
                  </a:ext>
                </a:extLst>
              </p:cNvPr>
              <p:cNvPicPr>
                <a:picLocks noChangeAspect="1"/>
              </p:cNvPicPr>
              <p:nvPr/>
            </p:nvPicPr>
            <p:blipFill>
              <a:blip r:embed="rId3"/>
              <a:stretch>
                <a:fillRect/>
              </a:stretch>
            </p:blipFill>
            <p:spPr>
              <a:xfrm>
                <a:off x="438446" y="660883"/>
                <a:ext cx="11315107" cy="6197117"/>
              </a:xfrm>
              <a:prstGeom prst="rect">
                <a:avLst/>
              </a:prstGeom>
            </p:spPr>
          </p:pic>
          <p:pic>
            <p:nvPicPr>
              <p:cNvPr id="6" name="Afbeelding 5">
                <a:extLst>
                  <a:ext uri="{FF2B5EF4-FFF2-40B4-BE49-F238E27FC236}">
                    <a16:creationId xmlns:a16="http://schemas.microsoft.com/office/drawing/2014/main" id="{A38A5AAA-03C3-450C-889A-D61F4D4CFB10}"/>
                  </a:ext>
                </a:extLst>
              </p:cNvPr>
              <p:cNvPicPr>
                <a:picLocks noChangeAspect="1"/>
              </p:cNvPicPr>
              <p:nvPr/>
            </p:nvPicPr>
            <p:blipFill>
              <a:blip r:embed="rId4"/>
              <a:stretch>
                <a:fillRect/>
              </a:stretch>
            </p:blipFill>
            <p:spPr>
              <a:xfrm>
                <a:off x="9353653" y="653598"/>
                <a:ext cx="1200400" cy="273145"/>
              </a:xfrm>
              <a:prstGeom prst="rect">
                <a:avLst/>
              </a:prstGeom>
            </p:spPr>
          </p:pic>
          <p:pic>
            <p:nvPicPr>
              <p:cNvPr id="16" name="Afbeelding 15">
                <a:extLst>
                  <a:ext uri="{FF2B5EF4-FFF2-40B4-BE49-F238E27FC236}">
                    <a16:creationId xmlns:a16="http://schemas.microsoft.com/office/drawing/2014/main" id="{52CBBF59-01EC-410F-B740-A96E216F8E75}"/>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9359196" y="670122"/>
                <a:ext cx="240802" cy="260869"/>
              </a:xfrm>
              <a:prstGeom prst="rect">
                <a:avLst/>
              </a:prstGeom>
            </p:spPr>
          </p:pic>
        </p:grpSp>
        <p:sp>
          <p:nvSpPr>
            <p:cNvPr id="14" name="Rechthoek 13">
              <a:extLst>
                <a:ext uri="{FF2B5EF4-FFF2-40B4-BE49-F238E27FC236}">
                  <a16:creationId xmlns:a16="http://schemas.microsoft.com/office/drawing/2014/main" id="{37BB612C-A1F5-461F-AA0D-3B4A81DC3EEF}"/>
                </a:ext>
              </a:extLst>
            </p:cNvPr>
            <p:cNvSpPr/>
            <p:nvPr/>
          </p:nvSpPr>
          <p:spPr>
            <a:xfrm>
              <a:off x="7685574" y="2479174"/>
              <a:ext cx="1668079" cy="25350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BE" sz="1800" b="1" i="0" u="none" strike="noStrike" kern="1200" cap="none" spc="0" normalizeH="0" baseline="0" noProof="0">
                <a:ln>
                  <a:noFill/>
                </a:ln>
                <a:solidFill>
                  <a:srgbClr val="3C3D3C"/>
                </a:solidFill>
                <a:effectLst/>
                <a:uLnTx/>
                <a:uFillTx/>
                <a:latin typeface="Flanders Art Sans"/>
                <a:ea typeface="+mn-ea"/>
                <a:cs typeface="+mn-cs"/>
              </a:endParaRPr>
            </a:p>
          </p:txBody>
        </p:sp>
        <p:pic>
          <p:nvPicPr>
            <p:cNvPr id="13" name="Afbeelding 12">
              <a:extLst>
                <a:ext uri="{FF2B5EF4-FFF2-40B4-BE49-F238E27FC236}">
                  <a16:creationId xmlns:a16="http://schemas.microsoft.com/office/drawing/2014/main" id="{1C9EB763-8A59-41CD-8E55-41DC4EC7BB01}"/>
                </a:ext>
              </a:extLst>
            </p:cNvPr>
            <p:cNvPicPr>
              <a:picLocks noChangeAspect="1"/>
            </p:cNvPicPr>
            <p:nvPr/>
          </p:nvPicPr>
          <p:blipFill>
            <a:blip r:embed="rId6"/>
            <a:stretch>
              <a:fillRect/>
            </a:stretch>
          </p:blipFill>
          <p:spPr>
            <a:xfrm>
              <a:off x="7707221" y="1888765"/>
              <a:ext cx="1668079" cy="622647"/>
            </a:xfrm>
            <a:prstGeom prst="rect">
              <a:avLst/>
            </a:prstGeom>
          </p:spPr>
        </p:pic>
      </p:grpSp>
      <p:sp>
        <p:nvSpPr>
          <p:cNvPr id="9" name="Pijl: rechts 8">
            <a:extLst>
              <a:ext uri="{FF2B5EF4-FFF2-40B4-BE49-F238E27FC236}">
                <a16:creationId xmlns:a16="http://schemas.microsoft.com/office/drawing/2014/main" id="{9497C7A9-CC4F-4671-AEDA-EB7E1C2E6BF6}"/>
              </a:ext>
            </a:extLst>
          </p:cNvPr>
          <p:cNvSpPr/>
          <p:nvPr/>
        </p:nvSpPr>
        <p:spPr>
          <a:xfrm>
            <a:off x="571612" y="1544256"/>
            <a:ext cx="825910" cy="365125"/>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BE" sz="1800" b="1" i="0" u="none" strike="noStrike" kern="1200" cap="none" spc="0" normalizeH="0" baseline="0" noProof="0">
              <a:ln>
                <a:noFill/>
              </a:ln>
              <a:solidFill>
                <a:srgbClr val="3C3D3C"/>
              </a:solidFill>
              <a:effectLst/>
              <a:uLnTx/>
              <a:uFillTx/>
              <a:latin typeface="Flanders Art Sans"/>
              <a:ea typeface="+mn-ea"/>
              <a:cs typeface="+mn-cs"/>
            </a:endParaRPr>
          </a:p>
        </p:txBody>
      </p:sp>
      <p:sp>
        <p:nvSpPr>
          <p:cNvPr id="12" name="Titel 36">
            <a:extLst>
              <a:ext uri="{FF2B5EF4-FFF2-40B4-BE49-F238E27FC236}">
                <a16:creationId xmlns:a16="http://schemas.microsoft.com/office/drawing/2014/main" id="{5312B676-22AD-4321-9997-19C07DE10BA4}"/>
              </a:ext>
            </a:extLst>
          </p:cNvPr>
          <p:cNvSpPr>
            <a:spLocks noGrp="1"/>
          </p:cNvSpPr>
          <p:nvPr>
            <p:ph type="title" idx="4294967295"/>
          </p:nvPr>
        </p:nvSpPr>
        <p:spPr>
          <a:xfrm>
            <a:off x="438446" y="47675"/>
            <a:ext cx="10515600" cy="703263"/>
          </a:xfrm>
        </p:spPr>
        <p:txBody>
          <a:bodyPr/>
          <a:lstStyle/>
          <a:p>
            <a:r>
              <a:rPr lang="nl-NL" b="0"/>
              <a:t>Case 3 – Jongere Lien B. </a:t>
            </a:r>
            <a:endParaRPr lang="nl-BE" b="0"/>
          </a:p>
        </p:txBody>
      </p:sp>
      <p:pic>
        <p:nvPicPr>
          <p:cNvPr id="10" name="Picture 9">
            <a:extLst>
              <a:ext uri="{FF2B5EF4-FFF2-40B4-BE49-F238E27FC236}">
                <a16:creationId xmlns:a16="http://schemas.microsoft.com/office/drawing/2014/main" id="{AB1AE538-E106-5FE0-C893-EB0075237FA6}"/>
              </a:ext>
            </a:extLst>
          </p:cNvPr>
          <p:cNvPicPr>
            <a:picLocks noChangeAspect="1"/>
          </p:cNvPicPr>
          <p:nvPr/>
        </p:nvPicPr>
        <p:blipFill>
          <a:blip r:embed="rId7"/>
          <a:stretch>
            <a:fillRect/>
          </a:stretch>
        </p:blipFill>
        <p:spPr>
          <a:xfrm>
            <a:off x="9318973" y="588794"/>
            <a:ext cx="1496103" cy="418490"/>
          </a:xfrm>
          <a:prstGeom prst="rect">
            <a:avLst/>
          </a:prstGeom>
        </p:spPr>
      </p:pic>
      <p:grpSp>
        <p:nvGrpSpPr>
          <p:cNvPr id="5" name="Group 4">
            <a:extLst>
              <a:ext uri="{FF2B5EF4-FFF2-40B4-BE49-F238E27FC236}">
                <a16:creationId xmlns:a16="http://schemas.microsoft.com/office/drawing/2014/main" id="{FDF02C0E-428C-35ED-CD75-A73926947614}"/>
              </a:ext>
            </a:extLst>
          </p:cNvPr>
          <p:cNvGrpSpPr/>
          <p:nvPr/>
        </p:nvGrpSpPr>
        <p:grpSpPr>
          <a:xfrm>
            <a:off x="2944122" y="4958548"/>
            <a:ext cx="2281032" cy="579527"/>
            <a:chOff x="4535733" y="3430317"/>
            <a:chExt cx="2281032" cy="579527"/>
          </a:xfrm>
        </p:grpSpPr>
        <p:sp>
          <p:nvSpPr>
            <p:cNvPr id="8" name="Flowchart: Process 7">
              <a:extLst>
                <a:ext uri="{FF2B5EF4-FFF2-40B4-BE49-F238E27FC236}">
                  <a16:creationId xmlns:a16="http://schemas.microsoft.com/office/drawing/2014/main" id="{245E1908-A234-62DF-6B5A-56934A724F50}"/>
                </a:ext>
              </a:extLst>
            </p:cNvPr>
            <p:cNvSpPr/>
            <p:nvPr/>
          </p:nvSpPr>
          <p:spPr>
            <a:xfrm>
              <a:off x="4705468" y="3496624"/>
              <a:ext cx="2103564" cy="487401"/>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11" name="Isosceles Triangle 10">
              <a:extLst>
                <a:ext uri="{FF2B5EF4-FFF2-40B4-BE49-F238E27FC236}">
                  <a16:creationId xmlns:a16="http://schemas.microsoft.com/office/drawing/2014/main" id="{448D83E5-4E8A-240B-F87E-B5C1CE7C0C14}"/>
                </a:ext>
              </a:extLst>
            </p:cNvPr>
            <p:cNvSpPr/>
            <p:nvPr/>
          </p:nvSpPr>
          <p:spPr>
            <a:xfrm rot="16200000">
              <a:off x="4505133" y="3767211"/>
              <a:ext cx="223200" cy="162000"/>
            </a:xfrm>
            <a:prstGeom prst="triangle">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15" name="TextBox 14">
              <a:extLst>
                <a:ext uri="{FF2B5EF4-FFF2-40B4-BE49-F238E27FC236}">
                  <a16:creationId xmlns:a16="http://schemas.microsoft.com/office/drawing/2014/main" id="{D2C635B1-56EA-A01A-96D9-51120EBCADD6}"/>
                </a:ext>
              </a:extLst>
            </p:cNvPr>
            <p:cNvSpPr txBox="1"/>
            <p:nvPr/>
          </p:nvSpPr>
          <p:spPr>
            <a:xfrm>
              <a:off x="4705466" y="3548179"/>
              <a:ext cx="2030053" cy="461665"/>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l-NL" sz="1200" i="0" u="none" strike="noStrike" kern="1200" cap="none" spc="0" normalizeH="0" baseline="0" noProof="0">
                  <a:ln>
                    <a:noFill/>
                  </a:ln>
                  <a:solidFill>
                    <a:srgbClr val="3C3D3C"/>
                  </a:solidFill>
                  <a:effectLst/>
                  <a:uLnTx/>
                  <a:uFillTx/>
                  <a:latin typeface="Flanders Art Sans"/>
                  <a:ea typeface="+mn-ea"/>
                  <a:cs typeface="+mn-cs"/>
                </a:rPr>
                <a:t>Attest kan ineens gedownload worden</a:t>
              </a:r>
            </a:p>
          </p:txBody>
        </p:sp>
        <p:sp>
          <p:nvSpPr>
            <p:cNvPr id="19" name="Flowchart: Process 18">
              <a:extLst>
                <a:ext uri="{FF2B5EF4-FFF2-40B4-BE49-F238E27FC236}">
                  <a16:creationId xmlns:a16="http://schemas.microsoft.com/office/drawing/2014/main" id="{BBE3D12E-8E4F-A699-BD7C-BFC31CBACDFE}"/>
                </a:ext>
              </a:extLst>
            </p:cNvPr>
            <p:cNvSpPr/>
            <p:nvPr/>
          </p:nvSpPr>
          <p:spPr>
            <a:xfrm>
              <a:off x="4705469" y="3430317"/>
              <a:ext cx="2111296" cy="108000"/>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grpSp>
      <p:grpSp>
        <p:nvGrpSpPr>
          <p:cNvPr id="26" name="Group 25">
            <a:extLst>
              <a:ext uri="{FF2B5EF4-FFF2-40B4-BE49-F238E27FC236}">
                <a16:creationId xmlns:a16="http://schemas.microsoft.com/office/drawing/2014/main" id="{503AAC06-B73C-FD19-0CFD-72A7B9A69E1E}"/>
              </a:ext>
            </a:extLst>
          </p:cNvPr>
          <p:cNvGrpSpPr/>
          <p:nvPr/>
        </p:nvGrpSpPr>
        <p:grpSpPr>
          <a:xfrm>
            <a:off x="4210128" y="1549711"/>
            <a:ext cx="2111299" cy="726834"/>
            <a:chOff x="4705466" y="3430317"/>
            <a:chExt cx="2111299" cy="726834"/>
          </a:xfrm>
        </p:grpSpPr>
        <p:sp>
          <p:nvSpPr>
            <p:cNvPr id="27" name="Flowchart: Process 26">
              <a:extLst>
                <a:ext uri="{FF2B5EF4-FFF2-40B4-BE49-F238E27FC236}">
                  <a16:creationId xmlns:a16="http://schemas.microsoft.com/office/drawing/2014/main" id="{179153FA-052E-95CA-C544-9063DBF975FD}"/>
                </a:ext>
              </a:extLst>
            </p:cNvPr>
            <p:cNvSpPr/>
            <p:nvPr/>
          </p:nvSpPr>
          <p:spPr>
            <a:xfrm>
              <a:off x="4705468" y="3496624"/>
              <a:ext cx="2103564" cy="487401"/>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Calibri"/>
              </a:endParaRPr>
            </a:p>
          </p:txBody>
        </p:sp>
        <p:sp>
          <p:nvSpPr>
            <p:cNvPr id="28" name="Isosceles Triangle 27">
              <a:extLst>
                <a:ext uri="{FF2B5EF4-FFF2-40B4-BE49-F238E27FC236}">
                  <a16:creationId xmlns:a16="http://schemas.microsoft.com/office/drawing/2014/main" id="{FD01211D-C438-A26E-70CE-431242E6B60A}"/>
                </a:ext>
              </a:extLst>
            </p:cNvPr>
            <p:cNvSpPr/>
            <p:nvPr/>
          </p:nvSpPr>
          <p:spPr>
            <a:xfrm rot="10800000">
              <a:off x="5601106" y="3995151"/>
              <a:ext cx="223200" cy="162000"/>
            </a:xfrm>
            <a:prstGeom prst="triangle">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Calibri"/>
              </a:endParaRPr>
            </a:p>
          </p:txBody>
        </p:sp>
        <p:sp>
          <p:nvSpPr>
            <p:cNvPr id="29" name="TextBox 28">
              <a:extLst>
                <a:ext uri="{FF2B5EF4-FFF2-40B4-BE49-F238E27FC236}">
                  <a16:creationId xmlns:a16="http://schemas.microsoft.com/office/drawing/2014/main" id="{5296DDE3-222F-2AA1-5302-E6A5C3E43832}"/>
                </a:ext>
              </a:extLst>
            </p:cNvPr>
            <p:cNvSpPr txBox="1"/>
            <p:nvPr/>
          </p:nvSpPr>
          <p:spPr>
            <a:xfrm>
              <a:off x="4705466" y="3548179"/>
              <a:ext cx="2030053" cy="461665"/>
            </a:xfrm>
            <a:prstGeom prst="rect">
              <a:avLst/>
            </a:prstGeom>
            <a:noFill/>
            <a:ln>
              <a:noFill/>
            </a:ln>
          </p:spPr>
          <p:txBody>
            <a:bodyPr wrap="square" rtlCol="0">
              <a:spAutoFit/>
            </a:bodyPr>
            <a:lstStyle/>
            <a:p>
              <a:pPr algn="ctr">
                <a:defRPr/>
              </a:pPr>
              <a:r>
                <a:rPr lang="nl-BE" sz="1200">
                  <a:solidFill>
                    <a:srgbClr val="3C3D3C"/>
                  </a:solidFill>
                  <a:latin typeface="Flanders Art Sans"/>
                </a:rPr>
                <a:t>Overzicht behaalde kwalificaties</a:t>
              </a:r>
            </a:p>
          </p:txBody>
        </p:sp>
        <p:sp>
          <p:nvSpPr>
            <p:cNvPr id="30" name="Flowchart: Process 29">
              <a:extLst>
                <a:ext uri="{FF2B5EF4-FFF2-40B4-BE49-F238E27FC236}">
                  <a16:creationId xmlns:a16="http://schemas.microsoft.com/office/drawing/2014/main" id="{1B4AD425-F4AF-5F90-F7F6-A91505043F25}"/>
                </a:ext>
              </a:extLst>
            </p:cNvPr>
            <p:cNvSpPr/>
            <p:nvPr/>
          </p:nvSpPr>
          <p:spPr>
            <a:xfrm>
              <a:off x="4705469" y="3430317"/>
              <a:ext cx="2111296" cy="108000"/>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Calibri"/>
              </a:endParaRPr>
            </a:p>
          </p:txBody>
        </p:sp>
      </p:grpSp>
      <p:sp>
        <p:nvSpPr>
          <p:cNvPr id="17" name="Slide Number Placeholder 16">
            <a:extLst>
              <a:ext uri="{FF2B5EF4-FFF2-40B4-BE49-F238E27FC236}">
                <a16:creationId xmlns:a16="http://schemas.microsoft.com/office/drawing/2014/main" id="{773E2CD7-705E-228B-C06A-7BB269083936}"/>
              </a:ext>
            </a:extLst>
          </p:cNvPr>
          <p:cNvSpPr>
            <a:spLocks noGrp="1"/>
          </p:cNvSpPr>
          <p:nvPr>
            <p:ph type="sldNum" sz="quarter" idx="11"/>
          </p:nvPr>
        </p:nvSpPr>
        <p:spPr/>
        <p:txBody>
          <a:bodyPr/>
          <a:lstStyle/>
          <a:p>
            <a:fld id="{1EABE038-A425-4CC0-917A-1DC3ED725B2E}" type="slidenum">
              <a:rPr lang="nl-BE" smtClean="0"/>
              <a:pPr/>
              <a:t>115</a:t>
            </a:fld>
            <a:endParaRPr lang="nl-BE"/>
          </a:p>
        </p:txBody>
      </p:sp>
      <p:pic>
        <p:nvPicPr>
          <p:cNvPr id="3" name="Picture 2">
            <a:extLst>
              <a:ext uri="{FF2B5EF4-FFF2-40B4-BE49-F238E27FC236}">
                <a16:creationId xmlns:a16="http://schemas.microsoft.com/office/drawing/2014/main" id="{BF90B766-F075-CA42-C48D-FBFAB6E1DA57}"/>
              </a:ext>
            </a:extLst>
          </p:cNvPr>
          <p:cNvPicPr>
            <a:picLocks noChangeAspect="1"/>
          </p:cNvPicPr>
          <p:nvPr/>
        </p:nvPicPr>
        <p:blipFill>
          <a:blip r:embed="rId8"/>
          <a:stretch>
            <a:fillRect/>
          </a:stretch>
        </p:blipFill>
        <p:spPr>
          <a:xfrm>
            <a:off x="1582628" y="948936"/>
            <a:ext cx="6201289" cy="474873"/>
          </a:xfrm>
          <a:prstGeom prst="rect">
            <a:avLst/>
          </a:prstGeom>
        </p:spPr>
      </p:pic>
      <p:pic>
        <p:nvPicPr>
          <p:cNvPr id="7" name="Graphic 6">
            <a:extLst>
              <a:ext uri="{FF2B5EF4-FFF2-40B4-BE49-F238E27FC236}">
                <a16:creationId xmlns:a16="http://schemas.microsoft.com/office/drawing/2014/main" id="{CB07E51B-770F-D6E2-85D7-F3AF9861CB95}"/>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9002021" y="438538"/>
            <a:ext cx="703263" cy="703263"/>
          </a:xfrm>
          <a:prstGeom prst="rect">
            <a:avLst/>
          </a:prstGeom>
        </p:spPr>
      </p:pic>
    </p:spTree>
    <p:extLst>
      <p:ext uri="{BB962C8B-B14F-4D97-AF65-F5344CB8AC3E}">
        <p14:creationId xmlns:p14="http://schemas.microsoft.com/office/powerpoint/2010/main" val="3095506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ep 1">
            <a:extLst>
              <a:ext uri="{FF2B5EF4-FFF2-40B4-BE49-F238E27FC236}">
                <a16:creationId xmlns:a16="http://schemas.microsoft.com/office/drawing/2014/main" id="{5E56D7FE-F1F9-4BFE-B775-5C60F47D43F7}"/>
              </a:ext>
            </a:extLst>
          </p:cNvPr>
          <p:cNvGrpSpPr/>
          <p:nvPr/>
        </p:nvGrpSpPr>
        <p:grpSpPr>
          <a:xfrm>
            <a:off x="438446" y="653598"/>
            <a:ext cx="11315107" cy="6204402"/>
            <a:chOff x="438446" y="653598"/>
            <a:chExt cx="11315107" cy="6204402"/>
          </a:xfrm>
        </p:grpSpPr>
        <p:grpSp>
          <p:nvGrpSpPr>
            <p:cNvPr id="23" name="Groep 22">
              <a:extLst>
                <a:ext uri="{FF2B5EF4-FFF2-40B4-BE49-F238E27FC236}">
                  <a16:creationId xmlns:a16="http://schemas.microsoft.com/office/drawing/2014/main" id="{7B5A89E2-F0E2-4D8E-9EA1-F9B551CF9F9D}"/>
                </a:ext>
              </a:extLst>
            </p:cNvPr>
            <p:cNvGrpSpPr/>
            <p:nvPr/>
          </p:nvGrpSpPr>
          <p:grpSpPr>
            <a:xfrm>
              <a:off x="438446" y="653598"/>
              <a:ext cx="11315107" cy="6204402"/>
              <a:chOff x="438446" y="653598"/>
              <a:chExt cx="11315107" cy="6204402"/>
            </a:xfrm>
          </p:grpSpPr>
          <p:pic>
            <p:nvPicPr>
              <p:cNvPr id="4" name="Afbeelding 3">
                <a:extLst>
                  <a:ext uri="{FF2B5EF4-FFF2-40B4-BE49-F238E27FC236}">
                    <a16:creationId xmlns:a16="http://schemas.microsoft.com/office/drawing/2014/main" id="{FA402D7A-F379-4A19-BF3B-3E69EFFEADFC}"/>
                  </a:ext>
                </a:extLst>
              </p:cNvPr>
              <p:cNvPicPr>
                <a:picLocks noChangeAspect="1"/>
              </p:cNvPicPr>
              <p:nvPr/>
            </p:nvPicPr>
            <p:blipFill>
              <a:blip r:embed="rId3"/>
              <a:stretch>
                <a:fillRect/>
              </a:stretch>
            </p:blipFill>
            <p:spPr>
              <a:xfrm>
                <a:off x="438446" y="660883"/>
                <a:ext cx="11315107" cy="6197117"/>
              </a:xfrm>
              <a:prstGeom prst="rect">
                <a:avLst/>
              </a:prstGeom>
            </p:spPr>
          </p:pic>
          <p:pic>
            <p:nvPicPr>
              <p:cNvPr id="6" name="Afbeelding 5">
                <a:extLst>
                  <a:ext uri="{FF2B5EF4-FFF2-40B4-BE49-F238E27FC236}">
                    <a16:creationId xmlns:a16="http://schemas.microsoft.com/office/drawing/2014/main" id="{A38A5AAA-03C3-450C-889A-D61F4D4CFB10}"/>
                  </a:ext>
                </a:extLst>
              </p:cNvPr>
              <p:cNvPicPr>
                <a:picLocks noChangeAspect="1"/>
              </p:cNvPicPr>
              <p:nvPr/>
            </p:nvPicPr>
            <p:blipFill>
              <a:blip r:embed="rId4"/>
              <a:stretch>
                <a:fillRect/>
              </a:stretch>
            </p:blipFill>
            <p:spPr>
              <a:xfrm>
                <a:off x="9353653" y="653598"/>
                <a:ext cx="1200400" cy="273145"/>
              </a:xfrm>
              <a:prstGeom prst="rect">
                <a:avLst/>
              </a:prstGeom>
            </p:spPr>
          </p:pic>
          <p:pic>
            <p:nvPicPr>
              <p:cNvPr id="16" name="Afbeelding 15">
                <a:extLst>
                  <a:ext uri="{FF2B5EF4-FFF2-40B4-BE49-F238E27FC236}">
                    <a16:creationId xmlns:a16="http://schemas.microsoft.com/office/drawing/2014/main" id="{52CBBF59-01EC-410F-B740-A96E216F8E75}"/>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9359196" y="670122"/>
                <a:ext cx="240802" cy="260869"/>
              </a:xfrm>
              <a:prstGeom prst="rect">
                <a:avLst/>
              </a:prstGeom>
            </p:spPr>
          </p:pic>
        </p:grpSp>
        <p:sp>
          <p:nvSpPr>
            <p:cNvPr id="14" name="Rechthoek 13">
              <a:extLst>
                <a:ext uri="{FF2B5EF4-FFF2-40B4-BE49-F238E27FC236}">
                  <a16:creationId xmlns:a16="http://schemas.microsoft.com/office/drawing/2014/main" id="{37BB612C-A1F5-461F-AA0D-3B4A81DC3EEF}"/>
                </a:ext>
              </a:extLst>
            </p:cNvPr>
            <p:cNvSpPr/>
            <p:nvPr/>
          </p:nvSpPr>
          <p:spPr>
            <a:xfrm>
              <a:off x="7685574" y="2479174"/>
              <a:ext cx="1668079" cy="25350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BE" sz="1800" b="1" i="0" u="none" strike="noStrike" kern="1200" cap="none" spc="0" normalizeH="0" baseline="0" noProof="0">
                <a:ln>
                  <a:noFill/>
                </a:ln>
                <a:solidFill>
                  <a:srgbClr val="3C3D3C"/>
                </a:solidFill>
                <a:effectLst/>
                <a:uLnTx/>
                <a:uFillTx/>
                <a:latin typeface="Flanders Art Sans"/>
                <a:ea typeface="+mn-ea"/>
                <a:cs typeface="+mn-cs"/>
              </a:endParaRPr>
            </a:p>
          </p:txBody>
        </p:sp>
        <p:pic>
          <p:nvPicPr>
            <p:cNvPr id="13" name="Afbeelding 12">
              <a:extLst>
                <a:ext uri="{FF2B5EF4-FFF2-40B4-BE49-F238E27FC236}">
                  <a16:creationId xmlns:a16="http://schemas.microsoft.com/office/drawing/2014/main" id="{1C9EB763-8A59-41CD-8E55-41DC4EC7BB01}"/>
                </a:ext>
              </a:extLst>
            </p:cNvPr>
            <p:cNvPicPr>
              <a:picLocks noChangeAspect="1"/>
            </p:cNvPicPr>
            <p:nvPr/>
          </p:nvPicPr>
          <p:blipFill>
            <a:blip r:embed="rId6"/>
            <a:stretch>
              <a:fillRect/>
            </a:stretch>
          </p:blipFill>
          <p:spPr>
            <a:xfrm>
              <a:off x="7707221" y="1888765"/>
              <a:ext cx="1668079" cy="622647"/>
            </a:xfrm>
            <a:prstGeom prst="rect">
              <a:avLst/>
            </a:prstGeom>
          </p:spPr>
        </p:pic>
      </p:grpSp>
      <p:pic>
        <p:nvPicPr>
          <p:cNvPr id="19" name="Afbeelding 18">
            <a:extLst>
              <a:ext uri="{FF2B5EF4-FFF2-40B4-BE49-F238E27FC236}">
                <a16:creationId xmlns:a16="http://schemas.microsoft.com/office/drawing/2014/main" id="{39828A8C-8B33-4816-BD3C-1C3B5AD9A87C}"/>
              </a:ext>
            </a:extLst>
          </p:cNvPr>
          <p:cNvPicPr>
            <a:picLocks noChangeAspect="1"/>
          </p:cNvPicPr>
          <p:nvPr/>
        </p:nvPicPr>
        <p:blipFill rotWithShape="1">
          <a:blip r:embed="rId7"/>
          <a:srcRect t="6741"/>
          <a:stretch/>
        </p:blipFill>
        <p:spPr>
          <a:xfrm>
            <a:off x="1561672" y="1383741"/>
            <a:ext cx="8329861" cy="5328458"/>
          </a:xfrm>
          <a:prstGeom prst="rect">
            <a:avLst/>
          </a:prstGeom>
        </p:spPr>
      </p:pic>
      <p:sp>
        <p:nvSpPr>
          <p:cNvPr id="9" name="Pijl: rechts 8">
            <a:extLst>
              <a:ext uri="{FF2B5EF4-FFF2-40B4-BE49-F238E27FC236}">
                <a16:creationId xmlns:a16="http://schemas.microsoft.com/office/drawing/2014/main" id="{9497C7A9-CC4F-4671-AEDA-EB7E1C2E6BF6}"/>
              </a:ext>
            </a:extLst>
          </p:cNvPr>
          <p:cNvSpPr/>
          <p:nvPr/>
        </p:nvSpPr>
        <p:spPr>
          <a:xfrm>
            <a:off x="3405689" y="4938158"/>
            <a:ext cx="825910" cy="365125"/>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BE" sz="1800" b="1" i="0" u="none" strike="noStrike" kern="1200" cap="none" spc="0" normalizeH="0" baseline="0" noProof="0">
              <a:ln>
                <a:noFill/>
              </a:ln>
              <a:solidFill>
                <a:srgbClr val="3C3D3C"/>
              </a:solidFill>
              <a:effectLst/>
              <a:uLnTx/>
              <a:uFillTx/>
              <a:latin typeface="Flanders Art Sans"/>
              <a:ea typeface="+mn-ea"/>
              <a:cs typeface="+mn-cs"/>
            </a:endParaRPr>
          </a:p>
        </p:txBody>
      </p:sp>
      <p:grpSp>
        <p:nvGrpSpPr>
          <p:cNvPr id="8" name="Group 7">
            <a:extLst>
              <a:ext uri="{FF2B5EF4-FFF2-40B4-BE49-F238E27FC236}">
                <a16:creationId xmlns:a16="http://schemas.microsoft.com/office/drawing/2014/main" id="{C1FF2E94-BE67-2A94-9D7F-D1608C8B5630}"/>
              </a:ext>
            </a:extLst>
          </p:cNvPr>
          <p:cNvGrpSpPr/>
          <p:nvPr/>
        </p:nvGrpSpPr>
        <p:grpSpPr>
          <a:xfrm>
            <a:off x="6651571" y="3199905"/>
            <a:ext cx="2111299" cy="722993"/>
            <a:chOff x="4705466" y="3430317"/>
            <a:chExt cx="2111299" cy="722993"/>
          </a:xfrm>
        </p:grpSpPr>
        <p:sp>
          <p:nvSpPr>
            <p:cNvPr id="10" name="Flowchart: Process 9">
              <a:extLst>
                <a:ext uri="{FF2B5EF4-FFF2-40B4-BE49-F238E27FC236}">
                  <a16:creationId xmlns:a16="http://schemas.microsoft.com/office/drawing/2014/main" id="{BAFBE76E-58BA-A89C-9077-A59E5E5D5530}"/>
                </a:ext>
              </a:extLst>
            </p:cNvPr>
            <p:cNvSpPr/>
            <p:nvPr/>
          </p:nvSpPr>
          <p:spPr>
            <a:xfrm>
              <a:off x="4705468" y="3496624"/>
              <a:ext cx="2103564" cy="487401"/>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Calibri"/>
              </a:endParaRPr>
            </a:p>
          </p:txBody>
        </p:sp>
        <p:sp>
          <p:nvSpPr>
            <p:cNvPr id="11" name="Isosceles Triangle 10">
              <a:extLst>
                <a:ext uri="{FF2B5EF4-FFF2-40B4-BE49-F238E27FC236}">
                  <a16:creationId xmlns:a16="http://schemas.microsoft.com/office/drawing/2014/main" id="{9865AD71-6D8B-E9B0-BDE2-ED9C7BBA3310}"/>
                </a:ext>
              </a:extLst>
            </p:cNvPr>
            <p:cNvSpPr/>
            <p:nvPr/>
          </p:nvSpPr>
          <p:spPr>
            <a:xfrm rot="10800000">
              <a:off x="5608892" y="3991310"/>
              <a:ext cx="223200" cy="162000"/>
            </a:xfrm>
            <a:prstGeom prst="triangle">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Calibri"/>
              </a:endParaRPr>
            </a:p>
          </p:txBody>
        </p:sp>
        <p:sp>
          <p:nvSpPr>
            <p:cNvPr id="17" name="TextBox 16">
              <a:extLst>
                <a:ext uri="{FF2B5EF4-FFF2-40B4-BE49-F238E27FC236}">
                  <a16:creationId xmlns:a16="http://schemas.microsoft.com/office/drawing/2014/main" id="{A3F24CB7-DE5E-CF62-1F05-5E940F2D1FCE}"/>
                </a:ext>
              </a:extLst>
            </p:cNvPr>
            <p:cNvSpPr txBox="1"/>
            <p:nvPr/>
          </p:nvSpPr>
          <p:spPr>
            <a:xfrm>
              <a:off x="4705466" y="3548179"/>
              <a:ext cx="2030053" cy="461665"/>
            </a:xfrm>
            <a:prstGeom prst="rect">
              <a:avLst/>
            </a:prstGeom>
            <a:noFill/>
            <a:ln>
              <a:noFill/>
            </a:ln>
          </p:spPr>
          <p:txBody>
            <a:bodyPr wrap="square" rtlCol="0">
              <a:spAutoFit/>
            </a:bodyPr>
            <a:lstStyle/>
            <a:p>
              <a:pPr algn="ctr">
                <a:defRPr/>
              </a:pPr>
              <a:r>
                <a:rPr lang="nl-BE" sz="1200">
                  <a:solidFill>
                    <a:srgbClr val="3C3D3C"/>
                  </a:solidFill>
                  <a:latin typeface="Flanders Art Sans"/>
                </a:rPr>
                <a:t>Of attest opvragen via attesten en vergunningen</a:t>
              </a:r>
            </a:p>
          </p:txBody>
        </p:sp>
        <p:sp>
          <p:nvSpPr>
            <p:cNvPr id="18" name="Flowchart: Process 17">
              <a:extLst>
                <a:ext uri="{FF2B5EF4-FFF2-40B4-BE49-F238E27FC236}">
                  <a16:creationId xmlns:a16="http://schemas.microsoft.com/office/drawing/2014/main" id="{D6542952-3913-12DC-E475-E070FD69AF21}"/>
                </a:ext>
              </a:extLst>
            </p:cNvPr>
            <p:cNvSpPr/>
            <p:nvPr/>
          </p:nvSpPr>
          <p:spPr>
            <a:xfrm>
              <a:off x="4705469" y="3430317"/>
              <a:ext cx="2111296" cy="108000"/>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Calibri"/>
              </a:endParaRPr>
            </a:p>
          </p:txBody>
        </p:sp>
      </p:grpSp>
      <p:pic>
        <p:nvPicPr>
          <p:cNvPr id="5" name="Picture 4">
            <a:extLst>
              <a:ext uri="{FF2B5EF4-FFF2-40B4-BE49-F238E27FC236}">
                <a16:creationId xmlns:a16="http://schemas.microsoft.com/office/drawing/2014/main" id="{CA80C96D-CE1E-2BC3-BFCE-F61D0601C491}"/>
              </a:ext>
            </a:extLst>
          </p:cNvPr>
          <p:cNvPicPr>
            <a:picLocks noChangeAspect="1"/>
          </p:cNvPicPr>
          <p:nvPr/>
        </p:nvPicPr>
        <p:blipFill>
          <a:blip r:embed="rId8"/>
          <a:stretch>
            <a:fillRect/>
          </a:stretch>
        </p:blipFill>
        <p:spPr>
          <a:xfrm>
            <a:off x="9318973" y="588794"/>
            <a:ext cx="1496103" cy="418490"/>
          </a:xfrm>
          <a:prstGeom prst="rect">
            <a:avLst/>
          </a:prstGeom>
        </p:spPr>
      </p:pic>
      <p:sp>
        <p:nvSpPr>
          <p:cNvPr id="7" name="Slide Number Placeholder 6">
            <a:extLst>
              <a:ext uri="{FF2B5EF4-FFF2-40B4-BE49-F238E27FC236}">
                <a16:creationId xmlns:a16="http://schemas.microsoft.com/office/drawing/2014/main" id="{CD05A622-C2CD-284C-8F2F-4249E53D7866}"/>
              </a:ext>
            </a:extLst>
          </p:cNvPr>
          <p:cNvSpPr>
            <a:spLocks noGrp="1"/>
          </p:cNvSpPr>
          <p:nvPr>
            <p:ph type="sldNum" sz="quarter" idx="11"/>
          </p:nvPr>
        </p:nvSpPr>
        <p:spPr/>
        <p:txBody>
          <a:bodyPr/>
          <a:lstStyle/>
          <a:p>
            <a:fld id="{1EABE038-A425-4CC0-917A-1DC3ED725B2E}" type="slidenum">
              <a:rPr lang="nl-BE" smtClean="0"/>
              <a:pPr/>
              <a:t>116</a:t>
            </a:fld>
            <a:endParaRPr lang="nl-BE"/>
          </a:p>
        </p:txBody>
      </p:sp>
      <p:sp>
        <p:nvSpPr>
          <p:cNvPr id="20" name="Titel 36">
            <a:extLst>
              <a:ext uri="{FF2B5EF4-FFF2-40B4-BE49-F238E27FC236}">
                <a16:creationId xmlns:a16="http://schemas.microsoft.com/office/drawing/2014/main" id="{415D69DE-E66C-D0D0-522B-6E9C22407F31}"/>
              </a:ext>
            </a:extLst>
          </p:cNvPr>
          <p:cNvSpPr txBox="1">
            <a:spLocks/>
          </p:cNvSpPr>
          <p:nvPr/>
        </p:nvSpPr>
        <p:spPr>
          <a:xfrm>
            <a:off x="438446" y="47675"/>
            <a:ext cx="10515600" cy="703263"/>
          </a:xfrm>
          <a:prstGeom prst="rect">
            <a:avLst/>
          </a:prstGeom>
        </p:spPr>
        <p:txBody>
          <a:bodyPr vert="horz" lIns="0" tIns="45720" rIns="0" bIns="45720" rtlCol="0" anchor="ctr">
            <a:normAutofit/>
          </a:bodyPr>
          <a:lstStyle>
            <a:lvl1pPr algn="l" defTabSz="914363" rtl="0" eaLnBrk="1" latinLnBrk="0" hangingPunct="1">
              <a:lnSpc>
                <a:spcPct val="90000"/>
              </a:lnSpc>
              <a:spcBef>
                <a:spcPct val="0"/>
              </a:spcBef>
              <a:buNone/>
              <a:defRPr sz="3600" b="1" u="none" kern="1200" baseline="0">
                <a:solidFill>
                  <a:schemeClr val="tx1"/>
                </a:solidFill>
                <a:uFill>
                  <a:solidFill>
                    <a:schemeClr val="accent1"/>
                  </a:solidFill>
                </a:uFill>
                <a:latin typeface="+mj-lt"/>
                <a:ea typeface="+mj-ea"/>
                <a:cs typeface="+mj-cs"/>
              </a:defRPr>
            </a:lvl1pPr>
          </a:lstStyle>
          <a:p>
            <a:r>
              <a:rPr lang="nl-NL" b="0"/>
              <a:t>Case 3 – Jongere Lien B. </a:t>
            </a:r>
            <a:endParaRPr lang="nl-BE" b="0"/>
          </a:p>
        </p:txBody>
      </p:sp>
      <p:pic>
        <p:nvPicPr>
          <p:cNvPr id="3" name="Picture 2">
            <a:extLst>
              <a:ext uri="{FF2B5EF4-FFF2-40B4-BE49-F238E27FC236}">
                <a16:creationId xmlns:a16="http://schemas.microsoft.com/office/drawing/2014/main" id="{E3BDD189-31F4-34B4-7532-E448A7C84DE6}"/>
              </a:ext>
            </a:extLst>
          </p:cNvPr>
          <p:cNvPicPr>
            <a:picLocks noChangeAspect="1"/>
          </p:cNvPicPr>
          <p:nvPr/>
        </p:nvPicPr>
        <p:blipFill>
          <a:blip r:embed="rId9"/>
          <a:stretch>
            <a:fillRect/>
          </a:stretch>
        </p:blipFill>
        <p:spPr>
          <a:xfrm>
            <a:off x="1561672" y="940414"/>
            <a:ext cx="5917204" cy="453119"/>
          </a:xfrm>
          <a:prstGeom prst="rect">
            <a:avLst/>
          </a:prstGeom>
        </p:spPr>
      </p:pic>
      <p:sp>
        <p:nvSpPr>
          <p:cNvPr id="25" name="Rectangle 24">
            <a:extLst>
              <a:ext uri="{FF2B5EF4-FFF2-40B4-BE49-F238E27FC236}">
                <a16:creationId xmlns:a16="http://schemas.microsoft.com/office/drawing/2014/main" id="{90445A9B-E8B1-5B55-0F3A-B7E6CE5A7ACE}"/>
              </a:ext>
            </a:extLst>
          </p:cNvPr>
          <p:cNvSpPr/>
          <p:nvPr/>
        </p:nvSpPr>
        <p:spPr>
          <a:xfrm>
            <a:off x="4330313" y="912069"/>
            <a:ext cx="1396289" cy="430652"/>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pic>
        <p:nvPicPr>
          <p:cNvPr id="12" name="Graphic 11" descr="Cursor with solid fill">
            <a:extLst>
              <a:ext uri="{FF2B5EF4-FFF2-40B4-BE49-F238E27FC236}">
                <a16:creationId xmlns:a16="http://schemas.microsoft.com/office/drawing/2014/main" id="{9458D5A6-E06D-327B-F061-2A0CB3739AB3}"/>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5028457" y="5217981"/>
            <a:ext cx="365125" cy="365125"/>
          </a:xfrm>
          <a:prstGeom prst="rect">
            <a:avLst/>
          </a:prstGeom>
        </p:spPr>
      </p:pic>
      <p:pic>
        <p:nvPicPr>
          <p:cNvPr id="15" name="Graphic 14">
            <a:extLst>
              <a:ext uri="{FF2B5EF4-FFF2-40B4-BE49-F238E27FC236}">
                <a16:creationId xmlns:a16="http://schemas.microsoft.com/office/drawing/2014/main" id="{48761D54-8C2D-115D-0496-929DBCB9A91C}"/>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9002021" y="438538"/>
            <a:ext cx="703263" cy="703263"/>
          </a:xfrm>
          <a:prstGeom prst="rect">
            <a:avLst/>
          </a:prstGeom>
        </p:spPr>
      </p:pic>
    </p:spTree>
    <p:extLst>
      <p:ext uri="{BB962C8B-B14F-4D97-AF65-F5344CB8AC3E}">
        <p14:creationId xmlns:p14="http://schemas.microsoft.com/office/powerpoint/2010/main" val="21836111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Titel 36">
            <a:extLst>
              <a:ext uri="{FF2B5EF4-FFF2-40B4-BE49-F238E27FC236}">
                <a16:creationId xmlns:a16="http://schemas.microsoft.com/office/drawing/2014/main" id="{EF68420B-C311-4C80-B815-DF3B8BEE4888}"/>
              </a:ext>
            </a:extLst>
          </p:cNvPr>
          <p:cNvSpPr>
            <a:spLocks noGrp="1"/>
          </p:cNvSpPr>
          <p:nvPr>
            <p:ph type="title" idx="4294967295"/>
          </p:nvPr>
        </p:nvSpPr>
        <p:spPr>
          <a:xfrm>
            <a:off x="838200" y="327014"/>
            <a:ext cx="10515600" cy="703263"/>
          </a:xfrm>
        </p:spPr>
        <p:txBody>
          <a:bodyPr/>
          <a:lstStyle/>
          <a:p>
            <a:r>
              <a:rPr lang="nl-NL" b="0" dirty="0"/>
              <a:t>Case 4a – Studente </a:t>
            </a:r>
            <a:r>
              <a:rPr lang="nl-NL" b="0" dirty="0" err="1"/>
              <a:t>Bieke</a:t>
            </a:r>
            <a:r>
              <a:rPr lang="nl-NL" b="0" dirty="0"/>
              <a:t> T.</a:t>
            </a:r>
            <a:endParaRPr lang="nl-BE" b="0" dirty="0"/>
          </a:p>
        </p:txBody>
      </p:sp>
      <p:sp>
        <p:nvSpPr>
          <p:cNvPr id="2" name="Titel 36">
            <a:extLst>
              <a:ext uri="{FF2B5EF4-FFF2-40B4-BE49-F238E27FC236}">
                <a16:creationId xmlns:a16="http://schemas.microsoft.com/office/drawing/2014/main" id="{C85517F6-BD97-D700-5B56-AEC0A43EF34A}"/>
              </a:ext>
            </a:extLst>
          </p:cNvPr>
          <p:cNvSpPr txBox="1">
            <a:spLocks/>
          </p:cNvSpPr>
          <p:nvPr/>
        </p:nvSpPr>
        <p:spPr>
          <a:xfrm>
            <a:off x="4314039" y="1569968"/>
            <a:ext cx="7093453" cy="1291219"/>
          </a:xfrm>
          <a:prstGeom prst="wedgeRectCallout">
            <a:avLst>
              <a:gd name="adj1" fmla="val -55070"/>
              <a:gd name="adj2" fmla="val -8736"/>
            </a:avLst>
          </a:prstGeom>
          <a:ln w="12700" cap="flat" cmpd="sng" algn="ctr">
            <a:noFill/>
            <a:prstDash val="solid"/>
            <a:miter lim="800000"/>
          </a:ln>
        </p:spPr>
        <p:style>
          <a:lnRef idx="2">
            <a:schemeClr val="accent1">
              <a:shade val="50000"/>
            </a:schemeClr>
          </a:lnRef>
          <a:fillRef idx="1">
            <a:schemeClr val="accent1"/>
          </a:fillRef>
          <a:effectRef idx="0">
            <a:schemeClr val="accent1"/>
          </a:effectRef>
          <a:fontRef idx="minor">
            <a:schemeClr val="lt1"/>
          </a:fontRef>
        </p:style>
        <p:txBody>
          <a:bodyPr vert="horz" lIns="0" tIns="45720" rIns="0" bIns="45720" rtlCol="0" anchor="ctr">
            <a:normAutofit/>
          </a:bodyPr>
          <a:lstStyle>
            <a:lvl1pPr algn="l" defTabSz="914400" rtl="0" eaLnBrk="1" latinLnBrk="0" hangingPunct="1">
              <a:lnSpc>
                <a:spcPct val="90000"/>
              </a:lnSpc>
              <a:spcBef>
                <a:spcPct val="0"/>
              </a:spcBef>
              <a:buNone/>
              <a:defRPr sz="3600" b="1" u="none" kern="1200" baseline="0">
                <a:solidFill>
                  <a:schemeClr val="lt1"/>
                </a:solidFill>
                <a:uFill>
                  <a:solidFill>
                    <a:schemeClr val="accent1"/>
                  </a:solidFill>
                </a:u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216000"/>
            <a:r>
              <a:rPr lang="en-US" sz="2600" dirty="0" err="1">
                <a:solidFill>
                  <a:schemeClr val="tx1"/>
                </a:solidFill>
              </a:rPr>
              <a:t>Bieke</a:t>
            </a:r>
            <a:r>
              <a:rPr lang="en-US" sz="2600" dirty="0">
                <a:solidFill>
                  <a:schemeClr val="tx1"/>
                </a:solidFill>
              </a:rPr>
              <a:t> </a:t>
            </a:r>
            <a:r>
              <a:rPr lang="en-US" sz="2600" dirty="0" err="1">
                <a:solidFill>
                  <a:schemeClr val="tx1"/>
                </a:solidFill>
              </a:rPr>
              <a:t>wil</a:t>
            </a:r>
            <a:r>
              <a:rPr lang="en-US" sz="2600" dirty="0">
                <a:solidFill>
                  <a:schemeClr val="tx1"/>
                </a:solidFill>
              </a:rPr>
              <a:t> de status van </a:t>
            </a:r>
            <a:r>
              <a:rPr lang="en-US" sz="2600" dirty="0" err="1">
                <a:solidFill>
                  <a:schemeClr val="tx1"/>
                </a:solidFill>
              </a:rPr>
              <a:t>haar</a:t>
            </a:r>
            <a:r>
              <a:rPr lang="en-US" sz="2600" dirty="0">
                <a:solidFill>
                  <a:schemeClr val="tx1"/>
                </a:solidFill>
              </a:rPr>
              <a:t> </a:t>
            </a:r>
            <a:r>
              <a:rPr lang="en-US" sz="2600" dirty="0" err="1">
                <a:solidFill>
                  <a:schemeClr val="tx1"/>
                </a:solidFill>
              </a:rPr>
              <a:t>aangevraagde</a:t>
            </a:r>
            <a:r>
              <a:rPr lang="en-US" sz="2600" dirty="0">
                <a:solidFill>
                  <a:schemeClr val="tx1"/>
                </a:solidFill>
              </a:rPr>
              <a:t> </a:t>
            </a:r>
            <a:r>
              <a:rPr lang="en-US" sz="2600" dirty="0" err="1">
                <a:solidFill>
                  <a:schemeClr val="tx1"/>
                </a:solidFill>
              </a:rPr>
              <a:t>studietoelage</a:t>
            </a:r>
            <a:r>
              <a:rPr lang="en-US" sz="2600" dirty="0">
                <a:solidFill>
                  <a:schemeClr val="tx1"/>
                </a:solidFill>
              </a:rPr>
              <a:t> </a:t>
            </a:r>
            <a:r>
              <a:rPr lang="en-US" sz="2600" dirty="0" err="1">
                <a:solidFill>
                  <a:schemeClr val="tx1"/>
                </a:solidFill>
              </a:rPr>
              <a:t>raadplegen</a:t>
            </a:r>
            <a:r>
              <a:rPr lang="en-US" sz="2600" dirty="0">
                <a:solidFill>
                  <a:schemeClr val="tx1"/>
                </a:solidFill>
              </a:rPr>
              <a:t> en </a:t>
            </a:r>
            <a:r>
              <a:rPr lang="en-US" sz="2600" dirty="0" err="1">
                <a:solidFill>
                  <a:schemeClr val="tx1"/>
                </a:solidFill>
              </a:rPr>
              <a:t>ziet</a:t>
            </a:r>
            <a:r>
              <a:rPr lang="en-US" sz="2600" dirty="0">
                <a:solidFill>
                  <a:schemeClr val="tx1"/>
                </a:solidFill>
              </a:rPr>
              <a:t> </a:t>
            </a:r>
            <a:r>
              <a:rPr lang="en-US" sz="2600" dirty="0" err="1">
                <a:solidFill>
                  <a:schemeClr val="tx1"/>
                </a:solidFill>
              </a:rPr>
              <a:t>ondertussen</a:t>
            </a:r>
            <a:r>
              <a:rPr lang="en-US" sz="2600" dirty="0">
                <a:solidFill>
                  <a:schemeClr val="tx1"/>
                </a:solidFill>
              </a:rPr>
              <a:t> </a:t>
            </a:r>
            <a:r>
              <a:rPr lang="en-US" sz="2600" dirty="0" err="1">
                <a:solidFill>
                  <a:schemeClr val="tx1"/>
                </a:solidFill>
              </a:rPr>
              <a:t>ook</a:t>
            </a:r>
            <a:r>
              <a:rPr lang="en-US" sz="2600" dirty="0">
                <a:solidFill>
                  <a:schemeClr val="tx1"/>
                </a:solidFill>
              </a:rPr>
              <a:t> </a:t>
            </a:r>
            <a:r>
              <a:rPr lang="en-US" sz="2600" dirty="0" err="1">
                <a:solidFill>
                  <a:schemeClr val="tx1"/>
                </a:solidFill>
              </a:rPr>
              <a:t>haar</a:t>
            </a:r>
            <a:r>
              <a:rPr lang="en-US" sz="2600" dirty="0">
                <a:solidFill>
                  <a:schemeClr val="tx1"/>
                </a:solidFill>
              </a:rPr>
              <a:t> </a:t>
            </a:r>
            <a:r>
              <a:rPr lang="en-US" sz="2600" dirty="0" err="1">
                <a:solidFill>
                  <a:schemeClr val="tx1"/>
                </a:solidFill>
              </a:rPr>
              <a:t>leerkredietsaldo</a:t>
            </a:r>
            <a:r>
              <a:rPr lang="en-US" sz="2600" dirty="0">
                <a:solidFill>
                  <a:schemeClr val="tx1"/>
                </a:solidFill>
              </a:rPr>
              <a:t>.</a:t>
            </a:r>
            <a:endParaRPr lang="en-BE" sz="2600" dirty="0">
              <a:solidFill>
                <a:schemeClr val="tx1"/>
              </a:solidFill>
            </a:endParaRPr>
          </a:p>
        </p:txBody>
      </p:sp>
      <p:sp>
        <p:nvSpPr>
          <p:cNvPr id="4" name="Tekstvak 38">
            <a:extLst>
              <a:ext uri="{FF2B5EF4-FFF2-40B4-BE49-F238E27FC236}">
                <a16:creationId xmlns:a16="http://schemas.microsoft.com/office/drawing/2014/main" id="{4BDDFE6B-8DDB-32D5-CF71-D8174140E49E}"/>
              </a:ext>
            </a:extLst>
          </p:cNvPr>
          <p:cNvSpPr txBox="1"/>
          <p:nvPr/>
        </p:nvSpPr>
        <p:spPr>
          <a:xfrm>
            <a:off x="4314039" y="4254463"/>
            <a:ext cx="7508940" cy="892552"/>
          </a:xfrm>
          <a:prstGeom prst="rect">
            <a:avLst/>
          </a:prstGeom>
          <a:noFill/>
        </p:spPr>
        <p:txBody>
          <a:bodyPr wrap="square" lIns="91440" tIns="45720" rIns="91440" bIns="45720" rtlCol="0" anchor="t">
            <a:spAutoFit/>
          </a:bodyPr>
          <a:lstStyle/>
          <a:p>
            <a:pPr>
              <a:defRPr/>
            </a:pPr>
            <a:r>
              <a:rPr lang="nl-NL" sz="2600" dirty="0" err="1">
                <a:solidFill>
                  <a:srgbClr val="3C3D3C"/>
                </a:solidFill>
              </a:rPr>
              <a:t>Bieke</a:t>
            </a:r>
            <a:r>
              <a:rPr lang="nl-NL" sz="2600" dirty="0">
                <a:solidFill>
                  <a:srgbClr val="3C3D3C"/>
                </a:solidFill>
              </a:rPr>
              <a:t> kan via het tabblad </a:t>
            </a:r>
            <a:r>
              <a:rPr lang="nl-NL" sz="2600" b="1" dirty="0">
                <a:solidFill>
                  <a:srgbClr val="3C3D3C"/>
                </a:solidFill>
              </a:rPr>
              <a:t>Uw gegevens </a:t>
            </a:r>
            <a:r>
              <a:rPr lang="nl-NL" sz="2600" dirty="0">
                <a:solidFill>
                  <a:srgbClr val="3C3D3C"/>
                </a:solidFill>
              </a:rPr>
              <a:t>de status van de aangevraagde studietoelage raadplegen.</a:t>
            </a:r>
            <a:endParaRPr kumimoji="0" lang="nl-BE" sz="2600" b="0" i="0" u="none" strike="noStrike" kern="1200" cap="none" spc="0" normalizeH="0" baseline="0" noProof="0" dirty="0">
              <a:ln>
                <a:noFill/>
              </a:ln>
              <a:solidFill>
                <a:srgbClr val="3C3D3C"/>
              </a:solidFill>
              <a:effectLst/>
              <a:uLnTx/>
              <a:uFillTx/>
              <a:latin typeface="Flanders Art Sans Light"/>
            </a:endParaRPr>
          </a:p>
        </p:txBody>
      </p:sp>
      <p:sp>
        <p:nvSpPr>
          <p:cNvPr id="5" name="Google Shape;2737;p72">
            <a:extLst>
              <a:ext uri="{FF2B5EF4-FFF2-40B4-BE49-F238E27FC236}">
                <a16:creationId xmlns:a16="http://schemas.microsoft.com/office/drawing/2014/main" id="{B08A10D0-13A2-AFE1-F1AF-25AA3FBAE503}"/>
              </a:ext>
            </a:extLst>
          </p:cNvPr>
          <p:cNvSpPr/>
          <p:nvPr/>
        </p:nvSpPr>
        <p:spPr>
          <a:xfrm rot="5400000">
            <a:off x="7701328" y="2887014"/>
            <a:ext cx="343018" cy="467910"/>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2B979D"/>
          </a:solidFill>
          <a:ln w="19050" cap="flat" cmpd="sng">
            <a:solidFill>
              <a:srgbClr val="2B979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2737;p72">
            <a:extLst>
              <a:ext uri="{FF2B5EF4-FFF2-40B4-BE49-F238E27FC236}">
                <a16:creationId xmlns:a16="http://schemas.microsoft.com/office/drawing/2014/main" id="{17B68AB0-BF54-724A-9566-44EBE94BD061}"/>
              </a:ext>
            </a:extLst>
          </p:cNvPr>
          <p:cNvSpPr/>
          <p:nvPr/>
        </p:nvSpPr>
        <p:spPr>
          <a:xfrm rot="5400000">
            <a:off x="7701328" y="3298861"/>
            <a:ext cx="343018" cy="467910"/>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2B979D"/>
          </a:solidFill>
          <a:ln w="19050" cap="flat" cmpd="sng">
            <a:solidFill>
              <a:srgbClr val="2B979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2737;p72">
            <a:extLst>
              <a:ext uri="{FF2B5EF4-FFF2-40B4-BE49-F238E27FC236}">
                <a16:creationId xmlns:a16="http://schemas.microsoft.com/office/drawing/2014/main" id="{1DEC9A11-B654-51AA-F3FF-8BEFAD010649}"/>
              </a:ext>
            </a:extLst>
          </p:cNvPr>
          <p:cNvSpPr/>
          <p:nvPr/>
        </p:nvSpPr>
        <p:spPr>
          <a:xfrm rot="5400000">
            <a:off x="7701328" y="3725387"/>
            <a:ext cx="343018" cy="467910"/>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2B979D"/>
          </a:solidFill>
          <a:ln w="19050" cap="flat" cmpd="sng">
            <a:solidFill>
              <a:srgbClr val="2B979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Rechthoek 3">
            <a:extLst>
              <a:ext uri="{FF2B5EF4-FFF2-40B4-BE49-F238E27FC236}">
                <a16:creationId xmlns:a16="http://schemas.microsoft.com/office/drawing/2014/main" id="{43016818-9AA6-2559-8126-E85A7DD34544}"/>
              </a:ext>
            </a:extLst>
          </p:cNvPr>
          <p:cNvSpPr/>
          <p:nvPr/>
        </p:nvSpPr>
        <p:spPr>
          <a:xfrm>
            <a:off x="838200" y="1304925"/>
            <a:ext cx="3143249" cy="480527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72800" tIns="561600" rIns="216000" bIns="172800" rtlCol="0" anchor="t"/>
          <a:lstStyle/>
          <a:p>
            <a:pPr marL="0" marR="0" lvl="0" indent="0" algn="ctr" defTabSz="1463040" rtl="0" eaLnBrk="1" fontAlgn="auto" latinLnBrk="0" hangingPunct="1">
              <a:lnSpc>
                <a:spcPct val="100000"/>
              </a:lnSpc>
              <a:spcBef>
                <a:spcPts val="0"/>
              </a:spcBef>
              <a:spcAft>
                <a:spcPts val="0"/>
              </a:spcAft>
              <a:buClrTx/>
              <a:buSzTx/>
              <a:buFontTx/>
              <a:buNone/>
              <a:tabLst/>
              <a:defRPr/>
            </a:pPr>
            <a:endParaRPr kumimoji="0" lang="nl-NL" sz="1920" b="0" i="0" u="none" strike="noStrike" kern="1200" cap="none" spc="0" normalizeH="0" baseline="0" noProof="0">
              <a:ln>
                <a:noFill/>
              </a:ln>
              <a:solidFill>
                <a:srgbClr val="3C3D3C"/>
              </a:solidFill>
              <a:effectLst/>
              <a:uLnTx/>
              <a:uFill>
                <a:solidFill>
                  <a:srgbClr val="FFE819"/>
                </a:solidFill>
              </a:uFill>
              <a:latin typeface="Flanders Art Sans"/>
              <a:ea typeface="+mn-ea"/>
              <a:cs typeface="+mn-cs"/>
            </a:endParaRPr>
          </a:p>
        </p:txBody>
      </p:sp>
      <p:sp>
        <p:nvSpPr>
          <p:cNvPr id="9" name="Text Placeholder 16">
            <a:extLst>
              <a:ext uri="{FF2B5EF4-FFF2-40B4-BE49-F238E27FC236}">
                <a16:creationId xmlns:a16="http://schemas.microsoft.com/office/drawing/2014/main" id="{9A89E06F-7383-322B-5936-5E5EF1B94B52}"/>
              </a:ext>
            </a:extLst>
          </p:cNvPr>
          <p:cNvSpPr txBox="1">
            <a:spLocks/>
          </p:cNvSpPr>
          <p:nvPr/>
        </p:nvSpPr>
        <p:spPr>
          <a:xfrm>
            <a:off x="1137797" y="1906534"/>
            <a:ext cx="2591180" cy="933881"/>
          </a:xfrm>
          <a:prstGeom prst="rect">
            <a:avLst/>
          </a:prstGeom>
        </p:spPr>
        <p:txBody>
          <a:bodyPr anchor="b">
            <a:noAutofit/>
          </a:bodyPr>
          <a:lstStyle>
            <a:lvl1pPr marL="0" indent="0" algn="ctr" defTabSz="1097280" rtl="0" eaLnBrk="1" latinLnBrk="0" hangingPunct="1">
              <a:lnSpc>
                <a:spcPct val="90000"/>
              </a:lnSpc>
              <a:spcBef>
                <a:spcPts val="1200"/>
              </a:spcBef>
              <a:spcAft>
                <a:spcPts val="0"/>
              </a:spcAft>
              <a:buFont typeface="Arial" panose="020B0604020202020204" pitchFamily="34" charset="0"/>
              <a:buNone/>
              <a:defRPr lang="en-US" sz="2880" b="1" u="none" kern="1200" baseline="0" dirty="0" smtClean="0">
                <a:solidFill>
                  <a:schemeClr val="tx2"/>
                </a:solidFill>
                <a:uFill>
                  <a:solidFill>
                    <a:srgbClr val="FFE819"/>
                  </a:solidFill>
                </a:uFill>
                <a:latin typeface="+mj-lt"/>
                <a:ea typeface="+mn-ea"/>
                <a:cs typeface="+mn-cs"/>
              </a:defRPr>
            </a:lvl1pPr>
            <a:lvl2pPr marL="432000" indent="-274320" algn="l" defTabSz="1097280" rtl="0" eaLnBrk="1" latinLnBrk="0" hangingPunct="1">
              <a:lnSpc>
                <a:spcPct val="90000"/>
              </a:lnSpc>
              <a:spcBef>
                <a:spcPts val="600"/>
              </a:spcBef>
              <a:buClr>
                <a:schemeClr val="tx1"/>
              </a:buClr>
              <a:buSzPct val="100000"/>
              <a:buFont typeface="Wingdings" panose="05000000000000000000" pitchFamily="2" charset="2"/>
              <a:buChar char="§"/>
              <a:defRPr sz="2400" u="none" kern="1200" baseline="0">
                <a:solidFill>
                  <a:schemeClr val="tx1"/>
                </a:solidFill>
                <a:uFill>
                  <a:solidFill>
                    <a:schemeClr val="accent1"/>
                  </a:solidFill>
                </a:uFill>
                <a:latin typeface="+mn-lt"/>
                <a:ea typeface="+mn-ea"/>
                <a:cs typeface="+mn-cs"/>
              </a:defRPr>
            </a:lvl2pPr>
            <a:lvl3pPr marL="777600" indent="-274320" algn="l" defTabSz="1097280" rtl="0" eaLnBrk="1" latinLnBrk="0" hangingPunct="1">
              <a:lnSpc>
                <a:spcPct val="90000"/>
              </a:lnSpc>
              <a:spcBef>
                <a:spcPts val="600"/>
              </a:spcBef>
              <a:buClr>
                <a:schemeClr val="tx2"/>
              </a:buClr>
              <a:buSzPct val="100000"/>
              <a:buFont typeface="Wingdings" panose="05000000000000000000" pitchFamily="2" charset="2"/>
              <a:buChar char="§"/>
              <a:defRPr sz="2160" b="0" u="none" kern="1200" baseline="0">
                <a:solidFill>
                  <a:schemeClr val="tx1"/>
                </a:solidFill>
                <a:uFill>
                  <a:solidFill>
                    <a:schemeClr val="accent3"/>
                  </a:solidFill>
                </a:uFill>
                <a:latin typeface="+mn-lt"/>
                <a:ea typeface="+mn-ea"/>
                <a:cs typeface="+mn-cs"/>
              </a:defRPr>
            </a:lvl3pPr>
            <a:lvl4pPr marL="1123200" indent="-274320" algn="l" defTabSz="1097280" rtl="0" eaLnBrk="1" latinLnBrk="0" hangingPunct="1">
              <a:lnSpc>
                <a:spcPct val="90000"/>
              </a:lnSpc>
              <a:spcBef>
                <a:spcPts val="600"/>
              </a:spcBef>
              <a:buClr>
                <a:schemeClr val="tx2"/>
              </a:buClr>
              <a:buSzPct val="100000"/>
              <a:buFont typeface="Wingdings" panose="05000000000000000000" pitchFamily="2" charset="2"/>
              <a:buChar char="§"/>
              <a:defRPr sz="1920" u="none" kern="1200" baseline="0">
                <a:solidFill>
                  <a:schemeClr val="tx1"/>
                </a:solidFill>
                <a:uFill>
                  <a:solidFill>
                    <a:schemeClr val="accent3"/>
                  </a:solidFill>
                </a:uFill>
                <a:latin typeface="+mn-lt"/>
                <a:ea typeface="+mn-ea"/>
                <a:cs typeface="+mn-cs"/>
              </a:defRPr>
            </a:lvl4pPr>
            <a:lvl5pPr marL="1468800" indent="-274320" algn="l" defTabSz="1097280" rtl="0" eaLnBrk="1" latinLnBrk="0" hangingPunct="1">
              <a:lnSpc>
                <a:spcPct val="90000"/>
              </a:lnSpc>
              <a:spcBef>
                <a:spcPts val="600"/>
              </a:spcBef>
              <a:buClr>
                <a:schemeClr val="accent2"/>
              </a:buClr>
              <a:buSzPct val="100000"/>
              <a:buFont typeface="Wingdings" panose="05000000000000000000" pitchFamily="2" charset="2"/>
              <a:buChar char="§"/>
              <a:defRPr sz="1680" b="0" u="none" kern="1200" baseline="0">
                <a:solidFill>
                  <a:schemeClr val="tx1"/>
                </a:solidFill>
                <a:uFill>
                  <a:solidFill>
                    <a:schemeClr val="accent3"/>
                  </a:solidFill>
                </a:uFill>
                <a:latin typeface="+mn-lt"/>
                <a:ea typeface="+mn-ea"/>
                <a:cs typeface="+mn-cs"/>
              </a:defRPr>
            </a:lvl5pPr>
            <a:lvl6pPr marL="301752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6pPr>
            <a:lvl7pPr marL="356616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7pPr>
            <a:lvl8pPr marL="411480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8pPr>
            <a:lvl9pPr marL="466344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9pPr>
          </a:lstStyle>
          <a:p>
            <a:r>
              <a:rPr lang="en-US" sz="2400" dirty="0" err="1"/>
              <a:t>Bieke</a:t>
            </a:r>
            <a:r>
              <a:rPr lang="en-US" sz="2400" dirty="0"/>
              <a:t> T</a:t>
            </a:r>
            <a:endParaRPr lang="nl-BE" sz="2400" dirty="0"/>
          </a:p>
        </p:txBody>
      </p:sp>
      <p:sp>
        <p:nvSpPr>
          <p:cNvPr id="10" name="Rectangle 9">
            <a:extLst>
              <a:ext uri="{FF2B5EF4-FFF2-40B4-BE49-F238E27FC236}">
                <a16:creationId xmlns:a16="http://schemas.microsoft.com/office/drawing/2014/main" id="{ED75DD49-22F9-74B7-E34F-3AE81AB495D1}"/>
              </a:ext>
            </a:extLst>
          </p:cNvPr>
          <p:cNvSpPr/>
          <p:nvPr/>
        </p:nvSpPr>
        <p:spPr>
          <a:xfrm>
            <a:off x="2256247" y="2833728"/>
            <a:ext cx="307154" cy="5491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463040" rtl="0" eaLnBrk="1" fontAlgn="auto" latinLnBrk="0" hangingPunct="1">
              <a:lnSpc>
                <a:spcPct val="100000"/>
              </a:lnSpc>
              <a:spcBef>
                <a:spcPts val="0"/>
              </a:spcBef>
              <a:spcAft>
                <a:spcPts val="0"/>
              </a:spcAft>
              <a:buClrTx/>
              <a:buSzTx/>
              <a:buFontTx/>
              <a:buNone/>
              <a:tabLst/>
              <a:defRPr/>
            </a:pPr>
            <a:endParaRPr kumimoji="0" lang="nl-BE" sz="3456" b="0" i="0" u="none" strike="noStrike" kern="1200" cap="none" spc="0" normalizeH="0" baseline="0" noProof="0">
              <a:ln>
                <a:noFill/>
              </a:ln>
              <a:solidFill>
                <a:prstClr val="white"/>
              </a:solidFill>
              <a:effectLst/>
              <a:uLnTx/>
              <a:uFillTx/>
              <a:latin typeface="Flanders Art Sans"/>
              <a:ea typeface="+mn-ea"/>
              <a:cs typeface="+mn-cs"/>
            </a:endParaRPr>
          </a:p>
        </p:txBody>
      </p:sp>
      <p:sp>
        <p:nvSpPr>
          <p:cNvPr id="16" name="Text Placeholder 20">
            <a:extLst>
              <a:ext uri="{FF2B5EF4-FFF2-40B4-BE49-F238E27FC236}">
                <a16:creationId xmlns:a16="http://schemas.microsoft.com/office/drawing/2014/main" id="{144CA0E0-CDE0-9813-73A8-3383D316BA8E}"/>
              </a:ext>
            </a:extLst>
          </p:cNvPr>
          <p:cNvSpPr txBox="1">
            <a:spLocks/>
          </p:cNvSpPr>
          <p:nvPr/>
        </p:nvSpPr>
        <p:spPr>
          <a:xfrm>
            <a:off x="1137797" y="3287165"/>
            <a:ext cx="2592091" cy="3188160"/>
          </a:xfrm>
          <a:prstGeom prst="rect">
            <a:avLst/>
          </a:prstGeom>
        </p:spPr>
        <p:txBody>
          <a:bodyPr/>
          <a:lstStyle>
            <a:lvl1pPr marL="276480" indent="-276480" algn="l" defTabSz="1097280" rtl="0" eaLnBrk="1" latinLnBrk="0" hangingPunct="1">
              <a:lnSpc>
                <a:spcPct val="90000"/>
              </a:lnSpc>
              <a:spcBef>
                <a:spcPts val="1200"/>
              </a:spcBef>
              <a:spcAft>
                <a:spcPts val="0"/>
              </a:spcAft>
              <a:buFont typeface="Wingdings" panose="05000000000000000000" pitchFamily="2" charset="2"/>
              <a:buChar char="§"/>
              <a:defRPr sz="2400" u="none" kern="1200" baseline="0">
                <a:solidFill>
                  <a:schemeClr val="tx1"/>
                </a:solidFill>
                <a:uFill>
                  <a:solidFill>
                    <a:schemeClr val="accent1"/>
                  </a:solidFill>
                </a:uFill>
                <a:latin typeface="+mn-lt"/>
                <a:ea typeface="+mn-ea"/>
                <a:cs typeface="+mn-cs"/>
              </a:defRPr>
            </a:lvl1pPr>
            <a:lvl2pPr marL="552960" indent="-274320" algn="l" defTabSz="1097280" rtl="0" eaLnBrk="1" latinLnBrk="0" hangingPunct="1">
              <a:lnSpc>
                <a:spcPct val="90000"/>
              </a:lnSpc>
              <a:spcBef>
                <a:spcPts val="600"/>
              </a:spcBef>
              <a:buClr>
                <a:schemeClr val="tx1"/>
              </a:buClr>
              <a:buSzPct val="100000"/>
              <a:buFont typeface="Wingdings" panose="05000000000000000000" pitchFamily="2" charset="2"/>
              <a:buChar char="§"/>
              <a:defRPr sz="2400" u="none" kern="1200" baseline="0">
                <a:solidFill>
                  <a:schemeClr val="tx1"/>
                </a:solidFill>
                <a:uFill>
                  <a:solidFill>
                    <a:schemeClr val="accent1"/>
                  </a:solidFill>
                </a:uFill>
                <a:latin typeface="+mn-lt"/>
                <a:ea typeface="+mn-ea"/>
                <a:cs typeface="+mn-cs"/>
              </a:defRPr>
            </a:lvl2pPr>
            <a:lvl3pPr marL="829440" indent="-274320" algn="l" defTabSz="1097280" rtl="0" eaLnBrk="1" latinLnBrk="0" hangingPunct="1">
              <a:lnSpc>
                <a:spcPct val="90000"/>
              </a:lnSpc>
              <a:spcBef>
                <a:spcPts val="600"/>
              </a:spcBef>
              <a:buClr>
                <a:schemeClr val="tx2"/>
              </a:buClr>
              <a:buSzPct val="100000"/>
              <a:buFont typeface="Wingdings" panose="05000000000000000000" pitchFamily="2" charset="2"/>
              <a:buChar char="§"/>
              <a:defRPr sz="2160" b="0" u="none" kern="1200" baseline="0">
                <a:solidFill>
                  <a:schemeClr val="tx1"/>
                </a:solidFill>
                <a:uFill>
                  <a:solidFill>
                    <a:schemeClr val="accent3"/>
                  </a:solidFill>
                </a:uFill>
                <a:latin typeface="+mn-lt"/>
                <a:ea typeface="+mn-ea"/>
                <a:cs typeface="+mn-cs"/>
              </a:defRPr>
            </a:lvl3pPr>
            <a:lvl4pPr marL="1105920" indent="-274320" algn="l" defTabSz="1097280" rtl="0" eaLnBrk="1" latinLnBrk="0" hangingPunct="1">
              <a:lnSpc>
                <a:spcPct val="90000"/>
              </a:lnSpc>
              <a:spcBef>
                <a:spcPts val="600"/>
              </a:spcBef>
              <a:buClr>
                <a:schemeClr val="tx2"/>
              </a:buClr>
              <a:buSzPct val="100000"/>
              <a:buFont typeface="Wingdings" panose="05000000000000000000" pitchFamily="2" charset="2"/>
              <a:buChar char="§"/>
              <a:defRPr sz="1920" u="none" kern="1200" baseline="0">
                <a:solidFill>
                  <a:schemeClr val="tx1"/>
                </a:solidFill>
                <a:uFill>
                  <a:solidFill>
                    <a:schemeClr val="accent3"/>
                  </a:solidFill>
                </a:uFill>
                <a:latin typeface="+mn-lt"/>
                <a:ea typeface="+mn-ea"/>
                <a:cs typeface="+mn-cs"/>
              </a:defRPr>
            </a:lvl4pPr>
            <a:lvl5pPr marL="1382400" indent="-274320" algn="l" defTabSz="1097280" rtl="0" eaLnBrk="1" latinLnBrk="0" hangingPunct="1">
              <a:lnSpc>
                <a:spcPct val="90000"/>
              </a:lnSpc>
              <a:spcBef>
                <a:spcPts val="600"/>
              </a:spcBef>
              <a:buClr>
                <a:schemeClr val="accent2"/>
              </a:buClr>
              <a:buSzPct val="100000"/>
              <a:buFont typeface="Wingdings" panose="05000000000000000000" pitchFamily="2" charset="2"/>
              <a:buChar char="§"/>
              <a:defRPr sz="1680" b="0" u="none" kern="1200" baseline="0">
                <a:solidFill>
                  <a:schemeClr val="tx1"/>
                </a:solidFill>
                <a:uFill>
                  <a:solidFill>
                    <a:schemeClr val="accent3"/>
                  </a:solidFill>
                </a:uFill>
                <a:latin typeface="+mn-lt"/>
                <a:ea typeface="+mn-ea"/>
                <a:cs typeface="+mn-cs"/>
              </a:defRPr>
            </a:lvl5pPr>
            <a:lvl6pPr marL="301752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6pPr>
            <a:lvl7pPr marL="356616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7pPr>
            <a:lvl8pPr marL="411480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8pPr>
            <a:lvl9pPr marL="466344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9pPr>
          </a:lstStyle>
          <a:p>
            <a:r>
              <a:rPr lang="nl-BE" sz="2000" dirty="0"/>
              <a:t>19 jaar</a:t>
            </a:r>
          </a:p>
          <a:p>
            <a:r>
              <a:rPr lang="nl-BE" sz="2000" dirty="0"/>
              <a:t>Studente</a:t>
            </a:r>
          </a:p>
          <a:p>
            <a:r>
              <a:rPr lang="nl-BE" sz="2000" dirty="0"/>
              <a:t>Zit in haar eerste jaar hoger onderwijs </a:t>
            </a:r>
            <a:r>
              <a:rPr lang="nl-BE" sz="2000" dirty="0" err="1"/>
              <a:t>UGent</a:t>
            </a:r>
            <a:endParaRPr lang="nl-BE" sz="2000" dirty="0"/>
          </a:p>
        </p:txBody>
      </p:sp>
      <p:sp>
        <p:nvSpPr>
          <p:cNvPr id="3" name="Slide Number Placeholder 2">
            <a:extLst>
              <a:ext uri="{FF2B5EF4-FFF2-40B4-BE49-F238E27FC236}">
                <a16:creationId xmlns:a16="http://schemas.microsoft.com/office/drawing/2014/main" id="{AF6E3069-79E5-5A0F-C15E-E495EAB0841C}"/>
              </a:ext>
            </a:extLst>
          </p:cNvPr>
          <p:cNvSpPr>
            <a:spLocks noGrp="1"/>
          </p:cNvSpPr>
          <p:nvPr>
            <p:ph type="sldNum" sz="quarter" idx="11"/>
          </p:nvPr>
        </p:nvSpPr>
        <p:spPr/>
        <p:txBody>
          <a:bodyPr/>
          <a:lstStyle/>
          <a:p>
            <a:fld id="{1EABE038-A425-4CC0-917A-1DC3ED725B2E}" type="slidenum">
              <a:rPr lang="nl-BE" smtClean="0"/>
              <a:pPr/>
              <a:t>117</a:t>
            </a:fld>
            <a:endParaRPr lang="nl-BE"/>
          </a:p>
        </p:txBody>
      </p:sp>
      <p:pic>
        <p:nvPicPr>
          <p:cNvPr id="11" name="Graphic 10">
            <a:extLst>
              <a:ext uri="{FF2B5EF4-FFF2-40B4-BE49-F238E27FC236}">
                <a16:creationId xmlns:a16="http://schemas.microsoft.com/office/drawing/2014/main" id="{D44DBCDD-4E25-1314-65BD-3907A5D3323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669226" y="1004928"/>
            <a:ext cx="1457325" cy="1828800"/>
          </a:xfrm>
          <a:prstGeom prst="rect">
            <a:avLst/>
          </a:prstGeom>
        </p:spPr>
      </p:pic>
    </p:spTree>
    <p:extLst>
      <p:ext uri="{BB962C8B-B14F-4D97-AF65-F5344CB8AC3E}">
        <p14:creationId xmlns:p14="http://schemas.microsoft.com/office/powerpoint/2010/main" val="18476483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Afbeelding 6">
            <a:extLst>
              <a:ext uri="{FF2B5EF4-FFF2-40B4-BE49-F238E27FC236}">
                <a16:creationId xmlns:a16="http://schemas.microsoft.com/office/drawing/2014/main" id="{4C6E1DAF-80B1-40C6-A1C9-EC866D3CEC5F}"/>
              </a:ext>
            </a:extLst>
          </p:cNvPr>
          <p:cNvPicPr>
            <a:picLocks noChangeAspect="1"/>
          </p:cNvPicPr>
          <p:nvPr/>
        </p:nvPicPr>
        <p:blipFill rotWithShape="1">
          <a:blip r:embed="rId3"/>
          <a:srcRect b="44817"/>
          <a:stretch/>
        </p:blipFill>
        <p:spPr>
          <a:xfrm>
            <a:off x="412956" y="1006058"/>
            <a:ext cx="11591506" cy="3147653"/>
          </a:xfrm>
          <a:prstGeom prst="rect">
            <a:avLst/>
          </a:prstGeom>
        </p:spPr>
      </p:pic>
      <p:pic>
        <p:nvPicPr>
          <p:cNvPr id="12" name="Afbeelding 11">
            <a:extLst>
              <a:ext uri="{FF2B5EF4-FFF2-40B4-BE49-F238E27FC236}">
                <a16:creationId xmlns:a16="http://schemas.microsoft.com/office/drawing/2014/main" id="{AE9C07F6-C7ED-408A-89CF-4FF3D68D17C2}"/>
              </a:ext>
            </a:extLst>
          </p:cNvPr>
          <p:cNvPicPr>
            <a:picLocks noChangeAspect="1"/>
          </p:cNvPicPr>
          <p:nvPr/>
        </p:nvPicPr>
        <p:blipFill>
          <a:blip r:embed="rId4"/>
          <a:stretch>
            <a:fillRect/>
          </a:stretch>
        </p:blipFill>
        <p:spPr>
          <a:xfrm>
            <a:off x="2998839" y="1550996"/>
            <a:ext cx="2104103" cy="591980"/>
          </a:xfrm>
          <a:prstGeom prst="rect">
            <a:avLst/>
          </a:prstGeom>
        </p:spPr>
      </p:pic>
      <p:sp>
        <p:nvSpPr>
          <p:cNvPr id="2" name="Rectangle 1">
            <a:extLst>
              <a:ext uri="{FF2B5EF4-FFF2-40B4-BE49-F238E27FC236}">
                <a16:creationId xmlns:a16="http://schemas.microsoft.com/office/drawing/2014/main" id="{A25C6CF3-01F8-4617-99CB-44E144F644B8}"/>
              </a:ext>
            </a:extLst>
          </p:cNvPr>
          <p:cNvSpPr/>
          <p:nvPr/>
        </p:nvSpPr>
        <p:spPr>
          <a:xfrm>
            <a:off x="2969655" y="1682171"/>
            <a:ext cx="1110545" cy="17321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nl-BE" dirty="0" err="1">
                <a:solidFill>
                  <a:schemeClr val="tx1"/>
                </a:solidFill>
                <a:latin typeface="+mj-lt"/>
              </a:rPr>
              <a:t>Bieke</a:t>
            </a:r>
            <a:r>
              <a:rPr lang="nl-BE" dirty="0">
                <a:solidFill>
                  <a:schemeClr val="tx1"/>
                </a:solidFill>
                <a:latin typeface="+mj-lt"/>
              </a:rPr>
              <a:t> T.</a:t>
            </a:r>
          </a:p>
        </p:txBody>
      </p:sp>
      <p:sp>
        <p:nvSpPr>
          <p:cNvPr id="4" name="Rectangle 3">
            <a:extLst>
              <a:ext uri="{FF2B5EF4-FFF2-40B4-BE49-F238E27FC236}">
                <a16:creationId xmlns:a16="http://schemas.microsoft.com/office/drawing/2014/main" id="{5C836004-FA59-2E5F-08BB-CA195FE8D601}"/>
              </a:ext>
            </a:extLst>
          </p:cNvPr>
          <p:cNvSpPr/>
          <p:nvPr/>
        </p:nvSpPr>
        <p:spPr>
          <a:xfrm>
            <a:off x="2419927" y="1550996"/>
            <a:ext cx="578912" cy="59198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14" name="Slide Number Placeholder 13">
            <a:extLst>
              <a:ext uri="{FF2B5EF4-FFF2-40B4-BE49-F238E27FC236}">
                <a16:creationId xmlns:a16="http://schemas.microsoft.com/office/drawing/2014/main" id="{4EA949A0-3D72-3504-43EA-EB97F67F0CAF}"/>
              </a:ext>
            </a:extLst>
          </p:cNvPr>
          <p:cNvSpPr>
            <a:spLocks noGrp="1"/>
          </p:cNvSpPr>
          <p:nvPr>
            <p:ph type="sldNum" sz="quarter" idx="11"/>
          </p:nvPr>
        </p:nvSpPr>
        <p:spPr/>
        <p:txBody>
          <a:bodyPr/>
          <a:lstStyle/>
          <a:p>
            <a:fld id="{1EABE038-A425-4CC0-917A-1DC3ED725B2E}" type="slidenum">
              <a:rPr lang="nl-BE" smtClean="0"/>
              <a:pPr/>
              <a:t>118</a:t>
            </a:fld>
            <a:endParaRPr lang="nl-BE"/>
          </a:p>
        </p:txBody>
      </p:sp>
      <p:sp>
        <p:nvSpPr>
          <p:cNvPr id="16" name="Titel 36">
            <a:extLst>
              <a:ext uri="{FF2B5EF4-FFF2-40B4-BE49-F238E27FC236}">
                <a16:creationId xmlns:a16="http://schemas.microsoft.com/office/drawing/2014/main" id="{FF9AD07B-C132-CC17-48FA-C09D40648D7A}"/>
              </a:ext>
            </a:extLst>
          </p:cNvPr>
          <p:cNvSpPr txBox="1">
            <a:spLocks/>
          </p:cNvSpPr>
          <p:nvPr/>
        </p:nvSpPr>
        <p:spPr>
          <a:xfrm>
            <a:off x="415413" y="127368"/>
            <a:ext cx="10515600" cy="703263"/>
          </a:xfrm>
          <a:prstGeom prst="rect">
            <a:avLst/>
          </a:prstGeom>
        </p:spPr>
        <p:txBody>
          <a:bodyPr vert="horz" lIns="0" tIns="45720" rIns="0" bIns="45720" rtlCol="0" anchor="ctr">
            <a:normAutofit/>
          </a:bodyPr>
          <a:lstStyle>
            <a:lvl1pPr algn="l" defTabSz="914363" rtl="0" eaLnBrk="1" latinLnBrk="0" hangingPunct="1">
              <a:lnSpc>
                <a:spcPct val="90000"/>
              </a:lnSpc>
              <a:spcBef>
                <a:spcPct val="0"/>
              </a:spcBef>
              <a:buNone/>
              <a:defRPr sz="3600" b="1" u="none" kern="1200" baseline="0">
                <a:solidFill>
                  <a:schemeClr val="tx1"/>
                </a:solidFill>
                <a:uFill>
                  <a:solidFill>
                    <a:schemeClr val="accent1"/>
                  </a:solidFill>
                </a:uFill>
                <a:latin typeface="+mj-lt"/>
                <a:ea typeface="+mj-ea"/>
                <a:cs typeface="+mj-cs"/>
              </a:defRPr>
            </a:lvl1pPr>
          </a:lstStyle>
          <a:p>
            <a:r>
              <a:rPr lang="nl-NL" b="0" dirty="0"/>
              <a:t>Case 4a – Studente </a:t>
            </a:r>
            <a:r>
              <a:rPr lang="nl-NL" b="0" dirty="0" err="1"/>
              <a:t>Bieke</a:t>
            </a:r>
            <a:r>
              <a:rPr lang="nl-NL" b="0" dirty="0"/>
              <a:t> T.</a:t>
            </a:r>
            <a:endParaRPr lang="nl-BE" b="0" dirty="0"/>
          </a:p>
        </p:txBody>
      </p:sp>
      <p:pic>
        <p:nvPicPr>
          <p:cNvPr id="10" name="Picture 9">
            <a:extLst>
              <a:ext uri="{FF2B5EF4-FFF2-40B4-BE49-F238E27FC236}">
                <a16:creationId xmlns:a16="http://schemas.microsoft.com/office/drawing/2014/main" id="{2597F320-D9B9-58E5-8E99-0F4B1CA2C0A5}"/>
              </a:ext>
            </a:extLst>
          </p:cNvPr>
          <p:cNvPicPr>
            <a:picLocks noChangeAspect="1"/>
          </p:cNvPicPr>
          <p:nvPr/>
        </p:nvPicPr>
        <p:blipFill>
          <a:blip r:embed="rId5"/>
          <a:stretch>
            <a:fillRect/>
          </a:stretch>
        </p:blipFill>
        <p:spPr>
          <a:xfrm>
            <a:off x="2114857" y="2142976"/>
            <a:ext cx="6594138" cy="504956"/>
          </a:xfrm>
          <a:prstGeom prst="rect">
            <a:avLst/>
          </a:prstGeom>
        </p:spPr>
      </p:pic>
      <p:sp>
        <p:nvSpPr>
          <p:cNvPr id="11" name="Rectangle 10">
            <a:extLst>
              <a:ext uri="{FF2B5EF4-FFF2-40B4-BE49-F238E27FC236}">
                <a16:creationId xmlns:a16="http://schemas.microsoft.com/office/drawing/2014/main" id="{C432EC6F-CA68-D813-A28D-3473C1EC962F}"/>
              </a:ext>
            </a:extLst>
          </p:cNvPr>
          <p:cNvSpPr/>
          <p:nvPr/>
        </p:nvSpPr>
        <p:spPr>
          <a:xfrm>
            <a:off x="6804843" y="2112001"/>
            <a:ext cx="906886" cy="435890"/>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pic>
        <p:nvPicPr>
          <p:cNvPr id="17" name="Graphic 16" descr="Cursor with solid fill">
            <a:extLst>
              <a:ext uri="{FF2B5EF4-FFF2-40B4-BE49-F238E27FC236}">
                <a16:creationId xmlns:a16="http://schemas.microsoft.com/office/drawing/2014/main" id="{B78211C7-4639-5EC6-FA28-14B44BCF4AE6}"/>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7258286" y="2395454"/>
            <a:ext cx="365125" cy="365125"/>
          </a:xfrm>
          <a:prstGeom prst="rect">
            <a:avLst/>
          </a:prstGeom>
        </p:spPr>
      </p:pic>
      <p:pic>
        <p:nvPicPr>
          <p:cNvPr id="9" name="Graphic 8">
            <a:extLst>
              <a:ext uri="{FF2B5EF4-FFF2-40B4-BE49-F238E27FC236}">
                <a16:creationId xmlns:a16="http://schemas.microsoft.com/office/drawing/2014/main" id="{8B2F36E7-9B6A-859B-016D-5473633A061D}"/>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29469" y="1159027"/>
            <a:ext cx="1154068" cy="1448242"/>
          </a:xfrm>
          <a:prstGeom prst="rect">
            <a:avLst/>
          </a:prstGeom>
        </p:spPr>
      </p:pic>
      <p:pic>
        <p:nvPicPr>
          <p:cNvPr id="21" name="Afbeelding 20">
            <a:extLst>
              <a:ext uri="{FF2B5EF4-FFF2-40B4-BE49-F238E27FC236}">
                <a16:creationId xmlns:a16="http://schemas.microsoft.com/office/drawing/2014/main" id="{C6BE22A9-53FE-7A4E-5575-239DAB5BF349}"/>
              </a:ext>
            </a:extLst>
          </p:cNvPr>
          <p:cNvPicPr>
            <a:picLocks noChangeAspect="1"/>
          </p:cNvPicPr>
          <p:nvPr/>
        </p:nvPicPr>
        <p:blipFill rotWithShape="1">
          <a:blip r:embed="rId10"/>
          <a:srcRect b="2103"/>
          <a:stretch/>
        </p:blipFill>
        <p:spPr>
          <a:xfrm>
            <a:off x="2432998" y="4105120"/>
            <a:ext cx="5621504" cy="2737701"/>
          </a:xfrm>
          <a:prstGeom prst="rect">
            <a:avLst/>
          </a:prstGeom>
        </p:spPr>
      </p:pic>
      <p:sp>
        <p:nvSpPr>
          <p:cNvPr id="22" name="Rectangle 7">
            <a:extLst>
              <a:ext uri="{FF2B5EF4-FFF2-40B4-BE49-F238E27FC236}">
                <a16:creationId xmlns:a16="http://schemas.microsoft.com/office/drawing/2014/main" id="{C34ADBFF-F7DC-9A35-5226-F67DCFCE6A23}"/>
              </a:ext>
            </a:extLst>
          </p:cNvPr>
          <p:cNvSpPr/>
          <p:nvPr/>
        </p:nvSpPr>
        <p:spPr>
          <a:xfrm>
            <a:off x="6185561" y="4738826"/>
            <a:ext cx="1317964" cy="365126"/>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23" name="Pijl: rechts 22">
            <a:extLst>
              <a:ext uri="{FF2B5EF4-FFF2-40B4-BE49-F238E27FC236}">
                <a16:creationId xmlns:a16="http://schemas.microsoft.com/office/drawing/2014/main" id="{C6FF9F9A-D3BA-E20E-E8B4-11445DEEB30E}"/>
              </a:ext>
            </a:extLst>
          </p:cNvPr>
          <p:cNvSpPr/>
          <p:nvPr/>
        </p:nvSpPr>
        <p:spPr>
          <a:xfrm>
            <a:off x="5313062" y="4737845"/>
            <a:ext cx="825910" cy="365125"/>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BE" sz="1800" b="1" i="0" u="none" strike="noStrike" kern="1200" cap="none" spc="0" normalizeH="0" baseline="0" noProof="0">
              <a:ln>
                <a:noFill/>
              </a:ln>
              <a:solidFill>
                <a:srgbClr val="3C3D3C"/>
              </a:solidFill>
              <a:effectLst/>
              <a:uLnTx/>
              <a:uFillTx/>
              <a:latin typeface="Flanders Art Sans"/>
              <a:ea typeface="+mn-ea"/>
              <a:cs typeface="+mn-cs"/>
            </a:endParaRPr>
          </a:p>
        </p:txBody>
      </p:sp>
      <p:pic>
        <p:nvPicPr>
          <p:cNvPr id="18" name="Graphic 17" descr="Cursor with solid fill">
            <a:extLst>
              <a:ext uri="{FF2B5EF4-FFF2-40B4-BE49-F238E27FC236}">
                <a16:creationId xmlns:a16="http://schemas.microsoft.com/office/drawing/2014/main" id="{155D1EE4-8E57-B287-B90E-AAA340F3D149}"/>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7266519" y="5011369"/>
            <a:ext cx="365125" cy="365125"/>
          </a:xfrm>
          <a:prstGeom prst="rect">
            <a:avLst/>
          </a:prstGeom>
        </p:spPr>
      </p:pic>
      <p:grpSp>
        <p:nvGrpSpPr>
          <p:cNvPr id="3" name="Groep 2">
            <a:extLst>
              <a:ext uri="{FF2B5EF4-FFF2-40B4-BE49-F238E27FC236}">
                <a16:creationId xmlns:a16="http://schemas.microsoft.com/office/drawing/2014/main" id="{7AF70AC6-4456-FC0A-EBAD-DE5514A2476B}"/>
              </a:ext>
            </a:extLst>
          </p:cNvPr>
          <p:cNvGrpSpPr/>
          <p:nvPr/>
        </p:nvGrpSpPr>
        <p:grpSpPr>
          <a:xfrm>
            <a:off x="9688249" y="1038629"/>
            <a:ext cx="1366684" cy="240796"/>
            <a:chOff x="9311467" y="1824710"/>
            <a:chExt cx="1366684" cy="240796"/>
          </a:xfrm>
        </p:grpSpPr>
        <p:pic>
          <p:nvPicPr>
            <p:cNvPr id="5" name="Afbeelding 4">
              <a:extLst>
                <a:ext uri="{FF2B5EF4-FFF2-40B4-BE49-F238E27FC236}">
                  <a16:creationId xmlns:a16="http://schemas.microsoft.com/office/drawing/2014/main" id="{B51B1D6D-3113-3CCD-4FFB-661538BD96A3}"/>
                </a:ext>
              </a:extLst>
            </p:cNvPr>
            <p:cNvPicPr>
              <a:picLocks noChangeAspect="1"/>
            </p:cNvPicPr>
            <p:nvPr/>
          </p:nvPicPr>
          <p:blipFill>
            <a:blip r:embed="rId11"/>
            <a:stretch>
              <a:fillRect/>
            </a:stretch>
          </p:blipFill>
          <p:spPr>
            <a:xfrm>
              <a:off x="9311467" y="1824710"/>
              <a:ext cx="1366684" cy="240796"/>
            </a:xfrm>
            <a:prstGeom prst="rect">
              <a:avLst/>
            </a:prstGeom>
          </p:spPr>
        </p:pic>
        <p:sp>
          <p:nvSpPr>
            <p:cNvPr id="6" name="Rectangle 7">
              <a:extLst>
                <a:ext uri="{FF2B5EF4-FFF2-40B4-BE49-F238E27FC236}">
                  <a16:creationId xmlns:a16="http://schemas.microsoft.com/office/drawing/2014/main" id="{C50EBB51-4DC0-E9B7-29B4-B390DA2F80E4}"/>
                </a:ext>
              </a:extLst>
            </p:cNvPr>
            <p:cNvSpPr/>
            <p:nvPr/>
          </p:nvSpPr>
          <p:spPr>
            <a:xfrm>
              <a:off x="9534132" y="1856792"/>
              <a:ext cx="577356" cy="10316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nl-BE" sz="800" dirty="0">
                  <a:solidFill>
                    <a:schemeClr val="tx1"/>
                  </a:solidFill>
                  <a:latin typeface="+mj-lt"/>
                </a:rPr>
                <a:t>BIEKE T.</a:t>
              </a:r>
            </a:p>
          </p:txBody>
        </p:sp>
      </p:grpSp>
      <p:pic>
        <p:nvPicPr>
          <p:cNvPr id="8" name="Graphic 7">
            <a:extLst>
              <a:ext uri="{FF2B5EF4-FFF2-40B4-BE49-F238E27FC236}">
                <a16:creationId xmlns:a16="http://schemas.microsoft.com/office/drawing/2014/main" id="{F125B894-FC1D-23C3-1FAB-D3DC8E689488}"/>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9333123" y="826206"/>
            <a:ext cx="678571" cy="851540"/>
          </a:xfrm>
          <a:prstGeom prst="rect">
            <a:avLst/>
          </a:prstGeom>
        </p:spPr>
      </p:pic>
    </p:spTree>
    <p:extLst>
      <p:ext uri="{BB962C8B-B14F-4D97-AF65-F5344CB8AC3E}">
        <p14:creationId xmlns:p14="http://schemas.microsoft.com/office/powerpoint/2010/main" val="42708014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ep 1">
            <a:extLst>
              <a:ext uri="{FF2B5EF4-FFF2-40B4-BE49-F238E27FC236}">
                <a16:creationId xmlns:a16="http://schemas.microsoft.com/office/drawing/2014/main" id="{57163782-1642-C559-DE75-D8BB99BB84F0}"/>
              </a:ext>
            </a:extLst>
          </p:cNvPr>
          <p:cNvGrpSpPr/>
          <p:nvPr/>
        </p:nvGrpSpPr>
        <p:grpSpPr>
          <a:xfrm>
            <a:off x="473818" y="859512"/>
            <a:ext cx="10817158" cy="3890475"/>
            <a:chOff x="221451" y="0"/>
            <a:chExt cx="11631114" cy="4227529"/>
          </a:xfrm>
        </p:grpSpPr>
        <p:pic>
          <p:nvPicPr>
            <p:cNvPr id="3" name="Afbeelding 2">
              <a:extLst>
                <a:ext uri="{FF2B5EF4-FFF2-40B4-BE49-F238E27FC236}">
                  <a16:creationId xmlns:a16="http://schemas.microsoft.com/office/drawing/2014/main" id="{2CEA73E6-F035-4A08-8617-B8E92E69F19B}"/>
                </a:ext>
              </a:extLst>
            </p:cNvPr>
            <p:cNvPicPr>
              <a:picLocks noChangeAspect="1"/>
            </p:cNvPicPr>
            <p:nvPr/>
          </p:nvPicPr>
          <p:blipFill rotWithShape="1">
            <a:blip r:embed="rId3"/>
            <a:srcRect b="38356"/>
            <a:stretch/>
          </p:blipFill>
          <p:spPr>
            <a:xfrm>
              <a:off x="221451" y="0"/>
              <a:ext cx="11631114" cy="4227529"/>
            </a:xfrm>
            <a:prstGeom prst="rect">
              <a:avLst/>
            </a:prstGeom>
          </p:spPr>
        </p:pic>
        <p:pic>
          <p:nvPicPr>
            <p:cNvPr id="11" name="Afbeelding 10">
              <a:extLst>
                <a:ext uri="{FF2B5EF4-FFF2-40B4-BE49-F238E27FC236}">
                  <a16:creationId xmlns:a16="http://schemas.microsoft.com/office/drawing/2014/main" id="{85EEF8DF-B46B-46E8-BAEE-A10CBB4617D0}"/>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b="43079"/>
            <a:stretch/>
          </p:blipFill>
          <p:spPr>
            <a:xfrm>
              <a:off x="9429474" y="9262"/>
              <a:ext cx="294631" cy="283731"/>
            </a:xfrm>
            <a:prstGeom prst="rect">
              <a:avLst/>
            </a:prstGeom>
          </p:spPr>
        </p:pic>
      </p:grpSp>
      <p:sp>
        <p:nvSpPr>
          <p:cNvPr id="10" name="Titel 36">
            <a:extLst>
              <a:ext uri="{FF2B5EF4-FFF2-40B4-BE49-F238E27FC236}">
                <a16:creationId xmlns:a16="http://schemas.microsoft.com/office/drawing/2014/main" id="{D2B89961-0858-40CD-BB5F-50CA87698AFB}"/>
              </a:ext>
            </a:extLst>
          </p:cNvPr>
          <p:cNvSpPr>
            <a:spLocks noGrp="1"/>
          </p:cNvSpPr>
          <p:nvPr>
            <p:ph type="title" idx="4294967295"/>
          </p:nvPr>
        </p:nvSpPr>
        <p:spPr>
          <a:xfrm>
            <a:off x="415413" y="127368"/>
            <a:ext cx="10515600" cy="703263"/>
          </a:xfrm>
        </p:spPr>
        <p:txBody>
          <a:bodyPr/>
          <a:lstStyle/>
          <a:p>
            <a:r>
              <a:rPr lang="nl-NL" b="0" dirty="0"/>
              <a:t>Case 4a – Student </a:t>
            </a:r>
            <a:r>
              <a:rPr lang="nl-NL" b="0" dirty="0" err="1"/>
              <a:t>Bieke</a:t>
            </a:r>
            <a:r>
              <a:rPr lang="nl-NL" b="0" dirty="0"/>
              <a:t> T.</a:t>
            </a:r>
            <a:endParaRPr lang="nl-BE" b="0" dirty="0"/>
          </a:p>
        </p:txBody>
      </p:sp>
      <p:grpSp>
        <p:nvGrpSpPr>
          <p:cNvPr id="4" name="Groep 3">
            <a:extLst>
              <a:ext uri="{FF2B5EF4-FFF2-40B4-BE49-F238E27FC236}">
                <a16:creationId xmlns:a16="http://schemas.microsoft.com/office/drawing/2014/main" id="{B0923552-31EF-43EF-A2DD-D833C7600313}"/>
              </a:ext>
            </a:extLst>
          </p:cNvPr>
          <p:cNvGrpSpPr/>
          <p:nvPr/>
        </p:nvGrpSpPr>
        <p:grpSpPr>
          <a:xfrm>
            <a:off x="473818" y="2790825"/>
            <a:ext cx="10817158" cy="3836318"/>
            <a:chOff x="565981" y="2663327"/>
            <a:chExt cx="10817158" cy="3836318"/>
          </a:xfrm>
        </p:grpSpPr>
        <p:pic>
          <p:nvPicPr>
            <p:cNvPr id="13" name="Afbeelding 12">
              <a:extLst>
                <a:ext uri="{FF2B5EF4-FFF2-40B4-BE49-F238E27FC236}">
                  <a16:creationId xmlns:a16="http://schemas.microsoft.com/office/drawing/2014/main" id="{CC5458A5-D193-4D47-8B12-D7000FAE2799}"/>
                </a:ext>
              </a:extLst>
            </p:cNvPr>
            <p:cNvPicPr>
              <a:picLocks noChangeAspect="1"/>
            </p:cNvPicPr>
            <p:nvPr/>
          </p:nvPicPr>
          <p:blipFill rotWithShape="1">
            <a:blip r:embed="rId3"/>
            <a:srcRect t="34369" b="35552"/>
            <a:stretch/>
          </p:blipFill>
          <p:spPr>
            <a:xfrm>
              <a:off x="565981" y="2663327"/>
              <a:ext cx="10817158" cy="1898356"/>
            </a:xfrm>
            <a:prstGeom prst="rect">
              <a:avLst/>
            </a:prstGeom>
          </p:spPr>
        </p:pic>
        <p:pic>
          <p:nvPicPr>
            <p:cNvPr id="16" name="Afbeelding 15">
              <a:extLst>
                <a:ext uri="{FF2B5EF4-FFF2-40B4-BE49-F238E27FC236}">
                  <a16:creationId xmlns:a16="http://schemas.microsoft.com/office/drawing/2014/main" id="{AA33078A-82B2-4C6F-BC40-28BF6BF96992}"/>
                </a:ext>
              </a:extLst>
            </p:cNvPr>
            <p:cNvPicPr>
              <a:picLocks noChangeAspect="1"/>
            </p:cNvPicPr>
            <p:nvPr/>
          </p:nvPicPr>
          <p:blipFill rotWithShape="1">
            <a:blip r:embed="rId3"/>
            <a:srcRect t="64965"/>
            <a:stretch/>
          </p:blipFill>
          <p:spPr>
            <a:xfrm>
              <a:off x="565981" y="4288511"/>
              <a:ext cx="10817158" cy="2211134"/>
            </a:xfrm>
            <a:prstGeom prst="rect">
              <a:avLst/>
            </a:prstGeom>
          </p:spPr>
        </p:pic>
      </p:grpSp>
      <p:sp>
        <p:nvSpPr>
          <p:cNvPr id="18" name="Rechthoek 17">
            <a:extLst>
              <a:ext uri="{FF2B5EF4-FFF2-40B4-BE49-F238E27FC236}">
                <a16:creationId xmlns:a16="http://schemas.microsoft.com/office/drawing/2014/main" id="{7BCAEA3A-95D2-46E3-97D4-2B797F3B21C3}"/>
              </a:ext>
            </a:extLst>
          </p:cNvPr>
          <p:cNvSpPr/>
          <p:nvPr/>
        </p:nvSpPr>
        <p:spPr>
          <a:xfrm>
            <a:off x="7058061" y="2986249"/>
            <a:ext cx="276189" cy="23510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BE" sz="1800" b="1" i="0" u="none" strike="noStrike" kern="1200" cap="none" spc="0" normalizeH="0" baseline="0" noProof="0">
              <a:ln>
                <a:solidFill>
                  <a:prstClr val="white"/>
                </a:solidFill>
              </a:ln>
              <a:solidFill>
                <a:prstClr val="white"/>
              </a:solidFill>
              <a:effectLst/>
              <a:uLnTx/>
              <a:uFillTx/>
              <a:latin typeface="Flanders Art Sans"/>
              <a:ea typeface="+mn-ea"/>
              <a:cs typeface="+mn-cs"/>
            </a:endParaRPr>
          </a:p>
        </p:txBody>
      </p:sp>
      <p:sp>
        <p:nvSpPr>
          <p:cNvPr id="15" name="Pijl: rechts 14">
            <a:extLst>
              <a:ext uri="{FF2B5EF4-FFF2-40B4-BE49-F238E27FC236}">
                <a16:creationId xmlns:a16="http://schemas.microsoft.com/office/drawing/2014/main" id="{429FC814-7A0D-4C50-8E1D-2D4C69419F22}"/>
              </a:ext>
            </a:extLst>
          </p:cNvPr>
          <p:cNvSpPr/>
          <p:nvPr/>
        </p:nvSpPr>
        <p:spPr>
          <a:xfrm>
            <a:off x="572474" y="4400705"/>
            <a:ext cx="825910" cy="365125"/>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BE" sz="1800" b="1" i="0" u="none" strike="noStrike" kern="1200" cap="none" spc="0" normalizeH="0" baseline="0" noProof="0">
              <a:ln>
                <a:noFill/>
              </a:ln>
              <a:solidFill>
                <a:srgbClr val="3C3D3C"/>
              </a:solidFill>
              <a:effectLst/>
              <a:uLnTx/>
              <a:uFillTx/>
              <a:latin typeface="Flanders Art Sans"/>
              <a:ea typeface="+mn-ea"/>
              <a:cs typeface="+mn-cs"/>
            </a:endParaRPr>
          </a:p>
        </p:txBody>
      </p:sp>
      <p:sp>
        <p:nvSpPr>
          <p:cNvPr id="9" name="TextBox 8">
            <a:extLst>
              <a:ext uri="{FF2B5EF4-FFF2-40B4-BE49-F238E27FC236}">
                <a16:creationId xmlns:a16="http://schemas.microsoft.com/office/drawing/2014/main" id="{C473B343-7895-5FDE-AF49-5C97DD9B793E}"/>
              </a:ext>
            </a:extLst>
          </p:cNvPr>
          <p:cNvSpPr txBox="1"/>
          <p:nvPr/>
        </p:nvSpPr>
        <p:spPr>
          <a:xfrm>
            <a:off x="2083482" y="5019621"/>
            <a:ext cx="1173018" cy="338554"/>
          </a:xfrm>
          <a:prstGeom prst="rect">
            <a:avLst/>
          </a:prstGeom>
          <a:solidFill>
            <a:schemeClr val="bg1"/>
          </a:solidFill>
        </p:spPr>
        <p:txBody>
          <a:bodyPr wrap="square" rtlCol="0">
            <a:spAutoFit/>
          </a:bodyPr>
          <a:lstStyle/>
          <a:p>
            <a:r>
              <a:rPr lang="en-US" sz="1600" b="1" dirty="0" err="1"/>
              <a:t>Bieke</a:t>
            </a:r>
            <a:r>
              <a:rPr lang="en-US" sz="1600" b="1" dirty="0"/>
              <a:t> T.</a:t>
            </a:r>
            <a:endParaRPr lang="en-BE" sz="1600" b="1" dirty="0"/>
          </a:p>
        </p:txBody>
      </p:sp>
      <p:grpSp>
        <p:nvGrpSpPr>
          <p:cNvPr id="14" name="Group 13">
            <a:extLst>
              <a:ext uri="{FF2B5EF4-FFF2-40B4-BE49-F238E27FC236}">
                <a16:creationId xmlns:a16="http://schemas.microsoft.com/office/drawing/2014/main" id="{B37F07C9-75F9-DBAE-1787-6D02E92B3D8C}"/>
              </a:ext>
            </a:extLst>
          </p:cNvPr>
          <p:cNvGrpSpPr/>
          <p:nvPr/>
        </p:nvGrpSpPr>
        <p:grpSpPr>
          <a:xfrm>
            <a:off x="4195375" y="5753729"/>
            <a:ext cx="2281032" cy="579527"/>
            <a:chOff x="4535733" y="3430317"/>
            <a:chExt cx="2281032" cy="579527"/>
          </a:xfrm>
        </p:grpSpPr>
        <p:sp>
          <p:nvSpPr>
            <p:cNvPr id="17" name="Flowchart: Process 16">
              <a:extLst>
                <a:ext uri="{FF2B5EF4-FFF2-40B4-BE49-F238E27FC236}">
                  <a16:creationId xmlns:a16="http://schemas.microsoft.com/office/drawing/2014/main" id="{3F5E110C-77CA-43FD-A180-644031EE4361}"/>
                </a:ext>
              </a:extLst>
            </p:cNvPr>
            <p:cNvSpPr/>
            <p:nvPr/>
          </p:nvSpPr>
          <p:spPr>
            <a:xfrm>
              <a:off x="4705468" y="3496624"/>
              <a:ext cx="2103564" cy="487401"/>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Calibri"/>
              </a:endParaRPr>
            </a:p>
          </p:txBody>
        </p:sp>
        <p:sp>
          <p:nvSpPr>
            <p:cNvPr id="19" name="Isosceles Triangle 18">
              <a:extLst>
                <a:ext uri="{FF2B5EF4-FFF2-40B4-BE49-F238E27FC236}">
                  <a16:creationId xmlns:a16="http://schemas.microsoft.com/office/drawing/2014/main" id="{9FFB1C70-F395-2B71-F71B-8CFCA2914F79}"/>
                </a:ext>
              </a:extLst>
            </p:cNvPr>
            <p:cNvSpPr/>
            <p:nvPr/>
          </p:nvSpPr>
          <p:spPr>
            <a:xfrm rot="16200000">
              <a:off x="4505133" y="3711284"/>
              <a:ext cx="223200" cy="162000"/>
            </a:xfrm>
            <a:prstGeom prst="triangle">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Calibri"/>
              </a:endParaRPr>
            </a:p>
          </p:txBody>
        </p:sp>
        <p:sp>
          <p:nvSpPr>
            <p:cNvPr id="20" name="TextBox 19">
              <a:extLst>
                <a:ext uri="{FF2B5EF4-FFF2-40B4-BE49-F238E27FC236}">
                  <a16:creationId xmlns:a16="http://schemas.microsoft.com/office/drawing/2014/main" id="{0F841F33-8560-BB0E-B0D3-2896681F4E45}"/>
                </a:ext>
              </a:extLst>
            </p:cNvPr>
            <p:cNvSpPr txBox="1"/>
            <p:nvPr/>
          </p:nvSpPr>
          <p:spPr>
            <a:xfrm>
              <a:off x="4705466" y="3548179"/>
              <a:ext cx="2030053" cy="461665"/>
            </a:xfrm>
            <a:prstGeom prst="rect">
              <a:avLst/>
            </a:prstGeom>
            <a:noFill/>
            <a:ln>
              <a:noFill/>
            </a:ln>
          </p:spPr>
          <p:txBody>
            <a:bodyPr wrap="square" rtlCol="0">
              <a:spAutoFit/>
            </a:bodyPr>
            <a:lstStyle/>
            <a:p>
              <a:pPr algn="ctr">
                <a:defRPr/>
              </a:pPr>
              <a:r>
                <a:rPr lang="nl-BE" sz="1200">
                  <a:solidFill>
                    <a:srgbClr val="3C3D3C"/>
                  </a:solidFill>
                  <a:latin typeface="Flanders Art Sans"/>
                </a:rPr>
                <a:t>Details te raadplegen via het e-loket studietoelagen</a:t>
              </a:r>
            </a:p>
          </p:txBody>
        </p:sp>
        <p:sp>
          <p:nvSpPr>
            <p:cNvPr id="21" name="Flowchart: Process 20">
              <a:extLst>
                <a:ext uri="{FF2B5EF4-FFF2-40B4-BE49-F238E27FC236}">
                  <a16:creationId xmlns:a16="http://schemas.microsoft.com/office/drawing/2014/main" id="{2BCD84A3-47AD-3F9D-C0B4-C2D658F09081}"/>
                </a:ext>
              </a:extLst>
            </p:cNvPr>
            <p:cNvSpPr/>
            <p:nvPr/>
          </p:nvSpPr>
          <p:spPr>
            <a:xfrm>
              <a:off x="4705469" y="3430317"/>
              <a:ext cx="2111296" cy="108000"/>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Calibri"/>
              </a:endParaRPr>
            </a:p>
          </p:txBody>
        </p:sp>
      </p:grpSp>
      <p:sp>
        <p:nvSpPr>
          <p:cNvPr id="7" name="Pijl: rechts 14">
            <a:extLst>
              <a:ext uri="{FF2B5EF4-FFF2-40B4-BE49-F238E27FC236}">
                <a16:creationId xmlns:a16="http://schemas.microsoft.com/office/drawing/2014/main" id="{DDC12D18-895C-FBC6-6D53-37AEF3DC86F2}"/>
              </a:ext>
            </a:extLst>
          </p:cNvPr>
          <p:cNvSpPr/>
          <p:nvPr/>
        </p:nvSpPr>
        <p:spPr>
          <a:xfrm>
            <a:off x="572474" y="2735286"/>
            <a:ext cx="825910" cy="365125"/>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BE" sz="1800" b="1" i="0" u="none" strike="noStrike" kern="1200" cap="none" spc="0" normalizeH="0" baseline="0" noProof="0">
              <a:ln>
                <a:noFill/>
              </a:ln>
              <a:solidFill>
                <a:srgbClr val="3C3D3C"/>
              </a:solidFill>
              <a:effectLst/>
              <a:uLnTx/>
              <a:uFillTx/>
              <a:latin typeface="Flanders Art Sans"/>
              <a:ea typeface="+mn-ea"/>
              <a:cs typeface="+mn-cs"/>
            </a:endParaRPr>
          </a:p>
        </p:txBody>
      </p:sp>
      <p:sp>
        <p:nvSpPr>
          <p:cNvPr id="12" name="Slide Number Placeholder 11">
            <a:extLst>
              <a:ext uri="{FF2B5EF4-FFF2-40B4-BE49-F238E27FC236}">
                <a16:creationId xmlns:a16="http://schemas.microsoft.com/office/drawing/2014/main" id="{460171AD-6BFA-CCF8-3093-095D4DC47DD9}"/>
              </a:ext>
            </a:extLst>
          </p:cNvPr>
          <p:cNvSpPr>
            <a:spLocks noGrp="1"/>
          </p:cNvSpPr>
          <p:nvPr>
            <p:ph type="sldNum" sz="quarter" idx="11"/>
          </p:nvPr>
        </p:nvSpPr>
        <p:spPr/>
        <p:txBody>
          <a:bodyPr/>
          <a:lstStyle/>
          <a:p>
            <a:fld id="{1EABE038-A425-4CC0-917A-1DC3ED725B2E}" type="slidenum">
              <a:rPr lang="nl-BE" smtClean="0"/>
              <a:pPr/>
              <a:t>119</a:t>
            </a:fld>
            <a:endParaRPr lang="nl-BE"/>
          </a:p>
        </p:txBody>
      </p:sp>
      <p:pic>
        <p:nvPicPr>
          <p:cNvPr id="5" name="Picture 4">
            <a:extLst>
              <a:ext uri="{FF2B5EF4-FFF2-40B4-BE49-F238E27FC236}">
                <a16:creationId xmlns:a16="http://schemas.microsoft.com/office/drawing/2014/main" id="{47548AD7-BDDF-5084-BB73-F70DF8800552}"/>
              </a:ext>
            </a:extLst>
          </p:cNvPr>
          <p:cNvPicPr>
            <a:picLocks noChangeAspect="1"/>
          </p:cNvPicPr>
          <p:nvPr/>
        </p:nvPicPr>
        <p:blipFill>
          <a:blip r:embed="rId5"/>
          <a:stretch>
            <a:fillRect/>
          </a:stretch>
        </p:blipFill>
        <p:spPr>
          <a:xfrm>
            <a:off x="1571914" y="1123181"/>
            <a:ext cx="5624241" cy="430685"/>
          </a:xfrm>
          <a:prstGeom prst="rect">
            <a:avLst/>
          </a:prstGeom>
        </p:spPr>
      </p:pic>
      <p:pic>
        <p:nvPicPr>
          <p:cNvPr id="22" name="Graphic 21" descr="Cursor with solid fill">
            <a:extLst>
              <a:ext uri="{FF2B5EF4-FFF2-40B4-BE49-F238E27FC236}">
                <a16:creationId xmlns:a16="http://schemas.microsoft.com/office/drawing/2014/main" id="{0EB7AB22-CC88-905C-8577-812133E93145}"/>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3769014" y="6102423"/>
            <a:ext cx="365125" cy="365125"/>
          </a:xfrm>
          <a:prstGeom prst="rect">
            <a:avLst/>
          </a:prstGeom>
        </p:spPr>
      </p:pic>
      <p:grpSp>
        <p:nvGrpSpPr>
          <p:cNvPr id="25" name="Groep 24">
            <a:extLst>
              <a:ext uri="{FF2B5EF4-FFF2-40B4-BE49-F238E27FC236}">
                <a16:creationId xmlns:a16="http://schemas.microsoft.com/office/drawing/2014/main" id="{BC7096CC-E518-E850-7ACA-73E07E43852F}"/>
              </a:ext>
            </a:extLst>
          </p:cNvPr>
          <p:cNvGrpSpPr/>
          <p:nvPr/>
        </p:nvGrpSpPr>
        <p:grpSpPr>
          <a:xfrm>
            <a:off x="9037455" y="886170"/>
            <a:ext cx="1366684" cy="240796"/>
            <a:chOff x="9311467" y="1824710"/>
            <a:chExt cx="1366684" cy="240796"/>
          </a:xfrm>
        </p:grpSpPr>
        <p:pic>
          <p:nvPicPr>
            <p:cNvPr id="23" name="Afbeelding 22">
              <a:extLst>
                <a:ext uri="{FF2B5EF4-FFF2-40B4-BE49-F238E27FC236}">
                  <a16:creationId xmlns:a16="http://schemas.microsoft.com/office/drawing/2014/main" id="{CFBD73DC-805F-7D36-4C30-2670E3B62982}"/>
                </a:ext>
              </a:extLst>
            </p:cNvPr>
            <p:cNvPicPr>
              <a:picLocks noChangeAspect="1"/>
            </p:cNvPicPr>
            <p:nvPr/>
          </p:nvPicPr>
          <p:blipFill>
            <a:blip r:embed="rId8"/>
            <a:stretch>
              <a:fillRect/>
            </a:stretch>
          </p:blipFill>
          <p:spPr>
            <a:xfrm>
              <a:off x="9311467" y="1824710"/>
              <a:ext cx="1366684" cy="240796"/>
            </a:xfrm>
            <a:prstGeom prst="rect">
              <a:avLst/>
            </a:prstGeom>
          </p:spPr>
        </p:pic>
        <p:sp>
          <p:nvSpPr>
            <p:cNvPr id="24" name="Rectangle 7">
              <a:extLst>
                <a:ext uri="{FF2B5EF4-FFF2-40B4-BE49-F238E27FC236}">
                  <a16:creationId xmlns:a16="http://schemas.microsoft.com/office/drawing/2014/main" id="{FF841833-E961-0D8D-B830-D2EA8C6D2D1E}"/>
                </a:ext>
              </a:extLst>
            </p:cNvPr>
            <p:cNvSpPr/>
            <p:nvPr/>
          </p:nvSpPr>
          <p:spPr>
            <a:xfrm>
              <a:off x="9534132" y="1856792"/>
              <a:ext cx="577356" cy="10316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nl-BE" sz="800" dirty="0">
                  <a:solidFill>
                    <a:schemeClr val="tx1"/>
                  </a:solidFill>
                  <a:latin typeface="+mj-lt"/>
                </a:rPr>
                <a:t>BIEKE T.</a:t>
              </a:r>
            </a:p>
          </p:txBody>
        </p:sp>
      </p:grpSp>
      <p:pic>
        <p:nvPicPr>
          <p:cNvPr id="6" name="Graphic 5">
            <a:extLst>
              <a:ext uri="{FF2B5EF4-FFF2-40B4-BE49-F238E27FC236}">
                <a16:creationId xmlns:a16="http://schemas.microsoft.com/office/drawing/2014/main" id="{9F367FE9-2756-47E0-7F96-3AB48D171C3B}"/>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8682329" y="673747"/>
            <a:ext cx="678571" cy="851540"/>
          </a:xfrm>
          <a:prstGeom prst="rect">
            <a:avLst/>
          </a:prstGeom>
        </p:spPr>
      </p:pic>
    </p:spTree>
    <p:extLst>
      <p:ext uri="{BB962C8B-B14F-4D97-AF65-F5344CB8AC3E}">
        <p14:creationId xmlns:p14="http://schemas.microsoft.com/office/powerpoint/2010/main" val="35710547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303D392B-70D6-4624-00D2-DAADD6480058}"/>
              </a:ext>
            </a:extLst>
          </p:cNvPr>
          <p:cNvSpPr>
            <a:spLocks noGrp="1"/>
          </p:cNvSpPr>
          <p:nvPr>
            <p:ph type="title"/>
          </p:nvPr>
        </p:nvSpPr>
        <p:spPr/>
        <p:txBody>
          <a:bodyPr>
            <a:normAutofit/>
          </a:bodyPr>
          <a:lstStyle/>
          <a:p>
            <a:r>
              <a:rPr lang="nl-BE" b="0"/>
              <a:t>Waar kan u meer informatie terugvinden </a:t>
            </a:r>
            <a:br>
              <a:rPr lang="nl-BE" b="0"/>
            </a:br>
            <a:r>
              <a:rPr lang="nl-BE" b="0"/>
              <a:t>over Mijn Burgerprofiel </a:t>
            </a:r>
            <a:r>
              <a:rPr lang="nl-BE" b="0">
                <a:solidFill>
                  <a:srgbClr val="2B979D"/>
                </a:solidFill>
              </a:rPr>
              <a:t>voor burgers</a:t>
            </a:r>
            <a:r>
              <a:rPr lang="nl-BE" b="0"/>
              <a:t>?</a:t>
            </a:r>
          </a:p>
        </p:txBody>
      </p:sp>
      <p:sp>
        <p:nvSpPr>
          <p:cNvPr id="3" name="Slide Number Placeholder 2">
            <a:extLst>
              <a:ext uri="{FF2B5EF4-FFF2-40B4-BE49-F238E27FC236}">
                <a16:creationId xmlns:a16="http://schemas.microsoft.com/office/drawing/2014/main" id="{A17A12D6-16F4-474E-9D78-7E2C2847556C}"/>
              </a:ext>
            </a:extLst>
          </p:cNvPr>
          <p:cNvSpPr>
            <a:spLocks noGrp="1"/>
          </p:cNvSpPr>
          <p:nvPr>
            <p:ph type="sldNum" sz="quarter" idx="11"/>
          </p:nvPr>
        </p:nvSpPr>
        <p:spPr/>
        <p:txBody>
          <a:bodyPr/>
          <a:lstStyle/>
          <a:p>
            <a:fld id="{1EABE038-A425-4CC0-917A-1DC3ED725B2E}" type="slidenum">
              <a:rPr lang="nl-BE" smtClean="0"/>
              <a:pPr/>
              <a:t>12</a:t>
            </a:fld>
            <a:endParaRPr lang="nl-BE"/>
          </a:p>
        </p:txBody>
      </p:sp>
      <p:sp>
        <p:nvSpPr>
          <p:cNvPr id="5" name="Content Placeholder 4">
            <a:extLst>
              <a:ext uri="{FF2B5EF4-FFF2-40B4-BE49-F238E27FC236}">
                <a16:creationId xmlns:a16="http://schemas.microsoft.com/office/drawing/2014/main" id="{2AE46877-4E16-3DD2-9D65-BE1D4CA3F92E}"/>
              </a:ext>
            </a:extLst>
          </p:cNvPr>
          <p:cNvSpPr>
            <a:spLocks noGrp="1"/>
          </p:cNvSpPr>
          <p:nvPr>
            <p:ph idx="1"/>
          </p:nvPr>
        </p:nvSpPr>
        <p:spPr>
          <a:xfrm>
            <a:off x="735228" y="1693270"/>
            <a:ext cx="10515600" cy="4584700"/>
          </a:xfrm>
        </p:spPr>
        <p:txBody>
          <a:bodyPr>
            <a:normAutofit/>
          </a:bodyPr>
          <a:lstStyle/>
          <a:p>
            <a:pPr defTabSz="914363">
              <a:lnSpc>
                <a:spcPct val="80000"/>
              </a:lnSpc>
            </a:pPr>
            <a:r>
              <a:rPr lang="nl-BE" sz="2000">
                <a:solidFill>
                  <a:srgbClr val="373636"/>
                </a:solidFill>
                <a:uFill>
                  <a:solidFill>
                    <a:schemeClr val="accent1"/>
                  </a:solidFill>
                </a:uFill>
                <a:latin typeface="Flanders Art Sans Light (Body)"/>
                <a:cs typeface="Calibri"/>
                <a:hlinkClick r:id="rId2"/>
              </a:rPr>
              <a:t>https://www.vlaanderen.be/uw-overheid/mijn-burgerprofiel</a:t>
            </a:r>
            <a:r>
              <a:rPr lang="nl-BE" sz="2000">
                <a:solidFill>
                  <a:srgbClr val="373636"/>
                </a:solidFill>
                <a:uFill>
                  <a:solidFill>
                    <a:schemeClr val="accent1"/>
                  </a:solidFill>
                </a:uFill>
                <a:latin typeface="Flanders Art Sans Light (Body)"/>
                <a:cs typeface="Calibri"/>
              </a:rPr>
              <a:t> </a:t>
            </a:r>
          </a:p>
          <a:p>
            <a:endParaRPr lang="nl-BE" sz="2000"/>
          </a:p>
        </p:txBody>
      </p:sp>
      <p:sp>
        <p:nvSpPr>
          <p:cNvPr id="18" name="Rectangle 17">
            <a:extLst>
              <a:ext uri="{FF2B5EF4-FFF2-40B4-BE49-F238E27FC236}">
                <a16:creationId xmlns:a16="http://schemas.microsoft.com/office/drawing/2014/main" id="{A7902E09-00B8-908E-CB60-BB84B414A75E}"/>
              </a:ext>
            </a:extLst>
          </p:cNvPr>
          <p:cNvSpPr/>
          <p:nvPr/>
        </p:nvSpPr>
        <p:spPr>
          <a:xfrm>
            <a:off x="615334" y="1556133"/>
            <a:ext cx="6737965" cy="529970"/>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pic>
        <p:nvPicPr>
          <p:cNvPr id="2" name="Graphic 1" descr="Information with solid fill">
            <a:extLst>
              <a:ext uri="{FF2B5EF4-FFF2-40B4-BE49-F238E27FC236}">
                <a16:creationId xmlns:a16="http://schemas.microsoft.com/office/drawing/2014/main" id="{21979C20-4114-01B6-E659-4F6B56488E8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0" y="526280"/>
            <a:ext cx="735228" cy="735228"/>
          </a:xfrm>
          <a:prstGeom prst="rect">
            <a:avLst/>
          </a:prstGeom>
        </p:spPr>
      </p:pic>
      <p:pic>
        <p:nvPicPr>
          <p:cNvPr id="7" name="Picture 6">
            <a:extLst>
              <a:ext uri="{FF2B5EF4-FFF2-40B4-BE49-F238E27FC236}">
                <a16:creationId xmlns:a16="http://schemas.microsoft.com/office/drawing/2014/main" id="{2539607C-2459-7BA5-7739-5DBBFB32951D}"/>
              </a:ext>
            </a:extLst>
          </p:cNvPr>
          <p:cNvPicPr>
            <a:picLocks noChangeAspect="1"/>
          </p:cNvPicPr>
          <p:nvPr/>
        </p:nvPicPr>
        <p:blipFill>
          <a:blip r:embed="rId5"/>
          <a:stretch>
            <a:fillRect/>
          </a:stretch>
        </p:blipFill>
        <p:spPr>
          <a:xfrm>
            <a:off x="518060" y="2799178"/>
            <a:ext cx="7621440" cy="3378819"/>
          </a:xfrm>
          <a:prstGeom prst="rect">
            <a:avLst/>
          </a:prstGeom>
        </p:spPr>
      </p:pic>
      <p:pic>
        <p:nvPicPr>
          <p:cNvPr id="9" name="Picture 8">
            <a:extLst>
              <a:ext uri="{FF2B5EF4-FFF2-40B4-BE49-F238E27FC236}">
                <a16:creationId xmlns:a16="http://schemas.microsoft.com/office/drawing/2014/main" id="{20336968-74A2-9A01-027C-2632DE04D54A}"/>
              </a:ext>
            </a:extLst>
          </p:cNvPr>
          <p:cNvPicPr>
            <a:picLocks noChangeAspect="1"/>
          </p:cNvPicPr>
          <p:nvPr/>
        </p:nvPicPr>
        <p:blipFill>
          <a:blip r:embed="rId6"/>
          <a:stretch>
            <a:fillRect/>
          </a:stretch>
        </p:blipFill>
        <p:spPr>
          <a:xfrm>
            <a:off x="8758310" y="2281175"/>
            <a:ext cx="2025331" cy="4211699"/>
          </a:xfrm>
          <a:prstGeom prst="rect">
            <a:avLst/>
          </a:prstGeom>
        </p:spPr>
      </p:pic>
      <p:grpSp>
        <p:nvGrpSpPr>
          <p:cNvPr id="17" name="Group 16">
            <a:extLst>
              <a:ext uri="{FF2B5EF4-FFF2-40B4-BE49-F238E27FC236}">
                <a16:creationId xmlns:a16="http://schemas.microsoft.com/office/drawing/2014/main" id="{41CB40DB-A765-2E81-D440-A81D7016B59E}"/>
              </a:ext>
            </a:extLst>
          </p:cNvPr>
          <p:cNvGrpSpPr/>
          <p:nvPr/>
        </p:nvGrpSpPr>
        <p:grpSpPr>
          <a:xfrm>
            <a:off x="6515100" y="3538912"/>
            <a:ext cx="2368960" cy="937838"/>
            <a:chOff x="7859434" y="1750938"/>
            <a:chExt cx="2172599" cy="713874"/>
          </a:xfrm>
        </p:grpSpPr>
        <p:sp>
          <p:nvSpPr>
            <p:cNvPr id="19" name="Flowchart: Process 18">
              <a:extLst>
                <a:ext uri="{FF2B5EF4-FFF2-40B4-BE49-F238E27FC236}">
                  <a16:creationId xmlns:a16="http://schemas.microsoft.com/office/drawing/2014/main" id="{C955F808-D774-3832-0171-CAF41FBA99BE}"/>
                </a:ext>
              </a:extLst>
            </p:cNvPr>
            <p:cNvSpPr/>
            <p:nvPr/>
          </p:nvSpPr>
          <p:spPr>
            <a:xfrm>
              <a:off x="7859435" y="1793215"/>
              <a:ext cx="2003016" cy="671597"/>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Calibri"/>
              </a:endParaRPr>
            </a:p>
          </p:txBody>
        </p:sp>
        <p:sp>
          <p:nvSpPr>
            <p:cNvPr id="20" name="Isosceles Triangle 19">
              <a:extLst>
                <a:ext uri="{FF2B5EF4-FFF2-40B4-BE49-F238E27FC236}">
                  <a16:creationId xmlns:a16="http://schemas.microsoft.com/office/drawing/2014/main" id="{998DE2BE-EADC-6875-CA37-9EA57A948675}"/>
                </a:ext>
              </a:extLst>
            </p:cNvPr>
            <p:cNvSpPr/>
            <p:nvPr/>
          </p:nvSpPr>
          <p:spPr>
            <a:xfrm rot="5400000" flipH="1">
              <a:off x="9866186" y="1910555"/>
              <a:ext cx="162111" cy="169583"/>
            </a:xfrm>
            <a:prstGeom prst="triangle">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Calibri"/>
              </a:endParaRPr>
            </a:p>
          </p:txBody>
        </p:sp>
        <p:sp>
          <p:nvSpPr>
            <p:cNvPr id="21" name="TextBox 20">
              <a:extLst>
                <a:ext uri="{FF2B5EF4-FFF2-40B4-BE49-F238E27FC236}">
                  <a16:creationId xmlns:a16="http://schemas.microsoft.com/office/drawing/2014/main" id="{81900250-0F43-A41C-B1BA-88F7C2BC500D}"/>
                </a:ext>
              </a:extLst>
            </p:cNvPr>
            <p:cNvSpPr txBox="1"/>
            <p:nvPr/>
          </p:nvSpPr>
          <p:spPr>
            <a:xfrm>
              <a:off x="7859434" y="1880479"/>
              <a:ext cx="2003016" cy="351415"/>
            </a:xfrm>
            <a:prstGeom prst="rect">
              <a:avLst/>
            </a:prstGeom>
            <a:noFill/>
            <a:ln>
              <a:noFill/>
            </a:ln>
          </p:spPr>
          <p:txBody>
            <a:bodyPr wrap="square" lIns="91440" tIns="45720" rIns="91440" bIns="45720" rtlCol="0" anchor="t">
              <a:spAutoFit/>
            </a:bodyPr>
            <a:lstStyle/>
            <a:p>
              <a:pPr algn="ctr">
                <a:defRPr/>
              </a:pPr>
              <a:r>
                <a:rPr lang="nl-BE" sz="1200" kern="0">
                  <a:solidFill>
                    <a:srgbClr val="44546A"/>
                  </a:solidFill>
                  <a:latin typeface="Calibri"/>
                </a:rPr>
                <a:t>U vindt hier alle informatie over Mijn Burgerprofiel</a:t>
              </a:r>
              <a:endParaRPr lang="nl-BE" sz="1200" kern="0">
                <a:solidFill>
                  <a:srgbClr val="44546A"/>
                </a:solidFill>
                <a:latin typeface="Calibri"/>
                <a:cs typeface="Calibri"/>
              </a:endParaRPr>
            </a:p>
          </p:txBody>
        </p:sp>
        <p:sp>
          <p:nvSpPr>
            <p:cNvPr id="22" name="Flowchart: Process 21">
              <a:extLst>
                <a:ext uri="{FF2B5EF4-FFF2-40B4-BE49-F238E27FC236}">
                  <a16:creationId xmlns:a16="http://schemas.microsoft.com/office/drawing/2014/main" id="{9800EFCE-170F-8DF2-63F7-F35F1944082B}"/>
                </a:ext>
              </a:extLst>
            </p:cNvPr>
            <p:cNvSpPr/>
            <p:nvPr/>
          </p:nvSpPr>
          <p:spPr>
            <a:xfrm>
              <a:off x="7859436" y="1750938"/>
              <a:ext cx="2003016" cy="129541"/>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Calibri"/>
              </a:endParaRPr>
            </a:p>
          </p:txBody>
        </p:sp>
      </p:grpSp>
      <p:sp>
        <p:nvSpPr>
          <p:cNvPr id="13" name="Rectangle 12">
            <a:extLst>
              <a:ext uri="{FF2B5EF4-FFF2-40B4-BE49-F238E27FC236}">
                <a16:creationId xmlns:a16="http://schemas.microsoft.com/office/drawing/2014/main" id="{E1A8E7B5-E1F3-494E-8670-FA7F4FF8330E}"/>
              </a:ext>
            </a:extLst>
          </p:cNvPr>
          <p:cNvSpPr/>
          <p:nvPr/>
        </p:nvSpPr>
        <p:spPr>
          <a:xfrm>
            <a:off x="6238875" y="4905375"/>
            <a:ext cx="1724025" cy="1372595"/>
          </a:xfrm>
          <a:prstGeom prst="rect">
            <a:avLst/>
          </a:prstGeom>
          <a:solidFill>
            <a:srgbClr val="FFFFFF"/>
          </a:solidFill>
          <a:ln>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pic>
        <p:nvPicPr>
          <p:cNvPr id="6" name="Graphic 5" descr="Cursor with solid fill">
            <a:extLst>
              <a:ext uri="{FF2B5EF4-FFF2-40B4-BE49-F238E27FC236}">
                <a16:creationId xmlns:a16="http://schemas.microsoft.com/office/drawing/2014/main" id="{A4E44B9E-C3C2-BC6C-AD95-D1EBB9A45F9B}"/>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211138" y="4355424"/>
            <a:ext cx="302874" cy="302874"/>
          </a:xfrm>
          <a:prstGeom prst="rect">
            <a:avLst/>
          </a:prstGeom>
        </p:spPr>
      </p:pic>
    </p:spTree>
    <p:extLst>
      <p:ext uri="{BB962C8B-B14F-4D97-AF65-F5344CB8AC3E}">
        <p14:creationId xmlns:p14="http://schemas.microsoft.com/office/powerpoint/2010/main" val="18966304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Titel 36">
            <a:extLst>
              <a:ext uri="{FF2B5EF4-FFF2-40B4-BE49-F238E27FC236}">
                <a16:creationId xmlns:a16="http://schemas.microsoft.com/office/drawing/2014/main" id="{EF68420B-C311-4C80-B815-DF3B8BEE4888}"/>
              </a:ext>
            </a:extLst>
          </p:cNvPr>
          <p:cNvSpPr>
            <a:spLocks noGrp="1"/>
          </p:cNvSpPr>
          <p:nvPr>
            <p:ph type="title" idx="4294967295"/>
          </p:nvPr>
        </p:nvSpPr>
        <p:spPr>
          <a:xfrm>
            <a:off x="609600" y="348510"/>
            <a:ext cx="10515600" cy="703263"/>
          </a:xfrm>
        </p:spPr>
        <p:txBody>
          <a:bodyPr/>
          <a:lstStyle/>
          <a:p>
            <a:r>
              <a:rPr lang="nl-NL" b="0" dirty="0"/>
              <a:t>Case 4b – Autobestuurder </a:t>
            </a:r>
            <a:r>
              <a:rPr lang="nl-NL" b="0" dirty="0" err="1"/>
              <a:t>Bieke</a:t>
            </a:r>
            <a:r>
              <a:rPr lang="nl-NL" b="0" dirty="0"/>
              <a:t> T.</a:t>
            </a:r>
            <a:endParaRPr lang="nl-BE" b="0" dirty="0"/>
          </a:p>
        </p:txBody>
      </p:sp>
      <p:sp>
        <p:nvSpPr>
          <p:cNvPr id="2" name="Titel 36">
            <a:extLst>
              <a:ext uri="{FF2B5EF4-FFF2-40B4-BE49-F238E27FC236}">
                <a16:creationId xmlns:a16="http://schemas.microsoft.com/office/drawing/2014/main" id="{C85517F6-BD97-D700-5B56-AEC0A43EF34A}"/>
              </a:ext>
            </a:extLst>
          </p:cNvPr>
          <p:cNvSpPr txBox="1">
            <a:spLocks/>
          </p:cNvSpPr>
          <p:nvPr/>
        </p:nvSpPr>
        <p:spPr>
          <a:xfrm>
            <a:off x="4314039" y="1569968"/>
            <a:ext cx="7093453" cy="1291219"/>
          </a:xfrm>
          <a:prstGeom prst="wedgeRectCallout">
            <a:avLst>
              <a:gd name="adj1" fmla="val -55070"/>
              <a:gd name="adj2" fmla="val -8736"/>
            </a:avLst>
          </a:prstGeom>
          <a:ln w="12700" cap="flat" cmpd="sng" algn="ctr">
            <a:noFill/>
            <a:prstDash val="solid"/>
            <a:miter lim="800000"/>
          </a:ln>
        </p:spPr>
        <p:style>
          <a:lnRef idx="2">
            <a:schemeClr val="accent1">
              <a:shade val="50000"/>
            </a:schemeClr>
          </a:lnRef>
          <a:fillRef idx="1">
            <a:schemeClr val="accent1"/>
          </a:fillRef>
          <a:effectRef idx="0">
            <a:schemeClr val="accent1"/>
          </a:effectRef>
          <a:fontRef idx="minor">
            <a:schemeClr val="lt1"/>
          </a:fontRef>
        </p:style>
        <p:txBody>
          <a:bodyPr vert="horz" lIns="0" tIns="45720" rIns="0" bIns="45720" rtlCol="0" anchor="ctr">
            <a:normAutofit/>
          </a:bodyPr>
          <a:lstStyle>
            <a:lvl1pPr algn="l" defTabSz="914400" rtl="0" eaLnBrk="1" latinLnBrk="0" hangingPunct="1">
              <a:lnSpc>
                <a:spcPct val="90000"/>
              </a:lnSpc>
              <a:spcBef>
                <a:spcPct val="0"/>
              </a:spcBef>
              <a:buNone/>
              <a:defRPr sz="3600" b="1" u="none" kern="1200" baseline="0">
                <a:solidFill>
                  <a:schemeClr val="lt1"/>
                </a:solidFill>
                <a:uFill>
                  <a:solidFill>
                    <a:schemeClr val="accent1"/>
                  </a:solidFill>
                </a:u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216000"/>
            <a:r>
              <a:rPr lang="en-US" sz="2600" dirty="0" err="1">
                <a:solidFill>
                  <a:schemeClr val="tx1"/>
                </a:solidFill>
              </a:rPr>
              <a:t>Bieke</a:t>
            </a:r>
            <a:r>
              <a:rPr lang="en-US" sz="2600" dirty="0">
                <a:solidFill>
                  <a:schemeClr val="tx1"/>
                </a:solidFill>
              </a:rPr>
              <a:t> </a:t>
            </a:r>
            <a:r>
              <a:rPr lang="en-US" sz="2600" dirty="0" err="1">
                <a:solidFill>
                  <a:schemeClr val="tx1"/>
                </a:solidFill>
              </a:rPr>
              <a:t>wil</a:t>
            </a:r>
            <a:r>
              <a:rPr lang="en-US" sz="2600" dirty="0">
                <a:solidFill>
                  <a:schemeClr val="tx1"/>
                </a:solidFill>
              </a:rPr>
              <a:t> </a:t>
            </a:r>
            <a:r>
              <a:rPr lang="en-US" sz="2600" dirty="0" err="1">
                <a:solidFill>
                  <a:schemeClr val="tx1"/>
                </a:solidFill>
              </a:rPr>
              <a:t>weten</a:t>
            </a:r>
            <a:r>
              <a:rPr lang="en-US" sz="2600" dirty="0">
                <a:solidFill>
                  <a:schemeClr val="tx1"/>
                </a:solidFill>
              </a:rPr>
              <a:t> </a:t>
            </a:r>
            <a:r>
              <a:rPr lang="en-US" sz="2600" dirty="0" err="1">
                <a:solidFill>
                  <a:schemeClr val="tx1"/>
                </a:solidFill>
              </a:rPr>
              <a:t>wanneer</a:t>
            </a:r>
            <a:r>
              <a:rPr lang="en-US" sz="2600" dirty="0">
                <a:solidFill>
                  <a:schemeClr val="tx1"/>
                </a:solidFill>
              </a:rPr>
              <a:t> ze het </a:t>
            </a:r>
            <a:r>
              <a:rPr lang="en-US" sz="2600" dirty="0" err="1">
                <a:solidFill>
                  <a:schemeClr val="tx1"/>
                </a:solidFill>
              </a:rPr>
              <a:t>verplichte</a:t>
            </a:r>
            <a:r>
              <a:rPr lang="en-US" sz="2600" dirty="0">
                <a:solidFill>
                  <a:schemeClr val="tx1"/>
                </a:solidFill>
              </a:rPr>
              <a:t> </a:t>
            </a:r>
            <a:r>
              <a:rPr lang="en-US" sz="2600" dirty="0" err="1">
                <a:solidFill>
                  <a:schemeClr val="tx1"/>
                </a:solidFill>
              </a:rPr>
              <a:t>terugkommoment</a:t>
            </a:r>
            <a:r>
              <a:rPr lang="en-US" sz="2600" dirty="0">
                <a:solidFill>
                  <a:schemeClr val="tx1"/>
                </a:solidFill>
              </a:rPr>
              <a:t> </a:t>
            </a:r>
            <a:r>
              <a:rPr lang="en-US" sz="2600" dirty="0" err="1">
                <a:solidFill>
                  <a:schemeClr val="tx1"/>
                </a:solidFill>
              </a:rPr>
              <a:t>voor</a:t>
            </a:r>
            <a:r>
              <a:rPr lang="en-US" sz="2600" dirty="0">
                <a:solidFill>
                  <a:schemeClr val="tx1"/>
                </a:solidFill>
              </a:rPr>
              <a:t> </a:t>
            </a:r>
            <a:r>
              <a:rPr lang="en-US" sz="2600" dirty="0" err="1">
                <a:solidFill>
                  <a:schemeClr val="tx1"/>
                </a:solidFill>
              </a:rPr>
              <a:t>rijbewijs</a:t>
            </a:r>
            <a:r>
              <a:rPr lang="en-US" sz="2600" dirty="0">
                <a:solidFill>
                  <a:schemeClr val="tx1"/>
                </a:solidFill>
              </a:rPr>
              <a:t> B </a:t>
            </a:r>
            <a:r>
              <a:rPr lang="en-US" sz="2600" dirty="0" err="1">
                <a:solidFill>
                  <a:schemeClr val="tx1"/>
                </a:solidFill>
              </a:rPr>
              <a:t>moet</a:t>
            </a:r>
            <a:r>
              <a:rPr lang="en-US" sz="2600" dirty="0">
                <a:solidFill>
                  <a:schemeClr val="tx1"/>
                </a:solidFill>
              </a:rPr>
              <a:t> </a:t>
            </a:r>
            <a:r>
              <a:rPr lang="en-US" sz="2600" dirty="0" err="1">
                <a:solidFill>
                  <a:schemeClr val="tx1"/>
                </a:solidFill>
              </a:rPr>
              <a:t>volgen</a:t>
            </a:r>
            <a:r>
              <a:rPr lang="en-US" sz="2600" dirty="0">
                <a:solidFill>
                  <a:schemeClr val="tx1"/>
                </a:solidFill>
              </a:rPr>
              <a:t> en </a:t>
            </a:r>
            <a:r>
              <a:rPr lang="en-US" sz="2600" dirty="0" err="1">
                <a:solidFill>
                  <a:schemeClr val="tx1"/>
                </a:solidFill>
              </a:rPr>
              <a:t>zich</a:t>
            </a:r>
            <a:r>
              <a:rPr lang="en-US" sz="2600" dirty="0">
                <a:solidFill>
                  <a:schemeClr val="tx1"/>
                </a:solidFill>
              </a:rPr>
              <a:t> </a:t>
            </a:r>
            <a:r>
              <a:rPr lang="en-US" sz="2600" dirty="0" err="1">
                <a:solidFill>
                  <a:schemeClr val="tx1"/>
                </a:solidFill>
              </a:rPr>
              <a:t>inschrijven</a:t>
            </a:r>
            <a:r>
              <a:rPr lang="en-US" sz="2600" dirty="0">
                <a:solidFill>
                  <a:schemeClr val="tx1"/>
                </a:solidFill>
              </a:rPr>
              <a:t> op updates.</a:t>
            </a:r>
            <a:endParaRPr lang="en-BE" sz="2600" dirty="0">
              <a:solidFill>
                <a:schemeClr val="tx1"/>
              </a:solidFill>
            </a:endParaRPr>
          </a:p>
        </p:txBody>
      </p:sp>
      <p:sp>
        <p:nvSpPr>
          <p:cNvPr id="4" name="Tekstvak 38">
            <a:extLst>
              <a:ext uri="{FF2B5EF4-FFF2-40B4-BE49-F238E27FC236}">
                <a16:creationId xmlns:a16="http://schemas.microsoft.com/office/drawing/2014/main" id="{4BDDFE6B-8DDB-32D5-CF71-D8174140E49E}"/>
              </a:ext>
            </a:extLst>
          </p:cNvPr>
          <p:cNvSpPr txBox="1"/>
          <p:nvPr/>
        </p:nvSpPr>
        <p:spPr>
          <a:xfrm>
            <a:off x="4314039" y="4254463"/>
            <a:ext cx="7508940" cy="1292662"/>
          </a:xfrm>
          <a:prstGeom prst="rect">
            <a:avLst/>
          </a:prstGeom>
          <a:noFill/>
        </p:spPr>
        <p:txBody>
          <a:bodyPr wrap="square" lIns="91440" tIns="45720" rIns="91440" bIns="45720" rtlCol="0" anchor="t">
            <a:spAutoFit/>
          </a:bodyPr>
          <a:lstStyle/>
          <a:p>
            <a:pPr>
              <a:defRPr/>
            </a:pPr>
            <a:r>
              <a:rPr lang="nl-NL" sz="2600" dirty="0" err="1">
                <a:solidFill>
                  <a:srgbClr val="3C3D3C"/>
                </a:solidFill>
              </a:rPr>
              <a:t>Bieke</a:t>
            </a:r>
            <a:r>
              <a:rPr lang="nl-NL" sz="2600" dirty="0">
                <a:solidFill>
                  <a:srgbClr val="3C3D3C"/>
                </a:solidFill>
              </a:rPr>
              <a:t> kan via het tabblad </a:t>
            </a:r>
            <a:r>
              <a:rPr lang="nl-NL" sz="2600" b="1" dirty="0">
                <a:solidFill>
                  <a:srgbClr val="3C3D3C"/>
                </a:solidFill>
              </a:rPr>
              <a:t>Uw gegevens </a:t>
            </a:r>
            <a:r>
              <a:rPr lang="nl-NL" sz="2600" dirty="0">
                <a:solidFill>
                  <a:srgbClr val="3C3D3C"/>
                </a:solidFill>
              </a:rPr>
              <a:t>nagaan wat de termijn is waarbinnen ze het terugkommoment moet volgen.</a:t>
            </a:r>
            <a:endParaRPr kumimoji="0" lang="nl-BE" sz="2600" b="0" i="0" u="none" strike="noStrike" kern="1200" cap="none" spc="0" normalizeH="0" baseline="0" noProof="0" dirty="0">
              <a:ln>
                <a:noFill/>
              </a:ln>
              <a:solidFill>
                <a:srgbClr val="3C3D3C"/>
              </a:solidFill>
              <a:effectLst/>
              <a:uLnTx/>
              <a:uFillTx/>
              <a:latin typeface="Flanders Art Sans Light"/>
            </a:endParaRPr>
          </a:p>
        </p:txBody>
      </p:sp>
      <p:sp>
        <p:nvSpPr>
          <p:cNvPr id="5" name="Google Shape;2737;p72">
            <a:extLst>
              <a:ext uri="{FF2B5EF4-FFF2-40B4-BE49-F238E27FC236}">
                <a16:creationId xmlns:a16="http://schemas.microsoft.com/office/drawing/2014/main" id="{B08A10D0-13A2-AFE1-F1AF-25AA3FBAE503}"/>
              </a:ext>
            </a:extLst>
          </p:cNvPr>
          <p:cNvSpPr/>
          <p:nvPr/>
        </p:nvSpPr>
        <p:spPr>
          <a:xfrm rot="5400000">
            <a:off x="7701328" y="2887014"/>
            <a:ext cx="343018" cy="467910"/>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2B979D"/>
          </a:solidFill>
          <a:ln w="19050" cap="flat" cmpd="sng">
            <a:solidFill>
              <a:srgbClr val="2B979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2737;p72">
            <a:extLst>
              <a:ext uri="{FF2B5EF4-FFF2-40B4-BE49-F238E27FC236}">
                <a16:creationId xmlns:a16="http://schemas.microsoft.com/office/drawing/2014/main" id="{17B68AB0-BF54-724A-9566-44EBE94BD061}"/>
              </a:ext>
            </a:extLst>
          </p:cNvPr>
          <p:cNvSpPr/>
          <p:nvPr/>
        </p:nvSpPr>
        <p:spPr>
          <a:xfrm rot="5400000">
            <a:off x="7701328" y="3298861"/>
            <a:ext cx="343018" cy="467910"/>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2B979D"/>
          </a:solidFill>
          <a:ln w="19050" cap="flat" cmpd="sng">
            <a:solidFill>
              <a:srgbClr val="2B979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2737;p72">
            <a:extLst>
              <a:ext uri="{FF2B5EF4-FFF2-40B4-BE49-F238E27FC236}">
                <a16:creationId xmlns:a16="http://schemas.microsoft.com/office/drawing/2014/main" id="{1DEC9A11-B654-51AA-F3FF-8BEFAD010649}"/>
              </a:ext>
            </a:extLst>
          </p:cNvPr>
          <p:cNvSpPr/>
          <p:nvPr/>
        </p:nvSpPr>
        <p:spPr>
          <a:xfrm rot="5400000">
            <a:off x="7701328" y="3725387"/>
            <a:ext cx="343018" cy="467910"/>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2B979D"/>
          </a:solidFill>
          <a:ln w="19050" cap="flat" cmpd="sng">
            <a:solidFill>
              <a:srgbClr val="2B979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Rechthoek 3">
            <a:extLst>
              <a:ext uri="{FF2B5EF4-FFF2-40B4-BE49-F238E27FC236}">
                <a16:creationId xmlns:a16="http://schemas.microsoft.com/office/drawing/2014/main" id="{43016818-9AA6-2559-8126-E85A7DD34544}"/>
              </a:ext>
            </a:extLst>
          </p:cNvPr>
          <p:cNvSpPr/>
          <p:nvPr/>
        </p:nvSpPr>
        <p:spPr>
          <a:xfrm>
            <a:off x="838200" y="1304925"/>
            <a:ext cx="3143249" cy="480527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72800" tIns="561600" rIns="216000" bIns="172800" rtlCol="0" anchor="t"/>
          <a:lstStyle/>
          <a:p>
            <a:pPr marL="0" marR="0" lvl="0" indent="0" algn="ctr" defTabSz="1463040" rtl="0" eaLnBrk="1" fontAlgn="auto" latinLnBrk="0" hangingPunct="1">
              <a:lnSpc>
                <a:spcPct val="100000"/>
              </a:lnSpc>
              <a:spcBef>
                <a:spcPts val="0"/>
              </a:spcBef>
              <a:spcAft>
                <a:spcPts val="0"/>
              </a:spcAft>
              <a:buClrTx/>
              <a:buSzTx/>
              <a:buFontTx/>
              <a:buNone/>
              <a:tabLst/>
              <a:defRPr/>
            </a:pPr>
            <a:endParaRPr kumimoji="0" lang="nl-NL" sz="1920" b="0" i="0" u="none" strike="noStrike" kern="1200" cap="none" spc="0" normalizeH="0" baseline="0" noProof="0">
              <a:ln>
                <a:noFill/>
              </a:ln>
              <a:solidFill>
                <a:srgbClr val="3C3D3C"/>
              </a:solidFill>
              <a:effectLst/>
              <a:uLnTx/>
              <a:uFill>
                <a:solidFill>
                  <a:srgbClr val="FFE819"/>
                </a:solidFill>
              </a:uFill>
              <a:latin typeface="Flanders Art Sans"/>
              <a:ea typeface="+mn-ea"/>
              <a:cs typeface="+mn-cs"/>
            </a:endParaRPr>
          </a:p>
        </p:txBody>
      </p:sp>
      <p:sp>
        <p:nvSpPr>
          <p:cNvPr id="9" name="Text Placeholder 16">
            <a:extLst>
              <a:ext uri="{FF2B5EF4-FFF2-40B4-BE49-F238E27FC236}">
                <a16:creationId xmlns:a16="http://schemas.microsoft.com/office/drawing/2014/main" id="{9A89E06F-7383-322B-5936-5E5EF1B94B52}"/>
              </a:ext>
            </a:extLst>
          </p:cNvPr>
          <p:cNvSpPr txBox="1">
            <a:spLocks/>
          </p:cNvSpPr>
          <p:nvPr/>
        </p:nvSpPr>
        <p:spPr>
          <a:xfrm>
            <a:off x="1137797" y="1906534"/>
            <a:ext cx="2591180" cy="933881"/>
          </a:xfrm>
          <a:prstGeom prst="rect">
            <a:avLst/>
          </a:prstGeom>
        </p:spPr>
        <p:txBody>
          <a:bodyPr anchor="b">
            <a:noAutofit/>
          </a:bodyPr>
          <a:lstStyle>
            <a:lvl1pPr marL="0" indent="0" algn="ctr" defTabSz="1097280" rtl="0" eaLnBrk="1" latinLnBrk="0" hangingPunct="1">
              <a:lnSpc>
                <a:spcPct val="90000"/>
              </a:lnSpc>
              <a:spcBef>
                <a:spcPts val="1200"/>
              </a:spcBef>
              <a:spcAft>
                <a:spcPts val="0"/>
              </a:spcAft>
              <a:buFont typeface="Arial" panose="020B0604020202020204" pitchFamily="34" charset="0"/>
              <a:buNone/>
              <a:defRPr lang="en-US" sz="2880" b="1" u="none" kern="1200" baseline="0" dirty="0" smtClean="0">
                <a:solidFill>
                  <a:schemeClr val="tx2"/>
                </a:solidFill>
                <a:uFill>
                  <a:solidFill>
                    <a:srgbClr val="FFE819"/>
                  </a:solidFill>
                </a:uFill>
                <a:latin typeface="+mj-lt"/>
                <a:ea typeface="+mn-ea"/>
                <a:cs typeface="+mn-cs"/>
              </a:defRPr>
            </a:lvl1pPr>
            <a:lvl2pPr marL="432000" indent="-274320" algn="l" defTabSz="1097280" rtl="0" eaLnBrk="1" latinLnBrk="0" hangingPunct="1">
              <a:lnSpc>
                <a:spcPct val="90000"/>
              </a:lnSpc>
              <a:spcBef>
                <a:spcPts val="600"/>
              </a:spcBef>
              <a:buClr>
                <a:schemeClr val="tx1"/>
              </a:buClr>
              <a:buSzPct val="100000"/>
              <a:buFont typeface="Wingdings" panose="05000000000000000000" pitchFamily="2" charset="2"/>
              <a:buChar char="§"/>
              <a:defRPr sz="2400" u="none" kern="1200" baseline="0">
                <a:solidFill>
                  <a:schemeClr val="tx1"/>
                </a:solidFill>
                <a:uFill>
                  <a:solidFill>
                    <a:schemeClr val="accent1"/>
                  </a:solidFill>
                </a:uFill>
                <a:latin typeface="+mn-lt"/>
                <a:ea typeface="+mn-ea"/>
                <a:cs typeface="+mn-cs"/>
              </a:defRPr>
            </a:lvl2pPr>
            <a:lvl3pPr marL="777600" indent="-274320" algn="l" defTabSz="1097280" rtl="0" eaLnBrk="1" latinLnBrk="0" hangingPunct="1">
              <a:lnSpc>
                <a:spcPct val="90000"/>
              </a:lnSpc>
              <a:spcBef>
                <a:spcPts val="600"/>
              </a:spcBef>
              <a:buClr>
                <a:schemeClr val="tx2"/>
              </a:buClr>
              <a:buSzPct val="100000"/>
              <a:buFont typeface="Wingdings" panose="05000000000000000000" pitchFamily="2" charset="2"/>
              <a:buChar char="§"/>
              <a:defRPr sz="2160" b="0" u="none" kern="1200" baseline="0">
                <a:solidFill>
                  <a:schemeClr val="tx1"/>
                </a:solidFill>
                <a:uFill>
                  <a:solidFill>
                    <a:schemeClr val="accent3"/>
                  </a:solidFill>
                </a:uFill>
                <a:latin typeface="+mn-lt"/>
                <a:ea typeface="+mn-ea"/>
                <a:cs typeface="+mn-cs"/>
              </a:defRPr>
            </a:lvl3pPr>
            <a:lvl4pPr marL="1123200" indent="-274320" algn="l" defTabSz="1097280" rtl="0" eaLnBrk="1" latinLnBrk="0" hangingPunct="1">
              <a:lnSpc>
                <a:spcPct val="90000"/>
              </a:lnSpc>
              <a:spcBef>
                <a:spcPts val="600"/>
              </a:spcBef>
              <a:buClr>
                <a:schemeClr val="tx2"/>
              </a:buClr>
              <a:buSzPct val="100000"/>
              <a:buFont typeface="Wingdings" panose="05000000000000000000" pitchFamily="2" charset="2"/>
              <a:buChar char="§"/>
              <a:defRPr sz="1920" u="none" kern="1200" baseline="0">
                <a:solidFill>
                  <a:schemeClr val="tx1"/>
                </a:solidFill>
                <a:uFill>
                  <a:solidFill>
                    <a:schemeClr val="accent3"/>
                  </a:solidFill>
                </a:uFill>
                <a:latin typeface="+mn-lt"/>
                <a:ea typeface="+mn-ea"/>
                <a:cs typeface="+mn-cs"/>
              </a:defRPr>
            </a:lvl4pPr>
            <a:lvl5pPr marL="1468800" indent="-274320" algn="l" defTabSz="1097280" rtl="0" eaLnBrk="1" latinLnBrk="0" hangingPunct="1">
              <a:lnSpc>
                <a:spcPct val="90000"/>
              </a:lnSpc>
              <a:spcBef>
                <a:spcPts val="600"/>
              </a:spcBef>
              <a:buClr>
                <a:schemeClr val="accent2"/>
              </a:buClr>
              <a:buSzPct val="100000"/>
              <a:buFont typeface="Wingdings" panose="05000000000000000000" pitchFamily="2" charset="2"/>
              <a:buChar char="§"/>
              <a:defRPr sz="1680" b="0" u="none" kern="1200" baseline="0">
                <a:solidFill>
                  <a:schemeClr val="tx1"/>
                </a:solidFill>
                <a:uFill>
                  <a:solidFill>
                    <a:schemeClr val="accent3"/>
                  </a:solidFill>
                </a:uFill>
                <a:latin typeface="+mn-lt"/>
                <a:ea typeface="+mn-ea"/>
                <a:cs typeface="+mn-cs"/>
              </a:defRPr>
            </a:lvl5pPr>
            <a:lvl6pPr marL="301752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6pPr>
            <a:lvl7pPr marL="356616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7pPr>
            <a:lvl8pPr marL="411480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8pPr>
            <a:lvl9pPr marL="466344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9pPr>
          </a:lstStyle>
          <a:p>
            <a:r>
              <a:rPr lang="en-US" sz="2400" dirty="0" err="1"/>
              <a:t>Bieke</a:t>
            </a:r>
            <a:r>
              <a:rPr lang="en-US" sz="2400" dirty="0"/>
              <a:t> T</a:t>
            </a:r>
            <a:endParaRPr lang="nl-BE" sz="2400" dirty="0"/>
          </a:p>
        </p:txBody>
      </p:sp>
      <p:sp>
        <p:nvSpPr>
          <p:cNvPr id="10" name="Rectangle 9">
            <a:extLst>
              <a:ext uri="{FF2B5EF4-FFF2-40B4-BE49-F238E27FC236}">
                <a16:creationId xmlns:a16="http://schemas.microsoft.com/office/drawing/2014/main" id="{ED75DD49-22F9-74B7-E34F-3AE81AB495D1}"/>
              </a:ext>
            </a:extLst>
          </p:cNvPr>
          <p:cNvSpPr/>
          <p:nvPr/>
        </p:nvSpPr>
        <p:spPr>
          <a:xfrm>
            <a:off x="2256247" y="2833728"/>
            <a:ext cx="307154" cy="5491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463040" rtl="0" eaLnBrk="1" fontAlgn="auto" latinLnBrk="0" hangingPunct="1">
              <a:lnSpc>
                <a:spcPct val="100000"/>
              </a:lnSpc>
              <a:spcBef>
                <a:spcPts val="0"/>
              </a:spcBef>
              <a:spcAft>
                <a:spcPts val="0"/>
              </a:spcAft>
              <a:buClrTx/>
              <a:buSzTx/>
              <a:buFontTx/>
              <a:buNone/>
              <a:tabLst/>
              <a:defRPr/>
            </a:pPr>
            <a:endParaRPr kumimoji="0" lang="nl-BE" sz="3456" b="0" i="0" u="none" strike="noStrike" kern="1200" cap="none" spc="0" normalizeH="0" baseline="0" noProof="0">
              <a:ln>
                <a:noFill/>
              </a:ln>
              <a:solidFill>
                <a:prstClr val="white"/>
              </a:solidFill>
              <a:effectLst/>
              <a:uLnTx/>
              <a:uFillTx/>
              <a:latin typeface="Flanders Art Sans"/>
              <a:ea typeface="+mn-ea"/>
              <a:cs typeface="+mn-cs"/>
            </a:endParaRPr>
          </a:p>
        </p:txBody>
      </p:sp>
      <p:sp>
        <p:nvSpPr>
          <p:cNvPr id="16" name="Text Placeholder 20">
            <a:extLst>
              <a:ext uri="{FF2B5EF4-FFF2-40B4-BE49-F238E27FC236}">
                <a16:creationId xmlns:a16="http://schemas.microsoft.com/office/drawing/2014/main" id="{144CA0E0-CDE0-9813-73A8-3383D316BA8E}"/>
              </a:ext>
            </a:extLst>
          </p:cNvPr>
          <p:cNvSpPr txBox="1">
            <a:spLocks/>
          </p:cNvSpPr>
          <p:nvPr/>
        </p:nvSpPr>
        <p:spPr>
          <a:xfrm>
            <a:off x="1137797" y="3287165"/>
            <a:ext cx="2592091" cy="3188160"/>
          </a:xfrm>
          <a:prstGeom prst="rect">
            <a:avLst/>
          </a:prstGeom>
        </p:spPr>
        <p:txBody>
          <a:bodyPr/>
          <a:lstStyle>
            <a:lvl1pPr marL="276480" indent="-276480" algn="l" defTabSz="1097280" rtl="0" eaLnBrk="1" latinLnBrk="0" hangingPunct="1">
              <a:lnSpc>
                <a:spcPct val="90000"/>
              </a:lnSpc>
              <a:spcBef>
                <a:spcPts val="1200"/>
              </a:spcBef>
              <a:spcAft>
                <a:spcPts val="0"/>
              </a:spcAft>
              <a:buFont typeface="Wingdings" panose="05000000000000000000" pitchFamily="2" charset="2"/>
              <a:buChar char="§"/>
              <a:defRPr sz="2400" u="none" kern="1200" baseline="0">
                <a:solidFill>
                  <a:schemeClr val="tx1"/>
                </a:solidFill>
                <a:uFill>
                  <a:solidFill>
                    <a:schemeClr val="accent1"/>
                  </a:solidFill>
                </a:uFill>
                <a:latin typeface="+mn-lt"/>
                <a:ea typeface="+mn-ea"/>
                <a:cs typeface="+mn-cs"/>
              </a:defRPr>
            </a:lvl1pPr>
            <a:lvl2pPr marL="552960" indent="-274320" algn="l" defTabSz="1097280" rtl="0" eaLnBrk="1" latinLnBrk="0" hangingPunct="1">
              <a:lnSpc>
                <a:spcPct val="90000"/>
              </a:lnSpc>
              <a:spcBef>
                <a:spcPts val="600"/>
              </a:spcBef>
              <a:buClr>
                <a:schemeClr val="tx1"/>
              </a:buClr>
              <a:buSzPct val="100000"/>
              <a:buFont typeface="Wingdings" panose="05000000000000000000" pitchFamily="2" charset="2"/>
              <a:buChar char="§"/>
              <a:defRPr sz="2400" u="none" kern="1200" baseline="0">
                <a:solidFill>
                  <a:schemeClr val="tx1"/>
                </a:solidFill>
                <a:uFill>
                  <a:solidFill>
                    <a:schemeClr val="accent1"/>
                  </a:solidFill>
                </a:uFill>
                <a:latin typeface="+mn-lt"/>
                <a:ea typeface="+mn-ea"/>
                <a:cs typeface="+mn-cs"/>
              </a:defRPr>
            </a:lvl2pPr>
            <a:lvl3pPr marL="829440" indent="-274320" algn="l" defTabSz="1097280" rtl="0" eaLnBrk="1" latinLnBrk="0" hangingPunct="1">
              <a:lnSpc>
                <a:spcPct val="90000"/>
              </a:lnSpc>
              <a:spcBef>
                <a:spcPts val="600"/>
              </a:spcBef>
              <a:buClr>
                <a:schemeClr val="tx2"/>
              </a:buClr>
              <a:buSzPct val="100000"/>
              <a:buFont typeface="Wingdings" panose="05000000000000000000" pitchFamily="2" charset="2"/>
              <a:buChar char="§"/>
              <a:defRPr sz="2160" b="0" u="none" kern="1200" baseline="0">
                <a:solidFill>
                  <a:schemeClr val="tx1"/>
                </a:solidFill>
                <a:uFill>
                  <a:solidFill>
                    <a:schemeClr val="accent3"/>
                  </a:solidFill>
                </a:uFill>
                <a:latin typeface="+mn-lt"/>
                <a:ea typeface="+mn-ea"/>
                <a:cs typeface="+mn-cs"/>
              </a:defRPr>
            </a:lvl3pPr>
            <a:lvl4pPr marL="1105920" indent="-274320" algn="l" defTabSz="1097280" rtl="0" eaLnBrk="1" latinLnBrk="0" hangingPunct="1">
              <a:lnSpc>
                <a:spcPct val="90000"/>
              </a:lnSpc>
              <a:spcBef>
                <a:spcPts val="600"/>
              </a:spcBef>
              <a:buClr>
                <a:schemeClr val="tx2"/>
              </a:buClr>
              <a:buSzPct val="100000"/>
              <a:buFont typeface="Wingdings" panose="05000000000000000000" pitchFamily="2" charset="2"/>
              <a:buChar char="§"/>
              <a:defRPr sz="1920" u="none" kern="1200" baseline="0">
                <a:solidFill>
                  <a:schemeClr val="tx1"/>
                </a:solidFill>
                <a:uFill>
                  <a:solidFill>
                    <a:schemeClr val="accent3"/>
                  </a:solidFill>
                </a:uFill>
                <a:latin typeface="+mn-lt"/>
                <a:ea typeface="+mn-ea"/>
                <a:cs typeface="+mn-cs"/>
              </a:defRPr>
            </a:lvl4pPr>
            <a:lvl5pPr marL="1382400" indent="-274320" algn="l" defTabSz="1097280" rtl="0" eaLnBrk="1" latinLnBrk="0" hangingPunct="1">
              <a:lnSpc>
                <a:spcPct val="90000"/>
              </a:lnSpc>
              <a:spcBef>
                <a:spcPts val="600"/>
              </a:spcBef>
              <a:buClr>
                <a:schemeClr val="accent2"/>
              </a:buClr>
              <a:buSzPct val="100000"/>
              <a:buFont typeface="Wingdings" panose="05000000000000000000" pitchFamily="2" charset="2"/>
              <a:buChar char="§"/>
              <a:defRPr sz="1680" b="0" u="none" kern="1200" baseline="0">
                <a:solidFill>
                  <a:schemeClr val="tx1"/>
                </a:solidFill>
                <a:uFill>
                  <a:solidFill>
                    <a:schemeClr val="accent3"/>
                  </a:solidFill>
                </a:uFill>
                <a:latin typeface="+mn-lt"/>
                <a:ea typeface="+mn-ea"/>
                <a:cs typeface="+mn-cs"/>
              </a:defRPr>
            </a:lvl5pPr>
            <a:lvl6pPr marL="301752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6pPr>
            <a:lvl7pPr marL="356616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7pPr>
            <a:lvl8pPr marL="411480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8pPr>
            <a:lvl9pPr marL="466344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9pPr>
          </a:lstStyle>
          <a:p>
            <a:r>
              <a:rPr lang="nl-BE" sz="2000" dirty="0"/>
              <a:t>19 jaar</a:t>
            </a:r>
          </a:p>
          <a:p>
            <a:r>
              <a:rPr lang="nl-BE" sz="2000" dirty="0"/>
              <a:t>Behaalde 7 maanden geleden haar rijbewijs B</a:t>
            </a:r>
          </a:p>
        </p:txBody>
      </p:sp>
      <p:sp>
        <p:nvSpPr>
          <p:cNvPr id="3" name="Slide Number Placeholder 2">
            <a:extLst>
              <a:ext uri="{FF2B5EF4-FFF2-40B4-BE49-F238E27FC236}">
                <a16:creationId xmlns:a16="http://schemas.microsoft.com/office/drawing/2014/main" id="{5FBE3B9C-5F3F-246C-F7B1-BCC00782493D}"/>
              </a:ext>
            </a:extLst>
          </p:cNvPr>
          <p:cNvSpPr>
            <a:spLocks noGrp="1"/>
          </p:cNvSpPr>
          <p:nvPr>
            <p:ph type="sldNum" sz="quarter" idx="11"/>
          </p:nvPr>
        </p:nvSpPr>
        <p:spPr/>
        <p:txBody>
          <a:bodyPr/>
          <a:lstStyle/>
          <a:p>
            <a:fld id="{1EABE038-A425-4CC0-917A-1DC3ED725B2E}" type="slidenum">
              <a:rPr lang="nl-BE" smtClean="0"/>
              <a:pPr/>
              <a:t>120</a:t>
            </a:fld>
            <a:endParaRPr lang="nl-BE"/>
          </a:p>
        </p:txBody>
      </p:sp>
      <p:pic>
        <p:nvPicPr>
          <p:cNvPr id="11" name="Graphic 10">
            <a:extLst>
              <a:ext uri="{FF2B5EF4-FFF2-40B4-BE49-F238E27FC236}">
                <a16:creationId xmlns:a16="http://schemas.microsoft.com/office/drawing/2014/main" id="{5441BE0D-D084-E585-C324-9EF7AC32CE3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669226" y="1004928"/>
            <a:ext cx="1457325" cy="1828800"/>
          </a:xfrm>
          <a:prstGeom prst="rect">
            <a:avLst/>
          </a:prstGeom>
        </p:spPr>
      </p:pic>
    </p:spTree>
    <p:extLst>
      <p:ext uri="{BB962C8B-B14F-4D97-AF65-F5344CB8AC3E}">
        <p14:creationId xmlns:p14="http://schemas.microsoft.com/office/powerpoint/2010/main" val="33927671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Titel 36">
            <a:extLst>
              <a:ext uri="{FF2B5EF4-FFF2-40B4-BE49-F238E27FC236}">
                <a16:creationId xmlns:a16="http://schemas.microsoft.com/office/drawing/2014/main" id="{61853C42-E3A8-4FC5-A71D-39B63E9EDC09}"/>
              </a:ext>
            </a:extLst>
          </p:cNvPr>
          <p:cNvSpPr>
            <a:spLocks noGrp="1"/>
          </p:cNvSpPr>
          <p:nvPr>
            <p:ph type="title" idx="4294967295"/>
          </p:nvPr>
        </p:nvSpPr>
        <p:spPr>
          <a:xfrm>
            <a:off x="415413" y="286268"/>
            <a:ext cx="10515600" cy="703263"/>
          </a:xfrm>
        </p:spPr>
        <p:txBody>
          <a:bodyPr/>
          <a:lstStyle/>
          <a:p>
            <a:r>
              <a:rPr lang="nl-NL" b="0" dirty="0"/>
              <a:t>Case 4b – Autobestuurder </a:t>
            </a:r>
            <a:r>
              <a:rPr lang="nl-NL" b="0" dirty="0" err="1"/>
              <a:t>Bieke</a:t>
            </a:r>
            <a:r>
              <a:rPr lang="nl-NL" b="0" dirty="0"/>
              <a:t> T.</a:t>
            </a:r>
            <a:endParaRPr lang="nl-BE" b="0" dirty="0"/>
          </a:p>
        </p:txBody>
      </p:sp>
      <p:sp>
        <p:nvSpPr>
          <p:cNvPr id="12" name="Footer Placeholder 1">
            <a:extLst>
              <a:ext uri="{FF2B5EF4-FFF2-40B4-BE49-F238E27FC236}">
                <a16:creationId xmlns:a16="http://schemas.microsoft.com/office/drawing/2014/main" id="{3E1B8550-66DD-6E9A-2D45-2E1BAAF5FBFC}"/>
              </a:ext>
            </a:extLst>
          </p:cNvPr>
          <p:cNvSpPr txBox="1">
            <a:spLocks/>
          </p:cNvSpPr>
          <p:nvPr/>
        </p:nvSpPr>
        <p:spPr>
          <a:xfrm>
            <a:off x="839788" y="6344981"/>
            <a:ext cx="4833425" cy="365125"/>
          </a:xfrm>
          <a:prstGeom prst="rect">
            <a:avLst/>
          </a:prstGeom>
        </p:spPr>
        <p:txBody>
          <a:bodyPr vert="horz" lIns="0" tIns="45720" rIns="0" bIns="45720" rtlCol="0" anchor="ctr"/>
          <a:lstStyle>
            <a:defPPr>
              <a:defRPr lang="nl-BE"/>
            </a:defPPr>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nl-BE">
                <a:solidFill>
                  <a:srgbClr val="3C3D3C"/>
                </a:solidFill>
                <a:latin typeface="Flanders Art Sans Light"/>
              </a:rPr>
              <a:t>Digitaal Vlaanderen</a:t>
            </a:r>
          </a:p>
        </p:txBody>
      </p:sp>
      <p:pic>
        <p:nvPicPr>
          <p:cNvPr id="13" name="Afbeelding 6">
            <a:extLst>
              <a:ext uri="{FF2B5EF4-FFF2-40B4-BE49-F238E27FC236}">
                <a16:creationId xmlns:a16="http://schemas.microsoft.com/office/drawing/2014/main" id="{77BC1B78-6B10-1005-ADC5-6BC806003D51}"/>
              </a:ext>
            </a:extLst>
          </p:cNvPr>
          <p:cNvPicPr>
            <a:picLocks noChangeAspect="1"/>
          </p:cNvPicPr>
          <p:nvPr/>
        </p:nvPicPr>
        <p:blipFill rotWithShape="1">
          <a:blip r:embed="rId3"/>
          <a:srcRect b="47101"/>
          <a:stretch/>
        </p:blipFill>
        <p:spPr>
          <a:xfrm>
            <a:off x="412956" y="1006058"/>
            <a:ext cx="11591506" cy="3017419"/>
          </a:xfrm>
          <a:prstGeom prst="rect">
            <a:avLst/>
          </a:prstGeom>
        </p:spPr>
      </p:pic>
      <p:pic>
        <p:nvPicPr>
          <p:cNvPr id="14" name="Afbeelding 11">
            <a:extLst>
              <a:ext uri="{FF2B5EF4-FFF2-40B4-BE49-F238E27FC236}">
                <a16:creationId xmlns:a16="http://schemas.microsoft.com/office/drawing/2014/main" id="{D5B431E8-95BF-CA0A-13DD-81253006ACA0}"/>
              </a:ext>
            </a:extLst>
          </p:cNvPr>
          <p:cNvPicPr>
            <a:picLocks noChangeAspect="1"/>
          </p:cNvPicPr>
          <p:nvPr/>
        </p:nvPicPr>
        <p:blipFill>
          <a:blip r:embed="rId4"/>
          <a:stretch>
            <a:fillRect/>
          </a:stretch>
        </p:blipFill>
        <p:spPr>
          <a:xfrm>
            <a:off x="2998839" y="1550996"/>
            <a:ext cx="2104103" cy="591980"/>
          </a:xfrm>
          <a:prstGeom prst="rect">
            <a:avLst/>
          </a:prstGeom>
        </p:spPr>
      </p:pic>
      <p:sp>
        <p:nvSpPr>
          <p:cNvPr id="18" name="Rectangle 17">
            <a:extLst>
              <a:ext uri="{FF2B5EF4-FFF2-40B4-BE49-F238E27FC236}">
                <a16:creationId xmlns:a16="http://schemas.microsoft.com/office/drawing/2014/main" id="{97F6814C-45EB-30CD-9950-22CA23F15672}"/>
              </a:ext>
            </a:extLst>
          </p:cNvPr>
          <p:cNvSpPr/>
          <p:nvPr/>
        </p:nvSpPr>
        <p:spPr>
          <a:xfrm>
            <a:off x="2998839" y="1682171"/>
            <a:ext cx="1110545" cy="17321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nl-BE" dirty="0" err="1">
                <a:solidFill>
                  <a:schemeClr val="tx1"/>
                </a:solidFill>
                <a:latin typeface="+mj-lt"/>
              </a:rPr>
              <a:t>Bieke</a:t>
            </a:r>
            <a:r>
              <a:rPr lang="nl-BE" dirty="0">
                <a:solidFill>
                  <a:schemeClr val="tx1"/>
                </a:solidFill>
                <a:latin typeface="+mj-lt"/>
              </a:rPr>
              <a:t> T.</a:t>
            </a:r>
          </a:p>
        </p:txBody>
      </p:sp>
      <p:sp>
        <p:nvSpPr>
          <p:cNvPr id="19" name="Rectangle 18">
            <a:extLst>
              <a:ext uri="{FF2B5EF4-FFF2-40B4-BE49-F238E27FC236}">
                <a16:creationId xmlns:a16="http://schemas.microsoft.com/office/drawing/2014/main" id="{1E677990-0B5B-479A-CB99-A51E9C8EB959}"/>
              </a:ext>
            </a:extLst>
          </p:cNvPr>
          <p:cNvSpPr/>
          <p:nvPr/>
        </p:nvSpPr>
        <p:spPr>
          <a:xfrm>
            <a:off x="2419927" y="1550996"/>
            <a:ext cx="578912" cy="59198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3" name="Slide Number Placeholder 2">
            <a:extLst>
              <a:ext uri="{FF2B5EF4-FFF2-40B4-BE49-F238E27FC236}">
                <a16:creationId xmlns:a16="http://schemas.microsoft.com/office/drawing/2014/main" id="{C0677925-B451-9C3C-281F-D5B57B2FE1DA}"/>
              </a:ext>
            </a:extLst>
          </p:cNvPr>
          <p:cNvSpPr>
            <a:spLocks noGrp="1"/>
          </p:cNvSpPr>
          <p:nvPr>
            <p:ph type="sldNum" sz="quarter" idx="11"/>
          </p:nvPr>
        </p:nvSpPr>
        <p:spPr/>
        <p:txBody>
          <a:bodyPr/>
          <a:lstStyle/>
          <a:p>
            <a:fld id="{1EABE038-A425-4CC0-917A-1DC3ED725B2E}" type="slidenum">
              <a:rPr lang="nl-BE" smtClean="0"/>
              <a:pPr/>
              <a:t>121</a:t>
            </a:fld>
            <a:endParaRPr lang="nl-BE"/>
          </a:p>
        </p:txBody>
      </p:sp>
      <p:pic>
        <p:nvPicPr>
          <p:cNvPr id="4" name="Picture 3">
            <a:extLst>
              <a:ext uri="{FF2B5EF4-FFF2-40B4-BE49-F238E27FC236}">
                <a16:creationId xmlns:a16="http://schemas.microsoft.com/office/drawing/2014/main" id="{E9304E81-9EBA-DBAA-6D96-1AF08304230F}"/>
              </a:ext>
            </a:extLst>
          </p:cNvPr>
          <p:cNvPicPr>
            <a:picLocks noChangeAspect="1"/>
          </p:cNvPicPr>
          <p:nvPr/>
        </p:nvPicPr>
        <p:blipFill>
          <a:blip r:embed="rId5"/>
          <a:stretch>
            <a:fillRect/>
          </a:stretch>
        </p:blipFill>
        <p:spPr>
          <a:xfrm>
            <a:off x="1948413" y="2142976"/>
            <a:ext cx="6609662" cy="506145"/>
          </a:xfrm>
          <a:prstGeom prst="rect">
            <a:avLst/>
          </a:prstGeom>
        </p:spPr>
      </p:pic>
      <p:sp>
        <p:nvSpPr>
          <p:cNvPr id="29" name="Rectangle 28">
            <a:extLst>
              <a:ext uri="{FF2B5EF4-FFF2-40B4-BE49-F238E27FC236}">
                <a16:creationId xmlns:a16="http://schemas.microsoft.com/office/drawing/2014/main" id="{E9AF644D-8227-40EE-4DE2-F2E91D47F5A3}"/>
              </a:ext>
            </a:extLst>
          </p:cNvPr>
          <p:cNvSpPr/>
          <p:nvPr/>
        </p:nvSpPr>
        <p:spPr>
          <a:xfrm>
            <a:off x="6638399" y="2142974"/>
            <a:ext cx="913904" cy="429922"/>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pic>
        <p:nvPicPr>
          <p:cNvPr id="5" name="Graphic 4" descr="Cursor with solid fill">
            <a:extLst>
              <a:ext uri="{FF2B5EF4-FFF2-40B4-BE49-F238E27FC236}">
                <a16:creationId xmlns:a16="http://schemas.microsoft.com/office/drawing/2014/main" id="{B1D0CBF3-3DA4-7DE9-5549-7500347A6128}"/>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7187178" y="2428446"/>
            <a:ext cx="365125" cy="365125"/>
          </a:xfrm>
          <a:prstGeom prst="rect">
            <a:avLst/>
          </a:prstGeom>
        </p:spPr>
      </p:pic>
      <p:pic>
        <p:nvPicPr>
          <p:cNvPr id="7" name="Graphic 6">
            <a:extLst>
              <a:ext uri="{FF2B5EF4-FFF2-40B4-BE49-F238E27FC236}">
                <a16:creationId xmlns:a16="http://schemas.microsoft.com/office/drawing/2014/main" id="{59C89723-4646-2C29-A230-84A92D8FB5C2}"/>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29469" y="1159027"/>
            <a:ext cx="1154068" cy="1448242"/>
          </a:xfrm>
          <a:prstGeom prst="rect">
            <a:avLst/>
          </a:prstGeom>
        </p:spPr>
      </p:pic>
      <p:pic>
        <p:nvPicPr>
          <p:cNvPr id="23" name="Afbeelding 22">
            <a:extLst>
              <a:ext uri="{FF2B5EF4-FFF2-40B4-BE49-F238E27FC236}">
                <a16:creationId xmlns:a16="http://schemas.microsoft.com/office/drawing/2014/main" id="{867A114E-AF74-4DEC-FBE9-77C0B1C92EB7}"/>
              </a:ext>
            </a:extLst>
          </p:cNvPr>
          <p:cNvPicPr>
            <a:picLocks noChangeAspect="1"/>
          </p:cNvPicPr>
          <p:nvPr/>
        </p:nvPicPr>
        <p:blipFill>
          <a:blip r:embed="rId10"/>
          <a:stretch>
            <a:fillRect/>
          </a:stretch>
        </p:blipFill>
        <p:spPr>
          <a:xfrm>
            <a:off x="9734040" y="1028413"/>
            <a:ext cx="1366684" cy="240796"/>
          </a:xfrm>
          <a:prstGeom prst="rect">
            <a:avLst/>
          </a:prstGeom>
        </p:spPr>
      </p:pic>
      <p:sp>
        <p:nvSpPr>
          <p:cNvPr id="24" name="Rectangle 7">
            <a:extLst>
              <a:ext uri="{FF2B5EF4-FFF2-40B4-BE49-F238E27FC236}">
                <a16:creationId xmlns:a16="http://schemas.microsoft.com/office/drawing/2014/main" id="{4ED26281-84F8-CFB8-AEB4-13D761737FC8}"/>
              </a:ext>
            </a:extLst>
          </p:cNvPr>
          <p:cNvSpPr/>
          <p:nvPr/>
        </p:nvSpPr>
        <p:spPr>
          <a:xfrm>
            <a:off x="9955247" y="1057233"/>
            <a:ext cx="577356" cy="10316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nl-BE" sz="800" dirty="0">
                <a:solidFill>
                  <a:schemeClr val="tx1"/>
                </a:solidFill>
                <a:latin typeface="+mj-lt"/>
              </a:rPr>
              <a:t>BIEKE T.</a:t>
            </a:r>
          </a:p>
        </p:txBody>
      </p:sp>
      <p:pic>
        <p:nvPicPr>
          <p:cNvPr id="26" name="Graphic 25">
            <a:extLst>
              <a:ext uri="{FF2B5EF4-FFF2-40B4-BE49-F238E27FC236}">
                <a16:creationId xmlns:a16="http://schemas.microsoft.com/office/drawing/2014/main" id="{007C31C3-7449-3753-EDFA-573880277461}"/>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9391920" y="791159"/>
            <a:ext cx="678571" cy="851540"/>
          </a:xfrm>
          <a:prstGeom prst="rect">
            <a:avLst/>
          </a:prstGeom>
        </p:spPr>
      </p:pic>
      <p:pic>
        <p:nvPicPr>
          <p:cNvPr id="27" name="Afbeelding 26">
            <a:extLst>
              <a:ext uri="{FF2B5EF4-FFF2-40B4-BE49-F238E27FC236}">
                <a16:creationId xmlns:a16="http://schemas.microsoft.com/office/drawing/2014/main" id="{84C04A60-352A-1565-9B9D-C5B319BFC208}"/>
              </a:ext>
            </a:extLst>
          </p:cNvPr>
          <p:cNvPicPr>
            <a:picLocks noChangeAspect="1"/>
          </p:cNvPicPr>
          <p:nvPr/>
        </p:nvPicPr>
        <p:blipFill rotWithShape="1">
          <a:blip r:embed="rId11"/>
          <a:srcRect b="2103"/>
          <a:stretch/>
        </p:blipFill>
        <p:spPr>
          <a:xfrm>
            <a:off x="2442492" y="4120715"/>
            <a:ext cx="5621504" cy="2737701"/>
          </a:xfrm>
          <a:prstGeom prst="rect">
            <a:avLst/>
          </a:prstGeom>
        </p:spPr>
      </p:pic>
      <p:sp>
        <p:nvSpPr>
          <p:cNvPr id="17" name="Pijl: rechts 19">
            <a:extLst>
              <a:ext uri="{FF2B5EF4-FFF2-40B4-BE49-F238E27FC236}">
                <a16:creationId xmlns:a16="http://schemas.microsoft.com/office/drawing/2014/main" id="{34C16657-EFBA-2421-CC82-3377C13E3774}"/>
              </a:ext>
            </a:extLst>
          </p:cNvPr>
          <p:cNvSpPr/>
          <p:nvPr/>
        </p:nvSpPr>
        <p:spPr>
          <a:xfrm>
            <a:off x="1429683" y="4751843"/>
            <a:ext cx="825910" cy="365125"/>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BE" sz="1800" b="1" i="0" u="none" strike="noStrike" kern="1200" cap="none" spc="0" normalizeH="0" baseline="0" noProof="0">
              <a:ln>
                <a:noFill/>
              </a:ln>
              <a:solidFill>
                <a:srgbClr val="3C3D3C"/>
              </a:solidFill>
              <a:effectLst/>
              <a:uLnTx/>
              <a:uFillTx/>
              <a:latin typeface="Flanders Art Sans"/>
              <a:ea typeface="+mn-ea"/>
              <a:cs typeface="+mn-cs"/>
            </a:endParaRPr>
          </a:p>
        </p:txBody>
      </p:sp>
      <p:sp>
        <p:nvSpPr>
          <p:cNvPr id="2" name="Rectangle 1">
            <a:extLst>
              <a:ext uri="{FF2B5EF4-FFF2-40B4-BE49-F238E27FC236}">
                <a16:creationId xmlns:a16="http://schemas.microsoft.com/office/drawing/2014/main" id="{C309FC91-D60B-657D-B2FE-BA101937D893}"/>
              </a:ext>
            </a:extLst>
          </p:cNvPr>
          <p:cNvSpPr/>
          <p:nvPr/>
        </p:nvSpPr>
        <p:spPr>
          <a:xfrm>
            <a:off x="2419927" y="4726193"/>
            <a:ext cx="825910" cy="422257"/>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pic>
        <p:nvPicPr>
          <p:cNvPr id="6" name="Graphic 5" descr="Cursor with solid fill">
            <a:extLst>
              <a:ext uri="{FF2B5EF4-FFF2-40B4-BE49-F238E27FC236}">
                <a16:creationId xmlns:a16="http://schemas.microsoft.com/office/drawing/2014/main" id="{08A85765-582A-FC97-F708-831F51019BC6}"/>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2917581" y="4861793"/>
            <a:ext cx="365125" cy="365125"/>
          </a:xfrm>
          <a:prstGeom prst="rect">
            <a:avLst/>
          </a:prstGeom>
        </p:spPr>
      </p:pic>
    </p:spTree>
    <p:extLst>
      <p:ext uri="{BB962C8B-B14F-4D97-AF65-F5344CB8AC3E}">
        <p14:creationId xmlns:p14="http://schemas.microsoft.com/office/powerpoint/2010/main" val="13286486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Afbeelding 6">
            <a:extLst>
              <a:ext uri="{FF2B5EF4-FFF2-40B4-BE49-F238E27FC236}">
                <a16:creationId xmlns:a16="http://schemas.microsoft.com/office/drawing/2014/main" id="{A7BE7ED4-CE02-4027-BF41-D4A14E9213C3}"/>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r="475"/>
          <a:stretch/>
        </p:blipFill>
        <p:spPr>
          <a:xfrm>
            <a:off x="801387" y="877102"/>
            <a:ext cx="9712625" cy="5973171"/>
          </a:xfrm>
          <a:prstGeom prst="rect">
            <a:avLst/>
          </a:prstGeom>
        </p:spPr>
      </p:pic>
      <p:sp>
        <p:nvSpPr>
          <p:cNvPr id="14" name="Pijl: rechts 13">
            <a:extLst>
              <a:ext uri="{FF2B5EF4-FFF2-40B4-BE49-F238E27FC236}">
                <a16:creationId xmlns:a16="http://schemas.microsoft.com/office/drawing/2014/main" id="{A219B4F6-799E-4F25-9EAB-EC7230556D44}"/>
              </a:ext>
            </a:extLst>
          </p:cNvPr>
          <p:cNvSpPr/>
          <p:nvPr/>
        </p:nvSpPr>
        <p:spPr>
          <a:xfrm>
            <a:off x="801387" y="3001959"/>
            <a:ext cx="825910" cy="365125"/>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BE" sz="1800" b="1" i="0" u="none" strike="noStrike" kern="1200" cap="none" spc="0" normalizeH="0" baseline="0" noProof="0">
              <a:ln>
                <a:noFill/>
              </a:ln>
              <a:solidFill>
                <a:srgbClr val="3C3D3C"/>
              </a:solidFill>
              <a:effectLst/>
              <a:uLnTx/>
              <a:uFillTx/>
              <a:latin typeface="Flanders Art Sans"/>
              <a:ea typeface="+mn-ea"/>
              <a:cs typeface="+mn-cs"/>
            </a:endParaRPr>
          </a:p>
        </p:txBody>
      </p:sp>
      <p:sp>
        <p:nvSpPr>
          <p:cNvPr id="5" name="Rectangle 4">
            <a:extLst>
              <a:ext uri="{FF2B5EF4-FFF2-40B4-BE49-F238E27FC236}">
                <a16:creationId xmlns:a16="http://schemas.microsoft.com/office/drawing/2014/main" id="{517D012E-7085-D18F-7AC0-6DEC168A054D}"/>
              </a:ext>
            </a:extLst>
          </p:cNvPr>
          <p:cNvSpPr/>
          <p:nvPr/>
        </p:nvSpPr>
        <p:spPr>
          <a:xfrm>
            <a:off x="6096000" y="1149010"/>
            <a:ext cx="581891" cy="181026"/>
          </a:xfrm>
          <a:prstGeom prst="rect">
            <a:avLst/>
          </a:prstGeom>
          <a:solidFill>
            <a:srgbClr val="FFE615"/>
          </a:solidFill>
          <a:ln>
            <a:solidFill>
              <a:srgbClr val="FFE61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grpSp>
        <p:nvGrpSpPr>
          <p:cNvPr id="6" name="Group 5">
            <a:extLst>
              <a:ext uri="{FF2B5EF4-FFF2-40B4-BE49-F238E27FC236}">
                <a16:creationId xmlns:a16="http://schemas.microsoft.com/office/drawing/2014/main" id="{03A8E207-1844-0490-9C4A-BD50A57BF9DF}"/>
              </a:ext>
            </a:extLst>
          </p:cNvPr>
          <p:cNvGrpSpPr/>
          <p:nvPr/>
        </p:nvGrpSpPr>
        <p:grpSpPr>
          <a:xfrm>
            <a:off x="6386944" y="4494413"/>
            <a:ext cx="2836957" cy="806788"/>
            <a:chOff x="4568637" y="3430316"/>
            <a:chExt cx="2260723" cy="553709"/>
          </a:xfrm>
        </p:grpSpPr>
        <p:sp>
          <p:nvSpPr>
            <p:cNvPr id="10" name="Flowchart: Process 9">
              <a:extLst>
                <a:ext uri="{FF2B5EF4-FFF2-40B4-BE49-F238E27FC236}">
                  <a16:creationId xmlns:a16="http://schemas.microsoft.com/office/drawing/2014/main" id="{08C38045-D57C-1F48-8EE9-88F9DF9C1CB7}"/>
                </a:ext>
              </a:extLst>
            </p:cNvPr>
            <p:cNvSpPr/>
            <p:nvPr/>
          </p:nvSpPr>
          <p:spPr>
            <a:xfrm>
              <a:off x="4705468" y="3496624"/>
              <a:ext cx="2103564" cy="487401"/>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Calibri"/>
              </a:endParaRPr>
            </a:p>
          </p:txBody>
        </p:sp>
        <p:sp>
          <p:nvSpPr>
            <p:cNvPr id="11" name="Isosceles Triangle 10">
              <a:extLst>
                <a:ext uri="{FF2B5EF4-FFF2-40B4-BE49-F238E27FC236}">
                  <a16:creationId xmlns:a16="http://schemas.microsoft.com/office/drawing/2014/main" id="{AE496CBD-5E72-8387-1512-25F3E5494BE0}"/>
                </a:ext>
              </a:extLst>
            </p:cNvPr>
            <p:cNvSpPr/>
            <p:nvPr/>
          </p:nvSpPr>
          <p:spPr>
            <a:xfrm rot="16200000">
              <a:off x="4556592" y="3675776"/>
              <a:ext cx="153185" cy="129095"/>
            </a:xfrm>
            <a:prstGeom prst="triangle">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Calibri"/>
              </a:endParaRPr>
            </a:p>
          </p:txBody>
        </p:sp>
        <p:sp>
          <p:nvSpPr>
            <p:cNvPr id="12" name="TextBox 11">
              <a:extLst>
                <a:ext uri="{FF2B5EF4-FFF2-40B4-BE49-F238E27FC236}">
                  <a16:creationId xmlns:a16="http://schemas.microsoft.com/office/drawing/2014/main" id="{D1BA3ABE-F09C-0571-72A8-E7D9B186E5F9}"/>
                </a:ext>
              </a:extLst>
            </p:cNvPr>
            <p:cNvSpPr txBox="1"/>
            <p:nvPr/>
          </p:nvSpPr>
          <p:spPr>
            <a:xfrm>
              <a:off x="4718063" y="3516025"/>
              <a:ext cx="2111297" cy="443585"/>
            </a:xfrm>
            <a:prstGeom prst="rect">
              <a:avLst/>
            </a:prstGeom>
            <a:noFill/>
            <a:ln>
              <a:noFill/>
            </a:ln>
          </p:spPr>
          <p:txBody>
            <a:bodyPr wrap="square" lIns="91440" tIns="45720" rIns="91440" bIns="45720" rtlCol="0" anchor="t">
              <a:spAutoFit/>
            </a:bodyPr>
            <a:lstStyle/>
            <a:p>
              <a:pPr algn="ctr">
                <a:defRPr/>
              </a:pPr>
              <a:r>
                <a:rPr lang="nl-BE" sz="1200">
                  <a:solidFill>
                    <a:srgbClr val="3C3D3C"/>
                  </a:solidFill>
                  <a:latin typeface="Flanders Art Sans"/>
                </a:rPr>
                <a:t>Termijn waarbinnen het verplichte terugkommoment moet worden gevolgd</a:t>
              </a:r>
            </a:p>
          </p:txBody>
        </p:sp>
        <p:sp>
          <p:nvSpPr>
            <p:cNvPr id="13" name="Flowchart: Process 12">
              <a:extLst>
                <a:ext uri="{FF2B5EF4-FFF2-40B4-BE49-F238E27FC236}">
                  <a16:creationId xmlns:a16="http://schemas.microsoft.com/office/drawing/2014/main" id="{49C98766-DB62-202E-EDB9-9928BCBC1E48}"/>
                </a:ext>
              </a:extLst>
            </p:cNvPr>
            <p:cNvSpPr/>
            <p:nvPr/>
          </p:nvSpPr>
          <p:spPr>
            <a:xfrm>
              <a:off x="4705469" y="3430316"/>
              <a:ext cx="2111296" cy="74122"/>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Calibri"/>
              </a:endParaRPr>
            </a:p>
          </p:txBody>
        </p:sp>
      </p:grpSp>
      <p:sp>
        <p:nvSpPr>
          <p:cNvPr id="22" name="Slide Number Placeholder 21">
            <a:extLst>
              <a:ext uri="{FF2B5EF4-FFF2-40B4-BE49-F238E27FC236}">
                <a16:creationId xmlns:a16="http://schemas.microsoft.com/office/drawing/2014/main" id="{2C297603-980E-E65E-D0A1-A053E46EB707}"/>
              </a:ext>
            </a:extLst>
          </p:cNvPr>
          <p:cNvSpPr>
            <a:spLocks noGrp="1"/>
          </p:cNvSpPr>
          <p:nvPr>
            <p:ph type="sldNum" sz="quarter" idx="11"/>
          </p:nvPr>
        </p:nvSpPr>
        <p:spPr/>
        <p:txBody>
          <a:bodyPr/>
          <a:lstStyle/>
          <a:p>
            <a:fld id="{1EABE038-A425-4CC0-917A-1DC3ED725B2E}" type="slidenum">
              <a:rPr lang="nl-BE" smtClean="0"/>
              <a:pPr/>
              <a:t>122</a:t>
            </a:fld>
            <a:endParaRPr lang="nl-BE"/>
          </a:p>
        </p:txBody>
      </p:sp>
      <p:sp>
        <p:nvSpPr>
          <p:cNvPr id="23" name="Titel 36">
            <a:extLst>
              <a:ext uri="{FF2B5EF4-FFF2-40B4-BE49-F238E27FC236}">
                <a16:creationId xmlns:a16="http://schemas.microsoft.com/office/drawing/2014/main" id="{D045FEEB-CCA6-D721-E32C-488803CB8932}"/>
              </a:ext>
            </a:extLst>
          </p:cNvPr>
          <p:cNvSpPr txBox="1">
            <a:spLocks/>
          </p:cNvSpPr>
          <p:nvPr/>
        </p:nvSpPr>
        <p:spPr>
          <a:xfrm>
            <a:off x="415413" y="286268"/>
            <a:ext cx="10515600" cy="703263"/>
          </a:xfrm>
          <a:prstGeom prst="rect">
            <a:avLst/>
          </a:prstGeom>
        </p:spPr>
        <p:txBody>
          <a:bodyPr vert="horz" lIns="0" tIns="45720" rIns="0" bIns="45720" rtlCol="0" anchor="ctr">
            <a:normAutofit/>
          </a:bodyPr>
          <a:lstStyle>
            <a:lvl1pPr algn="l" defTabSz="914363" rtl="0" eaLnBrk="1" latinLnBrk="0" hangingPunct="1">
              <a:lnSpc>
                <a:spcPct val="90000"/>
              </a:lnSpc>
              <a:spcBef>
                <a:spcPct val="0"/>
              </a:spcBef>
              <a:buNone/>
              <a:defRPr sz="3600" b="1" u="none" kern="1200" baseline="0">
                <a:solidFill>
                  <a:schemeClr val="tx1"/>
                </a:solidFill>
                <a:uFill>
                  <a:solidFill>
                    <a:schemeClr val="accent1"/>
                  </a:solidFill>
                </a:uFill>
                <a:latin typeface="+mj-lt"/>
                <a:ea typeface="+mj-ea"/>
                <a:cs typeface="+mj-cs"/>
              </a:defRPr>
            </a:lvl1pPr>
          </a:lstStyle>
          <a:p>
            <a:r>
              <a:rPr lang="nl-NL" b="0" dirty="0"/>
              <a:t>Case 4b – Autobestuurder </a:t>
            </a:r>
            <a:r>
              <a:rPr lang="nl-NL" b="0" dirty="0" err="1"/>
              <a:t>Bieke</a:t>
            </a:r>
            <a:r>
              <a:rPr lang="nl-NL" b="0" dirty="0"/>
              <a:t> T.</a:t>
            </a:r>
            <a:endParaRPr lang="nl-BE" b="0" dirty="0"/>
          </a:p>
        </p:txBody>
      </p:sp>
      <p:pic>
        <p:nvPicPr>
          <p:cNvPr id="2" name="Picture 1">
            <a:extLst>
              <a:ext uri="{FF2B5EF4-FFF2-40B4-BE49-F238E27FC236}">
                <a16:creationId xmlns:a16="http://schemas.microsoft.com/office/drawing/2014/main" id="{31847360-D560-AEC4-F9E3-A6ECF51E2457}"/>
              </a:ext>
            </a:extLst>
          </p:cNvPr>
          <p:cNvPicPr>
            <a:picLocks noChangeAspect="1"/>
          </p:cNvPicPr>
          <p:nvPr/>
        </p:nvPicPr>
        <p:blipFill rotWithShape="1">
          <a:blip r:embed="rId4"/>
          <a:srcRect t="25026" b="26780"/>
          <a:stretch/>
        </p:blipFill>
        <p:spPr>
          <a:xfrm>
            <a:off x="1772742" y="1158739"/>
            <a:ext cx="4905149" cy="181026"/>
          </a:xfrm>
          <a:prstGeom prst="rect">
            <a:avLst/>
          </a:prstGeom>
        </p:spPr>
      </p:pic>
      <p:pic>
        <p:nvPicPr>
          <p:cNvPr id="27" name="Afbeelding 26">
            <a:extLst>
              <a:ext uri="{FF2B5EF4-FFF2-40B4-BE49-F238E27FC236}">
                <a16:creationId xmlns:a16="http://schemas.microsoft.com/office/drawing/2014/main" id="{82D279A5-D461-B920-B728-22B8C3EAE149}"/>
              </a:ext>
            </a:extLst>
          </p:cNvPr>
          <p:cNvPicPr>
            <a:picLocks noChangeAspect="1"/>
          </p:cNvPicPr>
          <p:nvPr/>
        </p:nvPicPr>
        <p:blipFill>
          <a:blip r:embed="rId5"/>
          <a:stretch>
            <a:fillRect/>
          </a:stretch>
        </p:blipFill>
        <p:spPr>
          <a:xfrm>
            <a:off x="8401345" y="872765"/>
            <a:ext cx="1366684" cy="240796"/>
          </a:xfrm>
          <a:prstGeom prst="rect">
            <a:avLst/>
          </a:prstGeom>
        </p:spPr>
      </p:pic>
      <p:sp>
        <p:nvSpPr>
          <p:cNvPr id="28" name="Rectangle 7">
            <a:extLst>
              <a:ext uri="{FF2B5EF4-FFF2-40B4-BE49-F238E27FC236}">
                <a16:creationId xmlns:a16="http://schemas.microsoft.com/office/drawing/2014/main" id="{3F9030BD-94FB-47CA-DED4-8940308E98B8}"/>
              </a:ext>
            </a:extLst>
          </p:cNvPr>
          <p:cNvSpPr/>
          <p:nvPr/>
        </p:nvSpPr>
        <p:spPr>
          <a:xfrm>
            <a:off x="8622552" y="901585"/>
            <a:ext cx="577356" cy="10316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nl-BE" sz="800" dirty="0">
                <a:solidFill>
                  <a:schemeClr val="tx1"/>
                </a:solidFill>
                <a:latin typeface="+mj-lt"/>
              </a:rPr>
              <a:t>BIEKE T.</a:t>
            </a:r>
          </a:p>
        </p:txBody>
      </p:sp>
      <p:pic>
        <p:nvPicPr>
          <p:cNvPr id="29" name="Graphic 28">
            <a:extLst>
              <a:ext uri="{FF2B5EF4-FFF2-40B4-BE49-F238E27FC236}">
                <a16:creationId xmlns:a16="http://schemas.microsoft.com/office/drawing/2014/main" id="{83785108-3A3D-CA18-B339-D621EEFE695C}"/>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059225" y="635511"/>
            <a:ext cx="678571" cy="851540"/>
          </a:xfrm>
          <a:prstGeom prst="rect">
            <a:avLst/>
          </a:prstGeom>
        </p:spPr>
      </p:pic>
    </p:spTree>
    <p:extLst>
      <p:ext uri="{BB962C8B-B14F-4D97-AF65-F5344CB8AC3E}">
        <p14:creationId xmlns:p14="http://schemas.microsoft.com/office/powerpoint/2010/main" val="28060558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Afbeelding 6">
            <a:extLst>
              <a:ext uri="{FF2B5EF4-FFF2-40B4-BE49-F238E27FC236}">
                <a16:creationId xmlns:a16="http://schemas.microsoft.com/office/drawing/2014/main" id="{4C6E1DAF-80B1-40C6-A1C9-EC866D3CEC5F}"/>
              </a:ext>
            </a:extLst>
          </p:cNvPr>
          <p:cNvPicPr>
            <a:picLocks noChangeAspect="1"/>
          </p:cNvPicPr>
          <p:nvPr/>
        </p:nvPicPr>
        <p:blipFill rotWithShape="1">
          <a:blip r:embed="rId3"/>
          <a:srcRect b="46486"/>
          <a:stretch/>
        </p:blipFill>
        <p:spPr>
          <a:xfrm>
            <a:off x="412956" y="998771"/>
            <a:ext cx="11467933" cy="3019920"/>
          </a:xfrm>
          <a:prstGeom prst="rect">
            <a:avLst/>
          </a:prstGeom>
        </p:spPr>
      </p:pic>
      <p:pic>
        <p:nvPicPr>
          <p:cNvPr id="24" name="Afbeelding 23">
            <a:extLst>
              <a:ext uri="{FF2B5EF4-FFF2-40B4-BE49-F238E27FC236}">
                <a16:creationId xmlns:a16="http://schemas.microsoft.com/office/drawing/2014/main" id="{F2A9D660-74E4-45AC-B18B-39CC734990CE}"/>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2457309" y="1562566"/>
            <a:ext cx="523794" cy="616549"/>
          </a:xfrm>
          <a:prstGeom prst="rect">
            <a:avLst/>
          </a:prstGeom>
        </p:spPr>
      </p:pic>
      <p:pic>
        <p:nvPicPr>
          <p:cNvPr id="6" name="Afbeelding 5">
            <a:extLst>
              <a:ext uri="{FF2B5EF4-FFF2-40B4-BE49-F238E27FC236}">
                <a16:creationId xmlns:a16="http://schemas.microsoft.com/office/drawing/2014/main" id="{92AFA5F5-A268-418C-85E8-0A8B8511F68E}"/>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3030515" y="1572002"/>
            <a:ext cx="2008130" cy="482371"/>
          </a:xfrm>
          <a:prstGeom prst="rect">
            <a:avLst/>
          </a:prstGeom>
        </p:spPr>
      </p:pic>
      <p:pic>
        <p:nvPicPr>
          <p:cNvPr id="11" name="Afbeelding 10">
            <a:extLst>
              <a:ext uri="{FF2B5EF4-FFF2-40B4-BE49-F238E27FC236}">
                <a16:creationId xmlns:a16="http://schemas.microsoft.com/office/drawing/2014/main" id="{652902B8-99F2-4644-AFAC-1E2E7FD80A05}"/>
              </a:ext>
            </a:extLst>
          </p:cNvPr>
          <p:cNvPicPr>
            <a:picLocks noChangeAspect="1"/>
          </p:cNvPicPr>
          <p:nvPr/>
        </p:nvPicPr>
        <p:blipFill>
          <a:blip r:embed="rId6"/>
          <a:stretch>
            <a:fillRect/>
          </a:stretch>
        </p:blipFill>
        <p:spPr>
          <a:xfrm>
            <a:off x="3742090" y="1572001"/>
            <a:ext cx="1095375" cy="219075"/>
          </a:xfrm>
          <a:prstGeom prst="rect">
            <a:avLst/>
          </a:prstGeom>
        </p:spPr>
      </p:pic>
      <p:pic>
        <p:nvPicPr>
          <p:cNvPr id="3" name="Picture 2">
            <a:extLst>
              <a:ext uri="{FF2B5EF4-FFF2-40B4-BE49-F238E27FC236}">
                <a16:creationId xmlns:a16="http://schemas.microsoft.com/office/drawing/2014/main" id="{F83F0460-CA5F-E412-0C75-17F9233B5400}"/>
              </a:ext>
            </a:extLst>
          </p:cNvPr>
          <p:cNvPicPr>
            <a:picLocks noChangeAspect="1"/>
          </p:cNvPicPr>
          <p:nvPr/>
        </p:nvPicPr>
        <p:blipFill>
          <a:blip r:embed="rId7"/>
          <a:stretch>
            <a:fillRect/>
          </a:stretch>
        </p:blipFill>
        <p:spPr>
          <a:xfrm>
            <a:off x="2457309" y="1287510"/>
            <a:ext cx="2744309" cy="895712"/>
          </a:xfrm>
          <a:prstGeom prst="rect">
            <a:avLst/>
          </a:prstGeom>
        </p:spPr>
      </p:pic>
      <p:sp>
        <p:nvSpPr>
          <p:cNvPr id="5" name="Rectangle 4">
            <a:extLst>
              <a:ext uri="{FF2B5EF4-FFF2-40B4-BE49-F238E27FC236}">
                <a16:creationId xmlns:a16="http://schemas.microsoft.com/office/drawing/2014/main" id="{0BDFC726-50C6-043A-08E0-354B11BD5FAE}"/>
              </a:ext>
            </a:extLst>
          </p:cNvPr>
          <p:cNvSpPr/>
          <p:nvPr/>
        </p:nvSpPr>
        <p:spPr>
          <a:xfrm>
            <a:off x="6410036" y="2268095"/>
            <a:ext cx="729673" cy="364269"/>
          </a:xfrm>
          <a:prstGeom prst="rect">
            <a:avLst/>
          </a:prstGeom>
          <a:solidFill>
            <a:srgbClr val="FFFFFF"/>
          </a:solidFill>
          <a:ln>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18" name="Slide Number Placeholder 17">
            <a:extLst>
              <a:ext uri="{FF2B5EF4-FFF2-40B4-BE49-F238E27FC236}">
                <a16:creationId xmlns:a16="http://schemas.microsoft.com/office/drawing/2014/main" id="{37460368-E56D-F819-8F49-81FC9F5BE2DF}"/>
              </a:ext>
            </a:extLst>
          </p:cNvPr>
          <p:cNvSpPr>
            <a:spLocks noGrp="1"/>
          </p:cNvSpPr>
          <p:nvPr>
            <p:ph type="sldNum" sz="quarter" idx="11"/>
          </p:nvPr>
        </p:nvSpPr>
        <p:spPr/>
        <p:txBody>
          <a:bodyPr/>
          <a:lstStyle/>
          <a:p>
            <a:fld id="{1EABE038-A425-4CC0-917A-1DC3ED725B2E}" type="slidenum">
              <a:rPr lang="nl-BE" smtClean="0"/>
              <a:pPr/>
              <a:t>123</a:t>
            </a:fld>
            <a:endParaRPr lang="nl-BE"/>
          </a:p>
        </p:txBody>
      </p:sp>
      <p:sp>
        <p:nvSpPr>
          <p:cNvPr id="19" name="Titel 36">
            <a:extLst>
              <a:ext uri="{FF2B5EF4-FFF2-40B4-BE49-F238E27FC236}">
                <a16:creationId xmlns:a16="http://schemas.microsoft.com/office/drawing/2014/main" id="{50072D65-8C8D-08AF-2323-011D311E30A0}"/>
              </a:ext>
            </a:extLst>
          </p:cNvPr>
          <p:cNvSpPr txBox="1">
            <a:spLocks/>
          </p:cNvSpPr>
          <p:nvPr/>
        </p:nvSpPr>
        <p:spPr>
          <a:xfrm>
            <a:off x="415413" y="286268"/>
            <a:ext cx="10515600" cy="703263"/>
          </a:xfrm>
          <a:prstGeom prst="rect">
            <a:avLst/>
          </a:prstGeom>
        </p:spPr>
        <p:txBody>
          <a:bodyPr vert="horz" lIns="0" tIns="45720" rIns="0" bIns="45720" rtlCol="0" anchor="ctr">
            <a:normAutofit/>
          </a:bodyPr>
          <a:lstStyle>
            <a:lvl1pPr algn="l" defTabSz="914363" rtl="0" eaLnBrk="1" latinLnBrk="0" hangingPunct="1">
              <a:lnSpc>
                <a:spcPct val="90000"/>
              </a:lnSpc>
              <a:spcBef>
                <a:spcPct val="0"/>
              </a:spcBef>
              <a:buNone/>
              <a:defRPr sz="3600" b="1" u="none" kern="1200" baseline="0">
                <a:solidFill>
                  <a:schemeClr val="tx1"/>
                </a:solidFill>
                <a:uFill>
                  <a:solidFill>
                    <a:schemeClr val="accent1"/>
                  </a:solidFill>
                </a:uFill>
                <a:latin typeface="+mj-lt"/>
                <a:ea typeface="+mj-ea"/>
                <a:cs typeface="+mj-cs"/>
              </a:defRPr>
            </a:lvl1pPr>
          </a:lstStyle>
          <a:p>
            <a:r>
              <a:rPr lang="nl-NL" b="0" dirty="0"/>
              <a:t>Case 4b – Autobestuurder </a:t>
            </a:r>
            <a:r>
              <a:rPr lang="nl-NL" b="0" dirty="0" err="1"/>
              <a:t>Bieke</a:t>
            </a:r>
            <a:r>
              <a:rPr lang="nl-NL" b="0" dirty="0"/>
              <a:t> T.</a:t>
            </a:r>
            <a:endParaRPr lang="nl-BE" b="0" dirty="0"/>
          </a:p>
        </p:txBody>
      </p:sp>
      <p:pic>
        <p:nvPicPr>
          <p:cNvPr id="10" name="Picture 9">
            <a:extLst>
              <a:ext uri="{FF2B5EF4-FFF2-40B4-BE49-F238E27FC236}">
                <a16:creationId xmlns:a16="http://schemas.microsoft.com/office/drawing/2014/main" id="{BD48A3C0-9CF9-5264-4DE3-22FBB75CE13A}"/>
              </a:ext>
            </a:extLst>
          </p:cNvPr>
          <p:cNvPicPr>
            <a:picLocks noChangeAspect="1"/>
          </p:cNvPicPr>
          <p:nvPr/>
        </p:nvPicPr>
        <p:blipFill>
          <a:blip r:embed="rId8"/>
          <a:stretch>
            <a:fillRect/>
          </a:stretch>
        </p:blipFill>
        <p:spPr>
          <a:xfrm>
            <a:off x="2255593" y="2173282"/>
            <a:ext cx="5997103" cy="459237"/>
          </a:xfrm>
          <a:prstGeom prst="rect">
            <a:avLst/>
          </a:prstGeom>
        </p:spPr>
      </p:pic>
      <p:sp>
        <p:nvSpPr>
          <p:cNvPr id="20" name="Rectangle 19">
            <a:extLst>
              <a:ext uri="{FF2B5EF4-FFF2-40B4-BE49-F238E27FC236}">
                <a16:creationId xmlns:a16="http://schemas.microsoft.com/office/drawing/2014/main" id="{0E3FE3EF-40A9-C74D-0F93-49F64B77988D}"/>
              </a:ext>
            </a:extLst>
          </p:cNvPr>
          <p:cNvSpPr/>
          <p:nvPr/>
        </p:nvSpPr>
        <p:spPr>
          <a:xfrm>
            <a:off x="6480699" y="2173282"/>
            <a:ext cx="887767" cy="364269"/>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pic>
        <p:nvPicPr>
          <p:cNvPr id="22" name="Graphic 21" descr="Cursor with solid fill">
            <a:extLst>
              <a:ext uri="{FF2B5EF4-FFF2-40B4-BE49-F238E27FC236}">
                <a16:creationId xmlns:a16="http://schemas.microsoft.com/office/drawing/2014/main" id="{906E9FDC-0354-127E-AB15-E1536B0A34D7}"/>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7003341" y="2402395"/>
            <a:ext cx="365125" cy="365125"/>
          </a:xfrm>
          <a:prstGeom prst="rect">
            <a:avLst/>
          </a:prstGeom>
        </p:spPr>
      </p:pic>
      <p:pic>
        <p:nvPicPr>
          <p:cNvPr id="25" name="Afbeelding 11">
            <a:extLst>
              <a:ext uri="{FF2B5EF4-FFF2-40B4-BE49-F238E27FC236}">
                <a16:creationId xmlns:a16="http://schemas.microsoft.com/office/drawing/2014/main" id="{0A04F970-451D-0CAE-BED1-3051E5981511}"/>
              </a:ext>
            </a:extLst>
          </p:cNvPr>
          <p:cNvPicPr>
            <a:picLocks noChangeAspect="1"/>
          </p:cNvPicPr>
          <p:nvPr/>
        </p:nvPicPr>
        <p:blipFill>
          <a:blip r:embed="rId11"/>
          <a:stretch>
            <a:fillRect/>
          </a:stretch>
        </p:blipFill>
        <p:spPr>
          <a:xfrm>
            <a:off x="3215174" y="1550996"/>
            <a:ext cx="2104103" cy="591980"/>
          </a:xfrm>
          <a:prstGeom prst="rect">
            <a:avLst/>
          </a:prstGeom>
        </p:spPr>
      </p:pic>
      <p:sp>
        <p:nvSpPr>
          <p:cNvPr id="28" name="Rectangle 17">
            <a:extLst>
              <a:ext uri="{FF2B5EF4-FFF2-40B4-BE49-F238E27FC236}">
                <a16:creationId xmlns:a16="http://schemas.microsoft.com/office/drawing/2014/main" id="{FA43262F-8329-B2D8-6D4B-5A8B115E3531}"/>
              </a:ext>
            </a:extLst>
          </p:cNvPr>
          <p:cNvSpPr/>
          <p:nvPr/>
        </p:nvSpPr>
        <p:spPr>
          <a:xfrm>
            <a:off x="3221270" y="1682171"/>
            <a:ext cx="1110545" cy="173212"/>
          </a:xfrm>
          <a:prstGeom prst="rect">
            <a:avLst/>
          </a:prstGeom>
          <a:ln>
            <a:solidFill>
              <a:srgbClr val="FFE61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nl-BE" dirty="0" err="1">
                <a:solidFill>
                  <a:schemeClr val="tx1"/>
                </a:solidFill>
                <a:latin typeface="+mj-lt"/>
              </a:rPr>
              <a:t>Bieke</a:t>
            </a:r>
            <a:r>
              <a:rPr lang="nl-BE" dirty="0">
                <a:solidFill>
                  <a:schemeClr val="tx1"/>
                </a:solidFill>
                <a:latin typeface="+mj-lt"/>
              </a:rPr>
              <a:t> T.</a:t>
            </a:r>
          </a:p>
        </p:txBody>
      </p:sp>
      <p:pic>
        <p:nvPicPr>
          <p:cNvPr id="4" name="Graphic 3">
            <a:extLst>
              <a:ext uri="{FF2B5EF4-FFF2-40B4-BE49-F238E27FC236}">
                <a16:creationId xmlns:a16="http://schemas.microsoft.com/office/drawing/2014/main" id="{84861C85-4582-B8E6-3E50-C44EDD5BBC4D}"/>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2153860" y="1235524"/>
            <a:ext cx="1154068" cy="1448242"/>
          </a:xfrm>
          <a:prstGeom prst="rect">
            <a:avLst/>
          </a:prstGeom>
        </p:spPr>
      </p:pic>
      <p:pic>
        <p:nvPicPr>
          <p:cNvPr id="33" name="Afbeelding 32">
            <a:extLst>
              <a:ext uri="{FF2B5EF4-FFF2-40B4-BE49-F238E27FC236}">
                <a16:creationId xmlns:a16="http://schemas.microsoft.com/office/drawing/2014/main" id="{01194367-2ACB-94CC-0526-0C5131ADD848}"/>
              </a:ext>
            </a:extLst>
          </p:cNvPr>
          <p:cNvPicPr>
            <a:picLocks noChangeAspect="1"/>
          </p:cNvPicPr>
          <p:nvPr/>
        </p:nvPicPr>
        <p:blipFill>
          <a:blip r:embed="rId14"/>
          <a:stretch>
            <a:fillRect/>
          </a:stretch>
        </p:blipFill>
        <p:spPr>
          <a:xfrm>
            <a:off x="9646490" y="1038140"/>
            <a:ext cx="1366684" cy="240796"/>
          </a:xfrm>
          <a:prstGeom prst="rect">
            <a:avLst/>
          </a:prstGeom>
        </p:spPr>
      </p:pic>
      <p:sp>
        <p:nvSpPr>
          <p:cNvPr id="34" name="Rectangle 7">
            <a:extLst>
              <a:ext uri="{FF2B5EF4-FFF2-40B4-BE49-F238E27FC236}">
                <a16:creationId xmlns:a16="http://schemas.microsoft.com/office/drawing/2014/main" id="{6A7530EF-E11B-F718-873E-87203CAAEF91}"/>
              </a:ext>
            </a:extLst>
          </p:cNvPr>
          <p:cNvSpPr/>
          <p:nvPr/>
        </p:nvSpPr>
        <p:spPr>
          <a:xfrm>
            <a:off x="9867697" y="1066960"/>
            <a:ext cx="577356" cy="10316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nl-BE" sz="800" dirty="0">
                <a:solidFill>
                  <a:schemeClr val="tx1"/>
                </a:solidFill>
                <a:latin typeface="+mj-lt"/>
              </a:rPr>
              <a:t>BIEKE T.</a:t>
            </a:r>
          </a:p>
        </p:txBody>
      </p:sp>
      <p:pic>
        <p:nvPicPr>
          <p:cNvPr id="35" name="Graphic 34">
            <a:extLst>
              <a:ext uri="{FF2B5EF4-FFF2-40B4-BE49-F238E27FC236}">
                <a16:creationId xmlns:a16="http://schemas.microsoft.com/office/drawing/2014/main" id="{4E1EFC86-967C-FC6D-A17F-D89DE733A98D}"/>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9304370" y="800886"/>
            <a:ext cx="678571" cy="851540"/>
          </a:xfrm>
          <a:prstGeom prst="rect">
            <a:avLst/>
          </a:prstGeom>
        </p:spPr>
      </p:pic>
      <p:pic>
        <p:nvPicPr>
          <p:cNvPr id="36" name="Afbeelding 35">
            <a:extLst>
              <a:ext uri="{FF2B5EF4-FFF2-40B4-BE49-F238E27FC236}">
                <a16:creationId xmlns:a16="http://schemas.microsoft.com/office/drawing/2014/main" id="{A2F23175-8083-3483-51F0-091B82324C1F}"/>
              </a:ext>
            </a:extLst>
          </p:cNvPr>
          <p:cNvPicPr>
            <a:picLocks noChangeAspect="1"/>
          </p:cNvPicPr>
          <p:nvPr/>
        </p:nvPicPr>
        <p:blipFill rotWithShape="1">
          <a:blip r:embed="rId15"/>
          <a:srcRect b="2103"/>
          <a:stretch/>
        </p:blipFill>
        <p:spPr>
          <a:xfrm>
            <a:off x="2400594" y="4058942"/>
            <a:ext cx="5621504" cy="2737701"/>
          </a:xfrm>
          <a:prstGeom prst="rect">
            <a:avLst/>
          </a:prstGeom>
        </p:spPr>
      </p:pic>
      <p:sp>
        <p:nvSpPr>
          <p:cNvPr id="9" name="Pijl: rechts 8">
            <a:extLst>
              <a:ext uri="{FF2B5EF4-FFF2-40B4-BE49-F238E27FC236}">
                <a16:creationId xmlns:a16="http://schemas.microsoft.com/office/drawing/2014/main" id="{9497C7A9-CC4F-4671-AEDA-EB7E1C2E6BF6}"/>
              </a:ext>
            </a:extLst>
          </p:cNvPr>
          <p:cNvSpPr/>
          <p:nvPr/>
        </p:nvSpPr>
        <p:spPr>
          <a:xfrm>
            <a:off x="1429683" y="6052180"/>
            <a:ext cx="825910" cy="365125"/>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BE" sz="1800" b="1" i="0" u="none" strike="noStrike" kern="1200" cap="none" spc="0" normalizeH="0" baseline="0" noProof="0">
              <a:ln>
                <a:noFill/>
              </a:ln>
              <a:solidFill>
                <a:srgbClr val="3C3D3C"/>
              </a:solidFill>
              <a:effectLst/>
              <a:uLnTx/>
              <a:uFillTx/>
              <a:latin typeface="Flanders Art Sans"/>
              <a:ea typeface="+mn-ea"/>
              <a:cs typeface="+mn-cs"/>
            </a:endParaRPr>
          </a:p>
        </p:txBody>
      </p:sp>
      <p:grpSp>
        <p:nvGrpSpPr>
          <p:cNvPr id="8" name="Group 7">
            <a:extLst>
              <a:ext uri="{FF2B5EF4-FFF2-40B4-BE49-F238E27FC236}">
                <a16:creationId xmlns:a16="http://schemas.microsoft.com/office/drawing/2014/main" id="{EAE83BA1-D1B1-79BA-E3BF-5B2479EB4D6A}"/>
              </a:ext>
            </a:extLst>
          </p:cNvPr>
          <p:cNvGrpSpPr/>
          <p:nvPr/>
        </p:nvGrpSpPr>
        <p:grpSpPr>
          <a:xfrm>
            <a:off x="3428083" y="4998783"/>
            <a:ext cx="2520136" cy="949996"/>
            <a:chOff x="4705468" y="3430317"/>
            <a:chExt cx="2111297" cy="707768"/>
          </a:xfrm>
        </p:grpSpPr>
        <p:sp>
          <p:nvSpPr>
            <p:cNvPr id="12" name="Flowchart: Process 11">
              <a:extLst>
                <a:ext uri="{FF2B5EF4-FFF2-40B4-BE49-F238E27FC236}">
                  <a16:creationId xmlns:a16="http://schemas.microsoft.com/office/drawing/2014/main" id="{58335D04-D846-470D-BDFB-A780D14EBD13}"/>
                </a:ext>
              </a:extLst>
            </p:cNvPr>
            <p:cNvSpPr/>
            <p:nvPr/>
          </p:nvSpPr>
          <p:spPr>
            <a:xfrm>
              <a:off x="4705468" y="3496624"/>
              <a:ext cx="2103564" cy="487401"/>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Calibri"/>
              </a:endParaRPr>
            </a:p>
          </p:txBody>
        </p:sp>
        <p:sp>
          <p:nvSpPr>
            <p:cNvPr id="13" name="Isosceles Triangle 12">
              <a:extLst>
                <a:ext uri="{FF2B5EF4-FFF2-40B4-BE49-F238E27FC236}">
                  <a16:creationId xmlns:a16="http://schemas.microsoft.com/office/drawing/2014/main" id="{8EEF224E-9018-0696-3525-C7D01617D74D}"/>
                </a:ext>
              </a:extLst>
            </p:cNvPr>
            <p:cNvSpPr/>
            <p:nvPr/>
          </p:nvSpPr>
          <p:spPr>
            <a:xfrm rot="10800000">
              <a:off x="5663753" y="3989279"/>
              <a:ext cx="186991" cy="120694"/>
            </a:xfrm>
            <a:prstGeom prst="triangle">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Calibri"/>
              </a:endParaRPr>
            </a:p>
          </p:txBody>
        </p:sp>
        <p:sp>
          <p:nvSpPr>
            <p:cNvPr id="14" name="TextBox 13">
              <a:extLst>
                <a:ext uri="{FF2B5EF4-FFF2-40B4-BE49-F238E27FC236}">
                  <a16:creationId xmlns:a16="http://schemas.microsoft.com/office/drawing/2014/main" id="{25DBAF66-47B5-C6B9-9624-78CB279FB26C}"/>
                </a:ext>
              </a:extLst>
            </p:cNvPr>
            <p:cNvSpPr txBox="1"/>
            <p:nvPr/>
          </p:nvSpPr>
          <p:spPr>
            <a:xfrm>
              <a:off x="4742222" y="3491754"/>
              <a:ext cx="2030053" cy="646331"/>
            </a:xfrm>
            <a:prstGeom prst="rect">
              <a:avLst/>
            </a:prstGeom>
            <a:noFill/>
            <a:ln>
              <a:noFill/>
            </a:ln>
          </p:spPr>
          <p:txBody>
            <a:bodyPr wrap="square" rtlCol="0">
              <a:spAutoFit/>
            </a:bodyPr>
            <a:lstStyle/>
            <a:p>
              <a:pPr algn="ctr">
                <a:defRPr/>
              </a:pPr>
              <a:r>
                <a:rPr lang="nl-NL" sz="1200" dirty="0">
                  <a:solidFill>
                    <a:srgbClr val="3C3D3C"/>
                  </a:solidFill>
                  <a:latin typeface="Flanders Art Sans"/>
                </a:rPr>
                <a:t>Inschrijven voor updates (per e-mail) kan via Uw gegevens - Voorkeuren</a:t>
              </a:r>
            </a:p>
          </p:txBody>
        </p:sp>
        <p:sp>
          <p:nvSpPr>
            <p:cNvPr id="16" name="Flowchart: Process 15">
              <a:extLst>
                <a:ext uri="{FF2B5EF4-FFF2-40B4-BE49-F238E27FC236}">
                  <a16:creationId xmlns:a16="http://schemas.microsoft.com/office/drawing/2014/main" id="{D73190FF-9D4E-C1BA-812D-C64FCFA9B7D5}"/>
                </a:ext>
              </a:extLst>
            </p:cNvPr>
            <p:cNvSpPr/>
            <p:nvPr/>
          </p:nvSpPr>
          <p:spPr>
            <a:xfrm>
              <a:off x="4705469" y="3430317"/>
              <a:ext cx="2111296" cy="80462"/>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Calibri"/>
              </a:endParaRPr>
            </a:p>
          </p:txBody>
        </p:sp>
      </p:grpSp>
      <p:sp>
        <p:nvSpPr>
          <p:cNvPr id="17" name="Rectangle 16">
            <a:extLst>
              <a:ext uri="{FF2B5EF4-FFF2-40B4-BE49-F238E27FC236}">
                <a16:creationId xmlns:a16="http://schemas.microsoft.com/office/drawing/2014/main" id="{35476694-1A67-7B0E-1E32-8CD83A6B0DA0}"/>
              </a:ext>
            </a:extLst>
          </p:cNvPr>
          <p:cNvSpPr/>
          <p:nvPr/>
        </p:nvSpPr>
        <p:spPr>
          <a:xfrm>
            <a:off x="2426549" y="6011520"/>
            <a:ext cx="1142274" cy="481355"/>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pic>
        <p:nvPicPr>
          <p:cNvPr id="21" name="Graphic 20" descr="Cursor with solid fill">
            <a:extLst>
              <a:ext uri="{FF2B5EF4-FFF2-40B4-BE49-F238E27FC236}">
                <a16:creationId xmlns:a16="http://schemas.microsoft.com/office/drawing/2014/main" id="{470ACF43-1F72-23B8-96D3-530529EB538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3529822" y="6144277"/>
            <a:ext cx="365125" cy="365125"/>
          </a:xfrm>
          <a:prstGeom prst="rect">
            <a:avLst/>
          </a:prstGeom>
        </p:spPr>
      </p:pic>
    </p:spTree>
    <p:extLst>
      <p:ext uri="{BB962C8B-B14F-4D97-AF65-F5344CB8AC3E}">
        <p14:creationId xmlns:p14="http://schemas.microsoft.com/office/powerpoint/2010/main" val="40774374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Afbeelding 6">
            <a:extLst>
              <a:ext uri="{FF2B5EF4-FFF2-40B4-BE49-F238E27FC236}">
                <a16:creationId xmlns:a16="http://schemas.microsoft.com/office/drawing/2014/main" id="{4C6E1DAF-80B1-40C6-A1C9-EC866D3CEC5F}"/>
              </a:ext>
            </a:extLst>
          </p:cNvPr>
          <p:cNvPicPr>
            <a:picLocks noChangeAspect="1"/>
          </p:cNvPicPr>
          <p:nvPr/>
        </p:nvPicPr>
        <p:blipFill>
          <a:blip r:embed="rId3"/>
          <a:stretch>
            <a:fillRect/>
          </a:stretch>
        </p:blipFill>
        <p:spPr>
          <a:xfrm>
            <a:off x="412956" y="1044472"/>
            <a:ext cx="11591506" cy="5704048"/>
          </a:xfrm>
          <a:prstGeom prst="rect">
            <a:avLst/>
          </a:prstGeom>
        </p:spPr>
      </p:pic>
      <p:pic>
        <p:nvPicPr>
          <p:cNvPr id="15" name="Afbeelding 14">
            <a:extLst>
              <a:ext uri="{FF2B5EF4-FFF2-40B4-BE49-F238E27FC236}">
                <a16:creationId xmlns:a16="http://schemas.microsoft.com/office/drawing/2014/main" id="{1BF2D0C2-5518-4860-8882-82ACB9FDE148}"/>
              </a:ext>
            </a:extLst>
          </p:cNvPr>
          <p:cNvPicPr>
            <a:picLocks noChangeAspect="1"/>
          </p:cNvPicPr>
          <p:nvPr/>
        </p:nvPicPr>
        <p:blipFill>
          <a:blip r:embed="rId4"/>
          <a:stretch>
            <a:fillRect/>
          </a:stretch>
        </p:blipFill>
        <p:spPr>
          <a:xfrm>
            <a:off x="9743768" y="1077052"/>
            <a:ext cx="1366684" cy="240796"/>
          </a:xfrm>
          <a:prstGeom prst="rect">
            <a:avLst/>
          </a:prstGeom>
        </p:spPr>
      </p:pic>
      <p:pic>
        <p:nvPicPr>
          <p:cNvPr id="6" name="Afbeelding 5">
            <a:extLst>
              <a:ext uri="{FF2B5EF4-FFF2-40B4-BE49-F238E27FC236}">
                <a16:creationId xmlns:a16="http://schemas.microsoft.com/office/drawing/2014/main" id="{92AFA5F5-A268-418C-85E8-0A8B8511F68E}"/>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3030515" y="1572002"/>
            <a:ext cx="2008130" cy="482371"/>
          </a:xfrm>
          <a:prstGeom prst="rect">
            <a:avLst/>
          </a:prstGeom>
        </p:spPr>
      </p:pic>
      <p:pic>
        <p:nvPicPr>
          <p:cNvPr id="11" name="Afbeelding 10">
            <a:extLst>
              <a:ext uri="{FF2B5EF4-FFF2-40B4-BE49-F238E27FC236}">
                <a16:creationId xmlns:a16="http://schemas.microsoft.com/office/drawing/2014/main" id="{652902B8-99F2-4644-AFAC-1E2E7FD80A05}"/>
              </a:ext>
            </a:extLst>
          </p:cNvPr>
          <p:cNvPicPr>
            <a:picLocks noChangeAspect="1"/>
          </p:cNvPicPr>
          <p:nvPr/>
        </p:nvPicPr>
        <p:blipFill>
          <a:blip r:embed="rId6"/>
          <a:stretch>
            <a:fillRect/>
          </a:stretch>
        </p:blipFill>
        <p:spPr>
          <a:xfrm>
            <a:off x="3742090" y="1572001"/>
            <a:ext cx="1095375" cy="219075"/>
          </a:xfrm>
          <a:prstGeom prst="rect">
            <a:avLst/>
          </a:prstGeom>
        </p:spPr>
      </p:pic>
      <p:pic>
        <p:nvPicPr>
          <p:cNvPr id="3" name="Afbeelding 2">
            <a:extLst>
              <a:ext uri="{FF2B5EF4-FFF2-40B4-BE49-F238E27FC236}">
                <a16:creationId xmlns:a16="http://schemas.microsoft.com/office/drawing/2014/main" id="{363119B7-262D-435E-9604-0B3ABB1EF3C0}"/>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2359378" y="2074555"/>
            <a:ext cx="8751074" cy="2448721"/>
          </a:xfrm>
          <a:prstGeom prst="rect">
            <a:avLst/>
          </a:prstGeom>
        </p:spPr>
      </p:pic>
      <p:pic>
        <p:nvPicPr>
          <p:cNvPr id="8" name="Afbeelding 7">
            <a:extLst>
              <a:ext uri="{FF2B5EF4-FFF2-40B4-BE49-F238E27FC236}">
                <a16:creationId xmlns:a16="http://schemas.microsoft.com/office/drawing/2014/main" id="{0066CF0A-663E-4ADC-B64C-732D3B6C3E9C}"/>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2283789" y="3029840"/>
            <a:ext cx="9305463" cy="3794294"/>
          </a:xfrm>
          <a:prstGeom prst="rect">
            <a:avLst/>
          </a:prstGeom>
        </p:spPr>
      </p:pic>
      <p:sp>
        <p:nvSpPr>
          <p:cNvPr id="9" name="Pijl: rechts 8">
            <a:extLst>
              <a:ext uri="{FF2B5EF4-FFF2-40B4-BE49-F238E27FC236}">
                <a16:creationId xmlns:a16="http://schemas.microsoft.com/office/drawing/2014/main" id="{9497C7A9-CC4F-4671-AEDA-EB7E1C2E6BF6}"/>
              </a:ext>
            </a:extLst>
          </p:cNvPr>
          <p:cNvSpPr/>
          <p:nvPr/>
        </p:nvSpPr>
        <p:spPr>
          <a:xfrm>
            <a:off x="7619425" y="3099108"/>
            <a:ext cx="825910" cy="365125"/>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BE" sz="1800" b="1" i="0" u="none" strike="noStrike" kern="1200" cap="none" spc="0" normalizeH="0" baseline="0" noProof="0">
              <a:ln>
                <a:noFill/>
              </a:ln>
              <a:solidFill>
                <a:srgbClr val="3C3D3C"/>
              </a:solidFill>
              <a:effectLst/>
              <a:uLnTx/>
              <a:uFillTx/>
              <a:latin typeface="Flanders Art Sans"/>
              <a:ea typeface="+mn-ea"/>
              <a:cs typeface="+mn-cs"/>
            </a:endParaRPr>
          </a:p>
        </p:txBody>
      </p:sp>
      <p:sp>
        <p:nvSpPr>
          <p:cNvPr id="16" name="Rectangle 15">
            <a:extLst>
              <a:ext uri="{FF2B5EF4-FFF2-40B4-BE49-F238E27FC236}">
                <a16:creationId xmlns:a16="http://schemas.microsoft.com/office/drawing/2014/main" id="{DC914014-51B7-B4FB-9653-FC5810A5CE01}"/>
              </a:ext>
            </a:extLst>
          </p:cNvPr>
          <p:cNvSpPr/>
          <p:nvPr/>
        </p:nvSpPr>
        <p:spPr>
          <a:xfrm>
            <a:off x="6734915" y="2409819"/>
            <a:ext cx="799458" cy="117061"/>
          </a:xfrm>
          <a:prstGeom prst="rect">
            <a:avLst/>
          </a:prstGeom>
          <a:solidFill>
            <a:srgbClr val="FFE6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17" name="Slide Number Placeholder 16">
            <a:extLst>
              <a:ext uri="{FF2B5EF4-FFF2-40B4-BE49-F238E27FC236}">
                <a16:creationId xmlns:a16="http://schemas.microsoft.com/office/drawing/2014/main" id="{80518636-3770-4941-8CCE-A7826333FCB1}"/>
              </a:ext>
            </a:extLst>
          </p:cNvPr>
          <p:cNvSpPr>
            <a:spLocks noGrp="1"/>
          </p:cNvSpPr>
          <p:nvPr>
            <p:ph type="sldNum" sz="quarter" idx="11"/>
          </p:nvPr>
        </p:nvSpPr>
        <p:spPr/>
        <p:txBody>
          <a:bodyPr/>
          <a:lstStyle/>
          <a:p>
            <a:fld id="{1EABE038-A425-4CC0-917A-1DC3ED725B2E}" type="slidenum">
              <a:rPr lang="nl-BE" smtClean="0"/>
              <a:pPr/>
              <a:t>124</a:t>
            </a:fld>
            <a:endParaRPr lang="nl-BE"/>
          </a:p>
        </p:txBody>
      </p:sp>
      <p:sp>
        <p:nvSpPr>
          <p:cNvPr id="18" name="Titel 36">
            <a:extLst>
              <a:ext uri="{FF2B5EF4-FFF2-40B4-BE49-F238E27FC236}">
                <a16:creationId xmlns:a16="http://schemas.microsoft.com/office/drawing/2014/main" id="{15A21898-F73E-5475-617D-D4F18A4BFAE0}"/>
              </a:ext>
            </a:extLst>
          </p:cNvPr>
          <p:cNvSpPr txBox="1">
            <a:spLocks/>
          </p:cNvSpPr>
          <p:nvPr/>
        </p:nvSpPr>
        <p:spPr>
          <a:xfrm>
            <a:off x="415413" y="286268"/>
            <a:ext cx="10515600" cy="703263"/>
          </a:xfrm>
          <a:prstGeom prst="rect">
            <a:avLst/>
          </a:prstGeom>
        </p:spPr>
        <p:txBody>
          <a:bodyPr vert="horz" lIns="0" tIns="45720" rIns="0" bIns="45720" rtlCol="0" anchor="ctr">
            <a:normAutofit/>
          </a:bodyPr>
          <a:lstStyle>
            <a:lvl1pPr algn="l" defTabSz="914363" rtl="0" eaLnBrk="1" latinLnBrk="0" hangingPunct="1">
              <a:lnSpc>
                <a:spcPct val="90000"/>
              </a:lnSpc>
              <a:spcBef>
                <a:spcPct val="0"/>
              </a:spcBef>
              <a:buNone/>
              <a:defRPr sz="3600" b="1" u="none" kern="1200" baseline="0">
                <a:solidFill>
                  <a:schemeClr val="tx1"/>
                </a:solidFill>
                <a:uFill>
                  <a:solidFill>
                    <a:schemeClr val="accent1"/>
                  </a:solidFill>
                </a:uFill>
                <a:latin typeface="+mj-lt"/>
                <a:ea typeface="+mj-ea"/>
                <a:cs typeface="+mj-cs"/>
              </a:defRPr>
            </a:lvl1pPr>
          </a:lstStyle>
          <a:p>
            <a:r>
              <a:rPr lang="nl-NL" b="0" dirty="0"/>
              <a:t>Case 4b – Autobestuurder </a:t>
            </a:r>
            <a:r>
              <a:rPr lang="nl-NL" b="0" dirty="0" err="1"/>
              <a:t>Bieke</a:t>
            </a:r>
            <a:r>
              <a:rPr lang="nl-NL" b="0" dirty="0"/>
              <a:t> T.</a:t>
            </a:r>
            <a:endParaRPr lang="nl-BE" b="0" dirty="0"/>
          </a:p>
        </p:txBody>
      </p:sp>
      <p:pic>
        <p:nvPicPr>
          <p:cNvPr id="10" name="Picture 9">
            <a:extLst>
              <a:ext uri="{FF2B5EF4-FFF2-40B4-BE49-F238E27FC236}">
                <a16:creationId xmlns:a16="http://schemas.microsoft.com/office/drawing/2014/main" id="{718C470D-679F-F8A3-126C-2772695BF992}"/>
              </a:ext>
            </a:extLst>
          </p:cNvPr>
          <p:cNvPicPr>
            <a:picLocks noChangeAspect="1"/>
          </p:cNvPicPr>
          <p:nvPr/>
        </p:nvPicPr>
        <p:blipFill>
          <a:blip r:embed="rId9"/>
          <a:stretch>
            <a:fillRect/>
          </a:stretch>
        </p:blipFill>
        <p:spPr>
          <a:xfrm>
            <a:off x="2283789" y="2175857"/>
            <a:ext cx="6319083" cy="483893"/>
          </a:xfrm>
          <a:prstGeom prst="rect">
            <a:avLst/>
          </a:prstGeom>
        </p:spPr>
      </p:pic>
      <p:sp>
        <p:nvSpPr>
          <p:cNvPr id="13" name="Rectangle 12">
            <a:extLst>
              <a:ext uri="{FF2B5EF4-FFF2-40B4-BE49-F238E27FC236}">
                <a16:creationId xmlns:a16="http://schemas.microsoft.com/office/drawing/2014/main" id="{FC60DF3D-B429-D1D1-AA58-B1AF0DA8153A}"/>
              </a:ext>
            </a:extLst>
          </p:cNvPr>
          <p:cNvSpPr/>
          <p:nvPr/>
        </p:nvSpPr>
        <p:spPr>
          <a:xfrm>
            <a:off x="2981103" y="2208146"/>
            <a:ext cx="799458" cy="339637"/>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pic>
        <p:nvPicPr>
          <p:cNvPr id="19" name="Graphic 18" descr="Cursor with solid fill">
            <a:extLst>
              <a:ext uri="{FF2B5EF4-FFF2-40B4-BE49-F238E27FC236}">
                <a16:creationId xmlns:a16="http://schemas.microsoft.com/office/drawing/2014/main" id="{4BB0FD92-B16E-C010-BAC2-809844903550}"/>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3415436" y="2424463"/>
            <a:ext cx="365125" cy="365125"/>
          </a:xfrm>
          <a:prstGeom prst="rect">
            <a:avLst/>
          </a:prstGeom>
        </p:spPr>
      </p:pic>
      <p:sp>
        <p:nvSpPr>
          <p:cNvPr id="4" name="Rectangle 17">
            <a:extLst>
              <a:ext uri="{FF2B5EF4-FFF2-40B4-BE49-F238E27FC236}">
                <a16:creationId xmlns:a16="http://schemas.microsoft.com/office/drawing/2014/main" id="{1F3A91E4-F044-B4A3-1979-D6FF6524E4CE}"/>
              </a:ext>
            </a:extLst>
          </p:cNvPr>
          <p:cNvSpPr/>
          <p:nvPr/>
        </p:nvSpPr>
        <p:spPr>
          <a:xfrm>
            <a:off x="2951014" y="1621211"/>
            <a:ext cx="1110545" cy="17321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nl-BE" dirty="0" err="1">
                <a:solidFill>
                  <a:schemeClr val="tx1"/>
                </a:solidFill>
                <a:latin typeface="+mj-lt"/>
              </a:rPr>
              <a:t>Bieke</a:t>
            </a:r>
            <a:r>
              <a:rPr lang="nl-BE" dirty="0">
                <a:solidFill>
                  <a:schemeClr val="tx1"/>
                </a:solidFill>
                <a:latin typeface="+mj-lt"/>
              </a:rPr>
              <a:t> T.</a:t>
            </a:r>
          </a:p>
        </p:txBody>
      </p:sp>
      <p:sp>
        <p:nvSpPr>
          <p:cNvPr id="14" name="Rectangle 7">
            <a:extLst>
              <a:ext uri="{FF2B5EF4-FFF2-40B4-BE49-F238E27FC236}">
                <a16:creationId xmlns:a16="http://schemas.microsoft.com/office/drawing/2014/main" id="{1AC05531-7173-DBA2-FFB2-6DC36802CEE9}"/>
              </a:ext>
            </a:extLst>
          </p:cNvPr>
          <p:cNvSpPr/>
          <p:nvPr/>
        </p:nvSpPr>
        <p:spPr>
          <a:xfrm>
            <a:off x="9964975" y="1105872"/>
            <a:ext cx="577356" cy="10316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nl-BE" sz="800" dirty="0">
                <a:solidFill>
                  <a:schemeClr val="tx1"/>
                </a:solidFill>
                <a:latin typeface="+mj-lt"/>
              </a:rPr>
              <a:t>BIEKE T.</a:t>
            </a:r>
          </a:p>
        </p:txBody>
      </p:sp>
      <p:sp>
        <p:nvSpPr>
          <p:cNvPr id="20" name="Rechthoek 19">
            <a:extLst>
              <a:ext uri="{FF2B5EF4-FFF2-40B4-BE49-F238E27FC236}">
                <a16:creationId xmlns:a16="http://schemas.microsoft.com/office/drawing/2014/main" id="{D59F7817-6F69-D46A-18B2-03793B7D15B4}"/>
              </a:ext>
            </a:extLst>
          </p:cNvPr>
          <p:cNvSpPr/>
          <p:nvPr/>
        </p:nvSpPr>
        <p:spPr>
          <a:xfrm>
            <a:off x="2359378" y="1572001"/>
            <a:ext cx="671137" cy="60385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b="1" dirty="0">
              <a:solidFill>
                <a:schemeClr val="tx1"/>
              </a:solidFill>
              <a:latin typeface="+mj-lt"/>
            </a:endParaRPr>
          </a:p>
        </p:txBody>
      </p:sp>
      <p:pic>
        <p:nvPicPr>
          <p:cNvPr id="21" name="Graphic 20">
            <a:extLst>
              <a:ext uri="{FF2B5EF4-FFF2-40B4-BE49-F238E27FC236}">
                <a16:creationId xmlns:a16="http://schemas.microsoft.com/office/drawing/2014/main" id="{D7582FEA-5EEA-8D41-F1FD-8290EEB7BEA4}"/>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965550" y="1274035"/>
            <a:ext cx="1154068" cy="1448242"/>
          </a:xfrm>
          <a:prstGeom prst="rect">
            <a:avLst/>
          </a:prstGeom>
        </p:spPr>
      </p:pic>
      <p:sp>
        <p:nvSpPr>
          <p:cNvPr id="29" name="Rechthoek 28">
            <a:extLst>
              <a:ext uri="{FF2B5EF4-FFF2-40B4-BE49-F238E27FC236}">
                <a16:creationId xmlns:a16="http://schemas.microsoft.com/office/drawing/2014/main" id="{FE41FB7B-C8A4-EC52-2AA8-940CFC71C961}"/>
              </a:ext>
            </a:extLst>
          </p:cNvPr>
          <p:cNvSpPr/>
          <p:nvPr/>
        </p:nvSpPr>
        <p:spPr>
          <a:xfrm>
            <a:off x="9594254" y="1059125"/>
            <a:ext cx="396049" cy="248995"/>
          </a:xfrm>
          <a:prstGeom prst="rect">
            <a:avLst/>
          </a:prstGeom>
          <a:solidFill>
            <a:srgbClr val="FFFFFF"/>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b="1" dirty="0">
              <a:solidFill>
                <a:schemeClr val="tx1"/>
              </a:solidFill>
              <a:latin typeface="+mj-lt"/>
            </a:endParaRPr>
          </a:p>
        </p:txBody>
      </p:sp>
      <p:pic>
        <p:nvPicPr>
          <p:cNvPr id="12" name="Graphic 11">
            <a:extLst>
              <a:ext uri="{FF2B5EF4-FFF2-40B4-BE49-F238E27FC236}">
                <a16:creationId xmlns:a16="http://schemas.microsoft.com/office/drawing/2014/main" id="{2476B201-FCE6-43D1-46FD-AE8F57CF7614}"/>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9363161" y="887774"/>
            <a:ext cx="678571" cy="851540"/>
          </a:xfrm>
          <a:prstGeom prst="rect">
            <a:avLst/>
          </a:prstGeom>
        </p:spPr>
      </p:pic>
    </p:spTree>
    <p:extLst>
      <p:ext uri="{BB962C8B-B14F-4D97-AF65-F5344CB8AC3E}">
        <p14:creationId xmlns:p14="http://schemas.microsoft.com/office/powerpoint/2010/main" val="997310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F7F4D44F-1A7F-BD87-B191-A48E13CACFEA}"/>
              </a:ext>
            </a:extLst>
          </p:cNvPr>
          <p:cNvPicPr>
            <a:picLocks noChangeAspect="1"/>
          </p:cNvPicPr>
          <p:nvPr/>
        </p:nvPicPr>
        <p:blipFill rotWithShape="1">
          <a:blip r:embed="rId3"/>
          <a:srcRect l="28599" t="1870"/>
          <a:stretch/>
        </p:blipFill>
        <p:spPr>
          <a:xfrm>
            <a:off x="9971620" y="1004710"/>
            <a:ext cx="884479" cy="299219"/>
          </a:xfrm>
          <a:prstGeom prst="rect">
            <a:avLst/>
          </a:prstGeom>
        </p:spPr>
      </p:pic>
      <p:pic>
        <p:nvPicPr>
          <p:cNvPr id="7" name="Afbeelding 6">
            <a:extLst>
              <a:ext uri="{FF2B5EF4-FFF2-40B4-BE49-F238E27FC236}">
                <a16:creationId xmlns:a16="http://schemas.microsoft.com/office/drawing/2014/main" id="{4C6E1DAF-80B1-40C6-A1C9-EC866D3CEC5F}"/>
              </a:ext>
            </a:extLst>
          </p:cNvPr>
          <p:cNvPicPr>
            <a:picLocks noChangeAspect="1"/>
          </p:cNvPicPr>
          <p:nvPr/>
        </p:nvPicPr>
        <p:blipFill>
          <a:blip r:embed="rId4"/>
          <a:stretch>
            <a:fillRect/>
          </a:stretch>
        </p:blipFill>
        <p:spPr>
          <a:xfrm>
            <a:off x="412956" y="1006058"/>
            <a:ext cx="11591506" cy="5704048"/>
          </a:xfrm>
          <a:prstGeom prst="rect">
            <a:avLst/>
          </a:prstGeom>
        </p:spPr>
      </p:pic>
      <p:pic>
        <p:nvPicPr>
          <p:cNvPr id="6" name="Afbeelding 5">
            <a:extLst>
              <a:ext uri="{FF2B5EF4-FFF2-40B4-BE49-F238E27FC236}">
                <a16:creationId xmlns:a16="http://schemas.microsoft.com/office/drawing/2014/main" id="{92AFA5F5-A268-418C-85E8-0A8B8511F68E}"/>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3030515" y="1572002"/>
            <a:ext cx="2008130" cy="482371"/>
          </a:xfrm>
          <a:prstGeom prst="rect">
            <a:avLst/>
          </a:prstGeom>
        </p:spPr>
      </p:pic>
      <p:pic>
        <p:nvPicPr>
          <p:cNvPr id="11" name="Afbeelding 10">
            <a:extLst>
              <a:ext uri="{FF2B5EF4-FFF2-40B4-BE49-F238E27FC236}">
                <a16:creationId xmlns:a16="http://schemas.microsoft.com/office/drawing/2014/main" id="{652902B8-99F2-4644-AFAC-1E2E7FD80A05}"/>
              </a:ext>
            </a:extLst>
          </p:cNvPr>
          <p:cNvPicPr>
            <a:picLocks noChangeAspect="1"/>
          </p:cNvPicPr>
          <p:nvPr/>
        </p:nvPicPr>
        <p:blipFill>
          <a:blip r:embed="rId6"/>
          <a:stretch>
            <a:fillRect/>
          </a:stretch>
        </p:blipFill>
        <p:spPr>
          <a:xfrm>
            <a:off x="3742090" y="1572001"/>
            <a:ext cx="1095375" cy="219075"/>
          </a:xfrm>
          <a:prstGeom prst="rect">
            <a:avLst/>
          </a:prstGeom>
        </p:spPr>
      </p:pic>
      <p:pic>
        <p:nvPicPr>
          <p:cNvPr id="3" name="Afbeelding 2">
            <a:extLst>
              <a:ext uri="{FF2B5EF4-FFF2-40B4-BE49-F238E27FC236}">
                <a16:creationId xmlns:a16="http://schemas.microsoft.com/office/drawing/2014/main" id="{363119B7-262D-435E-9604-0B3ABB1EF3C0}"/>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2359378" y="2074555"/>
            <a:ext cx="8751074" cy="2448721"/>
          </a:xfrm>
          <a:prstGeom prst="rect">
            <a:avLst/>
          </a:prstGeom>
        </p:spPr>
      </p:pic>
      <p:pic>
        <p:nvPicPr>
          <p:cNvPr id="18" name="Afbeelding 17">
            <a:extLst>
              <a:ext uri="{FF2B5EF4-FFF2-40B4-BE49-F238E27FC236}">
                <a16:creationId xmlns:a16="http://schemas.microsoft.com/office/drawing/2014/main" id="{703C19F2-D8BE-4AD2-B370-5DD6664EEAA0}"/>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10007070" y="1045635"/>
            <a:ext cx="392465" cy="105833"/>
          </a:xfrm>
          <a:prstGeom prst="rect">
            <a:avLst/>
          </a:prstGeom>
        </p:spPr>
      </p:pic>
      <p:pic>
        <p:nvPicPr>
          <p:cNvPr id="4" name="Afbeelding 3">
            <a:extLst>
              <a:ext uri="{FF2B5EF4-FFF2-40B4-BE49-F238E27FC236}">
                <a16:creationId xmlns:a16="http://schemas.microsoft.com/office/drawing/2014/main" id="{2DB5348B-4118-4F97-ADBE-08D446C2774B}"/>
              </a:ext>
            </a:extLst>
          </p:cNvPr>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2359378" y="2578215"/>
            <a:ext cx="9234311" cy="2787826"/>
          </a:xfrm>
          <a:prstGeom prst="rect">
            <a:avLst/>
          </a:prstGeom>
        </p:spPr>
      </p:pic>
      <p:pic>
        <p:nvPicPr>
          <p:cNvPr id="13" name="Afbeelding 12">
            <a:extLst>
              <a:ext uri="{FF2B5EF4-FFF2-40B4-BE49-F238E27FC236}">
                <a16:creationId xmlns:a16="http://schemas.microsoft.com/office/drawing/2014/main" id="{101F7AB0-11F6-406F-9072-D0562CDD3711}"/>
              </a:ext>
            </a:extLst>
          </p:cNvPr>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2359378" y="4911204"/>
            <a:ext cx="5791200" cy="1964416"/>
          </a:xfrm>
          <a:prstGeom prst="rect">
            <a:avLst/>
          </a:prstGeom>
        </p:spPr>
      </p:pic>
      <p:sp>
        <p:nvSpPr>
          <p:cNvPr id="20" name="Pijl: rechts 19">
            <a:extLst>
              <a:ext uri="{FF2B5EF4-FFF2-40B4-BE49-F238E27FC236}">
                <a16:creationId xmlns:a16="http://schemas.microsoft.com/office/drawing/2014/main" id="{E57D02E5-3A30-463C-B30A-D6E9D644320A}"/>
              </a:ext>
            </a:extLst>
          </p:cNvPr>
          <p:cNvSpPr/>
          <p:nvPr/>
        </p:nvSpPr>
        <p:spPr>
          <a:xfrm>
            <a:off x="1433114" y="5560086"/>
            <a:ext cx="825910" cy="365125"/>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BE" sz="1800" b="1" i="0" u="none" strike="noStrike" kern="1200" cap="none" spc="0" normalizeH="0" baseline="0" noProof="0">
              <a:ln>
                <a:noFill/>
              </a:ln>
              <a:solidFill>
                <a:srgbClr val="3C3D3C"/>
              </a:solidFill>
              <a:effectLst/>
              <a:uLnTx/>
              <a:uFillTx/>
              <a:latin typeface="Flanders Art Sans"/>
              <a:ea typeface="+mn-ea"/>
              <a:cs typeface="+mn-cs"/>
            </a:endParaRPr>
          </a:p>
        </p:txBody>
      </p:sp>
      <p:sp>
        <p:nvSpPr>
          <p:cNvPr id="9" name="Rectangle 8">
            <a:extLst>
              <a:ext uri="{FF2B5EF4-FFF2-40B4-BE49-F238E27FC236}">
                <a16:creationId xmlns:a16="http://schemas.microsoft.com/office/drawing/2014/main" id="{FE73A860-F09B-51E1-4B96-2EE9137CCA2C}"/>
              </a:ext>
            </a:extLst>
          </p:cNvPr>
          <p:cNvSpPr/>
          <p:nvPr/>
        </p:nvSpPr>
        <p:spPr>
          <a:xfrm>
            <a:off x="2359378" y="2424411"/>
            <a:ext cx="671137" cy="224560"/>
          </a:xfrm>
          <a:prstGeom prst="rect">
            <a:avLst/>
          </a:prstGeom>
          <a:solidFill>
            <a:srgbClr val="FFFFFF"/>
          </a:solidFill>
          <a:ln>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12" name="Slide Number Placeholder 11">
            <a:extLst>
              <a:ext uri="{FF2B5EF4-FFF2-40B4-BE49-F238E27FC236}">
                <a16:creationId xmlns:a16="http://schemas.microsoft.com/office/drawing/2014/main" id="{35B49213-7C2D-E44C-A2E8-DD1235750BB6}"/>
              </a:ext>
            </a:extLst>
          </p:cNvPr>
          <p:cNvSpPr>
            <a:spLocks noGrp="1"/>
          </p:cNvSpPr>
          <p:nvPr>
            <p:ph type="sldNum" sz="quarter" idx="11"/>
          </p:nvPr>
        </p:nvSpPr>
        <p:spPr/>
        <p:txBody>
          <a:bodyPr/>
          <a:lstStyle/>
          <a:p>
            <a:fld id="{1EABE038-A425-4CC0-917A-1DC3ED725B2E}" type="slidenum">
              <a:rPr lang="nl-BE" smtClean="0"/>
              <a:pPr/>
              <a:t>125</a:t>
            </a:fld>
            <a:endParaRPr lang="nl-BE"/>
          </a:p>
        </p:txBody>
      </p:sp>
      <p:sp>
        <p:nvSpPr>
          <p:cNvPr id="16" name="Titel 36">
            <a:extLst>
              <a:ext uri="{FF2B5EF4-FFF2-40B4-BE49-F238E27FC236}">
                <a16:creationId xmlns:a16="http://schemas.microsoft.com/office/drawing/2014/main" id="{463CDD73-A38B-EEE6-B444-5E29A01551F6}"/>
              </a:ext>
            </a:extLst>
          </p:cNvPr>
          <p:cNvSpPr txBox="1">
            <a:spLocks/>
          </p:cNvSpPr>
          <p:nvPr/>
        </p:nvSpPr>
        <p:spPr>
          <a:xfrm>
            <a:off x="415413" y="286268"/>
            <a:ext cx="10515600" cy="703263"/>
          </a:xfrm>
          <a:prstGeom prst="rect">
            <a:avLst/>
          </a:prstGeom>
        </p:spPr>
        <p:txBody>
          <a:bodyPr vert="horz" lIns="0" tIns="45720" rIns="0" bIns="45720" rtlCol="0" anchor="ctr">
            <a:normAutofit/>
          </a:bodyPr>
          <a:lstStyle>
            <a:lvl1pPr algn="l" defTabSz="914363" rtl="0" eaLnBrk="1" latinLnBrk="0" hangingPunct="1">
              <a:lnSpc>
                <a:spcPct val="90000"/>
              </a:lnSpc>
              <a:spcBef>
                <a:spcPct val="0"/>
              </a:spcBef>
              <a:buNone/>
              <a:defRPr sz="3600" b="1" u="none" kern="1200" baseline="0">
                <a:solidFill>
                  <a:schemeClr val="tx1"/>
                </a:solidFill>
                <a:uFill>
                  <a:solidFill>
                    <a:schemeClr val="accent1"/>
                  </a:solidFill>
                </a:uFill>
                <a:latin typeface="+mj-lt"/>
                <a:ea typeface="+mj-ea"/>
                <a:cs typeface="+mj-cs"/>
              </a:defRPr>
            </a:lvl1pPr>
          </a:lstStyle>
          <a:p>
            <a:r>
              <a:rPr lang="nl-NL" b="0" dirty="0"/>
              <a:t>Case 4b – Autobestuurder </a:t>
            </a:r>
            <a:r>
              <a:rPr lang="nl-NL" b="0" dirty="0" err="1"/>
              <a:t>Bieke</a:t>
            </a:r>
            <a:r>
              <a:rPr lang="nl-NL" b="0" dirty="0"/>
              <a:t> T.</a:t>
            </a:r>
            <a:endParaRPr lang="nl-BE" b="0" dirty="0"/>
          </a:p>
        </p:txBody>
      </p:sp>
      <p:pic>
        <p:nvPicPr>
          <p:cNvPr id="10" name="Picture 9">
            <a:extLst>
              <a:ext uri="{FF2B5EF4-FFF2-40B4-BE49-F238E27FC236}">
                <a16:creationId xmlns:a16="http://schemas.microsoft.com/office/drawing/2014/main" id="{D10D4076-A002-ACB3-A9FF-AA974F463D9D}"/>
              </a:ext>
            </a:extLst>
          </p:cNvPr>
          <p:cNvPicPr>
            <a:picLocks noChangeAspect="1"/>
          </p:cNvPicPr>
          <p:nvPr/>
        </p:nvPicPr>
        <p:blipFill>
          <a:blip r:embed="rId11"/>
          <a:stretch>
            <a:fillRect/>
          </a:stretch>
        </p:blipFill>
        <p:spPr>
          <a:xfrm>
            <a:off x="2359378" y="2194581"/>
            <a:ext cx="5641996" cy="432044"/>
          </a:xfrm>
          <a:prstGeom prst="rect">
            <a:avLst/>
          </a:prstGeom>
        </p:spPr>
      </p:pic>
      <p:sp>
        <p:nvSpPr>
          <p:cNvPr id="17" name="Rectangle 16">
            <a:extLst>
              <a:ext uri="{FF2B5EF4-FFF2-40B4-BE49-F238E27FC236}">
                <a16:creationId xmlns:a16="http://schemas.microsoft.com/office/drawing/2014/main" id="{C8573AED-69B1-A230-2885-03323896B5B6}"/>
              </a:ext>
            </a:extLst>
          </p:cNvPr>
          <p:cNvSpPr/>
          <p:nvPr/>
        </p:nvSpPr>
        <p:spPr>
          <a:xfrm>
            <a:off x="8001374" y="2258897"/>
            <a:ext cx="671137" cy="224560"/>
          </a:xfrm>
          <a:prstGeom prst="rect">
            <a:avLst/>
          </a:prstGeom>
          <a:solidFill>
            <a:srgbClr val="FFE615"/>
          </a:solidFill>
          <a:ln>
            <a:solidFill>
              <a:srgbClr val="FFE61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21" name="Rectangle 20">
            <a:extLst>
              <a:ext uri="{FF2B5EF4-FFF2-40B4-BE49-F238E27FC236}">
                <a16:creationId xmlns:a16="http://schemas.microsoft.com/office/drawing/2014/main" id="{E44181BE-E0E8-F37E-A570-DB9AA7B3DC49}"/>
              </a:ext>
            </a:extLst>
          </p:cNvPr>
          <p:cNvSpPr/>
          <p:nvPr/>
        </p:nvSpPr>
        <p:spPr>
          <a:xfrm>
            <a:off x="6374167" y="2194579"/>
            <a:ext cx="703591" cy="361290"/>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pic>
        <p:nvPicPr>
          <p:cNvPr id="22" name="Graphic 21" descr="Cursor with solid fill">
            <a:extLst>
              <a:ext uri="{FF2B5EF4-FFF2-40B4-BE49-F238E27FC236}">
                <a16:creationId xmlns:a16="http://schemas.microsoft.com/office/drawing/2014/main" id="{82F3015E-CACD-1F38-BD25-D12CBAA3231D}"/>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6793970" y="2451114"/>
            <a:ext cx="365125" cy="365125"/>
          </a:xfrm>
          <a:prstGeom prst="rect">
            <a:avLst/>
          </a:prstGeom>
        </p:spPr>
      </p:pic>
      <p:pic>
        <p:nvPicPr>
          <p:cNvPr id="24" name="Afbeelding 23">
            <a:extLst>
              <a:ext uri="{FF2B5EF4-FFF2-40B4-BE49-F238E27FC236}">
                <a16:creationId xmlns:a16="http://schemas.microsoft.com/office/drawing/2014/main" id="{76673036-B89D-D1C0-6E2F-1FB47807980F}"/>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3030515" y="1572002"/>
            <a:ext cx="2008130" cy="482371"/>
          </a:xfrm>
          <a:prstGeom prst="rect">
            <a:avLst/>
          </a:prstGeom>
        </p:spPr>
      </p:pic>
      <p:sp>
        <p:nvSpPr>
          <p:cNvPr id="25" name="Rectangle 17">
            <a:extLst>
              <a:ext uri="{FF2B5EF4-FFF2-40B4-BE49-F238E27FC236}">
                <a16:creationId xmlns:a16="http://schemas.microsoft.com/office/drawing/2014/main" id="{81FC3771-71FF-24EF-8D23-8127C94F1D28}"/>
              </a:ext>
            </a:extLst>
          </p:cNvPr>
          <p:cNvSpPr/>
          <p:nvPr/>
        </p:nvSpPr>
        <p:spPr>
          <a:xfrm>
            <a:off x="2951014" y="1621211"/>
            <a:ext cx="1110545" cy="17321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nl-BE" dirty="0" err="1">
                <a:solidFill>
                  <a:schemeClr val="tx1"/>
                </a:solidFill>
                <a:latin typeface="+mj-lt"/>
              </a:rPr>
              <a:t>Bieke</a:t>
            </a:r>
            <a:r>
              <a:rPr lang="nl-BE" dirty="0">
                <a:solidFill>
                  <a:schemeClr val="tx1"/>
                </a:solidFill>
                <a:latin typeface="+mj-lt"/>
              </a:rPr>
              <a:t> T.</a:t>
            </a:r>
          </a:p>
        </p:txBody>
      </p:sp>
      <p:sp>
        <p:nvSpPr>
          <p:cNvPr id="27" name="Rechthoek 26">
            <a:extLst>
              <a:ext uri="{FF2B5EF4-FFF2-40B4-BE49-F238E27FC236}">
                <a16:creationId xmlns:a16="http://schemas.microsoft.com/office/drawing/2014/main" id="{FD515C42-EF4D-08ED-D6C0-4F4F3CB10FE8}"/>
              </a:ext>
            </a:extLst>
          </p:cNvPr>
          <p:cNvSpPr/>
          <p:nvPr/>
        </p:nvSpPr>
        <p:spPr>
          <a:xfrm>
            <a:off x="2331752" y="1491959"/>
            <a:ext cx="690939" cy="7669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b="1" dirty="0">
              <a:solidFill>
                <a:schemeClr val="tx1"/>
              </a:solidFill>
              <a:latin typeface="+mj-lt"/>
            </a:endParaRPr>
          </a:p>
        </p:txBody>
      </p:sp>
      <p:sp>
        <p:nvSpPr>
          <p:cNvPr id="28" name="Rechthoek 27">
            <a:extLst>
              <a:ext uri="{FF2B5EF4-FFF2-40B4-BE49-F238E27FC236}">
                <a16:creationId xmlns:a16="http://schemas.microsoft.com/office/drawing/2014/main" id="{1972F9B9-49A2-445D-EE0E-FAAD7EC8AD64}"/>
              </a:ext>
            </a:extLst>
          </p:cNvPr>
          <p:cNvSpPr/>
          <p:nvPr/>
        </p:nvSpPr>
        <p:spPr>
          <a:xfrm>
            <a:off x="3962400" y="1621211"/>
            <a:ext cx="875065" cy="1698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b="1" dirty="0">
              <a:solidFill>
                <a:schemeClr val="tx1"/>
              </a:solidFill>
              <a:latin typeface="+mj-lt"/>
            </a:endParaRPr>
          </a:p>
        </p:txBody>
      </p:sp>
      <p:pic>
        <p:nvPicPr>
          <p:cNvPr id="26" name="Graphic 25">
            <a:extLst>
              <a:ext uri="{FF2B5EF4-FFF2-40B4-BE49-F238E27FC236}">
                <a16:creationId xmlns:a16="http://schemas.microsoft.com/office/drawing/2014/main" id="{5D480DD6-C6F5-E209-FEE2-84E108E596B7}"/>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1963207" y="1242070"/>
            <a:ext cx="1154068" cy="1448242"/>
          </a:xfrm>
          <a:prstGeom prst="rect">
            <a:avLst/>
          </a:prstGeom>
        </p:spPr>
      </p:pic>
      <p:sp>
        <p:nvSpPr>
          <p:cNvPr id="30" name="Rechthoek 29">
            <a:extLst>
              <a:ext uri="{FF2B5EF4-FFF2-40B4-BE49-F238E27FC236}">
                <a16:creationId xmlns:a16="http://schemas.microsoft.com/office/drawing/2014/main" id="{7A147C5B-7CE6-5609-B748-E7E277FE09C8}"/>
              </a:ext>
            </a:extLst>
          </p:cNvPr>
          <p:cNvSpPr/>
          <p:nvPr/>
        </p:nvSpPr>
        <p:spPr>
          <a:xfrm>
            <a:off x="9808652" y="1045635"/>
            <a:ext cx="227852" cy="196435"/>
          </a:xfrm>
          <a:prstGeom prst="rect">
            <a:avLst/>
          </a:prstGeom>
          <a:solidFill>
            <a:srgbClr val="FFFFFF"/>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b="1" dirty="0">
              <a:ln>
                <a:solidFill>
                  <a:schemeClr val="bg1"/>
                </a:solidFill>
              </a:ln>
              <a:solidFill>
                <a:schemeClr val="tx1"/>
              </a:solidFill>
              <a:latin typeface="+mj-lt"/>
            </a:endParaRPr>
          </a:p>
        </p:txBody>
      </p:sp>
      <p:pic>
        <p:nvPicPr>
          <p:cNvPr id="31" name="Afbeelding 30">
            <a:extLst>
              <a:ext uri="{FF2B5EF4-FFF2-40B4-BE49-F238E27FC236}">
                <a16:creationId xmlns:a16="http://schemas.microsoft.com/office/drawing/2014/main" id="{C16CEF4D-5110-FEBC-9F73-E629D01F4D69}"/>
              </a:ext>
            </a:extLst>
          </p:cNvPr>
          <p:cNvPicPr>
            <a:picLocks noChangeAspect="1"/>
          </p:cNvPicPr>
          <p:nvPr/>
        </p:nvPicPr>
        <p:blipFill>
          <a:blip r:embed="rId16"/>
          <a:stretch>
            <a:fillRect/>
          </a:stretch>
        </p:blipFill>
        <p:spPr>
          <a:xfrm>
            <a:off x="9704856" y="1028415"/>
            <a:ext cx="1366684" cy="240796"/>
          </a:xfrm>
          <a:prstGeom prst="rect">
            <a:avLst/>
          </a:prstGeom>
        </p:spPr>
      </p:pic>
      <p:sp>
        <p:nvSpPr>
          <p:cNvPr id="32" name="Rectangle 7">
            <a:extLst>
              <a:ext uri="{FF2B5EF4-FFF2-40B4-BE49-F238E27FC236}">
                <a16:creationId xmlns:a16="http://schemas.microsoft.com/office/drawing/2014/main" id="{A4A7B9AD-17C5-2601-3DB3-723B5B6F06D4}"/>
              </a:ext>
            </a:extLst>
          </p:cNvPr>
          <p:cNvSpPr/>
          <p:nvPr/>
        </p:nvSpPr>
        <p:spPr>
          <a:xfrm>
            <a:off x="9926063" y="1057235"/>
            <a:ext cx="577356" cy="10316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nl-BE" sz="800" dirty="0">
                <a:solidFill>
                  <a:schemeClr val="tx1"/>
                </a:solidFill>
                <a:latin typeface="+mj-lt"/>
              </a:rPr>
              <a:t>BIEKE T.</a:t>
            </a:r>
          </a:p>
        </p:txBody>
      </p:sp>
      <p:pic>
        <p:nvPicPr>
          <p:cNvPr id="33" name="Graphic 32">
            <a:extLst>
              <a:ext uri="{FF2B5EF4-FFF2-40B4-BE49-F238E27FC236}">
                <a16:creationId xmlns:a16="http://schemas.microsoft.com/office/drawing/2014/main" id="{2C1E1064-D43D-643A-305C-6FBD5647E1D7}"/>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9362736" y="791161"/>
            <a:ext cx="678571" cy="851540"/>
          </a:xfrm>
          <a:prstGeom prst="rect">
            <a:avLst/>
          </a:prstGeom>
        </p:spPr>
      </p:pic>
      <p:sp>
        <p:nvSpPr>
          <p:cNvPr id="5" name="Rechthoek 4">
            <a:extLst>
              <a:ext uri="{FF2B5EF4-FFF2-40B4-BE49-F238E27FC236}">
                <a16:creationId xmlns:a16="http://schemas.microsoft.com/office/drawing/2014/main" id="{68F6CBEC-920F-BF9D-A50F-2901B7A5604D}"/>
              </a:ext>
            </a:extLst>
          </p:cNvPr>
          <p:cNvSpPr/>
          <p:nvPr/>
        </p:nvSpPr>
        <p:spPr>
          <a:xfrm>
            <a:off x="3442996" y="6120882"/>
            <a:ext cx="895739" cy="15862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b="1" dirty="0">
              <a:solidFill>
                <a:schemeClr val="tx1"/>
              </a:solidFill>
              <a:latin typeface="+mj-lt"/>
            </a:endParaRPr>
          </a:p>
        </p:txBody>
      </p:sp>
      <p:sp>
        <p:nvSpPr>
          <p:cNvPr id="8" name="Rechthoek 7">
            <a:extLst>
              <a:ext uri="{FF2B5EF4-FFF2-40B4-BE49-F238E27FC236}">
                <a16:creationId xmlns:a16="http://schemas.microsoft.com/office/drawing/2014/main" id="{7335E5EC-7726-82D8-9B89-22D7F19FC405}"/>
              </a:ext>
            </a:extLst>
          </p:cNvPr>
          <p:cNvSpPr/>
          <p:nvPr/>
        </p:nvSpPr>
        <p:spPr>
          <a:xfrm>
            <a:off x="6629888" y="5135282"/>
            <a:ext cx="895739" cy="15862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b="1" dirty="0">
              <a:solidFill>
                <a:schemeClr val="tx1"/>
              </a:solidFill>
              <a:latin typeface="+mj-lt"/>
            </a:endParaRPr>
          </a:p>
        </p:txBody>
      </p:sp>
    </p:spTree>
    <p:extLst>
      <p:ext uri="{BB962C8B-B14F-4D97-AF65-F5344CB8AC3E}">
        <p14:creationId xmlns:p14="http://schemas.microsoft.com/office/powerpoint/2010/main" val="26550948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Titel 36">
            <a:extLst>
              <a:ext uri="{FF2B5EF4-FFF2-40B4-BE49-F238E27FC236}">
                <a16:creationId xmlns:a16="http://schemas.microsoft.com/office/drawing/2014/main" id="{61853C42-E3A8-4FC5-A71D-39B63E9EDC09}"/>
              </a:ext>
            </a:extLst>
          </p:cNvPr>
          <p:cNvSpPr>
            <a:spLocks noGrp="1"/>
          </p:cNvSpPr>
          <p:nvPr>
            <p:ph type="title" idx="4294967295"/>
          </p:nvPr>
        </p:nvSpPr>
        <p:spPr>
          <a:xfrm>
            <a:off x="402827" y="289021"/>
            <a:ext cx="10515600" cy="703263"/>
          </a:xfrm>
        </p:spPr>
        <p:txBody>
          <a:bodyPr/>
          <a:lstStyle/>
          <a:p>
            <a:r>
              <a:rPr lang="nl-NL" b="0"/>
              <a:t>Case 4b – autobestuurder Ben T.</a:t>
            </a:r>
            <a:endParaRPr lang="nl-BE" b="0"/>
          </a:p>
        </p:txBody>
      </p:sp>
      <p:pic>
        <p:nvPicPr>
          <p:cNvPr id="7" name="Afbeelding 6">
            <a:extLst>
              <a:ext uri="{FF2B5EF4-FFF2-40B4-BE49-F238E27FC236}">
                <a16:creationId xmlns:a16="http://schemas.microsoft.com/office/drawing/2014/main" id="{4C6E1DAF-80B1-40C6-A1C9-EC866D3CEC5F}"/>
              </a:ext>
            </a:extLst>
          </p:cNvPr>
          <p:cNvPicPr>
            <a:picLocks noChangeAspect="1"/>
          </p:cNvPicPr>
          <p:nvPr/>
        </p:nvPicPr>
        <p:blipFill rotWithShape="1">
          <a:blip r:embed="rId3"/>
          <a:srcRect b="68792"/>
          <a:stretch/>
        </p:blipFill>
        <p:spPr>
          <a:xfrm>
            <a:off x="412956" y="1006058"/>
            <a:ext cx="11591506" cy="1780124"/>
          </a:xfrm>
          <a:prstGeom prst="rect">
            <a:avLst/>
          </a:prstGeom>
        </p:spPr>
      </p:pic>
      <p:pic>
        <p:nvPicPr>
          <p:cNvPr id="15" name="Afbeelding 14">
            <a:extLst>
              <a:ext uri="{FF2B5EF4-FFF2-40B4-BE49-F238E27FC236}">
                <a16:creationId xmlns:a16="http://schemas.microsoft.com/office/drawing/2014/main" id="{1BF2D0C2-5518-4860-8882-82ACB9FDE148}"/>
              </a:ext>
            </a:extLst>
          </p:cNvPr>
          <p:cNvPicPr>
            <a:picLocks noChangeAspect="1"/>
          </p:cNvPicPr>
          <p:nvPr/>
        </p:nvPicPr>
        <p:blipFill>
          <a:blip r:embed="rId4"/>
          <a:stretch>
            <a:fillRect/>
          </a:stretch>
        </p:blipFill>
        <p:spPr>
          <a:xfrm>
            <a:off x="9743768" y="1023784"/>
            <a:ext cx="1366684" cy="240796"/>
          </a:xfrm>
          <a:prstGeom prst="rect">
            <a:avLst/>
          </a:prstGeom>
        </p:spPr>
      </p:pic>
      <p:pic>
        <p:nvPicPr>
          <p:cNvPr id="11" name="Afbeelding 10">
            <a:extLst>
              <a:ext uri="{FF2B5EF4-FFF2-40B4-BE49-F238E27FC236}">
                <a16:creationId xmlns:a16="http://schemas.microsoft.com/office/drawing/2014/main" id="{652902B8-99F2-4644-AFAC-1E2E7FD80A05}"/>
              </a:ext>
            </a:extLst>
          </p:cNvPr>
          <p:cNvPicPr>
            <a:picLocks noChangeAspect="1"/>
          </p:cNvPicPr>
          <p:nvPr/>
        </p:nvPicPr>
        <p:blipFill>
          <a:blip r:embed="rId5"/>
          <a:stretch>
            <a:fillRect/>
          </a:stretch>
        </p:blipFill>
        <p:spPr>
          <a:xfrm>
            <a:off x="3742090" y="1572001"/>
            <a:ext cx="1095375" cy="219075"/>
          </a:xfrm>
          <a:prstGeom prst="rect">
            <a:avLst/>
          </a:prstGeom>
        </p:spPr>
      </p:pic>
      <p:pic>
        <p:nvPicPr>
          <p:cNvPr id="3" name="Afbeelding 2">
            <a:extLst>
              <a:ext uri="{FF2B5EF4-FFF2-40B4-BE49-F238E27FC236}">
                <a16:creationId xmlns:a16="http://schemas.microsoft.com/office/drawing/2014/main" id="{363119B7-262D-435E-9604-0B3ABB1EF3C0}"/>
              </a:ext>
            </a:extLst>
          </p:cNvPr>
          <p:cNvPicPr>
            <a:picLocks noChangeAspect="1"/>
          </p:cNvPicPr>
          <p:nvPr/>
        </p:nvPicPr>
        <p:blipFill rotWithShape="1">
          <a:blip r:embed="rId6" cstate="screen">
            <a:extLst>
              <a:ext uri="{28A0092B-C50C-407E-A947-70E740481C1C}">
                <a14:useLocalDpi xmlns:a14="http://schemas.microsoft.com/office/drawing/2010/main"/>
              </a:ext>
            </a:extLst>
          </a:blip>
          <a:srcRect b="70939"/>
          <a:stretch/>
        </p:blipFill>
        <p:spPr>
          <a:xfrm>
            <a:off x="2359378" y="2074556"/>
            <a:ext cx="8751074" cy="711626"/>
          </a:xfrm>
          <a:prstGeom prst="rect">
            <a:avLst/>
          </a:prstGeom>
        </p:spPr>
      </p:pic>
      <p:pic>
        <p:nvPicPr>
          <p:cNvPr id="18" name="Afbeelding 17">
            <a:extLst>
              <a:ext uri="{FF2B5EF4-FFF2-40B4-BE49-F238E27FC236}">
                <a16:creationId xmlns:a16="http://schemas.microsoft.com/office/drawing/2014/main" id="{703C19F2-D8BE-4AD2-B370-5DD6664EEAA0}"/>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10007070" y="1045635"/>
            <a:ext cx="392465" cy="105833"/>
          </a:xfrm>
          <a:prstGeom prst="rect">
            <a:avLst/>
          </a:prstGeom>
        </p:spPr>
      </p:pic>
      <p:sp>
        <p:nvSpPr>
          <p:cNvPr id="17" name="Tekstvak 16">
            <a:extLst>
              <a:ext uri="{FF2B5EF4-FFF2-40B4-BE49-F238E27FC236}">
                <a16:creationId xmlns:a16="http://schemas.microsoft.com/office/drawing/2014/main" id="{D711F3D0-87E3-4698-AD3F-3A3D26840A46}"/>
              </a:ext>
            </a:extLst>
          </p:cNvPr>
          <p:cNvSpPr txBox="1"/>
          <p:nvPr/>
        </p:nvSpPr>
        <p:spPr>
          <a:xfrm>
            <a:off x="414391" y="2852513"/>
            <a:ext cx="7508940" cy="646331"/>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l-NL" b="1" i="0" u="none" strike="noStrike" kern="1200" cap="none" spc="0" normalizeH="0" baseline="0" noProof="0" dirty="0">
                <a:ln>
                  <a:noFill/>
                </a:ln>
                <a:solidFill>
                  <a:srgbClr val="3C3D3C"/>
                </a:solidFill>
                <a:effectLst/>
                <a:uLnTx/>
                <a:uFillTx/>
                <a:latin typeface="Flanders Art Sans Light"/>
                <a:ea typeface="+mn-ea"/>
                <a:cs typeface="+mn-cs"/>
              </a:rPr>
              <a:t>Hoe wordt </a:t>
            </a:r>
            <a:r>
              <a:rPr lang="nl-NL" b="1" dirty="0" err="1">
                <a:solidFill>
                  <a:srgbClr val="3C3D3C"/>
                </a:solidFill>
                <a:latin typeface="Flanders Art Sans Light"/>
              </a:rPr>
              <a:t>Bieke</a:t>
            </a:r>
            <a:r>
              <a:rPr kumimoji="0" lang="nl-NL" b="1" i="0" u="none" strike="noStrike" kern="1200" cap="none" spc="0" normalizeH="0" baseline="0" noProof="0" dirty="0">
                <a:ln>
                  <a:noFill/>
                </a:ln>
                <a:solidFill>
                  <a:srgbClr val="3C3D3C"/>
                </a:solidFill>
                <a:effectLst/>
                <a:uLnTx/>
                <a:uFillTx/>
                <a:latin typeface="Flanders Art Sans Light"/>
                <a:ea typeface="+mn-ea"/>
                <a:cs typeface="+mn-cs"/>
              </a:rPr>
              <a:t> op de hoogte gebracht (wanneer ze het terugkommoment kan raadplegen in Mijn Burgerprofiel)?</a:t>
            </a:r>
            <a:endParaRPr kumimoji="0" lang="nl-BE" b="1" i="0" u="none" strike="noStrike" kern="1200" cap="none" spc="0" normalizeH="0" baseline="0" noProof="0" dirty="0">
              <a:ln>
                <a:noFill/>
              </a:ln>
              <a:solidFill>
                <a:srgbClr val="3C3D3C"/>
              </a:solidFill>
              <a:effectLst/>
              <a:uLnTx/>
              <a:uFillTx/>
              <a:latin typeface="Flanders Art Sans Light"/>
              <a:ea typeface="+mn-ea"/>
              <a:cs typeface="+mn-cs"/>
            </a:endParaRPr>
          </a:p>
        </p:txBody>
      </p:sp>
      <p:pic>
        <p:nvPicPr>
          <p:cNvPr id="8" name="Afbeelding 7">
            <a:extLst>
              <a:ext uri="{FF2B5EF4-FFF2-40B4-BE49-F238E27FC236}">
                <a16:creationId xmlns:a16="http://schemas.microsoft.com/office/drawing/2014/main" id="{E57C89F6-60C7-41E1-9FEA-A5C131AA9E26}"/>
              </a:ext>
            </a:extLst>
          </p:cNvPr>
          <p:cNvPicPr>
            <a:picLocks noChangeAspect="1"/>
          </p:cNvPicPr>
          <p:nvPr/>
        </p:nvPicPr>
        <p:blipFill>
          <a:blip r:embed="rId8"/>
          <a:stretch>
            <a:fillRect/>
          </a:stretch>
        </p:blipFill>
        <p:spPr>
          <a:xfrm>
            <a:off x="10880268" y="1027288"/>
            <a:ext cx="209054" cy="225779"/>
          </a:xfrm>
          <a:prstGeom prst="rect">
            <a:avLst/>
          </a:prstGeom>
        </p:spPr>
      </p:pic>
      <p:grpSp>
        <p:nvGrpSpPr>
          <p:cNvPr id="32" name="Groep 31">
            <a:extLst>
              <a:ext uri="{FF2B5EF4-FFF2-40B4-BE49-F238E27FC236}">
                <a16:creationId xmlns:a16="http://schemas.microsoft.com/office/drawing/2014/main" id="{5BA5F77E-50D9-409A-8209-F0BB6C47ECA3}"/>
              </a:ext>
            </a:extLst>
          </p:cNvPr>
          <p:cNvGrpSpPr/>
          <p:nvPr/>
        </p:nvGrpSpPr>
        <p:grpSpPr>
          <a:xfrm>
            <a:off x="2691625" y="4371495"/>
            <a:ext cx="5291231" cy="4502796"/>
            <a:chOff x="3450384" y="4371495"/>
            <a:chExt cx="5291231" cy="4502796"/>
          </a:xfrm>
        </p:grpSpPr>
        <p:pic>
          <p:nvPicPr>
            <p:cNvPr id="29" name="Afbeelding 28" descr="Afbeelding met tekst&#10;&#10;Automatisch gegenereerde beschrijving">
              <a:extLst>
                <a:ext uri="{FF2B5EF4-FFF2-40B4-BE49-F238E27FC236}">
                  <a16:creationId xmlns:a16="http://schemas.microsoft.com/office/drawing/2014/main" id="{DA92F012-FCA7-4242-82F3-CBACC6A5AB64}"/>
                </a:ext>
              </a:extLst>
            </p:cNvPr>
            <p:cNvPicPr>
              <a:picLocks noChangeAspect="1"/>
            </p:cNvPicPr>
            <p:nvPr/>
          </p:nvPicPr>
          <p:blipFill rotWithShape="1">
            <a:blip r:embed="rId9" cstate="screen">
              <a:extLst>
                <a:ext uri="{28A0092B-C50C-407E-A947-70E740481C1C}">
                  <a14:useLocalDpi xmlns:a14="http://schemas.microsoft.com/office/drawing/2010/main"/>
                </a:ext>
              </a:extLst>
            </a:blip>
            <a:srcRect l="29922" t="22778" r="22812" b="5694"/>
            <a:stretch/>
          </p:blipFill>
          <p:spPr>
            <a:xfrm>
              <a:off x="3450384" y="4371495"/>
              <a:ext cx="5291231" cy="4502796"/>
            </a:xfrm>
            <a:prstGeom prst="rect">
              <a:avLst/>
            </a:prstGeom>
          </p:spPr>
        </p:pic>
        <p:sp>
          <p:nvSpPr>
            <p:cNvPr id="31" name="Tekstvak 30">
              <a:extLst>
                <a:ext uri="{FF2B5EF4-FFF2-40B4-BE49-F238E27FC236}">
                  <a16:creationId xmlns:a16="http://schemas.microsoft.com/office/drawing/2014/main" id="{37588152-96A7-4E97-9B93-81DFC675702F}"/>
                </a:ext>
              </a:extLst>
            </p:cNvPr>
            <p:cNvSpPr txBox="1"/>
            <p:nvPr/>
          </p:nvSpPr>
          <p:spPr>
            <a:xfrm rot="1249315">
              <a:off x="5295778" y="5413820"/>
              <a:ext cx="185886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l-BE" sz="1800" b="1" i="0" u="none" strike="noStrike" kern="1200" cap="none" spc="0" normalizeH="0" baseline="0" noProof="0">
                  <a:ln>
                    <a:noFill/>
                  </a:ln>
                  <a:solidFill>
                    <a:srgbClr val="002060"/>
                  </a:solidFill>
                  <a:effectLst/>
                  <a:uLnTx/>
                  <a:uFillTx/>
                  <a:latin typeface="Flanders Art Sans Light"/>
                  <a:ea typeface="+mn-ea"/>
                  <a:cs typeface="+mn-cs"/>
                </a:rPr>
                <a:t>Fictief voorbeeld</a:t>
              </a:r>
            </a:p>
          </p:txBody>
        </p:sp>
      </p:grpSp>
      <p:sp>
        <p:nvSpPr>
          <p:cNvPr id="12" name="Rectangle 11">
            <a:extLst>
              <a:ext uri="{FF2B5EF4-FFF2-40B4-BE49-F238E27FC236}">
                <a16:creationId xmlns:a16="http://schemas.microsoft.com/office/drawing/2014/main" id="{46946225-DA83-E644-FF9D-709D9A8F068D}"/>
              </a:ext>
            </a:extLst>
          </p:cNvPr>
          <p:cNvSpPr/>
          <p:nvPr/>
        </p:nvSpPr>
        <p:spPr>
          <a:xfrm>
            <a:off x="2399688" y="2463534"/>
            <a:ext cx="630827" cy="162659"/>
          </a:xfrm>
          <a:prstGeom prst="rect">
            <a:avLst/>
          </a:prstGeom>
          <a:solidFill>
            <a:srgbClr val="FFFFFF"/>
          </a:solidFill>
          <a:ln>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grpSp>
        <p:nvGrpSpPr>
          <p:cNvPr id="13" name="Group 12">
            <a:extLst>
              <a:ext uri="{FF2B5EF4-FFF2-40B4-BE49-F238E27FC236}">
                <a16:creationId xmlns:a16="http://schemas.microsoft.com/office/drawing/2014/main" id="{EFF60688-B063-88F9-30F4-4FB2D88CE40B}"/>
              </a:ext>
            </a:extLst>
          </p:cNvPr>
          <p:cNvGrpSpPr/>
          <p:nvPr/>
        </p:nvGrpSpPr>
        <p:grpSpPr>
          <a:xfrm>
            <a:off x="9919794" y="277740"/>
            <a:ext cx="2245133" cy="565611"/>
            <a:chOff x="4705466" y="3430317"/>
            <a:chExt cx="2111299" cy="630314"/>
          </a:xfrm>
        </p:grpSpPr>
        <p:sp>
          <p:nvSpPr>
            <p:cNvPr id="16" name="Flowchart: Process 15">
              <a:extLst>
                <a:ext uri="{FF2B5EF4-FFF2-40B4-BE49-F238E27FC236}">
                  <a16:creationId xmlns:a16="http://schemas.microsoft.com/office/drawing/2014/main" id="{CE6E32A4-310F-5F9F-1995-A02061DA3CB2}"/>
                </a:ext>
              </a:extLst>
            </p:cNvPr>
            <p:cNvSpPr/>
            <p:nvPr/>
          </p:nvSpPr>
          <p:spPr>
            <a:xfrm>
              <a:off x="4705468" y="3496624"/>
              <a:ext cx="2103564" cy="374496"/>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Calibri"/>
              </a:endParaRPr>
            </a:p>
          </p:txBody>
        </p:sp>
        <p:sp>
          <p:nvSpPr>
            <p:cNvPr id="20" name="Isosceles Triangle 19">
              <a:extLst>
                <a:ext uri="{FF2B5EF4-FFF2-40B4-BE49-F238E27FC236}">
                  <a16:creationId xmlns:a16="http://schemas.microsoft.com/office/drawing/2014/main" id="{1E27625B-861F-D129-67E3-B9D7E7114164}"/>
                </a:ext>
              </a:extLst>
            </p:cNvPr>
            <p:cNvSpPr/>
            <p:nvPr/>
          </p:nvSpPr>
          <p:spPr>
            <a:xfrm rot="10800000">
              <a:off x="5652303" y="3880099"/>
              <a:ext cx="209895" cy="180532"/>
            </a:xfrm>
            <a:prstGeom prst="triangle">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Calibri"/>
              </a:endParaRPr>
            </a:p>
          </p:txBody>
        </p:sp>
        <p:sp>
          <p:nvSpPr>
            <p:cNvPr id="22" name="TextBox 21">
              <a:extLst>
                <a:ext uri="{FF2B5EF4-FFF2-40B4-BE49-F238E27FC236}">
                  <a16:creationId xmlns:a16="http://schemas.microsoft.com/office/drawing/2014/main" id="{5824E9E9-75C9-5676-9FCE-E1BC785AC4AF}"/>
                </a:ext>
              </a:extLst>
            </p:cNvPr>
            <p:cNvSpPr txBox="1"/>
            <p:nvPr/>
          </p:nvSpPr>
          <p:spPr>
            <a:xfrm>
              <a:off x="4705466" y="3548179"/>
              <a:ext cx="2030053" cy="308686"/>
            </a:xfrm>
            <a:prstGeom prst="rect">
              <a:avLst/>
            </a:prstGeom>
            <a:noFill/>
            <a:ln>
              <a:noFill/>
            </a:ln>
          </p:spPr>
          <p:txBody>
            <a:bodyPr wrap="square" rtlCol="0">
              <a:spAutoFit/>
            </a:bodyPr>
            <a:lstStyle/>
            <a:p>
              <a:pPr algn="ctr">
                <a:defRPr/>
              </a:pPr>
              <a:r>
                <a:rPr lang="nl-NL" sz="1200" dirty="0">
                  <a:solidFill>
                    <a:srgbClr val="3C3D3C"/>
                  </a:solidFill>
                  <a:latin typeface="Flanders Art Sans"/>
                </a:rPr>
                <a:t>Via een melding</a:t>
              </a:r>
            </a:p>
          </p:txBody>
        </p:sp>
        <p:sp>
          <p:nvSpPr>
            <p:cNvPr id="25" name="Flowchart: Process 24">
              <a:extLst>
                <a:ext uri="{FF2B5EF4-FFF2-40B4-BE49-F238E27FC236}">
                  <a16:creationId xmlns:a16="http://schemas.microsoft.com/office/drawing/2014/main" id="{D0F7EF93-AFDD-621D-09D6-29A0C94B6BEA}"/>
                </a:ext>
              </a:extLst>
            </p:cNvPr>
            <p:cNvSpPr/>
            <p:nvPr/>
          </p:nvSpPr>
          <p:spPr>
            <a:xfrm>
              <a:off x="4705469" y="3430317"/>
              <a:ext cx="2111296" cy="120355"/>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Calibri"/>
              </a:endParaRPr>
            </a:p>
          </p:txBody>
        </p:sp>
      </p:grpSp>
      <p:grpSp>
        <p:nvGrpSpPr>
          <p:cNvPr id="30" name="Group 29">
            <a:extLst>
              <a:ext uri="{FF2B5EF4-FFF2-40B4-BE49-F238E27FC236}">
                <a16:creationId xmlns:a16="http://schemas.microsoft.com/office/drawing/2014/main" id="{20D41485-7CFB-EA71-4D52-8BB99978400B}"/>
              </a:ext>
            </a:extLst>
          </p:cNvPr>
          <p:cNvGrpSpPr/>
          <p:nvPr/>
        </p:nvGrpSpPr>
        <p:grpSpPr>
          <a:xfrm>
            <a:off x="5466452" y="3844408"/>
            <a:ext cx="2058321" cy="531159"/>
            <a:chOff x="4705467" y="3430317"/>
            <a:chExt cx="2111298" cy="574959"/>
          </a:xfrm>
        </p:grpSpPr>
        <p:sp>
          <p:nvSpPr>
            <p:cNvPr id="34" name="Flowchart: Process 33">
              <a:extLst>
                <a:ext uri="{FF2B5EF4-FFF2-40B4-BE49-F238E27FC236}">
                  <a16:creationId xmlns:a16="http://schemas.microsoft.com/office/drawing/2014/main" id="{36A3E1FB-A329-D284-08FC-33D31DE595D2}"/>
                </a:ext>
              </a:extLst>
            </p:cNvPr>
            <p:cNvSpPr/>
            <p:nvPr/>
          </p:nvSpPr>
          <p:spPr>
            <a:xfrm>
              <a:off x="4705468" y="3496625"/>
              <a:ext cx="2103564" cy="331060"/>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Calibri"/>
              </a:endParaRPr>
            </a:p>
          </p:txBody>
        </p:sp>
        <p:sp>
          <p:nvSpPr>
            <p:cNvPr id="35" name="Isosceles Triangle 34">
              <a:extLst>
                <a:ext uri="{FF2B5EF4-FFF2-40B4-BE49-F238E27FC236}">
                  <a16:creationId xmlns:a16="http://schemas.microsoft.com/office/drawing/2014/main" id="{84F856CA-67E5-808F-FDB9-522633535008}"/>
                </a:ext>
              </a:extLst>
            </p:cNvPr>
            <p:cNvSpPr/>
            <p:nvPr/>
          </p:nvSpPr>
          <p:spPr>
            <a:xfrm rot="10800000">
              <a:off x="5606021" y="3829917"/>
              <a:ext cx="228945" cy="175359"/>
            </a:xfrm>
            <a:prstGeom prst="triangle">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Calibri"/>
              </a:endParaRPr>
            </a:p>
          </p:txBody>
        </p:sp>
        <p:sp>
          <p:nvSpPr>
            <p:cNvPr id="36" name="TextBox 35">
              <a:extLst>
                <a:ext uri="{FF2B5EF4-FFF2-40B4-BE49-F238E27FC236}">
                  <a16:creationId xmlns:a16="http://schemas.microsoft.com/office/drawing/2014/main" id="{9F31CCFB-D6CA-7855-E6A2-9224F52B07F2}"/>
                </a:ext>
              </a:extLst>
            </p:cNvPr>
            <p:cNvSpPr txBox="1"/>
            <p:nvPr/>
          </p:nvSpPr>
          <p:spPr>
            <a:xfrm>
              <a:off x="4705467" y="3548178"/>
              <a:ext cx="2030053" cy="299841"/>
            </a:xfrm>
            <a:prstGeom prst="rect">
              <a:avLst/>
            </a:prstGeom>
            <a:noFill/>
            <a:ln>
              <a:noFill/>
            </a:ln>
          </p:spPr>
          <p:txBody>
            <a:bodyPr wrap="square" rtlCol="0">
              <a:spAutoFit/>
            </a:bodyPr>
            <a:lstStyle/>
            <a:p>
              <a:pPr algn="ctr">
                <a:defRPr/>
              </a:pPr>
              <a:r>
                <a:rPr lang="nl-NL" sz="1200" dirty="0">
                  <a:solidFill>
                    <a:srgbClr val="3C3D3C"/>
                  </a:solidFill>
                  <a:latin typeface="Flanders Art Sans"/>
                </a:rPr>
                <a:t>Via e-mail</a:t>
              </a:r>
            </a:p>
          </p:txBody>
        </p:sp>
        <p:sp>
          <p:nvSpPr>
            <p:cNvPr id="37" name="Flowchart: Process 36">
              <a:extLst>
                <a:ext uri="{FF2B5EF4-FFF2-40B4-BE49-F238E27FC236}">
                  <a16:creationId xmlns:a16="http://schemas.microsoft.com/office/drawing/2014/main" id="{97CB1952-3D92-D952-0893-6EBAF1AFDC28}"/>
                </a:ext>
              </a:extLst>
            </p:cNvPr>
            <p:cNvSpPr/>
            <p:nvPr/>
          </p:nvSpPr>
          <p:spPr>
            <a:xfrm>
              <a:off x="4705469" y="3430317"/>
              <a:ext cx="2111296" cy="117281"/>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Calibri"/>
              </a:endParaRPr>
            </a:p>
          </p:txBody>
        </p:sp>
      </p:grpSp>
      <p:sp>
        <p:nvSpPr>
          <p:cNvPr id="5" name="Slide Number Placeholder 4">
            <a:extLst>
              <a:ext uri="{FF2B5EF4-FFF2-40B4-BE49-F238E27FC236}">
                <a16:creationId xmlns:a16="http://schemas.microsoft.com/office/drawing/2014/main" id="{F94C7F73-BA8B-CDF1-8AC5-3A9640E85163}"/>
              </a:ext>
            </a:extLst>
          </p:cNvPr>
          <p:cNvSpPr>
            <a:spLocks noGrp="1"/>
          </p:cNvSpPr>
          <p:nvPr>
            <p:ph type="sldNum" sz="quarter" idx="11"/>
          </p:nvPr>
        </p:nvSpPr>
        <p:spPr/>
        <p:txBody>
          <a:bodyPr/>
          <a:lstStyle/>
          <a:p>
            <a:fld id="{1EABE038-A425-4CC0-917A-1DC3ED725B2E}" type="slidenum">
              <a:rPr lang="nl-BE" smtClean="0"/>
              <a:pPr/>
              <a:t>126</a:t>
            </a:fld>
            <a:endParaRPr lang="nl-BE"/>
          </a:p>
        </p:txBody>
      </p:sp>
      <p:pic>
        <p:nvPicPr>
          <p:cNvPr id="10" name="Picture 9">
            <a:extLst>
              <a:ext uri="{FF2B5EF4-FFF2-40B4-BE49-F238E27FC236}">
                <a16:creationId xmlns:a16="http://schemas.microsoft.com/office/drawing/2014/main" id="{90D2E0D4-9801-522B-AF32-3755238C91D9}"/>
              </a:ext>
            </a:extLst>
          </p:cNvPr>
          <p:cNvPicPr>
            <a:picLocks noChangeAspect="1"/>
          </p:cNvPicPr>
          <p:nvPr/>
        </p:nvPicPr>
        <p:blipFill>
          <a:blip r:embed="rId10"/>
          <a:stretch>
            <a:fillRect/>
          </a:stretch>
        </p:blipFill>
        <p:spPr>
          <a:xfrm>
            <a:off x="2358513" y="2164369"/>
            <a:ext cx="6288337" cy="481539"/>
          </a:xfrm>
          <a:prstGeom prst="rect">
            <a:avLst/>
          </a:prstGeom>
        </p:spPr>
      </p:pic>
      <p:grpSp>
        <p:nvGrpSpPr>
          <p:cNvPr id="27" name="Groep 26">
            <a:extLst>
              <a:ext uri="{FF2B5EF4-FFF2-40B4-BE49-F238E27FC236}">
                <a16:creationId xmlns:a16="http://schemas.microsoft.com/office/drawing/2014/main" id="{8628FD38-3BD5-49C5-BB66-78D0C8D9797B}"/>
              </a:ext>
            </a:extLst>
          </p:cNvPr>
          <p:cNvGrpSpPr/>
          <p:nvPr/>
        </p:nvGrpSpPr>
        <p:grpSpPr>
          <a:xfrm>
            <a:off x="7661376" y="3583800"/>
            <a:ext cx="2790907" cy="2515155"/>
            <a:chOff x="4362450" y="1828800"/>
            <a:chExt cx="3467100" cy="3200400"/>
          </a:xfrm>
        </p:grpSpPr>
        <p:pic>
          <p:nvPicPr>
            <p:cNvPr id="24" name="Afbeelding 23">
              <a:extLst>
                <a:ext uri="{FF2B5EF4-FFF2-40B4-BE49-F238E27FC236}">
                  <a16:creationId xmlns:a16="http://schemas.microsoft.com/office/drawing/2014/main" id="{7BA2620C-D383-42B2-A0A0-39C5AB7493BE}"/>
                </a:ext>
              </a:extLst>
            </p:cNvPr>
            <p:cNvPicPr>
              <a:picLocks noChangeAspect="1"/>
            </p:cNvPicPr>
            <p:nvPr/>
          </p:nvPicPr>
          <p:blipFill>
            <a:blip r:embed="rId11"/>
            <a:stretch>
              <a:fillRect/>
            </a:stretch>
          </p:blipFill>
          <p:spPr>
            <a:xfrm>
              <a:off x="4362450" y="1828800"/>
              <a:ext cx="3467100" cy="3200400"/>
            </a:xfrm>
            <a:prstGeom prst="rect">
              <a:avLst/>
            </a:prstGeom>
          </p:spPr>
        </p:pic>
        <p:pic>
          <p:nvPicPr>
            <p:cNvPr id="26" name="Afbeelding 25">
              <a:extLst>
                <a:ext uri="{FF2B5EF4-FFF2-40B4-BE49-F238E27FC236}">
                  <a16:creationId xmlns:a16="http://schemas.microsoft.com/office/drawing/2014/main" id="{6DCA773A-2FF9-4DE9-85FC-0B5CA4EA85C0}"/>
                </a:ext>
              </a:extLst>
            </p:cNvPr>
            <p:cNvPicPr>
              <a:picLocks noChangeAspect="1"/>
            </p:cNvPicPr>
            <p:nvPr/>
          </p:nvPicPr>
          <p:blipFill>
            <a:blip r:embed="rId12"/>
            <a:stretch>
              <a:fillRect/>
            </a:stretch>
          </p:blipFill>
          <p:spPr>
            <a:xfrm>
              <a:off x="4887999" y="2198771"/>
              <a:ext cx="2732002" cy="184812"/>
            </a:xfrm>
            <a:prstGeom prst="rect">
              <a:avLst/>
            </a:prstGeom>
          </p:spPr>
        </p:pic>
      </p:grpSp>
      <p:pic>
        <p:nvPicPr>
          <p:cNvPr id="23" name="Graphic 22" descr="Cursor with solid fill">
            <a:extLst>
              <a:ext uri="{FF2B5EF4-FFF2-40B4-BE49-F238E27FC236}">
                <a16:creationId xmlns:a16="http://schemas.microsoft.com/office/drawing/2014/main" id="{29D444B7-7072-6E1A-0C62-C0CD32690336}"/>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233679" y="3474431"/>
            <a:ext cx="365125" cy="365125"/>
          </a:xfrm>
          <a:prstGeom prst="rect">
            <a:avLst/>
          </a:prstGeom>
        </p:spPr>
      </p:pic>
      <p:pic>
        <p:nvPicPr>
          <p:cNvPr id="38" name="Afbeelding 37">
            <a:extLst>
              <a:ext uri="{FF2B5EF4-FFF2-40B4-BE49-F238E27FC236}">
                <a16:creationId xmlns:a16="http://schemas.microsoft.com/office/drawing/2014/main" id="{9F68486C-7756-A79B-250B-C035DD002D77}"/>
              </a:ext>
            </a:extLst>
          </p:cNvPr>
          <p:cNvPicPr>
            <a:picLocks noChangeAspect="1"/>
          </p:cNvPicPr>
          <p:nvPr/>
        </p:nvPicPr>
        <p:blipFill rotWithShape="1">
          <a:blip r:embed="rId4"/>
          <a:srcRect r="25019" b="-3210"/>
          <a:stretch/>
        </p:blipFill>
        <p:spPr>
          <a:xfrm>
            <a:off x="9734040" y="1028412"/>
            <a:ext cx="1024751" cy="248526"/>
          </a:xfrm>
          <a:prstGeom prst="rect">
            <a:avLst/>
          </a:prstGeom>
        </p:spPr>
      </p:pic>
      <p:sp>
        <p:nvSpPr>
          <p:cNvPr id="39" name="Rectangle 7">
            <a:extLst>
              <a:ext uri="{FF2B5EF4-FFF2-40B4-BE49-F238E27FC236}">
                <a16:creationId xmlns:a16="http://schemas.microsoft.com/office/drawing/2014/main" id="{3DCE6476-BA7D-F731-CDB6-74D5B6B12EED}"/>
              </a:ext>
            </a:extLst>
          </p:cNvPr>
          <p:cNvSpPr/>
          <p:nvPr/>
        </p:nvSpPr>
        <p:spPr>
          <a:xfrm>
            <a:off x="9955247" y="1057232"/>
            <a:ext cx="577356" cy="10316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nl-BE" sz="800" dirty="0">
                <a:solidFill>
                  <a:schemeClr val="tx1"/>
                </a:solidFill>
                <a:latin typeface="+mj-lt"/>
              </a:rPr>
              <a:t>BIEKE T.</a:t>
            </a:r>
          </a:p>
        </p:txBody>
      </p:sp>
      <p:pic>
        <p:nvPicPr>
          <p:cNvPr id="40" name="Graphic 39">
            <a:extLst>
              <a:ext uri="{FF2B5EF4-FFF2-40B4-BE49-F238E27FC236}">
                <a16:creationId xmlns:a16="http://schemas.microsoft.com/office/drawing/2014/main" id="{171AFC8D-8F05-F4A2-41DE-9C49D94BC212}"/>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9391920" y="791158"/>
            <a:ext cx="678571" cy="851540"/>
          </a:xfrm>
          <a:prstGeom prst="rect">
            <a:avLst/>
          </a:prstGeom>
        </p:spPr>
      </p:pic>
      <p:sp>
        <p:nvSpPr>
          <p:cNvPr id="41" name="Rechthoek 40">
            <a:extLst>
              <a:ext uri="{FF2B5EF4-FFF2-40B4-BE49-F238E27FC236}">
                <a16:creationId xmlns:a16="http://schemas.microsoft.com/office/drawing/2014/main" id="{6F6FA421-F177-0C97-3E10-B6AC1922D42A}"/>
              </a:ext>
            </a:extLst>
          </p:cNvPr>
          <p:cNvSpPr/>
          <p:nvPr/>
        </p:nvSpPr>
        <p:spPr>
          <a:xfrm>
            <a:off x="2399688" y="1429965"/>
            <a:ext cx="630827" cy="8515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b="1" dirty="0">
              <a:solidFill>
                <a:schemeClr val="tx1"/>
              </a:solidFill>
              <a:latin typeface="+mj-lt"/>
            </a:endParaRPr>
          </a:p>
        </p:txBody>
      </p:sp>
      <p:pic>
        <p:nvPicPr>
          <p:cNvPr id="42" name="Afbeelding 41">
            <a:extLst>
              <a:ext uri="{FF2B5EF4-FFF2-40B4-BE49-F238E27FC236}">
                <a16:creationId xmlns:a16="http://schemas.microsoft.com/office/drawing/2014/main" id="{3B2B0520-EC04-F42F-E8C7-66DF50504376}"/>
              </a:ext>
            </a:extLst>
          </p:cNvPr>
          <p:cNvPicPr>
            <a:picLocks noChangeAspect="1"/>
          </p:cNvPicPr>
          <p:nvPr/>
        </p:nvPicPr>
        <p:blipFill>
          <a:blip r:embed="rId17" cstate="screen">
            <a:extLst>
              <a:ext uri="{28A0092B-C50C-407E-A947-70E740481C1C}">
                <a14:useLocalDpi xmlns:a14="http://schemas.microsoft.com/office/drawing/2010/main"/>
              </a:ext>
            </a:extLst>
          </a:blip>
          <a:stretch>
            <a:fillRect/>
          </a:stretch>
        </p:blipFill>
        <p:spPr>
          <a:xfrm>
            <a:off x="3030515" y="1572002"/>
            <a:ext cx="2008130" cy="482371"/>
          </a:xfrm>
          <a:prstGeom prst="rect">
            <a:avLst/>
          </a:prstGeom>
        </p:spPr>
      </p:pic>
      <p:sp>
        <p:nvSpPr>
          <p:cNvPr id="43" name="Rectangle 17">
            <a:extLst>
              <a:ext uri="{FF2B5EF4-FFF2-40B4-BE49-F238E27FC236}">
                <a16:creationId xmlns:a16="http://schemas.microsoft.com/office/drawing/2014/main" id="{3BBD3158-59B2-0345-C1A9-D98F290704AF}"/>
              </a:ext>
            </a:extLst>
          </p:cNvPr>
          <p:cNvSpPr/>
          <p:nvPr/>
        </p:nvSpPr>
        <p:spPr>
          <a:xfrm>
            <a:off x="2951014" y="1621211"/>
            <a:ext cx="1716512" cy="1900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nl-BE" dirty="0" err="1">
                <a:solidFill>
                  <a:schemeClr val="tx1"/>
                </a:solidFill>
                <a:latin typeface="+mj-lt"/>
              </a:rPr>
              <a:t>Bieke</a:t>
            </a:r>
            <a:r>
              <a:rPr lang="nl-BE" dirty="0">
                <a:solidFill>
                  <a:schemeClr val="tx1"/>
                </a:solidFill>
                <a:latin typeface="+mj-lt"/>
              </a:rPr>
              <a:t> T.</a:t>
            </a:r>
          </a:p>
        </p:txBody>
      </p:sp>
      <p:pic>
        <p:nvPicPr>
          <p:cNvPr id="44" name="Graphic 43">
            <a:extLst>
              <a:ext uri="{FF2B5EF4-FFF2-40B4-BE49-F238E27FC236}">
                <a16:creationId xmlns:a16="http://schemas.microsoft.com/office/drawing/2014/main" id="{97980BC8-E358-CE2C-204A-8DB1607203C3}"/>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1963207" y="1242070"/>
            <a:ext cx="1154068" cy="1448242"/>
          </a:xfrm>
          <a:prstGeom prst="rect">
            <a:avLst/>
          </a:prstGeom>
        </p:spPr>
      </p:pic>
    </p:spTree>
    <p:extLst>
      <p:ext uri="{BB962C8B-B14F-4D97-AF65-F5344CB8AC3E}">
        <p14:creationId xmlns:p14="http://schemas.microsoft.com/office/powerpoint/2010/main" val="17978808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Titel 36">
            <a:extLst>
              <a:ext uri="{FF2B5EF4-FFF2-40B4-BE49-F238E27FC236}">
                <a16:creationId xmlns:a16="http://schemas.microsoft.com/office/drawing/2014/main" id="{EF68420B-C311-4C80-B815-DF3B8BEE4888}"/>
              </a:ext>
            </a:extLst>
          </p:cNvPr>
          <p:cNvSpPr>
            <a:spLocks noGrp="1"/>
          </p:cNvSpPr>
          <p:nvPr>
            <p:ph type="title" idx="4294967295"/>
          </p:nvPr>
        </p:nvSpPr>
        <p:spPr>
          <a:xfrm>
            <a:off x="838200" y="365849"/>
            <a:ext cx="10515600" cy="703263"/>
          </a:xfrm>
        </p:spPr>
        <p:txBody>
          <a:bodyPr/>
          <a:lstStyle/>
          <a:p>
            <a:r>
              <a:rPr lang="nl-NL" b="0"/>
              <a:t>Case 5a – Vrachtwagenchauffeur Jérôme H.</a:t>
            </a:r>
            <a:endParaRPr lang="nl-BE" b="0"/>
          </a:p>
        </p:txBody>
      </p:sp>
      <p:sp>
        <p:nvSpPr>
          <p:cNvPr id="39" name="Tekstvak 38">
            <a:extLst>
              <a:ext uri="{FF2B5EF4-FFF2-40B4-BE49-F238E27FC236}">
                <a16:creationId xmlns:a16="http://schemas.microsoft.com/office/drawing/2014/main" id="{84D03638-3C25-4FA2-B5B8-DCFAEDAA82F5}"/>
              </a:ext>
            </a:extLst>
          </p:cNvPr>
          <p:cNvSpPr txBox="1"/>
          <p:nvPr/>
        </p:nvSpPr>
        <p:spPr>
          <a:xfrm>
            <a:off x="4314039" y="4254463"/>
            <a:ext cx="7508940" cy="892552"/>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l-NL" sz="2600" b="0" i="0" u="none" strike="noStrike" kern="1200" cap="none" spc="0" normalizeH="0" baseline="0" noProof="0" err="1">
                <a:ln>
                  <a:noFill/>
                </a:ln>
                <a:solidFill>
                  <a:srgbClr val="3C3D3C"/>
                </a:solidFill>
                <a:effectLst/>
                <a:uLnTx/>
                <a:uFillTx/>
                <a:latin typeface="Flanders Art Sans Light"/>
                <a:ea typeface="+mn-ea"/>
                <a:cs typeface="+mn-cs"/>
              </a:rPr>
              <a:t>Jérôme</a:t>
            </a:r>
            <a:r>
              <a:rPr kumimoji="0" lang="nl-NL" sz="2600" b="0" i="0" u="none" strike="noStrike" kern="1200" cap="none" spc="0" normalizeH="0" noProof="0">
                <a:ln>
                  <a:noFill/>
                </a:ln>
                <a:solidFill>
                  <a:srgbClr val="3C3D3C"/>
                </a:solidFill>
                <a:effectLst/>
                <a:uLnTx/>
                <a:uFillTx/>
                <a:latin typeface="Flanders Art Sans Light"/>
                <a:ea typeface="+mn-ea"/>
                <a:cs typeface="+mn-cs"/>
              </a:rPr>
              <a:t> kan via het tabblad </a:t>
            </a:r>
            <a:r>
              <a:rPr kumimoji="0" lang="nl-NL" sz="2600" b="1" i="0" u="none" strike="noStrike" kern="1200" cap="none" spc="0" normalizeH="0" noProof="0">
                <a:ln>
                  <a:noFill/>
                </a:ln>
                <a:solidFill>
                  <a:srgbClr val="3C3D3C"/>
                </a:solidFill>
                <a:effectLst/>
                <a:uLnTx/>
                <a:uFillTx/>
                <a:latin typeface="Flanders Art Sans Light"/>
                <a:ea typeface="+mn-ea"/>
                <a:cs typeface="+mn-cs"/>
              </a:rPr>
              <a:t>Uw gegevens</a:t>
            </a:r>
            <a:r>
              <a:rPr kumimoji="0" lang="nl-NL" sz="2600" b="0" i="0" u="none" strike="noStrike" kern="1200" cap="none" spc="0" normalizeH="0" noProof="0">
                <a:ln>
                  <a:noFill/>
                </a:ln>
                <a:solidFill>
                  <a:srgbClr val="3C3D3C"/>
                </a:solidFill>
                <a:effectLst/>
                <a:uLnTx/>
                <a:uFillTx/>
                <a:latin typeface="Flanders Art Sans Light"/>
                <a:ea typeface="+mn-ea"/>
                <a:cs typeface="+mn-cs"/>
              </a:rPr>
              <a:t> nagaan of en wanneer hij bijscholingen dient te volgen. </a:t>
            </a:r>
            <a:endParaRPr kumimoji="0" lang="nl-BE" sz="2600" b="0" i="0" u="none" strike="noStrike" kern="1200" cap="none" spc="0" normalizeH="0" baseline="0" noProof="0">
              <a:ln>
                <a:noFill/>
              </a:ln>
              <a:solidFill>
                <a:srgbClr val="3C3D3C"/>
              </a:solidFill>
              <a:effectLst/>
              <a:uLnTx/>
              <a:uFillTx/>
              <a:latin typeface="Flanders Art Sans Light"/>
              <a:ea typeface="+mn-ea"/>
              <a:cs typeface="+mn-cs"/>
            </a:endParaRPr>
          </a:p>
        </p:txBody>
      </p:sp>
      <p:sp>
        <p:nvSpPr>
          <p:cNvPr id="4" name="Titel 36">
            <a:extLst>
              <a:ext uri="{FF2B5EF4-FFF2-40B4-BE49-F238E27FC236}">
                <a16:creationId xmlns:a16="http://schemas.microsoft.com/office/drawing/2014/main" id="{85EE60AD-D705-69DF-66D9-58C0EB2A111B}"/>
              </a:ext>
            </a:extLst>
          </p:cNvPr>
          <p:cNvSpPr txBox="1">
            <a:spLocks/>
          </p:cNvSpPr>
          <p:nvPr/>
        </p:nvSpPr>
        <p:spPr>
          <a:xfrm>
            <a:off x="4314039" y="1569968"/>
            <a:ext cx="7093453" cy="1291219"/>
          </a:xfrm>
          <a:prstGeom prst="wedgeRectCallout">
            <a:avLst>
              <a:gd name="adj1" fmla="val -55070"/>
              <a:gd name="adj2" fmla="val -8736"/>
            </a:avLst>
          </a:prstGeom>
          <a:ln w="12700" cap="flat" cmpd="sng" algn="ctr">
            <a:noFill/>
            <a:prstDash val="solid"/>
            <a:miter lim="800000"/>
          </a:ln>
        </p:spPr>
        <p:style>
          <a:lnRef idx="2">
            <a:schemeClr val="accent1">
              <a:shade val="50000"/>
            </a:schemeClr>
          </a:lnRef>
          <a:fillRef idx="1">
            <a:schemeClr val="accent1"/>
          </a:fillRef>
          <a:effectRef idx="0">
            <a:schemeClr val="accent1"/>
          </a:effectRef>
          <a:fontRef idx="minor">
            <a:schemeClr val="lt1"/>
          </a:fontRef>
        </p:style>
        <p:txBody>
          <a:bodyPr vert="horz" lIns="0" tIns="45720" rIns="0" bIns="45720" rtlCol="0" anchor="ctr">
            <a:normAutofit/>
          </a:bodyPr>
          <a:lstStyle>
            <a:lvl1pPr algn="l" defTabSz="914400" rtl="0" eaLnBrk="1" latinLnBrk="0" hangingPunct="1">
              <a:lnSpc>
                <a:spcPct val="90000"/>
              </a:lnSpc>
              <a:spcBef>
                <a:spcPct val="0"/>
              </a:spcBef>
              <a:buNone/>
              <a:defRPr sz="3600" b="1" u="none" kern="1200" baseline="0">
                <a:solidFill>
                  <a:schemeClr val="lt1"/>
                </a:solidFill>
                <a:uFill>
                  <a:solidFill>
                    <a:schemeClr val="accent1"/>
                  </a:solidFill>
                </a:u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215900"/>
            <a:r>
              <a:rPr lang="en-US" sz="2600">
                <a:solidFill>
                  <a:schemeClr val="tx1"/>
                </a:solidFill>
              </a:rPr>
              <a:t>Jérôme </a:t>
            </a:r>
            <a:r>
              <a:rPr lang="en-US" sz="2600" err="1">
                <a:solidFill>
                  <a:schemeClr val="tx1"/>
                </a:solidFill>
              </a:rPr>
              <a:t>wil</a:t>
            </a:r>
            <a:r>
              <a:rPr lang="en-US" sz="2600">
                <a:solidFill>
                  <a:schemeClr val="tx1"/>
                </a:solidFill>
              </a:rPr>
              <a:t> </a:t>
            </a:r>
            <a:r>
              <a:rPr lang="en-US" sz="2600" err="1">
                <a:solidFill>
                  <a:schemeClr val="tx1"/>
                </a:solidFill>
              </a:rPr>
              <a:t>kunnen</a:t>
            </a:r>
            <a:r>
              <a:rPr lang="en-US" sz="2600">
                <a:solidFill>
                  <a:schemeClr val="tx1"/>
                </a:solidFill>
              </a:rPr>
              <a:t> </a:t>
            </a:r>
            <a:r>
              <a:rPr lang="en-US" sz="2600" err="1">
                <a:solidFill>
                  <a:schemeClr val="tx1"/>
                </a:solidFill>
              </a:rPr>
              <a:t>nagaan</a:t>
            </a:r>
            <a:r>
              <a:rPr lang="en-US" sz="2600">
                <a:solidFill>
                  <a:schemeClr val="tx1"/>
                </a:solidFill>
              </a:rPr>
              <a:t> </a:t>
            </a:r>
            <a:r>
              <a:rPr lang="en-US" sz="2600" err="1">
                <a:solidFill>
                  <a:schemeClr val="tx1"/>
                </a:solidFill>
              </a:rPr>
              <a:t>hoeveel</a:t>
            </a:r>
            <a:r>
              <a:rPr lang="en-US" sz="2600">
                <a:solidFill>
                  <a:schemeClr val="tx1"/>
                </a:solidFill>
              </a:rPr>
              <a:t> </a:t>
            </a:r>
            <a:r>
              <a:rPr lang="en-US" sz="2600" err="1">
                <a:solidFill>
                  <a:schemeClr val="tx1"/>
                </a:solidFill>
              </a:rPr>
              <a:t>bijscholing</a:t>
            </a:r>
            <a:r>
              <a:rPr lang="en-US" sz="2600">
                <a:solidFill>
                  <a:schemeClr val="tx1"/>
                </a:solidFill>
              </a:rPr>
              <a:t> </a:t>
            </a:r>
            <a:r>
              <a:rPr lang="en-US" sz="2600" err="1">
                <a:solidFill>
                  <a:schemeClr val="tx1"/>
                </a:solidFill>
              </a:rPr>
              <a:t>hij</a:t>
            </a:r>
            <a:r>
              <a:rPr lang="en-US" sz="2600">
                <a:solidFill>
                  <a:schemeClr val="tx1"/>
                </a:solidFill>
              </a:rPr>
              <a:t> </a:t>
            </a:r>
            <a:r>
              <a:rPr lang="en-US" sz="2600" err="1">
                <a:solidFill>
                  <a:schemeClr val="tx1"/>
                </a:solidFill>
              </a:rPr>
              <a:t>dit</a:t>
            </a:r>
            <a:r>
              <a:rPr lang="en-US" sz="2600">
                <a:solidFill>
                  <a:schemeClr val="tx1"/>
                </a:solidFill>
              </a:rPr>
              <a:t> </a:t>
            </a:r>
            <a:r>
              <a:rPr lang="en-US" sz="2600" err="1">
                <a:solidFill>
                  <a:schemeClr val="tx1"/>
                </a:solidFill>
              </a:rPr>
              <a:t>jaar</a:t>
            </a:r>
            <a:r>
              <a:rPr lang="en-US" sz="2600">
                <a:solidFill>
                  <a:schemeClr val="tx1"/>
                </a:solidFill>
              </a:rPr>
              <a:t> </a:t>
            </a:r>
            <a:r>
              <a:rPr lang="en-US" sz="2600" err="1">
                <a:solidFill>
                  <a:schemeClr val="tx1"/>
                </a:solidFill>
              </a:rPr>
              <a:t>nog</a:t>
            </a:r>
            <a:r>
              <a:rPr lang="en-US" sz="2600">
                <a:solidFill>
                  <a:schemeClr val="tx1"/>
                </a:solidFill>
              </a:rPr>
              <a:t> </a:t>
            </a:r>
            <a:r>
              <a:rPr lang="en-US" sz="2600" err="1">
                <a:solidFill>
                  <a:schemeClr val="tx1"/>
                </a:solidFill>
              </a:rPr>
              <a:t>moet</a:t>
            </a:r>
            <a:r>
              <a:rPr lang="en-US" sz="2600">
                <a:solidFill>
                  <a:schemeClr val="tx1"/>
                </a:solidFill>
              </a:rPr>
              <a:t> </a:t>
            </a:r>
            <a:r>
              <a:rPr lang="en-US" sz="2600" err="1">
                <a:solidFill>
                  <a:schemeClr val="tx1"/>
                </a:solidFill>
              </a:rPr>
              <a:t>volgen</a:t>
            </a:r>
            <a:r>
              <a:rPr lang="en-US" sz="2600">
                <a:solidFill>
                  <a:schemeClr val="tx1"/>
                </a:solidFill>
              </a:rPr>
              <a:t>.</a:t>
            </a:r>
            <a:endParaRPr lang="en-BE" sz="2600">
              <a:solidFill>
                <a:schemeClr val="tx1"/>
              </a:solidFill>
              <a:uFill>
                <a:solidFill>
                  <a:srgbClr val="FFEB00"/>
                </a:solidFill>
              </a:uFill>
            </a:endParaRPr>
          </a:p>
        </p:txBody>
      </p:sp>
      <p:sp>
        <p:nvSpPr>
          <p:cNvPr id="2" name="Google Shape;2737;p72">
            <a:extLst>
              <a:ext uri="{FF2B5EF4-FFF2-40B4-BE49-F238E27FC236}">
                <a16:creationId xmlns:a16="http://schemas.microsoft.com/office/drawing/2014/main" id="{36C50291-F17F-5158-2B7B-C50CD5356E35}"/>
              </a:ext>
            </a:extLst>
          </p:cNvPr>
          <p:cNvSpPr/>
          <p:nvPr/>
        </p:nvSpPr>
        <p:spPr>
          <a:xfrm rot="5400000">
            <a:off x="7701328" y="2887014"/>
            <a:ext cx="343018" cy="467910"/>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2B979D"/>
          </a:solidFill>
          <a:ln w="19050" cap="flat" cmpd="sng">
            <a:solidFill>
              <a:srgbClr val="2B979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2737;p72">
            <a:extLst>
              <a:ext uri="{FF2B5EF4-FFF2-40B4-BE49-F238E27FC236}">
                <a16:creationId xmlns:a16="http://schemas.microsoft.com/office/drawing/2014/main" id="{435EE2C4-F902-2035-FB3F-44B59B08FA90}"/>
              </a:ext>
            </a:extLst>
          </p:cNvPr>
          <p:cNvSpPr/>
          <p:nvPr/>
        </p:nvSpPr>
        <p:spPr>
          <a:xfrm rot="5400000">
            <a:off x="7701328" y="3298861"/>
            <a:ext cx="343018" cy="467910"/>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2B979D"/>
          </a:solidFill>
          <a:ln w="19050" cap="flat" cmpd="sng">
            <a:solidFill>
              <a:srgbClr val="2B979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Rechthoek 3">
            <a:extLst>
              <a:ext uri="{FF2B5EF4-FFF2-40B4-BE49-F238E27FC236}">
                <a16:creationId xmlns:a16="http://schemas.microsoft.com/office/drawing/2014/main" id="{D82077F0-69AE-C9EA-24A4-5DC690857C27}"/>
              </a:ext>
            </a:extLst>
          </p:cNvPr>
          <p:cNvSpPr/>
          <p:nvPr/>
        </p:nvSpPr>
        <p:spPr>
          <a:xfrm>
            <a:off x="838200" y="1304925"/>
            <a:ext cx="3143249" cy="480527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72800" tIns="561600" rIns="216000" bIns="172800" rtlCol="0" anchor="t"/>
          <a:lstStyle/>
          <a:p>
            <a:pPr marL="0" marR="0" lvl="0" indent="0" algn="ctr" defTabSz="1463040" rtl="0" eaLnBrk="1" fontAlgn="auto" latinLnBrk="0" hangingPunct="1">
              <a:lnSpc>
                <a:spcPct val="100000"/>
              </a:lnSpc>
              <a:spcBef>
                <a:spcPts val="0"/>
              </a:spcBef>
              <a:spcAft>
                <a:spcPts val="0"/>
              </a:spcAft>
              <a:buClrTx/>
              <a:buSzTx/>
              <a:buFontTx/>
              <a:buNone/>
              <a:tabLst/>
              <a:defRPr/>
            </a:pPr>
            <a:endParaRPr kumimoji="0" lang="nl-NL" sz="1920" b="0" i="0" u="none" strike="noStrike" kern="1200" cap="none" spc="0" normalizeH="0" baseline="0" noProof="0">
              <a:ln>
                <a:noFill/>
              </a:ln>
              <a:solidFill>
                <a:srgbClr val="3C3D3C"/>
              </a:solidFill>
              <a:effectLst/>
              <a:uLnTx/>
              <a:uFill>
                <a:solidFill>
                  <a:srgbClr val="FFE819"/>
                </a:solidFill>
              </a:uFill>
              <a:latin typeface="Flanders Art Sans"/>
              <a:ea typeface="+mn-ea"/>
              <a:cs typeface="+mn-cs"/>
            </a:endParaRPr>
          </a:p>
        </p:txBody>
      </p:sp>
      <p:sp>
        <p:nvSpPr>
          <p:cNvPr id="8" name="Google Shape;2737;p72">
            <a:extLst>
              <a:ext uri="{FF2B5EF4-FFF2-40B4-BE49-F238E27FC236}">
                <a16:creationId xmlns:a16="http://schemas.microsoft.com/office/drawing/2014/main" id="{0AE611EF-8A0F-F6FE-4C31-A189DF8278FB}"/>
              </a:ext>
            </a:extLst>
          </p:cNvPr>
          <p:cNvSpPr/>
          <p:nvPr/>
        </p:nvSpPr>
        <p:spPr>
          <a:xfrm rot="5400000">
            <a:off x="7701328" y="3725387"/>
            <a:ext cx="343018" cy="467910"/>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2B979D"/>
          </a:solidFill>
          <a:ln w="19050" cap="flat" cmpd="sng">
            <a:solidFill>
              <a:srgbClr val="2B979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Rectangle 74">
            <a:extLst>
              <a:ext uri="{FF2B5EF4-FFF2-40B4-BE49-F238E27FC236}">
                <a16:creationId xmlns:a16="http://schemas.microsoft.com/office/drawing/2014/main" id="{86CB804A-DAD3-31C4-9A78-0BEEB8D9BF7E}"/>
              </a:ext>
            </a:extLst>
          </p:cNvPr>
          <p:cNvSpPr/>
          <p:nvPr/>
        </p:nvSpPr>
        <p:spPr>
          <a:xfrm>
            <a:off x="1790700" y="1569968"/>
            <a:ext cx="1209675" cy="906532"/>
          </a:xfrm>
          <a:prstGeom prst="rect">
            <a:avLst/>
          </a:prstGeom>
          <a:solidFill>
            <a:srgbClr val="F6F5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b="1">
              <a:solidFill>
                <a:schemeClr val="tx1"/>
              </a:solidFill>
              <a:latin typeface="+mj-lt"/>
            </a:endParaRPr>
          </a:p>
        </p:txBody>
      </p:sp>
      <p:sp>
        <p:nvSpPr>
          <p:cNvPr id="78" name="Text Placeholder 16">
            <a:extLst>
              <a:ext uri="{FF2B5EF4-FFF2-40B4-BE49-F238E27FC236}">
                <a16:creationId xmlns:a16="http://schemas.microsoft.com/office/drawing/2014/main" id="{D25B714E-DE09-6A74-6D07-D84AF835C9D8}"/>
              </a:ext>
            </a:extLst>
          </p:cNvPr>
          <p:cNvSpPr txBox="1">
            <a:spLocks/>
          </p:cNvSpPr>
          <p:nvPr/>
        </p:nvSpPr>
        <p:spPr>
          <a:xfrm>
            <a:off x="1137797" y="1906534"/>
            <a:ext cx="2591180" cy="933881"/>
          </a:xfrm>
          <a:prstGeom prst="rect">
            <a:avLst/>
          </a:prstGeom>
        </p:spPr>
        <p:txBody>
          <a:bodyPr anchor="b">
            <a:noAutofit/>
          </a:bodyPr>
          <a:lstStyle>
            <a:lvl1pPr marL="0" indent="0" algn="ctr" defTabSz="1097280" rtl="0" eaLnBrk="1" latinLnBrk="0" hangingPunct="1">
              <a:lnSpc>
                <a:spcPct val="90000"/>
              </a:lnSpc>
              <a:spcBef>
                <a:spcPts val="1200"/>
              </a:spcBef>
              <a:spcAft>
                <a:spcPts val="0"/>
              </a:spcAft>
              <a:buFont typeface="Arial" panose="020B0604020202020204" pitchFamily="34" charset="0"/>
              <a:buNone/>
              <a:defRPr lang="en-US" sz="2880" b="1" u="none" kern="1200" baseline="0" dirty="0" smtClean="0">
                <a:solidFill>
                  <a:schemeClr val="tx2"/>
                </a:solidFill>
                <a:uFill>
                  <a:solidFill>
                    <a:srgbClr val="FFE819"/>
                  </a:solidFill>
                </a:uFill>
                <a:latin typeface="+mj-lt"/>
                <a:ea typeface="+mn-ea"/>
                <a:cs typeface="+mn-cs"/>
              </a:defRPr>
            </a:lvl1pPr>
            <a:lvl2pPr marL="432000" indent="-274320" algn="l" defTabSz="1097280" rtl="0" eaLnBrk="1" latinLnBrk="0" hangingPunct="1">
              <a:lnSpc>
                <a:spcPct val="90000"/>
              </a:lnSpc>
              <a:spcBef>
                <a:spcPts val="600"/>
              </a:spcBef>
              <a:buClr>
                <a:schemeClr val="tx1"/>
              </a:buClr>
              <a:buSzPct val="100000"/>
              <a:buFont typeface="Wingdings" panose="05000000000000000000" pitchFamily="2" charset="2"/>
              <a:buChar char="§"/>
              <a:defRPr sz="2400" u="none" kern="1200" baseline="0">
                <a:solidFill>
                  <a:schemeClr val="tx1"/>
                </a:solidFill>
                <a:uFill>
                  <a:solidFill>
                    <a:schemeClr val="accent1"/>
                  </a:solidFill>
                </a:uFill>
                <a:latin typeface="+mn-lt"/>
                <a:ea typeface="+mn-ea"/>
                <a:cs typeface="+mn-cs"/>
              </a:defRPr>
            </a:lvl2pPr>
            <a:lvl3pPr marL="777600" indent="-274320" algn="l" defTabSz="1097280" rtl="0" eaLnBrk="1" latinLnBrk="0" hangingPunct="1">
              <a:lnSpc>
                <a:spcPct val="90000"/>
              </a:lnSpc>
              <a:spcBef>
                <a:spcPts val="600"/>
              </a:spcBef>
              <a:buClr>
                <a:schemeClr val="tx2"/>
              </a:buClr>
              <a:buSzPct val="100000"/>
              <a:buFont typeface="Wingdings" panose="05000000000000000000" pitchFamily="2" charset="2"/>
              <a:buChar char="§"/>
              <a:defRPr sz="2160" b="0" u="none" kern="1200" baseline="0">
                <a:solidFill>
                  <a:schemeClr val="tx1"/>
                </a:solidFill>
                <a:uFill>
                  <a:solidFill>
                    <a:schemeClr val="accent3"/>
                  </a:solidFill>
                </a:uFill>
                <a:latin typeface="+mn-lt"/>
                <a:ea typeface="+mn-ea"/>
                <a:cs typeface="+mn-cs"/>
              </a:defRPr>
            </a:lvl3pPr>
            <a:lvl4pPr marL="1123200" indent="-274320" algn="l" defTabSz="1097280" rtl="0" eaLnBrk="1" latinLnBrk="0" hangingPunct="1">
              <a:lnSpc>
                <a:spcPct val="90000"/>
              </a:lnSpc>
              <a:spcBef>
                <a:spcPts val="600"/>
              </a:spcBef>
              <a:buClr>
                <a:schemeClr val="tx2"/>
              </a:buClr>
              <a:buSzPct val="100000"/>
              <a:buFont typeface="Wingdings" panose="05000000000000000000" pitchFamily="2" charset="2"/>
              <a:buChar char="§"/>
              <a:defRPr sz="1920" u="none" kern="1200" baseline="0">
                <a:solidFill>
                  <a:schemeClr val="tx1"/>
                </a:solidFill>
                <a:uFill>
                  <a:solidFill>
                    <a:schemeClr val="accent3"/>
                  </a:solidFill>
                </a:uFill>
                <a:latin typeface="+mn-lt"/>
                <a:ea typeface="+mn-ea"/>
                <a:cs typeface="+mn-cs"/>
              </a:defRPr>
            </a:lvl4pPr>
            <a:lvl5pPr marL="1468800" indent="-274320" algn="l" defTabSz="1097280" rtl="0" eaLnBrk="1" latinLnBrk="0" hangingPunct="1">
              <a:lnSpc>
                <a:spcPct val="90000"/>
              </a:lnSpc>
              <a:spcBef>
                <a:spcPts val="600"/>
              </a:spcBef>
              <a:buClr>
                <a:schemeClr val="accent2"/>
              </a:buClr>
              <a:buSzPct val="100000"/>
              <a:buFont typeface="Wingdings" panose="05000000000000000000" pitchFamily="2" charset="2"/>
              <a:buChar char="§"/>
              <a:defRPr sz="1680" b="0" u="none" kern="1200" baseline="0">
                <a:solidFill>
                  <a:schemeClr val="tx1"/>
                </a:solidFill>
                <a:uFill>
                  <a:solidFill>
                    <a:schemeClr val="accent3"/>
                  </a:solidFill>
                </a:uFill>
                <a:latin typeface="+mn-lt"/>
                <a:ea typeface="+mn-ea"/>
                <a:cs typeface="+mn-cs"/>
              </a:defRPr>
            </a:lvl5pPr>
            <a:lvl6pPr marL="301752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6pPr>
            <a:lvl7pPr marL="356616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7pPr>
            <a:lvl8pPr marL="411480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8pPr>
            <a:lvl9pPr marL="466344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9pPr>
          </a:lstStyle>
          <a:p>
            <a:r>
              <a:rPr lang="en-US" sz="2400"/>
              <a:t>Jérôme H.</a:t>
            </a:r>
            <a:endParaRPr lang="nl-BE" sz="2400"/>
          </a:p>
        </p:txBody>
      </p:sp>
      <p:sp>
        <p:nvSpPr>
          <p:cNvPr id="79" name="Rectangle 78">
            <a:extLst>
              <a:ext uri="{FF2B5EF4-FFF2-40B4-BE49-F238E27FC236}">
                <a16:creationId xmlns:a16="http://schemas.microsoft.com/office/drawing/2014/main" id="{906A1017-147E-23DB-4FAC-4217D8C06409}"/>
              </a:ext>
            </a:extLst>
          </p:cNvPr>
          <p:cNvSpPr/>
          <p:nvPr/>
        </p:nvSpPr>
        <p:spPr>
          <a:xfrm>
            <a:off x="2256247" y="2833728"/>
            <a:ext cx="307154" cy="5491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463040" rtl="0" eaLnBrk="1" fontAlgn="auto" latinLnBrk="0" hangingPunct="1">
              <a:lnSpc>
                <a:spcPct val="100000"/>
              </a:lnSpc>
              <a:spcBef>
                <a:spcPts val="0"/>
              </a:spcBef>
              <a:spcAft>
                <a:spcPts val="0"/>
              </a:spcAft>
              <a:buClrTx/>
              <a:buSzTx/>
              <a:buFontTx/>
              <a:buNone/>
              <a:tabLst/>
              <a:defRPr/>
            </a:pPr>
            <a:endParaRPr kumimoji="0" lang="nl-BE" sz="3456" b="0" i="0" u="none" strike="noStrike" kern="1200" cap="none" spc="0" normalizeH="0" baseline="0" noProof="0">
              <a:ln>
                <a:noFill/>
              </a:ln>
              <a:solidFill>
                <a:prstClr val="white"/>
              </a:solidFill>
              <a:effectLst/>
              <a:uLnTx/>
              <a:uFillTx/>
              <a:latin typeface="Flanders Art Sans"/>
              <a:ea typeface="+mn-ea"/>
              <a:cs typeface="+mn-cs"/>
            </a:endParaRPr>
          </a:p>
        </p:txBody>
      </p:sp>
      <p:sp>
        <p:nvSpPr>
          <p:cNvPr id="80" name="Text Placeholder 20">
            <a:extLst>
              <a:ext uri="{FF2B5EF4-FFF2-40B4-BE49-F238E27FC236}">
                <a16:creationId xmlns:a16="http://schemas.microsoft.com/office/drawing/2014/main" id="{9A125F9C-5443-F22F-C706-97E9E0F50189}"/>
              </a:ext>
            </a:extLst>
          </p:cNvPr>
          <p:cNvSpPr txBox="1">
            <a:spLocks/>
          </p:cNvSpPr>
          <p:nvPr/>
        </p:nvSpPr>
        <p:spPr>
          <a:xfrm>
            <a:off x="909637" y="3279268"/>
            <a:ext cx="3000374" cy="3188160"/>
          </a:xfrm>
          <a:prstGeom prst="rect">
            <a:avLst/>
          </a:prstGeom>
        </p:spPr>
        <p:txBody>
          <a:bodyPr/>
          <a:lstStyle>
            <a:lvl1pPr marL="276480" indent="-276480" algn="l" defTabSz="1097280" rtl="0" eaLnBrk="1" latinLnBrk="0" hangingPunct="1">
              <a:lnSpc>
                <a:spcPct val="90000"/>
              </a:lnSpc>
              <a:spcBef>
                <a:spcPts val="1200"/>
              </a:spcBef>
              <a:spcAft>
                <a:spcPts val="0"/>
              </a:spcAft>
              <a:buFont typeface="Wingdings" panose="05000000000000000000" pitchFamily="2" charset="2"/>
              <a:buChar char="§"/>
              <a:defRPr sz="2400" u="none" kern="1200" baseline="0">
                <a:solidFill>
                  <a:schemeClr val="tx1"/>
                </a:solidFill>
                <a:uFill>
                  <a:solidFill>
                    <a:schemeClr val="accent1"/>
                  </a:solidFill>
                </a:uFill>
                <a:latin typeface="+mn-lt"/>
                <a:ea typeface="+mn-ea"/>
                <a:cs typeface="+mn-cs"/>
              </a:defRPr>
            </a:lvl1pPr>
            <a:lvl2pPr marL="552960" indent="-274320" algn="l" defTabSz="1097280" rtl="0" eaLnBrk="1" latinLnBrk="0" hangingPunct="1">
              <a:lnSpc>
                <a:spcPct val="90000"/>
              </a:lnSpc>
              <a:spcBef>
                <a:spcPts val="600"/>
              </a:spcBef>
              <a:buClr>
                <a:schemeClr val="tx1"/>
              </a:buClr>
              <a:buSzPct val="100000"/>
              <a:buFont typeface="Wingdings" panose="05000000000000000000" pitchFamily="2" charset="2"/>
              <a:buChar char="§"/>
              <a:defRPr sz="2400" u="none" kern="1200" baseline="0">
                <a:solidFill>
                  <a:schemeClr val="tx1"/>
                </a:solidFill>
                <a:uFill>
                  <a:solidFill>
                    <a:schemeClr val="accent1"/>
                  </a:solidFill>
                </a:uFill>
                <a:latin typeface="+mn-lt"/>
                <a:ea typeface="+mn-ea"/>
                <a:cs typeface="+mn-cs"/>
              </a:defRPr>
            </a:lvl2pPr>
            <a:lvl3pPr marL="829440" indent="-274320" algn="l" defTabSz="1097280" rtl="0" eaLnBrk="1" latinLnBrk="0" hangingPunct="1">
              <a:lnSpc>
                <a:spcPct val="90000"/>
              </a:lnSpc>
              <a:spcBef>
                <a:spcPts val="600"/>
              </a:spcBef>
              <a:buClr>
                <a:schemeClr val="tx2"/>
              </a:buClr>
              <a:buSzPct val="100000"/>
              <a:buFont typeface="Wingdings" panose="05000000000000000000" pitchFamily="2" charset="2"/>
              <a:buChar char="§"/>
              <a:defRPr sz="2160" b="0" u="none" kern="1200" baseline="0">
                <a:solidFill>
                  <a:schemeClr val="tx1"/>
                </a:solidFill>
                <a:uFill>
                  <a:solidFill>
                    <a:schemeClr val="accent3"/>
                  </a:solidFill>
                </a:uFill>
                <a:latin typeface="+mn-lt"/>
                <a:ea typeface="+mn-ea"/>
                <a:cs typeface="+mn-cs"/>
              </a:defRPr>
            </a:lvl3pPr>
            <a:lvl4pPr marL="1105920" indent="-274320" algn="l" defTabSz="1097280" rtl="0" eaLnBrk="1" latinLnBrk="0" hangingPunct="1">
              <a:lnSpc>
                <a:spcPct val="90000"/>
              </a:lnSpc>
              <a:spcBef>
                <a:spcPts val="600"/>
              </a:spcBef>
              <a:buClr>
                <a:schemeClr val="tx2"/>
              </a:buClr>
              <a:buSzPct val="100000"/>
              <a:buFont typeface="Wingdings" panose="05000000000000000000" pitchFamily="2" charset="2"/>
              <a:buChar char="§"/>
              <a:defRPr sz="1920" u="none" kern="1200" baseline="0">
                <a:solidFill>
                  <a:schemeClr val="tx1"/>
                </a:solidFill>
                <a:uFill>
                  <a:solidFill>
                    <a:schemeClr val="accent3"/>
                  </a:solidFill>
                </a:uFill>
                <a:latin typeface="+mn-lt"/>
                <a:ea typeface="+mn-ea"/>
                <a:cs typeface="+mn-cs"/>
              </a:defRPr>
            </a:lvl4pPr>
            <a:lvl5pPr marL="1382400" indent="-274320" algn="l" defTabSz="1097280" rtl="0" eaLnBrk="1" latinLnBrk="0" hangingPunct="1">
              <a:lnSpc>
                <a:spcPct val="90000"/>
              </a:lnSpc>
              <a:spcBef>
                <a:spcPts val="600"/>
              </a:spcBef>
              <a:buClr>
                <a:schemeClr val="accent2"/>
              </a:buClr>
              <a:buSzPct val="100000"/>
              <a:buFont typeface="Wingdings" panose="05000000000000000000" pitchFamily="2" charset="2"/>
              <a:buChar char="§"/>
              <a:defRPr sz="1680" b="0" u="none" kern="1200" baseline="0">
                <a:solidFill>
                  <a:schemeClr val="tx1"/>
                </a:solidFill>
                <a:uFill>
                  <a:solidFill>
                    <a:schemeClr val="accent3"/>
                  </a:solidFill>
                </a:uFill>
                <a:latin typeface="+mn-lt"/>
                <a:ea typeface="+mn-ea"/>
                <a:cs typeface="+mn-cs"/>
              </a:defRPr>
            </a:lvl5pPr>
            <a:lvl6pPr marL="301752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6pPr>
            <a:lvl7pPr marL="356616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7pPr>
            <a:lvl8pPr marL="411480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8pPr>
            <a:lvl9pPr marL="466344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9pPr>
          </a:lstStyle>
          <a:p>
            <a:r>
              <a:rPr lang="nl-BE" sz="2000"/>
              <a:t>27  jaar</a:t>
            </a:r>
          </a:p>
          <a:p>
            <a:r>
              <a:rPr lang="nl-BE" sz="2000"/>
              <a:t>Vrachtwagenchauffeur</a:t>
            </a:r>
          </a:p>
          <a:p>
            <a:r>
              <a:rPr lang="nl-BE" sz="2000"/>
              <a:t>Rijbewijs C</a:t>
            </a:r>
          </a:p>
          <a:p>
            <a:r>
              <a:rPr lang="nl-BE" sz="2000"/>
              <a:t>Moet jaarlijks 35u nascholing volgen</a:t>
            </a:r>
          </a:p>
        </p:txBody>
      </p:sp>
      <p:sp>
        <p:nvSpPr>
          <p:cNvPr id="3" name="Slide Number Placeholder 2">
            <a:extLst>
              <a:ext uri="{FF2B5EF4-FFF2-40B4-BE49-F238E27FC236}">
                <a16:creationId xmlns:a16="http://schemas.microsoft.com/office/drawing/2014/main" id="{A3A0B72C-88E5-03E2-2199-BB0A77096151}"/>
              </a:ext>
            </a:extLst>
          </p:cNvPr>
          <p:cNvSpPr>
            <a:spLocks noGrp="1"/>
          </p:cNvSpPr>
          <p:nvPr>
            <p:ph type="sldNum" sz="quarter" idx="11"/>
          </p:nvPr>
        </p:nvSpPr>
        <p:spPr/>
        <p:txBody>
          <a:bodyPr/>
          <a:lstStyle/>
          <a:p>
            <a:fld id="{1EABE038-A425-4CC0-917A-1DC3ED725B2E}" type="slidenum">
              <a:rPr lang="nl-BE" smtClean="0"/>
              <a:pPr/>
              <a:t>127</a:t>
            </a:fld>
            <a:endParaRPr lang="nl-BE"/>
          </a:p>
        </p:txBody>
      </p:sp>
      <p:pic>
        <p:nvPicPr>
          <p:cNvPr id="6" name="Graphic 5">
            <a:extLst>
              <a:ext uri="{FF2B5EF4-FFF2-40B4-BE49-F238E27FC236}">
                <a16:creationId xmlns:a16="http://schemas.microsoft.com/office/drawing/2014/main" id="{4304FCFE-35ED-EB19-56F7-7282CD28DEE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546860" y="1070734"/>
            <a:ext cx="1457325" cy="1905000"/>
          </a:xfrm>
          <a:prstGeom prst="rect">
            <a:avLst/>
          </a:prstGeom>
        </p:spPr>
      </p:pic>
    </p:spTree>
    <p:extLst>
      <p:ext uri="{BB962C8B-B14F-4D97-AF65-F5344CB8AC3E}">
        <p14:creationId xmlns:p14="http://schemas.microsoft.com/office/powerpoint/2010/main" val="9652724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el 36">
            <a:extLst>
              <a:ext uri="{FF2B5EF4-FFF2-40B4-BE49-F238E27FC236}">
                <a16:creationId xmlns:a16="http://schemas.microsoft.com/office/drawing/2014/main" id="{DAAF2A61-8C3C-4D39-A08A-C4D580DB5929}"/>
              </a:ext>
            </a:extLst>
          </p:cNvPr>
          <p:cNvSpPr>
            <a:spLocks noGrp="1"/>
          </p:cNvSpPr>
          <p:nvPr>
            <p:ph type="title" idx="4294967295"/>
          </p:nvPr>
        </p:nvSpPr>
        <p:spPr>
          <a:xfrm>
            <a:off x="412956" y="296610"/>
            <a:ext cx="10515600" cy="703263"/>
          </a:xfrm>
        </p:spPr>
        <p:txBody>
          <a:bodyPr/>
          <a:lstStyle/>
          <a:p>
            <a:r>
              <a:rPr lang="nl-NL" b="0"/>
              <a:t>Case 5a – Vrachtwagenchauffeur Jérôme H.</a:t>
            </a:r>
            <a:endParaRPr lang="nl-BE" b="0"/>
          </a:p>
        </p:txBody>
      </p:sp>
      <p:pic>
        <p:nvPicPr>
          <p:cNvPr id="7" name="Afbeelding 6">
            <a:extLst>
              <a:ext uri="{FF2B5EF4-FFF2-40B4-BE49-F238E27FC236}">
                <a16:creationId xmlns:a16="http://schemas.microsoft.com/office/drawing/2014/main" id="{4C6E1DAF-80B1-40C6-A1C9-EC866D3CEC5F}"/>
              </a:ext>
            </a:extLst>
          </p:cNvPr>
          <p:cNvPicPr>
            <a:picLocks noChangeAspect="1"/>
          </p:cNvPicPr>
          <p:nvPr/>
        </p:nvPicPr>
        <p:blipFill rotWithShape="1">
          <a:blip r:embed="rId3"/>
          <a:srcRect b="45499"/>
          <a:stretch/>
        </p:blipFill>
        <p:spPr>
          <a:xfrm>
            <a:off x="412956" y="1006058"/>
            <a:ext cx="11591506" cy="3108742"/>
          </a:xfrm>
          <a:prstGeom prst="rect">
            <a:avLst/>
          </a:prstGeom>
        </p:spPr>
      </p:pic>
      <p:pic>
        <p:nvPicPr>
          <p:cNvPr id="3" name="Afbeelding 2">
            <a:extLst>
              <a:ext uri="{FF2B5EF4-FFF2-40B4-BE49-F238E27FC236}">
                <a16:creationId xmlns:a16="http://schemas.microsoft.com/office/drawing/2014/main" id="{63DBF157-D519-4E53-89DF-B741567C5D7B}"/>
              </a:ext>
            </a:extLst>
          </p:cNvPr>
          <p:cNvPicPr>
            <a:picLocks noChangeAspect="1"/>
          </p:cNvPicPr>
          <p:nvPr/>
        </p:nvPicPr>
        <p:blipFill>
          <a:blip r:embed="rId4"/>
          <a:stretch>
            <a:fillRect/>
          </a:stretch>
        </p:blipFill>
        <p:spPr>
          <a:xfrm>
            <a:off x="3919537" y="1550997"/>
            <a:ext cx="1304925" cy="285750"/>
          </a:xfrm>
          <a:prstGeom prst="rect">
            <a:avLst/>
          </a:prstGeom>
        </p:spPr>
      </p:pic>
      <p:sp>
        <p:nvSpPr>
          <p:cNvPr id="2" name="Rectangle 1">
            <a:extLst>
              <a:ext uri="{FF2B5EF4-FFF2-40B4-BE49-F238E27FC236}">
                <a16:creationId xmlns:a16="http://schemas.microsoft.com/office/drawing/2014/main" id="{B665172B-A190-B780-B360-BD5872C12118}"/>
              </a:ext>
            </a:extLst>
          </p:cNvPr>
          <p:cNvSpPr/>
          <p:nvPr/>
        </p:nvSpPr>
        <p:spPr>
          <a:xfrm>
            <a:off x="2419350" y="1550997"/>
            <a:ext cx="609600" cy="601653"/>
          </a:xfrm>
          <a:prstGeom prst="rect">
            <a:avLst/>
          </a:prstGeom>
          <a:solidFill>
            <a:srgbClr val="FFE6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6" name="Rectangle 5">
            <a:extLst>
              <a:ext uri="{FF2B5EF4-FFF2-40B4-BE49-F238E27FC236}">
                <a16:creationId xmlns:a16="http://schemas.microsoft.com/office/drawing/2014/main" id="{36B69D03-F34E-07AB-77C3-10A1E4F40E41}"/>
              </a:ext>
            </a:extLst>
          </p:cNvPr>
          <p:cNvSpPr/>
          <p:nvPr/>
        </p:nvSpPr>
        <p:spPr>
          <a:xfrm>
            <a:off x="9772650" y="1006058"/>
            <a:ext cx="276225" cy="260767"/>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11" name="Rectangle 10">
            <a:extLst>
              <a:ext uri="{FF2B5EF4-FFF2-40B4-BE49-F238E27FC236}">
                <a16:creationId xmlns:a16="http://schemas.microsoft.com/office/drawing/2014/main" id="{B0B054E7-CFB4-899A-5929-0747A3CA8EFD}"/>
              </a:ext>
            </a:extLst>
          </p:cNvPr>
          <p:cNvSpPr/>
          <p:nvPr/>
        </p:nvSpPr>
        <p:spPr>
          <a:xfrm>
            <a:off x="6400800" y="2477680"/>
            <a:ext cx="762000" cy="141695"/>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14" name="Slide Number Placeholder 13">
            <a:extLst>
              <a:ext uri="{FF2B5EF4-FFF2-40B4-BE49-F238E27FC236}">
                <a16:creationId xmlns:a16="http://schemas.microsoft.com/office/drawing/2014/main" id="{090E16EF-A488-A55B-6F3E-F7C4F7FE294F}"/>
              </a:ext>
            </a:extLst>
          </p:cNvPr>
          <p:cNvSpPr>
            <a:spLocks noGrp="1"/>
          </p:cNvSpPr>
          <p:nvPr>
            <p:ph type="sldNum" sz="quarter" idx="11"/>
          </p:nvPr>
        </p:nvSpPr>
        <p:spPr/>
        <p:txBody>
          <a:bodyPr/>
          <a:lstStyle/>
          <a:p>
            <a:fld id="{1EABE038-A425-4CC0-917A-1DC3ED725B2E}" type="slidenum">
              <a:rPr lang="nl-BE" smtClean="0"/>
              <a:pPr/>
              <a:t>128</a:t>
            </a:fld>
            <a:endParaRPr lang="nl-BE"/>
          </a:p>
        </p:txBody>
      </p:sp>
      <p:pic>
        <p:nvPicPr>
          <p:cNvPr id="10" name="Picture 9">
            <a:extLst>
              <a:ext uri="{FF2B5EF4-FFF2-40B4-BE49-F238E27FC236}">
                <a16:creationId xmlns:a16="http://schemas.microsoft.com/office/drawing/2014/main" id="{89AB7ED0-5E76-9E18-78CC-FC76543F546C}"/>
              </a:ext>
            </a:extLst>
          </p:cNvPr>
          <p:cNvPicPr>
            <a:picLocks noChangeAspect="1"/>
          </p:cNvPicPr>
          <p:nvPr/>
        </p:nvPicPr>
        <p:blipFill>
          <a:blip r:embed="rId5"/>
          <a:stretch>
            <a:fillRect/>
          </a:stretch>
        </p:blipFill>
        <p:spPr>
          <a:xfrm>
            <a:off x="2416662" y="2198451"/>
            <a:ext cx="5792916" cy="443601"/>
          </a:xfrm>
          <a:prstGeom prst="rect">
            <a:avLst/>
          </a:prstGeom>
        </p:spPr>
      </p:pic>
      <p:sp>
        <p:nvSpPr>
          <p:cNvPr id="12" name="Rectangle 11">
            <a:extLst>
              <a:ext uri="{FF2B5EF4-FFF2-40B4-BE49-F238E27FC236}">
                <a16:creationId xmlns:a16="http://schemas.microsoft.com/office/drawing/2014/main" id="{6AFB1F11-1A77-4CBE-0DE4-0DAE5CEB91F2}"/>
              </a:ext>
            </a:extLst>
          </p:cNvPr>
          <p:cNvSpPr/>
          <p:nvPr/>
        </p:nvSpPr>
        <p:spPr>
          <a:xfrm>
            <a:off x="6579833" y="2187870"/>
            <a:ext cx="762000" cy="368899"/>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pic>
        <p:nvPicPr>
          <p:cNvPr id="15" name="Graphic 14" descr="Cursor with solid fill">
            <a:extLst>
              <a:ext uri="{FF2B5EF4-FFF2-40B4-BE49-F238E27FC236}">
                <a16:creationId xmlns:a16="http://schemas.microsoft.com/office/drawing/2014/main" id="{C435CEB8-5020-EED1-5011-3E42C0D1A28F}"/>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7138501" y="2420007"/>
            <a:ext cx="365125" cy="365125"/>
          </a:xfrm>
          <a:prstGeom prst="rect">
            <a:avLst/>
          </a:prstGeom>
        </p:spPr>
      </p:pic>
      <p:pic>
        <p:nvPicPr>
          <p:cNvPr id="17" name="Graphic 16">
            <a:extLst>
              <a:ext uri="{FF2B5EF4-FFF2-40B4-BE49-F238E27FC236}">
                <a16:creationId xmlns:a16="http://schemas.microsoft.com/office/drawing/2014/main" id="{3EC97E4D-52BE-EB15-CCEC-449703673F43}"/>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877941" y="1171313"/>
            <a:ext cx="1266883" cy="1656056"/>
          </a:xfrm>
          <a:prstGeom prst="rect">
            <a:avLst/>
          </a:prstGeom>
        </p:spPr>
      </p:pic>
      <p:pic>
        <p:nvPicPr>
          <p:cNvPr id="18" name="Graphic 17">
            <a:extLst>
              <a:ext uri="{FF2B5EF4-FFF2-40B4-BE49-F238E27FC236}">
                <a16:creationId xmlns:a16="http://schemas.microsoft.com/office/drawing/2014/main" id="{EED42191-D440-4EB2-79F7-D86C165D0588}"/>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9389012" y="831306"/>
            <a:ext cx="659863" cy="862566"/>
          </a:xfrm>
          <a:prstGeom prst="rect">
            <a:avLst/>
          </a:prstGeom>
        </p:spPr>
      </p:pic>
      <p:pic>
        <p:nvPicPr>
          <p:cNvPr id="4" name="Afbeelding 3">
            <a:extLst>
              <a:ext uri="{FF2B5EF4-FFF2-40B4-BE49-F238E27FC236}">
                <a16:creationId xmlns:a16="http://schemas.microsoft.com/office/drawing/2014/main" id="{3BADFFF2-B091-8FB3-5FA2-EEBDADE5CDAB}"/>
              </a:ext>
            </a:extLst>
          </p:cNvPr>
          <p:cNvPicPr>
            <a:picLocks noChangeAspect="1"/>
          </p:cNvPicPr>
          <p:nvPr/>
        </p:nvPicPr>
        <p:blipFill rotWithShape="1">
          <a:blip r:embed="rId10"/>
          <a:srcRect b="2103"/>
          <a:stretch/>
        </p:blipFill>
        <p:spPr>
          <a:xfrm>
            <a:off x="2442492" y="4120715"/>
            <a:ext cx="5621504" cy="2737701"/>
          </a:xfrm>
          <a:prstGeom prst="rect">
            <a:avLst/>
          </a:prstGeom>
        </p:spPr>
      </p:pic>
      <p:sp>
        <p:nvSpPr>
          <p:cNvPr id="5" name="Pijl: rechts 19">
            <a:extLst>
              <a:ext uri="{FF2B5EF4-FFF2-40B4-BE49-F238E27FC236}">
                <a16:creationId xmlns:a16="http://schemas.microsoft.com/office/drawing/2014/main" id="{B984F313-FDC9-FD21-2DFA-6AD1A9709C5C}"/>
              </a:ext>
            </a:extLst>
          </p:cNvPr>
          <p:cNvSpPr/>
          <p:nvPr/>
        </p:nvSpPr>
        <p:spPr>
          <a:xfrm>
            <a:off x="1429683" y="4751843"/>
            <a:ext cx="825910" cy="365125"/>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BE" sz="1800" b="1" i="0" u="none" strike="noStrike" kern="1200" cap="none" spc="0" normalizeH="0" baseline="0" noProof="0">
              <a:ln>
                <a:noFill/>
              </a:ln>
              <a:solidFill>
                <a:srgbClr val="3C3D3C"/>
              </a:solidFill>
              <a:effectLst/>
              <a:uLnTx/>
              <a:uFillTx/>
              <a:latin typeface="Flanders Art Sans"/>
              <a:ea typeface="+mn-ea"/>
              <a:cs typeface="+mn-cs"/>
            </a:endParaRPr>
          </a:p>
        </p:txBody>
      </p:sp>
      <p:sp>
        <p:nvSpPr>
          <p:cNvPr id="8" name="Rectangle 1">
            <a:extLst>
              <a:ext uri="{FF2B5EF4-FFF2-40B4-BE49-F238E27FC236}">
                <a16:creationId xmlns:a16="http://schemas.microsoft.com/office/drawing/2014/main" id="{84B4BE02-F5E4-E688-BF15-72E5B18F28FA}"/>
              </a:ext>
            </a:extLst>
          </p:cNvPr>
          <p:cNvSpPr/>
          <p:nvPr/>
        </p:nvSpPr>
        <p:spPr>
          <a:xfrm>
            <a:off x="2419927" y="4726193"/>
            <a:ext cx="825910" cy="422257"/>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pic>
        <p:nvPicPr>
          <p:cNvPr id="19" name="Graphic 18" descr="Cursor with solid fill">
            <a:extLst>
              <a:ext uri="{FF2B5EF4-FFF2-40B4-BE49-F238E27FC236}">
                <a16:creationId xmlns:a16="http://schemas.microsoft.com/office/drawing/2014/main" id="{7567F8C7-FC6B-7A8B-5A91-6641A29F37F1}"/>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2917581" y="4861793"/>
            <a:ext cx="365125" cy="365125"/>
          </a:xfrm>
          <a:prstGeom prst="rect">
            <a:avLst/>
          </a:prstGeom>
        </p:spPr>
      </p:pic>
    </p:spTree>
    <p:extLst>
      <p:ext uri="{BB962C8B-B14F-4D97-AF65-F5344CB8AC3E}">
        <p14:creationId xmlns:p14="http://schemas.microsoft.com/office/powerpoint/2010/main" val="14264311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ep 13">
            <a:extLst>
              <a:ext uri="{FF2B5EF4-FFF2-40B4-BE49-F238E27FC236}">
                <a16:creationId xmlns:a16="http://schemas.microsoft.com/office/drawing/2014/main" id="{9E5A2B50-0D54-49F6-BFFE-EC944BFC7419}"/>
              </a:ext>
            </a:extLst>
          </p:cNvPr>
          <p:cNvGrpSpPr/>
          <p:nvPr/>
        </p:nvGrpSpPr>
        <p:grpSpPr>
          <a:xfrm>
            <a:off x="481016" y="835721"/>
            <a:ext cx="11475024" cy="3047909"/>
            <a:chOff x="186236" y="178660"/>
            <a:chExt cx="12192000" cy="3295479"/>
          </a:xfrm>
        </p:grpSpPr>
        <p:pic>
          <p:nvPicPr>
            <p:cNvPr id="13" name="Afbeelding 12">
              <a:extLst>
                <a:ext uri="{FF2B5EF4-FFF2-40B4-BE49-F238E27FC236}">
                  <a16:creationId xmlns:a16="http://schemas.microsoft.com/office/drawing/2014/main" id="{230B8FEF-82F1-49A0-AA1B-9F0AFF84630B}"/>
                </a:ext>
              </a:extLst>
            </p:cNvPr>
            <p:cNvPicPr>
              <a:picLocks noChangeAspect="1"/>
            </p:cNvPicPr>
            <p:nvPr/>
          </p:nvPicPr>
          <p:blipFill rotWithShape="1">
            <a:blip r:embed="rId3"/>
            <a:srcRect b="49246"/>
            <a:stretch/>
          </p:blipFill>
          <p:spPr>
            <a:xfrm>
              <a:off x="186236" y="178661"/>
              <a:ext cx="12192000" cy="3295478"/>
            </a:xfrm>
            <a:prstGeom prst="rect">
              <a:avLst/>
            </a:prstGeom>
          </p:spPr>
        </p:pic>
        <p:grpSp>
          <p:nvGrpSpPr>
            <p:cNvPr id="2" name="Groep 1">
              <a:extLst>
                <a:ext uri="{FF2B5EF4-FFF2-40B4-BE49-F238E27FC236}">
                  <a16:creationId xmlns:a16="http://schemas.microsoft.com/office/drawing/2014/main" id="{7216C176-E321-F440-C8E5-3EDA32F17EE4}"/>
                </a:ext>
              </a:extLst>
            </p:cNvPr>
            <p:cNvGrpSpPr/>
            <p:nvPr/>
          </p:nvGrpSpPr>
          <p:grpSpPr>
            <a:xfrm>
              <a:off x="9856427" y="178660"/>
              <a:ext cx="339624" cy="302616"/>
              <a:chOff x="8850766" y="2018924"/>
              <a:chExt cx="2078020" cy="2059303"/>
            </a:xfrm>
          </p:grpSpPr>
          <p:pic>
            <p:nvPicPr>
              <p:cNvPr id="7" name="Afbeelding 3">
                <a:extLst>
                  <a:ext uri="{FF2B5EF4-FFF2-40B4-BE49-F238E27FC236}">
                    <a16:creationId xmlns:a16="http://schemas.microsoft.com/office/drawing/2014/main" id="{99A70B54-ACD5-3C46-494F-5E907DF1A2D5}"/>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l="51613" r="2172" b="49201"/>
              <a:stretch/>
            </p:blipFill>
            <p:spPr>
              <a:xfrm>
                <a:off x="8851900" y="2018924"/>
                <a:ext cx="2076886" cy="2059303"/>
              </a:xfrm>
              <a:prstGeom prst="rect">
                <a:avLst/>
              </a:prstGeom>
            </p:spPr>
          </p:pic>
          <p:pic>
            <p:nvPicPr>
              <p:cNvPr id="9" name="Afbeelding 6">
                <a:extLst>
                  <a:ext uri="{FF2B5EF4-FFF2-40B4-BE49-F238E27FC236}">
                    <a16:creationId xmlns:a16="http://schemas.microsoft.com/office/drawing/2014/main" id="{159D0171-99EB-7B7C-8F8E-44BCB40D107E}"/>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8850766" y="2442482"/>
                <a:ext cx="423183" cy="666750"/>
              </a:xfrm>
              <a:prstGeom prst="rect">
                <a:avLst/>
              </a:prstGeom>
            </p:spPr>
          </p:pic>
        </p:grpSp>
      </p:grpSp>
      <p:pic>
        <p:nvPicPr>
          <p:cNvPr id="15" name="Afbeelding 14">
            <a:extLst>
              <a:ext uri="{FF2B5EF4-FFF2-40B4-BE49-F238E27FC236}">
                <a16:creationId xmlns:a16="http://schemas.microsoft.com/office/drawing/2014/main" id="{6F4EA59D-B17A-4BB8-8532-DE91B8F09C57}"/>
              </a:ext>
            </a:extLst>
          </p:cNvPr>
          <p:cNvPicPr>
            <a:picLocks noChangeAspect="1"/>
          </p:cNvPicPr>
          <p:nvPr/>
        </p:nvPicPr>
        <p:blipFill rotWithShape="1">
          <a:blip r:embed="rId3"/>
          <a:srcRect t="68846" r="38294"/>
          <a:stretch/>
        </p:blipFill>
        <p:spPr>
          <a:xfrm>
            <a:off x="501565" y="2640689"/>
            <a:ext cx="7080763" cy="1870848"/>
          </a:xfrm>
          <a:prstGeom prst="rect">
            <a:avLst/>
          </a:prstGeom>
        </p:spPr>
      </p:pic>
      <p:sp>
        <p:nvSpPr>
          <p:cNvPr id="12" name="Pijl: rechts 11">
            <a:extLst>
              <a:ext uri="{FF2B5EF4-FFF2-40B4-BE49-F238E27FC236}">
                <a16:creationId xmlns:a16="http://schemas.microsoft.com/office/drawing/2014/main" id="{352E3F47-D753-40B4-B69C-E081B928C3C9}"/>
              </a:ext>
            </a:extLst>
          </p:cNvPr>
          <p:cNvSpPr/>
          <p:nvPr/>
        </p:nvSpPr>
        <p:spPr>
          <a:xfrm>
            <a:off x="607881" y="2822181"/>
            <a:ext cx="825910" cy="365125"/>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BE" sz="1800" b="1" i="0" u="none" strike="noStrike" kern="1200" cap="none" spc="0" normalizeH="0" baseline="0" noProof="0">
              <a:ln>
                <a:noFill/>
              </a:ln>
              <a:solidFill>
                <a:srgbClr val="3C3D3C"/>
              </a:solidFill>
              <a:effectLst/>
              <a:uLnTx/>
              <a:uFillTx/>
              <a:latin typeface="Flanders Art Sans"/>
              <a:ea typeface="+mn-ea"/>
              <a:cs typeface="+mn-cs"/>
            </a:endParaRPr>
          </a:p>
        </p:txBody>
      </p:sp>
      <p:pic>
        <p:nvPicPr>
          <p:cNvPr id="6" name="Picture 5">
            <a:extLst>
              <a:ext uri="{FF2B5EF4-FFF2-40B4-BE49-F238E27FC236}">
                <a16:creationId xmlns:a16="http://schemas.microsoft.com/office/drawing/2014/main" id="{32764E9E-0A32-DE58-8D08-C72EA521E63A}"/>
              </a:ext>
            </a:extLst>
          </p:cNvPr>
          <p:cNvPicPr>
            <a:picLocks noChangeAspect="1"/>
          </p:cNvPicPr>
          <p:nvPr/>
        </p:nvPicPr>
        <p:blipFill>
          <a:blip r:embed="rId6"/>
          <a:stretch>
            <a:fillRect/>
          </a:stretch>
        </p:blipFill>
        <p:spPr>
          <a:xfrm>
            <a:off x="9582531" y="823200"/>
            <a:ext cx="1185539" cy="313531"/>
          </a:xfrm>
          <a:prstGeom prst="rect">
            <a:avLst/>
          </a:prstGeom>
        </p:spPr>
      </p:pic>
      <p:sp>
        <p:nvSpPr>
          <p:cNvPr id="5" name="Slide Number Placeholder 4">
            <a:extLst>
              <a:ext uri="{FF2B5EF4-FFF2-40B4-BE49-F238E27FC236}">
                <a16:creationId xmlns:a16="http://schemas.microsoft.com/office/drawing/2014/main" id="{EB4A53FA-E67E-3B31-CE7D-680A7DC6CEAF}"/>
              </a:ext>
            </a:extLst>
          </p:cNvPr>
          <p:cNvSpPr>
            <a:spLocks noGrp="1"/>
          </p:cNvSpPr>
          <p:nvPr>
            <p:ph type="sldNum" sz="quarter" idx="11"/>
          </p:nvPr>
        </p:nvSpPr>
        <p:spPr/>
        <p:txBody>
          <a:bodyPr/>
          <a:lstStyle/>
          <a:p>
            <a:fld id="{1EABE038-A425-4CC0-917A-1DC3ED725B2E}" type="slidenum">
              <a:rPr lang="nl-BE" smtClean="0"/>
              <a:pPr/>
              <a:t>129</a:t>
            </a:fld>
            <a:endParaRPr lang="nl-BE"/>
          </a:p>
        </p:txBody>
      </p:sp>
      <p:sp>
        <p:nvSpPr>
          <p:cNvPr id="8" name="Titel 36">
            <a:extLst>
              <a:ext uri="{FF2B5EF4-FFF2-40B4-BE49-F238E27FC236}">
                <a16:creationId xmlns:a16="http://schemas.microsoft.com/office/drawing/2014/main" id="{3D22D5C7-6F27-9AD9-BB3E-1A877CDA8E23}"/>
              </a:ext>
            </a:extLst>
          </p:cNvPr>
          <p:cNvSpPr txBox="1">
            <a:spLocks/>
          </p:cNvSpPr>
          <p:nvPr/>
        </p:nvSpPr>
        <p:spPr>
          <a:xfrm>
            <a:off x="412956" y="296610"/>
            <a:ext cx="10515600" cy="703263"/>
          </a:xfrm>
          <a:prstGeom prst="rect">
            <a:avLst/>
          </a:prstGeom>
        </p:spPr>
        <p:txBody>
          <a:bodyPr vert="horz" lIns="0" tIns="45720" rIns="0" bIns="45720" rtlCol="0" anchor="ctr">
            <a:normAutofit/>
          </a:bodyPr>
          <a:lstStyle>
            <a:lvl1pPr algn="l" defTabSz="914363" rtl="0" eaLnBrk="1" latinLnBrk="0" hangingPunct="1">
              <a:lnSpc>
                <a:spcPct val="90000"/>
              </a:lnSpc>
              <a:spcBef>
                <a:spcPct val="0"/>
              </a:spcBef>
              <a:buNone/>
              <a:defRPr sz="3600" b="1" u="none" kern="1200" baseline="0">
                <a:solidFill>
                  <a:schemeClr val="tx1"/>
                </a:solidFill>
                <a:uFill>
                  <a:solidFill>
                    <a:schemeClr val="accent1"/>
                  </a:solidFill>
                </a:uFill>
                <a:latin typeface="+mj-lt"/>
                <a:ea typeface="+mj-ea"/>
                <a:cs typeface="+mj-cs"/>
              </a:defRPr>
            </a:lvl1pPr>
          </a:lstStyle>
          <a:p>
            <a:r>
              <a:rPr lang="nl-NL" b="0"/>
              <a:t>Case 5a – Vrachtwagenchauffeur Jérôme H.</a:t>
            </a:r>
            <a:endParaRPr lang="nl-BE" b="0"/>
          </a:p>
        </p:txBody>
      </p:sp>
      <p:pic>
        <p:nvPicPr>
          <p:cNvPr id="3" name="Picture 2">
            <a:extLst>
              <a:ext uri="{FF2B5EF4-FFF2-40B4-BE49-F238E27FC236}">
                <a16:creationId xmlns:a16="http://schemas.microsoft.com/office/drawing/2014/main" id="{7AFCCD88-626E-5FBA-D05E-BA10663A8F60}"/>
              </a:ext>
            </a:extLst>
          </p:cNvPr>
          <p:cNvPicPr>
            <a:picLocks noChangeAspect="1"/>
          </p:cNvPicPr>
          <p:nvPr/>
        </p:nvPicPr>
        <p:blipFill>
          <a:blip r:embed="rId7"/>
          <a:stretch>
            <a:fillRect/>
          </a:stretch>
        </p:blipFill>
        <p:spPr>
          <a:xfrm>
            <a:off x="1664327" y="1100208"/>
            <a:ext cx="5766284" cy="441561"/>
          </a:xfrm>
          <a:prstGeom prst="rect">
            <a:avLst/>
          </a:prstGeom>
        </p:spPr>
      </p:pic>
      <p:pic>
        <p:nvPicPr>
          <p:cNvPr id="10" name="Graphic 9" descr="Cursor with solid fill">
            <a:extLst>
              <a:ext uri="{FF2B5EF4-FFF2-40B4-BE49-F238E27FC236}">
                <a16:creationId xmlns:a16="http://schemas.microsoft.com/office/drawing/2014/main" id="{D730F986-3B52-4B9E-CD26-8EA16E9AB049}"/>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3271524" y="4250527"/>
            <a:ext cx="365125" cy="365125"/>
          </a:xfrm>
          <a:prstGeom prst="rect">
            <a:avLst/>
          </a:prstGeom>
        </p:spPr>
      </p:pic>
      <p:pic>
        <p:nvPicPr>
          <p:cNvPr id="4" name="Graphic 3">
            <a:extLst>
              <a:ext uri="{FF2B5EF4-FFF2-40B4-BE49-F238E27FC236}">
                <a16:creationId xmlns:a16="http://schemas.microsoft.com/office/drawing/2014/main" id="{694A4D62-8804-13E8-B36F-EBBB670D18D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9252599" y="668925"/>
            <a:ext cx="659863" cy="862566"/>
          </a:xfrm>
          <a:prstGeom prst="rect">
            <a:avLst/>
          </a:prstGeom>
        </p:spPr>
      </p:pic>
    </p:spTree>
    <p:extLst>
      <p:ext uri="{BB962C8B-B14F-4D97-AF65-F5344CB8AC3E}">
        <p14:creationId xmlns:p14="http://schemas.microsoft.com/office/powerpoint/2010/main" val="38394533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432279E7-C3AC-D8BA-6C63-64FB3825D037}"/>
              </a:ext>
            </a:extLst>
          </p:cNvPr>
          <p:cNvSpPr>
            <a:spLocks noGrp="1"/>
          </p:cNvSpPr>
          <p:nvPr>
            <p:ph type="title"/>
          </p:nvPr>
        </p:nvSpPr>
        <p:spPr/>
        <p:txBody>
          <a:bodyPr/>
          <a:lstStyle/>
          <a:p>
            <a:r>
              <a:rPr lang="nl-BE" b="0"/>
              <a:t>Wat kan uw lokaal bestuur aanbieden in </a:t>
            </a:r>
            <a:br>
              <a:rPr lang="nl-BE" b="0"/>
            </a:br>
            <a:r>
              <a:rPr lang="nl-BE" b="0"/>
              <a:t>Mijn Burgerprofiel?</a:t>
            </a:r>
          </a:p>
        </p:txBody>
      </p:sp>
      <p:sp>
        <p:nvSpPr>
          <p:cNvPr id="3" name="Slide Number Placeholder 2">
            <a:extLst>
              <a:ext uri="{FF2B5EF4-FFF2-40B4-BE49-F238E27FC236}">
                <a16:creationId xmlns:a16="http://schemas.microsoft.com/office/drawing/2014/main" id="{B8D7F7BD-0E62-0830-B238-24C532863998}"/>
              </a:ext>
            </a:extLst>
          </p:cNvPr>
          <p:cNvSpPr>
            <a:spLocks noGrp="1"/>
          </p:cNvSpPr>
          <p:nvPr>
            <p:ph type="sldNum" sz="quarter" idx="11"/>
          </p:nvPr>
        </p:nvSpPr>
        <p:spPr/>
        <p:txBody>
          <a:bodyPr/>
          <a:lstStyle/>
          <a:p>
            <a:fld id="{1EABE038-A425-4CC0-917A-1DC3ED725B2E}" type="slidenum">
              <a:rPr lang="nl-BE" smtClean="0"/>
              <a:pPr/>
              <a:t>13</a:t>
            </a:fld>
            <a:endParaRPr lang="nl-BE"/>
          </a:p>
        </p:txBody>
      </p:sp>
      <p:sp>
        <p:nvSpPr>
          <p:cNvPr id="9" name="Content Placeholder 8">
            <a:extLst>
              <a:ext uri="{FF2B5EF4-FFF2-40B4-BE49-F238E27FC236}">
                <a16:creationId xmlns:a16="http://schemas.microsoft.com/office/drawing/2014/main" id="{A92DAE8D-C067-9C9A-0E5C-00058C04084F}"/>
              </a:ext>
            </a:extLst>
          </p:cNvPr>
          <p:cNvSpPr>
            <a:spLocks noGrp="1"/>
          </p:cNvSpPr>
          <p:nvPr>
            <p:ph idx="1"/>
          </p:nvPr>
        </p:nvSpPr>
        <p:spPr>
          <a:xfrm>
            <a:off x="838200" y="1592262"/>
            <a:ext cx="5895975" cy="5117845"/>
          </a:xfrm>
        </p:spPr>
        <p:txBody>
          <a:bodyPr>
            <a:normAutofit/>
          </a:bodyPr>
          <a:lstStyle/>
          <a:p>
            <a:pPr marL="342900" indent="-342900">
              <a:buFont typeface="Arial" panose="020B0604020202020204" pitchFamily="34" charset="0"/>
              <a:buChar char="•"/>
            </a:pPr>
            <a:r>
              <a:rPr lang="nl-BE" sz="2000" b="0" i="0">
                <a:solidFill>
                  <a:srgbClr val="333332"/>
                </a:solidFill>
                <a:effectLst/>
                <a:latin typeface="Flanders Art Sans" panose="020B0604020202020204" charset="0"/>
              </a:rPr>
              <a:t>Vul </a:t>
            </a:r>
            <a:r>
              <a:rPr lang="nl-BE" sz="2000" b="0" i="0">
                <a:solidFill>
                  <a:srgbClr val="333332"/>
                </a:solidFill>
                <a:effectLst/>
                <a:latin typeface="Flanders Art Sans" panose="020B0604020202020204" charset="0"/>
                <a:hlinkClick r:id="rId3"/>
              </a:rPr>
              <a:t>hier</a:t>
            </a:r>
            <a:r>
              <a:rPr lang="nl-BE" sz="2000" b="0" i="0">
                <a:solidFill>
                  <a:srgbClr val="333332"/>
                </a:solidFill>
                <a:effectLst/>
                <a:latin typeface="Flanders Art Sans" panose="020B0604020202020204" charset="0"/>
              </a:rPr>
              <a:t> de quickscan van Mijn Burgerprofiel in.</a:t>
            </a:r>
          </a:p>
          <a:p>
            <a:pPr marL="342900" indent="-342900">
              <a:buFont typeface="Arial" panose="020B0604020202020204" pitchFamily="34" charset="0"/>
              <a:buChar char="•"/>
            </a:pPr>
            <a:endParaRPr lang="nl-BE" sz="2000" b="0" i="0">
              <a:solidFill>
                <a:srgbClr val="333332"/>
              </a:solidFill>
              <a:effectLst/>
              <a:latin typeface="Flanders Art Sans" panose="020B0604020202020204" charset="0"/>
            </a:endParaRPr>
          </a:p>
          <a:p>
            <a:pPr marL="342900" indent="-342900">
              <a:buFont typeface="Arial" panose="020B0604020202020204" pitchFamily="34" charset="0"/>
              <a:buChar char="•"/>
            </a:pPr>
            <a:r>
              <a:rPr lang="nl-BE" sz="2000">
                <a:solidFill>
                  <a:srgbClr val="333332"/>
                </a:solidFill>
                <a:latin typeface="Flanders Art Sans" panose="020B0604020202020204" charset="0"/>
              </a:rPr>
              <a:t>Zo ontdekt u:</a:t>
            </a:r>
          </a:p>
          <a:p>
            <a:pPr marL="702886" lvl="1" indent="-342900">
              <a:buFont typeface="Arial" panose="020B0604020202020204" pitchFamily="34" charset="0"/>
              <a:buChar char="•"/>
            </a:pPr>
            <a:r>
              <a:rPr lang="nl-BE" b="0" i="0">
                <a:solidFill>
                  <a:srgbClr val="333332"/>
                </a:solidFill>
                <a:effectLst/>
                <a:latin typeface="Flanders Art Sans" panose="020B0604020202020204" charset="0"/>
              </a:rPr>
              <a:t>Welke koppelingen uw lokaal bestuur al heeft.</a:t>
            </a:r>
          </a:p>
          <a:p>
            <a:pPr marL="702886" lvl="1" indent="-342900">
              <a:buFont typeface="Arial" panose="020B0604020202020204" pitchFamily="34" charset="0"/>
              <a:buChar char="•"/>
            </a:pPr>
            <a:r>
              <a:rPr lang="nl-BE">
                <a:solidFill>
                  <a:srgbClr val="333332"/>
                </a:solidFill>
                <a:latin typeface="Flanders Art Sans" panose="020B0604020202020204" charset="0"/>
              </a:rPr>
              <a:t>We</a:t>
            </a:r>
            <a:r>
              <a:rPr lang="nl-BE" b="0" i="0">
                <a:solidFill>
                  <a:srgbClr val="333332"/>
                </a:solidFill>
                <a:effectLst/>
                <a:latin typeface="Flanders Art Sans" panose="020B0604020202020204" charset="0"/>
              </a:rPr>
              <a:t>lke koppelingen op korte en middellange termijn uw digitale dienstverlening kunnen versterken. </a:t>
            </a:r>
          </a:p>
          <a:p>
            <a:pPr marL="342900" indent="-342900">
              <a:buFont typeface="Arial" panose="020B0604020202020204" pitchFamily="34" charset="0"/>
              <a:buChar char="•"/>
            </a:pPr>
            <a:endParaRPr lang="nl-BE" sz="2000">
              <a:solidFill>
                <a:srgbClr val="333332"/>
              </a:solidFill>
              <a:latin typeface="Flanders Art Sans" panose="020B0604020202020204" charset="0"/>
            </a:endParaRPr>
          </a:p>
          <a:p>
            <a:pPr marL="342900" indent="-342900">
              <a:buFont typeface="Arial" panose="020B0604020202020204" pitchFamily="34" charset="0"/>
              <a:buChar char="•"/>
            </a:pPr>
            <a:r>
              <a:rPr lang="nl-BE" sz="2000" b="0" i="0">
                <a:solidFill>
                  <a:srgbClr val="333332"/>
                </a:solidFill>
                <a:effectLst/>
                <a:latin typeface="Flanders Art Sans" panose="020B0604020202020204" charset="0"/>
              </a:rPr>
              <a:t>Bezorg ons de gevraagde informatie over uw samenwerking met dienstenleveranciers en hun softwarepakketten. </a:t>
            </a:r>
          </a:p>
          <a:p>
            <a:pPr marL="342900" indent="-342900">
              <a:buFont typeface="Arial" panose="020B0604020202020204" pitchFamily="34" charset="0"/>
              <a:buChar char="•"/>
            </a:pPr>
            <a:endParaRPr lang="nl-BE" sz="2000">
              <a:solidFill>
                <a:srgbClr val="333332"/>
              </a:solidFill>
              <a:latin typeface="Flanders Art Sans" panose="020B0604020202020204" charset="0"/>
            </a:endParaRPr>
          </a:p>
          <a:p>
            <a:pPr marL="342900" indent="-342900">
              <a:buFont typeface="Arial" panose="020B0604020202020204" pitchFamily="34" charset="0"/>
              <a:buChar char="•"/>
            </a:pPr>
            <a:r>
              <a:rPr lang="nl-BE" sz="2000">
                <a:solidFill>
                  <a:srgbClr val="333332"/>
                </a:solidFill>
                <a:latin typeface="Flanders Art Sans" panose="020B0604020202020204" charset="0"/>
              </a:rPr>
              <a:t>Meer informatie over de quickscan vindt u </a:t>
            </a:r>
            <a:r>
              <a:rPr lang="nl-BE" sz="2000">
                <a:solidFill>
                  <a:srgbClr val="333332"/>
                </a:solidFill>
                <a:latin typeface="Flanders Art Sans" panose="020B0604020202020204" charset="0"/>
                <a:hlinkClick r:id="rId4"/>
              </a:rPr>
              <a:t>hier</a:t>
            </a:r>
            <a:r>
              <a:rPr lang="nl-BE" sz="2000">
                <a:solidFill>
                  <a:srgbClr val="333332"/>
                </a:solidFill>
                <a:latin typeface="Flanders Art Sans" panose="020B0604020202020204" charset="0"/>
              </a:rPr>
              <a:t>.</a:t>
            </a:r>
            <a:endParaRPr lang="nl-BE" sz="2000"/>
          </a:p>
        </p:txBody>
      </p:sp>
      <p:pic>
        <p:nvPicPr>
          <p:cNvPr id="3074" name="Picture 2" descr="grafische weergave van hoe een quickscan verloopt">
            <a:extLst>
              <a:ext uri="{FF2B5EF4-FFF2-40B4-BE49-F238E27FC236}">
                <a16:creationId xmlns:a16="http://schemas.microsoft.com/office/drawing/2014/main" id="{DE558765-0CDC-1178-7CEA-6DFC6396432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803339" y="1592262"/>
            <a:ext cx="5388661" cy="450532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445167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6950BFC3-D8DA-4A85-94F7-54DA5524770B}">
      <p188:commentRel xmlns:p188="http://schemas.microsoft.com/office/powerpoint/2018/8/main" r:id="rId2"/>
    </p:ext>
  </p:extLst>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 name="Groep 28">
            <a:extLst>
              <a:ext uri="{FF2B5EF4-FFF2-40B4-BE49-F238E27FC236}">
                <a16:creationId xmlns:a16="http://schemas.microsoft.com/office/drawing/2014/main" id="{9A017EF8-76FB-45B3-80AF-02699623521E}"/>
              </a:ext>
            </a:extLst>
          </p:cNvPr>
          <p:cNvGrpSpPr/>
          <p:nvPr/>
        </p:nvGrpSpPr>
        <p:grpSpPr>
          <a:xfrm>
            <a:off x="481016" y="835721"/>
            <a:ext cx="11475024" cy="3012379"/>
            <a:chOff x="186236" y="178660"/>
            <a:chExt cx="12192000" cy="3257062"/>
          </a:xfrm>
        </p:grpSpPr>
        <p:pic>
          <p:nvPicPr>
            <p:cNvPr id="30" name="Afbeelding 29">
              <a:extLst>
                <a:ext uri="{FF2B5EF4-FFF2-40B4-BE49-F238E27FC236}">
                  <a16:creationId xmlns:a16="http://schemas.microsoft.com/office/drawing/2014/main" id="{0BC320F7-ECB5-4AFE-8264-1748904D1C62}"/>
                </a:ext>
              </a:extLst>
            </p:cNvPr>
            <p:cNvPicPr>
              <a:picLocks noChangeAspect="1"/>
            </p:cNvPicPr>
            <p:nvPr/>
          </p:nvPicPr>
          <p:blipFill rotWithShape="1">
            <a:blip r:embed="rId3"/>
            <a:srcRect b="49837"/>
            <a:stretch/>
          </p:blipFill>
          <p:spPr>
            <a:xfrm>
              <a:off x="186236" y="178660"/>
              <a:ext cx="12192000" cy="3257062"/>
            </a:xfrm>
            <a:prstGeom prst="rect">
              <a:avLst/>
            </a:prstGeom>
          </p:spPr>
        </p:pic>
        <p:grpSp>
          <p:nvGrpSpPr>
            <p:cNvPr id="31" name="Groep 30">
              <a:extLst>
                <a:ext uri="{FF2B5EF4-FFF2-40B4-BE49-F238E27FC236}">
                  <a16:creationId xmlns:a16="http://schemas.microsoft.com/office/drawing/2014/main" id="{D0697D29-8CE1-47F6-B649-7D04BEE91356}"/>
                </a:ext>
              </a:extLst>
            </p:cNvPr>
            <p:cNvGrpSpPr/>
            <p:nvPr/>
          </p:nvGrpSpPr>
          <p:grpSpPr>
            <a:xfrm>
              <a:off x="9856427" y="178660"/>
              <a:ext cx="339624" cy="302616"/>
              <a:chOff x="8850766" y="2018924"/>
              <a:chExt cx="2078020" cy="2059303"/>
            </a:xfrm>
          </p:grpSpPr>
          <p:pic>
            <p:nvPicPr>
              <p:cNvPr id="32" name="Afbeelding 3">
                <a:extLst>
                  <a:ext uri="{FF2B5EF4-FFF2-40B4-BE49-F238E27FC236}">
                    <a16:creationId xmlns:a16="http://schemas.microsoft.com/office/drawing/2014/main" id="{4FB5E128-C656-4DBA-93C3-8D4EBB0366E1}"/>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l="51613" r="2172" b="49201"/>
              <a:stretch/>
            </p:blipFill>
            <p:spPr>
              <a:xfrm>
                <a:off x="8851900" y="2018924"/>
                <a:ext cx="2076886" cy="2059303"/>
              </a:xfrm>
              <a:prstGeom prst="rect">
                <a:avLst/>
              </a:prstGeom>
            </p:spPr>
          </p:pic>
          <p:pic>
            <p:nvPicPr>
              <p:cNvPr id="33" name="Afbeelding 6">
                <a:extLst>
                  <a:ext uri="{FF2B5EF4-FFF2-40B4-BE49-F238E27FC236}">
                    <a16:creationId xmlns:a16="http://schemas.microsoft.com/office/drawing/2014/main" id="{E5D57347-D0CF-436B-99B5-D007F280EB60}"/>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8850766" y="2442482"/>
                <a:ext cx="423183" cy="666750"/>
              </a:xfrm>
              <a:prstGeom prst="rect">
                <a:avLst/>
              </a:prstGeom>
            </p:spPr>
          </p:pic>
        </p:grpSp>
      </p:grpSp>
      <p:sp>
        <p:nvSpPr>
          <p:cNvPr id="18" name="Tijdelijke aanduiding voor dianummer 4">
            <a:extLst>
              <a:ext uri="{FF2B5EF4-FFF2-40B4-BE49-F238E27FC236}">
                <a16:creationId xmlns:a16="http://schemas.microsoft.com/office/drawing/2014/main" id="{35D38300-870D-4279-9FB6-6D997A4D4E76}"/>
              </a:ext>
            </a:extLst>
          </p:cNvPr>
          <p:cNvSpPr txBox="1">
            <a:spLocks/>
          </p:cNvSpPr>
          <p:nvPr/>
        </p:nvSpPr>
        <p:spPr>
          <a:xfrm>
            <a:off x="10514012" y="6344982"/>
            <a:ext cx="838200" cy="365125"/>
          </a:xfrm>
          <a:prstGeom prst="rect">
            <a:avLst/>
          </a:prstGeom>
        </p:spPr>
        <p:txBody>
          <a:bodyPr vert="horz" lIns="0" tIns="45720" rIns="0" bIns="45720" rtlCol="0" anchor="ctr"/>
          <a:lstStyle>
            <a:defPPr>
              <a:defRPr lang="nl-BE"/>
            </a:defPPr>
            <a:lvl1pPr marL="0" algn="r" defTabSz="914400" rtl="0" eaLnBrk="1" latinLnBrk="0" hangingPunct="1">
              <a:defRPr sz="1200" b="1" kern="1200">
                <a:solidFill>
                  <a:schemeClr val="tx1"/>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1EABE038-A425-4CC0-917A-1DC3ED725B2E}" type="slidenum">
              <a:rPr kumimoji="0" lang="nl-BE" sz="1200" b="1" i="0" u="none" strike="noStrike" kern="1200" cap="none" spc="0" normalizeH="0" baseline="0" noProof="0" smtClean="0">
                <a:ln>
                  <a:noFill/>
                </a:ln>
                <a:solidFill>
                  <a:srgbClr val="3C3D3C"/>
                </a:solidFill>
                <a:effectLst/>
                <a:uLnTx/>
                <a:uFillTx/>
                <a:latin typeface="Flanders Art Sans"/>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130</a:t>
            </a:fld>
            <a:endParaRPr kumimoji="0" lang="nl-BE" sz="1200" b="1" i="0" u="none" strike="noStrike" kern="1200" cap="none" spc="0" normalizeH="0" baseline="0" noProof="0">
              <a:ln>
                <a:noFill/>
              </a:ln>
              <a:solidFill>
                <a:srgbClr val="3C3D3C"/>
              </a:solidFill>
              <a:effectLst/>
              <a:uLnTx/>
              <a:uFillTx/>
              <a:latin typeface="Flanders Art Sans"/>
              <a:ea typeface="+mn-ea"/>
              <a:cs typeface="+mn-cs"/>
            </a:endParaRPr>
          </a:p>
        </p:txBody>
      </p:sp>
      <p:pic>
        <p:nvPicPr>
          <p:cNvPr id="4" name="Afbeelding 3">
            <a:extLst>
              <a:ext uri="{FF2B5EF4-FFF2-40B4-BE49-F238E27FC236}">
                <a16:creationId xmlns:a16="http://schemas.microsoft.com/office/drawing/2014/main" id="{FC42B587-E778-440F-AC20-585244198B1B}"/>
              </a:ext>
            </a:extLst>
          </p:cNvPr>
          <p:cNvPicPr>
            <a:picLocks noChangeAspect="1"/>
          </p:cNvPicPr>
          <p:nvPr/>
        </p:nvPicPr>
        <p:blipFill rotWithShape="1">
          <a:blip r:embed="rId6" cstate="screen">
            <a:extLst>
              <a:ext uri="{28A0092B-C50C-407E-A947-70E740481C1C}">
                <a14:useLocalDpi xmlns:a14="http://schemas.microsoft.com/office/drawing/2010/main"/>
              </a:ext>
            </a:extLst>
          </a:blip>
          <a:srcRect t="6956"/>
          <a:stretch/>
        </p:blipFill>
        <p:spPr>
          <a:xfrm>
            <a:off x="1657619" y="1711007"/>
            <a:ext cx="8673544" cy="3896830"/>
          </a:xfrm>
          <a:prstGeom prst="rect">
            <a:avLst/>
          </a:prstGeom>
        </p:spPr>
      </p:pic>
      <p:sp>
        <p:nvSpPr>
          <p:cNvPr id="6" name="Rechthoek 5">
            <a:extLst>
              <a:ext uri="{FF2B5EF4-FFF2-40B4-BE49-F238E27FC236}">
                <a16:creationId xmlns:a16="http://schemas.microsoft.com/office/drawing/2014/main" id="{40D8DA78-CBAC-4F9F-9C9E-18EC4B1CC7BD}"/>
              </a:ext>
            </a:extLst>
          </p:cNvPr>
          <p:cNvSpPr/>
          <p:nvPr/>
        </p:nvSpPr>
        <p:spPr>
          <a:xfrm>
            <a:off x="3139126" y="1543345"/>
            <a:ext cx="763571" cy="28280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BE" sz="1800" b="1" i="0" u="none" strike="noStrike" kern="1200" cap="none" spc="0" normalizeH="0" baseline="0" noProof="0">
              <a:ln>
                <a:noFill/>
              </a:ln>
              <a:solidFill>
                <a:srgbClr val="3C3D3C"/>
              </a:solidFill>
              <a:effectLst/>
              <a:uLnTx/>
              <a:uFillTx/>
              <a:latin typeface="Flanders Art Sans"/>
              <a:ea typeface="+mn-ea"/>
              <a:cs typeface="+mn-cs"/>
            </a:endParaRPr>
          </a:p>
        </p:txBody>
      </p:sp>
      <p:pic>
        <p:nvPicPr>
          <p:cNvPr id="10" name="Afbeelding 9">
            <a:extLst>
              <a:ext uri="{FF2B5EF4-FFF2-40B4-BE49-F238E27FC236}">
                <a16:creationId xmlns:a16="http://schemas.microsoft.com/office/drawing/2014/main" id="{6B27A095-A88F-4FE3-86EC-AFA3C2D2AC6B}"/>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1775283" y="4399025"/>
            <a:ext cx="630516" cy="154655"/>
          </a:xfrm>
          <a:prstGeom prst="rect">
            <a:avLst/>
          </a:prstGeom>
        </p:spPr>
      </p:pic>
      <p:sp>
        <p:nvSpPr>
          <p:cNvPr id="17" name="Rechthoek 16">
            <a:extLst>
              <a:ext uri="{FF2B5EF4-FFF2-40B4-BE49-F238E27FC236}">
                <a16:creationId xmlns:a16="http://schemas.microsoft.com/office/drawing/2014/main" id="{54BD8F03-0B70-442F-ACF0-E6ECE193A1DC}"/>
              </a:ext>
            </a:extLst>
          </p:cNvPr>
          <p:cNvSpPr/>
          <p:nvPr/>
        </p:nvSpPr>
        <p:spPr>
          <a:xfrm>
            <a:off x="215903" y="2607679"/>
            <a:ext cx="1325903" cy="181783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l-NL" sz="1500" b="0" i="0" u="none" strike="noStrike" kern="1200" cap="none" spc="0" normalizeH="0" baseline="0" noProof="0">
                <a:ln>
                  <a:noFill/>
                </a:ln>
                <a:solidFill>
                  <a:srgbClr val="3C3D3C"/>
                </a:solidFill>
                <a:effectLst/>
                <a:uLnTx/>
                <a:uFillTx/>
                <a:latin typeface="Flanders Art Sans Light"/>
                <a:ea typeface="+mn-ea"/>
                <a:cs typeface="+mn-cs"/>
              </a:rPr>
              <a:t>Thema 1 = Nascholing in rationeel rijden op basis van de </a:t>
            </a:r>
            <a:r>
              <a:rPr kumimoji="0" lang="nl-NL" sz="1500" b="0" i="0" u="none" strike="noStrike" kern="1200" cap="none" spc="0" normalizeH="0" baseline="0" noProof="0" err="1">
                <a:ln>
                  <a:noFill/>
                </a:ln>
                <a:solidFill>
                  <a:srgbClr val="3C3D3C"/>
                </a:solidFill>
                <a:effectLst/>
                <a:uLnTx/>
                <a:uFillTx/>
                <a:latin typeface="Flanders Art Sans Light"/>
                <a:ea typeface="+mn-ea"/>
                <a:cs typeface="+mn-cs"/>
              </a:rPr>
              <a:t>veiligheids-voorschriften</a:t>
            </a:r>
            <a:endParaRPr kumimoji="0" lang="nl-NL" sz="1500" b="0" i="0" u="none" strike="noStrike" kern="1200" cap="none" spc="0" normalizeH="0" baseline="0" noProof="0">
              <a:ln>
                <a:noFill/>
              </a:ln>
              <a:solidFill>
                <a:srgbClr val="3C3D3C"/>
              </a:solidFill>
              <a:effectLst/>
              <a:uLnTx/>
              <a:uFillTx/>
              <a:latin typeface="Flanders Art Sans"/>
              <a:ea typeface="+mn-ea"/>
              <a:cs typeface="+mn-cs"/>
            </a:endParaRPr>
          </a:p>
        </p:txBody>
      </p:sp>
      <p:pic>
        <p:nvPicPr>
          <p:cNvPr id="23" name="Afbeelding 22">
            <a:extLst>
              <a:ext uri="{FF2B5EF4-FFF2-40B4-BE49-F238E27FC236}">
                <a16:creationId xmlns:a16="http://schemas.microsoft.com/office/drawing/2014/main" id="{2BECB72E-E5F6-43B4-873B-D11AF0595EE5}"/>
              </a:ext>
            </a:extLst>
          </p:cNvPr>
          <p:cNvPicPr>
            <a:picLocks noChangeAspect="1"/>
          </p:cNvPicPr>
          <p:nvPr/>
        </p:nvPicPr>
        <p:blipFill>
          <a:blip r:embed="rId8"/>
          <a:stretch>
            <a:fillRect/>
          </a:stretch>
        </p:blipFill>
        <p:spPr>
          <a:xfrm>
            <a:off x="7849764" y="2654538"/>
            <a:ext cx="2247923" cy="3896830"/>
          </a:xfrm>
          <a:prstGeom prst="rect">
            <a:avLst/>
          </a:prstGeom>
        </p:spPr>
      </p:pic>
      <p:pic>
        <p:nvPicPr>
          <p:cNvPr id="2" name="Picture 1">
            <a:extLst>
              <a:ext uri="{FF2B5EF4-FFF2-40B4-BE49-F238E27FC236}">
                <a16:creationId xmlns:a16="http://schemas.microsoft.com/office/drawing/2014/main" id="{53DFA6E4-50D2-80E5-DDDA-A3E6D219D144}"/>
              </a:ext>
            </a:extLst>
          </p:cNvPr>
          <p:cNvPicPr>
            <a:picLocks noChangeAspect="1"/>
          </p:cNvPicPr>
          <p:nvPr/>
        </p:nvPicPr>
        <p:blipFill>
          <a:blip r:embed="rId9"/>
          <a:stretch>
            <a:fillRect/>
          </a:stretch>
        </p:blipFill>
        <p:spPr>
          <a:xfrm>
            <a:off x="9582531" y="823200"/>
            <a:ext cx="1185539" cy="313531"/>
          </a:xfrm>
          <a:prstGeom prst="rect">
            <a:avLst/>
          </a:prstGeom>
        </p:spPr>
      </p:pic>
      <p:grpSp>
        <p:nvGrpSpPr>
          <p:cNvPr id="5" name="Group 4">
            <a:extLst>
              <a:ext uri="{FF2B5EF4-FFF2-40B4-BE49-F238E27FC236}">
                <a16:creationId xmlns:a16="http://schemas.microsoft.com/office/drawing/2014/main" id="{87471078-EC14-FE4A-9248-4D9514764B68}"/>
              </a:ext>
            </a:extLst>
          </p:cNvPr>
          <p:cNvGrpSpPr/>
          <p:nvPr/>
        </p:nvGrpSpPr>
        <p:grpSpPr>
          <a:xfrm>
            <a:off x="3718357" y="2484572"/>
            <a:ext cx="2247923" cy="782084"/>
            <a:chOff x="4705468" y="3430317"/>
            <a:chExt cx="2111297" cy="697793"/>
          </a:xfrm>
        </p:grpSpPr>
        <p:sp>
          <p:nvSpPr>
            <p:cNvPr id="7" name="Flowchart: Process 6">
              <a:extLst>
                <a:ext uri="{FF2B5EF4-FFF2-40B4-BE49-F238E27FC236}">
                  <a16:creationId xmlns:a16="http://schemas.microsoft.com/office/drawing/2014/main" id="{5E9AC430-6CDE-E29F-3E57-D4078EA9BD33}"/>
                </a:ext>
              </a:extLst>
            </p:cNvPr>
            <p:cNvSpPr/>
            <p:nvPr/>
          </p:nvSpPr>
          <p:spPr>
            <a:xfrm>
              <a:off x="4705468" y="3496624"/>
              <a:ext cx="2103564" cy="487401"/>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Calibri"/>
              </a:endParaRPr>
            </a:p>
          </p:txBody>
        </p:sp>
        <p:sp>
          <p:nvSpPr>
            <p:cNvPr id="8" name="Isosceles Triangle 7">
              <a:extLst>
                <a:ext uri="{FF2B5EF4-FFF2-40B4-BE49-F238E27FC236}">
                  <a16:creationId xmlns:a16="http://schemas.microsoft.com/office/drawing/2014/main" id="{5F198E0B-A40A-FDAE-17CC-45565A6FFD16}"/>
                </a:ext>
              </a:extLst>
            </p:cNvPr>
            <p:cNvSpPr/>
            <p:nvPr/>
          </p:nvSpPr>
          <p:spPr>
            <a:xfrm rot="10800000">
              <a:off x="5624257" y="3983570"/>
              <a:ext cx="209634" cy="144540"/>
            </a:xfrm>
            <a:prstGeom prst="triangle">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Calibri"/>
              </a:endParaRPr>
            </a:p>
          </p:txBody>
        </p:sp>
        <p:sp>
          <p:nvSpPr>
            <p:cNvPr id="9" name="TextBox 8">
              <a:extLst>
                <a:ext uri="{FF2B5EF4-FFF2-40B4-BE49-F238E27FC236}">
                  <a16:creationId xmlns:a16="http://schemas.microsoft.com/office/drawing/2014/main" id="{724E01A3-6B79-D80F-24F0-A10979499FFD}"/>
                </a:ext>
              </a:extLst>
            </p:cNvPr>
            <p:cNvSpPr txBox="1"/>
            <p:nvPr/>
          </p:nvSpPr>
          <p:spPr>
            <a:xfrm>
              <a:off x="4742222" y="3547598"/>
              <a:ext cx="2030053" cy="206370"/>
            </a:xfrm>
            <a:prstGeom prst="rect">
              <a:avLst/>
            </a:prstGeom>
            <a:noFill/>
            <a:ln>
              <a:noFill/>
            </a:ln>
          </p:spPr>
          <p:txBody>
            <a:bodyPr wrap="square" rtlCol="0">
              <a:spAutoFit/>
            </a:bodyPr>
            <a:lstStyle/>
            <a:p>
              <a:pPr algn="ctr">
                <a:defRPr/>
              </a:pPr>
              <a:r>
                <a:rPr lang="nl-NL" sz="1200">
                  <a:solidFill>
                    <a:srgbClr val="3C3D3C"/>
                  </a:solidFill>
                  <a:latin typeface="Flanders Art Sans"/>
                </a:rPr>
                <a:t>Overzicht gevolgde nascholingen</a:t>
              </a:r>
            </a:p>
          </p:txBody>
        </p:sp>
        <p:sp>
          <p:nvSpPr>
            <p:cNvPr id="11" name="Flowchart: Process 10">
              <a:extLst>
                <a:ext uri="{FF2B5EF4-FFF2-40B4-BE49-F238E27FC236}">
                  <a16:creationId xmlns:a16="http://schemas.microsoft.com/office/drawing/2014/main" id="{5EE8D276-F6F5-E75C-C2AA-4BE0164DE49F}"/>
                </a:ext>
              </a:extLst>
            </p:cNvPr>
            <p:cNvSpPr/>
            <p:nvPr/>
          </p:nvSpPr>
          <p:spPr>
            <a:xfrm>
              <a:off x="4705469" y="3430317"/>
              <a:ext cx="2111296" cy="96360"/>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Calibri"/>
              </a:endParaRPr>
            </a:p>
          </p:txBody>
        </p:sp>
      </p:grpSp>
      <p:grpSp>
        <p:nvGrpSpPr>
          <p:cNvPr id="12" name="Group 11">
            <a:extLst>
              <a:ext uri="{FF2B5EF4-FFF2-40B4-BE49-F238E27FC236}">
                <a16:creationId xmlns:a16="http://schemas.microsoft.com/office/drawing/2014/main" id="{8CB46B1B-9915-876D-6B53-47C7EDD59AD9}"/>
              </a:ext>
            </a:extLst>
          </p:cNvPr>
          <p:cNvGrpSpPr/>
          <p:nvPr/>
        </p:nvGrpSpPr>
        <p:grpSpPr>
          <a:xfrm>
            <a:off x="3936007" y="4902015"/>
            <a:ext cx="2682140" cy="619864"/>
            <a:chOff x="4569746" y="3430317"/>
            <a:chExt cx="2247019" cy="461813"/>
          </a:xfrm>
        </p:grpSpPr>
        <p:sp>
          <p:nvSpPr>
            <p:cNvPr id="13" name="Flowchart: Process 12">
              <a:extLst>
                <a:ext uri="{FF2B5EF4-FFF2-40B4-BE49-F238E27FC236}">
                  <a16:creationId xmlns:a16="http://schemas.microsoft.com/office/drawing/2014/main" id="{71D653D1-46CD-6501-781B-E85309E72822}"/>
                </a:ext>
              </a:extLst>
            </p:cNvPr>
            <p:cNvSpPr/>
            <p:nvPr/>
          </p:nvSpPr>
          <p:spPr>
            <a:xfrm>
              <a:off x="4705468" y="3496624"/>
              <a:ext cx="2103564" cy="395505"/>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Calibri"/>
              </a:endParaRPr>
            </a:p>
          </p:txBody>
        </p:sp>
        <p:sp>
          <p:nvSpPr>
            <p:cNvPr id="14" name="Isosceles Triangle 13">
              <a:extLst>
                <a:ext uri="{FF2B5EF4-FFF2-40B4-BE49-F238E27FC236}">
                  <a16:creationId xmlns:a16="http://schemas.microsoft.com/office/drawing/2014/main" id="{9319BC33-1553-7BE2-18B0-F90E88B12F53}"/>
                </a:ext>
              </a:extLst>
            </p:cNvPr>
            <p:cNvSpPr/>
            <p:nvPr/>
          </p:nvSpPr>
          <p:spPr>
            <a:xfrm rot="16200000">
              <a:off x="4554461" y="3652294"/>
              <a:ext cx="166290" cy="135720"/>
            </a:xfrm>
            <a:prstGeom prst="triangle">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Calibri"/>
              </a:endParaRPr>
            </a:p>
          </p:txBody>
        </p:sp>
        <p:sp>
          <p:nvSpPr>
            <p:cNvPr id="22" name="TextBox 21">
              <a:extLst>
                <a:ext uri="{FF2B5EF4-FFF2-40B4-BE49-F238E27FC236}">
                  <a16:creationId xmlns:a16="http://schemas.microsoft.com/office/drawing/2014/main" id="{C1E14B8E-8E35-9A3C-88BD-CE60BEAEEE7A}"/>
                </a:ext>
              </a:extLst>
            </p:cNvPr>
            <p:cNvSpPr txBox="1"/>
            <p:nvPr/>
          </p:nvSpPr>
          <p:spPr>
            <a:xfrm>
              <a:off x="4705466" y="3548179"/>
              <a:ext cx="2030053" cy="343951"/>
            </a:xfrm>
            <a:prstGeom prst="rect">
              <a:avLst/>
            </a:prstGeom>
            <a:noFill/>
            <a:ln>
              <a:noFill/>
            </a:ln>
          </p:spPr>
          <p:txBody>
            <a:bodyPr wrap="square" rtlCol="0">
              <a:spAutoFit/>
            </a:bodyPr>
            <a:lstStyle/>
            <a:p>
              <a:pPr algn="ctr">
                <a:defRPr/>
              </a:pPr>
              <a:r>
                <a:rPr lang="nl-NL" sz="1200">
                  <a:solidFill>
                    <a:srgbClr val="3C3D3C"/>
                  </a:solidFill>
                  <a:latin typeface="Flanders Art Sans"/>
                </a:rPr>
                <a:t>Handige links naar extra informatie</a:t>
              </a:r>
            </a:p>
          </p:txBody>
        </p:sp>
        <p:sp>
          <p:nvSpPr>
            <p:cNvPr id="25" name="Flowchart: Process 24">
              <a:extLst>
                <a:ext uri="{FF2B5EF4-FFF2-40B4-BE49-F238E27FC236}">
                  <a16:creationId xmlns:a16="http://schemas.microsoft.com/office/drawing/2014/main" id="{DF0C5DC3-C574-6591-B4F0-36EA5BA464AB}"/>
                </a:ext>
              </a:extLst>
            </p:cNvPr>
            <p:cNvSpPr/>
            <p:nvPr/>
          </p:nvSpPr>
          <p:spPr>
            <a:xfrm>
              <a:off x="4705469" y="3430317"/>
              <a:ext cx="2111296" cy="80462"/>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Calibri"/>
              </a:endParaRPr>
            </a:p>
          </p:txBody>
        </p:sp>
      </p:grpSp>
      <p:grpSp>
        <p:nvGrpSpPr>
          <p:cNvPr id="26" name="Group 25">
            <a:extLst>
              <a:ext uri="{FF2B5EF4-FFF2-40B4-BE49-F238E27FC236}">
                <a16:creationId xmlns:a16="http://schemas.microsoft.com/office/drawing/2014/main" id="{D7B90499-E2D1-3FA6-CFEC-5F50F703E1A3}"/>
              </a:ext>
            </a:extLst>
          </p:cNvPr>
          <p:cNvGrpSpPr/>
          <p:nvPr/>
        </p:nvGrpSpPr>
        <p:grpSpPr>
          <a:xfrm>
            <a:off x="8832077" y="1746747"/>
            <a:ext cx="2520136" cy="905211"/>
            <a:chOff x="4705468" y="3430317"/>
            <a:chExt cx="2111297" cy="674402"/>
          </a:xfrm>
        </p:grpSpPr>
        <p:sp>
          <p:nvSpPr>
            <p:cNvPr id="27" name="Flowchart: Process 26">
              <a:extLst>
                <a:ext uri="{FF2B5EF4-FFF2-40B4-BE49-F238E27FC236}">
                  <a16:creationId xmlns:a16="http://schemas.microsoft.com/office/drawing/2014/main" id="{1185596E-C646-BC64-FDBC-39F2FD77A77D}"/>
                </a:ext>
              </a:extLst>
            </p:cNvPr>
            <p:cNvSpPr/>
            <p:nvPr/>
          </p:nvSpPr>
          <p:spPr>
            <a:xfrm>
              <a:off x="4705468" y="3496624"/>
              <a:ext cx="2103564" cy="487401"/>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Calibri"/>
              </a:endParaRPr>
            </a:p>
          </p:txBody>
        </p:sp>
        <p:sp>
          <p:nvSpPr>
            <p:cNvPr id="28" name="Isosceles Triangle 27">
              <a:extLst>
                <a:ext uri="{FF2B5EF4-FFF2-40B4-BE49-F238E27FC236}">
                  <a16:creationId xmlns:a16="http://schemas.microsoft.com/office/drawing/2014/main" id="{9AC063DB-6B8F-8F2C-336E-51C8EA7EA719}"/>
                </a:ext>
              </a:extLst>
            </p:cNvPr>
            <p:cNvSpPr/>
            <p:nvPr/>
          </p:nvSpPr>
          <p:spPr>
            <a:xfrm rot="10800000">
              <a:off x="4891098" y="3984025"/>
              <a:ext cx="186990" cy="120694"/>
            </a:xfrm>
            <a:prstGeom prst="triangle">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Calibri"/>
              </a:endParaRPr>
            </a:p>
          </p:txBody>
        </p:sp>
        <p:sp>
          <p:nvSpPr>
            <p:cNvPr id="34" name="TextBox 33">
              <a:extLst>
                <a:ext uri="{FF2B5EF4-FFF2-40B4-BE49-F238E27FC236}">
                  <a16:creationId xmlns:a16="http://schemas.microsoft.com/office/drawing/2014/main" id="{8F3FFF22-A6D5-8976-872F-C1E450572148}"/>
                </a:ext>
              </a:extLst>
            </p:cNvPr>
            <p:cNvSpPr txBox="1"/>
            <p:nvPr/>
          </p:nvSpPr>
          <p:spPr>
            <a:xfrm>
              <a:off x="4750217" y="3521194"/>
              <a:ext cx="2030053" cy="481531"/>
            </a:xfrm>
            <a:prstGeom prst="rect">
              <a:avLst/>
            </a:prstGeom>
            <a:noFill/>
            <a:ln>
              <a:noFill/>
            </a:ln>
          </p:spPr>
          <p:txBody>
            <a:bodyPr wrap="square" rtlCol="0">
              <a:spAutoFit/>
            </a:bodyPr>
            <a:lstStyle/>
            <a:p>
              <a:pPr algn="ctr">
                <a:defRPr/>
              </a:pPr>
              <a:r>
                <a:rPr lang="nl-NL" sz="1200">
                  <a:solidFill>
                    <a:srgbClr val="3C3D3C"/>
                  </a:solidFill>
                  <a:latin typeface="Flanders Art Sans"/>
                </a:rPr>
                <a:t>Simulator om te controleren of u alle nodige nascholingen hebt gevolgd</a:t>
              </a:r>
            </a:p>
          </p:txBody>
        </p:sp>
        <p:sp>
          <p:nvSpPr>
            <p:cNvPr id="35" name="Flowchart: Process 34">
              <a:extLst>
                <a:ext uri="{FF2B5EF4-FFF2-40B4-BE49-F238E27FC236}">
                  <a16:creationId xmlns:a16="http://schemas.microsoft.com/office/drawing/2014/main" id="{AFA49F73-4015-C61C-40BF-8C51774BB3B0}"/>
                </a:ext>
              </a:extLst>
            </p:cNvPr>
            <p:cNvSpPr/>
            <p:nvPr/>
          </p:nvSpPr>
          <p:spPr>
            <a:xfrm>
              <a:off x="4705469" y="3430317"/>
              <a:ext cx="2111296" cy="80462"/>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Calibri"/>
              </a:endParaRPr>
            </a:p>
          </p:txBody>
        </p:sp>
      </p:grpSp>
      <p:grpSp>
        <p:nvGrpSpPr>
          <p:cNvPr id="36" name="Group 35">
            <a:extLst>
              <a:ext uri="{FF2B5EF4-FFF2-40B4-BE49-F238E27FC236}">
                <a16:creationId xmlns:a16="http://schemas.microsoft.com/office/drawing/2014/main" id="{619AA866-B938-782C-BC27-5BD60C485C63}"/>
              </a:ext>
            </a:extLst>
          </p:cNvPr>
          <p:cNvGrpSpPr/>
          <p:nvPr/>
        </p:nvGrpSpPr>
        <p:grpSpPr>
          <a:xfrm>
            <a:off x="9689810" y="3612484"/>
            <a:ext cx="2520138" cy="919473"/>
            <a:chOff x="4705466" y="3430317"/>
            <a:chExt cx="2111299" cy="685028"/>
          </a:xfrm>
        </p:grpSpPr>
        <p:sp>
          <p:nvSpPr>
            <p:cNvPr id="37" name="Flowchart: Process 36">
              <a:extLst>
                <a:ext uri="{FF2B5EF4-FFF2-40B4-BE49-F238E27FC236}">
                  <a16:creationId xmlns:a16="http://schemas.microsoft.com/office/drawing/2014/main" id="{A7946558-0DDE-6C8B-92F5-C3DE31C77078}"/>
                </a:ext>
              </a:extLst>
            </p:cNvPr>
            <p:cNvSpPr/>
            <p:nvPr/>
          </p:nvSpPr>
          <p:spPr>
            <a:xfrm>
              <a:off x="4705468" y="3496624"/>
              <a:ext cx="2103564" cy="487401"/>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Calibri"/>
              </a:endParaRPr>
            </a:p>
          </p:txBody>
        </p:sp>
        <p:sp>
          <p:nvSpPr>
            <p:cNvPr id="38" name="Isosceles Triangle 37">
              <a:extLst>
                <a:ext uri="{FF2B5EF4-FFF2-40B4-BE49-F238E27FC236}">
                  <a16:creationId xmlns:a16="http://schemas.microsoft.com/office/drawing/2014/main" id="{FDE50923-0DAE-6DA2-25A4-270CE4DF5E36}"/>
                </a:ext>
              </a:extLst>
            </p:cNvPr>
            <p:cNvSpPr/>
            <p:nvPr/>
          </p:nvSpPr>
          <p:spPr>
            <a:xfrm rot="10800000">
              <a:off x="4716841" y="3994651"/>
              <a:ext cx="186991" cy="120694"/>
            </a:xfrm>
            <a:prstGeom prst="triangle">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Calibri"/>
              </a:endParaRPr>
            </a:p>
          </p:txBody>
        </p:sp>
        <p:sp>
          <p:nvSpPr>
            <p:cNvPr id="39" name="TextBox 38">
              <a:extLst>
                <a:ext uri="{FF2B5EF4-FFF2-40B4-BE49-F238E27FC236}">
                  <a16:creationId xmlns:a16="http://schemas.microsoft.com/office/drawing/2014/main" id="{D523FD84-C300-5880-924A-2F5C9F1A3C4C}"/>
                </a:ext>
              </a:extLst>
            </p:cNvPr>
            <p:cNvSpPr txBox="1"/>
            <p:nvPr/>
          </p:nvSpPr>
          <p:spPr>
            <a:xfrm>
              <a:off x="4705466" y="3548179"/>
              <a:ext cx="2030053" cy="343951"/>
            </a:xfrm>
            <a:prstGeom prst="rect">
              <a:avLst/>
            </a:prstGeom>
            <a:noFill/>
            <a:ln>
              <a:noFill/>
            </a:ln>
          </p:spPr>
          <p:txBody>
            <a:bodyPr wrap="square" rtlCol="0">
              <a:spAutoFit/>
            </a:bodyPr>
            <a:lstStyle/>
            <a:p>
              <a:pPr algn="ctr">
                <a:defRPr/>
              </a:pPr>
              <a:r>
                <a:rPr lang="nl-NL" sz="1200">
                  <a:solidFill>
                    <a:srgbClr val="3C3D3C"/>
                  </a:solidFill>
                  <a:latin typeface="Flanders Art Sans"/>
                </a:rPr>
                <a:t>En of u voldoende praktijkuren hebt</a:t>
              </a:r>
            </a:p>
          </p:txBody>
        </p:sp>
        <p:sp>
          <p:nvSpPr>
            <p:cNvPr id="40" name="Flowchart: Process 39">
              <a:extLst>
                <a:ext uri="{FF2B5EF4-FFF2-40B4-BE49-F238E27FC236}">
                  <a16:creationId xmlns:a16="http://schemas.microsoft.com/office/drawing/2014/main" id="{F4B7C1CF-DA3F-A9E8-9B8B-5CE2156D971A}"/>
                </a:ext>
              </a:extLst>
            </p:cNvPr>
            <p:cNvSpPr/>
            <p:nvPr/>
          </p:nvSpPr>
          <p:spPr>
            <a:xfrm>
              <a:off x="4705469" y="3430317"/>
              <a:ext cx="2111296" cy="80462"/>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Calibri"/>
              </a:endParaRPr>
            </a:p>
          </p:txBody>
        </p:sp>
      </p:grpSp>
      <p:sp>
        <p:nvSpPr>
          <p:cNvPr id="16" name="Slide Number Placeholder 15">
            <a:extLst>
              <a:ext uri="{FF2B5EF4-FFF2-40B4-BE49-F238E27FC236}">
                <a16:creationId xmlns:a16="http://schemas.microsoft.com/office/drawing/2014/main" id="{A08B1ED7-36B1-7BA3-84E0-E6348B252459}"/>
              </a:ext>
            </a:extLst>
          </p:cNvPr>
          <p:cNvSpPr>
            <a:spLocks noGrp="1"/>
          </p:cNvSpPr>
          <p:nvPr>
            <p:ph type="sldNum" sz="quarter" idx="11"/>
          </p:nvPr>
        </p:nvSpPr>
        <p:spPr/>
        <p:txBody>
          <a:bodyPr/>
          <a:lstStyle/>
          <a:p>
            <a:fld id="{1EABE038-A425-4CC0-917A-1DC3ED725B2E}" type="slidenum">
              <a:rPr lang="nl-BE" smtClean="0"/>
              <a:pPr/>
              <a:t>130</a:t>
            </a:fld>
            <a:endParaRPr lang="nl-BE"/>
          </a:p>
        </p:txBody>
      </p:sp>
      <p:sp>
        <p:nvSpPr>
          <p:cNvPr id="19" name="Titel 36">
            <a:extLst>
              <a:ext uri="{FF2B5EF4-FFF2-40B4-BE49-F238E27FC236}">
                <a16:creationId xmlns:a16="http://schemas.microsoft.com/office/drawing/2014/main" id="{0EE25603-C300-4369-B3CE-2F9BD5DB2ACD}"/>
              </a:ext>
            </a:extLst>
          </p:cNvPr>
          <p:cNvSpPr txBox="1">
            <a:spLocks/>
          </p:cNvSpPr>
          <p:nvPr/>
        </p:nvSpPr>
        <p:spPr>
          <a:xfrm>
            <a:off x="412956" y="296610"/>
            <a:ext cx="10515600" cy="703263"/>
          </a:xfrm>
          <a:prstGeom prst="rect">
            <a:avLst/>
          </a:prstGeom>
        </p:spPr>
        <p:txBody>
          <a:bodyPr vert="horz" lIns="0" tIns="45720" rIns="0" bIns="45720" rtlCol="0" anchor="ctr">
            <a:normAutofit/>
          </a:bodyPr>
          <a:lstStyle>
            <a:lvl1pPr algn="l" defTabSz="914363" rtl="0" eaLnBrk="1" latinLnBrk="0" hangingPunct="1">
              <a:lnSpc>
                <a:spcPct val="90000"/>
              </a:lnSpc>
              <a:spcBef>
                <a:spcPct val="0"/>
              </a:spcBef>
              <a:buNone/>
              <a:defRPr sz="3600" b="1" u="none" kern="1200" baseline="0">
                <a:solidFill>
                  <a:schemeClr val="tx1"/>
                </a:solidFill>
                <a:uFill>
                  <a:solidFill>
                    <a:schemeClr val="accent1"/>
                  </a:solidFill>
                </a:uFill>
                <a:latin typeface="+mj-lt"/>
                <a:ea typeface="+mj-ea"/>
                <a:cs typeface="+mj-cs"/>
              </a:defRPr>
            </a:lvl1pPr>
          </a:lstStyle>
          <a:p>
            <a:r>
              <a:rPr lang="nl-NL" b="0"/>
              <a:t>Case 5a – Vrachtwagenchauffeur Jérôme H.</a:t>
            </a:r>
            <a:endParaRPr lang="nl-BE" b="0"/>
          </a:p>
        </p:txBody>
      </p:sp>
      <p:pic>
        <p:nvPicPr>
          <p:cNvPr id="20" name="Picture 19">
            <a:extLst>
              <a:ext uri="{FF2B5EF4-FFF2-40B4-BE49-F238E27FC236}">
                <a16:creationId xmlns:a16="http://schemas.microsoft.com/office/drawing/2014/main" id="{96DA4EE7-F1BE-0734-A2BF-B3987D5E4FE7}"/>
              </a:ext>
            </a:extLst>
          </p:cNvPr>
          <p:cNvPicPr>
            <a:picLocks noChangeAspect="1"/>
          </p:cNvPicPr>
          <p:nvPr/>
        </p:nvPicPr>
        <p:blipFill>
          <a:blip r:embed="rId10"/>
          <a:stretch>
            <a:fillRect/>
          </a:stretch>
        </p:blipFill>
        <p:spPr>
          <a:xfrm>
            <a:off x="1664327" y="1100208"/>
            <a:ext cx="5766284" cy="441561"/>
          </a:xfrm>
          <a:prstGeom prst="rect">
            <a:avLst/>
          </a:prstGeom>
        </p:spPr>
      </p:pic>
      <p:sp>
        <p:nvSpPr>
          <p:cNvPr id="21" name="Rectangle 20">
            <a:extLst>
              <a:ext uri="{FF2B5EF4-FFF2-40B4-BE49-F238E27FC236}">
                <a16:creationId xmlns:a16="http://schemas.microsoft.com/office/drawing/2014/main" id="{5159F696-90CE-4F73-B2AC-DE7AA19F4305}"/>
              </a:ext>
            </a:extLst>
          </p:cNvPr>
          <p:cNvSpPr/>
          <p:nvPr/>
        </p:nvSpPr>
        <p:spPr>
          <a:xfrm>
            <a:off x="5779363" y="1136731"/>
            <a:ext cx="741805" cy="368243"/>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pic>
        <p:nvPicPr>
          <p:cNvPr id="3" name="Graphic 2">
            <a:extLst>
              <a:ext uri="{FF2B5EF4-FFF2-40B4-BE49-F238E27FC236}">
                <a16:creationId xmlns:a16="http://schemas.microsoft.com/office/drawing/2014/main" id="{84713C6A-1DA7-0605-0D53-26C5E03E3901}"/>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9266726" y="648241"/>
            <a:ext cx="659863" cy="862566"/>
          </a:xfrm>
          <a:prstGeom prst="rect">
            <a:avLst/>
          </a:prstGeom>
        </p:spPr>
      </p:pic>
    </p:spTree>
    <p:extLst>
      <p:ext uri="{BB962C8B-B14F-4D97-AF65-F5344CB8AC3E}">
        <p14:creationId xmlns:p14="http://schemas.microsoft.com/office/powerpoint/2010/main" val="9933071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Afbeelding 2">
            <a:extLst>
              <a:ext uri="{FF2B5EF4-FFF2-40B4-BE49-F238E27FC236}">
                <a16:creationId xmlns:a16="http://schemas.microsoft.com/office/drawing/2014/main" id="{5BB440A1-F957-4B70-BE57-AECF426B8E8A}"/>
              </a:ext>
            </a:extLst>
          </p:cNvPr>
          <p:cNvPicPr>
            <a:picLocks noChangeAspect="1"/>
          </p:cNvPicPr>
          <p:nvPr/>
        </p:nvPicPr>
        <p:blipFill>
          <a:blip r:embed="rId3"/>
          <a:stretch>
            <a:fillRect/>
          </a:stretch>
        </p:blipFill>
        <p:spPr>
          <a:xfrm>
            <a:off x="1030011" y="1588655"/>
            <a:ext cx="3039876" cy="4432174"/>
          </a:xfrm>
          <a:prstGeom prst="rect">
            <a:avLst/>
          </a:prstGeom>
        </p:spPr>
      </p:pic>
      <p:sp>
        <p:nvSpPr>
          <p:cNvPr id="37" name="Titel 36">
            <a:extLst>
              <a:ext uri="{FF2B5EF4-FFF2-40B4-BE49-F238E27FC236}">
                <a16:creationId xmlns:a16="http://schemas.microsoft.com/office/drawing/2014/main" id="{EF68420B-C311-4C80-B815-DF3B8BEE4888}"/>
              </a:ext>
            </a:extLst>
          </p:cNvPr>
          <p:cNvSpPr>
            <a:spLocks noGrp="1"/>
          </p:cNvSpPr>
          <p:nvPr>
            <p:ph type="title" idx="4294967295"/>
          </p:nvPr>
        </p:nvSpPr>
        <p:spPr>
          <a:xfrm>
            <a:off x="485775" y="366585"/>
            <a:ext cx="10515600" cy="703263"/>
          </a:xfrm>
        </p:spPr>
        <p:txBody>
          <a:bodyPr/>
          <a:lstStyle/>
          <a:p>
            <a:r>
              <a:rPr lang="nl-NL" b="0"/>
              <a:t>Case 5b – Inburgeraar Cynthia D. </a:t>
            </a:r>
            <a:endParaRPr lang="nl-BE" b="0"/>
          </a:p>
        </p:txBody>
      </p:sp>
      <p:sp>
        <p:nvSpPr>
          <p:cNvPr id="80" name="Rectangle 79">
            <a:extLst>
              <a:ext uri="{FF2B5EF4-FFF2-40B4-BE49-F238E27FC236}">
                <a16:creationId xmlns:a16="http://schemas.microsoft.com/office/drawing/2014/main" id="{84477E8B-D315-6E81-4388-DC0291613A21}"/>
              </a:ext>
            </a:extLst>
          </p:cNvPr>
          <p:cNvSpPr/>
          <p:nvPr/>
        </p:nvSpPr>
        <p:spPr>
          <a:xfrm>
            <a:off x="1921164" y="1588655"/>
            <a:ext cx="1039137" cy="951345"/>
          </a:xfrm>
          <a:prstGeom prst="rect">
            <a:avLst/>
          </a:prstGeom>
          <a:solidFill>
            <a:srgbClr val="F6F5F3"/>
          </a:solidFill>
          <a:ln>
            <a:solidFill>
              <a:srgbClr val="F6F5F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82" name="Titel 36">
            <a:extLst>
              <a:ext uri="{FF2B5EF4-FFF2-40B4-BE49-F238E27FC236}">
                <a16:creationId xmlns:a16="http://schemas.microsoft.com/office/drawing/2014/main" id="{7C7227B4-19C9-02F0-225E-654AEFC6E5AE}"/>
              </a:ext>
            </a:extLst>
          </p:cNvPr>
          <p:cNvSpPr txBox="1">
            <a:spLocks/>
          </p:cNvSpPr>
          <p:nvPr/>
        </p:nvSpPr>
        <p:spPr>
          <a:xfrm>
            <a:off x="4314039" y="1569968"/>
            <a:ext cx="7093453" cy="1291219"/>
          </a:xfrm>
          <a:prstGeom prst="wedgeRectCallout">
            <a:avLst>
              <a:gd name="adj1" fmla="val -55070"/>
              <a:gd name="adj2" fmla="val -8736"/>
            </a:avLst>
          </a:prstGeom>
          <a:ln w="12700" cap="flat" cmpd="sng" algn="ctr">
            <a:noFill/>
            <a:prstDash val="solid"/>
            <a:miter lim="800000"/>
          </a:ln>
        </p:spPr>
        <p:style>
          <a:lnRef idx="2">
            <a:schemeClr val="accent1">
              <a:shade val="50000"/>
            </a:schemeClr>
          </a:lnRef>
          <a:fillRef idx="1">
            <a:schemeClr val="accent1"/>
          </a:fillRef>
          <a:effectRef idx="0">
            <a:schemeClr val="accent1"/>
          </a:effectRef>
          <a:fontRef idx="minor">
            <a:schemeClr val="lt1"/>
          </a:fontRef>
        </p:style>
        <p:txBody>
          <a:bodyPr vert="horz" lIns="0" tIns="45720" rIns="0" bIns="45720" rtlCol="0" anchor="ctr">
            <a:normAutofit/>
          </a:bodyPr>
          <a:lstStyle>
            <a:lvl1pPr algn="l" defTabSz="914400" rtl="0" eaLnBrk="1" latinLnBrk="0" hangingPunct="1">
              <a:lnSpc>
                <a:spcPct val="90000"/>
              </a:lnSpc>
              <a:spcBef>
                <a:spcPct val="0"/>
              </a:spcBef>
              <a:buNone/>
              <a:defRPr sz="3600" b="1" u="none" kern="1200" baseline="0">
                <a:solidFill>
                  <a:schemeClr val="lt1"/>
                </a:solidFill>
                <a:uFill>
                  <a:solidFill>
                    <a:schemeClr val="accent1"/>
                  </a:solidFill>
                </a:u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215900"/>
            <a:r>
              <a:rPr lang="en-US" sz="2600" dirty="0">
                <a:solidFill>
                  <a:schemeClr val="tx1"/>
                </a:solidFill>
              </a:rPr>
              <a:t>Cynthia </a:t>
            </a:r>
            <a:r>
              <a:rPr lang="en-US" sz="2600" dirty="0" err="1">
                <a:solidFill>
                  <a:schemeClr val="tx1"/>
                </a:solidFill>
              </a:rPr>
              <a:t>wil</a:t>
            </a:r>
            <a:r>
              <a:rPr lang="en-US" sz="2600" dirty="0">
                <a:solidFill>
                  <a:schemeClr val="tx1"/>
                </a:solidFill>
              </a:rPr>
              <a:t> </a:t>
            </a:r>
            <a:r>
              <a:rPr lang="en-US" sz="2600" dirty="0" err="1">
                <a:solidFill>
                  <a:schemeClr val="tx1"/>
                </a:solidFill>
              </a:rPr>
              <a:t>haar</a:t>
            </a:r>
            <a:r>
              <a:rPr lang="en-US" sz="2600" dirty="0">
                <a:solidFill>
                  <a:schemeClr val="tx1"/>
                </a:solidFill>
              </a:rPr>
              <a:t> </a:t>
            </a:r>
            <a:r>
              <a:rPr lang="en-US" sz="2600" dirty="0" err="1">
                <a:solidFill>
                  <a:schemeClr val="tx1"/>
                </a:solidFill>
              </a:rPr>
              <a:t>gevolgde</a:t>
            </a:r>
            <a:r>
              <a:rPr lang="en-US" sz="2600" dirty="0">
                <a:solidFill>
                  <a:schemeClr val="tx1"/>
                </a:solidFill>
              </a:rPr>
              <a:t> </a:t>
            </a:r>
            <a:r>
              <a:rPr lang="en-US" sz="2600" dirty="0" err="1">
                <a:solidFill>
                  <a:schemeClr val="tx1"/>
                </a:solidFill>
              </a:rPr>
              <a:t>cursussen</a:t>
            </a:r>
            <a:r>
              <a:rPr lang="en-US" sz="2600" dirty="0">
                <a:solidFill>
                  <a:schemeClr val="tx1"/>
                </a:solidFill>
              </a:rPr>
              <a:t> </a:t>
            </a:r>
            <a:r>
              <a:rPr lang="en-US" sz="2600" dirty="0" err="1">
                <a:solidFill>
                  <a:schemeClr val="tx1"/>
                </a:solidFill>
              </a:rPr>
              <a:t>kunnen</a:t>
            </a:r>
            <a:r>
              <a:rPr lang="en-US" sz="2600" dirty="0">
                <a:solidFill>
                  <a:schemeClr val="tx1"/>
                </a:solidFill>
              </a:rPr>
              <a:t> </a:t>
            </a:r>
            <a:r>
              <a:rPr lang="en-US" sz="2600" dirty="0" err="1">
                <a:solidFill>
                  <a:schemeClr val="tx1"/>
                </a:solidFill>
              </a:rPr>
              <a:t>raadplegen</a:t>
            </a:r>
            <a:r>
              <a:rPr lang="en-US" sz="2600" dirty="0">
                <a:solidFill>
                  <a:schemeClr val="tx1"/>
                </a:solidFill>
              </a:rPr>
              <a:t>.</a:t>
            </a:r>
            <a:endParaRPr lang="en-BE" sz="2600" dirty="0">
              <a:solidFill>
                <a:schemeClr val="tx1"/>
              </a:solidFill>
              <a:uFill>
                <a:solidFill>
                  <a:srgbClr val="FFEB00"/>
                </a:solidFill>
              </a:uFill>
            </a:endParaRPr>
          </a:p>
        </p:txBody>
      </p:sp>
      <p:sp>
        <p:nvSpPr>
          <p:cNvPr id="83" name="Tekstvak 38">
            <a:extLst>
              <a:ext uri="{FF2B5EF4-FFF2-40B4-BE49-F238E27FC236}">
                <a16:creationId xmlns:a16="http://schemas.microsoft.com/office/drawing/2014/main" id="{9F91B8D2-2130-66E0-1CDC-955465E6DE06}"/>
              </a:ext>
            </a:extLst>
          </p:cNvPr>
          <p:cNvSpPr txBox="1"/>
          <p:nvPr/>
        </p:nvSpPr>
        <p:spPr>
          <a:xfrm>
            <a:off x="4314039" y="4254463"/>
            <a:ext cx="7508940" cy="892552"/>
          </a:xfrm>
          <a:prstGeom prst="rect">
            <a:avLst/>
          </a:prstGeom>
          <a:noFill/>
        </p:spPr>
        <p:txBody>
          <a:bodyPr wrap="square" lIns="91440" tIns="45720" rIns="91440" bIns="45720" rtlCol="0" anchor="t">
            <a:spAutoFit/>
          </a:bodyPr>
          <a:lstStyle/>
          <a:p>
            <a:pPr>
              <a:defRPr/>
            </a:pPr>
            <a:r>
              <a:rPr lang="nl-NL" sz="2600">
                <a:solidFill>
                  <a:srgbClr val="3C3D3C"/>
                </a:solidFill>
              </a:rPr>
              <a:t>Cynthia kan via het tabblad </a:t>
            </a:r>
            <a:r>
              <a:rPr lang="nl-NL" sz="2600" b="1">
                <a:solidFill>
                  <a:srgbClr val="3C3D3C"/>
                </a:solidFill>
              </a:rPr>
              <a:t>Uw gegevens </a:t>
            </a:r>
            <a:r>
              <a:rPr lang="nl-NL" sz="2600">
                <a:solidFill>
                  <a:srgbClr val="3C3D3C"/>
                </a:solidFill>
              </a:rPr>
              <a:t>haar gevolgde cursussen raadplegen.</a:t>
            </a:r>
            <a:endParaRPr kumimoji="0" lang="nl-BE" sz="2600" b="0" i="0" u="none" strike="noStrike" kern="1200" cap="none" spc="0" normalizeH="0" baseline="0" noProof="0">
              <a:ln>
                <a:noFill/>
              </a:ln>
              <a:solidFill>
                <a:srgbClr val="3C3D3C"/>
              </a:solidFill>
              <a:effectLst/>
              <a:uLnTx/>
              <a:uFillTx/>
              <a:latin typeface="Flanders Art Sans Light"/>
            </a:endParaRPr>
          </a:p>
        </p:txBody>
      </p:sp>
      <p:sp>
        <p:nvSpPr>
          <p:cNvPr id="84" name="Google Shape;2737;p72">
            <a:extLst>
              <a:ext uri="{FF2B5EF4-FFF2-40B4-BE49-F238E27FC236}">
                <a16:creationId xmlns:a16="http://schemas.microsoft.com/office/drawing/2014/main" id="{179864D9-506E-0D23-799C-8DBF29A16868}"/>
              </a:ext>
            </a:extLst>
          </p:cNvPr>
          <p:cNvSpPr/>
          <p:nvPr/>
        </p:nvSpPr>
        <p:spPr>
          <a:xfrm rot="5400000">
            <a:off x="7701328" y="2887014"/>
            <a:ext cx="343018" cy="467910"/>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2B979D"/>
          </a:solidFill>
          <a:ln w="19050" cap="flat" cmpd="sng">
            <a:solidFill>
              <a:srgbClr val="2B979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2737;p72">
            <a:extLst>
              <a:ext uri="{FF2B5EF4-FFF2-40B4-BE49-F238E27FC236}">
                <a16:creationId xmlns:a16="http://schemas.microsoft.com/office/drawing/2014/main" id="{DA10A4CC-53DC-FD7C-68FD-82E2C7FC913C}"/>
              </a:ext>
            </a:extLst>
          </p:cNvPr>
          <p:cNvSpPr/>
          <p:nvPr/>
        </p:nvSpPr>
        <p:spPr>
          <a:xfrm rot="5400000">
            <a:off x="7701328" y="3298861"/>
            <a:ext cx="343018" cy="467910"/>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2B979D"/>
          </a:solidFill>
          <a:ln w="19050" cap="flat" cmpd="sng">
            <a:solidFill>
              <a:srgbClr val="2B979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2737;p72">
            <a:extLst>
              <a:ext uri="{FF2B5EF4-FFF2-40B4-BE49-F238E27FC236}">
                <a16:creationId xmlns:a16="http://schemas.microsoft.com/office/drawing/2014/main" id="{B9EB3A61-176D-79DE-6527-A725BAEB64AF}"/>
              </a:ext>
            </a:extLst>
          </p:cNvPr>
          <p:cNvSpPr/>
          <p:nvPr/>
        </p:nvSpPr>
        <p:spPr>
          <a:xfrm rot="5400000">
            <a:off x="7701328" y="3725387"/>
            <a:ext cx="343018" cy="467910"/>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2B979D"/>
          </a:solidFill>
          <a:ln w="19050" cap="flat" cmpd="sng">
            <a:solidFill>
              <a:srgbClr val="2B979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 name="Slide Number Placeholder 1">
            <a:extLst>
              <a:ext uri="{FF2B5EF4-FFF2-40B4-BE49-F238E27FC236}">
                <a16:creationId xmlns:a16="http://schemas.microsoft.com/office/drawing/2014/main" id="{E49B2B15-A5B4-2E37-0B10-8BA553E2E6DF}"/>
              </a:ext>
            </a:extLst>
          </p:cNvPr>
          <p:cNvSpPr>
            <a:spLocks noGrp="1"/>
          </p:cNvSpPr>
          <p:nvPr>
            <p:ph type="sldNum" sz="quarter" idx="11"/>
          </p:nvPr>
        </p:nvSpPr>
        <p:spPr/>
        <p:txBody>
          <a:bodyPr/>
          <a:lstStyle/>
          <a:p>
            <a:fld id="{1EABE038-A425-4CC0-917A-1DC3ED725B2E}" type="slidenum">
              <a:rPr lang="nl-BE" smtClean="0"/>
              <a:pPr/>
              <a:t>131</a:t>
            </a:fld>
            <a:endParaRPr lang="nl-BE"/>
          </a:p>
        </p:txBody>
      </p:sp>
      <p:pic>
        <p:nvPicPr>
          <p:cNvPr id="7" name="Graphic 6">
            <a:extLst>
              <a:ext uri="{FF2B5EF4-FFF2-40B4-BE49-F238E27FC236}">
                <a16:creationId xmlns:a16="http://schemas.microsoft.com/office/drawing/2014/main" id="{B27A1838-8FE4-ED13-2A99-CD1E96D2A07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821286" y="1187413"/>
            <a:ext cx="1457325" cy="3067050"/>
          </a:xfrm>
          <a:prstGeom prst="rect">
            <a:avLst/>
          </a:prstGeom>
        </p:spPr>
      </p:pic>
    </p:spTree>
    <p:extLst>
      <p:ext uri="{BB962C8B-B14F-4D97-AF65-F5344CB8AC3E}">
        <p14:creationId xmlns:p14="http://schemas.microsoft.com/office/powerpoint/2010/main" val="40700674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Afbeelding 6">
            <a:extLst>
              <a:ext uri="{FF2B5EF4-FFF2-40B4-BE49-F238E27FC236}">
                <a16:creationId xmlns:a16="http://schemas.microsoft.com/office/drawing/2014/main" id="{4C6E1DAF-80B1-40C6-A1C9-EC866D3CEC5F}"/>
              </a:ext>
            </a:extLst>
          </p:cNvPr>
          <p:cNvPicPr>
            <a:picLocks noChangeAspect="1"/>
          </p:cNvPicPr>
          <p:nvPr/>
        </p:nvPicPr>
        <p:blipFill rotWithShape="1">
          <a:blip r:embed="rId3"/>
          <a:srcRect b="46693"/>
          <a:stretch/>
        </p:blipFill>
        <p:spPr>
          <a:xfrm>
            <a:off x="412956" y="1006058"/>
            <a:ext cx="11591506" cy="3040648"/>
          </a:xfrm>
          <a:prstGeom prst="rect">
            <a:avLst/>
          </a:prstGeom>
        </p:spPr>
      </p:pic>
      <p:pic>
        <p:nvPicPr>
          <p:cNvPr id="6" name="Afbeelding 5">
            <a:extLst>
              <a:ext uri="{FF2B5EF4-FFF2-40B4-BE49-F238E27FC236}">
                <a16:creationId xmlns:a16="http://schemas.microsoft.com/office/drawing/2014/main" id="{A38A5AAA-03C3-450C-889A-D61F4D4CFB10}"/>
              </a:ext>
            </a:extLst>
          </p:cNvPr>
          <p:cNvPicPr>
            <a:picLocks noChangeAspect="1"/>
          </p:cNvPicPr>
          <p:nvPr/>
        </p:nvPicPr>
        <p:blipFill>
          <a:blip r:embed="rId4"/>
          <a:stretch>
            <a:fillRect/>
          </a:stretch>
        </p:blipFill>
        <p:spPr>
          <a:xfrm>
            <a:off x="9798755" y="1012825"/>
            <a:ext cx="1117600" cy="254304"/>
          </a:xfrm>
          <a:prstGeom prst="rect">
            <a:avLst/>
          </a:prstGeom>
        </p:spPr>
      </p:pic>
      <p:pic>
        <p:nvPicPr>
          <p:cNvPr id="19" name="Afbeelding 18">
            <a:extLst>
              <a:ext uri="{FF2B5EF4-FFF2-40B4-BE49-F238E27FC236}">
                <a16:creationId xmlns:a16="http://schemas.microsoft.com/office/drawing/2014/main" id="{43A8D95B-1822-4B66-BB92-D2A9DEA7A219}"/>
              </a:ext>
            </a:extLst>
          </p:cNvPr>
          <p:cNvPicPr>
            <a:picLocks noChangeAspect="1"/>
          </p:cNvPicPr>
          <p:nvPr/>
        </p:nvPicPr>
        <p:blipFill>
          <a:blip r:embed="rId5"/>
          <a:stretch>
            <a:fillRect/>
          </a:stretch>
        </p:blipFill>
        <p:spPr>
          <a:xfrm>
            <a:off x="3675767" y="1529820"/>
            <a:ext cx="1476375" cy="276225"/>
          </a:xfrm>
          <a:prstGeom prst="rect">
            <a:avLst/>
          </a:prstGeom>
        </p:spPr>
      </p:pic>
      <p:pic>
        <p:nvPicPr>
          <p:cNvPr id="3" name="Afbeelding 2">
            <a:extLst>
              <a:ext uri="{FF2B5EF4-FFF2-40B4-BE49-F238E27FC236}">
                <a16:creationId xmlns:a16="http://schemas.microsoft.com/office/drawing/2014/main" id="{15A2D9FF-CB9D-44EE-93ED-DF1CF30D9A1B}"/>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3048705" y="1579563"/>
            <a:ext cx="1814622" cy="541460"/>
          </a:xfrm>
          <a:prstGeom prst="rect">
            <a:avLst/>
          </a:prstGeom>
        </p:spPr>
      </p:pic>
      <p:pic>
        <p:nvPicPr>
          <p:cNvPr id="18" name="Afbeelding 17">
            <a:extLst>
              <a:ext uri="{FF2B5EF4-FFF2-40B4-BE49-F238E27FC236}">
                <a16:creationId xmlns:a16="http://schemas.microsoft.com/office/drawing/2014/main" id="{74F543E5-41A0-486E-9C45-68539A62ACB9}"/>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10048345" y="1034452"/>
            <a:ext cx="853136" cy="218616"/>
          </a:xfrm>
          <a:prstGeom prst="rect">
            <a:avLst/>
          </a:prstGeom>
        </p:spPr>
      </p:pic>
      <p:sp>
        <p:nvSpPr>
          <p:cNvPr id="2" name="Rectangle 1">
            <a:extLst>
              <a:ext uri="{FF2B5EF4-FFF2-40B4-BE49-F238E27FC236}">
                <a16:creationId xmlns:a16="http://schemas.microsoft.com/office/drawing/2014/main" id="{F3802EB4-604A-B06B-719A-87091DAACC45}"/>
              </a:ext>
            </a:extLst>
          </p:cNvPr>
          <p:cNvSpPr/>
          <p:nvPr/>
        </p:nvSpPr>
        <p:spPr>
          <a:xfrm>
            <a:off x="2392218" y="1529820"/>
            <a:ext cx="656487" cy="591203"/>
          </a:xfrm>
          <a:prstGeom prst="rect">
            <a:avLst/>
          </a:prstGeom>
          <a:solidFill>
            <a:srgbClr val="FFE6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8" name="Rectangle 7">
            <a:extLst>
              <a:ext uri="{FF2B5EF4-FFF2-40B4-BE49-F238E27FC236}">
                <a16:creationId xmlns:a16="http://schemas.microsoft.com/office/drawing/2014/main" id="{0D3177EC-A3A7-BD0C-BB6C-8667AE5D2A97}"/>
              </a:ext>
            </a:extLst>
          </p:cNvPr>
          <p:cNvSpPr/>
          <p:nvPr/>
        </p:nvSpPr>
        <p:spPr>
          <a:xfrm>
            <a:off x="9783881" y="1034452"/>
            <a:ext cx="249590" cy="21861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13" name="Rectangle 12">
            <a:extLst>
              <a:ext uri="{FF2B5EF4-FFF2-40B4-BE49-F238E27FC236}">
                <a16:creationId xmlns:a16="http://schemas.microsoft.com/office/drawing/2014/main" id="{2062BE76-40E7-D265-ECD3-FCBE7499AF28}"/>
              </a:ext>
            </a:extLst>
          </p:cNvPr>
          <p:cNvSpPr/>
          <p:nvPr/>
        </p:nvSpPr>
        <p:spPr>
          <a:xfrm>
            <a:off x="6373091" y="2434215"/>
            <a:ext cx="757382" cy="161203"/>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16" name="Slide Number Placeholder 15">
            <a:extLst>
              <a:ext uri="{FF2B5EF4-FFF2-40B4-BE49-F238E27FC236}">
                <a16:creationId xmlns:a16="http://schemas.microsoft.com/office/drawing/2014/main" id="{4FB9F5E3-3FD6-1AE7-2B9A-0702905A6D42}"/>
              </a:ext>
            </a:extLst>
          </p:cNvPr>
          <p:cNvSpPr>
            <a:spLocks noGrp="1"/>
          </p:cNvSpPr>
          <p:nvPr>
            <p:ph type="sldNum" sz="quarter" idx="11"/>
          </p:nvPr>
        </p:nvSpPr>
        <p:spPr/>
        <p:txBody>
          <a:bodyPr/>
          <a:lstStyle/>
          <a:p>
            <a:fld id="{1EABE038-A425-4CC0-917A-1DC3ED725B2E}" type="slidenum">
              <a:rPr lang="nl-BE" smtClean="0"/>
              <a:pPr/>
              <a:t>132</a:t>
            </a:fld>
            <a:endParaRPr lang="nl-BE"/>
          </a:p>
        </p:txBody>
      </p:sp>
      <p:sp>
        <p:nvSpPr>
          <p:cNvPr id="17" name="Titel 36">
            <a:extLst>
              <a:ext uri="{FF2B5EF4-FFF2-40B4-BE49-F238E27FC236}">
                <a16:creationId xmlns:a16="http://schemas.microsoft.com/office/drawing/2014/main" id="{9C74FCA3-B370-65B0-51F4-FAF7A54AD019}"/>
              </a:ext>
            </a:extLst>
          </p:cNvPr>
          <p:cNvSpPr txBox="1">
            <a:spLocks/>
          </p:cNvSpPr>
          <p:nvPr/>
        </p:nvSpPr>
        <p:spPr>
          <a:xfrm>
            <a:off x="485775" y="366585"/>
            <a:ext cx="10515600" cy="703263"/>
          </a:xfrm>
          <a:prstGeom prst="rect">
            <a:avLst/>
          </a:prstGeom>
        </p:spPr>
        <p:txBody>
          <a:bodyPr vert="horz" lIns="0" tIns="45720" rIns="0" bIns="45720" rtlCol="0" anchor="ctr">
            <a:normAutofit/>
          </a:bodyPr>
          <a:lstStyle>
            <a:lvl1pPr algn="l" defTabSz="914363" rtl="0" eaLnBrk="1" latinLnBrk="0" hangingPunct="1">
              <a:lnSpc>
                <a:spcPct val="90000"/>
              </a:lnSpc>
              <a:spcBef>
                <a:spcPct val="0"/>
              </a:spcBef>
              <a:buNone/>
              <a:defRPr sz="3600" b="1" u="none" kern="1200" baseline="0">
                <a:solidFill>
                  <a:schemeClr val="tx1"/>
                </a:solidFill>
                <a:uFill>
                  <a:solidFill>
                    <a:schemeClr val="accent1"/>
                  </a:solidFill>
                </a:uFill>
                <a:latin typeface="+mj-lt"/>
                <a:ea typeface="+mj-ea"/>
                <a:cs typeface="+mj-cs"/>
              </a:defRPr>
            </a:lvl1pPr>
          </a:lstStyle>
          <a:p>
            <a:r>
              <a:rPr lang="nl-NL" b="0"/>
              <a:t>Case 5b – Inburgeraar Cynthia D. </a:t>
            </a:r>
            <a:endParaRPr lang="nl-BE" b="0"/>
          </a:p>
        </p:txBody>
      </p:sp>
      <p:pic>
        <p:nvPicPr>
          <p:cNvPr id="10" name="Picture 9">
            <a:extLst>
              <a:ext uri="{FF2B5EF4-FFF2-40B4-BE49-F238E27FC236}">
                <a16:creationId xmlns:a16="http://schemas.microsoft.com/office/drawing/2014/main" id="{6F0A1FDD-DCE8-224C-FC2F-B239BECD796A}"/>
              </a:ext>
            </a:extLst>
          </p:cNvPr>
          <p:cNvPicPr>
            <a:picLocks noChangeAspect="1"/>
          </p:cNvPicPr>
          <p:nvPr/>
        </p:nvPicPr>
        <p:blipFill>
          <a:blip r:embed="rId8"/>
          <a:stretch>
            <a:fillRect/>
          </a:stretch>
        </p:blipFill>
        <p:spPr>
          <a:xfrm>
            <a:off x="2429920" y="2187660"/>
            <a:ext cx="5766284" cy="441561"/>
          </a:xfrm>
          <a:prstGeom prst="rect">
            <a:avLst/>
          </a:prstGeom>
        </p:spPr>
      </p:pic>
      <p:sp>
        <p:nvSpPr>
          <p:cNvPr id="14" name="Rectangle 13">
            <a:extLst>
              <a:ext uri="{FF2B5EF4-FFF2-40B4-BE49-F238E27FC236}">
                <a16:creationId xmlns:a16="http://schemas.microsoft.com/office/drawing/2014/main" id="{4EA5F8CD-B927-D7D6-E275-12F9F95803C4}"/>
              </a:ext>
            </a:extLst>
          </p:cNvPr>
          <p:cNvSpPr/>
          <p:nvPr/>
        </p:nvSpPr>
        <p:spPr>
          <a:xfrm>
            <a:off x="6462185" y="2231784"/>
            <a:ext cx="874744" cy="276226"/>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pic>
        <p:nvPicPr>
          <p:cNvPr id="12" name="Graphic 11" descr="Cursor with solid fill">
            <a:extLst>
              <a:ext uri="{FF2B5EF4-FFF2-40B4-BE49-F238E27FC236}">
                <a16:creationId xmlns:a16="http://schemas.microsoft.com/office/drawing/2014/main" id="{1FFE6EC9-398A-4051-6DA4-3B08AD79BB51}"/>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7060898" y="2386053"/>
            <a:ext cx="365125" cy="365125"/>
          </a:xfrm>
          <a:prstGeom prst="rect">
            <a:avLst/>
          </a:prstGeom>
        </p:spPr>
      </p:pic>
      <p:pic>
        <p:nvPicPr>
          <p:cNvPr id="21" name="Graphic 20">
            <a:extLst>
              <a:ext uri="{FF2B5EF4-FFF2-40B4-BE49-F238E27FC236}">
                <a16:creationId xmlns:a16="http://schemas.microsoft.com/office/drawing/2014/main" id="{8A38CBA9-FD13-C5BB-B8C4-0C1FA64FF95F}"/>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1870100" y="1145979"/>
            <a:ext cx="1224224" cy="2576472"/>
          </a:xfrm>
          <a:prstGeom prst="rect">
            <a:avLst/>
          </a:prstGeom>
        </p:spPr>
      </p:pic>
      <p:pic>
        <p:nvPicPr>
          <p:cNvPr id="22" name="Graphic 21">
            <a:extLst>
              <a:ext uri="{FF2B5EF4-FFF2-40B4-BE49-F238E27FC236}">
                <a16:creationId xmlns:a16="http://schemas.microsoft.com/office/drawing/2014/main" id="{777F3375-D2EF-42D3-B48E-8B0539365AD1}"/>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9390251" y="832977"/>
            <a:ext cx="675745" cy="1422156"/>
          </a:xfrm>
          <a:prstGeom prst="rect">
            <a:avLst/>
          </a:prstGeom>
        </p:spPr>
      </p:pic>
      <p:pic>
        <p:nvPicPr>
          <p:cNvPr id="24" name="Afbeelding 23">
            <a:extLst>
              <a:ext uri="{FF2B5EF4-FFF2-40B4-BE49-F238E27FC236}">
                <a16:creationId xmlns:a16="http://schemas.microsoft.com/office/drawing/2014/main" id="{FF8A52A8-58FA-A6A1-AA66-EDC400F1F613}"/>
              </a:ext>
            </a:extLst>
          </p:cNvPr>
          <p:cNvPicPr>
            <a:picLocks noChangeAspect="1"/>
          </p:cNvPicPr>
          <p:nvPr/>
        </p:nvPicPr>
        <p:blipFill rotWithShape="1">
          <a:blip r:embed="rId13"/>
          <a:srcRect b="2103"/>
          <a:stretch/>
        </p:blipFill>
        <p:spPr>
          <a:xfrm>
            <a:off x="2432998" y="4105120"/>
            <a:ext cx="5621504" cy="2737701"/>
          </a:xfrm>
          <a:prstGeom prst="rect">
            <a:avLst/>
          </a:prstGeom>
        </p:spPr>
      </p:pic>
      <p:sp>
        <p:nvSpPr>
          <p:cNvPr id="25" name="Rectangle 7">
            <a:extLst>
              <a:ext uri="{FF2B5EF4-FFF2-40B4-BE49-F238E27FC236}">
                <a16:creationId xmlns:a16="http://schemas.microsoft.com/office/drawing/2014/main" id="{F7208BD9-EE04-7DCA-3C5B-63B244D6A15B}"/>
              </a:ext>
            </a:extLst>
          </p:cNvPr>
          <p:cNvSpPr/>
          <p:nvPr/>
        </p:nvSpPr>
        <p:spPr>
          <a:xfrm>
            <a:off x="6185561" y="4738826"/>
            <a:ext cx="1317964" cy="365126"/>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26" name="Pijl: rechts 25">
            <a:extLst>
              <a:ext uri="{FF2B5EF4-FFF2-40B4-BE49-F238E27FC236}">
                <a16:creationId xmlns:a16="http://schemas.microsoft.com/office/drawing/2014/main" id="{6F60F62B-310C-95C5-9D71-B15C6DE2B3AB}"/>
              </a:ext>
            </a:extLst>
          </p:cNvPr>
          <p:cNvSpPr/>
          <p:nvPr/>
        </p:nvSpPr>
        <p:spPr>
          <a:xfrm>
            <a:off x="5313062" y="4737845"/>
            <a:ext cx="825910" cy="365125"/>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BE" sz="1800" b="1" i="0" u="none" strike="noStrike" kern="1200" cap="none" spc="0" normalizeH="0" baseline="0" noProof="0">
              <a:ln>
                <a:noFill/>
              </a:ln>
              <a:solidFill>
                <a:srgbClr val="3C3D3C"/>
              </a:solidFill>
              <a:effectLst/>
              <a:uLnTx/>
              <a:uFillTx/>
              <a:latin typeface="Flanders Art Sans"/>
              <a:ea typeface="+mn-ea"/>
              <a:cs typeface="+mn-cs"/>
            </a:endParaRPr>
          </a:p>
        </p:txBody>
      </p:sp>
      <p:pic>
        <p:nvPicPr>
          <p:cNvPr id="27" name="Graphic 26" descr="Cursor with solid fill">
            <a:extLst>
              <a:ext uri="{FF2B5EF4-FFF2-40B4-BE49-F238E27FC236}">
                <a16:creationId xmlns:a16="http://schemas.microsoft.com/office/drawing/2014/main" id="{FC814852-11F4-BCC3-95B5-5E05996DC58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7266519" y="5011369"/>
            <a:ext cx="365125" cy="365125"/>
          </a:xfrm>
          <a:prstGeom prst="rect">
            <a:avLst/>
          </a:prstGeom>
        </p:spPr>
      </p:pic>
    </p:spTree>
    <p:extLst>
      <p:ext uri="{BB962C8B-B14F-4D97-AF65-F5344CB8AC3E}">
        <p14:creationId xmlns:p14="http://schemas.microsoft.com/office/powerpoint/2010/main" val="15958715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Afbeelding 7">
            <a:extLst>
              <a:ext uri="{FF2B5EF4-FFF2-40B4-BE49-F238E27FC236}">
                <a16:creationId xmlns:a16="http://schemas.microsoft.com/office/drawing/2014/main" id="{A5D6E2CE-3903-4241-99F5-AFCE0C906E37}"/>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39788" y="479127"/>
            <a:ext cx="9743337" cy="6378873"/>
          </a:xfrm>
          <a:prstGeom prst="rect">
            <a:avLst/>
          </a:prstGeom>
        </p:spPr>
      </p:pic>
      <p:sp>
        <p:nvSpPr>
          <p:cNvPr id="12" name="Pijl: rechts 11">
            <a:extLst>
              <a:ext uri="{FF2B5EF4-FFF2-40B4-BE49-F238E27FC236}">
                <a16:creationId xmlns:a16="http://schemas.microsoft.com/office/drawing/2014/main" id="{280E6453-9D74-46EA-B007-5098A8F637B6}"/>
              </a:ext>
            </a:extLst>
          </p:cNvPr>
          <p:cNvSpPr/>
          <p:nvPr/>
        </p:nvSpPr>
        <p:spPr>
          <a:xfrm>
            <a:off x="838200" y="1605722"/>
            <a:ext cx="825910" cy="365125"/>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BE" sz="1800" b="1" i="0" u="none" strike="noStrike" kern="1200" cap="none" spc="0" normalizeH="0" baseline="0" noProof="0">
              <a:ln>
                <a:noFill/>
              </a:ln>
              <a:solidFill>
                <a:srgbClr val="3C3D3C"/>
              </a:solidFill>
              <a:effectLst/>
              <a:uLnTx/>
              <a:uFillTx/>
              <a:latin typeface="Flanders Art Sans"/>
              <a:ea typeface="+mn-ea"/>
              <a:cs typeface="+mn-cs"/>
            </a:endParaRPr>
          </a:p>
        </p:txBody>
      </p:sp>
      <p:sp>
        <p:nvSpPr>
          <p:cNvPr id="7" name="Titel 36">
            <a:extLst>
              <a:ext uri="{FF2B5EF4-FFF2-40B4-BE49-F238E27FC236}">
                <a16:creationId xmlns:a16="http://schemas.microsoft.com/office/drawing/2014/main" id="{3E0ECE11-F1B7-456B-8FF4-BA7ECCB24AB7}"/>
              </a:ext>
            </a:extLst>
          </p:cNvPr>
          <p:cNvSpPr>
            <a:spLocks noGrp="1"/>
          </p:cNvSpPr>
          <p:nvPr>
            <p:ph type="title" idx="4294967295"/>
          </p:nvPr>
        </p:nvSpPr>
        <p:spPr>
          <a:xfrm>
            <a:off x="523875" y="-8366"/>
            <a:ext cx="10515600" cy="703263"/>
          </a:xfrm>
        </p:spPr>
        <p:txBody>
          <a:bodyPr/>
          <a:lstStyle/>
          <a:p>
            <a:r>
              <a:rPr lang="nl-NL" b="0"/>
              <a:t>Case 5b – Inburgeraar Cynthia D. </a:t>
            </a:r>
            <a:endParaRPr lang="nl-BE" b="0"/>
          </a:p>
        </p:txBody>
      </p:sp>
      <p:pic>
        <p:nvPicPr>
          <p:cNvPr id="5" name="Picture 4">
            <a:extLst>
              <a:ext uri="{FF2B5EF4-FFF2-40B4-BE49-F238E27FC236}">
                <a16:creationId xmlns:a16="http://schemas.microsoft.com/office/drawing/2014/main" id="{C1CAC977-E1A0-4AC2-7FAD-6C6B86974798}"/>
              </a:ext>
            </a:extLst>
          </p:cNvPr>
          <p:cNvPicPr>
            <a:picLocks noChangeAspect="1"/>
          </p:cNvPicPr>
          <p:nvPr/>
        </p:nvPicPr>
        <p:blipFill rotWithShape="1">
          <a:blip r:embed="rId4"/>
          <a:srcRect l="14001" t="-6496"/>
          <a:stretch/>
        </p:blipFill>
        <p:spPr>
          <a:xfrm>
            <a:off x="8800707" y="441538"/>
            <a:ext cx="1087356" cy="312105"/>
          </a:xfrm>
          <a:prstGeom prst="rect">
            <a:avLst/>
          </a:prstGeom>
        </p:spPr>
      </p:pic>
      <p:grpSp>
        <p:nvGrpSpPr>
          <p:cNvPr id="6" name="Group 5">
            <a:extLst>
              <a:ext uri="{FF2B5EF4-FFF2-40B4-BE49-F238E27FC236}">
                <a16:creationId xmlns:a16="http://schemas.microsoft.com/office/drawing/2014/main" id="{C497BC02-5982-1F23-DA52-5E42F17F3CA9}"/>
              </a:ext>
            </a:extLst>
          </p:cNvPr>
          <p:cNvGrpSpPr/>
          <p:nvPr/>
        </p:nvGrpSpPr>
        <p:grpSpPr>
          <a:xfrm>
            <a:off x="6616664" y="3171656"/>
            <a:ext cx="2453444" cy="406685"/>
            <a:chOff x="4550488" y="3430317"/>
            <a:chExt cx="2266277" cy="388650"/>
          </a:xfrm>
        </p:grpSpPr>
        <p:sp>
          <p:nvSpPr>
            <p:cNvPr id="10" name="Flowchart: Process 9">
              <a:extLst>
                <a:ext uri="{FF2B5EF4-FFF2-40B4-BE49-F238E27FC236}">
                  <a16:creationId xmlns:a16="http://schemas.microsoft.com/office/drawing/2014/main" id="{51B1602E-4EB0-34FC-6531-63BEE4E05591}"/>
                </a:ext>
              </a:extLst>
            </p:cNvPr>
            <p:cNvSpPr/>
            <p:nvPr/>
          </p:nvSpPr>
          <p:spPr>
            <a:xfrm>
              <a:off x="4705468" y="3496624"/>
              <a:ext cx="2103564" cy="322343"/>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Calibri"/>
              </a:endParaRPr>
            </a:p>
          </p:txBody>
        </p:sp>
        <p:sp>
          <p:nvSpPr>
            <p:cNvPr id="13" name="Isosceles Triangle 12">
              <a:extLst>
                <a:ext uri="{FF2B5EF4-FFF2-40B4-BE49-F238E27FC236}">
                  <a16:creationId xmlns:a16="http://schemas.microsoft.com/office/drawing/2014/main" id="{28EE3984-1015-27AB-E381-D4DB9B93ECDD}"/>
                </a:ext>
              </a:extLst>
            </p:cNvPr>
            <p:cNvSpPr/>
            <p:nvPr/>
          </p:nvSpPr>
          <p:spPr>
            <a:xfrm rot="16200000">
              <a:off x="4518658" y="3601426"/>
              <a:ext cx="213302" cy="149641"/>
            </a:xfrm>
            <a:prstGeom prst="triangle">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Calibri"/>
              </a:endParaRPr>
            </a:p>
          </p:txBody>
        </p:sp>
        <p:sp>
          <p:nvSpPr>
            <p:cNvPr id="14" name="TextBox 13">
              <a:extLst>
                <a:ext uri="{FF2B5EF4-FFF2-40B4-BE49-F238E27FC236}">
                  <a16:creationId xmlns:a16="http://schemas.microsoft.com/office/drawing/2014/main" id="{A469BB30-E4B4-336D-B9AD-5B5F3C6591EC}"/>
                </a:ext>
              </a:extLst>
            </p:cNvPr>
            <p:cNvSpPr txBox="1"/>
            <p:nvPr/>
          </p:nvSpPr>
          <p:spPr>
            <a:xfrm>
              <a:off x="4705466" y="3548179"/>
              <a:ext cx="2030053" cy="206370"/>
            </a:xfrm>
            <a:prstGeom prst="rect">
              <a:avLst/>
            </a:prstGeom>
            <a:noFill/>
            <a:ln>
              <a:noFill/>
            </a:ln>
          </p:spPr>
          <p:txBody>
            <a:bodyPr wrap="square" rtlCol="0">
              <a:spAutoFit/>
            </a:bodyPr>
            <a:lstStyle/>
            <a:p>
              <a:pPr algn="ctr">
                <a:defRPr/>
              </a:pPr>
              <a:r>
                <a:rPr lang="nl-NL" sz="1200">
                  <a:solidFill>
                    <a:srgbClr val="3C3D3C"/>
                  </a:solidFill>
                  <a:latin typeface="Flanders Art Sans"/>
                </a:rPr>
                <a:t>Overzicht gevolgde cursussen</a:t>
              </a:r>
            </a:p>
          </p:txBody>
        </p:sp>
        <p:sp>
          <p:nvSpPr>
            <p:cNvPr id="15" name="Flowchart: Process 14">
              <a:extLst>
                <a:ext uri="{FF2B5EF4-FFF2-40B4-BE49-F238E27FC236}">
                  <a16:creationId xmlns:a16="http://schemas.microsoft.com/office/drawing/2014/main" id="{D3449C9D-43AD-7586-33A2-4C2F89CA6D6D}"/>
                </a:ext>
              </a:extLst>
            </p:cNvPr>
            <p:cNvSpPr/>
            <p:nvPr/>
          </p:nvSpPr>
          <p:spPr>
            <a:xfrm>
              <a:off x="4705469" y="3430317"/>
              <a:ext cx="2111296" cy="103211"/>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Calibri"/>
              </a:endParaRPr>
            </a:p>
          </p:txBody>
        </p:sp>
      </p:grpSp>
      <p:sp>
        <p:nvSpPr>
          <p:cNvPr id="4" name="Slide Number Placeholder 3">
            <a:extLst>
              <a:ext uri="{FF2B5EF4-FFF2-40B4-BE49-F238E27FC236}">
                <a16:creationId xmlns:a16="http://schemas.microsoft.com/office/drawing/2014/main" id="{83E36588-88FE-3556-7446-3AB561100A0F}"/>
              </a:ext>
            </a:extLst>
          </p:cNvPr>
          <p:cNvSpPr>
            <a:spLocks noGrp="1"/>
          </p:cNvSpPr>
          <p:nvPr>
            <p:ph type="sldNum" sz="quarter" idx="11"/>
          </p:nvPr>
        </p:nvSpPr>
        <p:spPr/>
        <p:txBody>
          <a:bodyPr/>
          <a:lstStyle/>
          <a:p>
            <a:fld id="{1EABE038-A425-4CC0-917A-1DC3ED725B2E}" type="slidenum">
              <a:rPr lang="nl-BE" smtClean="0"/>
              <a:pPr/>
              <a:t>133</a:t>
            </a:fld>
            <a:endParaRPr lang="nl-BE"/>
          </a:p>
        </p:txBody>
      </p:sp>
      <p:pic>
        <p:nvPicPr>
          <p:cNvPr id="3" name="Picture 2">
            <a:extLst>
              <a:ext uri="{FF2B5EF4-FFF2-40B4-BE49-F238E27FC236}">
                <a16:creationId xmlns:a16="http://schemas.microsoft.com/office/drawing/2014/main" id="{F7265B40-E767-7DA2-C170-ED7E38D9953F}"/>
              </a:ext>
            </a:extLst>
          </p:cNvPr>
          <p:cNvPicPr>
            <a:picLocks noChangeAspect="1"/>
          </p:cNvPicPr>
          <p:nvPr/>
        </p:nvPicPr>
        <p:blipFill rotWithShape="1">
          <a:blip r:embed="rId5"/>
          <a:srcRect b="25740"/>
          <a:stretch/>
        </p:blipFill>
        <p:spPr>
          <a:xfrm>
            <a:off x="1779737" y="710229"/>
            <a:ext cx="5153723" cy="293068"/>
          </a:xfrm>
          <a:prstGeom prst="rect">
            <a:avLst/>
          </a:prstGeom>
        </p:spPr>
      </p:pic>
      <p:sp>
        <p:nvSpPr>
          <p:cNvPr id="11" name="Rechthoek 10">
            <a:extLst>
              <a:ext uri="{FF2B5EF4-FFF2-40B4-BE49-F238E27FC236}">
                <a16:creationId xmlns:a16="http://schemas.microsoft.com/office/drawing/2014/main" id="{ABE73425-E572-AD3F-44DB-F3103FC31AF0}"/>
              </a:ext>
            </a:extLst>
          </p:cNvPr>
          <p:cNvSpPr/>
          <p:nvPr/>
        </p:nvSpPr>
        <p:spPr>
          <a:xfrm>
            <a:off x="8611813" y="488855"/>
            <a:ext cx="198622" cy="215770"/>
          </a:xfrm>
          <a:prstGeom prst="rect">
            <a:avLst/>
          </a:prstGeom>
          <a:solidFill>
            <a:srgbClr val="FFFFFF"/>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b="1" dirty="0">
              <a:solidFill>
                <a:schemeClr val="tx1"/>
              </a:solidFill>
              <a:latin typeface="+mj-lt"/>
            </a:endParaRPr>
          </a:p>
        </p:txBody>
      </p:sp>
      <p:pic>
        <p:nvPicPr>
          <p:cNvPr id="2" name="Graphic 1">
            <a:extLst>
              <a:ext uri="{FF2B5EF4-FFF2-40B4-BE49-F238E27FC236}">
                <a16:creationId xmlns:a16="http://schemas.microsoft.com/office/drawing/2014/main" id="{722FB446-DA86-1171-88D8-6CFCAAED75D3}"/>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212514" y="265108"/>
            <a:ext cx="675745" cy="1422156"/>
          </a:xfrm>
          <a:prstGeom prst="rect">
            <a:avLst/>
          </a:prstGeom>
        </p:spPr>
      </p:pic>
    </p:spTree>
    <p:extLst>
      <p:ext uri="{BB962C8B-B14F-4D97-AF65-F5344CB8AC3E}">
        <p14:creationId xmlns:p14="http://schemas.microsoft.com/office/powerpoint/2010/main" val="29262777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Titel 36">
            <a:extLst>
              <a:ext uri="{FF2B5EF4-FFF2-40B4-BE49-F238E27FC236}">
                <a16:creationId xmlns:a16="http://schemas.microsoft.com/office/drawing/2014/main" id="{DC6BED59-9C21-FAB9-14D3-EFD762D4722F}"/>
              </a:ext>
            </a:extLst>
          </p:cNvPr>
          <p:cNvSpPr txBox="1">
            <a:spLocks/>
          </p:cNvSpPr>
          <p:nvPr/>
        </p:nvSpPr>
        <p:spPr>
          <a:xfrm>
            <a:off x="838200" y="365125"/>
            <a:ext cx="10515600" cy="703511"/>
          </a:xfrm>
          <a:prstGeom prst="rect">
            <a:avLst/>
          </a:prstGeom>
        </p:spPr>
        <p:txBody>
          <a:bodyPr vert="horz" lIns="0" tIns="45720" rIns="0" bIns="45720" rtlCol="0" anchor="ctr">
            <a:normAutofit/>
          </a:bodyPr>
          <a:lstStyle>
            <a:lvl1pPr algn="l" defTabSz="914400" rtl="0" eaLnBrk="1" latinLnBrk="0" hangingPunct="1">
              <a:lnSpc>
                <a:spcPct val="90000"/>
              </a:lnSpc>
              <a:spcBef>
                <a:spcPct val="0"/>
              </a:spcBef>
              <a:buNone/>
              <a:defRPr sz="3600" b="1" u="none" kern="1200" baseline="0">
                <a:solidFill>
                  <a:schemeClr val="tx1"/>
                </a:solidFill>
                <a:uFill>
                  <a:solidFill>
                    <a:schemeClr val="accent1"/>
                  </a:solidFill>
                </a:u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nl-NL" sz="3600" b="0" i="0" u="none" strike="noStrike" kern="1200" cap="none" spc="0" normalizeH="0" baseline="0" noProof="0">
                <a:ln>
                  <a:noFill/>
                </a:ln>
                <a:solidFill>
                  <a:srgbClr val="3C3D3C"/>
                </a:solidFill>
                <a:effectLst/>
                <a:uLnTx/>
                <a:uFill>
                  <a:solidFill>
                    <a:srgbClr val="FFEB00"/>
                  </a:solidFill>
                </a:uFill>
                <a:latin typeface="Flanders Art Sans"/>
                <a:ea typeface="+mj-ea"/>
                <a:cs typeface="+mj-cs"/>
              </a:rPr>
              <a:t>Case 5c – Ludo D., man met beperking</a:t>
            </a:r>
            <a:endParaRPr kumimoji="0" lang="nl-BE" sz="3600" b="0" i="0" u="none" strike="noStrike" kern="1200" cap="none" spc="0" normalizeH="0" baseline="0" noProof="0">
              <a:ln>
                <a:noFill/>
              </a:ln>
              <a:solidFill>
                <a:srgbClr val="3C3D3C"/>
              </a:solidFill>
              <a:effectLst/>
              <a:uLnTx/>
              <a:uFill>
                <a:solidFill>
                  <a:srgbClr val="FFEB00"/>
                </a:solidFill>
              </a:uFill>
              <a:latin typeface="Flanders Art Sans"/>
              <a:ea typeface="+mj-ea"/>
              <a:cs typeface="+mj-cs"/>
            </a:endParaRPr>
          </a:p>
        </p:txBody>
      </p:sp>
      <p:pic>
        <p:nvPicPr>
          <p:cNvPr id="4" name="Afbeelding 3">
            <a:extLst>
              <a:ext uri="{FF2B5EF4-FFF2-40B4-BE49-F238E27FC236}">
                <a16:creationId xmlns:a16="http://schemas.microsoft.com/office/drawing/2014/main" id="{8FB8218C-6B2F-44CB-9DAF-895A50BB0ABC}"/>
              </a:ext>
            </a:extLst>
          </p:cNvPr>
          <p:cNvPicPr>
            <a:picLocks noChangeAspect="1"/>
          </p:cNvPicPr>
          <p:nvPr/>
        </p:nvPicPr>
        <p:blipFill>
          <a:blip r:embed="rId3"/>
          <a:stretch>
            <a:fillRect/>
          </a:stretch>
        </p:blipFill>
        <p:spPr>
          <a:xfrm>
            <a:off x="914041" y="1598323"/>
            <a:ext cx="3092347" cy="4409278"/>
          </a:xfrm>
          <a:prstGeom prst="rect">
            <a:avLst/>
          </a:prstGeom>
        </p:spPr>
      </p:pic>
      <p:sp>
        <p:nvSpPr>
          <p:cNvPr id="3" name="Rectangle 2">
            <a:extLst>
              <a:ext uri="{FF2B5EF4-FFF2-40B4-BE49-F238E27FC236}">
                <a16:creationId xmlns:a16="http://schemas.microsoft.com/office/drawing/2014/main" id="{5E77015B-F89F-0393-1B44-2D773D973A9C}"/>
              </a:ext>
            </a:extLst>
          </p:cNvPr>
          <p:cNvSpPr/>
          <p:nvPr/>
        </p:nvSpPr>
        <p:spPr>
          <a:xfrm>
            <a:off x="1810327" y="1579418"/>
            <a:ext cx="1182255" cy="892552"/>
          </a:xfrm>
          <a:prstGeom prst="rect">
            <a:avLst/>
          </a:prstGeom>
          <a:solidFill>
            <a:srgbClr val="F6F5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5" name="Titel 36">
            <a:extLst>
              <a:ext uri="{FF2B5EF4-FFF2-40B4-BE49-F238E27FC236}">
                <a16:creationId xmlns:a16="http://schemas.microsoft.com/office/drawing/2014/main" id="{FF4C083A-327E-5498-6D19-239EF2284A68}"/>
              </a:ext>
            </a:extLst>
          </p:cNvPr>
          <p:cNvSpPr txBox="1">
            <a:spLocks/>
          </p:cNvSpPr>
          <p:nvPr/>
        </p:nvSpPr>
        <p:spPr>
          <a:xfrm>
            <a:off x="4314039" y="1569968"/>
            <a:ext cx="7093453" cy="1291219"/>
          </a:xfrm>
          <a:prstGeom prst="wedgeRectCallout">
            <a:avLst>
              <a:gd name="adj1" fmla="val -55070"/>
              <a:gd name="adj2" fmla="val -8736"/>
            </a:avLst>
          </a:prstGeom>
          <a:ln w="12700" cap="flat" cmpd="sng" algn="ctr">
            <a:noFill/>
            <a:prstDash val="solid"/>
            <a:miter lim="800000"/>
          </a:ln>
        </p:spPr>
        <p:style>
          <a:lnRef idx="2">
            <a:schemeClr val="accent1">
              <a:shade val="50000"/>
            </a:schemeClr>
          </a:lnRef>
          <a:fillRef idx="1">
            <a:schemeClr val="accent1"/>
          </a:fillRef>
          <a:effectRef idx="0">
            <a:schemeClr val="accent1"/>
          </a:effectRef>
          <a:fontRef idx="minor">
            <a:schemeClr val="lt1"/>
          </a:fontRef>
        </p:style>
        <p:txBody>
          <a:bodyPr vert="horz" lIns="0" tIns="45720" rIns="0" bIns="45720" rtlCol="0" anchor="ctr">
            <a:normAutofit/>
          </a:bodyPr>
          <a:lstStyle>
            <a:lvl1pPr algn="l" defTabSz="914400" rtl="0" eaLnBrk="1" latinLnBrk="0" hangingPunct="1">
              <a:lnSpc>
                <a:spcPct val="90000"/>
              </a:lnSpc>
              <a:spcBef>
                <a:spcPct val="0"/>
              </a:spcBef>
              <a:buNone/>
              <a:defRPr sz="3600" b="1" u="none" kern="1200" baseline="0">
                <a:solidFill>
                  <a:schemeClr val="lt1"/>
                </a:solidFill>
                <a:uFill>
                  <a:solidFill>
                    <a:schemeClr val="accent1"/>
                  </a:solidFill>
                </a:u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216000"/>
            <a:r>
              <a:rPr lang="en-US" sz="2600">
                <a:solidFill>
                  <a:schemeClr val="tx1"/>
                </a:solidFill>
              </a:rPr>
              <a:t>Ludo </a:t>
            </a:r>
            <a:r>
              <a:rPr lang="en-US" sz="2600" err="1">
                <a:solidFill>
                  <a:schemeClr val="tx1"/>
                </a:solidFill>
              </a:rPr>
              <a:t>wil</a:t>
            </a:r>
            <a:r>
              <a:rPr lang="en-US" sz="2600">
                <a:solidFill>
                  <a:schemeClr val="tx1"/>
                </a:solidFill>
              </a:rPr>
              <a:t> </a:t>
            </a:r>
            <a:r>
              <a:rPr lang="en-US" sz="2600" err="1">
                <a:solidFill>
                  <a:schemeClr val="tx1"/>
                </a:solidFill>
              </a:rPr>
              <a:t>zijn</a:t>
            </a:r>
            <a:r>
              <a:rPr lang="en-US" sz="2600">
                <a:solidFill>
                  <a:schemeClr val="tx1"/>
                </a:solidFill>
              </a:rPr>
              <a:t> </a:t>
            </a:r>
            <a:r>
              <a:rPr lang="en-US" sz="2600" err="1">
                <a:solidFill>
                  <a:schemeClr val="tx1"/>
                </a:solidFill>
              </a:rPr>
              <a:t>persoonlijk</a:t>
            </a:r>
            <a:r>
              <a:rPr lang="en-US" sz="2600">
                <a:solidFill>
                  <a:schemeClr val="tx1"/>
                </a:solidFill>
              </a:rPr>
              <a:t> budget en </a:t>
            </a:r>
            <a:r>
              <a:rPr lang="en-US" sz="2600" err="1">
                <a:solidFill>
                  <a:schemeClr val="tx1"/>
                </a:solidFill>
              </a:rPr>
              <a:t>toegekende</a:t>
            </a:r>
            <a:r>
              <a:rPr lang="en-US" sz="2600">
                <a:solidFill>
                  <a:schemeClr val="tx1"/>
                </a:solidFill>
              </a:rPr>
              <a:t> </a:t>
            </a:r>
            <a:r>
              <a:rPr lang="en-US" sz="2600" err="1">
                <a:solidFill>
                  <a:schemeClr val="tx1"/>
                </a:solidFill>
              </a:rPr>
              <a:t>middelen</a:t>
            </a:r>
            <a:r>
              <a:rPr lang="en-US" sz="2600">
                <a:solidFill>
                  <a:schemeClr val="tx1"/>
                </a:solidFill>
              </a:rPr>
              <a:t> </a:t>
            </a:r>
            <a:r>
              <a:rPr lang="en-US" sz="2600" err="1">
                <a:solidFill>
                  <a:schemeClr val="tx1"/>
                </a:solidFill>
              </a:rPr>
              <a:t>raadplegen</a:t>
            </a:r>
            <a:r>
              <a:rPr lang="en-US" sz="2600">
                <a:solidFill>
                  <a:schemeClr val="tx1"/>
                </a:solidFill>
              </a:rPr>
              <a:t>.</a:t>
            </a:r>
            <a:endParaRPr lang="en-BE" sz="2600">
              <a:solidFill>
                <a:schemeClr val="tx1"/>
              </a:solidFill>
            </a:endParaRPr>
          </a:p>
        </p:txBody>
      </p:sp>
      <p:sp>
        <p:nvSpPr>
          <p:cNvPr id="6" name="Tekstvak 38">
            <a:extLst>
              <a:ext uri="{FF2B5EF4-FFF2-40B4-BE49-F238E27FC236}">
                <a16:creationId xmlns:a16="http://schemas.microsoft.com/office/drawing/2014/main" id="{5CD4CD02-E57A-855D-9884-83876E0B5BF4}"/>
              </a:ext>
            </a:extLst>
          </p:cNvPr>
          <p:cNvSpPr txBox="1"/>
          <p:nvPr/>
        </p:nvSpPr>
        <p:spPr>
          <a:xfrm>
            <a:off x="4314039" y="4254463"/>
            <a:ext cx="7508940" cy="892552"/>
          </a:xfrm>
          <a:prstGeom prst="rect">
            <a:avLst/>
          </a:prstGeom>
          <a:noFill/>
        </p:spPr>
        <p:txBody>
          <a:bodyPr wrap="square" lIns="91440" tIns="45720" rIns="91440" bIns="45720" rtlCol="0" anchor="t">
            <a:spAutoFit/>
          </a:bodyPr>
          <a:lstStyle/>
          <a:p>
            <a:pPr>
              <a:defRPr/>
            </a:pPr>
            <a:r>
              <a:rPr lang="nl-NL" sz="2600">
                <a:solidFill>
                  <a:srgbClr val="3C3D3C"/>
                </a:solidFill>
              </a:rPr>
              <a:t>Ludo kan via het tabblad </a:t>
            </a:r>
            <a:r>
              <a:rPr lang="nl-NL" sz="2600" b="1">
                <a:solidFill>
                  <a:srgbClr val="3C3D3C"/>
                </a:solidFill>
              </a:rPr>
              <a:t>Uw gegevens </a:t>
            </a:r>
            <a:r>
              <a:rPr lang="nl-NL" sz="2600">
                <a:solidFill>
                  <a:srgbClr val="3C3D3C"/>
                </a:solidFill>
              </a:rPr>
              <a:t>zijn persoonlijk budget en middelen raadplegen.</a:t>
            </a:r>
            <a:endParaRPr kumimoji="0" lang="nl-BE" sz="2600" b="0" i="0" u="none" strike="noStrike" kern="1200" cap="none" spc="0" normalizeH="0" baseline="0" noProof="0">
              <a:ln>
                <a:noFill/>
              </a:ln>
              <a:solidFill>
                <a:srgbClr val="3C3D3C"/>
              </a:solidFill>
              <a:effectLst/>
              <a:uLnTx/>
              <a:uFillTx/>
              <a:latin typeface="Flanders Art Sans Light"/>
            </a:endParaRPr>
          </a:p>
        </p:txBody>
      </p:sp>
      <p:sp>
        <p:nvSpPr>
          <p:cNvPr id="7" name="Google Shape;2737;p72">
            <a:extLst>
              <a:ext uri="{FF2B5EF4-FFF2-40B4-BE49-F238E27FC236}">
                <a16:creationId xmlns:a16="http://schemas.microsoft.com/office/drawing/2014/main" id="{0F0EBFCA-AC5E-2034-41F6-7A88A4D3AF59}"/>
              </a:ext>
            </a:extLst>
          </p:cNvPr>
          <p:cNvSpPr/>
          <p:nvPr/>
        </p:nvSpPr>
        <p:spPr>
          <a:xfrm rot="5400000">
            <a:off x="7701328" y="2887014"/>
            <a:ext cx="343018" cy="467910"/>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2B979D"/>
          </a:solidFill>
          <a:ln w="19050" cap="flat" cmpd="sng">
            <a:solidFill>
              <a:srgbClr val="2B979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2737;p72">
            <a:extLst>
              <a:ext uri="{FF2B5EF4-FFF2-40B4-BE49-F238E27FC236}">
                <a16:creationId xmlns:a16="http://schemas.microsoft.com/office/drawing/2014/main" id="{CD8F7BBD-5275-0371-E988-41C5FED629B8}"/>
              </a:ext>
            </a:extLst>
          </p:cNvPr>
          <p:cNvSpPr/>
          <p:nvPr/>
        </p:nvSpPr>
        <p:spPr>
          <a:xfrm rot="5400000">
            <a:off x="7701328" y="3298861"/>
            <a:ext cx="343018" cy="467910"/>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2B979D"/>
          </a:solidFill>
          <a:ln w="19050" cap="flat" cmpd="sng">
            <a:solidFill>
              <a:srgbClr val="2B979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2737;p72">
            <a:extLst>
              <a:ext uri="{FF2B5EF4-FFF2-40B4-BE49-F238E27FC236}">
                <a16:creationId xmlns:a16="http://schemas.microsoft.com/office/drawing/2014/main" id="{6209EE68-1285-7993-DBCC-AD951C6E21BF}"/>
              </a:ext>
            </a:extLst>
          </p:cNvPr>
          <p:cNvSpPr/>
          <p:nvPr/>
        </p:nvSpPr>
        <p:spPr>
          <a:xfrm rot="5400000">
            <a:off x="7701328" y="3725387"/>
            <a:ext cx="343018" cy="467910"/>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2B979D"/>
          </a:solidFill>
          <a:ln w="19050" cap="flat" cmpd="sng">
            <a:solidFill>
              <a:srgbClr val="2B979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Slide Number Placeholder 9">
            <a:extLst>
              <a:ext uri="{FF2B5EF4-FFF2-40B4-BE49-F238E27FC236}">
                <a16:creationId xmlns:a16="http://schemas.microsoft.com/office/drawing/2014/main" id="{42917B61-0A5B-A220-AB4D-90F91079CE00}"/>
              </a:ext>
            </a:extLst>
          </p:cNvPr>
          <p:cNvSpPr>
            <a:spLocks noGrp="1"/>
          </p:cNvSpPr>
          <p:nvPr>
            <p:ph type="sldNum" sz="quarter" idx="11"/>
          </p:nvPr>
        </p:nvSpPr>
        <p:spPr/>
        <p:txBody>
          <a:bodyPr/>
          <a:lstStyle/>
          <a:p>
            <a:fld id="{1EABE038-A425-4CC0-917A-1DC3ED725B2E}" type="slidenum">
              <a:rPr lang="nl-BE" smtClean="0"/>
              <a:pPr/>
              <a:t>134</a:t>
            </a:fld>
            <a:endParaRPr lang="nl-BE"/>
          </a:p>
        </p:txBody>
      </p:sp>
      <p:pic>
        <p:nvPicPr>
          <p:cNvPr id="12" name="Graphic 11">
            <a:extLst>
              <a:ext uri="{FF2B5EF4-FFF2-40B4-BE49-F238E27FC236}">
                <a16:creationId xmlns:a16="http://schemas.microsoft.com/office/drawing/2014/main" id="{8FAB89C7-2FAC-185A-109F-96E356B762D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672791" y="1068636"/>
            <a:ext cx="1457325" cy="1943100"/>
          </a:xfrm>
          <a:prstGeom prst="rect">
            <a:avLst/>
          </a:prstGeom>
        </p:spPr>
      </p:pic>
    </p:spTree>
    <p:extLst>
      <p:ext uri="{BB962C8B-B14F-4D97-AF65-F5344CB8AC3E}">
        <p14:creationId xmlns:p14="http://schemas.microsoft.com/office/powerpoint/2010/main" val="2418469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el 36">
            <a:extLst>
              <a:ext uri="{FF2B5EF4-FFF2-40B4-BE49-F238E27FC236}">
                <a16:creationId xmlns:a16="http://schemas.microsoft.com/office/drawing/2014/main" id="{E76210AA-06D2-4C8B-B2F7-8AB8C9BEA73C}"/>
              </a:ext>
            </a:extLst>
          </p:cNvPr>
          <p:cNvSpPr>
            <a:spLocks noGrp="1"/>
          </p:cNvSpPr>
          <p:nvPr>
            <p:ph type="title" idx="4294967295"/>
          </p:nvPr>
        </p:nvSpPr>
        <p:spPr>
          <a:xfrm>
            <a:off x="400755" y="309561"/>
            <a:ext cx="10515600" cy="703263"/>
          </a:xfrm>
        </p:spPr>
        <p:txBody>
          <a:body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nl-NL" sz="3600" b="0" i="0" u="none" strike="noStrike" kern="1200" cap="none" spc="0" normalizeH="0" baseline="0" noProof="0">
                <a:ln>
                  <a:noFill/>
                </a:ln>
                <a:solidFill>
                  <a:srgbClr val="3C3D3C"/>
                </a:solidFill>
                <a:effectLst/>
                <a:uLnTx/>
                <a:uFill>
                  <a:solidFill>
                    <a:srgbClr val="FFEB00"/>
                  </a:solidFill>
                </a:uFill>
                <a:latin typeface="Flanders Art Sans"/>
                <a:ea typeface="+mj-ea"/>
                <a:cs typeface="+mj-cs"/>
              </a:rPr>
              <a:t>Case 5c – Ludo D., man met beperking</a:t>
            </a:r>
            <a:endParaRPr kumimoji="0" lang="nl-BE" sz="3600" b="0" i="0" u="none" strike="noStrike" kern="1200" cap="none" spc="0" normalizeH="0" baseline="0" noProof="0">
              <a:ln>
                <a:noFill/>
              </a:ln>
              <a:solidFill>
                <a:srgbClr val="3C3D3C"/>
              </a:solidFill>
              <a:effectLst/>
              <a:uLnTx/>
              <a:uFill>
                <a:solidFill>
                  <a:srgbClr val="FFEB00"/>
                </a:solidFill>
              </a:uFill>
              <a:latin typeface="Flanders Art Sans"/>
              <a:ea typeface="+mj-ea"/>
              <a:cs typeface="+mj-cs"/>
            </a:endParaRPr>
          </a:p>
        </p:txBody>
      </p:sp>
      <p:pic>
        <p:nvPicPr>
          <p:cNvPr id="7" name="Afbeelding 6">
            <a:extLst>
              <a:ext uri="{FF2B5EF4-FFF2-40B4-BE49-F238E27FC236}">
                <a16:creationId xmlns:a16="http://schemas.microsoft.com/office/drawing/2014/main" id="{4C6E1DAF-80B1-40C6-A1C9-EC866D3CEC5F}"/>
              </a:ext>
            </a:extLst>
          </p:cNvPr>
          <p:cNvPicPr>
            <a:picLocks noChangeAspect="1"/>
          </p:cNvPicPr>
          <p:nvPr/>
        </p:nvPicPr>
        <p:blipFill rotWithShape="1">
          <a:blip r:embed="rId3"/>
          <a:srcRect b="47205"/>
          <a:stretch/>
        </p:blipFill>
        <p:spPr>
          <a:xfrm>
            <a:off x="412956" y="1006058"/>
            <a:ext cx="11591506" cy="3011465"/>
          </a:xfrm>
          <a:prstGeom prst="rect">
            <a:avLst/>
          </a:prstGeom>
        </p:spPr>
      </p:pic>
      <p:pic>
        <p:nvPicPr>
          <p:cNvPr id="6" name="Afbeelding 5">
            <a:extLst>
              <a:ext uri="{FF2B5EF4-FFF2-40B4-BE49-F238E27FC236}">
                <a16:creationId xmlns:a16="http://schemas.microsoft.com/office/drawing/2014/main" id="{A38A5AAA-03C3-450C-889A-D61F4D4CFB10}"/>
              </a:ext>
            </a:extLst>
          </p:cNvPr>
          <p:cNvPicPr>
            <a:picLocks noChangeAspect="1"/>
          </p:cNvPicPr>
          <p:nvPr/>
        </p:nvPicPr>
        <p:blipFill>
          <a:blip r:embed="rId4"/>
          <a:stretch>
            <a:fillRect/>
          </a:stretch>
        </p:blipFill>
        <p:spPr>
          <a:xfrm>
            <a:off x="9798755" y="1012825"/>
            <a:ext cx="1117600" cy="254304"/>
          </a:xfrm>
          <a:prstGeom prst="rect">
            <a:avLst/>
          </a:prstGeom>
        </p:spPr>
      </p:pic>
      <p:pic>
        <p:nvPicPr>
          <p:cNvPr id="19" name="Afbeelding 18">
            <a:extLst>
              <a:ext uri="{FF2B5EF4-FFF2-40B4-BE49-F238E27FC236}">
                <a16:creationId xmlns:a16="http://schemas.microsoft.com/office/drawing/2014/main" id="{43A8D95B-1822-4B66-BB92-D2A9DEA7A219}"/>
              </a:ext>
            </a:extLst>
          </p:cNvPr>
          <p:cNvPicPr>
            <a:picLocks noChangeAspect="1"/>
          </p:cNvPicPr>
          <p:nvPr/>
        </p:nvPicPr>
        <p:blipFill>
          <a:blip r:embed="rId5"/>
          <a:stretch>
            <a:fillRect/>
          </a:stretch>
        </p:blipFill>
        <p:spPr>
          <a:xfrm>
            <a:off x="3675767" y="1529820"/>
            <a:ext cx="1476375" cy="276225"/>
          </a:xfrm>
          <a:prstGeom prst="rect">
            <a:avLst/>
          </a:prstGeom>
        </p:spPr>
      </p:pic>
      <p:pic>
        <p:nvPicPr>
          <p:cNvPr id="3" name="Afbeelding 2">
            <a:extLst>
              <a:ext uri="{FF2B5EF4-FFF2-40B4-BE49-F238E27FC236}">
                <a16:creationId xmlns:a16="http://schemas.microsoft.com/office/drawing/2014/main" id="{15A2D9FF-CB9D-44EE-93ED-DF1CF30D9A1B}"/>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3048705" y="1579563"/>
            <a:ext cx="1814622" cy="541460"/>
          </a:xfrm>
          <a:prstGeom prst="rect">
            <a:avLst/>
          </a:prstGeom>
        </p:spPr>
      </p:pic>
      <p:pic>
        <p:nvPicPr>
          <p:cNvPr id="14" name="Afbeelding 13">
            <a:extLst>
              <a:ext uri="{FF2B5EF4-FFF2-40B4-BE49-F238E27FC236}">
                <a16:creationId xmlns:a16="http://schemas.microsoft.com/office/drawing/2014/main" id="{10C9CC94-0C55-4D3B-A2B9-3624787F5C58}"/>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2486152" y="1529820"/>
            <a:ext cx="498044" cy="621018"/>
          </a:xfrm>
          <a:prstGeom prst="rect">
            <a:avLst/>
          </a:prstGeom>
        </p:spPr>
      </p:pic>
      <p:pic>
        <p:nvPicPr>
          <p:cNvPr id="18" name="Afbeelding 17">
            <a:extLst>
              <a:ext uri="{FF2B5EF4-FFF2-40B4-BE49-F238E27FC236}">
                <a16:creationId xmlns:a16="http://schemas.microsoft.com/office/drawing/2014/main" id="{74F543E5-41A0-486E-9C45-68539A62ACB9}"/>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10048345" y="1034452"/>
            <a:ext cx="853136" cy="218616"/>
          </a:xfrm>
          <a:prstGeom prst="rect">
            <a:avLst/>
          </a:prstGeom>
        </p:spPr>
      </p:pic>
      <p:pic>
        <p:nvPicPr>
          <p:cNvPr id="15" name="Picture 2">
            <a:extLst>
              <a:ext uri="{FF2B5EF4-FFF2-40B4-BE49-F238E27FC236}">
                <a16:creationId xmlns:a16="http://schemas.microsoft.com/office/drawing/2014/main" id="{AA7108D9-C257-4270-80B5-404BA9950F31}"/>
              </a:ext>
            </a:extLst>
          </p:cNvPr>
          <p:cNvPicPr>
            <a:picLocks noChangeAspect="1"/>
          </p:cNvPicPr>
          <p:nvPr/>
        </p:nvPicPr>
        <p:blipFill rotWithShape="1">
          <a:blip r:embed="rId9" cstate="screen">
            <a:extLst>
              <a:ext uri="{28A0092B-C50C-407E-A947-70E740481C1C}">
                <a14:useLocalDpi xmlns:a14="http://schemas.microsoft.com/office/drawing/2010/main"/>
              </a:ext>
            </a:extLst>
          </a:blip>
          <a:srcRect b="83768"/>
          <a:stretch/>
        </p:blipFill>
        <p:spPr>
          <a:xfrm>
            <a:off x="429475" y="1032766"/>
            <a:ext cx="11587188" cy="1134837"/>
          </a:xfrm>
          <a:prstGeom prst="rect">
            <a:avLst/>
          </a:prstGeom>
        </p:spPr>
      </p:pic>
      <p:sp>
        <p:nvSpPr>
          <p:cNvPr id="2" name="Rectangle 1">
            <a:extLst>
              <a:ext uri="{FF2B5EF4-FFF2-40B4-BE49-F238E27FC236}">
                <a16:creationId xmlns:a16="http://schemas.microsoft.com/office/drawing/2014/main" id="{F10EF133-AAB4-370C-9905-3EEB8C1DCAA8}"/>
              </a:ext>
            </a:extLst>
          </p:cNvPr>
          <p:cNvSpPr/>
          <p:nvPr/>
        </p:nvSpPr>
        <p:spPr>
          <a:xfrm>
            <a:off x="2743200" y="1529820"/>
            <a:ext cx="529811" cy="541460"/>
          </a:xfrm>
          <a:prstGeom prst="rect">
            <a:avLst/>
          </a:prstGeom>
          <a:solidFill>
            <a:srgbClr val="FFE6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5" name="Rectangle 4">
            <a:extLst>
              <a:ext uri="{FF2B5EF4-FFF2-40B4-BE49-F238E27FC236}">
                <a16:creationId xmlns:a16="http://schemas.microsoft.com/office/drawing/2014/main" id="{AEE144BF-ED0C-785F-52D2-70E46D718B25}"/>
              </a:ext>
            </a:extLst>
          </p:cNvPr>
          <p:cNvSpPr/>
          <p:nvPr/>
        </p:nvSpPr>
        <p:spPr>
          <a:xfrm>
            <a:off x="9975273" y="1025428"/>
            <a:ext cx="240145" cy="21861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dirty="0">
              <a:solidFill>
                <a:schemeClr val="tx1"/>
              </a:solidFill>
              <a:latin typeface="+mj-lt"/>
            </a:endParaRPr>
          </a:p>
        </p:txBody>
      </p:sp>
      <p:sp>
        <p:nvSpPr>
          <p:cNvPr id="11" name="Rectangle 10">
            <a:extLst>
              <a:ext uri="{FF2B5EF4-FFF2-40B4-BE49-F238E27FC236}">
                <a16:creationId xmlns:a16="http://schemas.microsoft.com/office/drawing/2014/main" id="{8504FA0D-FF10-3B55-14F5-614B27F1C506}"/>
              </a:ext>
            </a:extLst>
          </p:cNvPr>
          <p:cNvSpPr/>
          <p:nvPr/>
        </p:nvSpPr>
        <p:spPr>
          <a:xfrm>
            <a:off x="6428509" y="2438400"/>
            <a:ext cx="729673" cy="184727"/>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17" name="Slide Number Placeholder 16">
            <a:extLst>
              <a:ext uri="{FF2B5EF4-FFF2-40B4-BE49-F238E27FC236}">
                <a16:creationId xmlns:a16="http://schemas.microsoft.com/office/drawing/2014/main" id="{D75F4751-E0C6-3FE9-9E4C-67EC91361C24}"/>
              </a:ext>
            </a:extLst>
          </p:cNvPr>
          <p:cNvSpPr>
            <a:spLocks noGrp="1"/>
          </p:cNvSpPr>
          <p:nvPr>
            <p:ph type="sldNum" sz="quarter" idx="11"/>
          </p:nvPr>
        </p:nvSpPr>
        <p:spPr/>
        <p:txBody>
          <a:bodyPr/>
          <a:lstStyle/>
          <a:p>
            <a:fld id="{1EABE038-A425-4CC0-917A-1DC3ED725B2E}" type="slidenum">
              <a:rPr lang="nl-BE" smtClean="0"/>
              <a:pPr/>
              <a:t>135</a:t>
            </a:fld>
            <a:endParaRPr lang="nl-BE"/>
          </a:p>
        </p:txBody>
      </p:sp>
      <p:pic>
        <p:nvPicPr>
          <p:cNvPr id="10" name="Picture 9">
            <a:extLst>
              <a:ext uri="{FF2B5EF4-FFF2-40B4-BE49-F238E27FC236}">
                <a16:creationId xmlns:a16="http://schemas.microsoft.com/office/drawing/2014/main" id="{F1422797-D9FC-ECE2-8348-0F68B352AD1B}"/>
              </a:ext>
            </a:extLst>
          </p:cNvPr>
          <p:cNvPicPr>
            <a:picLocks noChangeAspect="1"/>
          </p:cNvPicPr>
          <p:nvPr/>
        </p:nvPicPr>
        <p:blipFill>
          <a:blip r:embed="rId10"/>
          <a:stretch>
            <a:fillRect/>
          </a:stretch>
        </p:blipFill>
        <p:spPr>
          <a:xfrm>
            <a:off x="2486152" y="2184369"/>
            <a:ext cx="5766284" cy="441561"/>
          </a:xfrm>
          <a:prstGeom prst="rect">
            <a:avLst/>
          </a:prstGeom>
        </p:spPr>
      </p:pic>
      <p:sp>
        <p:nvSpPr>
          <p:cNvPr id="13" name="Rectangle 12">
            <a:extLst>
              <a:ext uri="{FF2B5EF4-FFF2-40B4-BE49-F238E27FC236}">
                <a16:creationId xmlns:a16="http://schemas.microsoft.com/office/drawing/2014/main" id="{01D26403-7567-C1F9-0E78-A39323D66C82}"/>
              </a:ext>
            </a:extLst>
          </p:cNvPr>
          <p:cNvSpPr/>
          <p:nvPr/>
        </p:nvSpPr>
        <p:spPr>
          <a:xfrm>
            <a:off x="6626462" y="2194311"/>
            <a:ext cx="747794" cy="340239"/>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pic>
        <p:nvPicPr>
          <p:cNvPr id="20" name="Graphic 19" descr="Cursor with solid fill">
            <a:extLst>
              <a:ext uri="{FF2B5EF4-FFF2-40B4-BE49-F238E27FC236}">
                <a16:creationId xmlns:a16="http://schemas.microsoft.com/office/drawing/2014/main" id="{22310AB8-993D-33E0-ABEC-4E1455A73FB7}"/>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6991010" y="2405149"/>
            <a:ext cx="365125" cy="365125"/>
          </a:xfrm>
          <a:prstGeom prst="rect">
            <a:avLst/>
          </a:prstGeom>
        </p:spPr>
      </p:pic>
      <p:pic>
        <p:nvPicPr>
          <p:cNvPr id="23" name="Graphic 22">
            <a:extLst>
              <a:ext uri="{FF2B5EF4-FFF2-40B4-BE49-F238E27FC236}">
                <a16:creationId xmlns:a16="http://schemas.microsoft.com/office/drawing/2014/main" id="{E1A3A338-B6B1-824C-4FE3-114D0F955B55}"/>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2091816" y="1082569"/>
            <a:ext cx="1336148" cy="1781531"/>
          </a:xfrm>
          <a:prstGeom prst="rect">
            <a:avLst/>
          </a:prstGeom>
        </p:spPr>
      </p:pic>
      <p:pic>
        <p:nvPicPr>
          <p:cNvPr id="24" name="Graphic 23">
            <a:extLst>
              <a:ext uri="{FF2B5EF4-FFF2-40B4-BE49-F238E27FC236}">
                <a16:creationId xmlns:a16="http://schemas.microsoft.com/office/drawing/2014/main" id="{9E4F7360-1119-E190-2A58-AC4326E56963}"/>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9546906" y="817972"/>
            <a:ext cx="668512" cy="891349"/>
          </a:xfrm>
          <a:prstGeom prst="rect">
            <a:avLst/>
          </a:prstGeom>
        </p:spPr>
      </p:pic>
      <p:pic>
        <p:nvPicPr>
          <p:cNvPr id="4" name="Afbeelding 3">
            <a:extLst>
              <a:ext uri="{FF2B5EF4-FFF2-40B4-BE49-F238E27FC236}">
                <a16:creationId xmlns:a16="http://schemas.microsoft.com/office/drawing/2014/main" id="{FCBCF517-E8A6-65CB-03E8-6206817F36F3}"/>
              </a:ext>
            </a:extLst>
          </p:cNvPr>
          <p:cNvPicPr>
            <a:picLocks noChangeAspect="1"/>
          </p:cNvPicPr>
          <p:nvPr/>
        </p:nvPicPr>
        <p:blipFill rotWithShape="1">
          <a:blip r:embed="rId15"/>
          <a:srcRect b="2103"/>
          <a:stretch/>
        </p:blipFill>
        <p:spPr>
          <a:xfrm>
            <a:off x="2486152" y="4024861"/>
            <a:ext cx="5621504" cy="2737701"/>
          </a:xfrm>
          <a:prstGeom prst="rect">
            <a:avLst/>
          </a:prstGeom>
        </p:spPr>
      </p:pic>
      <p:sp>
        <p:nvSpPr>
          <p:cNvPr id="22" name="Pijl: rechts 21">
            <a:extLst>
              <a:ext uri="{FF2B5EF4-FFF2-40B4-BE49-F238E27FC236}">
                <a16:creationId xmlns:a16="http://schemas.microsoft.com/office/drawing/2014/main" id="{69714D34-B2D8-4675-88DF-DF02B586892A}"/>
              </a:ext>
            </a:extLst>
          </p:cNvPr>
          <p:cNvSpPr/>
          <p:nvPr/>
        </p:nvSpPr>
        <p:spPr>
          <a:xfrm>
            <a:off x="1501863" y="4015956"/>
            <a:ext cx="825910" cy="365125"/>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BE" sz="1800" b="1" i="0" u="none" strike="noStrike" kern="1200" cap="none" spc="0" normalizeH="0" baseline="0" noProof="0">
              <a:ln>
                <a:noFill/>
              </a:ln>
              <a:solidFill>
                <a:srgbClr val="3C3D3C"/>
              </a:solidFill>
              <a:effectLst/>
              <a:uLnTx/>
              <a:uFillTx/>
              <a:latin typeface="Flanders Art Sans"/>
              <a:ea typeface="+mn-ea"/>
              <a:cs typeface="+mn-cs"/>
            </a:endParaRPr>
          </a:p>
        </p:txBody>
      </p:sp>
      <p:sp>
        <p:nvSpPr>
          <p:cNvPr id="16" name="Rectangle 15">
            <a:extLst>
              <a:ext uri="{FF2B5EF4-FFF2-40B4-BE49-F238E27FC236}">
                <a16:creationId xmlns:a16="http://schemas.microsoft.com/office/drawing/2014/main" id="{BA51759E-3359-3BB3-BD10-BF651B3DF6BB}"/>
              </a:ext>
            </a:extLst>
          </p:cNvPr>
          <p:cNvSpPr/>
          <p:nvPr/>
        </p:nvSpPr>
        <p:spPr>
          <a:xfrm>
            <a:off x="2442723" y="3964671"/>
            <a:ext cx="984456" cy="431505"/>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pic>
        <p:nvPicPr>
          <p:cNvPr id="21" name="Graphic 20" descr="Cursor with solid fill">
            <a:extLst>
              <a:ext uri="{FF2B5EF4-FFF2-40B4-BE49-F238E27FC236}">
                <a16:creationId xmlns:a16="http://schemas.microsoft.com/office/drawing/2014/main" id="{B72E6BB0-94CD-C5AD-F673-63AE88DB3999}"/>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3250717" y="4180423"/>
            <a:ext cx="365125" cy="365125"/>
          </a:xfrm>
          <a:prstGeom prst="rect">
            <a:avLst/>
          </a:prstGeom>
        </p:spPr>
      </p:pic>
    </p:spTree>
    <p:extLst>
      <p:ext uri="{BB962C8B-B14F-4D97-AF65-F5344CB8AC3E}">
        <p14:creationId xmlns:p14="http://schemas.microsoft.com/office/powerpoint/2010/main" val="2675152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Afbeelding 6">
            <a:extLst>
              <a:ext uri="{FF2B5EF4-FFF2-40B4-BE49-F238E27FC236}">
                <a16:creationId xmlns:a16="http://schemas.microsoft.com/office/drawing/2014/main" id="{4C6E1DAF-80B1-40C6-A1C9-EC866D3CEC5F}"/>
              </a:ext>
            </a:extLst>
          </p:cNvPr>
          <p:cNvPicPr>
            <a:picLocks noChangeAspect="1"/>
          </p:cNvPicPr>
          <p:nvPr/>
        </p:nvPicPr>
        <p:blipFill rotWithShape="1">
          <a:blip r:embed="rId3"/>
          <a:srcRect b="71089"/>
          <a:stretch/>
        </p:blipFill>
        <p:spPr>
          <a:xfrm>
            <a:off x="412956" y="1006058"/>
            <a:ext cx="11591506" cy="1649118"/>
          </a:xfrm>
          <a:prstGeom prst="rect">
            <a:avLst/>
          </a:prstGeom>
        </p:spPr>
      </p:pic>
      <p:pic>
        <p:nvPicPr>
          <p:cNvPr id="6" name="Afbeelding 5">
            <a:extLst>
              <a:ext uri="{FF2B5EF4-FFF2-40B4-BE49-F238E27FC236}">
                <a16:creationId xmlns:a16="http://schemas.microsoft.com/office/drawing/2014/main" id="{A38A5AAA-03C3-450C-889A-D61F4D4CFB10}"/>
              </a:ext>
            </a:extLst>
          </p:cNvPr>
          <p:cNvPicPr>
            <a:picLocks noChangeAspect="1"/>
          </p:cNvPicPr>
          <p:nvPr/>
        </p:nvPicPr>
        <p:blipFill>
          <a:blip r:embed="rId4"/>
          <a:stretch>
            <a:fillRect/>
          </a:stretch>
        </p:blipFill>
        <p:spPr>
          <a:xfrm>
            <a:off x="9798755" y="1012825"/>
            <a:ext cx="1117600" cy="254304"/>
          </a:xfrm>
          <a:prstGeom prst="rect">
            <a:avLst/>
          </a:prstGeom>
        </p:spPr>
      </p:pic>
      <p:pic>
        <p:nvPicPr>
          <p:cNvPr id="19" name="Afbeelding 18">
            <a:extLst>
              <a:ext uri="{FF2B5EF4-FFF2-40B4-BE49-F238E27FC236}">
                <a16:creationId xmlns:a16="http://schemas.microsoft.com/office/drawing/2014/main" id="{43A8D95B-1822-4B66-BB92-D2A9DEA7A219}"/>
              </a:ext>
            </a:extLst>
          </p:cNvPr>
          <p:cNvPicPr>
            <a:picLocks noChangeAspect="1"/>
          </p:cNvPicPr>
          <p:nvPr/>
        </p:nvPicPr>
        <p:blipFill>
          <a:blip r:embed="rId5"/>
          <a:stretch>
            <a:fillRect/>
          </a:stretch>
        </p:blipFill>
        <p:spPr>
          <a:xfrm>
            <a:off x="3675767" y="1529820"/>
            <a:ext cx="1476375" cy="276225"/>
          </a:xfrm>
          <a:prstGeom prst="rect">
            <a:avLst/>
          </a:prstGeom>
        </p:spPr>
      </p:pic>
      <p:pic>
        <p:nvPicPr>
          <p:cNvPr id="3" name="Afbeelding 2">
            <a:extLst>
              <a:ext uri="{FF2B5EF4-FFF2-40B4-BE49-F238E27FC236}">
                <a16:creationId xmlns:a16="http://schemas.microsoft.com/office/drawing/2014/main" id="{15A2D9FF-CB9D-44EE-93ED-DF1CF30D9A1B}"/>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3048705" y="1579563"/>
            <a:ext cx="1814622" cy="541460"/>
          </a:xfrm>
          <a:prstGeom prst="rect">
            <a:avLst/>
          </a:prstGeom>
        </p:spPr>
      </p:pic>
      <p:pic>
        <p:nvPicPr>
          <p:cNvPr id="14" name="Afbeelding 13">
            <a:extLst>
              <a:ext uri="{FF2B5EF4-FFF2-40B4-BE49-F238E27FC236}">
                <a16:creationId xmlns:a16="http://schemas.microsoft.com/office/drawing/2014/main" id="{10C9CC94-0C55-4D3B-A2B9-3624787F5C58}"/>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2486152" y="1529820"/>
            <a:ext cx="498044" cy="621018"/>
          </a:xfrm>
          <a:prstGeom prst="rect">
            <a:avLst/>
          </a:prstGeom>
        </p:spPr>
      </p:pic>
      <p:pic>
        <p:nvPicPr>
          <p:cNvPr id="18" name="Afbeelding 17">
            <a:extLst>
              <a:ext uri="{FF2B5EF4-FFF2-40B4-BE49-F238E27FC236}">
                <a16:creationId xmlns:a16="http://schemas.microsoft.com/office/drawing/2014/main" id="{74F543E5-41A0-486E-9C45-68539A62ACB9}"/>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10048345" y="1034452"/>
            <a:ext cx="853136" cy="218616"/>
          </a:xfrm>
          <a:prstGeom prst="rect">
            <a:avLst/>
          </a:prstGeom>
        </p:spPr>
      </p:pic>
      <p:sp>
        <p:nvSpPr>
          <p:cNvPr id="22" name="Pijl: rechts 21">
            <a:extLst>
              <a:ext uri="{FF2B5EF4-FFF2-40B4-BE49-F238E27FC236}">
                <a16:creationId xmlns:a16="http://schemas.microsoft.com/office/drawing/2014/main" id="{69714D34-B2D8-4675-88DF-DF02B586892A}"/>
              </a:ext>
            </a:extLst>
          </p:cNvPr>
          <p:cNvSpPr/>
          <p:nvPr/>
        </p:nvSpPr>
        <p:spPr>
          <a:xfrm>
            <a:off x="1494887" y="3948825"/>
            <a:ext cx="825910" cy="365125"/>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BE" sz="1800" b="1" i="0" u="none" strike="noStrike" kern="1200" cap="none" spc="0" normalizeH="0" baseline="0" noProof="0">
              <a:ln>
                <a:noFill/>
              </a:ln>
              <a:solidFill>
                <a:srgbClr val="3C3D3C"/>
              </a:solidFill>
              <a:effectLst/>
              <a:uLnTx/>
              <a:uFillTx/>
              <a:latin typeface="Flanders Art Sans"/>
              <a:ea typeface="+mn-ea"/>
              <a:cs typeface="+mn-cs"/>
            </a:endParaRPr>
          </a:p>
        </p:txBody>
      </p:sp>
      <p:pic>
        <p:nvPicPr>
          <p:cNvPr id="15" name="Picture 2">
            <a:extLst>
              <a:ext uri="{FF2B5EF4-FFF2-40B4-BE49-F238E27FC236}">
                <a16:creationId xmlns:a16="http://schemas.microsoft.com/office/drawing/2014/main" id="{AA7108D9-C257-4270-80B5-404BA9950F31}"/>
              </a:ext>
            </a:extLst>
          </p:cNvPr>
          <p:cNvPicPr>
            <a:picLocks noChangeAspect="1"/>
          </p:cNvPicPr>
          <p:nvPr/>
        </p:nvPicPr>
        <p:blipFill rotWithShape="1">
          <a:blip r:embed="rId9" cstate="screen">
            <a:extLst>
              <a:ext uri="{28A0092B-C50C-407E-A947-70E740481C1C}">
                <a14:useLocalDpi xmlns:a14="http://schemas.microsoft.com/office/drawing/2010/main"/>
              </a:ext>
            </a:extLst>
          </a:blip>
          <a:srcRect b="83768"/>
          <a:stretch/>
        </p:blipFill>
        <p:spPr>
          <a:xfrm>
            <a:off x="412725" y="1025428"/>
            <a:ext cx="11587188" cy="1134837"/>
          </a:xfrm>
          <a:prstGeom prst="rect">
            <a:avLst/>
          </a:prstGeom>
        </p:spPr>
      </p:pic>
      <p:pic>
        <p:nvPicPr>
          <p:cNvPr id="16" name="Afbeelding 15">
            <a:extLst>
              <a:ext uri="{FF2B5EF4-FFF2-40B4-BE49-F238E27FC236}">
                <a16:creationId xmlns:a16="http://schemas.microsoft.com/office/drawing/2014/main" id="{741186DD-CE5A-4ECC-94AD-1D53BCEC1004}"/>
              </a:ext>
            </a:extLst>
          </p:cNvPr>
          <p:cNvPicPr>
            <a:picLocks noChangeAspect="1"/>
          </p:cNvPicPr>
          <p:nvPr/>
        </p:nvPicPr>
        <p:blipFill rotWithShape="1">
          <a:blip r:embed="rId10" cstate="screen">
            <a:extLst>
              <a:ext uri="{28A0092B-C50C-407E-A947-70E740481C1C}">
                <a14:useLocalDpi xmlns:a14="http://schemas.microsoft.com/office/drawing/2010/main"/>
              </a:ext>
            </a:extLst>
          </a:blip>
          <a:srcRect l="7003" t="22797" r="76062" b="7709"/>
          <a:stretch/>
        </p:blipFill>
        <p:spPr>
          <a:xfrm>
            <a:off x="2795133" y="1469358"/>
            <a:ext cx="498045" cy="574827"/>
          </a:xfrm>
          <a:prstGeom prst="rect">
            <a:avLst/>
          </a:prstGeom>
        </p:spPr>
      </p:pic>
      <p:pic>
        <p:nvPicPr>
          <p:cNvPr id="20" name="Afbeelding 19">
            <a:extLst>
              <a:ext uri="{FF2B5EF4-FFF2-40B4-BE49-F238E27FC236}">
                <a16:creationId xmlns:a16="http://schemas.microsoft.com/office/drawing/2014/main" id="{68883827-E3CB-4855-BFAD-4BC10C51280A}"/>
              </a:ext>
            </a:extLst>
          </p:cNvPr>
          <p:cNvPicPr>
            <a:picLocks noChangeAspect="1"/>
          </p:cNvPicPr>
          <p:nvPr/>
        </p:nvPicPr>
        <p:blipFill rotWithShape="1">
          <a:blip r:embed="rId11" cstate="screen">
            <a:extLst>
              <a:ext uri="{28A0092B-C50C-407E-A947-70E740481C1C}">
                <a14:useLocalDpi xmlns:a14="http://schemas.microsoft.com/office/drawing/2010/main"/>
              </a:ext>
            </a:extLst>
          </a:blip>
          <a:srcRect l="7003" t="22797" r="76062" b="7709"/>
          <a:stretch/>
        </p:blipFill>
        <p:spPr>
          <a:xfrm>
            <a:off x="9998784" y="1024772"/>
            <a:ext cx="198405" cy="228993"/>
          </a:xfrm>
          <a:prstGeom prst="rect">
            <a:avLst/>
          </a:prstGeom>
        </p:spPr>
      </p:pic>
      <p:pic>
        <p:nvPicPr>
          <p:cNvPr id="21" name="Afbeelding 20">
            <a:extLst>
              <a:ext uri="{FF2B5EF4-FFF2-40B4-BE49-F238E27FC236}">
                <a16:creationId xmlns:a16="http://schemas.microsoft.com/office/drawing/2014/main" id="{788CF2C4-F668-41D0-BA05-C2F2A0505867}"/>
              </a:ext>
            </a:extLst>
          </p:cNvPr>
          <p:cNvPicPr>
            <a:picLocks noChangeAspect="1"/>
          </p:cNvPicPr>
          <p:nvPr/>
        </p:nvPicPr>
        <p:blipFill>
          <a:blip r:embed="rId12" cstate="screen">
            <a:extLst>
              <a:ext uri="{28A0092B-C50C-407E-A947-70E740481C1C}">
                <a14:useLocalDpi xmlns:a14="http://schemas.microsoft.com/office/drawing/2010/main"/>
              </a:ext>
            </a:extLst>
          </a:blip>
          <a:stretch>
            <a:fillRect/>
          </a:stretch>
        </p:blipFill>
        <p:spPr>
          <a:xfrm>
            <a:off x="2486151" y="2623674"/>
            <a:ext cx="6169883" cy="974489"/>
          </a:xfrm>
          <a:prstGeom prst="rect">
            <a:avLst/>
          </a:prstGeom>
        </p:spPr>
      </p:pic>
      <p:pic>
        <p:nvPicPr>
          <p:cNvPr id="23" name="Afbeelding 22">
            <a:extLst>
              <a:ext uri="{FF2B5EF4-FFF2-40B4-BE49-F238E27FC236}">
                <a16:creationId xmlns:a16="http://schemas.microsoft.com/office/drawing/2014/main" id="{4A414A3F-4236-4094-986E-E26DABC1E595}"/>
              </a:ext>
            </a:extLst>
          </p:cNvPr>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2420580" y="3793222"/>
            <a:ext cx="6214154" cy="1858879"/>
          </a:xfrm>
          <a:prstGeom prst="rect">
            <a:avLst/>
          </a:prstGeom>
        </p:spPr>
      </p:pic>
      <p:sp>
        <p:nvSpPr>
          <p:cNvPr id="2" name="Rectangle 1">
            <a:extLst>
              <a:ext uri="{FF2B5EF4-FFF2-40B4-BE49-F238E27FC236}">
                <a16:creationId xmlns:a16="http://schemas.microsoft.com/office/drawing/2014/main" id="{3B3AEF1D-D021-04C3-996E-6C34178E40C7}"/>
              </a:ext>
            </a:extLst>
          </p:cNvPr>
          <p:cNvSpPr/>
          <p:nvPr/>
        </p:nvSpPr>
        <p:spPr>
          <a:xfrm>
            <a:off x="5714091" y="5122416"/>
            <a:ext cx="757730" cy="346545"/>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pic>
        <p:nvPicPr>
          <p:cNvPr id="24" name="Afbeelding 23">
            <a:extLst>
              <a:ext uri="{FF2B5EF4-FFF2-40B4-BE49-F238E27FC236}">
                <a16:creationId xmlns:a16="http://schemas.microsoft.com/office/drawing/2014/main" id="{69DA74D1-9ADC-42FC-871A-84670E6C3E29}"/>
              </a:ext>
            </a:extLst>
          </p:cNvPr>
          <p:cNvPicPr>
            <a:picLocks noChangeAspect="1"/>
          </p:cNvPicPr>
          <p:nvPr/>
        </p:nvPicPr>
        <p:blipFill>
          <a:blip r:embed="rId14" cstate="screen">
            <a:extLst>
              <a:ext uri="{28A0092B-C50C-407E-A947-70E740481C1C}">
                <a14:useLocalDpi xmlns:a14="http://schemas.microsoft.com/office/drawing/2010/main"/>
              </a:ext>
            </a:extLst>
          </a:blip>
          <a:stretch>
            <a:fillRect/>
          </a:stretch>
        </p:blipFill>
        <p:spPr>
          <a:xfrm>
            <a:off x="9206238" y="2675748"/>
            <a:ext cx="1130363" cy="1527077"/>
          </a:xfrm>
          <a:prstGeom prst="rect">
            <a:avLst/>
          </a:prstGeom>
        </p:spPr>
      </p:pic>
      <p:pic>
        <p:nvPicPr>
          <p:cNvPr id="8" name="Picture 7">
            <a:extLst>
              <a:ext uri="{FF2B5EF4-FFF2-40B4-BE49-F238E27FC236}">
                <a16:creationId xmlns:a16="http://schemas.microsoft.com/office/drawing/2014/main" id="{173D71AB-71C2-D0BD-5842-02B6203C0520}"/>
              </a:ext>
            </a:extLst>
          </p:cNvPr>
          <p:cNvPicPr>
            <a:picLocks noChangeAspect="1"/>
          </p:cNvPicPr>
          <p:nvPr/>
        </p:nvPicPr>
        <p:blipFill>
          <a:blip r:embed="rId15"/>
          <a:stretch>
            <a:fillRect/>
          </a:stretch>
        </p:blipFill>
        <p:spPr>
          <a:xfrm>
            <a:off x="2420580" y="1246348"/>
            <a:ext cx="7156168" cy="1343568"/>
          </a:xfrm>
          <a:prstGeom prst="rect">
            <a:avLst/>
          </a:prstGeom>
        </p:spPr>
      </p:pic>
      <p:pic>
        <p:nvPicPr>
          <p:cNvPr id="11" name="Picture 10">
            <a:extLst>
              <a:ext uri="{FF2B5EF4-FFF2-40B4-BE49-F238E27FC236}">
                <a16:creationId xmlns:a16="http://schemas.microsoft.com/office/drawing/2014/main" id="{F566FA27-B91C-DE3C-A33B-085113C589C0}"/>
              </a:ext>
            </a:extLst>
          </p:cNvPr>
          <p:cNvPicPr>
            <a:picLocks noChangeAspect="1"/>
          </p:cNvPicPr>
          <p:nvPr/>
        </p:nvPicPr>
        <p:blipFill>
          <a:blip r:embed="rId16"/>
          <a:stretch>
            <a:fillRect/>
          </a:stretch>
        </p:blipFill>
        <p:spPr>
          <a:xfrm>
            <a:off x="9798755" y="988201"/>
            <a:ext cx="1391212" cy="295394"/>
          </a:xfrm>
          <a:prstGeom prst="rect">
            <a:avLst/>
          </a:prstGeom>
        </p:spPr>
      </p:pic>
      <p:sp>
        <p:nvSpPr>
          <p:cNvPr id="4" name="Slide Number Placeholder 3">
            <a:extLst>
              <a:ext uri="{FF2B5EF4-FFF2-40B4-BE49-F238E27FC236}">
                <a16:creationId xmlns:a16="http://schemas.microsoft.com/office/drawing/2014/main" id="{96D4A682-5FC7-2F15-D258-1E87F0ECD7C7}"/>
              </a:ext>
            </a:extLst>
          </p:cNvPr>
          <p:cNvSpPr>
            <a:spLocks noGrp="1"/>
          </p:cNvSpPr>
          <p:nvPr>
            <p:ph type="sldNum" sz="quarter" idx="11"/>
          </p:nvPr>
        </p:nvSpPr>
        <p:spPr/>
        <p:txBody>
          <a:bodyPr/>
          <a:lstStyle/>
          <a:p>
            <a:fld id="{1EABE038-A425-4CC0-917A-1DC3ED725B2E}" type="slidenum">
              <a:rPr lang="nl-BE" smtClean="0"/>
              <a:pPr/>
              <a:t>136</a:t>
            </a:fld>
            <a:endParaRPr lang="nl-BE"/>
          </a:p>
        </p:txBody>
      </p:sp>
      <p:sp>
        <p:nvSpPr>
          <p:cNvPr id="5" name="Titel 36">
            <a:extLst>
              <a:ext uri="{FF2B5EF4-FFF2-40B4-BE49-F238E27FC236}">
                <a16:creationId xmlns:a16="http://schemas.microsoft.com/office/drawing/2014/main" id="{383FB263-97B8-1118-941A-481E0566225B}"/>
              </a:ext>
            </a:extLst>
          </p:cNvPr>
          <p:cNvSpPr txBox="1">
            <a:spLocks/>
          </p:cNvSpPr>
          <p:nvPr/>
        </p:nvSpPr>
        <p:spPr>
          <a:xfrm>
            <a:off x="400755" y="309561"/>
            <a:ext cx="10515600" cy="703263"/>
          </a:xfrm>
          <a:prstGeom prst="rect">
            <a:avLst/>
          </a:prstGeom>
        </p:spPr>
        <p:txBody>
          <a:bodyPr vert="horz" lIns="0" tIns="45720" rIns="0" bIns="45720" rtlCol="0" anchor="ctr">
            <a:normAutofit/>
          </a:bodyPr>
          <a:lstStyle>
            <a:lvl1pPr algn="l" defTabSz="914363" rtl="0" eaLnBrk="1" latinLnBrk="0" hangingPunct="1">
              <a:lnSpc>
                <a:spcPct val="90000"/>
              </a:lnSpc>
              <a:spcBef>
                <a:spcPct val="0"/>
              </a:spcBef>
              <a:buNone/>
              <a:defRPr sz="3600" b="1" u="none" kern="1200" baseline="0">
                <a:solidFill>
                  <a:schemeClr val="tx1"/>
                </a:solidFill>
                <a:uFill>
                  <a:solidFill>
                    <a:schemeClr val="accent1"/>
                  </a:solidFill>
                </a:uFill>
                <a:latin typeface="+mj-lt"/>
                <a:ea typeface="+mj-ea"/>
                <a:cs typeface="+mj-cs"/>
              </a:defRPr>
            </a:lvl1pPr>
          </a:lstStyle>
          <a:p>
            <a:pPr defTabSz="914400">
              <a:defRPr/>
            </a:pPr>
            <a:r>
              <a:rPr lang="nl-NL" b="0">
                <a:solidFill>
                  <a:srgbClr val="3C3D3C"/>
                </a:solidFill>
                <a:uFill>
                  <a:solidFill>
                    <a:srgbClr val="FFEB00"/>
                  </a:solidFill>
                </a:uFill>
                <a:latin typeface="Flanders Art Sans"/>
              </a:rPr>
              <a:t>Case 5c – Ludo D., man met beperking</a:t>
            </a:r>
            <a:endParaRPr lang="nl-BE" b="0">
              <a:solidFill>
                <a:srgbClr val="3C3D3C"/>
              </a:solidFill>
              <a:uFill>
                <a:solidFill>
                  <a:srgbClr val="FFEB00"/>
                </a:solidFill>
              </a:uFill>
              <a:latin typeface="Flanders Art Sans"/>
            </a:endParaRPr>
          </a:p>
        </p:txBody>
      </p:sp>
      <p:pic>
        <p:nvPicPr>
          <p:cNvPr id="9" name="Picture 8">
            <a:extLst>
              <a:ext uri="{FF2B5EF4-FFF2-40B4-BE49-F238E27FC236}">
                <a16:creationId xmlns:a16="http://schemas.microsoft.com/office/drawing/2014/main" id="{37CCD51A-021D-5CA5-E986-126A7EF96022}"/>
              </a:ext>
            </a:extLst>
          </p:cNvPr>
          <p:cNvPicPr>
            <a:picLocks noChangeAspect="1"/>
          </p:cNvPicPr>
          <p:nvPr/>
        </p:nvPicPr>
        <p:blipFill>
          <a:blip r:embed="rId17"/>
          <a:stretch>
            <a:fillRect/>
          </a:stretch>
        </p:blipFill>
        <p:spPr>
          <a:xfrm>
            <a:off x="2615252" y="2095301"/>
            <a:ext cx="7248674" cy="555077"/>
          </a:xfrm>
          <a:prstGeom prst="rect">
            <a:avLst/>
          </a:prstGeom>
        </p:spPr>
      </p:pic>
      <p:sp>
        <p:nvSpPr>
          <p:cNvPr id="10" name="Rectangle 9">
            <a:extLst>
              <a:ext uri="{FF2B5EF4-FFF2-40B4-BE49-F238E27FC236}">
                <a16:creationId xmlns:a16="http://schemas.microsoft.com/office/drawing/2014/main" id="{32F3526B-28D0-F713-7489-18A6A5121841}"/>
              </a:ext>
            </a:extLst>
          </p:cNvPr>
          <p:cNvSpPr/>
          <p:nvPr/>
        </p:nvSpPr>
        <p:spPr>
          <a:xfrm>
            <a:off x="7821228" y="2169039"/>
            <a:ext cx="878890" cy="420877"/>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pic>
        <p:nvPicPr>
          <p:cNvPr id="12" name="Graphic 11" descr="Cursor with solid fill">
            <a:extLst>
              <a:ext uri="{FF2B5EF4-FFF2-40B4-BE49-F238E27FC236}">
                <a16:creationId xmlns:a16="http://schemas.microsoft.com/office/drawing/2014/main" id="{0BC76014-FF7A-4B2B-A04B-4C91142C57D8}"/>
              </a:ext>
            </a:extLst>
          </p:cNvPr>
          <p:cNvPicPr>
            <a:picLocks noChangeAspect="1"/>
          </p:cNvPicPr>
          <p:nvPr/>
        </p:nvPicPr>
        <p:blipFill>
          <a:blip r:embed="rId18">
            <a:extLst>
              <a:ext uri="{28A0092B-C50C-407E-A947-70E740481C1C}">
                <a14:useLocalDpi xmlns:a14="http://schemas.microsoft.com/office/drawing/2010/main" val="0"/>
              </a:ext>
              <a:ext uri="{96DAC541-7B7A-43D3-8B79-37D633B846F1}">
                <asvg:svgBlip xmlns:asvg="http://schemas.microsoft.com/office/drawing/2016/SVG/main" r:embed="rId19"/>
              </a:ext>
            </a:extLst>
          </a:blip>
          <a:stretch>
            <a:fillRect/>
          </a:stretch>
        </p:blipFill>
        <p:spPr>
          <a:xfrm>
            <a:off x="5998664" y="5295688"/>
            <a:ext cx="365125" cy="365125"/>
          </a:xfrm>
          <a:prstGeom prst="rect">
            <a:avLst/>
          </a:prstGeom>
        </p:spPr>
      </p:pic>
      <p:pic>
        <p:nvPicPr>
          <p:cNvPr id="13" name="Graphic 12">
            <a:extLst>
              <a:ext uri="{FF2B5EF4-FFF2-40B4-BE49-F238E27FC236}">
                <a16:creationId xmlns:a16="http://schemas.microsoft.com/office/drawing/2014/main" id="{945E0FD3-B3ED-0257-AD06-961AC32AE6C0}"/>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2376081" y="1012824"/>
            <a:ext cx="1336148" cy="1781531"/>
          </a:xfrm>
          <a:prstGeom prst="rect">
            <a:avLst/>
          </a:prstGeom>
        </p:spPr>
      </p:pic>
      <p:pic>
        <p:nvPicPr>
          <p:cNvPr id="17" name="Graphic 16">
            <a:extLst>
              <a:ext uri="{FF2B5EF4-FFF2-40B4-BE49-F238E27FC236}">
                <a16:creationId xmlns:a16="http://schemas.microsoft.com/office/drawing/2014/main" id="{3B85EB18-471E-563C-0D56-015DDBC799B7}"/>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9546906" y="808244"/>
            <a:ext cx="668512" cy="891349"/>
          </a:xfrm>
          <a:prstGeom prst="rect">
            <a:avLst/>
          </a:prstGeom>
        </p:spPr>
      </p:pic>
    </p:spTree>
    <p:extLst>
      <p:ext uri="{BB962C8B-B14F-4D97-AF65-F5344CB8AC3E}">
        <p14:creationId xmlns:p14="http://schemas.microsoft.com/office/powerpoint/2010/main" val="42419687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3" name="Object 22">
            <a:extLst>
              <a:ext uri="{FF2B5EF4-FFF2-40B4-BE49-F238E27FC236}">
                <a16:creationId xmlns:a16="http://schemas.microsoft.com/office/drawing/2014/main" id="{68F63191-8C9E-4FED-B13F-57F7D0C95928}"/>
              </a:ext>
            </a:extLst>
          </p:cNvPr>
          <p:cNvGraphicFramePr>
            <a:graphicFrameLocks noChangeAspect="1"/>
          </p:cNvGraphicFramePr>
          <p:nvPr/>
        </p:nvGraphicFramePr>
        <p:xfrm>
          <a:off x="2476627" y="2571750"/>
          <a:ext cx="6196013" cy="3597275"/>
        </p:xfrm>
        <a:graphic>
          <a:graphicData uri="http://schemas.openxmlformats.org/presentationml/2006/ole">
            <mc:AlternateContent xmlns:mc="http://schemas.openxmlformats.org/markup-compatibility/2006">
              <mc:Choice xmlns:v="urn:schemas-microsoft-com:vml" Requires="v">
                <p:oleObj name="Bitmapafbeelding" r:id="rId3" imgW="6195240" imgH="3596760" progId="Paint.Picture">
                  <p:embed/>
                </p:oleObj>
              </mc:Choice>
              <mc:Fallback>
                <p:oleObj name="Bitmapafbeelding" r:id="rId3" imgW="6195240" imgH="3596760" progId="Paint.Picture">
                  <p:embed/>
                  <p:pic>
                    <p:nvPicPr>
                      <p:cNvPr id="23" name="Object 22">
                        <a:extLst>
                          <a:ext uri="{FF2B5EF4-FFF2-40B4-BE49-F238E27FC236}">
                            <a16:creationId xmlns:a16="http://schemas.microsoft.com/office/drawing/2014/main" id="{68F63191-8C9E-4FED-B13F-57F7D0C95928}"/>
                          </a:ext>
                        </a:extLst>
                      </p:cNvPr>
                      <p:cNvPicPr/>
                      <p:nvPr/>
                    </p:nvPicPr>
                    <p:blipFill>
                      <a:blip r:embed="rId4"/>
                      <a:stretch>
                        <a:fillRect/>
                      </a:stretch>
                    </p:blipFill>
                    <p:spPr>
                      <a:xfrm>
                        <a:off x="2476627" y="2571750"/>
                        <a:ext cx="6196013" cy="3597275"/>
                      </a:xfrm>
                      <a:prstGeom prst="rect">
                        <a:avLst/>
                      </a:prstGeom>
                    </p:spPr>
                  </p:pic>
                </p:oleObj>
              </mc:Fallback>
            </mc:AlternateContent>
          </a:graphicData>
        </a:graphic>
      </p:graphicFrame>
      <p:pic>
        <p:nvPicPr>
          <p:cNvPr id="7" name="Afbeelding 6">
            <a:extLst>
              <a:ext uri="{FF2B5EF4-FFF2-40B4-BE49-F238E27FC236}">
                <a16:creationId xmlns:a16="http://schemas.microsoft.com/office/drawing/2014/main" id="{4C6E1DAF-80B1-40C6-A1C9-EC866D3CEC5F}"/>
              </a:ext>
            </a:extLst>
          </p:cNvPr>
          <p:cNvPicPr>
            <a:picLocks noChangeAspect="1"/>
          </p:cNvPicPr>
          <p:nvPr/>
        </p:nvPicPr>
        <p:blipFill rotWithShape="1">
          <a:blip r:embed="rId5"/>
          <a:srcRect b="72551"/>
          <a:stretch/>
        </p:blipFill>
        <p:spPr>
          <a:xfrm>
            <a:off x="412956" y="1006058"/>
            <a:ext cx="11591506" cy="1565692"/>
          </a:xfrm>
          <a:prstGeom prst="rect">
            <a:avLst/>
          </a:prstGeom>
        </p:spPr>
      </p:pic>
      <p:pic>
        <p:nvPicPr>
          <p:cNvPr id="6" name="Afbeelding 5">
            <a:extLst>
              <a:ext uri="{FF2B5EF4-FFF2-40B4-BE49-F238E27FC236}">
                <a16:creationId xmlns:a16="http://schemas.microsoft.com/office/drawing/2014/main" id="{A38A5AAA-03C3-450C-889A-D61F4D4CFB10}"/>
              </a:ext>
            </a:extLst>
          </p:cNvPr>
          <p:cNvPicPr>
            <a:picLocks noChangeAspect="1"/>
          </p:cNvPicPr>
          <p:nvPr/>
        </p:nvPicPr>
        <p:blipFill>
          <a:blip r:embed="rId6"/>
          <a:stretch>
            <a:fillRect/>
          </a:stretch>
        </p:blipFill>
        <p:spPr>
          <a:xfrm>
            <a:off x="9798755" y="1012825"/>
            <a:ext cx="1117600" cy="254304"/>
          </a:xfrm>
          <a:prstGeom prst="rect">
            <a:avLst/>
          </a:prstGeom>
        </p:spPr>
      </p:pic>
      <p:pic>
        <p:nvPicPr>
          <p:cNvPr id="19" name="Afbeelding 18">
            <a:extLst>
              <a:ext uri="{FF2B5EF4-FFF2-40B4-BE49-F238E27FC236}">
                <a16:creationId xmlns:a16="http://schemas.microsoft.com/office/drawing/2014/main" id="{43A8D95B-1822-4B66-BB92-D2A9DEA7A219}"/>
              </a:ext>
            </a:extLst>
          </p:cNvPr>
          <p:cNvPicPr>
            <a:picLocks noChangeAspect="1"/>
          </p:cNvPicPr>
          <p:nvPr/>
        </p:nvPicPr>
        <p:blipFill>
          <a:blip r:embed="rId7"/>
          <a:stretch>
            <a:fillRect/>
          </a:stretch>
        </p:blipFill>
        <p:spPr>
          <a:xfrm>
            <a:off x="3675767" y="1529820"/>
            <a:ext cx="1476375" cy="276225"/>
          </a:xfrm>
          <a:prstGeom prst="rect">
            <a:avLst/>
          </a:prstGeom>
        </p:spPr>
      </p:pic>
      <p:pic>
        <p:nvPicPr>
          <p:cNvPr id="3" name="Afbeelding 2">
            <a:extLst>
              <a:ext uri="{FF2B5EF4-FFF2-40B4-BE49-F238E27FC236}">
                <a16:creationId xmlns:a16="http://schemas.microsoft.com/office/drawing/2014/main" id="{15A2D9FF-CB9D-44EE-93ED-DF1CF30D9A1B}"/>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3048705" y="1579563"/>
            <a:ext cx="1814622" cy="541460"/>
          </a:xfrm>
          <a:prstGeom prst="rect">
            <a:avLst/>
          </a:prstGeom>
        </p:spPr>
      </p:pic>
      <p:pic>
        <p:nvPicPr>
          <p:cNvPr id="14" name="Afbeelding 13">
            <a:extLst>
              <a:ext uri="{FF2B5EF4-FFF2-40B4-BE49-F238E27FC236}">
                <a16:creationId xmlns:a16="http://schemas.microsoft.com/office/drawing/2014/main" id="{10C9CC94-0C55-4D3B-A2B9-3624787F5C58}"/>
              </a:ext>
            </a:extLst>
          </p:cNvPr>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2486152" y="1529820"/>
            <a:ext cx="498044" cy="621018"/>
          </a:xfrm>
          <a:prstGeom prst="rect">
            <a:avLst/>
          </a:prstGeom>
        </p:spPr>
      </p:pic>
      <p:pic>
        <p:nvPicPr>
          <p:cNvPr id="18" name="Afbeelding 17">
            <a:extLst>
              <a:ext uri="{FF2B5EF4-FFF2-40B4-BE49-F238E27FC236}">
                <a16:creationId xmlns:a16="http://schemas.microsoft.com/office/drawing/2014/main" id="{74F543E5-41A0-486E-9C45-68539A62ACB9}"/>
              </a:ext>
            </a:extLst>
          </p:cNvPr>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10048345" y="1034452"/>
            <a:ext cx="853136" cy="218616"/>
          </a:xfrm>
          <a:prstGeom prst="rect">
            <a:avLst/>
          </a:prstGeom>
        </p:spPr>
      </p:pic>
      <p:pic>
        <p:nvPicPr>
          <p:cNvPr id="15" name="Picture 2">
            <a:extLst>
              <a:ext uri="{FF2B5EF4-FFF2-40B4-BE49-F238E27FC236}">
                <a16:creationId xmlns:a16="http://schemas.microsoft.com/office/drawing/2014/main" id="{AA7108D9-C257-4270-80B5-404BA9950F31}"/>
              </a:ext>
            </a:extLst>
          </p:cNvPr>
          <p:cNvPicPr>
            <a:picLocks noChangeAspect="1"/>
          </p:cNvPicPr>
          <p:nvPr/>
        </p:nvPicPr>
        <p:blipFill rotWithShape="1">
          <a:blip r:embed="rId11" cstate="screen">
            <a:extLst>
              <a:ext uri="{28A0092B-C50C-407E-A947-70E740481C1C}">
                <a14:useLocalDpi xmlns:a14="http://schemas.microsoft.com/office/drawing/2010/main"/>
              </a:ext>
            </a:extLst>
          </a:blip>
          <a:srcRect b="83768"/>
          <a:stretch/>
        </p:blipFill>
        <p:spPr>
          <a:xfrm>
            <a:off x="412725" y="1025428"/>
            <a:ext cx="11587188" cy="1134837"/>
          </a:xfrm>
          <a:prstGeom prst="rect">
            <a:avLst/>
          </a:prstGeom>
        </p:spPr>
      </p:pic>
      <p:pic>
        <p:nvPicPr>
          <p:cNvPr id="16" name="Afbeelding 15">
            <a:extLst>
              <a:ext uri="{FF2B5EF4-FFF2-40B4-BE49-F238E27FC236}">
                <a16:creationId xmlns:a16="http://schemas.microsoft.com/office/drawing/2014/main" id="{741186DD-CE5A-4ECC-94AD-1D53BCEC1004}"/>
              </a:ext>
            </a:extLst>
          </p:cNvPr>
          <p:cNvPicPr>
            <a:picLocks noChangeAspect="1"/>
          </p:cNvPicPr>
          <p:nvPr/>
        </p:nvPicPr>
        <p:blipFill rotWithShape="1">
          <a:blip r:embed="rId12" cstate="screen">
            <a:extLst>
              <a:ext uri="{28A0092B-C50C-407E-A947-70E740481C1C}">
                <a14:useLocalDpi xmlns:a14="http://schemas.microsoft.com/office/drawing/2010/main"/>
              </a:ext>
            </a:extLst>
          </a:blip>
          <a:srcRect l="7003" t="22797" r="76062" b="7709"/>
          <a:stretch/>
        </p:blipFill>
        <p:spPr>
          <a:xfrm>
            <a:off x="2795133" y="1469358"/>
            <a:ext cx="498045" cy="574827"/>
          </a:xfrm>
          <a:prstGeom prst="rect">
            <a:avLst/>
          </a:prstGeom>
        </p:spPr>
      </p:pic>
      <p:pic>
        <p:nvPicPr>
          <p:cNvPr id="20" name="Afbeelding 19">
            <a:extLst>
              <a:ext uri="{FF2B5EF4-FFF2-40B4-BE49-F238E27FC236}">
                <a16:creationId xmlns:a16="http://schemas.microsoft.com/office/drawing/2014/main" id="{68883827-E3CB-4855-BFAD-4BC10C51280A}"/>
              </a:ext>
            </a:extLst>
          </p:cNvPr>
          <p:cNvPicPr>
            <a:picLocks noChangeAspect="1"/>
          </p:cNvPicPr>
          <p:nvPr/>
        </p:nvPicPr>
        <p:blipFill rotWithShape="1">
          <a:blip r:embed="rId13" cstate="screen">
            <a:extLst>
              <a:ext uri="{28A0092B-C50C-407E-A947-70E740481C1C}">
                <a14:useLocalDpi xmlns:a14="http://schemas.microsoft.com/office/drawing/2010/main"/>
              </a:ext>
            </a:extLst>
          </a:blip>
          <a:srcRect l="7003" t="22797" r="76062" b="7709"/>
          <a:stretch/>
        </p:blipFill>
        <p:spPr>
          <a:xfrm>
            <a:off x="9998784" y="1024772"/>
            <a:ext cx="198405" cy="228993"/>
          </a:xfrm>
          <a:prstGeom prst="rect">
            <a:avLst/>
          </a:prstGeom>
        </p:spPr>
      </p:pic>
      <p:sp>
        <p:nvSpPr>
          <p:cNvPr id="8" name="Rechthoek 7">
            <a:extLst>
              <a:ext uri="{FF2B5EF4-FFF2-40B4-BE49-F238E27FC236}">
                <a16:creationId xmlns:a16="http://schemas.microsoft.com/office/drawing/2014/main" id="{BA5216A5-88D5-4360-A67C-E330EB219765}"/>
              </a:ext>
            </a:extLst>
          </p:cNvPr>
          <p:cNvSpPr/>
          <p:nvPr/>
        </p:nvSpPr>
        <p:spPr>
          <a:xfrm>
            <a:off x="7209443" y="3598498"/>
            <a:ext cx="75415" cy="21681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BE" sz="1800" b="1" i="0" u="none" strike="noStrike" kern="1200" cap="none" spc="0" normalizeH="0" baseline="0" noProof="0">
              <a:ln>
                <a:noFill/>
              </a:ln>
              <a:solidFill>
                <a:srgbClr val="3C3D3C"/>
              </a:solidFill>
              <a:effectLst/>
              <a:uLnTx/>
              <a:uFillTx/>
              <a:latin typeface="Flanders Art Sans"/>
              <a:ea typeface="+mn-ea"/>
              <a:cs typeface="+mn-cs"/>
            </a:endParaRPr>
          </a:p>
        </p:txBody>
      </p:sp>
      <p:sp>
        <p:nvSpPr>
          <p:cNvPr id="22" name="Rechthoek 21">
            <a:extLst>
              <a:ext uri="{FF2B5EF4-FFF2-40B4-BE49-F238E27FC236}">
                <a16:creationId xmlns:a16="http://schemas.microsoft.com/office/drawing/2014/main" id="{106407D7-455B-4820-8972-699A124F5A99}"/>
              </a:ext>
            </a:extLst>
          </p:cNvPr>
          <p:cNvSpPr/>
          <p:nvPr/>
        </p:nvSpPr>
        <p:spPr>
          <a:xfrm>
            <a:off x="341329" y="4163878"/>
            <a:ext cx="1972546" cy="1973487"/>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l-NL" sz="1500" b="0" i="0" u="none" strike="noStrike" kern="1200" cap="none" spc="0" normalizeH="0" baseline="0" noProof="0">
                <a:ln>
                  <a:noFill/>
                </a:ln>
                <a:solidFill>
                  <a:srgbClr val="3C3D3C"/>
                </a:solidFill>
                <a:effectLst/>
                <a:uLnTx/>
                <a:uFillTx/>
                <a:latin typeface="Flanders Art Sans Light"/>
                <a:ea typeface="+mn-ea"/>
                <a:cs typeface="+mn-cs"/>
              </a:rPr>
              <a:t>Het persoonlijk budget is een budget op maat voor personen met een handicap om hun ondersteuning te organiseren en te betalen. </a:t>
            </a:r>
          </a:p>
        </p:txBody>
      </p:sp>
      <p:pic>
        <p:nvPicPr>
          <p:cNvPr id="4" name="Picture 3">
            <a:extLst>
              <a:ext uri="{FF2B5EF4-FFF2-40B4-BE49-F238E27FC236}">
                <a16:creationId xmlns:a16="http://schemas.microsoft.com/office/drawing/2014/main" id="{8085E33F-B43B-16BF-975B-B885DB4C9B26}"/>
              </a:ext>
            </a:extLst>
          </p:cNvPr>
          <p:cNvPicPr>
            <a:picLocks noChangeAspect="1"/>
          </p:cNvPicPr>
          <p:nvPr/>
        </p:nvPicPr>
        <p:blipFill>
          <a:blip r:embed="rId14"/>
          <a:stretch>
            <a:fillRect/>
          </a:stretch>
        </p:blipFill>
        <p:spPr>
          <a:xfrm>
            <a:off x="2420580" y="1246348"/>
            <a:ext cx="7156168" cy="1343568"/>
          </a:xfrm>
          <a:prstGeom prst="rect">
            <a:avLst/>
          </a:prstGeom>
        </p:spPr>
      </p:pic>
      <p:pic>
        <p:nvPicPr>
          <p:cNvPr id="5" name="Picture 4">
            <a:extLst>
              <a:ext uri="{FF2B5EF4-FFF2-40B4-BE49-F238E27FC236}">
                <a16:creationId xmlns:a16="http://schemas.microsoft.com/office/drawing/2014/main" id="{80186931-FCA8-1318-8A2A-A50F6059A9AF}"/>
              </a:ext>
            </a:extLst>
          </p:cNvPr>
          <p:cNvPicPr>
            <a:picLocks noChangeAspect="1"/>
          </p:cNvPicPr>
          <p:nvPr/>
        </p:nvPicPr>
        <p:blipFill>
          <a:blip r:embed="rId15"/>
          <a:stretch>
            <a:fillRect/>
          </a:stretch>
        </p:blipFill>
        <p:spPr>
          <a:xfrm>
            <a:off x="9798755" y="988201"/>
            <a:ext cx="1391212" cy="295394"/>
          </a:xfrm>
          <a:prstGeom prst="rect">
            <a:avLst/>
          </a:prstGeom>
        </p:spPr>
      </p:pic>
      <p:grpSp>
        <p:nvGrpSpPr>
          <p:cNvPr id="9" name="Group 8">
            <a:extLst>
              <a:ext uri="{FF2B5EF4-FFF2-40B4-BE49-F238E27FC236}">
                <a16:creationId xmlns:a16="http://schemas.microsoft.com/office/drawing/2014/main" id="{C3740C9F-3EA4-8D09-52EA-7B044AA66DEF}"/>
              </a:ext>
            </a:extLst>
          </p:cNvPr>
          <p:cNvGrpSpPr/>
          <p:nvPr/>
        </p:nvGrpSpPr>
        <p:grpSpPr>
          <a:xfrm>
            <a:off x="4577561" y="2620871"/>
            <a:ext cx="2285667" cy="569898"/>
            <a:chOff x="4705466" y="3430317"/>
            <a:chExt cx="2111299" cy="544625"/>
          </a:xfrm>
        </p:grpSpPr>
        <p:sp>
          <p:nvSpPr>
            <p:cNvPr id="10" name="Flowchart: Process 9">
              <a:extLst>
                <a:ext uri="{FF2B5EF4-FFF2-40B4-BE49-F238E27FC236}">
                  <a16:creationId xmlns:a16="http://schemas.microsoft.com/office/drawing/2014/main" id="{6EFD0A13-A637-DACC-20EC-4E5BD525AA05}"/>
                </a:ext>
              </a:extLst>
            </p:cNvPr>
            <p:cNvSpPr/>
            <p:nvPr/>
          </p:nvSpPr>
          <p:spPr>
            <a:xfrm>
              <a:off x="4705468" y="3496624"/>
              <a:ext cx="2103564" cy="323554"/>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Calibri"/>
              </a:endParaRPr>
            </a:p>
          </p:txBody>
        </p:sp>
        <p:sp>
          <p:nvSpPr>
            <p:cNvPr id="11" name="Isosceles Triangle 10">
              <a:extLst>
                <a:ext uri="{FF2B5EF4-FFF2-40B4-BE49-F238E27FC236}">
                  <a16:creationId xmlns:a16="http://schemas.microsoft.com/office/drawing/2014/main" id="{C9144F43-7CE4-26F0-1C73-B7E6AF738596}"/>
                </a:ext>
              </a:extLst>
            </p:cNvPr>
            <p:cNvSpPr/>
            <p:nvPr/>
          </p:nvSpPr>
          <p:spPr>
            <a:xfrm rot="10800000">
              <a:off x="5617406" y="3820126"/>
              <a:ext cx="206173" cy="154816"/>
            </a:xfrm>
            <a:prstGeom prst="triangle">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Calibri"/>
              </a:endParaRPr>
            </a:p>
          </p:txBody>
        </p:sp>
        <p:sp>
          <p:nvSpPr>
            <p:cNvPr id="13" name="TextBox 12">
              <a:extLst>
                <a:ext uri="{FF2B5EF4-FFF2-40B4-BE49-F238E27FC236}">
                  <a16:creationId xmlns:a16="http://schemas.microsoft.com/office/drawing/2014/main" id="{860D0021-A0DA-3A94-833B-60CDF53E5A03}"/>
                </a:ext>
              </a:extLst>
            </p:cNvPr>
            <p:cNvSpPr txBox="1"/>
            <p:nvPr/>
          </p:nvSpPr>
          <p:spPr>
            <a:xfrm>
              <a:off x="4705466" y="3548179"/>
              <a:ext cx="2030053" cy="264715"/>
            </a:xfrm>
            <a:prstGeom prst="rect">
              <a:avLst/>
            </a:prstGeom>
            <a:noFill/>
            <a:ln>
              <a:noFill/>
            </a:ln>
          </p:spPr>
          <p:txBody>
            <a:bodyPr wrap="square" rtlCol="0">
              <a:spAutoFit/>
            </a:bodyPr>
            <a:lstStyle/>
            <a:p>
              <a:pPr algn="ctr">
                <a:defRPr/>
              </a:pPr>
              <a:r>
                <a:rPr lang="nl-NL" sz="1200">
                  <a:solidFill>
                    <a:srgbClr val="3C3D3C"/>
                  </a:solidFill>
                  <a:latin typeface="Flanders Art Sans"/>
                </a:rPr>
                <a:t>Dossiergegevens</a:t>
              </a:r>
            </a:p>
          </p:txBody>
        </p:sp>
        <p:sp>
          <p:nvSpPr>
            <p:cNvPr id="24" name="Flowchart: Process 23">
              <a:extLst>
                <a:ext uri="{FF2B5EF4-FFF2-40B4-BE49-F238E27FC236}">
                  <a16:creationId xmlns:a16="http://schemas.microsoft.com/office/drawing/2014/main" id="{848F0A57-5844-DDA7-B5E5-B31B9B8FBD2B}"/>
                </a:ext>
              </a:extLst>
            </p:cNvPr>
            <p:cNvSpPr/>
            <p:nvPr/>
          </p:nvSpPr>
          <p:spPr>
            <a:xfrm>
              <a:off x="4705469" y="3430317"/>
              <a:ext cx="2111296" cy="103211"/>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Calibri"/>
              </a:endParaRPr>
            </a:p>
          </p:txBody>
        </p:sp>
      </p:grpSp>
      <p:grpSp>
        <p:nvGrpSpPr>
          <p:cNvPr id="25" name="Group 24">
            <a:extLst>
              <a:ext uri="{FF2B5EF4-FFF2-40B4-BE49-F238E27FC236}">
                <a16:creationId xmlns:a16="http://schemas.microsoft.com/office/drawing/2014/main" id="{4D8B5485-0549-2C99-B4DD-A6A99DF1D963}"/>
              </a:ext>
            </a:extLst>
          </p:cNvPr>
          <p:cNvGrpSpPr/>
          <p:nvPr/>
        </p:nvGrpSpPr>
        <p:grpSpPr>
          <a:xfrm>
            <a:off x="6281018" y="5628596"/>
            <a:ext cx="2447669" cy="407952"/>
            <a:chOff x="4555823" y="3430317"/>
            <a:chExt cx="2260942" cy="389861"/>
          </a:xfrm>
        </p:grpSpPr>
        <p:sp>
          <p:nvSpPr>
            <p:cNvPr id="26" name="Flowchart: Process 25">
              <a:extLst>
                <a:ext uri="{FF2B5EF4-FFF2-40B4-BE49-F238E27FC236}">
                  <a16:creationId xmlns:a16="http://schemas.microsoft.com/office/drawing/2014/main" id="{7ACA3336-8659-5C41-A3BF-42A052084F32}"/>
                </a:ext>
              </a:extLst>
            </p:cNvPr>
            <p:cNvSpPr/>
            <p:nvPr/>
          </p:nvSpPr>
          <p:spPr>
            <a:xfrm>
              <a:off x="4705468" y="3496624"/>
              <a:ext cx="2103564" cy="323554"/>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Calibri"/>
              </a:endParaRPr>
            </a:p>
          </p:txBody>
        </p:sp>
        <p:sp>
          <p:nvSpPr>
            <p:cNvPr id="27" name="Isosceles Triangle 26">
              <a:extLst>
                <a:ext uri="{FF2B5EF4-FFF2-40B4-BE49-F238E27FC236}">
                  <a16:creationId xmlns:a16="http://schemas.microsoft.com/office/drawing/2014/main" id="{F44C07EB-40EA-7F5B-F101-FBCF91E5A7D0}"/>
                </a:ext>
              </a:extLst>
            </p:cNvPr>
            <p:cNvSpPr/>
            <p:nvPr/>
          </p:nvSpPr>
          <p:spPr>
            <a:xfrm rot="16200000">
              <a:off x="4523993" y="3583580"/>
              <a:ext cx="213302" cy="149641"/>
            </a:xfrm>
            <a:prstGeom prst="triangle">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Calibri"/>
              </a:endParaRPr>
            </a:p>
          </p:txBody>
        </p:sp>
        <p:sp>
          <p:nvSpPr>
            <p:cNvPr id="28" name="TextBox 27">
              <a:extLst>
                <a:ext uri="{FF2B5EF4-FFF2-40B4-BE49-F238E27FC236}">
                  <a16:creationId xmlns:a16="http://schemas.microsoft.com/office/drawing/2014/main" id="{E8E9C9DA-E568-B15E-A6E8-FBB96AC43942}"/>
                </a:ext>
              </a:extLst>
            </p:cNvPr>
            <p:cNvSpPr txBox="1"/>
            <p:nvPr/>
          </p:nvSpPr>
          <p:spPr>
            <a:xfrm>
              <a:off x="4705466" y="3548179"/>
              <a:ext cx="2030053" cy="264715"/>
            </a:xfrm>
            <a:prstGeom prst="rect">
              <a:avLst/>
            </a:prstGeom>
            <a:noFill/>
            <a:ln>
              <a:noFill/>
            </a:ln>
          </p:spPr>
          <p:txBody>
            <a:bodyPr wrap="square" rtlCol="0">
              <a:spAutoFit/>
            </a:bodyPr>
            <a:lstStyle/>
            <a:p>
              <a:pPr algn="ctr">
                <a:defRPr/>
              </a:pPr>
              <a:r>
                <a:rPr lang="nl-NL" sz="1200" dirty="0">
                  <a:solidFill>
                    <a:srgbClr val="3C3D3C"/>
                  </a:solidFill>
                  <a:latin typeface="Flanders Art Sans"/>
                </a:rPr>
                <a:t>Persoonlijk budget (per jaar)</a:t>
              </a:r>
            </a:p>
          </p:txBody>
        </p:sp>
        <p:sp>
          <p:nvSpPr>
            <p:cNvPr id="29" name="Flowchart: Process 28">
              <a:extLst>
                <a:ext uri="{FF2B5EF4-FFF2-40B4-BE49-F238E27FC236}">
                  <a16:creationId xmlns:a16="http://schemas.microsoft.com/office/drawing/2014/main" id="{1CF32033-CF84-045D-6FEF-2E4FBCB41882}"/>
                </a:ext>
              </a:extLst>
            </p:cNvPr>
            <p:cNvSpPr/>
            <p:nvPr/>
          </p:nvSpPr>
          <p:spPr>
            <a:xfrm>
              <a:off x="4705469" y="3430317"/>
              <a:ext cx="2111296" cy="103211"/>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Calibri"/>
              </a:endParaRPr>
            </a:p>
          </p:txBody>
        </p:sp>
      </p:grpSp>
      <p:sp>
        <p:nvSpPr>
          <p:cNvPr id="17" name="Slide Number Placeholder 16">
            <a:extLst>
              <a:ext uri="{FF2B5EF4-FFF2-40B4-BE49-F238E27FC236}">
                <a16:creationId xmlns:a16="http://schemas.microsoft.com/office/drawing/2014/main" id="{A29C7BCE-15F0-962D-78E9-C25DB3DE1A05}"/>
              </a:ext>
            </a:extLst>
          </p:cNvPr>
          <p:cNvSpPr>
            <a:spLocks noGrp="1"/>
          </p:cNvSpPr>
          <p:nvPr>
            <p:ph type="sldNum" sz="quarter" idx="11"/>
          </p:nvPr>
        </p:nvSpPr>
        <p:spPr/>
        <p:txBody>
          <a:bodyPr/>
          <a:lstStyle/>
          <a:p>
            <a:fld id="{1EABE038-A425-4CC0-917A-1DC3ED725B2E}" type="slidenum">
              <a:rPr lang="nl-BE" smtClean="0"/>
              <a:pPr/>
              <a:t>137</a:t>
            </a:fld>
            <a:endParaRPr lang="nl-BE"/>
          </a:p>
        </p:txBody>
      </p:sp>
      <p:sp>
        <p:nvSpPr>
          <p:cNvPr id="21" name="Titel 36">
            <a:extLst>
              <a:ext uri="{FF2B5EF4-FFF2-40B4-BE49-F238E27FC236}">
                <a16:creationId xmlns:a16="http://schemas.microsoft.com/office/drawing/2014/main" id="{622F216E-01A0-B28A-DD03-80740ECF7D87}"/>
              </a:ext>
            </a:extLst>
          </p:cNvPr>
          <p:cNvSpPr txBox="1">
            <a:spLocks/>
          </p:cNvSpPr>
          <p:nvPr/>
        </p:nvSpPr>
        <p:spPr>
          <a:xfrm>
            <a:off x="400755" y="309561"/>
            <a:ext cx="10515600" cy="703263"/>
          </a:xfrm>
          <a:prstGeom prst="rect">
            <a:avLst/>
          </a:prstGeom>
        </p:spPr>
        <p:txBody>
          <a:bodyPr vert="horz" lIns="0" tIns="45720" rIns="0" bIns="45720" rtlCol="0" anchor="ctr">
            <a:normAutofit/>
          </a:bodyPr>
          <a:lstStyle>
            <a:lvl1pPr algn="l" defTabSz="914363" rtl="0" eaLnBrk="1" latinLnBrk="0" hangingPunct="1">
              <a:lnSpc>
                <a:spcPct val="90000"/>
              </a:lnSpc>
              <a:spcBef>
                <a:spcPct val="0"/>
              </a:spcBef>
              <a:buNone/>
              <a:defRPr sz="3600" b="1" u="none" kern="1200" baseline="0">
                <a:solidFill>
                  <a:schemeClr val="tx1"/>
                </a:solidFill>
                <a:uFill>
                  <a:solidFill>
                    <a:schemeClr val="accent1"/>
                  </a:solidFill>
                </a:uFill>
                <a:latin typeface="+mj-lt"/>
                <a:ea typeface="+mj-ea"/>
                <a:cs typeface="+mj-cs"/>
              </a:defRPr>
            </a:lvl1pPr>
          </a:lstStyle>
          <a:p>
            <a:pPr defTabSz="914400">
              <a:defRPr/>
            </a:pPr>
            <a:r>
              <a:rPr lang="nl-NL" b="0" dirty="0">
                <a:solidFill>
                  <a:srgbClr val="3C3D3C"/>
                </a:solidFill>
                <a:uFill>
                  <a:solidFill>
                    <a:srgbClr val="FFEB00"/>
                  </a:solidFill>
                </a:uFill>
                <a:latin typeface="Flanders Art Sans"/>
              </a:rPr>
              <a:t>Case 5c – Ludo D., man met beperking</a:t>
            </a:r>
            <a:endParaRPr lang="nl-BE" b="0" dirty="0">
              <a:solidFill>
                <a:srgbClr val="3C3D3C"/>
              </a:solidFill>
              <a:uFill>
                <a:solidFill>
                  <a:srgbClr val="FFEB00"/>
                </a:solidFill>
              </a:uFill>
              <a:latin typeface="Flanders Art Sans"/>
            </a:endParaRPr>
          </a:p>
        </p:txBody>
      </p:sp>
      <p:pic>
        <p:nvPicPr>
          <p:cNvPr id="12" name="Picture 11">
            <a:extLst>
              <a:ext uri="{FF2B5EF4-FFF2-40B4-BE49-F238E27FC236}">
                <a16:creationId xmlns:a16="http://schemas.microsoft.com/office/drawing/2014/main" id="{FF0B94FB-6DF2-A2DF-6FBF-11BBFD2B3385}"/>
              </a:ext>
            </a:extLst>
          </p:cNvPr>
          <p:cNvPicPr>
            <a:picLocks noChangeAspect="1"/>
          </p:cNvPicPr>
          <p:nvPr/>
        </p:nvPicPr>
        <p:blipFill rotWithShape="1">
          <a:blip r:embed="rId16"/>
          <a:srcRect b="14334"/>
          <a:stretch/>
        </p:blipFill>
        <p:spPr>
          <a:xfrm>
            <a:off x="2615252" y="2095302"/>
            <a:ext cx="7248674" cy="475508"/>
          </a:xfrm>
          <a:prstGeom prst="rect">
            <a:avLst/>
          </a:prstGeom>
        </p:spPr>
      </p:pic>
      <p:sp>
        <p:nvSpPr>
          <p:cNvPr id="30" name="Rectangle 29">
            <a:extLst>
              <a:ext uri="{FF2B5EF4-FFF2-40B4-BE49-F238E27FC236}">
                <a16:creationId xmlns:a16="http://schemas.microsoft.com/office/drawing/2014/main" id="{E23DEEE9-0295-8995-34CD-3E29F711B807}"/>
              </a:ext>
            </a:extLst>
          </p:cNvPr>
          <p:cNvSpPr/>
          <p:nvPr/>
        </p:nvSpPr>
        <p:spPr>
          <a:xfrm>
            <a:off x="7794594" y="2166169"/>
            <a:ext cx="925721" cy="413710"/>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pic>
        <p:nvPicPr>
          <p:cNvPr id="2" name="Graphic 1">
            <a:extLst>
              <a:ext uri="{FF2B5EF4-FFF2-40B4-BE49-F238E27FC236}">
                <a16:creationId xmlns:a16="http://schemas.microsoft.com/office/drawing/2014/main" id="{6D3BA473-CE57-1D5C-00DC-81B48AD99A3C}"/>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2377657" y="1027366"/>
            <a:ext cx="1336148" cy="1781531"/>
          </a:xfrm>
          <a:prstGeom prst="rect">
            <a:avLst/>
          </a:prstGeom>
        </p:spPr>
      </p:pic>
      <p:pic>
        <p:nvPicPr>
          <p:cNvPr id="31" name="Graphic 30">
            <a:extLst>
              <a:ext uri="{FF2B5EF4-FFF2-40B4-BE49-F238E27FC236}">
                <a16:creationId xmlns:a16="http://schemas.microsoft.com/office/drawing/2014/main" id="{D4289AD0-3DA9-5CC8-B96B-A708BD7257F1}"/>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9546906" y="817972"/>
            <a:ext cx="668512" cy="891349"/>
          </a:xfrm>
          <a:prstGeom prst="rect">
            <a:avLst/>
          </a:prstGeom>
        </p:spPr>
      </p:pic>
      <p:sp>
        <p:nvSpPr>
          <p:cNvPr id="32" name="Rechthoek 31">
            <a:extLst>
              <a:ext uri="{FF2B5EF4-FFF2-40B4-BE49-F238E27FC236}">
                <a16:creationId xmlns:a16="http://schemas.microsoft.com/office/drawing/2014/main" id="{F3FE8872-058B-534E-C0BE-0F56491592B8}"/>
              </a:ext>
            </a:extLst>
          </p:cNvPr>
          <p:cNvSpPr/>
          <p:nvPr/>
        </p:nvSpPr>
        <p:spPr>
          <a:xfrm>
            <a:off x="5152142" y="4250987"/>
            <a:ext cx="1290876" cy="223201"/>
          </a:xfrm>
          <a:prstGeom prst="rect">
            <a:avLst/>
          </a:prstGeom>
          <a:solidFill>
            <a:srgbClr val="FFFFFF"/>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b="1" dirty="0">
              <a:solidFill>
                <a:schemeClr val="tx1"/>
              </a:solidFill>
              <a:latin typeface="+mj-lt"/>
            </a:endParaRPr>
          </a:p>
        </p:txBody>
      </p:sp>
    </p:spTree>
    <p:extLst>
      <p:ext uri="{BB962C8B-B14F-4D97-AF65-F5344CB8AC3E}">
        <p14:creationId xmlns:p14="http://schemas.microsoft.com/office/powerpoint/2010/main" val="30977753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el 36">
            <a:extLst>
              <a:ext uri="{FF2B5EF4-FFF2-40B4-BE49-F238E27FC236}">
                <a16:creationId xmlns:a16="http://schemas.microsoft.com/office/drawing/2014/main" id="{E76210AA-06D2-4C8B-B2F7-8AB8C9BEA73C}"/>
              </a:ext>
            </a:extLst>
          </p:cNvPr>
          <p:cNvSpPr>
            <a:spLocks noGrp="1"/>
          </p:cNvSpPr>
          <p:nvPr>
            <p:ph type="title" idx="4294967295"/>
          </p:nvPr>
        </p:nvSpPr>
        <p:spPr>
          <a:xfrm>
            <a:off x="415413" y="307448"/>
            <a:ext cx="10515600" cy="703263"/>
          </a:xfrm>
        </p:spPr>
        <p:txBody>
          <a:body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nl-NL" sz="3600" b="0" i="0" u="none" strike="noStrike" kern="1200" cap="none" spc="0" normalizeH="0" baseline="0" noProof="0">
                <a:ln>
                  <a:noFill/>
                </a:ln>
                <a:solidFill>
                  <a:srgbClr val="3C3D3C"/>
                </a:solidFill>
                <a:effectLst/>
                <a:uLnTx/>
                <a:uFill>
                  <a:solidFill>
                    <a:srgbClr val="FFEB00"/>
                  </a:solidFill>
                </a:uFill>
                <a:latin typeface="Flanders Art Sans"/>
                <a:ea typeface="+mj-ea"/>
                <a:cs typeface="+mj-cs"/>
              </a:rPr>
              <a:t>Case 5c – Ludo D., man met beperking</a:t>
            </a:r>
            <a:endParaRPr kumimoji="0" lang="nl-BE" sz="3600" b="0" i="0" u="none" strike="noStrike" kern="1200" cap="none" spc="0" normalizeH="0" baseline="0" noProof="0">
              <a:ln>
                <a:noFill/>
              </a:ln>
              <a:solidFill>
                <a:srgbClr val="3C3D3C"/>
              </a:solidFill>
              <a:effectLst/>
              <a:uLnTx/>
              <a:uFill>
                <a:solidFill>
                  <a:srgbClr val="FFEB00"/>
                </a:solidFill>
              </a:uFill>
              <a:latin typeface="Flanders Art Sans"/>
              <a:ea typeface="+mj-ea"/>
              <a:cs typeface="+mj-cs"/>
            </a:endParaRPr>
          </a:p>
        </p:txBody>
      </p:sp>
      <p:pic>
        <p:nvPicPr>
          <p:cNvPr id="7" name="Afbeelding 6">
            <a:extLst>
              <a:ext uri="{FF2B5EF4-FFF2-40B4-BE49-F238E27FC236}">
                <a16:creationId xmlns:a16="http://schemas.microsoft.com/office/drawing/2014/main" id="{4C6E1DAF-80B1-40C6-A1C9-EC866D3CEC5F}"/>
              </a:ext>
            </a:extLst>
          </p:cNvPr>
          <p:cNvPicPr>
            <a:picLocks noChangeAspect="1"/>
          </p:cNvPicPr>
          <p:nvPr/>
        </p:nvPicPr>
        <p:blipFill rotWithShape="1">
          <a:blip r:embed="rId3"/>
          <a:srcRect b="71089"/>
          <a:stretch/>
        </p:blipFill>
        <p:spPr>
          <a:xfrm>
            <a:off x="412956" y="1006058"/>
            <a:ext cx="11591506" cy="1649118"/>
          </a:xfrm>
          <a:prstGeom prst="rect">
            <a:avLst/>
          </a:prstGeom>
        </p:spPr>
      </p:pic>
      <p:pic>
        <p:nvPicPr>
          <p:cNvPr id="6" name="Afbeelding 5">
            <a:extLst>
              <a:ext uri="{FF2B5EF4-FFF2-40B4-BE49-F238E27FC236}">
                <a16:creationId xmlns:a16="http://schemas.microsoft.com/office/drawing/2014/main" id="{A38A5AAA-03C3-450C-889A-D61F4D4CFB10}"/>
              </a:ext>
            </a:extLst>
          </p:cNvPr>
          <p:cNvPicPr>
            <a:picLocks noChangeAspect="1"/>
          </p:cNvPicPr>
          <p:nvPr/>
        </p:nvPicPr>
        <p:blipFill>
          <a:blip r:embed="rId4"/>
          <a:stretch>
            <a:fillRect/>
          </a:stretch>
        </p:blipFill>
        <p:spPr>
          <a:xfrm>
            <a:off x="9798755" y="1012825"/>
            <a:ext cx="1117600" cy="254304"/>
          </a:xfrm>
          <a:prstGeom prst="rect">
            <a:avLst/>
          </a:prstGeom>
        </p:spPr>
      </p:pic>
      <p:pic>
        <p:nvPicPr>
          <p:cNvPr id="19" name="Afbeelding 18">
            <a:extLst>
              <a:ext uri="{FF2B5EF4-FFF2-40B4-BE49-F238E27FC236}">
                <a16:creationId xmlns:a16="http://schemas.microsoft.com/office/drawing/2014/main" id="{43A8D95B-1822-4B66-BB92-D2A9DEA7A219}"/>
              </a:ext>
            </a:extLst>
          </p:cNvPr>
          <p:cNvPicPr>
            <a:picLocks noChangeAspect="1"/>
          </p:cNvPicPr>
          <p:nvPr/>
        </p:nvPicPr>
        <p:blipFill>
          <a:blip r:embed="rId5"/>
          <a:stretch>
            <a:fillRect/>
          </a:stretch>
        </p:blipFill>
        <p:spPr>
          <a:xfrm>
            <a:off x="3675767" y="1529820"/>
            <a:ext cx="1476375" cy="276225"/>
          </a:xfrm>
          <a:prstGeom prst="rect">
            <a:avLst/>
          </a:prstGeom>
        </p:spPr>
      </p:pic>
      <p:pic>
        <p:nvPicPr>
          <p:cNvPr id="3" name="Afbeelding 2">
            <a:extLst>
              <a:ext uri="{FF2B5EF4-FFF2-40B4-BE49-F238E27FC236}">
                <a16:creationId xmlns:a16="http://schemas.microsoft.com/office/drawing/2014/main" id="{15A2D9FF-CB9D-44EE-93ED-DF1CF30D9A1B}"/>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3048705" y="1579563"/>
            <a:ext cx="1814622" cy="541460"/>
          </a:xfrm>
          <a:prstGeom prst="rect">
            <a:avLst/>
          </a:prstGeom>
        </p:spPr>
      </p:pic>
      <p:pic>
        <p:nvPicPr>
          <p:cNvPr id="14" name="Afbeelding 13">
            <a:extLst>
              <a:ext uri="{FF2B5EF4-FFF2-40B4-BE49-F238E27FC236}">
                <a16:creationId xmlns:a16="http://schemas.microsoft.com/office/drawing/2014/main" id="{10C9CC94-0C55-4D3B-A2B9-3624787F5C58}"/>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2486152" y="1529820"/>
            <a:ext cx="498044" cy="621018"/>
          </a:xfrm>
          <a:prstGeom prst="rect">
            <a:avLst/>
          </a:prstGeom>
        </p:spPr>
      </p:pic>
      <p:pic>
        <p:nvPicPr>
          <p:cNvPr id="18" name="Afbeelding 17">
            <a:extLst>
              <a:ext uri="{FF2B5EF4-FFF2-40B4-BE49-F238E27FC236}">
                <a16:creationId xmlns:a16="http://schemas.microsoft.com/office/drawing/2014/main" id="{74F543E5-41A0-486E-9C45-68539A62ACB9}"/>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10048345" y="1034452"/>
            <a:ext cx="853136" cy="218616"/>
          </a:xfrm>
          <a:prstGeom prst="rect">
            <a:avLst/>
          </a:prstGeom>
        </p:spPr>
      </p:pic>
      <p:pic>
        <p:nvPicPr>
          <p:cNvPr id="15" name="Picture 2">
            <a:extLst>
              <a:ext uri="{FF2B5EF4-FFF2-40B4-BE49-F238E27FC236}">
                <a16:creationId xmlns:a16="http://schemas.microsoft.com/office/drawing/2014/main" id="{AA7108D9-C257-4270-80B5-404BA9950F31}"/>
              </a:ext>
            </a:extLst>
          </p:cNvPr>
          <p:cNvPicPr>
            <a:picLocks noChangeAspect="1"/>
          </p:cNvPicPr>
          <p:nvPr/>
        </p:nvPicPr>
        <p:blipFill rotWithShape="1">
          <a:blip r:embed="rId9" cstate="screen">
            <a:extLst>
              <a:ext uri="{28A0092B-C50C-407E-A947-70E740481C1C}">
                <a14:useLocalDpi xmlns:a14="http://schemas.microsoft.com/office/drawing/2010/main"/>
              </a:ext>
            </a:extLst>
          </a:blip>
          <a:srcRect b="83768"/>
          <a:stretch/>
        </p:blipFill>
        <p:spPr>
          <a:xfrm>
            <a:off x="412725" y="1025428"/>
            <a:ext cx="11587188" cy="1134837"/>
          </a:xfrm>
          <a:prstGeom prst="rect">
            <a:avLst/>
          </a:prstGeom>
        </p:spPr>
      </p:pic>
      <p:pic>
        <p:nvPicPr>
          <p:cNvPr id="16" name="Afbeelding 15">
            <a:extLst>
              <a:ext uri="{FF2B5EF4-FFF2-40B4-BE49-F238E27FC236}">
                <a16:creationId xmlns:a16="http://schemas.microsoft.com/office/drawing/2014/main" id="{741186DD-CE5A-4ECC-94AD-1D53BCEC1004}"/>
              </a:ext>
            </a:extLst>
          </p:cNvPr>
          <p:cNvPicPr>
            <a:picLocks noChangeAspect="1"/>
          </p:cNvPicPr>
          <p:nvPr/>
        </p:nvPicPr>
        <p:blipFill rotWithShape="1">
          <a:blip r:embed="rId10" cstate="screen">
            <a:extLst>
              <a:ext uri="{28A0092B-C50C-407E-A947-70E740481C1C}">
                <a14:useLocalDpi xmlns:a14="http://schemas.microsoft.com/office/drawing/2010/main"/>
              </a:ext>
            </a:extLst>
          </a:blip>
          <a:srcRect l="7003" t="22797" r="76062" b="7709"/>
          <a:stretch/>
        </p:blipFill>
        <p:spPr>
          <a:xfrm>
            <a:off x="2795133" y="1469358"/>
            <a:ext cx="498045" cy="574827"/>
          </a:xfrm>
          <a:prstGeom prst="rect">
            <a:avLst/>
          </a:prstGeom>
        </p:spPr>
      </p:pic>
      <p:pic>
        <p:nvPicPr>
          <p:cNvPr id="20" name="Afbeelding 19">
            <a:extLst>
              <a:ext uri="{FF2B5EF4-FFF2-40B4-BE49-F238E27FC236}">
                <a16:creationId xmlns:a16="http://schemas.microsoft.com/office/drawing/2014/main" id="{68883827-E3CB-4855-BFAD-4BC10C51280A}"/>
              </a:ext>
            </a:extLst>
          </p:cNvPr>
          <p:cNvPicPr>
            <a:picLocks noChangeAspect="1"/>
          </p:cNvPicPr>
          <p:nvPr/>
        </p:nvPicPr>
        <p:blipFill rotWithShape="1">
          <a:blip r:embed="rId11" cstate="screen">
            <a:extLst>
              <a:ext uri="{28A0092B-C50C-407E-A947-70E740481C1C}">
                <a14:useLocalDpi xmlns:a14="http://schemas.microsoft.com/office/drawing/2010/main"/>
              </a:ext>
            </a:extLst>
          </a:blip>
          <a:srcRect l="7003" t="22797" r="76062" b="7709"/>
          <a:stretch/>
        </p:blipFill>
        <p:spPr>
          <a:xfrm>
            <a:off x="9998784" y="1024772"/>
            <a:ext cx="198405" cy="228993"/>
          </a:xfrm>
          <a:prstGeom prst="rect">
            <a:avLst/>
          </a:prstGeom>
        </p:spPr>
      </p:pic>
      <p:pic>
        <p:nvPicPr>
          <p:cNvPr id="24" name="Afbeelding 23">
            <a:extLst>
              <a:ext uri="{FF2B5EF4-FFF2-40B4-BE49-F238E27FC236}">
                <a16:creationId xmlns:a16="http://schemas.microsoft.com/office/drawing/2014/main" id="{B864E4EE-6287-46FB-91E5-0CAF097E6C2D}"/>
              </a:ext>
            </a:extLst>
          </p:cNvPr>
          <p:cNvPicPr>
            <a:picLocks noChangeAspect="1"/>
          </p:cNvPicPr>
          <p:nvPr/>
        </p:nvPicPr>
        <p:blipFill>
          <a:blip r:embed="rId12" cstate="screen">
            <a:extLst>
              <a:ext uri="{28A0092B-C50C-407E-A947-70E740481C1C}">
                <a14:useLocalDpi xmlns:a14="http://schemas.microsoft.com/office/drawing/2010/main"/>
              </a:ext>
            </a:extLst>
          </a:blip>
          <a:stretch>
            <a:fillRect/>
          </a:stretch>
        </p:blipFill>
        <p:spPr>
          <a:xfrm>
            <a:off x="2554443" y="5470678"/>
            <a:ext cx="3719021" cy="277625"/>
          </a:xfrm>
          <a:prstGeom prst="rect">
            <a:avLst/>
          </a:prstGeom>
        </p:spPr>
      </p:pic>
      <p:pic>
        <p:nvPicPr>
          <p:cNvPr id="25" name="Afbeelding 24">
            <a:extLst>
              <a:ext uri="{FF2B5EF4-FFF2-40B4-BE49-F238E27FC236}">
                <a16:creationId xmlns:a16="http://schemas.microsoft.com/office/drawing/2014/main" id="{6EC05FDB-AAEB-41F7-859B-4EA7A92B49AF}"/>
              </a:ext>
            </a:extLst>
          </p:cNvPr>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7908255" y="2683518"/>
            <a:ext cx="1286486" cy="568818"/>
          </a:xfrm>
          <a:prstGeom prst="rect">
            <a:avLst/>
          </a:prstGeom>
        </p:spPr>
      </p:pic>
      <p:graphicFrame>
        <p:nvGraphicFramePr>
          <p:cNvPr id="11" name="Object 10">
            <a:extLst>
              <a:ext uri="{FF2B5EF4-FFF2-40B4-BE49-F238E27FC236}">
                <a16:creationId xmlns:a16="http://schemas.microsoft.com/office/drawing/2014/main" id="{420DB393-B377-469C-94A6-AADEDE5A9049}"/>
              </a:ext>
            </a:extLst>
          </p:cNvPr>
          <p:cNvGraphicFramePr>
            <a:graphicFrameLocks noChangeAspect="1"/>
          </p:cNvGraphicFramePr>
          <p:nvPr/>
        </p:nvGraphicFramePr>
        <p:xfrm>
          <a:off x="2443163" y="2587625"/>
          <a:ext cx="4960937" cy="2841625"/>
        </p:xfrm>
        <a:graphic>
          <a:graphicData uri="http://schemas.openxmlformats.org/presentationml/2006/ole">
            <mc:AlternateContent xmlns:mc="http://schemas.openxmlformats.org/markup-compatibility/2006">
              <mc:Choice xmlns:v="urn:schemas-microsoft-com:vml" Requires="v">
                <p:oleObj name="Bitmapafbeelding" r:id="rId14" imgW="4960800" imgH="2842200" progId="Paint.Picture">
                  <p:embed/>
                </p:oleObj>
              </mc:Choice>
              <mc:Fallback>
                <p:oleObj name="Bitmapafbeelding" r:id="rId14" imgW="4960800" imgH="2842200" progId="Paint.Picture">
                  <p:embed/>
                  <p:pic>
                    <p:nvPicPr>
                      <p:cNvPr id="11" name="Object 10">
                        <a:extLst>
                          <a:ext uri="{FF2B5EF4-FFF2-40B4-BE49-F238E27FC236}">
                            <a16:creationId xmlns:a16="http://schemas.microsoft.com/office/drawing/2014/main" id="{420DB393-B377-469C-94A6-AADEDE5A9049}"/>
                          </a:ext>
                        </a:extLst>
                      </p:cNvPr>
                      <p:cNvPicPr/>
                      <p:nvPr/>
                    </p:nvPicPr>
                    <p:blipFill>
                      <a:blip r:embed="rId15"/>
                      <a:stretch>
                        <a:fillRect/>
                      </a:stretch>
                    </p:blipFill>
                    <p:spPr>
                      <a:xfrm>
                        <a:off x="2443163" y="2587625"/>
                        <a:ext cx="4960937" cy="2841625"/>
                      </a:xfrm>
                      <a:prstGeom prst="rect">
                        <a:avLst/>
                      </a:prstGeom>
                    </p:spPr>
                  </p:pic>
                </p:oleObj>
              </mc:Fallback>
            </mc:AlternateContent>
          </a:graphicData>
        </a:graphic>
      </p:graphicFrame>
      <p:pic>
        <p:nvPicPr>
          <p:cNvPr id="2" name="Picture 1">
            <a:extLst>
              <a:ext uri="{FF2B5EF4-FFF2-40B4-BE49-F238E27FC236}">
                <a16:creationId xmlns:a16="http://schemas.microsoft.com/office/drawing/2014/main" id="{C0F31B41-61A1-188F-7871-8F26F6FB303B}"/>
              </a:ext>
            </a:extLst>
          </p:cNvPr>
          <p:cNvPicPr>
            <a:picLocks noChangeAspect="1"/>
          </p:cNvPicPr>
          <p:nvPr/>
        </p:nvPicPr>
        <p:blipFill>
          <a:blip r:embed="rId16"/>
          <a:stretch>
            <a:fillRect/>
          </a:stretch>
        </p:blipFill>
        <p:spPr>
          <a:xfrm>
            <a:off x="2420580" y="1246348"/>
            <a:ext cx="7156168" cy="1343568"/>
          </a:xfrm>
          <a:prstGeom prst="rect">
            <a:avLst/>
          </a:prstGeom>
        </p:spPr>
      </p:pic>
      <p:pic>
        <p:nvPicPr>
          <p:cNvPr id="4" name="Picture 3">
            <a:extLst>
              <a:ext uri="{FF2B5EF4-FFF2-40B4-BE49-F238E27FC236}">
                <a16:creationId xmlns:a16="http://schemas.microsoft.com/office/drawing/2014/main" id="{C2B04008-6E82-7593-ACC8-A42D37443ADD}"/>
              </a:ext>
            </a:extLst>
          </p:cNvPr>
          <p:cNvPicPr>
            <a:picLocks noChangeAspect="1"/>
          </p:cNvPicPr>
          <p:nvPr/>
        </p:nvPicPr>
        <p:blipFill>
          <a:blip r:embed="rId17"/>
          <a:stretch>
            <a:fillRect/>
          </a:stretch>
        </p:blipFill>
        <p:spPr>
          <a:xfrm>
            <a:off x="9798755" y="997929"/>
            <a:ext cx="1391212" cy="295394"/>
          </a:xfrm>
          <a:prstGeom prst="rect">
            <a:avLst/>
          </a:prstGeom>
        </p:spPr>
      </p:pic>
      <p:grpSp>
        <p:nvGrpSpPr>
          <p:cNvPr id="5" name="Group 4">
            <a:extLst>
              <a:ext uri="{FF2B5EF4-FFF2-40B4-BE49-F238E27FC236}">
                <a16:creationId xmlns:a16="http://schemas.microsoft.com/office/drawing/2014/main" id="{B5C61D29-3460-15BD-E2B2-E1C08450C364}"/>
              </a:ext>
            </a:extLst>
          </p:cNvPr>
          <p:cNvGrpSpPr/>
          <p:nvPr/>
        </p:nvGrpSpPr>
        <p:grpSpPr>
          <a:xfrm>
            <a:off x="4776283" y="4729275"/>
            <a:ext cx="2285667" cy="741403"/>
            <a:chOff x="4705466" y="3430317"/>
            <a:chExt cx="2111299" cy="708524"/>
          </a:xfrm>
        </p:grpSpPr>
        <p:sp>
          <p:nvSpPr>
            <p:cNvPr id="8" name="Flowchart: Process 7">
              <a:extLst>
                <a:ext uri="{FF2B5EF4-FFF2-40B4-BE49-F238E27FC236}">
                  <a16:creationId xmlns:a16="http://schemas.microsoft.com/office/drawing/2014/main" id="{12666E60-207C-DE30-88F1-B31A15BACE81}"/>
                </a:ext>
              </a:extLst>
            </p:cNvPr>
            <p:cNvSpPr/>
            <p:nvPr/>
          </p:nvSpPr>
          <p:spPr>
            <a:xfrm>
              <a:off x="4705468" y="3496624"/>
              <a:ext cx="2103564" cy="487401"/>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Calibri"/>
              </a:endParaRPr>
            </a:p>
          </p:txBody>
        </p:sp>
        <p:sp>
          <p:nvSpPr>
            <p:cNvPr id="9" name="Isosceles Triangle 8">
              <a:extLst>
                <a:ext uri="{FF2B5EF4-FFF2-40B4-BE49-F238E27FC236}">
                  <a16:creationId xmlns:a16="http://schemas.microsoft.com/office/drawing/2014/main" id="{6F849FD7-79C9-8936-CBE3-0002F37825D2}"/>
                </a:ext>
              </a:extLst>
            </p:cNvPr>
            <p:cNvSpPr/>
            <p:nvPr/>
          </p:nvSpPr>
          <p:spPr>
            <a:xfrm rot="10800000">
              <a:off x="5638419" y="3984025"/>
              <a:ext cx="206173" cy="154816"/>
            </a:xfrm>
            <a:prstGeom prst="triangle">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Calibri"/>
              </a:endParaRPr>
            </a:p>
          </p:txBody>
        </p:sp>
        <p:sp>
          <p:nvSpPr>
            <p:cNvPr id="13" name="TextBox 12">
              <a:extLst>
                <a:ext uri="{FF2B5EF4-FFF2-40B4-BE49-F238E27FC236}">
                  <a16:creationId xmlns:a16="http://schemas.microsoft.com/office/drawing/2014/main" id="{31D6F3F7-011F-9011-5960-F75797776ACD}"/>
                </a:ext>
              </a:extLst>
            </p:cNvPr>
            <p:cNvSpPr txBox="1"/>
            <p:nvPr/>
          </p:nvSpPr>
          <p:spPr>
            <a:xfrm>
              <a:off x="4705466" y="3548179"/>
              <a:ext cx="2030053" cy="441192"/>
            </a:xfrm>
            <a:prstGeom prst="rect">
              <a:avLst/>
            </a:prstGeom>
            <a:noFill/>
            <a:ln>
              <a:noFill/>
            </a:ln>
          </p:spPr>
          <p:txBody>
            <a:bodyPr wrap="square" rtlCol="0">
              <a:spAutoFit/>
            </a:bodyPr>
            <a:lstStyle/>
            <a:p>
              <a:pPr algn="ctr">
                <a:defRPr/>
              </a:pPr>
              <a:r>
                <a:rPr lang="nl-NL" sz="1200">
                  <a:solidFill>
                    <a:srgbClr val="3C3D3C"/>
                  </a:solidFill>
                  <a:latin typeface="Flanders Art Sans"/>
                </a:rPr>
                <a:t>Details te raadplegen via VAPH-loket</a:t>
              </a:r>
            </a:p>
          </p:txBody>
        </p:sp>
        <p:sp>
          <p:nvSpPr>
            <p:cNvPr id="21" name="Flowchart: Process 20">
              <a:extLst>
                <a:ext uri="{FF2B5EF4-FFF2-40B4-BE49-F238E27FC236}">
                  <a16:creationId xmlns:a16="http://schemas.microsoft.com/office/drawing/2014/main" id="{F14BB44D-A636-BE83-73F3-04824736664F}"/>
                </a:ext>
              </a:extLst>
            </p:cNvPr>
            <p:cNvSpPr/>
            <p:nvPr/>
          </p:nvSpPr>
          <p:spPr>
            <a:xfrm>
              <a:off x="4705469" y="3430317"/>
              <a:ext cx="2111296" cy="103211"/>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Calibri"/>
              </a:endParaRPr>
            </a:p>
          </p:txBody>
        </p:sp>
      </p:grpSp>
      <p:grpSp>
        <p:nvGrpSpPr>
          <p:cNvPr id="22" name="Group 21">
            <a:extLst>
              <a:ext uri="{FF2B5EF4-FFF2-40B4-BE49-F238E27FC236}">
                <a16:creationId xmlns:a16="http://schemas.microsoft.com/office/drawing/2014/main" id="{57F0A63C-0E2C-DED9-CC6C-C0FCF7BF0F05}"/>
              </a:ext>
            </a:extLst>
          </p:cNvPr>
          <p:cNvGrpSpPr/>
          <p:nvPr/>
        </p:nvGrpSpPr>
        <p:grpSpPr>
          <a:xfrm>
            <a:off x="5811702" y="2587625"/>
            <a:ext cx="2285667" cy="745711"/>
            <a:chOff x="4705466" y="3430317"/>
            <a:chExt cx="2111299" cy="712641"/>
          </a:xfrm>
        </p:grpSpPr>
        <p:sp>
          <p:nvSpPr>
            <p:cNvPr id="23" name="Flowchart: Process 22">
              <a:extLst>
                <a:ext uri="{FF2B5EF4-FFF2-40B4-BE49-F238E27FC236}">
                  <a16:creationId xmlns:a16="http://schemas.microsoft.com/office/drawing/2014/main" id="{02BC8663-115E-F372-C1EA-826BDFA7EE37}"/>
                </a:ext>
              </a:extLst>
            </p:cNvPr>
            <p:cNvSpPr/>
            <p:nvPr/>
          </p:nvSpPr>
          <p:spPr>
            <a:xfrm>
              <a:off x="4705468" y="3496624"/>
              <a:ext cx="2103564" cy="487401"/>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Calibri"/>
              </a:endParaRPr>
            </a:p>
          </p:txBody>
        </p:sp>
        <p:sp>
          <p:nvSpPr>
            <p:cNvPr id="26" name="Isosceles Triangle 25">
              <a:extLst>
                <a:ext uri="{FF2B5EF4-FFF2-40B4-BE49-F238E27FC236}">
                  <a16:creationId xmlns:a16="http://schemas.microsoft.com/office/drawing/2014/main" id="{AD2D8C89-F1B2-0DE8-05A5-A30548712399}"/>
                </a:ext>
              </a:extLst>
            </p:cNvPr>
            <p:cNvSpPr/>
            <p:nvPr/>
          </p:nvSpPr>
          <p:spPr>
            <a:xfrm rot="10800000">
              <a:off x="5654163" y="3988142"/>
              <a:ext cx="206173" cy="154816"/>
            </a:xfrm>
            <a:prstGeom prst="triangle">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Calibri"/>
              </a:endParaRPr>
            </a:p>
          </p:txBody>
        </p:sp>
        <p:sp>
          <p:nvSpPr>
            <p:cNvPr id="28" name="TextBox 27">
              <a:extLst>
                <a:ext uri="{FF2B5EF4-FFF2-40B4-BE49-F238E27FC236}">
                  <a16:creationId xmlns:a16="http://schemas.microsoft.com/office/drawing/2014/main" id="{C4CEF51C-F774-9E49-C7FE-04EDA5A44E38}"/>
                </a:ext>
              </a:extLst>
            </p:cNvPr>
            <p:cNvSpPr txBox="1"/>
            <p:nvPr/>
          </p:nvSpPr>
          <p:spPr>
            <a:xfrm>
              <a:off x="4705466" y="3548179"/>
              <a:ext cx="2030053" cy="441192"/>
            </a:xfrm>
            <a:prstGeom prst="rect">
              <a:avLst/>
            </a:prstGeom>
            <a:noFill/>
            <a:ln>
              <a:noFill/>
            </a:ln>
          </p:spPr>
          <p:txBody>
            <a:bodyPr wrap="square" rtlCol="0">
              <a:spAutoFit/>
            </a:bodyPr>
            <a:lstStyle/>
            <a:p>
              <a:pPr algn="ctr">
                <a:defRPr/>
              </a:pPr>
              <a:r>
                <a:rPr lang="nl-NL" sz="1200">
                  <a:solidFill>
                    <a:srgbClr val="3C3D3C"/>
                  </a:solidFill>
                  <a:latin typeface="Flanders Art Sans"/>
                </a:rPr>
                <a:t>Overzicht meest recente hulpmiddelen (max. 5)</a:t>
              </a:r>
            </a:p>
          </p:txBody>
        </p:sp>
        <p:sp>
          <p:nvSpPr>
            <p:cNvPr id="29" name="Flowchart: Process 28">
              <a:extLst>
                <a:ext uri="{FF2B5EF4-FFF2-40B4-BE49-F238E27FC236}">
                  <a16:creationId xmlns:a16="http://schemas.microsoft.com/office/drawing/2014/main" id="{F976F473-FABF-1943-5430-4735C65D78A9}"/>
                </a:ext>
              </a:extLst>
            </p:cNvPr>
            <p:cNvSpPr/>
            <p:nvPr/>
          </p:nvSpPr>
          <p:spPr>
            <a:xfrm>
              <a:off x="4705469" y="3430317"/>
              <a:ext cx="2111296" cy="103211"/>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Calibri"/>
              </a:endParaRPr>
            </a:p>
          </p:txBody>
        </p:sp>
      </p:grpSp>
      <p:sp>
        <p:nvSpPr>
          <p:cNvPr id="17" name="Slide Number Placeholder 16">
            <a:extLst>
              <a:ext uri="{FF2B5EF4-FFF2-40B4-BE49-F238E27FC236}">
                <a16:creationId xmlns:a16="http://schemas.microsoft.com/office/drawing/2014/main" id="{8E76F394-7D52-68D2-575F-6BCA70CDDA54}"/>
              </a:ext>
            </a:extLst>
          </p:cNvPr>
          <p:cNvSpPr>
            <a:spLocks noGrp="1"/>
          </p:cNvSpPr>
          <p:nvPr>
            <p:ph type="sldNum" sz="quarter" idx="11"/>
          </p:nvPr>
        </p:nvSpPr>
        <p:spPr/>
        <p:txBody>
          <a:bodyPr/>
          <a:lstStyle/>
          <a:p>
            <a:fld id="{1EABE038-A425-4CC0-917A-1DC3ED725B2E}" type="slidenum">
              <a:rPr lang="nl-BE" smtClean="0"/>
              <a:pPr/>
              <a:t>138</a:t>
            </a:fld>
            <a:endParaRPr lang="nl-BE"/>
          </a:p>
        </p:txBody>
      </p:sp>
      <p:pic>
        <p:nvPicPr>
          <p:cNvPr id="10" name="Picture 9">
            <a:extLst>
              <a:ext uri="{FF2B5EF4-FFF2-40B4-BE49-F238E27FC236}">
                <a16:creationId xmlns:a16="http://schemas.microsoft.com/office/drawing/2014/main" id="{7FE1C8E6-8B21-00C5-2CF8-187F8575E26F}"/>
              </a:ext>
            </a:extLst>
          </p:cNvPr>
          <p:cNvPicPr>
            <a:picLocks noChangeAspect="1"/>
          </p:cNvPicPr>
          <p:nvPr/>
        </p:nvPicPr>
        <p:blipFill rotWithShape="1">
          <a:blip r:embed="rId18"/>
          <a:srcRect t="1" b="16411"/>
          <a:stretch/>
        </p:blipFill>
        <p:spPr>
          <a:xfrm>
            <a:off x="2615252" y="2095302"/>
            <a:ext cx="7248674" cy="463982"/>
          </a:xfrm>
          <a:prstGeom prst="rect">
            <a:avLst/>
          </a:prstGeom>
        </p:spPr>
      </p:pic>
      <p:pic>
        <p:nvPicPr>
          <p:cNvPr id="27" name="Graphic 26" descr="Cursor with solid fill">
            <a:extLst>
              <a:ext uri="{FF2B5EF4-FFF2-40B4-BE49-F238E27FC236}">
                <a16:creationId xmlns:a16="http://schemas.microsoft.com/office/drawing/2014/main" id="{BE2E0843-1AD5-04E4-0E90-1DB433975C15}"/>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5897886" y="5702759"/>
            <a:ext cx="365125" cy="365125"/>
          </a:xfrm>
          <a:prstGeom prst="rect">
            <a:avLst/>
          </a:prstGeom>
        </p:spPr>
      </p:pic>
      <p:pic>
        <p:nvPicPr>
          <p:cNvPr id="30" name="Graphic 29">
            <a:extLst>
              <a:ext uri="{FF2B5EF4-FFF2-40B4-BE49-F238E27FC236}">
                <a16:creationId xmlns:a16="http://schemas.microsoft.com/office/drawing/2014/main" id="{88040EDE-CF8B-C46C-B1F5-0F8DEF8C1A47}"/>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2331247" y="1027040"/>
            <a:ext cx="1336148" cy="1781531"/>
          </a:xfrm>
          <a:prstGeom prst="rect">
            <a:avLst/>
          </a:prstGeom>
        </p:spPr>
      </p:pic>
      <p:pic>
        <p:nvPicPr>
          <p:cNvPr id="31" name="Graphic 30">
            <a:extLst>
              <a:ext uri="{FF2B5EF4-FFF2-40B4-BE49-F238E27FC236}">
                <a16:creationId xmlns:a16="http://schemas.microsoft.com/office/drawing/2014/main" id="{016054BE-C974-D271-0068-520CD6DE9ADE}"/>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9546906" y="817972"/>
            <a:ext cx="668512" cy="891349"/>
          </a:xfrm>
          <a:prstGeom prst="rect">
            <a:avLst/>
          </a:prstGeom>
        </p:spPr>
      </p:pic>
    </p:spTree>
    <p:extLst>
      <p:ext uri="{BB962C8B-B14F-4D97-AF65-F5344CB8AC3E}">
        <p14:creationId xmlns:p14="http://schemas.microsoft.com/office/powerpoint/2010/main" val="40777359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Titel 36">
            <a:extLst>
              <a:ext uri="{FF2B5EF4-FFF2-40B4-BE49-F238E27FC236}">
                <a16:creationId xmlns:a16="http://schemas.microsoft.com/office/drawing/2014/main" id="{EF68420B-C311-4C80-B815-DF3B8BEE4888}"/>
              </a:ext>
            </a:extLst>
          </p:cNvPr>
          <p:cNvSpPr>
            <a:spLocks noGrp="1"/>
          </p:cNvSpPr>
          <p:nvPr>
            <p:ph type="title" idx="4294967295"/>
          </p:nvPr>
        </p:nvSpPr>
        <p:spPr>
          <a:xfrm>
            <a:off x="600075" y="354310"/>
            <a:ext cx="10515600" cy="703263"/>
          </a:xfrm>
        </p:spPr>
        <p:txBody>
          <a:bodyPr/>
          <a:lstStyle/>
          <a:p>
            <a:r>
              <a:rPr lang="nl-NL" b="0" dirty="0"/>
              <a:t>Case 6a – senior Carl V. </a:t>
            </a:r>
            <a:endParaRPr lang="nl-BE" b="0" dirty="0"/>
          </a:p>
        </p:txBody>
      </p:sp>
      <p:sp>
        <p:nvSpPr>
          <p:cNvPr id="2" name="Rechthoek 3">
            <a:extLst>
              <a:ext uri="{FF2B5EF4-FFF2-40B4-BE49-F238E27FC236}">
                <a16:creationId xmlns:a16="http://schemas.microsoft.com/office/drawing/2014/main" id="{1ED0D543-3349-CA70-BBC3-261DC8CCBE2A}"/>
              </a:ext>
            </a:extLst>
          </p:cNvPr>
          <p:cNvSpPr/>
          <p:nvPr/>
        </p:nvSpPr>
        <p:spPr>
          <a:xfrm>
            <a:off x="838200" y="1304925"/>
            <a:ext cx="3143249" cy="480527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72800" tIns="561600" rIns="216000" bIns="172800" rtlCol="0" anchor="t"/>
          <a:lstStyle/>
          <a:p>
            <a:pPr marL="0" marR="0" lvl="0" indent="0" algn="ctr" defTabSz="1463040" rtl="0" eaLnBrk="1" fontAlgn="auto" latinLnBrk="0" hangingPunct="1">
              <a:lnSpc>
                <a:spcPct val="100000"/>
              </a:lnSpc>
              <a:spcBef>
                <a:spcPts val="0"/>
              </a:spcBef>
              <a:spcAft>
                <a:spcPts val="0"/>
              </a:spcAft>
              <a:buClrTx/>
              <a:buSzTx/>
              <a:buFontTx/>
              <a:buNone/>
              <a:tabLst/>
              <a:defRPr/>
            </a:pPr>
            <a:endParaRPr kumimoji="0" lang="nl-NL" sz="1920" b="0" i="0" u="none" strike="noStrike" kern="1200" cap="none" spc="0" normalizeH="0" baseline="0" noProof="0">
              <a:ln>
                <a:noFill/>
              </a:ln>
              <a:solidFill>
                <a:srgbClr val="3C3D3C"/>
              </a:solidFill>
              <a:effectLst/>
              <a:uLnTx/>
              <a:uFill>
                <a:solidFill>
                  <a:srgbClr val="FFE819"/>
                </a:solidFill>
              </a:uFill>
              <a:latin typeface="Flanders Art Sans"/>
              <a:ea typeface="+mn-ea"/>
              <a:cs typeface="+mn-cs"/>
            </a:endParaRPr>
          </a:p>
        </p:txBody>
      </p:sp>
      <p:sp>
        <p:nvSpPr>
          <p:cNvPr id="4" name="Text Placeholder 16">
            <a:extLst>
              <a:ext uri="{FF2B5EF4-FFF2-40B4-BE49-F238E27FC236}">
                <a16:creationId xmlns:a16="http://schemas.microsoft.com/office/drawing/2014/main" id="{953834B2-549A-22C1-B54B-B9FBD26B9FC5}"/>
              </a:ext>
            </a:extLst>
          </p:cNvPr>
          <p:cNvSpPr txBox="1">
            <a:spLocks/>
          </p:cNvSpPr>
          <p:nvPr/>
        </p:nvSpPr>
        <p:spPr>
          <a:xfrm>
            <a:off x="1137797" y="1906534"/>
            <a:ext cx="2591180" cy="933881"/>
          </a:xfrm>
          <a:prstGeom prst="rect">
            <a:avLst/>
          </a:prstGeom>
        </p:spPr>
        <p:txBody>
          <a:bodyPr anchor="b">
            <a:noAutofit/>
          </a:bodyPr>
          <a:lstStyle>
            <a:lvl1pPr marL="0" indent="0" algn="ctr" defTabSz="1097280" rtl="0" eaLnBrk="1" latinLnBrk="0" hangingPunct="1">
              <a:lnSpc>
                <a:spcPct val="90000"/>
              </a:lnSpc>
              <a:spcBef>
                <a:spcPts val="1200"/>
              </a:spcBef>
              <a:spcAft>
                <a:spcPts val="0"/>
              </a:spcAft>
              <a:buFont typeface="Arial" panose="020B0604020202020204" pitchFamily="34" charset="0"/>
              <a:buNone/>
              <a:defRPr lang="en-US" sz="2880" b="1" u="none" kern="1200" baseline="0" dirty="0" smtClean="0">
                <a:solidFill>
                  <a:schemeClr val="tx2"/>
                </a:solidFill>
                <a:uFill>
                  <a:solidFill>
                    <a:srgbClr val="FFE819"/>
                  </a:solidFill>
                </a:uFill>
                <a:latin typeface="+mj-lt"/>
                <a:ea typeface="+mn-ea"/>
                <a:cs typeface="+mn-cs"/>
              </a:defRPr>
            </a:lvl1pPr>
            <a:lvl2pPr marL="432000" indent="-274320" algn="l" defTabSz="1097280" rtl="0" eaLnBrk="1" latinLnBrk="0" hangingPunct="1">
              <a:lnSpc>
                <a:spcPct val="90000"/>
              </a:lnSpc>
              <a:spcBef>
                <a:spcPts val="600"/>
              </a:spcBef>
              <a:buClr>
                <a:schemeClr val="tx1"/>
              </a:buClr>
              <a:buSzPct val="100000"/>
              <a:buFont typeface="Wingdings" panose="05000000000000000000" pitchFamily="2" charset="2"/>
              <a:buChar char="§"/>
              <a:defRPr sz="2400" u="none" kern="1200" baseline="0">
                <a:solidFill>
                  <a:schemeClr val="tx1"/>
                </a:solidFill>
                <a:uFill>
                  <a:solidFill>
                    <a:schemeClr val="accent1"/>
                  </a:solidFill>
                </a:uFill>
                <a:latin typeface="+mn-lt"/>
                <a:ea typeface="+mn-ea"/>
                <a:cs typeface="+mn-cs"/>
              </a:defRPr>
            </a:lvl2pPr>
            <a:lvl3pPr marL="777600" indent="-274320" algn="l" defTabSz="1097280" rtl="0" eaLnBrk="1" latinLnBrk="0" hangingPunct="1">
              <a:lnSpc>
                <a:spcPct val="90000"/>
              </a:lnSpc>
              <a:spcBef>
                <a:spcPts val="600"/>
              </a:spcBef>
              <a:buClr>
                <a:schemeClr val="tx2"/>
              </a:buClr>
              <a:buSzPct val="100000"/>
              <a:buFont typeface="Wingdings" panose="05000000000000000000" pitchFamily="2" charset="2"/>
              <a:buChar char="§"/>
              <a:defRPr sz="2160" b="0" u="none" kern="1200" baseline="0">
                <a:solidFill>
                  <a:schemeClr val="tx1"/>
                </a:solidFill>
                <a:uFill>
                  <a:solidFill>
                    <a:schemeClr val="accent3"/>
                  </a:solidFill>
                </a:uFill>
                <a:latin typeface="+mn-lt"/>
                <a:ea typeface="+mn-ea"/>
                <a:cs typeface="+mn-cs"/>
              </a:defRPr>
            </a:lvl3pPr>
            <a:lvl4pPr marL="1123200" indent="-274320" algn="l" defTabSz="1097280" rtl="0" eaLnBrk="1" latinLnBrk="0" hangingPunct="1">
              <a:lnSpc>
                <a:spcPct val="90000"/>
              </a:lnSpc>
              <a:spcBef>
                <a:spcPts val="600"/>
              </a:spcBef>
              <a:buClr>
                <a:schemeClr val="tx2"/>
              </a:buClr>
              <a:buSzPct val="100000"/>
              <a:buFont typeface="Wingdings" panose="05000000000000000000" pitchFamily="2" charset="2"/>
              <a:buChar char="§"/>
              <a:defRPr sz="1920" u="none" kern="1200" baseline="0">
                <a:solidFill>
                  <a:schemeClr val="tx1"/>
                </a:solidFill>
                <a:uFill>
                  <a:solidFill>
                    <a:schemeClr val="accent3"/>
                  </a:solidFill>
                </a:uFill>
                <a:latin typeface="+mn-lt"/>
                <a:ea typeface="+mn-ea"/>
                <a:cs typeface="+mn-cs"/>
              </a:defRPr>
            </a:lvl4pPr>
            <a:lvl5pPr marL="1468800" indent="-274320" algn="l" defTabSz="1097280" rtl="0" eaLnBrk="1" latinLnBrk="0" hangingPunct="1">
              <a:lnSpc>
                <a:spcPct val="90000"/>
              </a:lnSpc>
              <a:spcBef>
                <a:spcPts val="600"/>
              </a:spcBef>
              <a:buClr>
                <a:schemeClr val="accent2"/>
              </a:buClr>
              <a:buSzPct val="100000"/>
              <a:buFont typeface="Wingdings" panose="05000000000000000000" pitchFamily="2" charset="2"/>
              <a:buChar char="§"/>
              <a:defRPr sz="1680" b="0" u="none" kern="1200" baseline="0">
                <a:solidFill>
                  <a:schemeClr val="tx1"/>
                </a:solidFill>
                <a:uFill>
                  <a:solidFill>
                    <a:schemeClr val="accent3"/>
                  </a:solidFill>
                </a:uFill>
                <a:latin typeface="+mn-lt"/>
                <a:ea typeface="+mn-ea"/>
                <a:cs typeface="+mn-cs"/>
              </a:defRPr>
            </a:lvl5pPr>
            <a:lvl6pPr marL="301752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6pPr>
            <a:lvl7pPr marL="356616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7pPr>
            <a:lvl8pPr marL="411480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8pPr>
            <a:lvl9pPr marL="466344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9pPr>
          </a:lstStyle>
          <a:p>
            <a:r>
              <a:rPr lang="en-US" sz="2400" dirty="0"/>
              <a:t>Carl V.</a:t>
            </a:r>
            <a:endParaRPr lang="nl-BE" sz="2400" dirty="0"/>
          </a:p>
        </p:txBody>
      </p:sp>
      <p:sp>
        <p:nvSpPr>
          <p:cNvPr id="5" name="Rectangle 4">
            <a:extLst>
              <a:ext uri="{FF2B5EF4-FFF2-40B4-BE49-F238E27FC236}">
                <a16:creationId xmlns:a16="http://schemas.microsoft.com/office/drawing/2014/main" id="{D7AFD19B-6F28-1AF1-978F-F21C70430CC0}"/>
              </a:ext>
            </a:extLst>
          </p:cNvPr>
          <p:cNvSpPr/>
          <p:nvPr/>
        </p:nvSpPr>
        <p:spPr>
          <a:xfrm>
            <a:off x="2256247" y="2833728"/>
            <a:ext cx="307154" cy="5491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463040" rtl="0" eaLnBrk="1" fontAlgn="auto" latinLnBrk="0" hangingPunct="1">
              <a:lnSpc>
                <a:spcPct val="100000"/>
              </a:lnSpc>
              <a:spcBef>
                <a:spcPts val="0"/>
              </a:spcBef>
              <a:spcAft>
                <a:spcPts val="0"/>
              </a:spcAft>
              <a:buClrTx/>
              <a:buSzTx/>
              <a:buFontTx/>
              <a:buNone/>
              <a:tabLst/>
              <a:defRPr/>
            </a:pPr>
            <a:endParaRPr kumimoji="0" lang="nl-BE" sz="3456" b="0" i="0" u="none" strike="noStrike" kern="1200" cap="none" spc="0" normalizeH="0" baseline="0" noProof="0">
              <a:ln>
                <a:noFill/>
              </a:ln>
              <a:solidFill>
                <a:prstClr val="white"/>
              </a:solidFill>
              <a:effectLst/>
              <a:uLnTx/>
              <a:uFillTx/>
              <a:latin typeface="Flanders Art Sans"/>
              <a:ea typeface="+mn-ea"/>
              <a:cs typeface="+mn-cs"/>
            </a:endParaRPr>
          </a:p>
        </p:txBody>
      </p:sp>
      <p:sp>
        <p:nvSpPr>
          <p:cNvPr id="6" name="Text Placeholder 20">
            <a:extLst>
              <a:ext uri="{FF2B5EF4-FFF2-40B4-BE49-F238E27FC236}">
                <a16:creationId xmlns:a16="http://schemas.microsoft.com/office/drawing/2014/main" id="{833525CE-5916-49C4-3431-6644DAAFEE17}"/>
              </a:ext>
            </a:extLst>
          </p:cNvPr>
          <p:cNvSpPr txBox="1">
            <a:spLocks/>
          </p:cNvSpPr>
          <p:nvPr/>
        </p:nvSpPr>
        <p:spPr>
          <a:xfrm>
            <a:off x="1137797" y="3287165"/>
            <a:ext cx="2592091" cy="3188160"/>
          </a:xfrm>
          <a:prstGeom prst="rect">
            <a:avLst/>
          </a:prstGeom>
        </p:spPr>
        <p:txBody>
          <a:bodyPr/>
          <a:lstStyle>
            <a:lvl1pPr marL="276480" indent="-276480" algn="l" defTabSz="1097280" rtl="0" eaLnBrk="1" latinLnBrk="0" hangingPunct="1">
              <a:lnSpc>
                <a:spcPct val="90000"/>
              </a:lnSpc>
              <a:spcBef>
                <a:spcPts val="1200"/>
              </a:spcBef>
              <a:spcAft>
                <a:spcPts val="0"/>
              </a:spcAft>
              <a:buFont typeface="Wingdings" panose="05000000000000000000" pitchFamily="2" charset="2"/>
              <a:buChar char="§"/>
              <a:defRPr sz="2400" u="none" kern="1200" baseline="0">
                <a:solidFill>
                  <a:schemeClr val="tx1"/>
                </a:solidFill>
                <a:uFill>
                  <a:solidFill>
                    <a:schemeClr val="accent1"/>
                  </a:solidFill>
                </a:uFill>
                <a:latin typeface="+mn-lt"/>
                <a:ea typeface="+mn-ea"/>
                <a:cs typeface="+mn-cs"/>
              </a:defRPr>
            </a:lvl1pPr>
            <a:lvl2pPr marL="552960" indent="-274320" algn="l" defTabSz="1097280" rtl="0" eaLnBrk="1" latinLnBrk="0" hangingPunct="1">
              <a:lnSpc>
                <a:spcPct val="90000"/>
              </a:lnSpc>
              <a:spcBef>
                <a:spcPts val="600"/>
              </a:spcBef>
              <a:buClr>
                <a:schemeClr val="tx1"/>
              </a:buClr>
              <a:buSzPct val="100000"/>
              <a:buFont typeface="Wingdings" panose="05000000000000000000" pitchFamily="2" charset="2"/>
              <a:buChar char="§"/>
              <a:defRPr sz="2400" u="none" kern="1200" baseline="0">
                <a:solidFill>
                  <a:schemeClr val="tx1"/>
                </a:solidFill>
                <a:uFill>
                  <a:solidFill>
                    <a:schemeClr val="accent1"/>
                  </a:solidFill>
                </a:uFill>
                <a:latin typeface="+mn-lt"/>
                <a:ea typeface="+mn-ea"/>
                <a:cs typeface="+mn-cs"/>
              </a:defRPr>
            </a:lvl2pPr>
            <a:lvl3pPr marL="829440" indent="-274320" algn="l" defTabSz="1097280" rtl="0" eaLnBrk="1" latinLnBrk="0" hangingPunct="1">
              <a:lnSpc>
                <a:spcPct val="90000"/>
              </a:lnSpc>
              <a:spcBef>
                <a:spcPts val="600"/>
              </a:spcBef>
              <a:buClr>
                <a:schemeClr val="tx2"/>
              </a:buClr>
              <a:buSzPct val="100000"/>
              <a:buFont typeface="Wingdings" panose="05000000000000000000" pitchFamily="2" charset="2"/>
              <a:buChar char="§"/>
              <a:defRPr sz="2160" b="0" u="none" kern="1200" baseline="0">
                <a:solidFill>
                  <a:schemeClr val="tx1"/>
                </a:solidFill>
                <a:uFill>
                  <a:solidFill>
                    <a:schemeClr val="accent3"/>
                  </a:solidFill>
                </a:uFill>
                <a:latin typeface="+mn-lt"/>
                <a:ea typeface="+mn-ea"/>
                <a:cs typeface="+mn-cs"/>
              </a:defRPr>
            </a:lvl3pPr>
            <a:lvl4pPr marL="1105920" indent="-274320" algn="l" defTabSz="1097280" rtl="0" eaLnBrk="1" latinLnBrk="0" hangingPunct="1">
              <a:lnSpc>
                <a:spcPct val="90000"/>
              </a:lnSpc>
              <a:spcBef>
                <a:spcPts val="600"/>
              </a:spcBef>
              <a:buClr>
                <a:schemeClr val="tx2"/>
              </a:buClr>
              <a:buSzPct val="100000"/>
              <a:buFont typeface="Wingdings" panose="05000000000000000000" pitchFamily="2" charset="2"/>
              <a:buChar char="§"/>
              <a:defRPr sz="1920" u="none" kern="1200" baseline="0">
                <a:solidFill>
                  <a:schemeClr val="tx1"/>
                </a:solidFill>
                <a:uFill>
                  <a:solidFill>
                    <a:schemeClr val="accent3"/>
                  </a:solidFill>
                </a:uFill>
                <a:latin typeface="+mn-lt"/>
                <a:ea typeface="+mn-ea"/>
                <a:cs typeface="+mn-cs"/>
              </a:defRPr>
            </a:lvl4pPr>
            <a:lvl5pPr marL="1382400" indent="-274320" algn="l" defTabSz="1097280" rtl="0" eaLnBrk="1" latinLnBrk="0" hangingPunct="1">
              <a:lnSpc>
                <a:spcPct val="90000"/>
              </a:lnSpc>
              <a:spcBef>
                <a:spcPts val="600"/>
              </a:spcBef>
              <a:buClr>
                <a:schemeClr val="accent2"/>
              </a:buClr>
              <a:buSzPct val="100000"/>
              <a:buFont typeface="Wingdings" panose="05000000000000000000" pitchFamily="2" charset="2"/>
              <a:buChar char="§"/>
              <a:defRPr sz="1680" b="0" u="none" kern="1200" baseline="0">
                <a:solidFill>
                  <a:schemeClr val="tx1"/>
                </a:solidFill>
                <a:uFill>
                  <a:solidFill>
                    <a:schemeClr val="accent3"/>
                  </a:solidFill>
                </a:uFill>
                <a:latin typeface="+mn-lt"/>
                <a:ea typeface="+mn-ea"/>
                <a:cs typeface="+mn-cs"/>
              </a:defRPr>
            </a:lvl5pPr>
            <a:lvl6pPr marL="301752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6pPr>
            <a:lvl7pPr marL="356616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7pPr>
            <a:lvl8pPr marL="411480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8pPr>
            <a:lvl9pPr marL="466344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9pPr>
          </a:lstStyle>
          <a:p>
            <a:r>
              <a:rPr lang="nl-BE" sz="2000"/>
              <a:t>67 jaar</a:t>
            </a:r>
          </a:p>
          <a:p>
            <a:r>
              <a:rPr lang="nl-BE" sz="2000"/>
              <a:t>Wil verbouwen om energiezuinige woning te bekomen</a:t>
            </a:r>
          </a:p>
        </p:txBody>
      </p:sp>
      <p:sp>
        <p:nvSpPr>
          <p:cNvPr id="7" name="Titel 36">
            <a:extLst>
              <a:ext uri="{FF2B5EF4-FFF2-40B4-BE49-F238E27FC236}">
                <a16:creationId xmlns:a16="http://schemas.microsoft.com/office/drawing/2014/main" id="{1E130BC7-C75A-5514-2E75-A8E7832EC5F7}"/>
              </a:ext>
            </a:extLst>
          </p:cNvPr>
          <p:cNvSpPr txBox="1">
            <a:spLocks/>
          </p:cNvSpPr>
          <p:nvPr/>
        </p:nvSpPr>
        <p:spPr>
          <a:xfrm>
            <a:off x="4314039" y="1569968"/>
            <a:ext cx="7093453" cy="1291219"/>
          </a:xfrm>
          <a:prstGeom prst="wedgeRectCallout">
            <a:avLst>
              <a:gd name="adj1" fmla="val -55070"/>
              <a:gd name="adj2" fmla="val -8736"/>
            </a:avLst>
          </a:prstGeom>
          <a:ln w="12700" cap="flat" cmpd="sng" algn="ctr">
            <a:noFill/>
            <a:prstDash val="solid"/>
            <a:miter lim="800000"/>
          </a:ln>
        </p:spPr>
        <p:style>
          <a:lnRef idx="2">
            <a:schemeClr val="accent1">
              <a:shade val="50000"/>
            </a:schemeClr>
          </a:lnRef>
          <a:fillRef idx="1">
            <a:schemeClr val="accent1"/>
          </a:fillRef>
          <a:effectRef idx="0">
            <a:schemeClr val="accent1"/>
          </a:effectRef>
          <a:fontRef idx="minor">
            <a:schemeClr val="lt1"/>
          </a:fontRef>
        </p:style>
        <p:txBody>
          <a:bodyPr vert="horz" lIns="0" tIns="45720" rIns="0" bIns="45720" rtlCol="0" anchor="ctr">
            <a:normAutofit/>
          </a:bodyPr>
          <a:lstStyle>
            <a:lvl1pPr algn="l" defTabSz="914400" rtl="0" eaLnBrk="1" latinLnBrk="0" hangingPunct="1">
              <a:lnSpc>
                <a:spcPct val="90000"/>
              </a:lnSpc>
              <a:spcBef>
                <a:spcPct val="0"/>
              </a:spcBef>
              <a:buNone/>
              <a:defRPr sz="3600" b="1" u="none" kern="1200" baseline="0">
                <a:solidFill>
                  <a:schemeClr val="lt1"/>
                </a:solidFill>
                <a:uFill>
                  <a:solidFill>
                    <a:schemeClr val="accent1"/>
                  </a:solidFill>
                </a:u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216000"/>
            <a:r>
              <a:rPr lang="en-US" sz="2600" dirty="0">
                <a:solidFill>
                  <a:schemeClr val="tx1"/>
                </a:solidFill>
              </a:rPr>
              <a:t>Carl </a:t>
            </a:r>
            <a:r>
              <a:rPr lang="en-US" sz="2600" dirty="0" err="1">
                <a:solidFill>
                  <a:schemeClr val="tx1"/>
                </a:solidFill>
              </a:rPr>
              <a:t>wil</a:t>
            </a:r>
            <a:r>
              <a:rPr lang="en-US" sz="2600" dirty="0">
                <a:solidFill>
                  <a:schemeClr val="tx1"/>
                </a:solidFill>
              </a:rPr>
              <a:t> </a:t>
            </a:r>
            <a:r>
              <a:rPr lang="en-US" sz="2600" dirty="0" err="1">
                <a:solidFill>
                  <a:schemeClr val="tx1"/>
                </a:solidFill>
              </a:rPr>
              <a:t>zijn</a:t>
            </a:r>
            <a:r>
              <a:rPr lang="en-US" sz="2600" dirty="0">
                <a:solidFill>
                  <a:schemeClr val="tx1"/>
                </a:solidFill>
              </a:rPr>
              <a:t> </a:t>
            </a:r>
            <a:r>
              <a:rPr lang="en-US" sz="2600" dirty="0" err="1">
                <a:solidFill>
                  <a:schemeClr val="tx1"/>
                </a:solidFill>
              </a:rPr>
              <a:t>verbouwpremie</a:t>
            </a:r>
            <a:r>
              <a:rPr lang="en-US" sz="2600" dirty="0">
                <a:solidFill>
                  <a:schemeClr val="tx1"/>
                </a:solidFill>
              </a:rPr>
              <a:t> </a:t>
            </a:r>
            <a:r>
              <a:rPr lang="en-US" sz="2600" dirty="0" err="1">
                <a:solidFill>
                  <a:schemeClr val="tx1"/>
                </a:solidFill>
              </a:rPr>
              <a:t>aanvragen</a:t>
            </a:r>
            <a:r>
              <a:rPr lang="en-US" sz="2600" dirty="0">
                <a:solidFill>
                  <a:schemeClr val="tx1"/>
                </a:solidFill>
              </a:rPr>
              <a:t>.</a:t>
            </a:r>
            <a:endParaRPr lang="en-BE" sz="2600" dirty="0">
              <a:solidFill>
                <a:schemeClr val="tx1"/>
              </a:solidFill>
            </a:endParaRPr>
          </a:p>
        </p:txBody>
      </p:sp>
      <p:sp>
        <p:nvSpPr>
          <p:cNvPr id="8" name="Tekstvak 38">
            <a:extLst>
              <a:ext uri="{FF2B5EF4-FFF2-40B4-BE49-F238E27FC236}">
                <a16:creationId xmlns:a16="http://schemas.microsoft.com/office/drawing/2014/main" id="{EEC15085-41DF-8655-3EF4-DBAD89CF619E}"/>
              </a:ext>
            </a:extLst>
          </p:cNvPr>
          <p:cNvSpPr txBox="1"/>
          <p:nvPr/>
        </p:nvSpPr>
        <p:spPr>
          <a:xfrm>
            <a:off x="4314039" y="4254463"/>
            <a:ext cx="7508940" cy="892552"/>
          </a:xfrm>
          <a:prstGeom prst="rect">
            <a:avLst/>
          </a:prstGeom>
          <a:noFill/>
        </p:spPr>
        <p:txBody>
          <a:bodyPr wrap="square" lIns="91440" tIns="45720" rIns="91440" bIns="45720" rtlCol="0" anchor="t">
            <a:spAutoFit/>
          </a:bodyPr>
          <a:lstStyle/>
          <a:p>
            <a:pPr>
              <a:defRPr/>
            </a:pPr>
            <a:r>
              <a:rPr lang="nl-NL" sz="2600" dirty="0">
                <a:solidFill>
                  <a:srgbClr val="3C3D3C"/>
                </a:solidFill>
              </a:rPr>
              <a:t>Carl kan via het tabblad </a:t>
            </a:r>
            <a:r>
              <a:rPr lang="nl-NL" sz="2600" b="1" dirty="0">
                <a:solidFill>
                  <a:srgbClr val="3C3D3C"/>
                </a:solidFill>
              </a:rPr>
              <a:t>Aanvragen en dossiers zijn</a:t>
            </a:r>
            <a:r>
              <a:rPr lang="nl-NL" sz="2600" dirty="0">
                <a:solidFill>
                  <a:srgbClr val="3C3D3C"/>
                </a:solidFill>
              </a:rPr>
              <a:t> verbouwpremie aanvragen in Mijn Burgerprofiel.</a:t>
            </a:r>
            <a:endParaRPr kumimoji="0" lang="nl-BE" sz="2600" b="0" i="0" u="none" strike="noStrike" kern="1200" cap="none" spc="0" normalizeH="0" baseline="0" noProof="0" dirty="0">
              <a:ln>
                <a:noFill/>
              </a:ln>
              <a:solidFill>
                <a:srgbClr val="3C3D3C"/>
              </a:solidFill>
              <a:effectLst/>
              <a:uLnTx/>
              <a:uFillTx/>
              <a:latin typeface="Flanders Art Sans Light"/>
            </a:endParaRPr>
          </a:p>
        </p:txBody>
      </p:sp>
      <p:sp>
        <p:nvSpPr>
          <p:cNvPr id="9" name="Google Shape;2737;p72">
            <a:extLst>
              <a:ext uri="{FF2B5EF4-FFF2-40B4-BE49-F238E27FC236}">
                <a16:creationId xmlns:a16="http://schemas.microsoft.com/office/drawing/2014/main" id="{5DA1FCA1-1B59-3196-C1DB-F85466C17C8B}"/>
              </a:ext>
            </a:extLst>
          </p:cNvPr>
          <p:cNvSpPr/>
          <p:nvPr/>
        </p:nvSpPr>
        <p:spPr>
          <a:xfrm rot="5400000">
            <a:off x="7701328" y="2887014"/>
            <a:ext cx="343018" cy="467910"/>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2B979D"/>
          </a:solidFill>
          <a:ln w="19050" cap="flat" cmpd="sng">
            <a:solidFill>
              <a:srgbClr val="2B979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2737;p72">
            <a:extLst>
              <a:ext uri="{FF2B5EF4-FFF2-40B4-BE49-F238E27FC236}">
                <a16:creationId xmlns:a16="http://schemas.microsoft.com/office/drawing/2014/main" id="{B94EEECB-1535-DD6B-0D4D-A34736FDF5FD}"/>
              </a:ext>
            </a:extLst>
          </p:cNvPr>
          <p:cNvSpPr/>
          <p:nvPr/>
        </p:nvSpPr>
        <p:spPr>
          <a:xfrm rot="5400000">
            <a:off x="7701328" y="3298861"/>
            <a:ext cx="343018" cy="467910"/>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2B979D"/>
          </a:solidFill>
          <a:ln w="19050" cap="flat" cmpd="sng">
            <a:solidFill>
              <a:srgbClr val="2B979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737;p72">
            <a:extLst>
              <a:ext uri="{FF2B5EF4-FFF2-40B4-BE49-F238E27FC236}">
                <a16:creationId xmlns:a16="http://schemas.microsoft.com/office/drawing/2014/main" id="{2217E20B-0739-1805-3160-9FB48DF9C29A}"/>
              </a:ext>
            </a:extLst>
          </p:cNvPr>
          <p:cNvSpPr/>
          <p:nvPr/>
        </p:nvSpPr>
        <p:spPr>
          <a:xfrm rot="5400000">
            <a:off x="7701328" y="3725387"/>
            <a:ext cx="343018" cy="467910"/>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2B979D"/>
          </a:solidFill>
          <a:ln w="19050" cap="flat" cmpd="sng">
            <a:solidFill>
              <a:srgbClr val="2B979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Slide Number Placeholder 10">
            <a:extLst>
              <a:ext uri="{FF2B5EF4-FFF2-40B4-BE49-F238E27FC236}">
                <a16:creationId xmlns:a16="http://schemas.microsoft.com/office/drawing/2014/main" id="{55CEA661-3596-66AC-5D8A-6CDA01B1456B}"/>
              </a:ext>
            </a:extLst>
          </p:cNvPr>
          <p:cNvSpPr>
            <a:spLocks noGrp="1"/>
          </p:cNvSpPr>
          <p:nvPr>
            <p:ph type="sldNum" sz="quarter" idx="11"/>
          </p:nvPr>
        </p:nvSpPr>
        <p:spPr/>
        <p:txBody>
          <a:bodyPr/>
          <a:lstStyle/>
          <a:p>
            <a:fld id="{1EABE038-A425-4CC0-917A-1DC3ED725B2E}" type="slidenum">
              <a:rPr lang="nl-BE" smtClean="0"/>
              <a:pPr/>
              <a:t>139</a:t>
            </a:fld>
            <a:endParaRPr lang="nl-BE"/>
          </a:p>
        </p:txBody>
      </p:sp>
      <p:pic>
        <p:nvPicPr>
          <p:cNvPr id="13" name="Graphic 12">
            <a:extLst>
              <a:ext uri="{FF2B5EF4-FFF2-40B4-BE49-F238E27FC236}">
                <a16:creationId xmlns:a16="http://schemas.microsoft.com/office/drawing/2014/main" id="{C783E964-EC34-A20F-6014-519552DF87C6}"/>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668770" y="1057573"/>
            <a:ext cx="1457325" cy="3152775"/>
          </a:xfrm>
          <a:prstGeom prst="rect">
            <a:avLst/>
          </a:prstGeom>
        </p:spPr>
      </p:pic>
    </p:spTree>
    <p:extLst>
      <p:ext uri="{BB962C8B-B14F-4D97-AF65-F5344CB8AC3E}">
        <p14:creationId xmlns:p14="http://schemas.microsoft.com/office/powerpoint/2010/main" val="38447843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14326E-B4C4-C225-D8CD-949A879A3FF5}"/>
              </a:ext>
            </a:extLst>
          </p:cNvPr>
          <p:cNvSpPr>
            <a:spLocks noGrp="1"/>
          </p:cNvSpPr>
          <p:nvPr>
            <p:ph type="title"/>
          </p:nvPr>
        </p:nvSpPr>
        <p:spPr/>
        <p:txBody>
          <a:bodyPr/>
          <a:lstStyle/>
          <a:p>
            <a:r>
              <a:rPr lang="nl-BE" b="0"/>
              <a:t>Mijn Burgerprofiel als controle tegen phishing</a:t>
            </a:r>
          </a:p>
        </p:txBody>
      </p:sp>
      <p:sp>
        <p:nvSpPr>
          <p:cNvPr id="3" name="Slide Number Placeholder 2">
            <a:extLst>
              <a:ext uri="{FF2B5EF4-FFF2-40B4-BE49-F238E27FC236}">
                <a16:creationId xmlns:a16="http://schemas.microsoft.com/office/drawing/2014/main" id="{B812D028-131F-FB0E-4AA5-1D2C30C0DC50}"/>
              </a:ext>
            </a:extLst>
          </p:cNvPr>
          <p:cNvSpPr>
            <a:spLocks noGrp="1"/>
          </p:cNvSpPr>
          <p:nvPr>
            <p:ph type="sldNum" sz="quarter" idx="11"/>
          </p:nvPr>
        </p:nvSpPr>
        <p:spPr/>
        <p:txBody>
          <a:bodyPr/>
          <a:lstStyle/>
          <a:p>
            <a:fld id="{1EABE038-A425-4CC0-917A-1DC3ED725B2E}" type="slidenum">
              <a:rPr lang="nl-BE" smtClean="0"/>
              <a:pPr/>
              <a:t>14</a:t>
            </a:fld>
            <a:endParaRPr lang="nl-BE"/>
          </a:p>
        </p:txBody>
      </p:sp>
      <p:sp>
        <p:nvSpPr>
          <p:cNvPr id="4" name="Content Placeholder 3">
            <a:extLst>
              <a:ext uri="{FF2B5EF4-FFF2-40B4-BE49-F238E27FC236}">
                <a16:creationId xmlns:a16="http://schemas.microsoft.com/office/drawing/2014/main" id="{23CF0EAA-708D-A498-033E-BB8CD44BDC0F}"/>
              </a:ext>
            </a:extLst>
          </p:cNvPr>
          <p:cNvSpPr>
            <a:spLocks noGrp="1"/>
          </p:cNvSpPr>
          <p:nvPr>
            <p:ph idx="1"/>
          </p:nvPr>
        </p:nvSpPr>
        <p:spPr/>
        <p:txBody>
          <a:bodyPr vert="horz" lIns="0" tIns="45720" rIns="0" bIns="45720" rtlCol="0" anchor="t">
            <a:normAutofit/>
          </a:bodyPr>
          <a:lstStyle/>
          <a:p>
            <a:r>
              <a:rPr lang="nl-BE" sz="1800">
                <a:solidFill>
                  <a:srgbClr val="000000"/>
                </a:solidFill>
                <a:effectLst/>
                <a:ea typeface="Calibri" panose="020F0502020204030204" pitchFamily="34" charset="0"/>
              </a:rPr>
              <a:t>Heeft u een mail ontvangen en bent u niet zeker of deze van een officiële overheidsinstantie afkomstig is?</a:t>
            </a:r>
          </a:p>
          <a:p>
            <a:r>
              <a:rPr lang="nl-BE" sz="1800" b="1">
                <a:solidFill>
                  <a:srgbClr val="000000"/>
                </a:solidFill>
                <a:ea typeface="Calibri" panose="020F0502020204030204" pitchFamily="34" charset="0"/>
              </a:rPr>
              <a:t>Check het in Mijn Burgerprofiel!</a:t>
            </a:r>
            <a:r>
              <a:rPr lang="nl-BE" sz="1800" b="1" dirty="0">
                <a:solidFill>
                  <a:srgbClr val="000000"/>
                </a:solidFill>
                <a:ea typeface="Calibri" panose="020F0502020204030204" pitchFamily="34" charset="0"/>
              </a:rPr>
              <a:t> </a:t>
            </a:r>
            <a:endParaRPr lang="nl-BE" sz="1800" b="1" dirty="0">
              <a:solidFill>
                <a:srgbClr val="000000"/>
              </a:solidFill>
              <a:uFill>
                <a:solidFill>
                  <a:srgbClr val="FFEB00"/>
                </a:solidFill>
              </a:uFill>
              <a:ea typeface="Calibri" panose="020F0502020204030204" pitchFamily="34" charset="0"/>
            </a:endParaRPr>
          </a:p>
          <a:p>
            <a:r>
              <a:rPr lang="nl-BE" sz="1800" b="1" dirty="0">
                <a:solidFill>
                  <a:srgbClr val="000000"/>
                </a:solidFill>
                <a:ea typeface="Calibri" panose="020F0502020204030204" pitchFamily="34" charset="0"/>
                <a:hlinkClick r:id="rId2"/>
              </a:rPr>
              <a:t>Download het nieuwsbericht</a:t>
            </a:r>
            <a:endParaRPr lang="nl-BE" sz="1800" b="1">
              <a:solidFill>
                <a:srgbClr val="000000"/>
              </a:solidFill>
              <a:effectLst/>
              <a:uFill>
                <a:solidFill>
                  <a:srgbClr val="FFEB00"/>
                </a:solidFill>
              </a:uFill>
              <a:ea typeface="Calibri" panose="020F0502020204030204" pitchFamily="34" charset="0"/>
            </a:endParaRPr>
          </a:p>
          <a:p>
            <a:endParaRPr lang="nl-BE" sz="1800" u="sng" dirty="0">
              <a:solidFill>
                <a:srgbClr val="000000"/>
              </a:solidFill>
              <a:effectLst/>
              <a:uFill>
                <a:solidFill>
                  <a:srgbClr val="FFEB00"/>
                </a:solidFill>
              </a:uFill>
              <a:ea typeface="Calibri" panose="020F0502020204030204" pitchFamily="34" charset="0"/>
            </a:endParaRPr>
          </a:p>
          <a:p>
            <a:endParaRPr lang="nl-BE"/>
          </a:p>
          <a:p>
            <a:endParaRPr lang="nl-BE"/>
          </a:p>
        </p:txBody>
      </p:sp>
      <p:pic>
        <p:nvPicPr>
          <p:cNvPr id="6" name="Picture 5">
            <a:extLst>
              <a:ext uri="{FF2B5EF4-FFF2-40B4-BE49-F238E27FC236}">
                <a16:creationId xmlns:a16="http://schemas.microsoft.com/office/drawing/2014/main" id="{3A16AB75-082F-847C-086B-BE3F6601BBE1}"/>
              </a:ext>
            </a:extLst>
          </p:cNvPr>
          <p:cNvPicPr>
            <a:picLocks noChangeAspect="1"/>
          </p:cNvPicPr>
          <p:nvPr/>
        </p:nvPicPr>
        <p:blipFill>
          <a:blip r:embed="rId3"/>
          <a:stretch>
            <a:fillRect/>
          </a:stretch>
        </p:blipFill>
        <p:spPr>
          <a:xfrm>
            <a:off x="666977" y="2765005"/>
            <a:ext cx="5895849" cy="3727869"/>
          </a:xfrm>
          <a:prstGeom prst="rect">
            <a:avLst/>
          </a:prstGeom>
        </p:spPr>
      </p:pic>
      <p:pic>
        <p:nvPicPr>
          <p:cNvPr id="8" name="Picture 7">
            <a:extLst>
              <a:ext uri="{FF2B5EF4-FFF2-40B4-BE49-F238E27FC236}">
                <a16:creationId xmlns:a16="http://schemas.microsoft.com/office/drawing/2014/main" id="{EE5C4F0E-F80B-D163-3BE6-33CB3315F7F8}"/>
              </a:ext>
            </a:extLst>
          </p:cNvPr>
          <p:cNvPicPr>
            <a:picLocks noChangeAspect="1"/>
          </p:cNvPicPr>
          <p:nvPr/>
        </p:nvPicPr>
        <p:blipFill>
          <a:blip r:embed="rId4"/>
          <a:stretch>
            <a:fillRect/>
          </a:stretch>
        </p:blipFill>
        <p:spPr>
          <a:xfrm>
            <a:off x="6391602" y="3031139"/>
            <a:ext cx="5420053" cy="3229834"/>
          </a:xfrm>
          <a:prstGeom prst="rect">
            <a:avLst/>
          </a:prstGeom>
        </p:spPr>
      </p:pic>
      <p:grpSp>
        <p:nvGrpSpPr>
          <p:cNvPr id="5" name="Group 4">
            <a:extLst>
              <a:ext uri="{FF2B5EF4-FFF2-40B4-BE49-F238E27FC236}">
                <a16:creationId xmlns:a16="http://schemas.microsoft.com/office/drawing/2014/main" id="{6A1F3366-E1E3-D377-CB45-78A04AD375F7}"/>
              </a:ext>
            </a:extLst>
          </p:cNvPr>
          <p:cNvGrpSpPr/>
          <p:nvPr/>
        </p:nvGrpSpPr>
        <p:grpSpPr>
          <a:xfrm>
            <a:off x="2801134" y="5602464"/>
            <a:ext cx="2267487" cy="954709"/>
            <a:chOff x="7859434" y="1618409"/>
            <a:chExt cx="2003018" cy="712249"/>
          </a:xfrm>
        </p:grpSpPr>
        <p:sp>
          <p:nvSpPr>
            <p:cNvPr id="7" name="Flowchart: Process 6">
              <a:extLst>
                <a:ext uri="{FF2B5EF4-FFF2-40B4-BE49-F238E27FC236}">
                  <a16:creationId xmlns:a16="http://schemas.microsoft.com/office/drawing/2014/main" id="{31BE1791-D6F4-69C1-11EE-E387F6C991B1}"/>
                </a:ext>
              </a:extLst>
            </p:cNvPr>
            <p:cNvSpPr/>
            <p:nvPr/>
          </p:nvSpPr>
          <p:spPr>
            <a:xfrm>
              <a:off x="7859435" y="1793215"/>
              <a:ext cx="2003016" cy="528357"/>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defTabSz="914363">
                <a:defRPr/>
              </a:pPr>
              <a:endParaRPr lang="nl-BE" sz="1200" kern="0">
                <a:solidFill>
                  <a:prstClr val="white"/>
                </a:solidFill>
                <a:latin typeface="Flanders Art Sans Light" panose="020B0604020202020204" charset="0"/>
              </a:endParaRPr>
            </a:p>
          </p:txBody>
        </p:sp>
        <p:sp>
          <p:nvSpPr>
            <p:cNvPr id="9" name="Isosceles Triangle 8">
              <a:extLst>
                <a:ext uri="{FF2B5EF4-FFF2-40B4-BE49-F238E27FC236}">
                  <a16:creationId xmlns:a16="http://schemas.microsoft.com/office/drawing/2014/main" id="{451CA34F-818B-F857-4895-3227BD0B5765}"/>
                </a:ext>
              </a:extLst>
            </p:cNvPr>
            <p:cNvSpPr/>
            <p:nvPr/>
          </p:nvSpPr>
          <p:spPr>
            <a:xfrm flipH="1">
              <a:off x="8307454" y="1618409"/>
              <a:ext cx="270833" cy="139708"/>
            </a:xfrm>
            <a:prstGeom prst="triangle">
              <a:avLst/>
            </a:prstGeom>
            <a:solidFill>
              <a:schemeClr val="accent4"/>
            </a:solidFill>
            <a:ln w="12700" cap="flat" cmpd="sng" algn="ctr">
              <a:solidFill>
                <a:schemeClr val="accent4"/>
              </a:solidFill>
              <a:prstDash val="solid"/>
              <a:miter lim="800000"/>
            </a:ln>
            <a:effectLst/>
          </p:spPr>
          <p:txBody>
            <a:bodyPr rtlCol="0" anchor="ctr"/>
            <a:lstStyle/>
            <a:p>
              <a:pPr algn="ctr" defTabSz="914363">
                <a:defRPr/>
              </a:pPr>
              <a:endParaRPr lang="nl-BE" sz="1200" kern="0">
                <a:solidFill>
                  <a:prstClr val="white"/>
                </a:solidFill>
                <a:latin typeface="Flanders Art Sans Light" panose="020B0604020202020204" charset="0"/>
              </a:endParaRPr>
            </a:p>
          </p:txBody>
        </p:sp>
        <p:sp>
          <p:nvSpPr>
            <p:cNvPr id="10" name="TextBox 9">
              <a:extLst>
                <a:ext uri="{FF2B5EF4-FFF2-40B4-BE49-F238E27FC236}">
                  <a16:creationId xmlns:a16="http://schemas.microsoft.com/office/drawing/2014/main" id="{B3B950E1-AB59-349F-628D-957C2767C047}"/>
                </a:ext>
              </a:extLst>
            </p:cNvPr>
            <p:cNvSpPr txBox="1"/>
            <p:nvPr/>
          </p:nvSpPr>
          <p:spPr>
            <a:xfrm>
              <a:off x="7859434" y="1848471"/>
              <a:ext cx="2003016" cy="482187"/>
            </a:xfrm>
            <a:prstGeom prst="rect">
              <a:avLst/>
            </a:prstGeom>
            <a:noFill/>
            <a:ln>
              <a:noFill/>
            </a:ln>
          </p:spPr>
          <p:txBody>
            <a:bodyPr wrap="square" rtlCol="0">
              <a:spAutoFit/>
            </a:bodyPr>
            <a:lstStyle/>
            <a:p>
              <a:pPr algn="ctr" defTabSz="914363">
                <a:defRPr/>
              </a:pPr>
              <a:r>
                <a:rPr lang="nl-BE" sz="1200" kern="0">
                  <a:solidFill>
                    <a:srgbClr val="44546A"/>
                  </a:solidFill>
                  <a:latin typeface="Flanders Art Sans Light" panose="020B0604020202020204" charset="0"/>
                </a:rPr>
                <a:t>U kan deze </a:t>
              </a:r>
              <a:r>
                <a:rPr lang="nl-BE" sz="1200" b="1" kern="0">
                  <a:solidFill>
                    <a:srgbClr val="44546A"/>
                  </a:solidFill>
                  <a:latin typeface="Flanders Art Sans Light" panose="020B0604020202020204" charset="0"/>
                </a:rPr>
                <a:t>kant-en-klare communicatie</a:t>
              </a:r>
              <a:r>
                <a:rPr lang="nl-BE" sz="1200" kern="0">
                  <a:solidFill>
                    <a:srgbClr val="44546A"/>
                  </a:solidFill>
                  <a:latin typeface="Flanders Art Sans Light" panose="020B0604020202020204" charset="0"/>
                </a:rPr>
                <a:t> gebruiken om uw burgers te informeren </a:t>
              </a:r>
            </a:p>
          </p:txBody>
        </p:sp>
        <p:sp>
          <p:nvSpPr>
            <p:cNvPr id="11" name="Flowchart: Process 10">
              <a:extLst>
                <a:ext uri="{FF2B5EF4-FFF2-40B4-BE49-F238E27FC236}">
                  <a16:creationId xmlns:a16="http://schemas.microsoft.com/office/drawing/2014/main" id="{AB92E365-DED2-05C8-8252-15A2448341C1}"/>
                </a:ext>
              </a:extLst>
            </p:cNvPr>
            <p:cNvSpPr/>
            <p:nvPr/>
          </p:nvSpPr>
          <p:spPr>
            <a:xfrm>
              <a:off x="7859436" y="1750938"/>
              <a:ext cx="2003016" cy="110675"/>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defTabSz="914363">
                <a:defRPr/>
              </a:pPr>
              <a:endParaRPr lang="nl-BE" sz="1200" kern="0">
                <a:solidFill>
                  <a:prstClr val="white"/>
                </a:solidFill>
                <a:latin typeface="Flanders Art Sans Light" panose="020B0604020202020204" charset="0"/>
              </a:endParaRPr>
            </a:p>
          </p:txBody>
        </p:sp>
      </p:grpSp>
      <p:grpSp>
        <p:nvGrpSpPr>
          <p:cNvPr id="12" name="Group 11">
            <a:extLst>
              <a:ext uri="{FF2B5EF4-FFF2-40B4-BE49-F238E27FC236}">
                <a16:creationId xmlns:a16="http://schemas.microsoft.com/office/drawing/2014/main" id="{E7CC22C5-4D64-4338-282A-463434EB7018}"/>
              </a:ext>
            </a:extLst>
          </p:cNvPr>
          <p:cNvGrpSpPr/>
          <p:nvPr/>
        </p:nvGrpSpPr>
        <p:grpSpPr>
          <a:xfrm>
            <a:off x="9348824" y="3884611"/>
            <a:ext cx="2267487" cy="954708"/>
            <a:chOff x="7859434" y="1618409"/>
            <a:chExt cx="2003018" cy="712249"/>
          </a:xfrm>
        </p:grpSpPr>
        <p:sp>
          <p:nvSpPr>
            <p:cNvPr id="13" name="Flowchart: Process 12">
              <a:extLst>
                <a:ext uri="{FF2B5EF4-FFF2-40B4-BE49-F238E27FC236}">
                  <a16:creationId xmlns:a16="http://schemas.microsoft.com/office/drawing/2014/main" id="{B83D4162-0DB6-CFE3-1886-F6026E7F9000}"/>
                </a:ext>
              </a:extLst>
            </p:cNvPr>
            <p:cNvSpPr/>
            <p:nvPr/>
          </p:nvSpPr>
          <p:spPr>
            <a:xfrm>
              <a:off x="7859435" y="1793215"/>
              <a:ext cx="2003016" cy="528357"/>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defTabSz="914363">
                <a:defRPr/>
              </a:pPr>
              <a:endParaRPr lang="nl-BE" sz="1200" kern="0">
                <a:solidFill>
                  <a:prstClr val="white"/>
                </a:solidFill>
                <a:latin typeface="Flanders Art Sans Light" panose="020B0604020202020204" charset="0"/>
              </a:endParaRPr>
            </a:p>
          </p:txBody>
        </p:sp>
        <p:sp>
          <p:nvSpPr>
            <p:cNvPr id="14" name="Isosceles Triangle 13">
              <a:extLst>
                <a:ext uri="{FF2B5EF4-FFF2-40B4-BE49-F238E27FC236}">
                  <a16:creationId xmlns:a16="http://schemas.microsoft.com/office/drawing/2014/main" id="{A464FF8E-D6D5-3B91-A7C7-5CDC161459A3}"/>
                </a:ext>
              </a:extLst>
            </p:cNvPr>
            <p:cNvSpPr/>
            <p:nvPr/>
          </p:nvSpPr>
          <p:spPr>
            <a:xfrm flipH="1">
              <a:off x="8307454" y="1618409"/>
              <a:ext cx="270833" cy="139708"/>
            </a:xfrm>
            <a:prstGeom prst="triangle">
              <a:avLst/>
            </a:prstGeom>
            <a:solidFill>
              <a:schemeClr val="accent4"/>
            </a:solidFill>
            <a:ln w="12700" cap="flat" cmpd="sng" algn="ctr">
              <a:solidFill>
                <a:schemeClr val="accent4"/>
              </a:solidFill>
              <a:prstDash val="solid"/>
              <a:miter lim="800000"/>
            </a:ln>
            <a:effectLst/>
          </p:spPr>
          <p:txBody>
            <a:bodyPr rtlCol="0" anchor="ctr"/>
            <a:lstStyle/>
            <a:p>
              <a:pPr algn="ctr" defTabSz="914363">
                <a:defRPr/>
              </a:pPr>
              <a:endParaRPr lang="nl-BE" sz="1200" kern="0">
                <a:solidFill>
                  <a:prstClr val="white"/>
                </a:solidFill>
                <a:latin typeface="Flanders Art Sans Light" panose="020B0604020202020204" charset="0"/>
              </a:endParaRPr>
            </a:p>
          </p:txBody>
        </p:sp>
        <p:sp>
          <p:nvSpPr>
            <p:cNvPr id="15" name="TextBox 14">
              <a:extLst>
                <a:ext uri="{FF2B5EF4-FFF2-40B4-BE49-F238E27FC236}">
                  <a16:creationId xmlns:a16="http://schemas.microsoft.com/office/drawing/2014/main" id="{12CFCF68-AA58-3F09-3C8C-AFCFC983377B}"/>
                </a:ext>
              </a:extLst>
            </p:cNvPr>
            <p:cNvSpPr txBox="1"/>
            <p:nvPr/>
          </p:nvSpPr>
          <p:spPr>
            <a:xfrm>
              <a:off x="7859434" y="1848471"/>
              <a:ext cx="2003016" cy="482187"/>
            </a:xfrm>
            <a:prstGeom prst="rect">
              <a:avLst/>
            </a:prstGeom>
            <a:noFill/>
            <a:ln>
              <a:noFill/>
            </a:ln>
          </p:spPr>
          <p:txBody>
            <a:bodyPr wrap="square" lIns="91440" tIns="45720" rIns="91440" bIns="45720" rtlCol="0" anchor="t">
              <a:spAutoFit/>
            </a:bodyPr>
            <a:lstStyle/>
            <a:p>
              <a:pPr algn="ctr" defTabSz="914363">
                <a:defRPr/>
              </a:pPr>
              <a:r>
                <a:rPr lang="nl-BE" sz="1200" kern="0">
                  <a:solidFill>
                    <a:srgbClr val="44546A"/>
                  </a:solidFill>
                  <a:latin typeface="Flanders Art Sans Light"/>
                </a:rPr>
                <a:t>Verwijs naar de </a:t>
              </a:r>
              <a:r>
                <a:rPr lang="nl-BE" sz="1200" b="1" kern="0">
                  <a:solidFill>
                    <a:srgbClr val="44546A"/>
                  </a:solidFill>
                  <a:latin typeface="Flanders Art Sans Light"/>
                </a:rPr>
                <a:t>Brievenbus</a:t>
              </a:r>
              <a:r>
                <a:rPr lang="nl-BE" sz="1200" kern="0">
                  <a:solidFill>
                    <a:srgbClr val="44546A"/>
                  </a:solidFill>
                  <a:latin typeface="Flanders Art Sans Light"/>
                </a:rPr>
                <a:t> in Mijn Burgerprofiel als controlepunt</a:t>
              </a:r>
            </a:p>
          </p:txBody>
        </p:sp>
        <p:sp>
          <p:nvSpPr>
            <p:cNvPr id="16" name="Flowchart: Process 15">
              <a:extLst>
                <a:ext uri="{FF2B5EF4-FFF2-40B4-BE49-F238E27FC236}">
                  <a16:creationId xmlns:a16="http://schemas.microsoft.com/office/drawing/2014/main" id="{3BDEFF63-7EC4-3109-D33B-7DB103249E5B}"/>
                </a:ext>
              </a:extLst>
            </p:cNvPr>
            <p:cNvSpPr/>
            <p:nvPr/>
          </p:nvSpPr>
          <p:spPr>
            <a:xfrm>
              <a:off x="7859436" y="1750938"/>
              <a:ext cx="2003016" cy="110675"/>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defTabSz="914363">
                <a:defRPr/>
              </a:pPr>
              <a:endParaRPr lang="nl-BE" sz="1200" kern="0">
                <a:solidFill>
                  <a:prstClr val="white"/>
                </a:solidFill>
                <a:latin typeface="Flanders Art Sans Light" panose="020B0604020202020204" charset="0"/>
              </a:endParaRPr>
            </a:p>
          </p:txBody>
        </p:sp>
      </p:grpSp>
      <p:grpSp>
        <p:nvGrpSpPr>
          <p:cNvPr id="17" name="Group 16">
            <a:extLst>
              <a:ext uri="{FF2B5EF4-FFF2-40B4-BE49-F238E27FC236}">
                <a16:creationId xmlns:a16="http://schemas.microsoft.com/office/drawing/2014/main" id="{C8031A8B-AE22-BFA5-E65E-2C4109200625}"/>
              </a:ext>
            </a:extLst>
          </p:cNvPr>
          <p:cNvGrpSpPr/>
          <p:nvPr/>
        </p:nvGrpSpPr>
        <p:grpSpPr>
          <a:xfrm rot="19214754">
            <a:off x="3882245" y="3589439"/>
            <a:ext cx="2772372" cy="536521"/>
            <a:chOff x="7611133" y="2260333"/>
            <a:chExt cx="1456560" cy="281880"/>
          </a:xfrm>
        </p:grpSpPr>
        <mc:AlternateContent xmlns:mc="http://schemas.openxmlformats.org/markup-compatibility/2006" xmlns:p14="http://schemas.microsoft.com/office/powerpoint/2010/main">
          <mc:Choice Requires="p14">
            <p:contentPart p14:bwMode="auto" r:id="rId5">
              <p14:nvContentPartPr>
                <p14:cNvPr id="18" name="Ink 17">
                  <a:extLst>
                    <a:ext uri="{FF2B5EF4-FFF2-40B4-BE49-F238E27FC236}">
                      <a16:creationId xmlns:a16="http://schemas.microsoft.com/office/drawing/2014/main" id="{412FD179-0AAD-84C8-04C7-D668C91C11E8}"/>
                    </a:ext>
                  </a:extLst>
                </p14:cNvPr>
                <p14:cNvContentPartPr/>
                <p14:nvPr/>
              </p14:nvContentPartPr>
              <p14:xfrm>
                <a:off x="7611133" y="2313613"/>
                <a:ext cx="1429200" cy="228600"/>
              </p14:xfrm>
            </p:contentPart>
          </mc:Choice>
          <mc:Fallback xmlns="">
            <p:pic>
              <p:nvPicPr>
                <p:cNvPr id="18" name="Ink 17">
                  <a:extLst>
                    <a:ext uri="{FF2B5EF4-FFF2-40B4-BE49-F238E27FC236}">
                      <a16:creationId xmlns:a16="http://schemas.microsoft.com/office/drawing/2014/main" id="{412FD179-0AAD-84C8-04C7-D668C91C11E8}"/>
                    </a:ext>
                  </a:extLst>
                </p:cNvPr>
                <p:cNvPicPr/>
                <p:nvPr/>
              </p:nvPicPr>
              <p:blipFill>
                <a:blip r:embed="rId6"/>
                <a:stretch>
                  <a:fillRect/>
                </a:stretch>
              </p:blipFill>
              <p:spPr>
                <a:xfrm>
                  <a:off x="7601108" y="2303583"/>
                  <a:ext cx="1449061" cy="24847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9" name="Ink 18">
                  <a:extLst>
                    <a:ext uri="{FF2B5EF4-FFF2-40B4-BE49-F238E27FC236}">
                      <a16:creationId xmlns:a16="http://schemas.microsoft.com/office/drawing/2014/main" id="{2AF3AD65-9E38-AD77-921D-8C837AD2B074}"/>
                    </a:ext>
                  </a:extLst>
                </p14:cNvPr>
                <p14:cNvContentPartPr/>
                <p14:nvPr/>
              </p14:nvContentPartPr>
              <p14:xfrm>
                <a:off x="8847373" y="2260333"/>
                <a:ext cx="220320" cy="279720"/>
              </p14:xfrm>
            </p:contentPart>
          </mc:Choice>
          <mc:Fallback xmlns="">
            <p:pic>
              <p:nvPicPr>
                <p:cNvPr id="19" name="Ink 18">
                  <a:extLst>
                    <a:ext uri="{FF2B5EF4-FFF2-40B4-BE49-F238E27FC236}">
                      <a16:creationId xmlns:a16="http://schemas.microsoft.com/office/drawing/2014/main" id="{2AF3AD65-9E38-AD77-921D-8C837AD2B074}"/>
                    </a:ext>
                  </a:extLst>
                </p:cNvPr>
                <p:cNvPicPr/>
                <p:nvPr/>
              </p:nvPicPr>
              <p:blipFill>
                <a:blip r:embed="rId8"/>
                <a:stretch>
                  <a:fillRect/>
                </a:stretch>
              </p:blipFill>
              <p:spPr>
                <a:xfrm>
                  <a:off x="8837341" y="2250302"/>
                  <a:ext cx="240194" cy="299592"/>
                </a:xfrm>
                <a:prstGeom prst="rect">
                  <a:avLst/>
                </a:prstGeom>
              </p:spPr>
            </p:pic>
          </mc:Fallback>
        </mc:AlternateContent>
      </p:grpSp>
    </p:spTree>
    <p:extLst>
      <p:ext uri="{BB962C8B-B14F-4D97-AF65-F5344CB8AC3E}">
        <p14:creationId xmlns:p14="http://schemas.microsoft.com/office/powerpoint/2010/main" val="21105462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Titel 36">
            <a:extLst>
              <a:ext uri="{FF2B5EF4-FFF2-40B4-BE49-F238E27FC236}">
                <a16:creationId xmlns:a16="http://schemas.microsoft.com/office/drawing/2014/main" id="{61853C42-E3A8-4FC5-A71D-39B63E9EDC09}"/>
              </a:ext>
            </a:extLst>
          </p:cNvPr>
          <p:cNvSpPr>
            <a:spLocks noGrp="1"/>
          </p:cNvSpPr>
          <p:nvPr>
            <p:ph type="title" idx="4294967295"/>
          </p:nvPr>
        </p:nvSpPr>
        <p:spPr>
          <a:xfrm>
            <a:off x="393906" y="291240"/>
            <a:ext cx="10515600" cy="703263"/>
          </a:xfrm>
        </p:spPr>
        <p:txBody>
          <a:bodyPr/>
          <a:lstStyle/>
          <a:p>
            <a:r>
              <a:rPr lang="nl-NL" b="0" dirty="0"/>
              <a:t>Case 6a – Senior Carl V.</a:t>
            </a:r>
            <a:endParaRPr lang="nl-BE" b="0" dirty="0"/>
          </a:p>
        </p:txBody>
      </p:sp>
      <p:pic>
        <p:nvPicPr>
          <p:cNvPr id="7" name="Afbeelding 6">
            <a:extLst>
              <a:ext uri="{FF2B5EF4-FFF2-40B4-BE49-F238E27FC236}">
                <a16:creationId xmlns:a16="http://schemas.microsoft.com/office/drawing/2014/main" id="{4C6E1DAF-80B1-40C6-A1C9-EC866D3CEC5F}"/>
              </a:ext>
            </a:extLst>
          </p:cNvPr>
          <p:cNvPicPr>
            <a:picLocks noChangeAspect="1"/>
          </p:cNvPicPr>
          <p:nvPr/>
        </p:nvPicPr>
        <p:blipFill rotWithShape="1">
          <a:blip r:embed="rId3"/>
          <a:srcRect b="71198"/>
          <a:stretch/>
        </p:blipFill>
        <p:spPr>
          <a:xfrm>
            <a:off x="412956" y="1006058"/>
            <a:ext cx="11591506" cy="1642913"/>
          </a:xfrm>
          <a:prstGeom prst="rect">
            <a:avLst/>
          </a:prstGeom>
        </p:spPr>
      </p:pic>
      <p:pic>
        <p:nvPicPr>
          <p:cNvPr id="15" name="Afbeelding 14">
            <a:extLst>
              <a:ext uri="{FF2B5EF4-FFF2-40B4-BE49-F238E27FC236}">
                <a16:creationId xmlns:a16="http://schemas.microsoft.com/office/drawing/2014/main" id="{1BF2D0C2-5518-4860-8882-82ACB9FDE148}"/>
              </a:ext>
            </a:extLst>
          </p:cNvPr>
          <p:cNvPicPr>
            <a:picLocks noChangeAspect="1"/>
          </p:cNvPicPr>
          <p:nvPr/>
        </p:nvPicPr>
        <p:blipFill>
          <a:blip r:embed="rId4"/>
          <a:stretch>
            <a:fillRect/>
          </a:stretch>
        </p:blipFill>
        <p:spPr>
          <a:xfrm>
            <a:off x="9743768" y="1023784"/>
            <a:ext cx="1366684" cy="240796"/>
          </a:xfrm>
          <a:prstGeom prst="rect">
            <a:avLst/>
          </a:prstGeom>
        </p:spPr>
      </p:pic>
      <p:pic>
        <p:nvPicPr>
          <p:cNvPr id="6" name="Afbeelding 5">
            <a:extLst>
              <a:ext uri="{FF2B5EF4-FFF2-40B4-BE49-F238E27FC236}">
                <a16:creationId xmlns:a16="http://schemas.microsoft.com/office/drawing/2014/main" id="{92AFA5F5-A268-418C-85E8-0A8B8511F68E}"/>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3030515" y="1572002"/>
            <a:ext cx="2008130" cy="482371"/>
          </a:xfrm>
          <a:prstGeom prst="rect">
            <a:avLst/>
          </a:prstGeom>
        </p:spPr>
      </p:pic>
      <p:pic>
        <p:nvPicPr>
          <p:cNvPr id="11" name="Afbeelding 10">
            <a:extLst>
              <a:ext uri="{FF2B5EF4-FFF2-40B4-BE49-F238E27FC236}">
                <a16:creationId xmlns:a16="http://schemas.microsoft.com/office/drawing/2014/main" id="{652902B8-99F2-4644-AFAC-1E2E7FD80A05}"/>
              </a:ext>
            </a:extLst>
          </p:cNvPr>
          <p:cNvPicPr>
            <a:picLocks noChangeAspect="1"/>
          </p:cNvPicPr>
          <p:nvPr/>
        </p:nvPicPr>
        <p:blipFill>
          <a:blip r:embed="rId6"/>
          <a:stretch>
            <a:fillRect/>
          </a:stretch>
        </p:blipFill>
        <p:spPr>
          <a:xfrm>
            <a:off x="3742090" y="1572001"/>
            <a:ext cx="1095375" cy="219075"/>
          </a:xfrm>
          <a:prstGeom prst="rect">
            <a:avLst/>
          </a:prstGeom>
        </p:spPr>
      </p:pic>
      <p:pic>
        <p:nvPicPr>
          <p:cNvPr id="14" name="Afbeelding 13">
            <a:extLst>
              <a:ext uri="{FF2B5EF4-FFF2-40B4-BE49-F238E27FC236}">
                <a16:creationId xmlns:a16="http://schemas.microsoft.com/office/drawing/2014/main" id="{1CD82353-7FF9-4E47-A567-A90BF0FB1F7D}"/>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2457309" y="1528699"/>
            <a:ext cx="523794" cy="616549"/>
          </a:xfrm>
          <a:prstGeom prst="rect">
            <a:avLst/>
          </a:prstGeom>
        </p:spPr>
      </p:pic>
      <p:pic>
        <p:nvPicPr>
          <p:cNvPr id="18" name="Afbeelding 17">
            <a:extLst>
              <a:ext uri="{FF2B5EF4-FFF2-40B4-BE49-F238E27FC236}">
                <a16:creationId xmlns:a16="http://schemas.microsoft.com/office/drawing/2014/main" id="{703C19F2-D8BE-4AD2-B370-5DD6664EEAA0}"/>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10007070" y="1045635"/>
            <a:ext cx="392465" cy="105833"/>
          </a:xfrm>
          <a:prstGeom prst="rect">
            <a:avLst/>
          </a:prstGeom>
        </p:spPr>
      </p:pic>
      <p:sp>
        <p:nvSpPr>
          <p:cNvPr id="9" name="Rectangle 8">
            <a:extLst>
              <a:ext uri="{FF2B5EF4-FFF2-40B4-BE49-F238E27FC236}">
                <a16:creationId xmlns:a16="http://schemas.microsoft.com/office/drawing/2014/main" id="{FE73A860-F09B-51E1-4B96-2EE9137CCA2C}"/>
              </a:ext>
            </a:extLst>
          </p:cNvPr>
          <p:cNvSpPr/>
          <p:nvPr/>
        </p:nvSpPr>
        <p:spPr>
          <a:xfrm>
            <a:off x="2359378" y="2424411"/>
            <a:ext cx="671137" cy="224560"/>
          </a:xfrm>
          <a:prstGeom prst="rect">
            <a:avLst/>
          </a:prstGeom>
          <a:solidFill>
            <a:srgbClr val="FFFFFF"/>
          </a:solidFill>
          <a:ln>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12" name="Rectangle 11">
            <a:extLst>
              <a:ext uri="{FF2B5EF4-FFF2-40B4-BE49-F238E27FC236}">
                <a16:creationId xmlns:a16="http://schemas.microsoft.com/office/drawing/2014/main" id="{A057DFDD-3B78-2A54-7173-E3C1435E7586}"/>
              </a:ext>
            </a:extLst>
          </p:cNvPr>
          <p:cNvSpPr/>
          <p:nvPr/>
        </p:nvSpPr>
        <p:spPr>
          <a:xfrm>
            <a:off x="2359378" y="1438275"/>
            <a:ext cx="671137" cy="752012"/>
          </a:xfrm>
          <a:prstGeom prst="rect">
            <a:avLst/>
          </a:prstGeom>
          <a:solidFill>
            <a:srgbClr val="FFE6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17" name="Rectangle 16">
            <a:extLst>
              <a:ext uri="{FF2B5EF4-FFF2-40B4-BE49-F238E27FC236}">
                <a16:creationId xmlns:a16="http://schemas.microsoft.com/office/drawing/2014/main" id="{545DE6E8-C270-C112-D746-EF286B2F597F}"/>
              </a:ext>
            </a:extLst>
          </p:cNvPr>
          <p:cNvSpPr/>
          <p:nvPr/>
        </p:nvSpPr>
        <p:spPr>
          <a:xfrm>
            <a:off x="2975680" y="1636587"/>
            <a:ext cx="1110545" cy="173212"/>
          </a:xfrm>
          <a:prstGeom prst="rect">
            <a:avLst/>
          </a:prstGeom>
          <a:solidFill>
            <a:srgbClr val="FFE6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nl-BE" dirty="0">
                <a:solidFill>
                  <a:schemeClr val="tx1"/>
                </a:solidFill>
                <a:latin typeface="+mj-lt"/>
              </a:rPr>
              <a:t>Carl V.</a:t>
            </a:r>
          </a:p>
        </p:txBody>
      </p:sp>
      <p:sp>
        <p:nvSpPr>
          <p:cNvPr id="24" name="Rectangle 23">
            <a:extLst>
              <a:ext uri="{FF2B5EF4-FFF2-40B4-BE49-F238E27FC236}">
                <a16:creationId xmlns:a16="http://schemas.microsoft.com/office/drawing/2014/main" id="{CB88215E-DE6B-6664-32A9-4926A1AB2B64}"/>
              </a:ext>
            </a:extLst>
          </p:cNvPr>
          <p:cNvSpPr/>
          <p:nvPr/>
        </p:nvSpPr>
        <p:spPr>
          <a:xfrm>
            <a:off x="9997294" y="1035225"/>
            <a:ext cx="692042" cy="1022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nl-BE" sz="800" dirty="0">
                <a:solidFill>
                  <a:schemeClr val="tx1"/>
                </a:solidFill>
                <a:latin typeface="+mj-lt"/>
              </a:rPr>
              <a:t>CARL V.</a:t>
            </a:r>
          </a:p>
        </p:txBody>
      </p:sp>
      <p:pic>
        <p:nvPicPr>
          <p:cNvPr id="26" name="Picture 25" descr="Graphical user interface, text, application&#10;&#10;Description automatically generated">
            <a:extLst>
              <a:ext uri="{FF2B5EF4-FFF2-40B4-BE49-F238E27FC236}">
                <a16:creationId xmlns:a16="http://schemas.microsoft.com/office/drawing/2014/main" id="{DC464987-B405-8727-FD32-B7C1D1693CCD}"/>
              </a:ext>
            </a:extLst>
          </p:cNvPr>
          <p:cNvPicPr>
            <a:picLocks noChangeAspect="1"/>
          </p:cNvPicPr>
          <p:nvPr/>
        </p:nvPicPr>
        <p:blipFill rotWithShape="1">
          <a:blip r:embed="rId9">
            <a:extLst>
              <a:ext uri="{28A0092B-C50C-407E-A947-70E740481C1C}">
                <a14:useLocalDpi xmlns:a14="http://schemas.microsoft.com/office/drawing/2010/main" val="0"/>
              </a:ext>
            </a:extLst>
          </a:blip>
          <a:srcRect t="11100" b="11881"/>
          <a:stretch/>
        </p:blipFill>
        <p:spPr>
          <a:xfrm>
            <a:off x="736625" y="2581222"/>
            <a:ext cx="10675394" cy="4128884"/>
          </a:xfrm>
          <a:prstGeom prst="rect">
            <a:avLst/>
          </a:prstGeom>
        </p:spPr>
      </p:pic>
      <p:sp>
        <p:nvSpPr>
          <p:cNvPr id="28" name="Rectangle 27">
            <a:extLst>
              <a:ext uri="{FF2B5EF4-FFF2-40B4-BE49-F238E27FC236}">
                <a16:creationId xmlns:a16="http://schemas.microsoft.com/office/drawing/2014/main" id="{D8886049-8E77-039B-9138-B7CFB713403C}"/>
              </a:ext>
            </a:extLst>
          </p:cNvPr>
          <p:cNvSpPr/>
          <p:nvPr/>
        </p:nvSpPr>
        <p:spPr>
          <a:xfrm>
            <a:off x="1076325" y="4714875"/>
            <a:ext cx="1283053" cy="365125"/>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29" name="Rectangle 28">
            <a:extLst>
              <a:ext uri="{FF2B5EF4-FFF2-40B4-BE49-F238E27FC236}">
                <a16:creationId xmlns:a16="http://schemas.microsoft.com/office/drawing/2014/main" id="{BC169F39-D664-1011-C8B8-F8410F625BDB}"/>
              </a:ext>
            </a:extLst>
          </p:cNvPr>
          <p:cNvSpPr/>
          <p:nvPr/>
        </p:nvSpPr>
        <p:spPr>
          <a:xfrm>
            <a:off x="6724650" y="2454141"/>
            <a:ext cx="895350" cy="98648"/>
          </a:xfrm>
          <a:prstGeom prst="rect">
            <a:avLst/>
          </a:prstGeom>
          <a:solidFill>
            <a:srgbClr val="FFE6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2" name="Slide Number Placeholder 1">
            <a:extLst>
              <a:ext uri="{FF2B5EF4-FFF2-40B4-BE49-F238E27FC236}">
                <a16:creationId xmlns:a16="http://schemas.microsoft.com/office/drawing/2014/main" id="{DA48B9C7-D39D-DFC5-FF66-A14B6C30EA05}"/>
              </a:ext>
            </a:extLst>
          </p:cNvPr>
          <p:cNvSpPr>
            <a:spLocks noGrp="1"/>
          </p:cNvSpPr>
          <p:nvPr>
            <p:ph type="sldNum" sz="quarter" idx="11"/>
          </p:nvPr>
        </p:nvSpPr>
        <p:spPr/>
        <p:txBody>
          <a:bodyPr/>
          <a:lstStyle/>
          <a:p>
            <a:fld id="{1EABE038-A425-4CC0-917A-1DC3ED725B2E}" type="slidenum">
              <a:rPr lang="nl-BE" smtClean="0"/>
              <a:pPr/>
              <a:t>140</a:t>
            </a:fld>
            <a:endParaRPr lang="nl-BE"/>
          </a:p>
        </p:txBody>
      </p:sp>
      <p:pic>
        <p:nvPicPr>
          <p:cNvPr id="3" name="Picture 2">
            <a:extLst>
              <a:ext uri="{FF2B5EF4-FFF2-40B4-BE49-F238E27FC236}">
                <a16:creationId xmlns:a16="http://schemas.microsoft.com/office/drawing/2014/main" id="{229CE2A8-EC95-8D43-F1B4-F7AF377D70AB}"/>
              </a:ext>
            </a:extLst>
          </p:cNvPr>
          <p:cNvPicPr>
            <a:picLocks noChangeAspect="1"/>
          </p:cNvPicPr>
          <p:nvPr/>
        </p:nvPicPr>
        <p:blipFill>
          <a:blip r:embed="rId10"/>
          <a:stretch>
            <a:fillRect/>
          </a:stretch>
        </p:blipFill>
        <p:spPr>
          <a:xfrm>
            <a:off x="2295656" y="2095242"/>
            <a:ext cx="7248674" cy="555077"/>
          </a:xfrm>
          <a:prstGeom prst="rect">
            <a:avLst/>
          </a:prstGeom>
        </p:spPr>
      </p:pic>
      <p:sp>
        <p:nvSpPr>
          <p:cNvPr id="27" name="Rectangle 26">
            <a:extLst>
              <a:ext uri="{FF2B5EF4-FFF2-40B4-BE49-F238E27FC236}">
                <a16:creationId xmlns:a16="http://schemas.microsoft.com/office/drawing/2014/main" id="{0F984A1A-222E-5C9E-5B0C-D3315363E768}"/>
              </a:ext>
            </a:extLst>
          </p:cNvPr>
          <p:cNvSpPr/>
          <p:nvPr/>
        </p:nvSpPr>
        <p:spPr>
          <a:xfrm>
            <a:off x="4106058" y="2125884"/>
            <a:ext cx="1442486" cy="370522"/>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pic>
        <p:nvPicPr>
          <p:cNvPr id="4" name="Graphic 3" descr="Cursor with solid fill">
            <a:extLst>
              <a:ext uri="{FF2B5EF4-FFF2-40B4-BE49-F238E27FC236}">
                <a16:creationId xmlns:a16="http://schemas.microsoft.com/office/drawing/2014/main" id="{56B27D26-68B6-1F2C-9324-2FD11917DA0D}"/>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4512457" y="2368662"/>
            <a:ext cx="365125" cy="365125"/>
          </a:xfrm>
          <a:prstGeom prst="rect">
            <a:avLst/>
          </a:prstGeom>
        </p:spPr>
      </p:pic>
      <p:pic>
        <p:nvPicPr>
          <p:cNvPr id="5" name="Graphic 4" descr="Cursor with solid fill">
            <a:extLst>
              <a:ext uri="{FF2B5EF4-FFF2-40B4-BE49-F238E27FC236}">
                <a16:creationId xmlns:a16="http://schemas.microsoft.com/office/drawing/2014/main" id="{97D25E8D-9760-14BF-D8E3-FAF4AB31B944}"/>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2177735" y="4925870"/>
            <a:ext cx="365125" cy="365125"/>
          </a:xfrm>
          <a:prstGeom prst="rect">
            <a:avLst/>
          </a:prstGeom>
        </p:spPr>
      </p:pic>
      <p:pic>
        <p:nvPicPr>
          <p:cNvPr id="8" name="Graphic 7" descr="Badge 1 outline">
            <a:extLst>
              <a:ext uri="{FF2B5EF4-FFF2-40B4-BE49-F238E27FC236}">
                <a16:creationId xmlns:a16="http://schemas.microsoft.com/office/drawing/2014/main" id="{EF29F5C5-83BE-C04B-2693-FA4B85D008E6}"/>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3583234" y="2713556"/>
            <a:ext cx="522824" cy="522824"/>
          </a:xfrm>
          <a:prstGeom prst="rect">
            <a:avLst/>
          </a:prstGeom>
        </p:spPr>
      </p:pic>
      <p:pic>
        <p:nvPicPr>
          <p:cNvPr id="10" name="Graphic 9" descr="Badge outline">
            <a:extLst>
              <a:ext uri="{FF2B5EF4-FFF2-40B4-BE49-F238E27FC236}">
                <a16:creationId xmlns:a16="http://schemas.microsoft.com/office/drawing/2014/main" id="{F62585DF-C3B7-4934-A9E7-C6BC2E06E4BC}"/>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7428420" y="4714875"/>
            <a:ext cx="522824" cy="522824"/>
          </a:xfrm>
          <a:prstGeom prst="rect">
            <a:avLst/>
          </a:prstGeom>
        </p:spPr>
      </p:pic>
      <p:pic>
        <p:nvPicPr>
          <p:cNvPr id="13" name="Graphic 12">
            <a:extLst>
              <a:ext uri="{FF2B5EF4-FFF2-40B4-BE49-F238E27FC236}">
                <a16:creationId xmlns:a16="http://schemas.microsoft.com/office/drawing/2014/main" id="{1256D8B7-71D7-4BC5-99A7-55C1CEB20258}"/>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2016387" y="1192789"/>
            <a:ext cx="1157246" cy="2503584"/>
          </a:xfrm>
          <a:prstGeom prst="rect">
            <a:avLst/>
          </a:prstGeom>
        </p:spPr>
      </p:pic>
      <p:pic>
        <p:nvPicPr>
          <p:cNvPr id="20" name="Graphic 19">
            <a:extLst>
              <a:ext uri="{FF2B5EF4-FFF2-40B4-BE49-F238E27FC236}">
                <a16:creationId xmlns:a16="http://schemas.microsoft.com/office/drawing/2014/main" id="{B809959A-8451-71C2-CC3B-0400ABBDE7F4}"/>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9367839" y="810777"/>
            <a:ext cx="692042" cy="1497163"/>
          </a:xfrm>
          <a:prstGeom prst="rect">
            <a:avLst/>
          </a:prstGeom>
        </p:spPr>
      </p:pic>
    </p:spTree>
    <p:extLst>
      <p:ext uri="{BB962C8B-B14F-4D97-AF65-F5344CB8AC3E}">
        <p14:creationId xmlns:p14="http://schemas.microsoft.com/office/powerpoint/2010/main" val="19581093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Titel 36">
            <a:extLst>
              <a:ext uri="{FF2B5EF4-FFF2-40B4-BE49-F238E27FC236}">
                <a16:creationId xmlns:a16="http://schemas.microsoft.com/office/drawing/2014/main" id="{EF68420B-C311-4C80-B815-DF3B8BEE4888}"/>
              </a:ext>
            </a:extLst>
          </p:cNvPr>
          <p:cNvSpPr>
            <a:spLocks noGrp="1"/>
          </p:cNvSpPr>
          <p:nvPr>
            <p:ph type="title" idx="4294967295"/>
          </p:nvPr>
        </p:nvSpPr>
        <p:spPr>
          <a:xfrm>
            <a:off x="628650" y="354310"/>
            <a:ext cx="10515600" cy="703263"/>
          </a:xfrm>
        </p:spPr>
        <p:txBody>
          <a:bodyPr/>
          <a:lstStyle/>
          <a:p>
            <a:r>
              <a:rPr lang="nl-NL" b="0" dirty="0"/>
              <a:t>Case 6b – senior Carl V. </a:t>
            </a:r>
            <a:endParaRPr lang="nl-BE" b="0" dirty="0"/>
          </a:p>
        </p:txBody>
      </p:sp>
      <p:sp>
        <p:nvSpPr>
          <p:cNvPr id="2" name="Rechthoek 3">
            <a:extLst>
              <a:ext uri="{FF2B5EF4-FFF2-40B4-BE49-F238E27FC236}">
                <a16:creationId xmlns:a16="http://schemas.microsoft.com/office/drawing/2014/main" id="{1ED0D543-3349-CA70-BBC3-261DC8CCBE2A}"/>
              </a:ext>
            </a:extLst>
          </p:cNvPr>
          <p:cNvSpPr/>
          <p:nvPr/>
        </p:nvSpPr>
        <p:spPr>
          <a:xfrm>
            <a:off x="838200" y="1304925"/>
            <a:ext cx="3143249" cy="480527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72800" tIns="561600" rIns="216000" bIns="172800" rtlCol="0" anchor="t"/>
          <a:lstStyle/>
          <a:p>
            <a:pPr marL="0" marR="0" lvl="0" indent="0" algn="ctr" defTabSz="1463040" rtl="0" eaLnBrk="1" fontAlgn="auto" latinLnBrk="0" hangingPunct="1">
              <a:lnSpc>
                <a:spcPct val="100000"/>
              </a:lnSpc>
              <a:spcBef>
                <a:spcPts val="0"/>
              </a:spcBef>
              <a:spcAft>
                <a:spcPts val="0"/>
              </a:spcAft>
              <a:buClrTx/>
              <a:buSzTx/>
              <a:buFontTx/>
              <a:buNone/>
              <a:tabLst/>
              <a:defRPr/>
            </a:pPr>
            <a:endParaRPr kumimoji="0" lang="nl-NL" sz="1920" b="0" i="0" u="none" strike="noStrike" kern="1200" cap="none" spc="0" normalizeH="0" baseline="0" noProof="0">
              <a:ln>
                <a:noFill/>
              </a:ln>
              <a:solidFill>
                <a:srgbClr val="3C3D3C"/>
              </a:solidFill>
              <a:effectLst/>
              <a:uLnTx/>
              <a:uFill>
                <a:solidFill>
                  <a:srgbClr val="FFE819"/>
                </a:solidFill>
              </a:uFill>
              <a:latin typeface="Flanders Art Sans"/>
              <a:ea typeface="+mn-ea"/>
              <a:cs typeface="+mn-cs"/>
            </a:endParaRPr>
          </a:p>
        </p:txBody>
      </p:sp>
      <p:sp>
        <p:nvSpPr>
          <p:cNvPr id="4" name="Text Placeholder 16">
            <a:extLst>
              <a:ext uri="{FF2B5EF4-FFF2-40B4-BE49-F238E27FC236}">
                <a16:creationId xmlns:a16="http://schemas.microsoft.com/office/drawing/2014/main" id="{953834B2-549A-22C1-B54B-B9FBD26B9FC5}"/>
              </a:ext>
            </a:extLst>
          </p:cNvPr>
          <p:cNvSpPr txBox="1">
            <a:spLocks/>
          </p:cNvSpPr>
          <p:nvPr/>
        </p:nvSpPr>
        <p:spPr>
          <a:xfrm>
            <a:off x="1137797" y="1906534"/>
            <a:ext cx="2591180" cy="933881"/>
          </a:xfrm>
          <a:prstGeom prst="rect">
            <a:avLst/>
          </a:prstGeom>
        </p:spPr>
        <p:txBody>
          <a:bodyPr anchor="b">
            <a:noAutofit/>
          </a:bodyPr>
          <a:lstStyle>
            <a:lvl1pPr marL="0" indent="0" algn="ctr" defTabSz="1097280" rtl="0" eaLnBrk="1" latinLnBrk="0" hangingPunct="1">
              <a:lnSpc>
                <a:spcPct val="90000"/>
              </a:lnSpc>
              <a:spcBef>
                <a:spcPts val="1200"/>
              </a:spcBef>
              <a:spcAft>
                <a:spcPts val="0"/>
              </a:spcAft>
              <a:buFont typeface="Arial" panose="020B0604020202020204" pitchFamily="34" charset="0"/>
              <a:buNone/>
              <a:defRPr lang="en-US" sz="2880" b="1" u="none" kern="1200" baseline="0" dirty="0" smtClean="0">
                <a:solidFill>
                  <a:schemeClr val="tx2"/>
                </a:solidFill>
                <a:uFill>
                  <a:solidFill>
                    <a:srgbClr val="FFE819"/>
                  </a:solidFill>
                </a:uFill>
                <a:latin typeface="+mj-lt"/>
                <a:ea typeface="+mn-ea"/>
                <a:cs typeface="+mn-cs"/>
              </a:defRPr>
            </a:lvl1pPr>
            <a:lvl2pPr marL="432000" indent="-274320" algn="l" defTabSz="1097280" rtl="0" eaLnBrk="1" latinLnBrk="0" hangingPunct="1">
              <a:lnSpc>
                <a:spcPct val="90000"/>
              </a:lnSpc>
              <a:spcBef>
                <a:spcPts val="600"/>
              </a:spcBef>
              <a:buClr>
                <a:schemeClr val="tx1"/>
              </a:buClr>
              <a:buSzPct val="100000"/>
              <a:buFont typeface="Wingdings" panose="05000000000000000000" pitchFamily="2" charset="2"/>
              <a:buChar char="§"/>
              <a:defRPr sz="2400" u="none" kern="1200" baseline="0">
                <a:solidFill>
                  <a:schemeClr val="tx1"/>
                </a:solidFill>
                <a:uFill>
                  <a:solidFill>
                    <a:schemeClr val="accent1"/>
                  </a:solidFill>
                </a:uFill>
                <a:latin typeface="+mn-lt"/>
                <a:ea typeface="+mn-ea"/>
                <a:cs typeface="+mn-cs"/>
              </a:defRPr>
            </a:lvl2pPr>
            <a:lvl3pPr marL="777600" indent="-274320" algn="l" defTabSz="1097280" rtl="0" eaLnBrk="1" latinLnBrk="0" hangingPunct="1">
              <a:lnSpc>
                <a:spcPct val="90000"/>
              </a:lnSpc>
              <a:spcBef>
                <a:spcPts val="600"/>
              </a:spcBef>
              <a:buClr>
                <a:schemeClr val="tx2"/>
              </a:buClr>
              <a:buSzPct val="100000"/>
              <a:buFont typeface="Wingdings" panose="05000000000000000000" pitchFamily="2" charset="2"/>
              <a:buChar char="§"/>
              <a:defRPr sz="2160" b="0" u="none" kern="1200" baseline="0">
                <a:solidFill>
                  <a:schemeClr val="tx1"/>
                </a:solidFill>
                <a:uFill>
                  <a:solidFill>
                    <a:schemeClr val="accent3"/>
                  </a:solidFill>
                </a:uFill>
                <a:latin typeface="+mn-lt"/>
                <a:ea typeface="+mn-ea"/>
                <a:cs typeface="+mn-cs"/>
              </a:defRPr>
            </a:lvl3pPr>
            <a:lvl4pPr marL="1123200" indent="-274320" algn="l" defTabSz="1097280" rtl="0" eaLnBrk="1" latinLnBrk="0" hangingPunct="1">
              <a:lnSpc>
                <a:spcPct val="90000"/>
              </a:lnSpc>
              <a:spcBef>
                <a:spcPts val="600"/>
              </a:spcBef>
              <a:buClr>
                <a:schemeClr val="tx2"/>
              </a:buClr>
              <a:buSzPct val="100000"/>
              <a:buFont typeface="Wingdings" panose="05000000000000000000" pitchFamily="2" charset="2"/>
              <a:buChar char="§"/>
              <a:defRPr sz="1920" u="none" kern="1200" baseline="0">
                <a:solidFill>
                  <a:schemeClr val="tx1"/>
                </a:solidFill>
                <a:uFill>
                  <a:solidFill>
                    <a:schemeClr val="accent3"/>
                  </a:solidFill>
                </a:uFill>
                <a:latin typeface="+mn-lt"/>
                <a:ea typeface="+mn-ea"/>
                <a:cs typeface="+mn-cs"/>
              </a:defRPr>
            </a:lvl4pPr>
            <a:lvl5pPr marL="1468800" indent="-274320" algn="l" defTabSz="1097280" rtl="0" eaLnBrk="1" latinLnBrk="0" hangingPunct="1">
              <a:lnSpc>
                <a:spcPct val="90000"/>
              </a:lnSpc>
              <a:spcBef>
                <a:spcPts val="600"/>
              </a:spcBef>
              <a:buClr>
                <a:schemeClr val="accent2"/>
              </a:buClr>
              <a:buSzPct val="100000"/>
              <a:buFont typeface="Wingdings" panose="05000000000000000000" pitchFamily="2" charset="2"/>
              <a:buChar char="§"/>
              <a:defRPr sz="1680" b="0" u="none" kern="1200" baseline="0">
                <a:solidFill>
                  <a:schemeClr val="tx1"/>
                </a:solidFill>
                <a:uFill>
                  <a:solidFill>
                    <a:schemeClr val="accent3"/>
                  </a:solidFill>
                </a:uFill>
                <a:latin typeface="+mn-lt"/>
                <a:ea typeface="+mn-ea"/>
                <a:cs typeface="+mn-cs"/>
              </a:defRPr>
            </a:lvl5pPr>
            <a:lvl6pPr marL="301752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6pPr>
            <a:lvl7pPr marL="356616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7pPr>
            <a:lvl8pPr marL="411480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8pPr>
            <a:lvl9pPr marL="466344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9pPr>
          </a:lstStyle>
          <a:p>
            <a:r>
              <a:rPr lang="en-US" sz="2400" dirty="0"/>
              <a:t>Carl V.</a:t>
            </a:r>
            <a:endParaRPr lang="nl-BE" sz="2400" dirty="0"/>
          </a:p>
        </p:txBody>
      </p:sp>
      <p:sp>
        <p:nvSpPr>
          <p:cNvPr id="5" name="Rectangle 4">
            <a:extLst>
              <a:ext uri="{FF2B5EF4-FFF2-40B4-BE49-F238E27FC236}">
                <a16:creationId xmlns:a16="http://schemas.microsoft.com/office/drawing/2014/main" id="{D7AFD19B-6F28-1AF1-978F-F21C70430CC0}"/>
              </a:ext>
            </a:extLst>
          </p:cNvPr>
          <p:cNvSpPr/>
          <p:nvPr/>
        </p:nvSpPr>
        <p:spPr>
          <a:xfrm>
            <a:off x="2256247" y="2833728"/>
            <a:ext cx="307154" cy="5491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463040" rtl="0" eaLnBrk="1" fontAlgn="auto" latinLnBrk="0" hangingPunct="1">
              <a:lnSpc>
                <a:spcPct val="100000"/>
              </a:lnSpc>
              <a:spcBef>
                <a:spcPts val="0"/>
              </a:spcBef>
              <a:spcAft>
                <a:spcPts val="0"/>
              </a:spcAft>
              <a:buClrTx/>
              <a:buSzTx/>
              <a:buFontTx/>
              <a:buNone/>
              <a:tabLst/>
              <a:defRPr/>
            </a:pPr>
            <a:endParaRPr kumimoji="0" lang="nl-BE" sz="3456" b="0" i="0" u="none" strike="noStrike" kern="1200" cap="none" spc="0" normalizeH="0" baseline="0" noProof="0">
              <a:ln>
                <a:noFill/>
              </a:ln>
              <a:solidFill>
                <a:prstClr val="white"/>
              </a:solidFill>
              <a:effectLst/>
              <a:uLnTx/>
              <a:uFillTx/>
              <a:latin typeface="Flanders Art Sans"/>
              <a:ea typeface="+mn-ea"/>
              <a:cs typeface="+mn-cs"/>
            </a:endParaRPr>
          </a:p>
        </p:txBody>
      </p:sp>
      <p:sp>
        <p:nvSpPr>
          <p:cNvPr id="6" name="Text Placeholder 20">
            <a:extLst>
              <a:ext uri="{FF2B5EF4-FFF2-40B4-BE49-F238E27FC236}">
                <a16:creationId xmlns:a16="http://schemas.microsoft.com/office/drawing/2014/main" id="{833525CE-5916-49C4-3431-6644DAAFEE17}"/>
              </a:ext>
            </a:extLst>
          </p:cNvPr>
          <p:cNvSpPr txBox="1">
            <a:spLocks/>
          </p:cNvSpPr>
          <p:nvPr/>
        </p:nvSpPr>
        <p:spPr>
          <a:xfrm>
            <a:off x="1137797" y="3287165"/>
            <a:ext cx="2592091" cy="3188160"/>
          </a:xfrm>
          <a:prstGeom prst="rect">
            <a:avLst/>
          </a:prstGeom>
        </p:spPr>
        <p:txBody>
          <a:bodyPr/>
          <a:lstStyle>
            <a:lvl1pPr marL="276480" indent="-276480" algn="l" defTabSz="1097280" rtl="0" eaLnBrk="1" latinLnBrk="0" hangingPunct="1">
              <a:lnSpc>
                <a:spcPct val="90000"/>
              </a:lnSpc>
              <a:spcBef>
                <a:spcPts val="1200"/>
              </a:spcBef>
              <a:spcAft>
                <a:spcPts val="0"/>
              </a:spcAft>
              <a:buFont typeface="Wingdings" panose="05000000000000000000" pitchFamily="2" charset="2"/>
              <a:buChar char="§"/>
              <a:defRPr sz="2400" u="none" kern="1200" baseline="0">
                <a:solidFill>
                  <a:schemeClr val="tx1"/>
                </a:solidFill>
                <a:uFill>
                  <a:solidFill>
                    <a:schemeClr val="accent1"/>
                  </a:solidFill>
                </a:uFill>
                <a:latin typeface="+mn-lt"/>
                <a:ea typeface="+mn-ea"/>
                <a:cs typeface="+mn-cs"/>
              </a:defRPr>
            </a:lvl1pPr>
            <a:lvl2pPr marL="552960" indent="-274320" algn="l" defTabSz="1097280" rtl="0" eaLnBrk="1" latinLnBrk="0" hangingPunct="1">
              <a:lnSpc>
                <a:spcPct val="90000"/>
              </a:lnSpc>
              <a:spcBef>
                <a:spcPts val="600"/>
              </a:spcBef>
              <a:buClr>
                <a:schemeClr val="tx1"/>
              </a:buClr>
              <a:buSzPct val="100000"/>
              <a:buFont typeface="Wingdings" panose="05000000000000000000" pitchFamily="2" charset="2"/>
              <a:buChar char="§"/>
              <a:defRPr sz="2400" u="none" kern="1200" baseline="0">
                <a:solidFill>
                  <a:schemeClr val="tx1"/>
                </a:solidFill>
                <a:uFill>
                  <a:solidFill>
                    <a:schemeClr val="accent1"/>
                  </a:solidFill>
                </a:uFill>
                <a:latin typeface="+mn-lt"/>
                <a:ea typeface="+mn-ea"/>
                <a:cs typeface="+mn-cs"/>
              </a:defRPr>
            </a:lvl2pPr>
            <a:lvl3pPr marL="829440" indent="-274320" algn="l" defTabSz="1097280" rtl="0" eaLnBrk="1" latinLnBrk="0" hangingPunct="1">
              <a:lnSpc>
                <a:spcPct val="90000"/>
              </a:lnSpc>
              <a:spcBef>
                <a:spcPts val="600"/>
              </a:spcBef>
              <a:buClr>
                <a:schemeClr val="tx2"/>
              </a:buClr>
              <a:buSzPct val="100000"/>
              <a:buFont typeface="Wingdings" panose="05000000000000000000" pitchFamily="2" charset="2"/>
              <a:buChar char="§"/>
              <a:defRPr sz="2160" b="0" u="none" kern="1200" baseline="0">
                <a:solidFill>
                  <a:schemeClr val="tx1"/>
                </a:solidFill>
                <a:uFill>
                  <a:solidFill>
                    <a:schemeClr val="accent3"/>
                  </a:solidFill>
                </a:uFill>
                <a:latin typeface="+mn-lt"/>
                <a:ea typeface="+mn-ea"/>
                <a:cs typeface="+mn-cs"/>
              </a:defRPr>
            </a:lvl3pPr>
            <a:lvl4pPr marL="1105920" indent="-274320" algn="l" defTabSz="1097280" rtl="0" eaLnBrk="1" latinLnBrk="0" hangingPunct="1">
              <a:lnSpc>
                <a:spcPct val="90000"/>
              </a:lnSpc>
              <a:spcBef>
                <a:spcPts val="600"/>
              </a:spcBef>
              <a:buClr>
                <a:schemeClr val="tx2"/>
              </a:buClr>
              <a:buSzPct val="100000"/>
              <a:buFont typeface="Wingdings" panose="05000000000000000000" pitchFamily="2" charset="2"/>
              <a:buChar char="§"/>
              <a:defRPr sz="1920" u="none" kern="1200" baseline="0">
                <a:solidFill>
                  <a:schemeClr val="tx1"/>
                </a:solidFill>
                <a:uFill>
                  <a:solidFill>
                    <a:schemeClr val="accent3"/>
                  </a:solidFill>
                </a:uFill>
                <a:latin typeface="+mn-lt"/>
                <a:ea typeface="+mn-ea"/>
                <a:cs typeface="+mn-cs"/>
              </a:defRPr>
            </a:lvl4pPr>
            <a:lvl5pPr marL="1382400" indent="-274320" algn="l" defTabSz="1097280" rtl="0" eaLnBrk="1" latinLnBrk="0" hangingPunct="1">
              <a:lnSpc>
                <a:spcPct val="90000"/>
              </a:lnSpc>
              <a:spcBef>
                <a:spcPts val="600"/>
              </a:spcBef>
              <a:buClr>
                <a:schemeClr val="accent2"/>
              </a:buClr>
              <a:buSzPct val="100000"/>
              <a:buFont typeface="Wingdings" panose="05000000000000000000" pitchFamily="2" charset="2"/>
              <a:buChar char="§"/>
              <a:defRPr sz="1680" b="0" u="none" kern="1200" baseline="0">
                <a:solidFill>
                  <a:schemeClr val="tx1"/>
                </a:solidFill>
                <a:uFill>
                  <a:solidFill>
                    <a:schemeClr val="accent3"/>
                  </a:solidFill>
                </a:uFill>
                <a:latin typeface="+mn-lt"/>
                <a:ea typeface="+mn-ea"/>
                <a:cs typeface="+mn-cs"/>
              </a:defRPr>
            </a:lvl5pPr>
            <a:lvl6pPr marL="301752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6pPr>
            <a:lvl7pPr marL="356616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7pPr>
            <a:lvl8pPr marL="411480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8pPr>
            <a:lvl9pPr marL="466344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9pPr>
          </a:lstStyle>
          <a:p>
            <a:r>
              <a:rPr lang="nl-BE" sz="2000"/>
              <a:t>67 jaar</a:t>
            </a:r>
          </a:p>
          <a:p>
            <a:r>
              <a:rPr lang="nl-BE" sz="2000"/>
              <a:t>Heeft een elektrische wagen</a:t>
            </a:r>
          </a:p>
        </p:txBody>
      </p:sp>
      <p:sp>
        <p:nvSpPr>
          <p:cNvPr id="7" name="Titel 36">
            <a:extLst>
              <a:ext uri="{FF2B5EF4-FFF2-40B4-BE49-F238E27FC236}">
                <a16:creationId xmlns:a16="http://schemas.microsoft.com/office/drawing/2014/main" id="{1E130BC7-C75A-5514-2E75-A8E7832EC5F7}"/>
              </a:ext>
            </a:extLst>
          </p:cNvPr>
          <p:cNvSpPr txBox="1">
            <a:spLocks/>
          </p:cNvSpPr>
          <p:nvPr/>
        </p:nvSpPr>
        <p:spPr>
          <a:xfrm>
            <a:off x="4314039" y="1569968"/>
            <a:ext cx="7093453" cy="1291219"/>
          </a:xfrm>
          <a:prstGeom prst="wedgeRectCallout">
            <a:avLst>
              <a:gd name="adj1" fmla="val -55070"/>
              <a:gd name="adj2" fmla="val -8736"/>
            </a:avLst>
          </a:prstGeom>
          <a:ln w="12700" cap="flat" cmpd="sng" algn="ctr">
            <a:noFill/>
            <a:prstDash val="solid"/>
            <a:miter lim="800000"/>
          </a:ln>
        </p:spPr>
        <p:style>
          <a:lnRef idx="2">
            <a:schemeClr val="accent1">
              <a:shade val="50000"/>
            </a:schemeClr>
          </a:lnRef>
          <a:fillRef idx="1">
            <a:schemeClr val="accent1"/>
          </a:fillRef>
          <a:effectRef idx="0">
            <a:schemeClr val="accent1"/>
          </a:effectRef>
          <a:fontRef idx="minor">
            <a:schemeClr val="lt1"/>
          </a:fontRef>
        </p:style>
        <p:txBody>
          <a:bodyPr vert="horz" lIns="0" tIns="45720" rIns="0" bIns="45720" rtlCol="0" anchor="ctr">
            <a:normAutofit/>
          </a:bodyPr>
          <a:lstStyle>
            <a:lvl1pPr algn="l" defTabSz="914400" rtl="0" eaLnBrk="1" latinLnBrk="0" hangingPunct="1">
              <a:lnSpc>
                <a:spcPct val="90000"/>
              </a:lnSpc>
              <a:spcBef>
                <a:spcPct val="0"/>
              </a:spcBef>
              <a:buNone/>
              <a:defRPr sz="3600" b="1" u="none" kern="1200" baseline="0">
                <a:solidFill>
                  <a:schemeClr val="lt1"/>
                </a:solidFill>
                <a:uFill>
                  <a:solidFill>
                    <a:schemeClr val="accent1"/>
                  </a:solidFill>
                </a:u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216000"/>
            <a:r>
              <a:rPr lang="en-US" sz="2600" dirty="0">
                <a:solidFill>
                  <a:schemeClr val="tx1"/>
                </a:solidFill>
              </a:rPr>
              <a:t>Carl </a:t>
            </a:r>
            <a:r>
              <a:rPr lang="en-US" sz="2600" dirty="0" err="1">
                <a:solidFill>
                  <a:schemeClr val="tx1"/>
                </a:solidFill>
              </a:rPr>
              <a:t>wil</a:t>
            </a:r>
            <a:r>
              <a:rPr lang="en-US" sz="2600" dirty="0">
                <a:solidFill>
                  <a:schemeClr val="tx1"/>
                </a:solidFill>
              </a:rPr>
              <a:t> </a:t>
            </a:r>
            <a:r>
              <a:rPr lang="en-US" sz="2600" dirty="0" err="1">
                <a:solidFill>
                  <a:schemeClr val="tx1"/>
                </a:solidFill>
              </a:rPr>
              <a:t>een</a:t>
            </a:r>
            <a:r>
              <a:rPr lang="en-US" sz="2600" dirty="0">
                <a:solidFill>
                  <a:schemeClr val="tx1"/>
                </a:solidFill>
              </a:rPr>
              <a:t> </a:t>
            </a:r>
            <a:r>
              <a:rPr lang="en-US" sz="2600" dirty="0" err="1">
                <a:solidFill>
                  <a:schemeClr val="tx1"/>
                </a:solidFill>
              </a:rPr>
              <a:t>publieke</a:t>
            </a:r>
            <a:r>
              <a:rPr lang="en-US" sz="2600" dirty="0">
                <a:solidFill>
                  <a:schemeClr val="tx1"/>
                </a:solidFill>
              </a:rPr>
              <a:t> </a:t>
            </a:r>
            <a:r>
              <a:rPr lang="en-US" sz="2600" dirty="0" err="1">
                <a:solidFill>
                  <a:schemeClr val="tx1"/>
                </a:solidFill>
              </a:rPr>
              <a:t>laadpaal</a:t>
            </a:r>
            <a:r>
              <a:rPr lang="en-US" sz="2600" dirty="0">
                <a:solidFill>
                  <a:schemeClr val="tx1"/>
                </a:solidFill>
              </a:rPr>
              <a:t> </a:t>
            </a:r>
            <a:r>
              <a:rPr lang="en-US" sz="2600" dirty="0" err="1">
                <a:solidFill>
                  <a:schemeClr val="tx1"/>
                </a:solidFill>
              </a:rPr>
              <a:t>aanvragen</a:t>
            </a:r>
            <a:r>
              <a:rPr lang="en-US" sz="2600" dirty="0">
                <a:solidFill>
                  <a:schemeClr val="tx1"/>
                </a:solidFill>
              </a:rPr>
              <a:t>.</a:t>
            </a:r>
            <a:endParaRPr lang="en-BE" sz="2600" dirty="0">
              <a:solidFill>
                <a:schemeClr val="tx1"/>
              </a:solidFill>
            </a:endParaRPr>
          </a:p>
        </p:txBody>
      </p:sp>
      <p:sp>
        <p:nvSpPr>
          <p:cNvPr id="8" name="Tekstvak 38">
            <a:extLst>
              <a:ext uri="{FF2B5EF4-FFF2-40B4-BE49-F238E27FC236}">
                <a16:creationId xmlns:a16="http://schemas.microsoft.com/office/drawing/2014/main" id="{EEC15085-41DF-8655-3EF4-DBAD89CF619E}"/>
              </a:ext>
            </a:extLst>
          </p:cNvPr>
          <p:cNvSpPr txBox="1"/>
          <p:nvPr/>
        </p:nvSpPr>
        <p:spPr>
          <a:xfrm>
            <a:off x="4314039" y="4254463"/>
            <a:ext cx="7508940" cy="892552"/>
          </a:xfrm>
          <a:prstGeom prst="rect">
            <a:avLst/>
          </a:prstGeom>
          <a:noFill/>
        </p:spPr>
        <p:txBody>
          <a:bodyPr wrap="square" lIns="91440" tIns="45720" rIns="91440" bIns="45720" rtlCol="0" anchor="t">
            <a:spAutoFit/>
          </a:bodyPr>
          <a:lstStyle/>
          <a:p>
            <a:pPr>
              <a:defRPr/>
            </a:pPr>
            <a:r>
              <a:rPr lang="nl-NL" sz="2600" dirty="0">
                <a:solidFill>
                  <a:srgbClr val="3C3D3C"/>
                </a:solidFill>
              </a:rPr>
              <a:t>Carl kan via het tabblad </a:t>
            </a:r>
            <a:r>
              <a:rPr lang="nl-NL" sz="2600" b="1" dirty="0">
                <a:solidFill>
                  <a:srgbClr val="3C3D3C"/>
                </a:solidFill>
              </a:rPr>
              <a:t>Aanvragen en dossiers </a:t>
            </a:r>
            <a:r>
              <a:rPr lang="nl-NL" sz="2600" dirty="0">
                <a:solidFill>
                  <a:srgbClr val="3C3D3C"/>
                </a:solidFill>
              </a:rPr>
              <a:t>een publieke laadpaal aanvragen in Mijn Burgerprofiel.</a:t>
            </a:r>
            <a:endParaRPr kumimoji="0" lang="nl-BE" sz="2600" b="0" i="0" u="none" strike="noStrike" kern="1200" cap="none" spc="0" normalizeH="0" baseline="0" noProof="0" dirty="0">
              <a:ln>
                <a:noFill/>
              </a:ln>
              <a:solidFill>
                <a:srgbClr val="3C3D3C"/>
              </a:solidFill>
              <a:effectLst/>
              <a:uLnTx/>
              <a:uFillTx/>
              <a:latin typeface="Flanders Art Sans Light"/>
            </a:endParaRPr>
          </a:p>
        </p:txBody>
      </p:sp>
      <p:sp>
        <p:nvSpPr>
          <p:cNvPr id="9" name="Google Shape;2737;p72">
            <a:extLst>
              <a:ext uri="{FF2B5EF4-FFF2-40B4-BE49-F238E27FC236}">
                <a16:creationId xmlns:a16="http://schemas.microsoft.com/office/drawing/2014/main" id="{5DA1FCA1-1B59-3196-C1DB-F85466C17C8B}"/>
              </a:ext>
            </a:extLst>
          </p:cNvPr>
          <p:cNvSpPr/>
          <p:nvPr/>
        </p:nvSpPr>
        <p:spPr>
          <a:xfrm rot="5400000">
            <a:off x="7701328" y="2887014"/>
            <a:ext cx="343018" cy="467910"/>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2B979D"/>
          </a:solidFill>
          <a:ln w="19050" cap="flat" cmpd="sng">
            <a:solidFill>
              <a:srgbClr val="2B979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2737;p72">
            <a:extLst>
              <a:ext uri="{FF2B5EF4-FFF2-40B4-BE49-F238E27FC236}">
                <a16:creationId xmlns:a16="http://schemas.microsoft.com/office/drawing/2014/main" id="{B94EEECB-1535-DD6B-0D4D-A34736FDF5FD}"/>
              </a:ext>
            </a:extLst>
          </p:cNvPr>
          <p:cNvSpPr/>
          <p:nvPr/>
        </p:nvSpPr>
        <p:spPr>
          <a:xfrm rot="5400000">
            <a:off x="7701328" y="3298861"/>
            <a:ext cx="343018" cy="467910"/>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2B979D"/>
          </a:solidFill>
          <a:ln w="19050" cap="flat" cmpd="sng">
            <a:solidFill>
              <a:srgbClr val="2B979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737;p72">
            <a:extLst>
              <a:ext uri="{FF2B5EF4-FFF2-40B4-BE49-F238E27FC236}">
                <a16:creationId xmlns:a16="http://schemas.microsoft.com/office/drawing/2014/main" id="{2217E20B-0739-1805-3160-9FB48DF9C29A}"/>
              </a:ext>
            </a:extLst>
          </p:cNvPr>
          <p:cNvSpPr/>
          <p:nvPr/>
        </p:nvSpPr>
        <p:spPr>
          <a:xfrm rot="5400000">
            <a:off x="7701328" y="3725387"/>
            <a:ext cx="343018" cy="467910"/>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2B979D"/>
          </a:solidFill>
          <a:ln w="19050" cap="flat" cmpd="sng">
            <a:solidFill>
              <a:srgbClr val="2B979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Slide Number Placeholder 10">
            <a:extLst>
              <a:ext uri="{FF2B5EF4-FFF2-40B4-BE49-F238E27FC236}">
                <a16:creationId xmlns:a16="http://schemas.microsoft.com/office/drawing/2014/main" id="{4FF46EA5-DF8F-D840-5F67-9847617A2975}"/>
              </a:ext>
            </a:extLst>
          </p:cNvPr>
          <p:cNvSpPr>
            <a:spLocks noGrp="1"/>
          </p:cNvSpPr>
          <p:nvPr>
            <p:ph type="sldNum" sz="quarter" idx="11"/>
          </p:nvPr>
        </p:nvSpPr>
        <p:spPr/>
        <p:txBody>
          <a:bodyPr/>
          <a:lstStyle/>
          <a:p>
            <a:fld id="{1EABE038-A425-4CC0-917A-1DC3ED725B2E}" type="slidenum">
              <a:rPr lang="nl-BE" smtClean="0"/>
              <a:pPr/>
              <a:t>141</a:t>
            </a:fld>
            <a:endParaRPr lang="nl-BE"/>
          </a:p>
        </p:txBody>
      </p:sp>
      <p:pic>
        <p:nvPicPr>
          <p:cNvPr id="12" name="Graphic 11">
            <a:extLst>
              <a:ext uri="{FF2B5EF4-FFF2-40B4-BE49-F238E27FC236}">
                <a16:creationId xmlns:a16="http://schemas.microsoft.com/office/drawing/2014/main" id="{3076616E-A396-6A8F-62E7-F73F72BA6157}"/>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653780" y="1079630"/>
            <a:ext cx="1457325" cy="3152775"/>
          </a:xfrm>
          <a:prstGeom prst="rect">
            <a:avLst/>
          </a:prstGeom>
        </p:spPr>
      </p:pic>
    </p:spTree>
    <p:extLst>
      <p:ext uri="{BB962C8B-B14F-4D97-AF65-F5344CB8AC3E}">
        <p14:creationId xmlns:p14="http://schemas.microsoft.com/office/powerpoint/2010/main" val="36489246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Titel 36">
            <a:extLst>
              <a:ext uri="{FF2B5EF4-FFF2-40B4-BE49-F238E27FC236}">
                <a16:creationId xmlns:a16="http://schemas.microsoft.com/office/drawing/2014/main" id="{61853C42-E3A8-4FC5-A71D-39B63E9EDC09}"/>
              </a:ext>
            </a:extLst>
          </p:cNvPr>
          <p:cNvSpPr>
            <a:spLocks noGrp="1"/>
          </p:cNvSpPr>
          <p:nvPr>
            <p:ph type="title" idx="4294967295"/>
          </p:nvPr>
        </p:nvSpPr>
        <p:spPr>
          <a:xfrm>
            <a:off x="415413" y="316517"/>
            <a:ext cx="10515600" cy="703263"/>
          </a:xfrm>
        </p:spPr>
        <p:txBody>
          <a:bodyPr/>
          <a:lstStyle/>
          <a:p>
            <a:r>
              <a:rPr lang="nl-NL" b="0" dirty="0"/>
              <a:t>Case 6b – Senior Carl V.</a:t>
            </a:r>
            <a:endParaRPr lang="nl-BE" b="0" dirty="0"/>
          </a:p>
        </p:txBody>
      </p:sp>
      <p:pic>
        <p:nvPicPr>
          <p:cNvPr id="7" name="Afbeelding 6">
            <a:extLst>
              <a:ext uri="{FF2B5EF4-FFF2-40B4-BE49-F238E27FC236}">
                <a16:creationId xmlns:a16="http://schemas.microsoft.com/office/drawing/2014/main" id="{4C6E1DAF-80B1-40C6-A1C9-EC866D3CEC5F}"/>
              </a:ext>
            </a:extLst>
          </p:cNvPr>
          <p:cNvPicPr>
            <a:picLocks noChangeAspect="1"/>
          </p:cNvPicPr>
          <p:nvPr/>
        </p:nvPicPr>
        <p:blipFill rotWithShape="1">
          <a:blip r:embed="rId3"/>
          <a:srcRect b="71198"/>
          <a:stretch/>
        </p:blipFill>
        <p:spPr>
          <a:xfrm>
            <a:off x="412956" y="1006058"/>
            <a:ext cx="11591506" cy="1642913"/>
          </a:xfrm>
          <a:prstGeom prst="rect">
            <a:avLst/>
          </a:prstGeom>
        </p:spPr>
      </p:pic>
      <p:pic>
        <p:nvPicPr>
          <p:cNvPr id="15" name="Afbeelding 14">
            <a:extLst>
              <a:ext uri="{FF2B5EF4-FFF2-40B4-BE49-F238E27FC236}">
                <a16:creationId xmlns:a16="http://schemas.microsoft.com/office/drawing/2014/main" id="{1BF2D0C2-5518-4860-8882-82ACB9FDE148}"/>
              </a:ext>
            </a:extLst>
          </p:cNvPr>
          <p:cNvPicPr>
            <a:picLocks noChangeAspect="1"/>
          </p:cNvPicPr>
          <p:nvPr/>
        </p:nvPicPr>
        <p:blipFill>
          <a:blip r:embed="rId4"/>
          <a:stretch>
            <a:fillRect/>
          </a:stretch>
        </p:blipFill>
        <p:spPr>
          <a:xfrm>
            <a:off x="9743768" y="1023784"/>
            <a:ext cx="1366684" cy="240796"/>
          </a:xfrm>
          <a:prstGeom prst="rect">
            <a:avLst/>
          </a:prstGeom>
        </p:spPr>
      </p:pic>
      <p:pic>
        <p:nvPicPr>
          <p:cNvPr id="6" name="Afbeelding 5">
            <a:extLst>
              <a:ext uri="{FF2B5EF4-FFF2-40B4-BE49-F238E27FC236}">
                <a16:creationId xmlns:a16="http://schemas.microsoft.com/office/drawing/2014/main" id="{92AFA5F5-A268-418C-85E8-0A8B8511F68E}"/>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3030515" y="1572002"/>
            <a:ext cx="2008130" cy="482371"/>
          </a:xfrm>
          <a:prstGeom prst="rect">
            <a:avLst/>
          </a:prstGeom>
        </p:spPr>
      </p:pic>
      <p:pic>
        <p:nvPicPr>
          <p:cNvPr id="11" name="Afbeelding 10">
            <a:extLst>
              <a:ext uri="{FF2B5EF4-FFF2-40B4-BE49-F238E27FC236}">
                <a16:creationId xmlns:a16="http://schemas.microsoft.com/office/drawing/2014/main" id="{652902B8-99F2-4644-AFAC-1E2E7FD80A05}"/>
              </a:ext>
            </a:extLst>
          </p:cNvPr>
          <p:cNvPicPr>
            <a:picLocks noChangeAspect="1"/>
          </p:cNvPicPr>
          <p:nvPr/>
        </p:nvPicPr>
        <p:blipFill>
          <a:blip r:embed="rId6"/>
          <a:stretch>
            <a:fillRect/>
          </a:stretch>
        </p:blipFill>
        <p:spPr>
          <a:xfrm>
            <a:off x="3742090" y="1572001"/>
            <a:ext cx="1095375" cy="219075"/>
          </a:xfrm>
          <a:prstGeom prst="rect">
            <a:avLst/>
          </a:prstGeom>
        </p:spPr>
      </p:pic>
      <p:pic>
        <p:nvPicPr>
          <p:cNvPr id="14" name="Afbeelding 13">
            <a:extLst>
              <a:ext uri="{FF2B5EF4-FFF2-40B4-BE49-F238E27FC236}">
                <a16:creationId xmlns:a16="http://schemas.microsoft.com/office/drawing/2014/main" id="{1CD82353-7FF9-4E47-A567-A90BF0FB1F7D}"/>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2457309" y="1528699"/>
            <a:ext cx="523794" cy="616549"/>
          </a:xfrm>
          <a:prstGeom prst="rect">
            <a:avLst/>
          </a:prstGeom>
        </p:spPr>
      </p:pic>
      <p:pic>
        <p:nvPicPr>
          <p:cNvPr id="18" name="Afbeelding 17">
            <a:extLst>
              <a:ext uri="{FF2B5EF4-FFF2-40B4-BE49-F238E27FC236}">
                <a16:creationId xmlns:a16="http://schemas.microsoft.com/office/drawing/2014/main" id="{703C19F2-D8BE-4AD2-B370-5DD6664EEAA0}"/>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10007070" y="1045635"/>
            <a:ext cx="392465" cy="105833"/>
          </a:xfrm>
          <a:prstGeom prst="rect">
            <a:avLst/>
          </a:prstGeom>
        </p:spPr>
      </p:pic>
      <p:pic>
        <p:nvPicPr>
          <p:cNvPr id="19" name="Afbeelding 18">
            <a:extLst>
              <a:ext uri="{FF2B5EF4-FFF2-40B4-BE49-F238E27FC236}">
                <a16:creationId xmlns:a16="http://schemas.microsoft.com/office/drawing/2014/main" id="{E83FA79E-3A1B-4735-A3BD-400C33BC78EB}"/>
              </a:ext>
            </a:extLst>
          </p:cNvPr>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9741447" y="1004710"/>
            <a:ext cx="230173" cy="270933"/>
          </a:xfrm>
          <a:prstGeom prst="rect">
            <a:avLst/>
          </a:prstGeom>
        </p:spPr>
      </p:pic>
      <p:sp>
        <p:nvSpPr>
          <p:cNvPr id="9" name="Rectangle 8">
            <a:extLst>
              <a:ext uri="{FF2B5EF4-FFF2-40B4-BE49-F238E27FC236}">
                <a16:creationId xmlns:a16="http://schemas.microsoft.com/office/drawing/2014/main" id="{FE73A860-F09B-51E1-4B96-2EE9137CCA2C}"/>
              </a:ext>
            </a:extLst>
          </p:cNvPr>
          <p:cNvSpPr/>
          <p:nvPr/>
        </p:nvSpPr>
        <p:spPr>
          <a:xfrm>
            <a:off x="2359378" y="2424411"/>
            <a:ext cx="671137" cy="224560"/>
          </a:xfrm>
          <a:prstGeom prst="rect">
            <a:avLst/>
          </a:prstGeom>
          <a:solidFill>
            <a:srgbClr val="FFFFFF"/>
          </a:solidFill>
          <a:ln>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12" name="Rectangle 11">
            <a:extLst>
              <a:ext uri="{FF2B5EF4-FFF2-40B4-BE49-F238E27FC236}">
                <a16:creationId xmlns:a16="http://schemas.microsoft.com/office/drawing/2014/main" id="{A057DFDD-3B78-2A54-7173-E3C1435E7586}"/>
              </a:ext>
            </a:extLst>
          </p:cNvPr>
          <p:cNvSpPr/>
          <p:nvPr/>
        </p:nvSpPr>
        <p:spPr>
          <a:xfrm>
            <a:off x="2359378" y="1438275"/>
            <a:ext cx="671137" cy="752012"/>
          </a:xfrm>
          <a:prstGeom prst="rect">
            <a:avLst/>
          </a:prstGeom>
          <a:solidFill>
            <a:srgbClr val="FFE6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17" name="Rectangle 16">
            <a:extLst>
              <a:ext uri="{FF2B5EF4-FFF2-40B4-BE49-F238E27FC236}">
                <a16:creationId xmlns:a16="http://schemas.microsoft.com/office/drawing/2014/main" id="{545DE6E8-C270-C112-D746-EF286B2F597F}"/>
              </a:ext>
            </a:extLst>
          </p:cNvPr>
          <p:cNvSpPr/>
          <p:nvPr/>
        </p:nvSpPr>
        <p:spPr>
          <a:xfrm>
            <a:off x="2975680" y="1636587"/>
            <a:ext cx="1110545" cy="173212"/>
          </a:xfrm>
          <a:prstGeom prst="rect">
            <a:avLst/>
          </a:prstGeom>
          <a:solidFill>
            <a:srgbClr val="FFE6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nl-BE" dirty="0">
                <a:solidFill>
                  <a:schemeClr val="tx1"/>
                </a:solidFill>
                <a:latin typeface="+mj-lt"/>
              </a:rPr>
              <a:t>Carl V.</a:t>
            </a:r>
          </a:p>
        </p:txBody>
      </p:sp>
      <p:sp>
        <p:nvSpPr>
          <p:cNvPr id="22" name="Rectangle 21">
            <a:extLst>
              <a:ext uri="{FF2B5EF4-FFF2-40B4-BE49-F238E27FC236}">
                <a16:creationId xmlns:a16="http://schemas.microsoft.com/office/drawing/2014/main" id="{1607E9EE-9A4D-4336-EF27-59BC4A236B95}"/>
              </a:ext>
            </a:extLst>
          </p:cNvPr>
          <p:cNvSpPr/>
          <p:nvPr/>
        </p:nvSpPr>
        <p:spPr>
          <a:xfrm>
            <a:off x="9741447" y="1004710"/>
            <a:ext cx="230173" cy="270933"/>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24" name="Rectangle 23">
            <a:extLst>
              <a:ext uri="{FF2B5EF4-FFF2-40B4-BE49-F238E27FC236}">
                <a16:creationId xmlns:a16="http://schemas.microsoft.com/office/drawing/2014/main" id="{CB88215E-DE6B-6664-32A9-4926A1AB2B64}"/>
              </a:ext>
            </a:extLst>
          </p:cNvPr>
          <p:cNvSpPr/>
          <p:nvPr/>
        </p:nvSpPr>
        <p:spPr>
          <a:xfrm>
            <a:off x="9997294" y="1035225"/>
            <a:ext cx="692042" cy="1022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nl-BE" sz="800" dirty="0">
                <a:solidFill>
                  <a:schemeClr val="tx1"/>
                </a:solidFill>
                <a:latin typeface="+mj-lt"/>
              </a:rPr>
              <a:t>CARL V.</a:t>
            </a:r>
          </a:p>
        </p:txBody>
      </p:sp>
      <p:sp>
        <p:nvSpPr>
          <p:cNvPr id="29" name="Rectangle 28">
            <a:extLst>
              <a:ext uri="{FF2B5EF4-FFF2-40B4-BE49-F238E27FC236}">
                <a16:creationId xmlns:a16="http://schemas.microsoft.com/office/drawing/2014/main" id="{BC169F39-D664-1011-C8B8-F8410F625BDB}"/>
              </a:ext>
            </a:extLst>
          </p:cNvPr>
          <p:cNvSpPr/>
          <p:nvPr/>
        </p:nvSpPr>
        <p:spPr>
          <a:xfrm>
            <a:off x="6724650" y="2454141"/>
            <a:ext cx="895350" cy="98648"/>
          </a:xfrm>
          <a:prstGeom prst="rect">
            <a:avLst/>
          </a:prstGeom>
          <a:solidFill>
            <a:srgbClr val="FFE6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pic>
        <p:nvPicPr>
          <p:cNvPr id="3" name="Picture 2" descr="Graphical user interface, text, application&#10;&#10;Description automatically generated">
            <a:extLst>
              <a:ext uri="{FF2B5EF4-FFF2-40B4-BE49-F238E27FC236}">
                <a16:creationId xmlns:a16="http://schemas.microsoft.com/office/drawing/2014/main" id="{AEA56016-D20F-698E-2DC0-991823A5BBC8}"/>
              </a:ext>
            </a:extLst>
          </p:cNvPr>
          <p:cNvPicPr>
            <a:picLocks noChangeAspect="1"/>
          </p:cNvPicPr>
          <p:nvPr/>
        </p:nvPicPr>
        <p:blipFill rotWithShape="1">
          <a:blip r:embed="rId10">
            <a:extLst>
              <a:ext uri="{28A0092B-C50C-407E-A947-70E740481C1C}">
                <a14:useLocalDpi xmlns:a14="http://schemas.microsoft.com/office/drawing/2010/main" val="0"/>
              </a:ext>
            </a:extLst>
          </a:blip>
          <a:srcRect t="12396" b="2606"/>
          <a:stretch/>
        </p:blipFill>
        <p:spPr>
          <a:xfrm>
            <a:off x="748679" y="2656991"/>
            <a:ext cx="8870736" cy="4140080"/>
          </a:xfrm>
          <a:prstGeom prst="rect">
            <a:avLst/>
          </a:prstGeom>
        </p:spPr>
      </p:pic>
      <p:sp>
        <p:nvSpPr>
          <p:cNvPr id="28" name="Rectangle 27">
            <a:extLst>
              <a:ext uri="{FF2B5EF4-FFF2-40B4-BE49-F238E27FC236}">
                <a16:creationId xmlns:a16="http://schemas.microsoft.com/office/drawing/2014/main" id="{D8886049-8E77-039B-9138-B7CFB713403C}"/>
              </a:ext>
            </a:extLst>
          </p:cNvPr>
          <p:cNvSpPr/>
          <p:nvPr/>
        </p:nvSpPr>
        <p:spPr>
          <a:xfrm>
            <a:off x="1200150" y="4574063"/>
            <a:ext cx="1175456" cy="283687"/>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grpSp>
        <p:nvGrpSpPr>
          <p:cNvPr id="4" name="Group 3">
            <a:extLst>
              <a:ext uri="{FF2B5EF4-FFF2-40B4-BE49-F238E27FC236}">
                <a16:creationId xmlns:a16="http://schemas.microsoft.com/office/drawing/2014/main" id="{69953F77-BA2A-7B27-E17E-4AB6A85FE9B7}"/>
              </a:ext>
            </a:extLst>
          </p:cNvPr>
          <p:cNvGrpSpPr/>
          <p:nvPr/>
        </p:nvGrpSpPr>
        <p:grpSpPr>
          <a:xfrm>
            <a:off x="9116593" y="4857750"/>
            <a:ext cx="2453444" cy="406685"/>
            <a:chOff x="4550488" y="3430317"/>
            <a:chExt cx="2266277" cy="388650"/>
          </a:xfrm>
        </p:grpSpPr>
        <p:sp>
          <p:nvSpPr>
            <p:cNvPr id="5" name="Flowchart: Process 4">
              <a:extLst>
                <a:ext uri="{FF2B5EF4-FFF2-40B4-BE49-F238E27FC236}">
                  <a16:creationId xmlns:a16="http://schemas.microsoft.com/office/drawing/2014/main" id="{97747FE3-C76C-6A2D-35B1-7A9A294D5DD9}"/>
                </a:ext>
              </a:extLst>
            </p:cNvPr>
            <p:cNvSpPr/>
            <p:nvPr/>
          </p:nvSpPr>
          <p:spPr>
            <a:xfrm>
              <a:off x="4705468" y="3496624"/>
              <a:ext cx="2103564" cy="322343"/>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Calibri"/>
              </a:endParaRPr>
            </a:p>
          </p:txBody>
        </p:sp>
        <p:sp>
          <p:nvSpPr>
            <p:cNvPr id="13" name="Isosceles Triangle 12">
              <a:extLst>
                <a:ext uri="{FF2B5EF4-FFF2-40B4-BE49-F238E27FC236}">
                  <a16:creationId xmlns:a16="http://schemas.microsoft.com/office/drawing/2014/main" id="{CF0E39F2-3259-A846-AB9B-4AC097176BF3}"/>
                </a:ext>
              </a:extLst>
            </p:cNvPr>
            <p:cNvSpPr/>
            <p:nvPr/>
          </p:nvSpPr>
          <p:spPr>
            <a:xfrm rot="16200000">
              <a:off x="4518658" y="3601426"/>
              <a:ext cx="213302" cy="149641"/>
            </a:xfrm>
            <a:prstGeom prst="triangle">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Calibri"/>
              </a:endParaRPr>
            </a:p>
          </p:txBody>
        </p:sp>
        <p:sp>
          <p:nvSpPr>
            <p:cNvPr id="20" name="TextBox 19">
              <a:extLst>
                <a:ext uri="{FF2B5EF4-FFF2-40B4-BE49-F238E27FC236}">
                  <a16:creationId xmlns:a16="http://schemas.microsoft.com/office/drawing/2014/main" id="{AB1E14A8-4E42-D1CE-932B-2A5A3BE1E2A7}"/>
                </a:ext>
              </a:extLst>
            </p:cNvPr>
            <p:cNvSpPr txBox="1"/>
            <p:nvPr/>
          </p:nvSpPr>
          <p:spPr>
            <a:xfrm>
              <a:off x="4705466" y="3548179"/>
              <a:ext cx="2030053" cy="264715"/>
            </a:xfrm>
            <a:prstGeom prst="rect">
              <a:avLst/>
            </a:prstGeom>
            <a:noFill/>
            <a:ln>
              <a:noFill/>
            </a:ln>
          </p:spPr>
          <p:txBody>
            <a:bodyPr wrap="square" rtlCol="0">
              <a:spAutoFit/>
            </a:bodyPr>
            <a:lstStyle/>
            <a:p>
              <a:pPr algn="ctr">
                <a:defRPr/>
              </a:pPr>
              <a:r>
                <a:rPr lang="nl-NL" sz="1200">
                  <a:solidFill>
                    <a:srgbClr val="3C3D3C"/>
                  </a:solidFill>
                  <a:latin typeface="Flanders Art Sans"/>
                </a:rPr>
                <a:t>Vervolledig de stappen</a:t>
              </a:r>
            </a:p>
          </p:txBody>
        </p:sp>
        <p:sp>
          <p:nvSpPr>
            <p:cNvPr id="25" name="Flowchart: Process 24">
              <a:extLst>
                <a:ext uri="{FF2B5EF4-FFF2-40B4-BE49-F238E27FC236}">
                  <a16:creationId xmlns:a16="http://schemas.microsoft.com/office/drawing/2014/main" id="{B2AFE5A5-988D-8141-698A-FEAF4A9E2014}"/>
                </a:ext>
              </a:extLst>
            </p:cNvPr>
            <p:cNvSpPr/>
            <p:nvPr/>
          </p:nvSpPr>
          <p:spPr>
            <a:xfrm>
              <a:off x="4705469" y="3430317"/>
              <a:ext cx="2111296" cy="103211"/>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Calibri"/>
              </a:endParaRPr>
            </a:p>
          </p:txBody>
        </p:sp>
      </p:grpSp>
      <p:sp>
        <p:nvSpPr>
          <p:cNvPr id="2" name="Slide Number Placeholder 1">
            <a:extLst>
              <a:ext uri="{FF2B5EF4-FFF2-40B4-BE49-F238E27FC236}">
                <a16:creationId xmlns:a16="http://schemas.microsoft.com/office/drawing/2014/main" id="{8126E1D1-E124-92C5-9912-1AA28544DF2F}"/>
              </a:ext>
            </a:extLst>
          </p:cNvPr>
          <p:cNvSpPr>
            <a:spLocks noGrp="1"/>
          </p:cNvSpPr>
          <p:nvPr>
            <p:ph type="sldNum" sz="quarter" idx="11"/>
          </p:nvPr>
        </p:nvSpPr>
        <p:spPr/>
        <p:txBody>
          <a:bodyPr/>
          <a:lstStyle/>
          <a:p>
            <a:fld id="{1EABE038-A425-4CC0-917A-1DC3ED725B2E}" type="slidenum">
              <a:rPr lang="nl-BE" smtClean="0"/>
              <a:pPr/>
              <a:t>142</a:t>
            </a:fld>
            <a:endParaRPr lang="nl-BE"/>
          </a:p>
        </p:txBody>
      </p:sp>
      <p:pic>
        <p:nvPicPr>
          <p:cNvPr id="10" name="Picture 9">
            <a:extLst>
              <a:ext uri="{FF2B5EF4-FFF2-40B4-BE49-F238E27FC236}">
                <a16:creationId xmlns:a16="http://schemas.microsoft.com/office/drawing/2014/main" id="{503FD81C-CA20-8E58-C772-48E228B95CB5}"/>
              </a:ext>
            </a:extLst>
          </p:cNvPr>
          <p:cNvPicPr>
            <a:picLocks noChangeAspect="1"/>
          </p:cNvPicPr>
          <p:nvPr/>
        </p:nvPicPr>
        <p:blipFill>
          <a:blip r:embed="rId11"/>
          <a:stretch>
            <a:fillRect/>
          </a:stretch>
        </p:blipFill>
        <p:spPr>
          <a:xfrm>
            <a:off x="2295656" y="2095242"/>
            <a:ext cx="7248674" cy="555077"/>
          </a:xfrm>
          <a:prstGeom prst="rect">
            <a:avLst/>
          </a:prstGeom>
        </p:spPr>
      </p:pic>
      <p:sp>
        <p:nvSpPr>
          <p:cNvPr id="27" name="Rectangle 26">
            <a:extLst>
              <a:ext uri="{FF2B5EF4-FFF2-40B4-BE49-F238E27FC236}">
                <a16:creationId xmlns:a16="http://schemas.microsoft.com/office/drawing/2014/main" id="{0F984A1A-222E-5C9E-5B0C-D3315363E768}"/>
              </a:ext>
            </a:extLst>
          </p:cNvPr>
          <p:cNvSpPr/>
          <p:nvPr/>
        </p:nvSpPr>
        <p:spPr>
          <a:xfrm>
            <a:off x="4028796" y="2145328"/>
            <a:ext cx="1510870" cy="370522"/>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pic>
        <p:nvPicPr>
          <p:cNvPr id="26" name="Graphic 25" descr="Cursor with solid fill">
            <a:extLst>
              <a:ext uri="{FF2B5EF4-FFF2-40B4-BE49-F238E27FC236}">
                <a16:creationId xmlns:a16="http://schemas.microsoft.com/office/drawing/2014/main" id="{A2F2580C-F499-AD5A-FCA5-380CDABB30F2}"/>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2195932" y="4744571"/>
            <a:ext cx="365125" cy="365125"/>
          </a:xfrm>
          <a:prstGeom prst="rect">
            <a:avLst/>
          </a:prstGeom>
        </p:spPr>
      </p:pic>
      <p:pic>
        <p:nvPicPr>
          <p:cNvPr id="30" name="Graphic 29" descr="Cursor with solid fill">
            <a:extLst>
              <a:ext uri="{FF2B5EF4-FFF2-40B4-BE49-F238E27FC236}">
                <a16:creationId xmlns:a16="http://schemas.microsoft.com/office/drawing/2014/main" id="{A0CEDB89-E254-5C08-69E3-F9E3DD444640}"/>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5284788" y="2372780"/>
            <a:ext cx="365125" cy="365125"/>
          </a:xfrm>
          <a:prstGeom prst="rect">
            <a:avLst/>
          </a:prstGeom>
        </p:spPr>
      </p:pic>
      <p:pic>
        <p:nvPicPr>
          <p:cNvPr id="8" name="Graphic 7" descr="Badge 1 outline">
            <a:extLst>
              <a:ext uri="{FF2B5EF4-FFF2-40B4-BE49-F238E27FC236}">
                <a16:creationId xmlns:a16="http://schemas.microsoft.com/office/drawing/2014/main" id="{0A6D5FBA-009E-B8AB-ECCF-46345F3DA4C7}"/>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3583234" y="2713556"/>
            <a:ext cx="522824" cy="522824"/>
          </a:xfrm>
          <a:prstGeom prst="rect">
            <a:avLst/>
          </a:prstGeom>
        </p:spPr>
      </p:pic>
      <p:pic>
        <p:nvPicPr>
          <p:cNvPr id="31" name="Graphic 30" descr="Badge outline">
            <a:extLst>
              <a:ext uri="{FF2B5EF4-FFF2-40B4-BE49-F238E27FC236}">
                <a16:creationId xmlns:a16="http://schemas.microsoft.com/office/drawing/2014/main" id="{033D1956-35E7-97C3-7383-4A9FD076BA8A}"/>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5947297" y="3429000"/>
            <a:ext cx="522824" cy="522824"/>
          </a:xfrm>
          <a:prstGeom prst="rect">
            <a:avLst/>
          </a:prstGeom>
        </p:spPr>
      </p:pic>
      <p:pic>
        <p:nvPicPr>
          <p:cNvPr id="32" name="Graphic 31">
            <a:extLst>
              <a:ext uri="{FF2B5EF4-FFF2-40B4-BE49-F238E27FC236}">
                <a16:creationId xmlns:a16="http://schemas.microsoft.com/office/drawing/2014/main" id="{F7A8FB8D-7C3A-BF82-3E99-6B5FDD950693}"/>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2016387" y="1192789"/>
            <a:ext cx="1157246" cy="2503584"/>
          </a:xfrm>
          <a:prstGeom prst="rect">
            <a:avLst/>
          </a:prstGeom>
        </p:spPr>
      </p:pic>
      <p:pic>
        <p:nvPicPr>
          <p:cNvPr id="33" name="Graphic 32">
            <a:extLst>
              <a:ext uri="{FF2B5EF4-FFF2-40B4-BE49-F238E27FC236}">
                <a16:creationId xmlns:a16="http://schemas.microsoft.com/office/drawing/2014/main" id="{07D99D7D-DE3A-D952-A6A8-E3C1ADF58E6E}"/>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9367839" y="810777"/>
            <a:ext cx="692042" cy="1497163"/>
          </a:xfrm>
          <a:prstGeom prst="rect">
            <a:avLst/>
          </a:prstGeom>
        </p:spPr>
      </p:pic>
    </p:spTree>
    <p:extLst>
      <p:ext uri="{BB962C8B-B14F-4D97-AF65-F5344CB8AC3E}">
        <p14:creationId xmlns:p14="http://schemas.microsoft.com/office/powerpoint/2010/main" val="25744450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A54945E-2E46-46E4-815F-3F2EF650ECAB}"/>
              </a:ext>
            </a:extLst>
          </p:cNvPr>
          <p:cNvSpPr>
            <a:spLocks noGrp="1"/>
          </p:cNvSpPr>
          <p:nvPr>
            <p:ph type="title"/>
          </p:nvPr>
        </p:nvSpPr>
        <p:spPr/>
        <p:txBody>
          <a:bodyPr/>
          <a:lstStyle/>
          <a:p>
            <a:r>
              <a:rPr lang="nl-BE" b="1"/>
              <a:t>Inhoudstafel</a:t>
            </a:r>
          </a:p>
        </p:txBody>
      </p:sp>
      <p:sp>
        <p:nvSpPr>
          <p:cNvPr id="6" name="Content Placeholder 5">
            <a:extLst>
              <a:ext uri="{FF2B5EF4-FFF2-40B4-BE49-F238E27FC236}">
                <a16:creationId xmlns:a16="http://schemas.microsoft.com/office/drawing/2014/main" id="{E8BF79F0-A307-4058-98F2-64C4C0E662D5}"/>
              </a:ext>
            </a:extLst>
          </p:cNvPr>
          <p:cNvSpPr>
            <a:spLocks noGrp="1"/>
          </p:cNvSpPr>
          <p:nvPr>
            <p:ph idx="1"/>
          </p:nvPr>
        </p:nvSpPr>
        <p:spPr/>
        <p:txBody>
          <a:bodyPr vert="horz" lIns="0" tIns="45720" rIns="0" bIns="45720" rtlCol="0" anchor="t">
            <a:normAutofit fontScale="92500" lnSpcReduction="10000"/>
          </a:bodyPr>
          <a:lstStyle/>
          <a:p>
            <a:pPr marL="457200" indent="-457200">
              <a:buFont typeface="Arial" panose="020B0604020202020204" pitchFamily="34" charset="0"/>
              <a:buAutoNum type="arabicPeriod"/>
            </a:pPr>
            <a:r>
              <a:rPr lang="nl-BE">
                <a:solidFill>
                  <a:schemeClr val="accent6">
                    <a:lumMod val="60000"/>
                    <a:lumOff val="40000"/>
                  </a:schemeClr>
                </a:solidFill>
                <a:hlinkClick r:id="rId2" action="ppaction://hlinksldjump">
                  <a:extLst>
                    <a:ext uri="{A12FA001-AC4F-418D-AE19-62706E023703}">
                      <ahyp:hlinkClr xmlns:ahyp="http://schemas.microsoft.com/office/drawing/2018/hyperlinkcolor" val="tx"/>
                    </a:ext>
                  </a:extLst>
                </a:hlinkClick>
              </a:rPr>
              <a:t>Doelgroepen opleidingsmateriaal</a:t>
            </a:r>
            <a:endParaRPr lang="nl-BE">
              <a:solidFill>
                <a:schemeClr val="accent6">
                  <a:lumMod val="60000"/>
                  <a:lumOff val="40000"/>
                </a:schemeClr>
              </a:solidFill>
            </a:endParaRPr>
          </a:p>
          <a:p>
            <a:pPr marL="457200" indent="-457200">
              <a:buFont typeface="Arial" panose="020B0604020202020204" pitchFamily="34" charset="0"/>
              <a:buAutoNum type="arabicPeriod"/>
            </a:pPr>
            <a:r>
              <a:rPr lang="nl-BE">
                <a:solidFill>
                  <a:schemeClr val="accent6">
                    <a:lumMod val="60000"/>
                    <a:lumOff val="40000"/>
                  </a:schemeClr>
                </a:solidFill>
                <a:hlinkClick r:id="rId3" action="ppaction://hlinksldjump">
                  <a:extLst>
                    <a:ext uri="{A12FA001-AC4F-418D-AE19-62706E023703}">
                      <ahyp:hlinkClr xmlns:ahyp="http://schemas.microsoft.com/office/drawing/2018/hyperlinkcolor" val="tx"/>
                    </a:ext>
                  </a:extLst>
                </a:hlinkClick>
              </a:rPr>
              <a:t>Wat u als medewerker zeker moet weten</a:t>
            </a:r>
            <a:endParaRPr lang="nl-BE">
              <a:solidFill>
                <a:schemeClr val="accent6">
                  <a:lumMod val="60000"/>
                  <a:lumOff val="40000"/>
                </a:schemeClr>
              </a:solidFill>
            </a:endParaRPr>
          </a:p>
          <a:p>
            <a:pPr marL="457200" indent="-457200">
              <a:buFont typeface="Arial" panose="020B0604020202020204" pitchFamily="34" charset="0"/>
              <a:buAutoNum type="arabicPeriod"/>
            </a:pPr>
            <a:r>
              <a:rPr lang="nl-BE">
                <a:solidFill>
                  <a:schemeClr val="accent6">
                    <a:lumMod val="60000"/>
                    <a:lumOff val="40000"/>
                  </a:schemeClr>
                </a:solidFill>
                <a:hlinkClick r:id="rId4" action="ppaction://hlinksldjump">
                  <a:extLst>
                    <a:ext uri="{A12FA001-AC4F-418D-AE19-62706E023703}">
                      <ahyp:hlinkClr xmlns:ahyp="http://schemas.microsoft.com/office/drawing/2018/hyperlinkcolor" val="tx"/>
                    </a:ext>
                  </a:extLst>
                </a:hlinkClick>
              </a:rPr>
              <a:t>Wat is Mijn Burgerprofiel?</a:t>
            </a:r>
            <a:endParaRPr lang="nl-BE">
              <a:solidFill>
                <a:schemeClr val="accent6">
                  <a:lumMod val="60000"/>
                  <a:lumOff val="40000"/>
                </a:schemeClr>
              </a:solidFill>
            </a:endParaRPr>
          </a:p>
          <a:p>
            <a:pPr marL="457200" indent="-457200">
              <a:buAutoNum type="arabicPeriod"/>
            </a:pPr>
            <a:r>
              <a:rPr lang="nl-BE">
                <a:solidFill>
                  <a:schemeClr val="accent6">
                    <a:lumMod val="60000"/>
                    <a:lumOff val="40000"/>
                  </a:schemeClr>
                </a:solidFill>
                <a:hlinkClick r:id="rId5" action="ppaction://hlinksldjump">
                  <a:extLst>
                    <a:ext uri="{A12FA001-AC4F-418D-AE19-62706E023703}">
                      <ahyp:hlinkClr xmlns:ahyp="http://schemas.microsoft.com/office/drawing/2018/hyperlinkcolor" val="tx"/>
                    </a:ext>
                  </a:extLst>
                </a:hlinkClick>
              </a:rPr>
              <a:t>Waarom Mijn Burgerprofiel?</a:t>
            </a:r>
            <a:endParaRPr lang="nl-BE">
              <a:solidFill>
                <a:schemeClr val="accent6">
                  <a:lumMod val="60000"/>
                  <a:lumOff val="40000"/>
                </a:schemeClr>
              </a:solidFill>
            </a:endParaRPr>
          </a:p>
          <a:p>
            <a:pPr marL="457200" indent="-457200">
              <a:buAutoNum type="arabicPeriod"/>
            </a:pPr>
            <a:r>
              <a:rPr lang="nl-BE">
                <a:solidFill>
                  <a:schemeClr val="accent6">
                    <a:lumMod val="60000"/>
                    <a:lumOff val="40000"/>
                  </a:schemeClr>
                </a:solidFill>
                <a:hlinkClick r:id="rId6" action="ppaction://hlinksldjump">
                  <a:extLst>
                    <a:ext uri="{A12FA001-AC4F-418D-AE19-62706E023703}">
                      <ahyp:hlinkClr xmlns:ahyp="http://schemas.microsoft.com/office/drawing/2018/hyperlinkcolor" val="tx"/>
                    </a:ext>
                  </a:extLst>
                </a:hlinkClick>
              </a:rPr>
              <a:t>Mijn Burgerprofiel: stap voor stap</a:t>
            </a:r>
            <a:endParaRPr lang="nl-BE">
              <a:solidFill>
                <a:schemeClr val="accent6">
                  <a:lumMod val="60000"/>
                  <a:lumOff val="40000"/>
                </a:schemeClr>
              </a:solidFill>
            </a:endParaRPr>
          </a:p>
          <a:p>
            <a:pPr marL="873760" lvl="1" indent="-514350">
              <a:buFont typeface="+mj-lt"/>
              <a:buAutoNum type="romanUcPeriod"/>
            </a:pPr>
            <a:r>
              <a:rPr lang="nl-BE">
                <a:solidFill>
                  <a:schemeClr val="accent6">
                    <a:lumMod val="60000"/>
                    <a:lumOff val="40000"/>
                  </a:schemeClr>
                </a:solidFill>
                <a:hlinkClick r:id="rId7" action="ppaction://hlinksldjump">
                  <a:extLst>
                    <a:ext uri="{A12FA001-AC4F-418D-AE19-62706E023703}">
                      <ahyp:hlinkClr xmlns:ahyp="http://schemas.microsoft.com/office/drawing/2018/hyperlinkcolor" val="tx"/>
                    </a:ext>
                  </a:extLst>
                </a:hlinkClick>
              </a:rPr>
              <a:t>Aanmelden in Mijn Burgerprofiel</a:t>
            </a:r>
            <a:endParaRPr lang="nl-BE">
              <a:solidFill>
                <a:schemeClr val="accent6">
                  <a:lumMod val="60000"/>
                  <a:lumOff val="40000"/>
                </a:schemeClr>
              </a:solidFill>
            </a:endParaRPr>
          </a:p>
          <a:p>
            <a:pPr marL="873760" lvl="1" indent="-514350">
              <a:buFont typeface="+mj-lt"/>
              <a:buAutoNum type="romanUcPeriod"/>
            </a:pPr>
            <a:r>
              <a:rPr lang="nl-BE">
                <a:solidFill>
                  <a:schemeClr val="accent6">
                    <a:lumMod val="60000"/>
                    <a:lumOff val="40000"/>
                  </a:schemeClr>
                </a:solidFill>
                <a:hlinkClick r:id="rId8" action="ppaction://hlinksldjump">
                  <a:extLst>
                    <a:ext uri="{A12FA001-AC4F-418D-AE19-62706E023703}">
                      <ahyp:hlinkClr xmlns:ahyp="http://schemas.microsoft.com/office/drawing/2018/hyperlinkcolor" val="tx"/>
                    </a:ext>
                  </a:extLst>
                </a:hlinkClick>
              </a:rPr>
              <a:t>Wat kan u doen in Mijn Burgerprofiel? – webbrowser en app</a:t>
            </a:r>
            <a:endParaRPr lang="nl-BE">
              <a:solidFill>
                <a:schemeClr val="accent6">
                  <a:lumMod val="60000"/>
                  <a:lumOff val="40000"/>
                </a:schemeClr>
              </a:solidFill>
            </a:endParaRPr>
          </a:p>
          <a:p>
            <a:pPr marL="873760" lvl="1" indent="-514350">
              <a:buFont typeface="+mj-lt"/>
              <a:buAutoNum type="romanUcPeriod"/>
            </a:pPr>
            <a:r>
              <a:rPr lang="nl-BE">
                <a:solidFill>
                  <a:schemeClr val="accent6">
                    <a:lumMod val="60000"/>
                    <a:lumOff val="40000"/>
                  </a:schemeClr>
                </a:solidFill>
                <a:hlinkClick r:id="rId9" action="ppaction://hlinksldjump">
                  <a:extLst>
                    <a:ext uri="{A12FA001-AC4F-418D-AE19-62706E023703}">
                      <ahyp:hlinkClr xmlns:ahyp="http://schemas.microsoft.com/office/drawing/2018/hyperlinkcolor" val="tx"/>
                    </a:ext>
                  </a:extLst>
                </a:hlinkClick>
              </a:rPr>
              <a:t>Eerste keer in Mijn Burgerprofiel</a:t>
            </a:r>
            <a:endParaRPr lang="nl-BE">
              <a:solidFill>
                <a:schemeClr val="accent6">
                  <a:lumMod val="60000"/>
                  <a:lumOff val="40000"/>
                </a:schemeClr>
              </a:solidFill>
            </a:endParaRPr>
          </a:p>
          <a:p>
            <a:pPr marL="873760" lvl="1" indent="-514350">
              <a:buFont typeface="+mj-lt"/>
              <a:buAutoNum type="romanUcPeriod"/>
            </a:pPr>
            <a:r>
              <a:rPr lang="nl-BE">
                <a:solidFill>
                  <a:schemeClr val="accent6">
                    <a:lumMod val="60000"/>
                    <a:lumOff val="40000"/>
                  </a:schemeClr>
                </a:solidFill>
                <a:hlinkClick r:id="rId10" action="ppaction://hlinksldjump">
                  <a:extLst>
                    <a:ext uri="{A12FA001-AC4F-418D-AE19-62706E023703}">
                      <ahyp:hlinkClr xmlns:ahyp="http://schemas.microsoft.com/office/drawing/2018/hyperlinkcolor" val="tx"/>
                    </a:ext>
                  </a:extLst>
                </a:hlinkClick>
              </a:rPr>
              <a:t>Wat kan u vinden in Mijn Burgerprofiel?</a:t>
            </a:r>
            <a:endParaRPr lang="nl-BE">
              <a:solidFill>
                <a:schemeClr val="accent6">
                  <a:lumMod val="60000"/>
                  <a:lumOff val="40000"/>
                </a:schemeClr>
              </a:solidFill>
            </a:endParaRPr>
          </a:p>
          <a:p>
            <a:pPr marL="599440" indent="-514350">
              <a:buFont typeface="+mj-lt"/>
              <a:buAutoNum type="arabicPeriod"/>
            </a:pPr>
            <a:r>
              <a:rPr lang="nl-BE">
                <a:solidFill>
                  <a:schemeClr val="accent6">
                    <a:lumMod val="60000"/>
                    <a:lumOff val="40000"/>
                  </a:schemeClr>
                </a:solidFill>
                <a:hlinkClick r:id="rId11" action="ppaction://hlinksldjump">
                  <a:extLst>
                    <a:ext uri="{A12FA001-AC4F-418D-AE19-62706E023703}">
                      <ahyp:hlinkClr xmlns:ahyp="http://schemas.microsoft.com/office/drawing/2018/hyperlinkcolor" val="tx"/>
                    </a:ext>
                  </a:extLst>
                </a:hlinkClick>
              </a:rPr>
              <a:t>Praktische voorbeelden</a:t>
            </a:r>
            <a:endParaRPr lang="nl-BE">
              <a:solidFill>
                <a:schemeClr val="accent6">
                  <a:lumMod val="60000"/>
                  <a:lumOff val="40000"/>
                </a:schemeClr>
              </a:solidFill>
            </a:endParaRPr>
          </a:p>
          <a:p>
            <a:pPr marL="599440" indent="-514350">
              <a:buFont typeface="+mj-lt"/>
              <a:buAutoNum type="arabicPeriod"/>
            </a:pPr>
            <a:r>
              <a:rPr lang="nl-BE">
                <a:hlinkClick r:id="rId12" action="ppaction://hlinksldjump"/>
              </a:rPr>
              <a:t>Aan de slag</a:t>
            </a:r>
            <a:endParaRPr lang="nl-BE"/>
          </a:p>
          <a:p>
            <a:pPr marL="85090"/>
            <a:endParaRPr lang="nl-BE"/>
          </a:p>
        </p:txBody>
      </p:sp>
    </p:spTree>
    <p:extLst>
      <p:ext uri="{BB962C8B-B14F-4D97-AF65-F5344CB8AC3E}">
        <p14:creationId xmlns:p14="http://schemas.microsoft.com/office/powerpoint/2010/main" val="41749299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FD58270D-AD54-4D9C-BEF4-C768A3A82D0F}"/>
              </a:ext>
            </a:extLst>
          </p:cNvPr>
          <p:cNvSpPr>
            <a:spLocks noGrp="1"/>
          </p:cNvSpPr>
          <p:nvPr>
            <p:ph type="body" sz="quarter" idx="11"/>
          </p:nvPr>
        </p:nvSpPr>
        <p:spPr/>
        <p:txBody>
          <a:bodyPr>
            <a:normAutofit/>
          </a:bodyPr>
          <a:lstStyle/>
          <a:p>
            <a:r>
              <a:rPr lang="nl-BE"/>
              <a:t>7. Aan de slag</a:t>
            </a:r>
          </a:p>
        </p:txBody>
      </p:sp>
      <p:sp>
        <p:nvSpPr>
          <p:cNvPr id="2" name="Slide Number Placeholder 1">
            <a:extLst>
              <a:ext uri="{FF2B5EF4-FFF2-40B4-BE49-F238E27FC236}">
                <a16:creationId xmlns:a16="http://schemas.microsoft.com/office/drawing/2014/main" id="{02879C6D-69FD-40E8-8F1F-EFEC900FDFFF}"/>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EABE038-A425-4CC0-917A-1DC3ED725B2E}" type="slidenum">
              <a:rPr kumimoji="0" lang="nl-BE" sz="1200" b="1" i="0" u="none" strike="noStrike" kern="1200" cap="none" spc="0" normalizeH="0" baseline="0" noProof="0" smtClean="0">
                <a:ln>
                  <a:noFill/>
                </a:ln>
                <a:noFill/>
                <a:effectLst/>
                <a:uLnTx/>
                <a:uFillTx/>
                <a:latin typeface="Flanders Art Sans"/>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144</a:t>
            </a:fld>
            <a:endParaRPr kumimoji="0" lang="nl-BE" sz="1200" b="1" i="0" u="none" strike="noStrike" kern="1200" cap="none" spc="0" normalizeH="0" baseline="0" noProof="0">
              <a:ln>
                <a:noFill/>
              </a:ln>
              <a:noFill/>
              <a:effectLst/>
              <a:uLnTx/>
              <a:uFillTx/>
              <a:latin typeface="Flanders Art Sans"/>
              <a:ea typeface="+mn-ea"/>
              <a:cs typeface="+mn-cs"/>
            </a:endParaRPr>
          </a:p>
        </p:txBody>
      </p:sp>
    </p:spTree>
    <p:extLst>
      <p:ext uri="{BB962C8B-B14F-4D97-AF65-F5344CB8AC3E}">
        <p14:creationId xmlns:p14="http://schemas.microsoft.com/office/powerpoint/2010/main" val="36855257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8D4ED594-C287-BC74-73F3-01A82CD2E38D}"/>
              </a:ext>
            </a:extLst>
          </p:cNvPr>
          <p:cNvSpPr>
            <a:spLocks noGrp="1"/>
          </p:cNvSpPr>
          <p:nvPr>
            <p:ph type="sldNum" sz="quarter" idx="11"/>
          </p:nvPr>
        </p:nvSpPr>
        <p:spPr/>
        <p:txBody>
          <a:bodyPr/>
          <a:lstStyle/>
          <a:p>
            <a:fld id="{1EABE038-A425-4CC0-917A-1DC3ED725B2E}" type="slidenum">
              <a:rPr lang="nl-BE" smtClean="0"/>
              <a:pPr/>
              <a:t>145</a:t>
            </a:fld>
            <a:endParaRPr lang="nl-BE"/>
          </a:p>
        </p:txBody>
      </p:sp>
      <p:sp>
        <p:nvSpPr>
          <p:cNvPr id="3" name="Titel 44">
            <a:extLst>
              <a:ext uri="{FF2B5EF4-FFF2-40B4-BE49-F238E27FC236}">
                <a16:creationId xmlns:a16="http://schemas.microsoft.com/office/drawing/2014/main" id="{C2A8DF32-51A3-96BB-11C4-26BF52C24A94}"/>
              </a:ext>
            </a:extLst>
          </p:cNvPr>
          <p:cNvSpPr txBox="1">
            <a:spLocks/>
          </p:cNvSpPr>
          <p:nvPr/>
        </p:nvSpPr>
        <p:spPr>
          <a:xfrm>
            <a:off x="838200" y="365126"/>
            <a:ext cx="10515600" cy="1084262"/>
          </a:xfrm>
          <a:prstGeom prst="rect">
            <a:avLst/>
          </a:prstGeom>
        </p:spPr>
        <p:txBody>
          <a:bodyPr/>
          <a:lstStyle>
            <a:lvl1pPr algn="l" defTabSz="914363" rtl="0" eaLnBrk="1" latinLnBrk="0" hangingPunct="1">
              <a:lnSpc>
                <a:spcPct val="90000"/>
              </a:lnSpc>
              <a:spcBef>
                <a:spcPct val="0"/>
              </a:spcBef>
              <a:buNone/>
              <a:defRPr sz="3600" b="1" u="none" kern="1200" baseline="0">
                <a:solidFill>
                  <a:schemeClr val="tx1"/>
                </a:solidFill>
                <a:uFill>
                  <a:solidFill>
                    <a:schemeClr val="accent1"/>
                  </a:solidFill>
                </a:uFill>
                <a:latin typeface="+mj-lt"/>
                <a:ea typeface="+mj-ea"/>
                <a:cs typeface="+mj-cs"/>
              </a:defRPr>
            </a:lvl1pPr>
          </a:lstStyle>
          <a:p>
            <a:r>
              <a:rPr lang="nl-BE" b="0">
                <a:cs typeface="Calibri" panose="020F0502020204030204" pitchFamily="34" charset="0"/>
              </a:rPr>
              <a:t>Aan de slag met het opleidingsmateriaal</a:t>
            </a:r>
            <a:endParaRPr lang="nl-BE"/>
          </a:p>
        </p:txBody>
      </p:sp>
      <p:sp>
        <p:nvSpPr>
          <p:cNvPr id="4" name="TextBox 3">
            <a:extLst>
              <a:ext uri="{FF2B5EF4-FFF2-40B4-BE49-F238E27FC236}">
                <a16:creationId xmlns:a16="http://schemas.microsoft.com/office/drawing/2014/main" id="{8647B3BF-415B-6D60-87B4-7C7D7A20C57B}"/>
              </a:ext>
            </a:extLst>
          </p:cNvPr>
          <p:cNvSpPr txBox="1"/>
          <p:nvPr/>
        </p:nvSpPr>
        <p:spPr>
          <a:xfrm>
            <a:off x="838199" y="1449388"/>
            <a:ext cx="9149179" cy="4493538"/>
          </a:xfrm>
          <a:prstGeom prst="rect">
            <a:avLst/>
          </a:prstGeom>
          <a:noFill/>
        </p:spPr>
        <p:txBody>
          <a:bodyPr wrap="square" lIns="91440" tIns="45720" rIns="91440" bIns="45720" rtlCol="0" anchor="t">
            <a:spAutoFit/>
          </a:bodyPr>
          <a:lstStyle/>
          <a:p>
            <a:r>
              <a:rPr lang="en-US" dirty="0" err="1"/>
              <a:t>Proficiat</a:t>
            </a:r>
            <a:r>
              <a:rPr lang="en-US" dirty="0"/>
              <a:t>! U bent </a:t>
            </a:r>
            <a:r>
              <a:rPr lang="en-US" dirty="0" err="1"/>
              <a:t>aan</a:t>
            </a:r>
            <a:r>
              <a:rPr lang="en-US" dirty="0"/>
              <a:t> het </a:t>
            </a:r>
            <a:r>
              <a:rPr lang="en-US" dirty="0" err="1"/>
              <a:t>einde</a:t>
            </a:r>
            <a:r>
              <a:rPr lang="en-US" dirty="0"/>
              <a:t> van </a:t>
            </a:r>
            <a:r>
              <a:rPr lang="en-US" dirty="0" err="1"/>
              <a:t>deze</a:t>
            </a:r>
            <a:r>
              <a:rPr lang="en-US" dirty="0"/>
              <a:t> </a:t>
            </a:r>
            <a:r>
              <a:rPr lang="en-US" dirty="0" err="1"/>
              <a:t>presentatie</a:t>
            </a:r>
            <a:r>
              <a:rPr lang="en-US" dirty="0"/>
              <a:t> en bent nu </a:t>
            </a:r>
            <a:r>
              <a:rPr lang="en-US" dirty="0" err="1"/>
              <a:t>klaar</a:t>
            </a:r>
            <a:r>
              <a:rPr lang="en-US" dirty="0"/>
              <a:t> om de </a:t>
            </a:r>
            <a:r>
              <a:rPr lang="en-US" dirty="0" err="1"/>
              <a:t>medewerkers</a:t>
            </a:r>
            <a:r>
              <a:rPr lang="en-US" dirty="0"/>
              <a:t> van </a:t>
            </a:r>
            <a:r>
              <a:rPr lang="en-US" dirty="0" err="1"/>
              <a:t>uw</a:t>
            </a:r>
            <a:r>
              <a:rPr lang="en-US" dirty="0"/>
              <a:t> </a:t>
            </a:r>
            <a:r>
              <a:rPr lang="en-US" dirty="0" err="1"/>
              <a:t>lokaal</a:t>
            </a:r>
            <a:r>
              <a:rPr lang="en-US" dirty="0"/>
              <a:t> </a:t>
            </a:r>
            <a:r>
              <a:rPr lang="en-US" dirty="0" err="1"/>
              <a:t>bestuur</a:t>
            </a:r>
            <a:r>
              <a:rPr lang="en-US" dirty="0"/>
              <a:t> op </a:t>
            </a:r>
            <a:r>
              <a:rPr lang="en-US" dirty="0" err="1"/>
              <a:t>te</a:t>
            </a:r>
            <a:r>
              <a:rPr lang="en-US" dirty="0"/>
              <a:t> </a:t>
            </a:r>
            <a:r>
              <a:rPr lang="en-US" dirty="0" err="1"/>
              <a:t>leiden</a:t>
            </a:r>
            <a:r>
              <a:rPr lang="en-US" dirty="0"/>
              <a:t>.</a:t>
            </a:r>
          </a:p>
          <a:p>
            <a:endParaRPr lang="en-US" dirty="0"/>
          </a:p>
          <a:p>
            <a:r>
              <a:rPr lang="en-US" dirty="0" err="1"/>
              <a:t>Hieronder</a:t>
            </a:r>
            <a:r>
              <a:rPr lang="en-US" dirty="0"/>
              <a:t> </a:t>
            </a:r>
            <a:r>
              <a:rPr lang="en-US" dirty="0" err="1"/>
              <a:t>vindt</a:t>
            </a:r>
            <a:r>
              <a:rPr lang="en-US" dirty="0"/>
              <a:t> u </a:t>
            </a:r>
            <a:r>
              <a:rPr lang="en-US" dirty="0" err="1"/>
              <a:t>een</a:t>
            </a:r>
            <a:r>
              <a:rPr lang="en-US" dirty="0"/>
              <a:t> </a:t>
            </a:r>
            <a:r>
              <a:rPr lang="en-US" dirty="0" err="1"/>
              <a:t>aantal</a:t>
            </a:r>
            <a:r>
              <a:rPr lang="en-US" dirty="0"/>
              <a:t> </a:t>
            </a:r>
            <a:r>
              <a:rPr lang="en-US" b="1" dirty="0"/>
              <a:t>tips &amp; tricks </a:t>
            </a:r>
            <a:r>
              <a:rPr lang="en-US" dirty="0"/>
              <a:t>om </a:t>
            </a:r>
            <a:r>
              <a:rPr lang="en-US" dirty="0" err="1"/>
              <a:t>dit</a:t>
            </a:r>
            <a:r>
              <a:rPr lang="en-US" dirty="0"/>
              <a:t> zo </a:t>
            </a:r>
            <a:r>
              <a:rPr lang="en-US" dirty="0" err="1"/>
              <a:t>vlot</a:t>
            </a:r>
            <a:r>
              <a:rPr lang="en-US" dirty="0"/>
              <a:t> </a:t>
            </a:r>
            <a:r>
              <a:rPr lang="en-US" dirty="0" err="1"/>
              <a:t>mogelijk</a:t>
            </a:r>
            <a:r>
              <a:rPr lang="en-US" dirty="0"/>
              <a:t> </a:t>
            </a:r>
            <a:r>
              <a:rPr lang="en-US" dirty="0" err="1"/>
              <a:t>te</a:t>
            </a:r>
            <a:r>
              <a:rPr lang="en-US" dirty="0"/>
              <a:t> laten </a:t>
            </a:r>
            <a:r>
              <a:rPr lang="en-US" dirty="0" err="1"/>
              <a:t>verlopen</a:t>
            </a:r>
            <a:r>
              <a:rPr lang="en-US" dirty="0"/>
              <a:t>:</a:t>
            </a:r>
          </a:p>
          <a:p>
            <a:endParaRPr lang="en-US" dirty="0"/>
          </a:p>
          <a:p>
            <a:pPr marL="342900" indent="-342900">
              <a:buFontTx/>
              <a:buAutoNum type="arabicPeriod"/>
            </a:pPr>
            <a:r>
              <a:rPr lang="nl-BE" b="1" dirty="0"/>
              <a:t>Wen aan het presenteren van het materiaal – oefenen helpt</a:t>
            </a:r>
            <a:br>
              <a:rPr lang="nl-BE" b="1" dirty="0"/>
            </a:br>
            <a:r>
              <a:rPr lang="nl-BE" sz="1400" dirty="0"/>
              <a:t>Zorg ervoor dat u de cursus die u presenteert, repeteert.</a:t>
            </a:r>
            <a:endParaRPr lang="nl-BE" b="1" dirty="0"/>
          </a:p>
          <a:p>
            <a:pPr marL="342900" indent="-342900">
              <a:buFontTx/>
              <a:buAutoNum type="arabicPeriod"/>
            </a:pPr>
            <a:endParaRPr lang="nl-BE" sz="1800" dirty="0">
              <a:effectLst/>
              <a:latin typeface="Arial" panose="020B0604020202020204" pitchFamily="34" charset="0"/>
            </a:endParaRPr>
          </a:p>
          <a:p>
            <a:pPr marL="342900" indent="-342900">
              <a:buAutoNum type="arabicPeriod"/>
            </a:pPr>
            <a:r>
              <a:rPr lang="en-US" b="1" dirty="0"/>
              <a:t>Pas </a:t>
            </a:r>
            <a:r>
              <a:rPr lang="en-US" b="1" dirty="0" err="1"/>
              <a:t>uw</a:t>
            </a:r>
            <a:r>
              <a:rPr lang="en-US" b="1" dirty="0"/>
              <a:t> </a:t>
            </a:r>
            <a:r>
              <a:rPr lang="en-US" b="1" dirty="0" err="1"/>
              <a:t>toelichting</a:t>
            </a:r>
            <a:r>
              <a:rPr lang="en-US" b="1" dirty="0"/>
              <a:t> </a:t>
            </a:r>
            <a:r>
              <a:rPr lang="en-US" b="1" dirty="0" err="1"/>
              <a:t>aan</a:t>
            </a:r>
            <a:r>
              <a:rPr lang="en-US" b="1" dirty="0"/>
              <a:t> in </a:t>
            </a:r>
            <a:r>
              <a:rPr lang="en-US" b="1" dirty="0" err="1"/>
              <a:t>functie</a:t>
            </a:r>
            <a:r>
              <a:rPr lang="en-US" b="1" dirty="0"/>
              <a:t> van </a:t>
            </a:r>
            <a:r>
              <a:rPr lang="en-US" b="1" dirty="0" err="1"/>
              <a:t>uw</a:t>
            </a:r>
            <a:r>
              <a:rPr lang="en-US" b="1" dirty="0"/>
              <a:t> </a:t>
            </a:r>
            <a:r>
              <a:rPr lang="en-US" b="1" dirty="0" err="1"/>
              <a:t>doelpubliek</a:t>
            </a:r>
            <a:br>
              <a:rPr lang="en-US" dirty="0"/>
            </a:br>
            <a:r>
              <a:rPr lang="en-US" sz="1400" dirty="0" err="1"/>
              <a:t>Niet</a:t>
            </a:r>
            <a:r>
              <a:rPr lang="en-US" sz="1400" dirty="0"/>
              <a:t> </a:t>
            </a:r>
            <a:r>
              <a:rPr lang="en-US" sz="1400" dirty="0" err="1"/>
              <a:t>iedereen</a:t>
            </a:r>
            <a:r>
              <a:rPr lang="en-US" sz="1400" dirty="0"/>
              <a:t> </a:t>
            </a:r>
            <a:r>
              <a:rPr lang="en-US" sz="1400" dirty="0" err="1"/>
              <a:t>heeft</a:t>
            </a:r>
            <a:r>
              <a:rPr lang="en-US" sz="1400" dirty="0"/>
              <a:t> even </a:t>
            </a:r>
            <a:r>
              <a:rPr lang="en-US" sz="1400" dirty="0" err="1"/>
              <a:t>veel</a:t>
            </a:r>
            <a:r>
              <a:rPr lang="en-US" sz="1400" dirty="0"/>
              <a:t> (IT-)</a:t>
            </a:r>
            <a:r>
              <a:rPr lang="en-US" sz="1400" dirty="0" err="1"/>
              <a:t>kennis</a:t>
            </a:r>
            <a:r>
              <a:rPr lang="en-US" sz="1400" dirty="0"/>
              <a:t> over Mijn Burgerprofiel. Ga even </a:t>
            </a:r>
            <a:r>
              <a:rPr lang="en-US" sz="1400" dirty="0" err="1"/>
              <a:t>na</a:t>
            </a:r>
            <a:r>
              <a:rPr lang="en-US" sz="1400" dirty="0"/>
              <a:t> wat de </a:t>
            </a:r>
            <a:r>
              <a:rPr lang="en-US" sz="1400" dirty="0" err="1"/>
              <a:t>situatie</a:t>
            </a:r>
            <a:r>
              <a:rPr lang="en-US" sz="1400" dirty="0"/>
              <a:t> is </a:t>
            </a:r>
            <a:r>
              <a:rPr lang="en-US" sz="1400" dirty="0" err="1"/>
              <a:t>bij</a:t>
            </a:r>
            <a:r>
              <a:rPr lang="en-US" sz="1400" dirty="0"/>
              <a:t> </a:t>
            </a:r>
            <a:r>
              <a:rPr lang="en-US" sz="1400" dirty="0" err="1"/>
              <a:t>uw</a:t>
            </a:r>
            <a:r>
              <a:rPr lang="en-US" sz="1400" dirty="0"/>
              <a:t> </a:t>
            </a:r>
            <a:r>
              <a:rPr lang="en-US" sz="1400" dirty="0" err="1"/>
              <a:t>publiek</a:t>
            </a:r>
            <a:r>
              <a:rPr lang="en-US" sz="1400" dirty="0"/>
              <a:t> en </a:t>
            </a:r>
            <a:r>
              <a:rPr lang="en-US" sz="1400" dirty="0" err="1"/>
              <a:t>besteed</a:t>
            </a:r>
            <a:r>
              <a:rPr lang="en-US" sz="1400" dirty="0"/>
              <a:t> </a:t>
            </a:r>
            <a:r>
              <a:rPr lang="en-US" sz="1400" dirty="0" err="1"/>
              <a:t>hier</a:t>
            </a:r>
            <a:r>
              <a:rPr lang="en-US" sz="1400" dirty="0"/>
              <a:t> </a:t>
            </a:r>
            <a:r>
              <a:rPr lang="en-US" sz="1400" dirty="0" err="1"/>
              <a:t>eventueel</a:t>
            </a:r>
            <a:r>
              <a:rPr lang="en-US" sz="1400" dirty="0"/>
              <a:t> wat </a:t>
            </a:r>
            <a:r>
              <a:rPr lang="en-US" sz="1400" dirty="0" err="1"/>
              <a:t>meer</a:t>
            </a:r>
            <a:r>
              <a:rPr lang="en-US" sz="1400" dirty="0"/>
              <a:t> </a:t>
            </a:r>
            <a:r>
              <a:rPr lang="en-US" sz="1400" dirty="0" err="1"/>
              <a:t>tijd</a:t>
            </a:r>
            <a:r>
              <a:rPr lang="en-US" sz="1400" dirty="0"/>
              <a:t> </a:t>
            </a:r>
            <a:r>
              <a:rPr lang="en-US" sz="1400" dirty="0" err="1"/>
              <a:t>aan</a:t>
            </a:r>
            <a:r>
              <a:rPr lang="en-US" sz="1400" dirty="0"/>
              <a:t>.</a:t>
            </a:r>
          </a:p>
          <a:p>
            <a:pPr marL="342900" indent="-342900">
              <a:buAutoNum type="arabicPeriod"/>
            </a:pPr>
            <a:endParaRPr lang="en-US" dirty="0"/>
          </a:p>
          <a:p>
            <a:pPr marL="342900" indent="-342900">
              <a:buAutoNum type="arabicPeriod"/>
            </a:pPr>
            <a:r>
              <a:rPr lang="en-US" b="1" dirty="0" err="1"/>
              <a:t>Werk</a:t>
            </a:r>
            <a:r>
              <a:rPr lang="en-US" b="1" dirty="0"/>
              <a:t> (</a:t>
            </a:r>
            <a:r>
              <a:rPr lang="en-US" b="1" dirty="0" err="1"/>
              <a:t>indien</a:t>
            </a:r>
            <a:r>
              <a:rPr lang="en-US" b="1" dirty="0"/>
              <a:t> </a:t>
            </a:r>
            <a:r>
              <a:rPr lang="en-US" b="1" dirty="0" err="1"/>
              <a:t>mogelijk</a:t>
            </a:r>
            <a:r>
              <a:rPr lang="en-US" b="1" dirty="0"/>
              <a:t>) met </a:t>
            </a:r>
            <a:r>
              <a:rPr lang="en-US" b="1" dirty="0" err="1"/>
              <a:t>praktische</a:t>
            </a:r>
            <a:r>
              <a:rPr lang="en-US" b="1" dirty="0"/>
              <a:t> </a:t>
            </a:r>
            <a:r>
              <a:rPr lang="en-US" b="1" dirty="0" err="1"/>
              <a:t>oefeningen</a:t>
            </a:r>
            <a:br>
              <a:rPr lang="en-US" dirty="0"/>
            </a:br>
            <a:r>
              <a:rPr lang="en-US" sz="1400" dirty="0"/>
              <a:t>Laat het </a:t>
            </a:r>
            <a:r>
              <a:rPr lang="en-US" sz="1400" dirty="0" err="1"/>
              <a:t>publiek</a:t>
            </a:r>
            <a:r>
              <a:rPr lang="en-US" sz="1400" dirty="0"/>
              <a:t> </a:t>
            </a:r>
            <a:r>
              <a:rPr lang="en-US" sz="1400" dirty="0" err="1"/>
              <a:t>bijvoorbeeld</a:t>
            </a:r>
            <a:r>
              <a:rPr lang="en-US" sz="1400" dirty="0"/>
              <a:t> </a:t>
            </a:r>
            <a:r>
              <a:rPr lang="en-US" sz="1400" dirty="0" err="1"/>
              <a:t>een</a:t>
            </a:r>
            <a:r>
              <a:rPr lang="en-US" sz="1400" dirty="0"/>
              <a:t> attest </a:t>
            </a:r>
            <a:r>
              <a:rPr lang="en-US" sz="1400" dirty="0" err="1"/>
              <a:t>gezinssamentstelling</a:t>
            </a:r>
            <a:r>
              <a:rPr lang="en-US" sz="1400" dirty="0"/>
              <a:t> </a:t>
            </a:r>
            <a:r>
              <a:rPr lang="en-US" sz="1400" dirty="0" err="1"/>
              <a:t>downloaden</a:t>
            </a:r>
            <a:r>
              <a:rPr lang="en-US" sz="1400" dirty="0"/>
              <a:t>, zo </a:t>
            </a:r>
            <a:r>
              <a:rPr lang="en-US" sz="1400" dirty="0" err="1"/>
              <a:t>krijgen</a:t>
            </a:r>
            <a:r>
              <a:rPr lang="en-US" sz="1400" dirty="0"/>
              <a:t> ze het </a:t>
            </a:r>
            <a:r>
              <a:rPr lang="en-US" sz="1400" dirty="0" err="1"/>
              <a:t>zelf</a:t>
            </a:r>
            <a:r>
              <a:rPr lang="en-US" sz="1400" dirty="0"/>
              <a:t> wat in de </a:t>
            </a:r>
            <a:r>
              <a:rPr lang="en-US" sz="1400" dirty="0" err="1"/>
              <a:t>vingers</a:t>
            </a:r>
            <a:r>
              <a:rPr lang="en-US" sz="1400" dirty="0"/>
              <a:t>.</a:t>
            </a:r>
          </a:p>
          <a:p>
            <a:pPr marL="342900" indent="-342900">
              <a:buAutoNum type="arabicPeriod"/>
            </a:pPr>
            <a:endParaRPr lang="en-US" dirty="0"/>
          </a:p>
          <a:p>
            <a:pPr marL="342900" indent="-342900">
              <a:buAutoNum type="arabicPeriod"/>
            </a:pPr>
            <a:r>
              <a:rPr lang="en-US" b="1" dirty="0" err="1"/>
              <a:t>Motiveer</a:t>
            </a:r>
            <a:r>
              <a:rPr lang="en-US" b="1" dirty="0"/>
              <a:t> </a:t>
            </a:r>
            <a:r>
              <a:rPr lang="en-US" b="1" dirty="0" err="1"/>
              <a:t>uw</a:t>
            </a:r>
            <a:r>
              <a:rPr lang="en-US" b="1" dirty="0"/>
              <a:t> </a:t>
            </a:r>
            <a:r>
              <a:rPr lang="en-US" b="1" dirty="0" err="1"/>
              <a:t>medewerkers</a:t>
            </a:r>
            <a:r>
              <a:rPr lang="en-US" b="1" dirty="0"/>
              <a:t> </a:t>
            </a:r>
            <a:r>
              <a:rPr lang="en-US" dirty="0"/>
              <a:t>door het </a:t>
            </a:r>
            <a:r>
              <a:rPr lang="en-US" dirty="0" err="1"/>
              <a:t>gebruik</a:t>
            </a:r>
            <a:r>
              <a:rPr lang="en-US" dirty="0"/>
              <a:t> van ons </a:t>
            </a:r>
            <a:r>
              <a:rPr lang="en-US" dirty="0" err="1"/>
              <a:t>communicatiemateriaal</a:t>
            </a:r>
            <a:br>
              <a:rPr lang="en-US" dirty="0"/>
            </a:br>
            <a:r>
              <a:rPr lang="en-US" sz="1400" dirty="0" err="1"/>
              <a:t>Zie</a:t>
            </a:r>
            <a:r>
              <a:rPr lang="en-US" sz="1400" dirty="0"/>
              <a:t> </a:t>
            </a:r>
            <a:r>
              <a:rPr lang="nl-NL" sz="1400" dirty="0">
                <a:hlinkClick r:id="rId2" action="ppaction://hlinksldjump"/>
              </a:rPr>
              <a:t>hoofdstuk 2 'Wat u als medewerker zeker moet weten'</a:t>
            </a:r>
            <a:endParaRPr lang="en-US" sz="1400" dirty="0"/>
          </a:p>
        </p:txBody>
      </p:sp>
      <p:grpSp>
        <p:nvGrpSpPr>
          <p:cNvPr id="5" name="Group 4">
            <a:extLst>
              <a:ext uri="{FF2B5EF4-FFF2-40B4-BE49-F238E27FC236}">
                <a16:creationId xmlns:a16="http://schemas.microsoft.com/office/drawing/2014/main" id="{EE0093FB-AAF7-B294-C649-24BA74397D25}"/>
              </a:ext>
            </a:extLst>
          </p:cNvPr>
          <p:cNvGrpSpPr/>
          <p:nvPr/>
        </p:nvGrpSpPr>
        <p:grpSpPr>
          <a:xfrm>
            <a:off x="9032717" y="164655"/>
            <a:ext cx="954661" cy="954661"/>
            <a:chOff x="66881" y="2796840"/>
            <a:chExt cx="954661" cy="954661"/>
          </a:xfrm>
        </p:grpSpPr>
        <p:sp>
          <p:nvSpPr>
            <p:cNvPr id="6" name="Oval 5">
              <a:extLst>
                <a:ext uri="{FF2B5EF4-FFF2-40B4-BE49-F238E27FC236}">
                  <a16:creationId xmlns:a16="http://schemas.microsoft.com/office/drawing/2014/main" id="{1DBE0984-2D10-F9FB-8C1D-3457073E4EB0}"/>
                </a:ext>
              </a:extLst>
            </p:cNvPr>
            <p:cNvSpPr/>
            <p:nvPr/>
          </p:nvSpPr>
          <p:spPr>
            <a:xfrm>
              <a:off x="66881" y="2796840"/>
              <a:ext cx="954661" cy="954661"/>
            </a:xfrm>
            <a:prstGeom prst="ellipse">
              <a:avLst/>
            </a:prstGeom>
            <a:solidFill>
              <a:srgbClr val="6DD1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b="1">
                <a:solidFill>
                  <a:schemeClr val="tx1"/>
                </a:solidFill>
                <a:latin typeface="+mj-lt"/>
              </a:endParaRPr>
            </a:p>
          </p:txBody>
        </p:sp>
        <p:pic>
          <p:nvPicPr>
            <p:cNvPr id="7" name="Graphic 6" descr="Classroom with solid fill">
              <a:extLst>
                <a:ext uri="{FF2B5EF4-FFF2-40B4-BE49-F238E27FC236}">
                  <a16:creationId xmlns:a16="http://schemas.microsoft.com/office/drawing/2014/main" id="{0A7B5114-E67D-5983-CAF5-7C662C1CFF88}"/>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p:blipFill>
          <p:spPr>
            <a:xfrm>
              <a:off x="138950" y="2853104"/>
              <a:ext cx="810521" cy="810521"/>
            </a:xfrm>
            <a:prstGeom prst="rect">
              <a:avLst/>
            </a:prstGeom>
          </p:spPr>
        </p:pic>
      </p:grpSp>
    </p:spTree>
    <p:extLst>
      <p:ext uri="{BB962C8B-B14F-4D97-AF65-F5344CB8AC3E}">
        <p14:creationId xmlns:p14="http://schemas.microsoft.com/office/powerpoint/2010/main" val="16017547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8D4ED594-C287-BC74-73F3-01A82CD2E38D}"/>
              </a:ext>
            </a:extLst>
          </p:cNvPr>
          <p:cNvSpPr>
            <a:spLocks noGrp="1"/>
          </p:cNvSpPr>
          <p:nvPr>
            <p:ph type="sldNum" sz="quarter" idx="11"/>
          </p:nvPr>
        </p:nvSpPr>
        <p:spPr/>
        <p:txBody>
          <a:bodyPr/>
          <a:lstStyle/>
          <a:p>
            <a:fld id="{1EABE038-A425-4CC0-917A-1DC3ED725B2E}" type="slidenum">
              <a:rPr lang="nl-BE" smtClean="0"/>
              <a:pPr/>
              <a:t>146</a:t>
            </a:fld>
            <a:endParaRPr lang="nl-BE"/>
          </a:p>
        </p:txBody>
      </p:sp>
      <p:sp>
        <p:nvSpPr>
          <p:cNvPr id="3" name="Titel 44">
            <a:extLst>
              <a:ext uri="{FF2B5EF4-FFF2-40B4-BE49-F238E27FC236}">
                <a16:creationId xmlns:a16="http://schemas.microsoft.com/office/drawing/2014/main" id="{C2A8DF32-51A3-96BB-11C4-26BF52C24A94}"/>
              </a:ext>
            </a:extLst>
          </p:cNvPr>
          <p:cNvSpPr txBox="1">
            <a:spLocks/>
          </p:cNvSpPr>
          <p:nvPr/>
        </p:nvSpPr>
        <p:spPr>
          <a:xfrm>
            <a:off x="838200" y="365126"/>
            <a:ext cx="10515600" cy="1084262"/>
          </a:xfrm>
          <a:prstGeom prst="rect">
            <a:avLst/>
          </a:prstGeom>
        </p:spPr>
        <p:txBody>
          <a:bodyPr/>
          <a:lstStyle>
            <a:lvl1pPr algn="l" defTabSz="914363" rtl="0" eaLnBrk="1" latinLnBrk="0" hangingPunct="1">
              <a:lnSpc>
                <a:spcPct val="90000"/>
              </a:lnSpc>
              <a:spcBef>
                <a:spcPct val="0"/>
              </a:spcBef>
              <a:buNone/>
              <a:defRPr sz="3600" b="1" u="none" kern="1200" baseline="0">
                <a:solidFill>
                  <a:schemeClr val="tx1"/>
                </a:solidFill>
                <a:uFill>
                  <a:solidFill>
                    <a:schemeClr val="accent1"/>
                  </a:solidFill>
                </a:uFill>
                <a:latin typeface="+mj-lt"/>
                <a:ea typeface="+mj-ea"/>
                <a:cs typeface="+mj-cs"/>
              </a:defRPr>
            </a:lvl1pPr>
          </a:lstStyle>
          <a:p>
            <a:r>
              <a:rPr lang="nl-BE" b="0">
                <a:cs typeface="Calibri" panose="020F0502020204030204" pitchFamily="34" charset="0"/>
              </a:rPr>
              <a:t>Hulp bij het materiaal</a:t>
            </a:r>
            <a:endParaRPr lang="nl-BE"/>
          </a:p>
        </p:txBody>
      </p:sp>
      <p:sp>
        <p:nvSpPr>
          <p:cNvPr id="4" name="TextBox 3">
            <a:extLst>
              <a:ext uri="{FF2B5EF4-FFF2-40B4-BE49-F238E27FC236}">
                <a16:creationId xmlns:a16="http://schemas.microsoft.com/office/drawing/2014/main" id="{8647B3BF-415B-6D60-87B4-7C7D7A20C57B}"/>
              </a:ext>
            </a:extLst>
          </p:cNvPr>
          <p:cNvSpPr txBox="1"/>
          <p:nvPr/>
        </p:nvSpPr>
        <p:spPr>
          <a:xfrm>
            <a:off x="838199" y="1449388"/>
            <a:ext cx="9149179" cy="2308324"/>
          </a:xfrm>
          <a:prstGeom prst="rect">
            <a:avLst/>
          </a:prstGeom>
          <a:noFill/>
        </p:spPr>
        <p:txBody>
          <a:bodyPr wrap="square" lIns="91440" tIns="45720" rIns="91440" bIns="45720" rtlCol="0" anchor="t">
            <a:spAutoFit/>
          </a:bodyPr>
          <a:lstStyle/>
          <a:p>
            <a:pPr marL="285750" indent="-285750">
              <a:buFont typeface="Arial" panose="020B0604020202020204" pitchFamily="34" charset="0"/>
              <a:buChar char="•"/>
            </a:pPr>
            <a:r>
              <a:rPr lang="en-US"/>
              <a:t>Heb je </a:t>
            </a:r>
            <a:r>
              <a:rPr lang="en-US" err="1"/>
              <a:t>vragen</a:t>
            </a:r>
            <a:r>
              <a:rPr lang="en-US"/>
              <a:t> over </a:t>
            </a:r>
            <a:r>
              <a:rPr lang="en-US" err="1"/>
              <a:t>dit</a:t>
            </a:r>
            <a:r>
              <a:rPr lang="en-US"/>
              <a:t> </a:t>
            </a:r>
            <a:r>
              <a:rPr lang="en-US" err="1"/>
              <a:t>opleidingsmateriaal</a:t>
            </a:r>
            <a:r>
              <a:rPr lang="en-US"/>
              <a:t> die je </a:t>
            </a:r>
            <a:r>
              <a:rPr lang="en-US" err="1"/>
              <a:t>zelf</a:t>
            </a:r>
            <a:r>
              <a:rPr lang="en-US"/>
              <a:t> </a:t>
            </a:r>
            <a:r>
              <a:rPr lang="en-US" err="1"/>
              <a:t>niet</a:t>
            </a:r>
            <a:r>
              <a:rPr lang="en-US"/>
              <a:t> </a:t>
            </a:r>
            <a:r>
              <a:rPr lang="en-US" err="1"/>
              <a:t>kan</a:t>
            </a:r>
            <a:r>
              <a:rPr lang="en-US"/>
              <a:t> </a:t>
            </a:r>
            <a:r>
              <a:rPr lang="en-US" err="1"/>
              <a:t>oplossen</a:t>
            </a:r>
            <a:r>
              <a:rPr lang="en-US"/>
              <a:t>? </a:t>
            </a:r>
            <a:br>
              <a:rPr lang="en-US"/>
            </a:br>
            <a:r>
              <a:rPr lang="en-US"/>
              <a:t>Stel ze via </a:t>
            </a:r>
            <a:r>
              <a:rPr lang="en-US">
                <a:hlinkClick r:id="rId2"/>
              </a:rPr>
              <a:t>info.mijnburgerprofiel@vlaanderen.be</a:t>
            </a:r>
            <a:endParaRPr lang="en-US"/>
          </a:p>
          <a:p>
            <a:pPr marL="285750" indent="-285750">
              <a:buFont typeface="Arial" panose="020B0604020202020204" pitchFamily="34" charset="0"/>
              <a:buChar char="•"/>
            </a:pPr>
            <a:endParaRPr lang="en-US"/>
          </a:p>
          <a:p>
            <a:endParaRPr lang="en-US"/>
          </a:p>
          <a:p>
            <a:pPr marL="285750" indent="-285750">
              <a:buFont typeface="Arial" panose="020B0604020202020204" pitchFamily="34" charset="0"/>
              <a:buChar char="•"/>
            </a:pPr>
            <a:r>
              <a:rPr lang="en-US"/>
              <a:t>Wil je </a:t>
            </a:r>
            <a:r>
              <a:rPr lang="en-US" err="1"/>
              <a:t>graag</a:t>
            </a:r>
            <a:r>
              <a:rPr lang="en-US"/>
              <a:t> op de </a:t>
            </a:r>
            <a:r>
              <a:rPr lang="en-US" err="1"/>
              <a:t>hoogte</a:t>
            </a:r>
            <a:r>
              <a:rPr lang="en-US"/>
              <a:t> </a:t>
            </a:r>
            <a:r>
              <a:rPr lang="en-US" err="1"/>
              <a:t>blijven</a:t>
            </a:r>
            <a:r>
              <a:rPr lang="en-US"/>
              <a:t> van de </a:t>
            </a:r>
            <a:r>
              <a:rPr lang="en-US" err="1"/>
              <a:t>laatste</a:t>
            </a:r>
            <a:r>
              <a:rPr lang="en-US"/>
              <a:t> info </a:t>
            </a:r>
            <a:r>
              <a:rPr lang="en-US" err="1"/>
              <a:t>en</a:t>
            </a:r>
            <a:r>
              <a:rPr lang="en-US"/>
              <a:t> updates van </a:t>
            </a:r>
            <a:r>
              <a:rPr lang="en-US" err="1"/>
              <a:t>Mijn</a:t>
            </a:r>
            <a:r>
              <a:rPr lang="en-US"/>
              <a:t> </a:t>
            </a:r>
            <a:r>
              <a:rPr lang="en-US" err="1"/>
              <a:t>Burgerprofiel</a:t>
            </a:r>
            <a:r>
              <a:rPr lang="en-US"/>
              <a:t>? </a:t>
            </a:r>
            <a:r>
              <a:rPr lang="en-US">
                <a:hlinkClick r:id="rId3"/>
              </a:rPr>
              <a:t>Schrijf je in</a:t>
            </a:r>
            <a:r>
              <a:rPr lang="en-US"/>
              <a:t> </a:t>
            </a:r>
            <a:r>
              <a:rPr lang="en-US" err="1"/>
              <a:t>voor</a:t>
            </a:r>
            <a:r>
              <a:rPr lang="en-US"/>
              <a:t> </a:t>
            </a:r>
            <a:r>
              <a:rPr lang="en-US" err="1"/>
              <a:t>onze</a:t>
            </a:r>
            <a:r>
              <a:rPr lang="en-US"/>
              <a:t> </a:t>
            </a:r>
            <a:r>
              <a:rPr lang="en-US" b="1" err="1"/>
              <a:t>Partnerraad</a:t>
            </a:r>
            <a:r>
              <a:rPr lang="en-US"/>
              <a:t>!</a:t>
            </a:r>
          </a:p>
          <a:p>
            <a:endParaRPr lang="en-US"/>
          </a:p>
          <a:p>
            <a:endParaRPr lang="en-US"/>
          </a:p>
        </p:txBody>
      </p:sp>
    </p:spTree>
    <p:extLst>
      <p:ext uri="{BB962C8B-B14F-4D97-AF65-F5344CB8AC3E}">
        <p14:creationId xmlns:p14="http://schemas.microsoft.com/office/powerpoint/2010/main" val="37706951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FD58270D-AD54-4D9C-BEF4-C768A3A82D0F}"/>
              </a:ext>
            </a:extLst>
          </p:cNvPr>
          <p:cNvSpPr>
            <a:spLocks noGrp="1"/>
          </p:cNvSpPr>
          <p:nvPr>
            <p:ph type="body" sz="quarter" idx="11"/>
          </p:nvPr>
        </p:nvSpPr>
        <p:spPr/>
        <p:txBody>
          <a:bodyPr>
            <a:normAutofit/>
          </a:bodyPr>
          <a:lstStyle/>
          <a:p>
            <a:r>
              <a:rPr lang="nl-BE"/>
              <a:t>Veel succes!</a:t>
            </a:r>
          </a:p>
        </p:txBody>
      </p:sp>
      <p:sp>
        <p:nvSpPr>
          <p:cNvPr id="2" name="Slide Number Placeholder 1">
            <a:extLst>
              <a:ext uri="{FF2B5EF4-FFF2-40B4-BE49-F238E27FC236}">
                <a16:creationId xmlns:a16="http://schemas.microsoft.com/office/drawing/2014/main" id="{02879C6D-69FD-40E8-8F1F-EFEC900FDFFF}"/>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EABE038-A425-4CC0-917A-1DC3ED725B2E}" type="slidenum">
              <a:rPr kumimoji="0" lang="nl-BE" sz="1200" b="1" i="0" u="none" strike="noStrike" kern="1200" cap="none" spc="0" normalizeH="0" baseline="0" noProof="0" smtClean="0">
                <a:ln>
                  <a:noFill/>
                </a:ln>
                <a:noFill/>
                <a:effectLst/>
                <a:uLnTx/>
                <a:uFillTx/>
                <a:latin typeface="Flanders Art Sans"/>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147</a:t>
            </a:fld>
            <a:endParaRPr kumimoji="0" lang="nl-BE" sz="1200" b="1" i="0" u="none" strike="noStrike" kern="1200" cap="none" spc="0" normalizeH="0" baseline="0" noProof="0">
              <a:ln>
                <a:noFill/>
              </a:ln>
              <a:noFill/>
              <a:effectLst/>
              <a:uLnTx/>
              <a:uFillTx/>
              <a:latin typeface="Flanders Art Sans"/>
              <a:ea typeface="+mn-ea"/>
              <a:cs typeface="+mn-cs"/>
            </a:endParaRPr>
          </a:p>
        </p:txBody>
      </p:sp>
      <p:sp>
        <p:nvSpPr>
          <p:cNvPr id="4" name="TextBox 3">
            <a:extLst>
              <a:ext uri="{FF2B5EF4-FFF2-40B4-BE49-F238E27FC236}">
                <a16:creationId xmlns:a16="http://schemas.microsoft.com/office/drawing/2014/main" id="{7172DC90-531C-51A2-BEB6-55519E215F1F}"/>
              </a:ext>
            </a:extLst>
          </p:cNvPr>
          <p:cNvSpPr txBox="1"/>
          <p:nvPr/>
        </p:nvSpPr>
        <p:spPr>
          <a:xfrm>
            <a:off x="543757" y="645466"/>
            <a:ext cx="8946472" cy="646331"/>
          </a:xfrm>
          <a:prstGeom prst="rect">
            <a:avLst/>
          </a:prstGeom>
          <a:noFill/>
        </p:spPr>
        <p:txBody>
          <a:bodyPr wrap="square">
            <a:spAutoFit/>
          </a:bodyPr>
          <a:lstStyle/>
          <a:p>
            <a:r>
              <a:rPr lang="en-US"/>
              <a:t>Heb je </a:t>
            </a:r>
            <a:r>
              <a:rPr lang="en-US" err="1"/>
              <a:t>nog</a:t>
            </a:r>
            <a:r>
              <a:rPr lang="en-US"/>
              <a:t> </a:t>
            </a:r>
            <a:r>
              <a:rPr lang="en-US" b="1"/>
              <a:t>feedback</a:t>
            </a:r>
            <a:r>
              <a:rPr lang="en-US"/>
              <a:t> over </a:t>
            </a:r>
            <a:r>
              <a:rPr lang="en-US" err="1"/>
              <a:t>dit</a:t>
            </a:r>
            <a:r>
              <a:rPr lang="en-US"/>
              <a:t> </a:t>
            </a:r>
            <a:r>
              <a:rPr lang="en-US" err="1"/>
              <a:t>materiaal</a:t>
            </a:r>
            <a:r>
              <a:rPr lang="en-US"/>
              <a:t>?</a:t>
            </a:r>
            <a:br>
              <a:rPr lang="en-US"/>
            </a:br>
            <a:r>
              <a:rPr lang="en-US"/>
              <a:t>We </a:t>
            </a:r>
            <a:r>
              <a:rPr lang="en-US" err="1"/>
              <a:t>horen</a:t>
            </a:r>
            <a:r>
              <a:rPr lang="en-US"/>
              <a:t> het </a:t>
            </a:r>
            <a:r>
              <a:rPr lang="en-US" err="1"/>
              <a:t>graag</a:t>
            </a:r>
            <a:r>
              <a:rPr lang="en-US"/>
              <a:t> via </a:t>
            </a:r>
            <a:r>
              <a:rPr lang="en-US">
                <a:hlinkClick r:id="rId2"/>
              </a:rPr>
              <a:t>info.mijnburgerprofiel@vlaanderen.be</a:t>
            </a:r>
            <a:r>
              <a:rPr lang="en-US"/>
              <a:t> </a:t>
            </a:r>
          </a:p>
        </p:txBody>
      </p:sp>
    </p:spTree>
    <p:extLst>
      <p:ext uri="{BB962C8B-B14F-4D97-AF65-F5344CB8AC3E}">
        <p14:creationId xmlns:p14="http://schemas.microsoft.com/office/powerpoint/2010/main" val="24570747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A54945E-2E46-46E4-815F-3F2EF650ECAB}"/>
              </a:ext>
            </a:extLst>
          </p:cNvPr>
          <p:cNvSpPr>
            <a:spLocks noGrp="1"/>
          </p:cNvSpPr>
          <p:nvPr>
            <p:ph type="title"/>
          </p:nvPr>
        </p:nvSpPr>
        <p:spPr/>
        <p:txBody>
          <a:bodyPr/>
          <a:lstStyle/>
          <a:p>
            <a:r>
              <a:rPr lang="nl-BE" b="1"/>
              <a:t>Inhoudstafel</a:t>
            </a:r>
          </a:p>
        </p:txBody>
      </p:sp>
      <p:sp>
        <p:nvSpPr>
          <p:cNvPr id="6" name="Content Placeholder 5">
            <a:extLst>
              <a:ext uri="{FF2B5EF4-FFF2-40B4-BE49-F238E27FC236}">
                <a16:creationId xmlns:a16="http://schemas.microsoft.com/office/drawing/2014/main" id="{E8BF79F0-A307-4058-98F2-64C4C0E662D5}"/>
              </a:ext>
            </a:extLst>
          </p:cNvPr>
          <p:cNvSpPr>
            <a:spLocks noGrp="1"/>
          </p:cNvSpPr>
          <p:nvPr>
            <p:ph idx="1"/>
          </p:nvPr>
        </p:nvSpPr>
        <p:spPr/>
        <p:txBody>
          <a:bodyPr vert="horz" lIns="0" tIns="45720" rIns="0" bIns="45720" rtlCol="0" anchor="t">
            <a:normAutofit fontScale="92500" lnSpcReduction="10000"/>
          </a:bodyPr>
          <a:lstStyle/>
          <a:p>
            <a:pPr marL="457200" indent="-457200">
              <a:buFont typeface="Arial" panose="020B0604020202020204" pitchFamily="34" charset="0"/>
              <a:buAutoNum type="arabicPeriod"/>
            </a:pPr>
            <a:r>
              <a:rPr lang="nl-BE">
                <a:solidFill>
                  <a:schemeClr val="accent6">
                    <a:lumMod val="60000"/>
                    <a:lumOff val="40000"/>
                  </a:schemeClr>
                </a:solidFill>
                <a:hlinkClick r:id="rId2" action="ppaction://hlinksldjump">
                  <a:extLst>
                    <a:ext uri="{A12FA001-AC4F-418D-AE19-62706E023703}">
                      <ahyp:hlinkClr xmlns:ahyp="http://schemas.microsoft.com/office/drawing/2018/hyperlinkcolor" val="tx"/>
                    </a:ext>
                  </a:extLst>
                </a:hlinkClick>
              </a:rPr>
              <a:t>Doelgroepen opleidingsmateriaal</a:t>
            </a:r>
            <a:endParaRPr lang="nl-BE">
              <a:solidFill>
                <a:schemeClr val="accent6">
                  <a:lumMod val="60000"/>
                  <a:lumOff val="40000"/>
                </a:schemeClr>
              </a:solidFill>
            </a:endParaRPr>
          </a:p>
          <a:p>
            <a:pPr marL="457200" indent="-457200">
              <a:buFont typeface="Arial" panose="020B0604020202020204" pitchFamily="34" charset="0"/>
              <a:buAutoNum type="arabicPeriod"/>
            </a:pPr>
            <a:r>
              <a:rPr lang="nl-BE">
                <a:solidFill>
                  <a:schemeClr val="accent6">
                    <a:lumMod val="60000"/>
                    <a:lumOff val="40000"/>
                  </a:schemeClr>
                </a:solidFill>
                <a:hlinkClick r:id="rId3" action="ppaction://hlinksldjump">
                  <a:extLst>
                    <a:ext uri="{A12FA001-AC4F-418D-AE19-62706E023703}">
                      <ahyp:hlinkClr xmlns:ahyp="http://schemas.microsoft.com/office/drawing/2018/hyperlinkcolor" val="tx"/>
                    </a:ext>
                  </a:extLst>
                </a:hlinkClick>
              </a:rPr>
              <a:t>Wat u als medewerker zeker moet weten</a:t>
            </a:r>
            <a:endParaRPr lang="nl-BE">
              <a:solidFill>
                <a:schemeClr val="accent6">
                  <a:lumMod val="60000"/>
                  <a:lumOff val="40000"/>
                </a:schemeClr>
              </a:solidFill>
            </a:endParaRPr>
          </a:p>
          <a:p>
            <a:pPr marL="457200" indent="-457200">
              <a:buFont typeface="Arial" panose="020B0604020202020204" pitchFamily="34" charset="0"/>
              <a:buAutoNum type="arabicPeriod"/>
            </a:pPr>
            <a:r>
              <a:rPr lang="nl-BE">
                <a:hlinkClick r:id="rId4" action="ppaction://hlinksldjump"/>
              </a:rPr>
              <a:t>Wat is Mijn Burgerprofiel?</a:t>
            </a:r>
            <a:endParaRPr lang="nl-BE"/>
          </a:p>
          <a:p>
            <a:pPr marL="457200" indent="-457200">
              <a:buAutoNum type="arabicPeriod"/>
            </a:pPr>
            <a:r>
              <a:rPr lang="nl-BE">
                <a:solidFill>
                  <a:schemeClr val="accent6">
                    <a:lumMod val="60000"/>
                    <a:lumOff val="40000"/>
                  </a:schemeClr>
                </a:solidFill>
                <a:hlinkClick r:id="rId5" action="ppaction://hlinksldjump">
                  <a:extLst>
                    <a:ext uri="{A12FA001-AC4F-418D-AE19-62706E023703}">
                      <ahyp:hlinkClr xmlns:ahyp="http://schemas.microsoft.com/office/drawing/2018/hyperlinkcolor" val="tx"/>
                    </a:ext>
                  </a:extLst>
                </a:hlinkClick>
              </a:rPr>
              <a:t>Waarom Mijn Burgerprofiel?</a:t>
            </a:r>
            <a:endParaRPr lang="nl-BE">
              <a:solidFill>
                <a:schemeClr val="accent6">
                  <a:lumMod val="60000"/>
                  <a:lumOff val="40000"/>
                </a:schemeClr>
              </a:solidFill>
            </a:endParaRPr>
          </a:p>
          <a:p>
            <a:pPr marL="457200" indent="-457200">
              <a:buAutoNum type="arabicPeriod"/>
            </a:pPr>
            <a:r>
              <a:rPr lang="nl-BE">
                <a:solidFill>
                  <a:schemeClr val="accent6">
                    <a:lumMod val="60000"/>
                    <a:lumOff val="40000"/>
                  </a:schemeClr>
                </a:solidFill>
                <a:hlinkClick r:id="rId6" action="ppaction://hlinksldjump">
                  <a:extLst>
                    <a:ext uri="{A12FA001-AC4F-418D-AE19-62706E023703}">
                      <ahyp:hlinkClr xmlns:ahyp="http://schemas.microsoft.com/office/drawing/2018/hyperlinkcolor" val="tx"/>
                    </a:ext>
                  </a:extLst>
                </a:hlinkClick>
              </a:rPr>
              <a:t>Mijn Burgerprofiel: stap voor stap</a:t>
            </a:r>
            <a:endParaRPr lang="nl-BE">
              <a:solidFill>
                <a:schemeClr val="accent6">
                  <a:lumMod val="60000"/>
                  <a:lumOff val="40000"/>
                </a:schemeClr>
              </a:solidFill>
            </a:endParaRPr>
          </a:p>
          <a:p>
            <a:pPr marL="873760" lvl="1" indent="-514350">
              <a:buFont typeface="+mj-lt"/>
              <a:buAutoNum type="romanUcPeriod"/>
            </a:pPr>
            <a:r>
              <a:rPr lang="nl-BE">
                <a:solidFill>
                  <a:schemeClr val="accent6">
                    <a:lumMod val="60000"/>
                    <a:lumOff val="40000"/>
                  </a:schemeClr>
                </a:solidFill>
                <a:hlinkClick r:id="rId7" action="ppaction://hlinksldjump">
                  <a:extLst>
                    <a:ext uri="{A12FA001-AC4F-418D-AE19-62706E023703}">
                      <ahyp:hlinkClr xmlns:ahyp="http://schemas.microsoft.com/office/drawing/2018/hyperlinkcolor" val="tx"/>
                    </a:ext>
                  </a:extLst>
                </a:hlinkClick>
              </a:rPr>
              <a:t>Aanmelden in Mijn Burgerprofiel</a:t>
            </a:r>
            <a:endParaRPr lang="nl-BE">
              <a:solidFill>
                <a:schemeClr val="accent6">
                  <a:lumMod val="60000"/>
                  <a:lumOff val="40000"/>
                </a:schemeClr>
              </a:solidFill>
            </a:endParaRPr>
          </a:p>
          <a:p>
            <a:pPr marL="873760" lvl="1" indent="-514350">
              <a:buFont typeface="+mj-lt"/>
              <a:buAutoNum type="romanUcPeriod"/>
            </a:pPr>
            <a:r>
              <a:rPr lang="nl-BE">
                <a:solidFill>
                  <a:schemeClr val="accent6">
                    <a:lumMod val="60000"/>
                    <a:lumOff val="40000"/>
                  </a:schemeClr>
                </a:solidFill>
                <a:hlinkClick r:id="rId8" action="ppaction://hlinksldjump">
                  <a:extLst>
                    <a:ext uri="{A12FA001-AC4F-418D-AE19-62706E023703}">
                      <ahyp:hlinkClr xmlns:ahyp="http://schemas.microsoft.com/office/drawing/2018/hyperlinkcolor" val="tx"/>
                    </a:ext>
                  </a:extLst>
                </a:hlinkClick>
              </a:rPr>
              <a:t>Wat kan u doen in Mijn Burgerprofiel? – webbrowser en app</a:t>
            </a:r>
            <a:endParaRPr lang="nl-BE">
              <a:solidFill>
                <a:schemeClr val="accent6">
                  <a:lumMod val="60000"/>
                  <a:lumOff val="40000"/>
                </a:schemeClr>
              </a:solidFill>
            </a:endParaRPr>
          </a:p>
          <a:p>
            <a:pPr marL="873760" lvl="1" indent="-514350">
              <a:buFont typeface="+mj-lt"/>
              <a:buAutoNum type="romanUcPeriod"/>
            </a:pPr>
            <a:r>
              <a:rPr lang="nl-BE">
                <a:solidFill>
                  <a:schemeClr val="accent6">
                    <a:lumMod val="60000"/>
                    <a:lumOff val="40000"/>
                  </a:schemeClr>
                </a:solidFill>
                <a:hlinkClick r:id="rId9" action="ppaction://hlinksldjump">
                  <a:extLst>
                    <a:ext uri="{A12FA001-AC4F-418D-AE19-62706E023703}">
                      <ahyp:hlinkClr xmlns:ahyp="http://schemas.microsoft.com/office/drawing/2018/hyperlinkcolor" val="tx"/>
                    </a:ext>
                  </a:extLst>
                </a:hlinkClick>
              </a:rPr>
              <a:t>Eerste keer in Mijn Burgerprofiel</a:t>
            </a:r>
            <a:endParaRPr lang="nl-BE">
              <a:solidFill>
                <a:schemeClr val="accent6">
                  <a:lumMod val="60000"/>
                  <a:lumOff val="40000"/>
                </a:schemeClr>
              </a:solidFill>
            </a:endParaRPr>
          </a:p>
          <a:p>
            <a:pPr marL="873760" lvl="1" indent="-514350">
              <a:buFont typeface="+mj-lt"/>
              <a:buAutoNum type="romanUcPeriod"/>
            </a:pPr>
            <a:r>
              <a:rPr lang="nl-BE">
                <a:solidFill>
                  <a:schemeClr val="accent6">
                    <a:lumMod val="60000"/>
                    <a:lumOff val="40000"/>
                  </a:schemeClr>
                </a:solidFill>
                <a:hlinkClick r:id="rId10" action="ppaction://hlinksldjump">
                  <a:extLst>
                    <a:ext uri="{A12FA001-AC4F-418D-AE19-62706E023703}">
                      <ahyp:hlinkClr xmlns:ahyp="http://schemas.microsoft.com/office/drawing/2018/hyperlinkcolor" val="tx"/>
                    </a:ext>
                  </a:extLst>
                </a:hlinkClick>
              </a:rPr>
              <a:t>Wat kan u vinden in Mijn Burgerprofiel?</a:t>
            </a:r>
            <a:endParaRPr lang="nl-BE">
              <a:solidFill>
                <a:schemeClr val="accent6">
                  <a:lumMod val="60000"/>
                  <a:lumOff val="40000"/>
                </a:schemeClr>
              </a:solidFill>
            </a:endParaRPr>
          </a:p>
          <a:p>
            <a:pPr marL="599440" indent="-514350">
              <a:buFont typeface="+mj-lt"/>
              <a:buAutoNum type="arabicPeriod"/>
            </a:pPr>
            <a:r>
              <a:rPr lang="nl-BE">
                <a:solidFill>
                  <a:schemeClr val="accent6">
                    <a:lumMod val="60000"/>
                    <a:lumOff val="40000"/>
                  </a:schemeClr>
                </a:solidFill>
                <a:hlinkClick r:id="rId11" action="ppaction://hlinksldjump">
                  <a:extLst>
                    <a:ext uri="{A12FA001-AC4F-418D-AE19-62706E023703}">
                      <ahyp:hlinkClr xmlns:ahyp="http://schemas.microsoft.com/office/drawing/2018/hyperlinkcolor" val="tx"/>
                    </a:ext>
                  </a:extLst>
                </a:hlinkClick>
              </a:rPr>
              <a:t>Praktische voorbeelden</a:t>
            </a:r>
            <a:endParaRPr lang="nl-BE">
              <a:solidFill>
                <a:schemeClr val="accent6">
                  <a:lumMod val="60000"/>
                  <a:lumOff val="40000"/>
                </a:schemeClr>
              </a:solidFill>
            </a:endParaRPr>
          </a:p>
          <a:p>
            <a:pPr marL="599440" indent="-514350">
              <a:buFont typeface="+mj-lt"/>
              <a:buAutoNum type="arabicPeriod"/>
            </a:pPr>
            <a:r>
              <a:rPr lang="nl-BE">
                <a:solidFill>
                  <a:schemeClr val="accent6">
                    <a:lumMod val="60000"/>
                    <a:lumOff val="40000"/>
                  </a:schemeClr>
                </a:solidFill>
                <a:hlinkClick r:id="rId12" action="ppaction://hlinksldjump">
                  <a:extLst>
                    <a:ext uri="{A12FA001-AC4F-418D-AE19-62706E023703}">
                      <ahyp:hlinkClr xmlns:ahyp="http://schemas.microsoft.com/office/drawing/2018/hyperlinkcolor" val="tx"/>
                    </a:ext>
                  </a:extLst>
                </a:hlinkClick>
              </a:rPr>
              <a:t>Aan de slag</a:t>
            </a:r>
            <a:endParaRPr lang="nl-BE">
              <a:solidFill>
                <a:schemeClr val="accent6">
                  <a:lumMod val="60000"/>
                  <a:lumOff val="40000"/>
                </a:schemeClr>
              </a:solidFill>
            </a:endParaRPr>
          </a:p>
          <a:p>
            <a:pPr marL="85090"/>
            <a:endParaRPr lang="nl-BE"/>
          </a:p>
        </p:txBody>
      </p:sp>
    </p:spTree>
    <p:extLst>
      <p:ext uri="{BB962C8B-B14F-4D97-AF65-F5344CB8AC3E}">
        <p14:creationId xmlns:p14="http://schemas.microsoft.com/office/powerpoint/2010/main" val="31642500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FD58270D-AD54-4D9C-BEF4-C768A3A82D0F}"/>
              </a:ext>
            </a:extLst>
          </p:cNvPr>
          <p:cNvSpPr>
            <a:spLocks noGrp="1"/>
          </p:cNvSpPr>
          <p:nvPr>
            <p:ph type="body" sz="quarter" idx="11"/>
          </p:nvPr>
        </p:nvSpPr>
        <p:spPr>
          <a:xfrm>
            <a:off x="5000626" y="4358641"/>
            <a:ext cx="7191378" cy="1372769"/>
          </a:xfrm>
        </p:spPr>
        <p:txBody>
          <a:bodyPr>
            <a:normAutofit fontScale="77500" lnSpcReduction="20000"/>
          </a:bodyPr>
          <a:lstStyle/>
          <a:p>
            <a:r>
              <a:rPr lang="nl-BE"/>
              <a:t>3. Wat is Mijn Burgerprofiel?</a:t>
            </a:r>
          </a:p>
        </p:txBody>
      </p:sp>
      <p:sp>
        <p:nvSpPr>
          <p:cNvPr id="2" name="Slide Number Placeholder 1">
            <a:extLst>
              <a:ext uri="{FF2B5EF4-FFF2-40B4-BE49-F238E27FC236}">
                <a16:creationId xmlns:a16="http://schemas.microsoft.com/office/drawing/2014/main" id="{BEBA38A9-DBAD-4B79-AC04-79678BEB0071}"/>
              </a:ext>
            </a:extLst>
          </p:cNvPr>
          <p:cNvSpPr>
            <a:spLocks noGrp="1"/>
          </p:cNvSpPr>
          <p:nvPr>
            <p:ph type="sldNum" sz="quarter" idx="4"/>
          </p:nvPr>
        </p:nvSpPr>
        <p:spPr/>
        <p:txBody>
          <a:bodyPr/>
          <a:lstStyle/>
          <a:p>
            <a:fld id="{1EABE038-A425-4CC0-917A-1DC3ED725B2E}" type="slidenum">
              <a:rPr lang="nl-BE" smtClean="0"/>
              <a:pPr/>
              <a:t>16</a:t>
            </a:fld>
            <a:endParaRPr lang="nl-BE"/>
          </a:p>
        </p:txBody>
      </p:sp>
    </p:spTree>
    <p:extLst>
      <p:ext uri="{BB962C8B-B14F-4D97-AF65-F5344CB8AC3E}">
        <p14:creationId xmlns:p14="http://schemas.microsoft.com/office/powerpoint/2010/main" val="14827813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87E8643-7316-47C9-A58F-1515B1B38E74}"/>
              </a:ext>
            </a:extLst>
          </p:cNvPr>
          <p:cNvSpPr>
            <a:spLocks noGrp="1"/>
          </p:cNvSpPr>
          <p:nvPr>
            <p:ph type="title"/>
          </p:nvPr>
        </p:nvSpPr>
        <p:spPr/>
        <p:txBody>
          <a:bodyPr vert="horz" lIns="0" tIns="45720" rIns="0" bIns="45720" rtlCol="0" anchor="ctr">
            <a:normAutofit/>
          </a:bodyPr>
          <a:lstStyle/>
          <a:p>
            <a:r>
              <a:rPr lang="nl-NL" sz="3600" b="0">
                <a:solidFill>
                  <a:srgbClr val="373636"/>
                </a:solidFill>
                <a:cs typeface="Calibri" panose="020F0502020204030204" pitchFamily="34" charset="0"/>
              </a:rPr>
              <a:t>Wat is Mijn Burgerprofiel?</a:t>
            </a:r>
            <a:endParaRPr lang="nl-BE" b="0"/>
          </a:p>
        </p:txBody>
      </p:sp>
      <p:sp>
        <p:nvSpPr>
          <p:cNvPr id="4" name="Content Placeholder 3">
            <a:extLst>
              <a:ext uri="{FF2B5EF4-FFF2-40B4-BE49-F238E27FC236}">
                <a16:creationId xmlns:a16="http://schemas.microsoft.com/office/drawing/2014/main" id="{3D4CA37F-20C1-4591-B6D0-1F0293F6B8C3}"/>
              </a:ext>
            </a:extLst>
          </p:cNvPr>
          <p:cNvSpPr>
            <a:spLocks noGrp="1"/>
          </p:cNvSpPr>
          <p:nvPr>
            <p:ph idx="1"/>
          </p:nvPr>
        </p:nvSpPr>
        <p:spPr>
          <a:xfrm>
            <a:off x="838200" y="1592262"/>
            <a:ext cx="10515600" cy="4900611"/>
          </a:xfrm>
        </p:spPr>
        <p:txBody>
          <a:bodyPr>
            <a:normAutofit/>
          </a:bodyPr>
          <a:lstStyle/>
          <a:p>
            <a:pPr marL="342900" indent="-342900">
              <a:buFont typeface="Arial" panose="020B0604020202020204" pitchFamily="34" charset="0"/>
              <a:buChar char="•"/>
            </a:pPr>
            <a:endParaRPr lang="nl-NL" sz="2000">
              <a:solidFill>
                <a:srgbClr val="000000"/>
              </a:solidFill>
              <a:cs typeface="Calibri" panose="020F0502020204030204" pitchFamily="34" charset="0"/>
            </a:endParaRPr>
          </a:p>
          <a:p>
            <a:pPr marL="342900" indent="-342900">
              <a:buFont typeface="Arial" panose="020B0604020202020204" pitchFamily="34" charset="0"/>
              <a:buChar char="•"/>
            </a:pPr>
            <a:r>
              <a:rPr lang="nl-NL" sz="2000">
                <a:solidFill>
                  <a:srgbClr val="000000"/>
                </a:solidFill>
                <a:cs typeface="Calibri" panose="020F0502020204030204" pitchFamily="34" charset="0"/>
              </a:rPr>
              <a:t>Een online </a:t>
            </a:r>
            <a:r>
              <a:rPr lang="nl-NL" sz="2000" b="1">
                <a:solidFill>
                  <a:srgbClr val="000000"/>
                </a:solidFill>
                <a:cs typeface="Calibri" panose="020F0502020204030204" pitchFamily="34" charset="0"/>
              </a:rPr>
              <a:t>toegangspoort </a:t>
            </a:r>
            <a:r>
              <a:rPr lang="nl-NL" sz="2000">
                <a:solidFill>
                  <a:srgbClr val="000000"/>
                </a:solidFill>
                <a:cs typeface="Calibri" panose="020F0502020204030204" pitchFamily="34" charset="0"/>
              </a:rPr>
              <a:t>tot de </a:t>
            </a:r>
            <a:r>
              <a:rPr lang="nl-NL" sz="2000" b="1">
                <a:solidFill>
                  <a:srgbClr val="000000"/>
                </a:solidFill>
                <a:cs typeface="Calibri" panose="020F0502020204030204" pitchFamily="34" charset="0"/>
              </a:rPr>
              <a:t>digitale dienstverlening</a:t>
            </a:r>
            <a:r>
              <a:rPr lang="nl-NL" sz="2000">
                <a:solidFill>
                  <a:srgbClr val="000000"/>
                </a:solidFill>
                <a:cs typeface="Calibri" panose="020F0502020204030204" pitchFamily="34" charset="0"/>
              </a:rPr>
              <a:t> van de verschillende overheidsniveaus.</a:t>
            </a:r>
          </a:p>
          <a:p>
            <a:pPr marL="342900" indent="-342900">
              <a:buFont typeface="Arial" panose="020B0604020202020204" pitchFamily="34" charset="0"/>
              <a:buChar char="•"/>
            </a:pPr>
            <a:endParaRPr lang="nl-NL" sz="2000">
              <a:solidFill>
                <a:srgbClr val="000000"/>
              </a:solidFill>
              <a:cs typeface="Calibri" panose="020F0502020204030204" pitchFamily="34" charset="0"/>
            </a:endParaRPr>
          </a:p>
          <a:p>
            <a:pPr marL="342900" indent="-342900">
              <a:buFont typeface="Arial" panose="020B0604020202020204" pitchFamily="34" charset="0"/>
              <a:buChar char="•"/>
            </a:pPr>
            <a:r>
              <a:rPr lang="nl-NL" sz="2000">
                <a:solidFill>
                  <a:srgbClr val="000000"/>
                </a:solidFill>
                <a:cs typeface="Calibri" panose="020F0502020204030204" pitchFamily="34" charset="0"/>
              </a:rPr>
              <a:t>Altijd en overal </a:t>
            </a:r>
            <a:r>
              <a:rPr lang="nl-NL" sz="2000" b="1">
                <a:solidFill>
                  <a:srgbClr val="000000"/>
                </a:solidFill>
                <a:cs typeface="Calibri" panose="020F0502020204030204" pitchFamily="34" charset="0"/>
              </a:rPr>
              <a:t>beschikbaar</a:t>
            </a:r>
            <a:r>
              <a:rPr lang="nl-NL" sz="2000">
                <a:solidFill>
                  <a:srgbClr val="000000"/>
                </a:solidFill>
                <a:cs typeface="Calibri" panose="020F0502020204030204" pitchFamily="34" charset="0"/>
              </a:rPr>
              <a:t> voor de burger.</a:t>
            </a:r>
            <a:endParaRPr lang="nl-BE" sz="2000">
              <a:solidFill>
                <a:srgbClr val="000000"/>
              </a:solidFill>
              <a:cs typeface="Calibri" panose="020F0502020204030204" pitchFamily="34" charset="0"/>
            </a:endParaRPr>
          </a:p>
          <a:p>
            <a:endParaRPr lang="nl-NL" sz="2000" b="1">
              <a:solidFill>
                <a:srgbClr val="000000"/>
              </a:solidFill>
              <a:cs typeface="Calibri" panose="020F0502020204030204" pitchFamily="34" charset="0"/>
            </a:endParaRPr>
          </a:p>
          <a:p>
            <a:pPr marL="342900" indent="-342900">
              <a:buFont typeface="Arial" panose="020B0604020202020204" pitchFamily="34" charset="0"/>
              <a:buChar char="•"/>
            </a:pPr>
            <a:r>
              <a:rPr lang="nl-BE" sz="2000">
                <a:solidFill>
                  <a:srgbClr val="000000"/>
                </a:solidFill>
                <a:cs typeface="Calibri" panose="020F0502020204030204" pitchFamily="34" charset="0"/>
              </a:rPr>
              <a:t>Waar burgers kunnen zien </a:t>
            </a:r>
            <a:r>
              <a:rPr lang="nl-BE" sz="2000" b="1">
                <a:solidFill>
                  <a:srgbClr val="000000"/>
                </a:solidFill>
                <a:cs typeface="Calibri" panose="020F0502020204030204" pitchFamily="34" charset="0"/>
              </a:rPr>
              <a:t>wat de overheid over hen weet</a:t>
            </a:r>
            <a:r>
              <a:rPr lang="nl-BE" sz="2000">
                <a:solidFill>
                  <a:srgbClr val="000000"/>
                </a:solidFill>
                <a:cs typeface="Calibri" panose="020F0502020204030204" pitchFamily="34" charset="0"/>
              </a:rPr>
              <a:t> en wat de overheid hen </a:t>
            </a:r>
            <a:r>
              <a:rPr lang="nl-BE" sz="2000" b="1">
                <a:solidFill>
                  <a:srgbClr val="000000"/>
                </a:solidFill>
                <a:cs typeface="Calibri" panose="020F0502020204030204" pitchFamily="34" charset="0"/>
              </a:rPr>
              <a:t>kan bieden</a:t>
            </a:r>
            <a:r>
              <a:rPr lang="nl-BE" sz="2000">
                <a:cs typeface="Calibri" panose="020F0502020204030204" pitchFamily="34" charset="0"/>
              </a:rPr>
              <a:t>.</a:t>
            </a:r>
            <a:r>
              <a:rPr lang="nl-NL" sz="2000">
                <a:cs typeface="Calibri" panose="020F0502020204030204" pitchFamily="34" charset="0"/>
              </a:rPr>
              <a:t> </a:t>
            </a:r>
          </a:p>
          <a:p>
            <a:endParaRPr lang="nl-NL" sz="2000">
              <a:cs typeface="Calibri" panose="020F0502020204030204" pitchFamily="34" charset="0"/>
            </a:endParaRPr>
          </a:p>
          <a:p>
            <a:endParaRPr lang="nl-BE" sz="2000"/>
          </a:p>
        </p:txBody>
      </p:sp>
      <p:sp>
        <p:nvSpPr>
          <p:cNvPr id="25" name="Title 2">
            <a:extLst>
              <a:ext uri="{FF2B5EF4-FFF2-40B4-BE49-F238E27FC236}">
                <a16:creationId xmlns:a16="http://schemas.microsoft.com/office/drawing/2014/main" id="{8CC1510F-5060-4F8E-A7DF-C7FB2573A37A}"/>
              </a:ext>
            </a:extLst>
          </p:cNvPr>
          <p:cNvSpPr txBox="1">
            <a:spLocks/>
          </p:cNvSpPr>
          <p:nvPr/>
        </p:nvSpPr>
        <p:spPr>
          <a:xfrm>
            <a:off x="5340715" y="2059336"/>
            <a:ext cx="3266155" cy="765739"/>
          </a:xfrm>
          <a:prstGeom prst="rect">
            <a:avLst/>
          </a:prstGeom>
        </p:spPr>
        <p:txBody>
          <a:bodyPr vert="horz" lIns="91437" tIns="45719" rIns="91437" bIns="45719" rtlCol="0" anchor="t">
            <a:normAutofit/>
          </a:bodyPr>
          <a:lstStyle>
            <a:lvl1pPr algn="l" defTabSz="914423" rtl="0" eaLnBrk="1" latinLnBrk="0" hangingPunct="1">
              <a:lnSpc>
                <a:spcPct val="90000"/>
              </a:lnSpc>
              <a:spcBef>
                <a:spcPct val="0"/>
              </a:spcBef>
              <a:buNone/>
              <a:defRPr sz="3200" kern="1200">
                <a:solidFill>
                  <a:schemeClr val="tx1"/>
                </a:solidFill>
                <a:latin typeface="FlandersArtSans-Bold" panose="00000800000000000000" pitchFamily="2" charset="0"/>
                <a:ea typeface="+mj-ea"/>
                <a:cs typeface="+mj-cs"/>
              </a:defRPr>
            </a:lvl1pPr>
          </a:lstStyle>
          <a:p>
            <a:pPr defTabSz="914387"/>
            <a:endParaRPr lang="en-US" sz="2400">
              <a:solidFill>
                <a:srgbClr val="373636"/>
              </a:solidFill>
              <a:latin typeface="Flanders Art Sans Light" panose="020B0604020202020204" charset="0"/>
              <a:cs typeface="Calibri" panose="020F0502020204030204" pitchFamily="34" charset="0"/>
            </a:endParaRPr>
          </a:p>
        </p:txBody>
      </p:sp>
      <p:sp>
        <p:nvSpPr>
          <p:cNvPr id="2" name="Slide Number Placeholder 1">
            <a:extLst>
              <a:ext uri="{FF2B5EF4-FFF2-40B4-BE49-F238E27FC236}">
                <a16:creationId xmlns:a16="http://schemas.microsoft.com/office/drawing/2014/main" id="{AFD2B195-080E-4CBE-B8FD-6A45C235C291}"/>
              </a:ext>
            </a:extLst>
          </p:cNvPr>
          <p:cNvSpPr>
            <a:spLocks noGrp="1"/>
          </p:cNvSpPr>
          <p:nvPr>
            <p:ph type="sldNum" sz="quarter" idx="11"/>
          </p:nvPr>
        </p:nvSpPr>
        <p:spPr/>
        <p:txBody>
          <a:bodyPr/>
          <a:lstStyle/>
          <a:p>
            <a:fld id="{1EABE038-A425-4CC0-917A-1DC3ED725B2E}" type="slidenum">
              <a:rPr lang="nl-BE" smtClean="0"/>
              <a:pPr/>
              <a:t>17</a:t>
            </a:fld>
            <a:endParaRPr lang="nl-BE"/>
          </a:p>
        </p:txBody>
      </p:sp>
    </p:spTree>
    <p:extLst>
      <p:ext uri="{BB962C8B-B14F-4D97-AF65-F5344CB8AC3E}">
        <p14:creationId xmlns:p14="http://schemas.microsoft.com/office/powerpoint/2010/main" val="33511357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D41923A-581F-4578-B23A-30D316BDD835}"/>
              </a:ext>
            </a:extLst>
          </p:cNvPr>
          <p:cNvSpPr>
            <a:spLocks noGrp="1"/>
          </p:cNvSpPr>
          <p:nvPr>
            <p:ph type="title"/>
          </p:nvPr>
        </p:nvSpPr>
        <p:spPr/>
        <p:txBody>
          <a:bodyPr>
            <a:normAutofit/>
          </a:bodyPr>
          <a:lstStyle/>
          <a:p>
            <a:r>
              <a:rPr lang="nl-BE" b="0">
                <a:cs typeface="Calibri"/>
              </a:rPr>
              <a:t>Mijn Burgerprofiel overal en altijd beschikbaar, ook mobiel</a:t>
            </a:r>
          </a:p>
        </p:txBody>
      </p:sp>
      <p:sp>
        <p:nvSpPr>
          <p:cNvPr id="6" name="TextBox 5">
            <a:extLst>
              <a:ext uri="{FF2B5EF4-FFF2-40B4-BE49-F238E27FC236}">
                <a16:creationId xmlns:a16="http://schemas.microsoft.com/office/drawing/2014/main" id="{D79CBAE3-7188-4583-BC3A-46FC140E5A37}"/>
              </a:ext>
            </a:extLst>
          </p:cNvPr>
          <p:cNvSpPr txBox="1"/>
          <p:nvPr/>
        </p:nvSpPr>
        <p:spPr>
          <a:xfrm>
            <a:off x="6922321" y="1885049"/>
            <a:ext cx="3261484" cy="1631216"/>
          </a:xfrm>
          <a:prstGeom prst="rect">
            <a:avLst/>
          </a:prstGeom>
          <a:noFill/>
        </p:spPr>
        <p:txBody>
          <a:bodyPr wrap="square" lIns="91440" tIns="45720" rIns="91440" bIns="45720" anchor="t">
            <a:spAutoFit/>
          </a:bodyPr>
          <a:lstStyle/>
          <a:p>
            <a:pPr algn="ctr" defTabSz="1219151" fontAlgn="base"/>
            <a:r>
              <a:rPr lang="nl-BE" sz="2000">
                <a:solidFill>
                  <a:srgbClr val="333332"/>
                </a:solidFill>
                <a:latin typeface="Flanders Art Sans"/>
              </a:rPr>
              <a:t>De Mijn Burgerprofiel app en de gemeente app voor lokale besturen</a:t>
            </a:r>
          </a:p>
          <a:p>
            <a:pPr algn="ctr" defTabSz="1219151"/>
            <a:br>
              <a:rPr lang="nl-BE" sz="2000" b="1">
                <a:latin typeface="Flanders Art Sans" panose="020B0604020202020204" charset="0"/>
              </a:rPr>
            </a:br>
            <a:endParaRPr lang="nl-BE" sz="2000" b="1">
              <a:solidFill>
                <a:srgbClr val="3C3D3C"/>
              </a:solidFill>
              <a:latin typeface="Flanders Art Sans Light"/>
            </a:endParaRPr>
          </a:p>
        </p:txBody>
      </p:sp>
      <p:pic>
        <p:nvPicPr>
          <p:cNvPr id="1026" name="Picture 2">
            <a:extLst>
              <a:ext uri="{FF2B5EF4-FFF2-40B4-BE49-F238E27FC236}">
                <a16:creationId xmlns:a16="http://schemas.microsoft.com/office/drawing/2014/main" id="{7E8A21A8-951B-48AC-9308-D5E189351E5B}"/>
              </a:ext>
            </a:extLst>
          </p:cNvPr>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6922320" y="3240677"/>
            <a:ext cx="1369786" cy="2753269"/>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a:extLst>
              <a:ext uri="{FF2B5EF4-FFF2-40B4-BE49-F238E27FC236}">
                <a16:creationId xmlns:a16="http://schemas.microsoft.com/office/drawing/2014/main" id="{222CDE28-C445-4CC6-92BC-233943EB8082}"/>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8689492" y="3240677"/>
            <a:ext cx="1494312" cy="2753270"/>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D8757CF0-A130-4960-9AEB-F5ADEE7A993A}"/>
              </a:ext>
            </a:extLst>
          </p:cNvPr>
          <p:cNvSpPr txBox="1"/>
          <p:nvPr/>
        </p:nvSpPr>
        <p:spPr>
          <a:xfrm>
            <a:off x="2055367" y="2085988"/>
            <a:ext cx="3261484" cy="707886"/>
          </a:xfrm>
          <a:prstGeom prst="rect">
            <a:avLst/>
          </a:prstGeom>
          <a:noFill/>
        </p:spPr>
        <p:txBody>
          <a:bodyPr wrap="square" lIns="91440" tIns="45720" rIns="91440" bIns="45720" anchor="t">
            <a:spAutoFit/>
          </a:bodyPr>
          <a:lstStyle/>
          <a:p>
            <a:pPr algn="ctr" defTabSz="1219151" fontAlgn="base"/>
            <a:r>
              <a:rPr lang="nl-BE" sz="2000">
                <a:solidFill>
                  <a:srgbClr val="333332"/>
                </a:solidFill>
                <a:latin typeface="Flanders Art Sans"/>
              </a:rPr>
              <a:t>Mijn Burgerprofiel web</a:t>
            </a:r>
            <a:br>
              <a:rPr lang="nl-BE" sz="2000">
                <a:latin typeface="Flanders Art Sans" panose="020B0604020202020204" charset="0"/>
              </a:rPr>
            </a:br>
            <a:endParaRPr lang="nl-BE" sz="2000">
              <a:solidFill>
                <a:srgbClr val="3C3D3C"/>
              </a:solidFill>
              <a:latin typeface="Flanders Art Sans Light"/>
            </a:endParaRPr>
          </a:p>
        </p:txBody>
      </p:sp>
      <p:pic>
        <p:nvPicPr>
          <p:cNvPr id="11" name="Afbeelding 23">
            <a:extLst>
              <a:ext uri="{FF2B5EF4-FFF2-40B4-BE49-F238E27FC236}">
                <a16:creationId xmlns:a16="http://schemas.microsoft.com/office/drawing/2014/main" id="{4F3FDDD8-2FB1-4842-9E1A-06E479C96BFC}"/>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168665" y="3240677"/>
            <a:ext cx="4824138" cy="3388956"/>
          </a:xfrm>
          <a:prstGeom prst="rect">
            <a:avLst/>
          </a:prstGeom>
          <a:noFill/>
        </p:spPr>
      </p:pic>
      <p:sp>
        <p:nvSpPr>
          <p:cNvPr id="4" name="Slide Number Placeholder 3">
            <a:extLst>
              <a:ext uri="{FF2B5EF4-FFF2-40B4-BE49-F238E27FC236}">
                <a16:creationId xmlns:a16="http://schemas.microsoft.com/office/drawing/2014/main" id="{A1D77AEB-46AC-4082-A60A-FAB5B0F1161D}"/>
              </a:ext>
            </a:extLst>
          </p:cNvPr>
          <p:cNvSpPr>
            <a:spLocks noGrp="1"/>
          </p:cNvSpPr>
          <p:nvPr>
            <p:ph type="sldNum" sz="quarter" idx="11"/>
          </p:nvPr>
        </p:nvSpPr>
        <p:spPr/>
        <p:txBody>
          <a:bodyPr/>
          <a:lstStyle/>
          <a:p>
            <a:fld id="{1EABE038-A425-4CC0-917A-1DC3ED725B2E}" type="slidenum">
              <a:rPr lang="nl-BE" smtClean="0"/>
              <a:pPr/>
              <a:t>18</a:t>
            </a:fld>
            <a:endParaRPr lang="nl-BE"/>
          </a:p>
        </p:txBody>
      </p:sp>
    </p:spTree>
    <p:extLst>
      <p:ext uri="{BB962C8B-B14F-4D97-AF65-F5344CB8AC3E}">
        <p14:creationId xmlns:p14="http://schemas.microsoft.com/office/powerpoint/2010/main" val="14100597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87E8643-7316-47C9-A58F-1515B1B38E74}"/>
              </a:ext>
            </a:extLst>
          </p:cNvPr>
          <p:cNvSpPr>
            <a:spLocks noGrp="1"/>
          </p:cNvSpPr>
          <p:nvPr>
            <p:ph type="title"/>
          </p:nvPr>
        </p:nvSpPr>
        <p:spPr/>
        <p:txBody>
          <a:bodyPr vert="horz" lIns="0" tIns="45720" rIns="0" bIns="45720" rtlCol="0" anchor="ctr">
            <a:normAutofit/>
          </a:bodyPr>
          <a:lstStyle/>
          <a:p>
            <a:r>
              <a:rPr lang="nl-BE" b="0"/>
              <a:t>Mijn Burgerprofiel is hét online overheidsloket voor alle overheidszaken</a:t>
            </a:r>
          </a:p>
        </p:txBody>
      </p:sp>
      <p:sp>
        <p:nvSpPr>
          <p:cNvPr id="2" name="Slide Number Placeholder 1">
            <a:extLst>
              <a:ext uri="{FF2B5EF4-FFF2-40B4-BE49-F238E27FC236}">
                <a16:creationId xmlns:a16="http://schemas.microsoft.com/office/drawing/2014/main" id="{AFD2B195-080E-4CBE-B8FD-6A45C235C291}"/>
              </a:ext>
            </a:extLst>
          </p:cNvPr>
          <p:cNvSpPr>
            <a:spLocks noGrp="1"/>
          </p:cNvSpPr>
          <p:nvPr>
            <p:ph type="sldNum" sz="quarter" idx="11"/>
          </p:nvPr>
        </p:nvSpPr>
        <p:spPr/>
        <p:txBody>
          <a:bodyPr/>
          <a:lstStyle/>
          <a:p>
            <a:fld id="{1EABE038-A425-4CC0-917A-1DC3ED725B2E}" type="slidenum">
              <a:rPr lang="nl-BE" smtClean="0"/>
              <a:pPr/>
              <a:t>19</a:t>
            </a:fld>
            <a:endParaRPr lang="nl-BE"/>
          </a:p>
        </p:txBody>
      </p:sp>
      <p:sp>
        <p:nvSpPr>
          <p:cNvPr id="4" name="Content Placeholder 3">
            <a:extLst>
              <a:ext uri="{FF2B5EF4-FFF2-40B4-BE49-F238E27FC236}">
                <a16:creationId xmlns:a16="http://schemas.microsoft.com/office/drawing/2014/main" id="{3D4CA37F-20C1-4591-B6D0-1F0293F6B8C3}"/>
              </a:ext>
            </a:extLst>
          </p:cNvPr>
          <p:cNvSpPr>
            <a:spLocks noGrp="1"/>
          </p:cNvSpPr>
          <p:nvPr>
            <p:ph idx="1"/>
          </p:nvPr>
        </p:nvSpPr>
        <p:spPr/>
        <p:txBody>
          <a:bodyPr vert="horz" lIns="0" tIns="45720" rIns="0" bIns="45720" rtlCol="0" anchor="t">
            <a:normAutofit/>
          </a:bodyPr>
          <a:lstStyle/>
          <a:p>
            <a:pPr marL="342900" indent="-342900">
              <a:spcBef>
                <a:spcPts val="1200"/>
              </a:spcBef>
              <a:buFont typeface="Arial" panose="020B0604020202020204" pitchFamily="34" charset="0"/>
              <a:buChar char="•"/>
            </a:pPr>
            <a:endParaRPr lang="nl-NL" sz="2000">
              <a:solidFill>
                <a:srgbClr val="373636"/>
              </a:solidFill>
              <a:uFill>
                <a:solidFill>
                  <a:srgbClr val="FFEB00"/>
                </a:solidFill>
              </a:uFill>
              <a:cs typeface="Calibri"/>
            </a:endParaRPr>
          </a:p>
          <a:p>
            <a:pPr marL="342900" indent="-342900">
              <a:spcBef>
                <a:spcPts val="1200"/>
              </a:spcBef>
              <a:buFont typeface="Arial" panose="020B0604020202020204" pitchFamily="34" charset="0"/>
              <a:buChar char="•"/>
            </a:pPr>
            <a:endParaRPr lang="nl-NL" sz="2000">
              <a:solidFill>
                <a:srgbClr val="373636"/>
              </a:solidFill>
              <a:cs typeface="Calibri" panose="020F0502020204030204" pitchFamily="34" charset="0"/>
            </a:endParaRPr>
          </a:p>
          <a:p>
            <a:pPr>
              <a:spcBef>
                <a:spcPts val="1200"/>
              </a:spcBef>
            </a:pPr>
            <a:endParaRPr lang="nl-NL" sz="2000">
              <a:solidFill>
                <a:srgbClr val="373636"/>
              </a:solidFill>
              <a:cs typeface="Calibri" panose="020F0502020204030204" pitchFamily="34" charset="0"/>
            </a:endParaRPr>
          </a:p>
          <a:p>
            <a:pPr>
              <a:spcBef>
                <a:spcPts val="1200"/>
              </a:spcBef>
            </a:pPr>
            <a:endParaRPr lang="nl-BE" sz="2000">
              <a:solidFill>
                <a:srgbClr val="3C3D3C"/>
              </a:solidFill>
              <a:uFill>
                <a:solidFill>
                  <a:srgbClr val="FFEB00"/>
                </a:solidFill>
              </a:uFill>
              <a:cs typeface="Calibri" panose="020F0502020204030204" pitchFamily="34" charset="0"/>
            </a:endParaRPr>
          </a:p>
        </p:txBody>
      </p:sp>
      <p:sp>
        <p:nvSpPr>
          <p:cNvPr id="25" name="Title 2">
            <a:extLst>
              <a:ext uri="{FF2B5EF4-FFF2-40B4-BE49-F238E27FC236}">
                <a16:creationId xmlns:a16="http://schemas.microsoft.com/office/drawing/2014/main" id="{8CC1510F-5060-4F8E-A7DF-C7FB2573A37A}"/>
              </a:ext>
            </a:extLst>
          </p:cNvPr>
          <p:cNvSpPr txBox="1">
            <a:spLocks/>
          </p:cNvSpPr>
          <p:nvPr/>
        </p:nvSpPr>
        <p:spPr>
          <a:xfrm>
            <a:off x="5340715" y="2059336"/>
            <a:ext cx="3266155" cy="765739"/>
          </a:xfrm>
          <a:prstGeom prst="rect">
            <a:avLst/>
          </a:prstGeom>
        </p:spPr>
        <p:txBody>
          <a:bodyPr vert="horz" lIns="91437" tIns="45719" rIns="91437" bIns="45719" rtlCol="0" anchor="t">
            <a:normAutofit/>
          </a:bodyPr>
          <a:lstStyle>
            <a:lvl1pPr algn="l" defTabSz="914423" rtl="0" eaLnBrk="1" latinLnBrk="0" hangingPunct="1">
              <a:lnSpc>
                <a:spcPct val="90000"/>
              </a:lnSpc>
              <a:spcBef>
                <a:spcPct val="0"/>
              </a:spcBef>
              <a:buNone/>
              <a:defRPr sz="3200" kern="1200">
                <a:solidFill>
                  <a:schemeClr val="tx1"/>
                </a:solidFill>
                <a:latin typeface="FlandersArtSans-Bold" panose="00000800000000000000" pitchFamily="2" charset="0"/>
                <a:ea typeface="+mj-ea"/>
                <a:cs typeface="+mj-cs"/>
              </a:defRPr>
            </a:lvl1pPr>
          </a:lstStyle>
          <a:p>
            <a:pPr defTabSz="914387"/>
            <a:endParaRPr lang="en-US" sz="2400">
              <a:solidFill>
                <a:srgbClr val="373636"/>
              </a:solidFill>
              <a:latin typeface="Flanders Art Sans Light" panose="020B0604020202020204" charset="0"/>
              <a:cs typeface="Calibri" panose="020F0502020204030204" pitchFamily="34" charset="0"/>
            </a:endParaRPr>
          </a:p>
        </p:txBody>
      </p:sp>
      <p:sp>
        <p:nvSpPr>
          <p:cNvPr id="9" name="Content Placeholder 3">
            <a:extLst>
              <a:ext uri="{FF2B5EF4-FFF2-40B4-BE49-F238E27FC236}">
                <a16:creationId xmlns:a16="http://schemas.microsoft.com/office/drawing/2014/main" id="{EF9D4BB7-486D-E562-FF10-91AE789FCA84}"/>
              </a:ext>
            </a:extLst>
          </p:cNvPr>
          <p:cNvSpPr txBox="1">
            <a:spLocks/>
          </p:cNvSpPr>
          <p:nvPr/>
        </p:nvSpPr>
        <p:spPr>
          <a:xfrm>
            <a:off x="838200" y="1592262"/>
            <a:ext cx="10515600" cy="4900611"/>
          </a:xfrm>
          <a:prstGeom prst="rect">
            <a:avLst/>
          </a:prstGeom>
        </p:spPr>
        <p:txBody>
          <a:bodyPr vert="horz" lIns="0" tIns="45720" rIns="0" bIns="45720" rtlCol="0">
            <a:normAutofit/>
          </a:bodyPr>
          <a:lstStyle>
            <a:lvl1pPr marL="0" indent="0" algn="l" defTabSz="914363" rtl="0" eaLnBrk="1" latinLnBrk="0" hangingPunct="1">
              <a:lnSpc>
                <a:spcPct val="90000"/>
              </a:lnSpc>
              <a:spcBef>
                <a:spcPts val="1000"/>
              </a:spcBef>
              <a:spcAft>
                <a:spcPts val="0"/>
              </a:spcAft>
              <a:buFont typeface="Arial" panose="020B0604020202020204" pitchFamily="34" charset="0"/>
              <a:buNone/>
              <a:defRPr sz="2400" u="none" kern="1200" baseline="0">
                <a:solidFill>
                  <a:schemeClr val="tx1"/>
                </a:solidFill>
                <a:uFill>
                  <a:solidFill>
                    <a:schemeClr val="accent1"/>
                  </a:solidFill>
                </a:uFill>
                <a:latin typeface="+mn-lt"/>
                <a:ea typeface="+mn-ea"/>
                <a:cs typeface="+mn-cs"/>
              </a:defRPr>
            </a:lvl1pPr>
            <a:lvl2pPr marL="359986" indent="-228591" algn="l" defTabSz="914363" rtl="0" eaLnBrk="1" latinLnBrk="0" hangingPunct="1">
              <a:lnSpc>
                <a:spcPct val="90000"/>
              </a:lnSpc>
              <a:spcBef>
                <a:spcPts val="500"/>
              </a:spcBef>
              <a:buClr>
                <a:schemeClr val="tx1"/>
              </a:buClr>
              <a:buSzPct val="100000"/>
              <a:buFont typeface="Wingdings" panose="05000000000000000000" pitchFamily="2" charset="2"/>
              <a:buChar char="§"/>
              <a:defRPr sz="2000" u="none" kern="1200" baseline="0">
                <a:solidFill>
                  <a:schemeClr val="tx1"/>
                </a:solidFill>
                <a:uFill>
                  <a:solidFill>
                    <a:schemeClr val="accent1"/>
                  </a:solidFill>
                </a:uFill>
                <a:latin typeface="+mn-lt"/>
                <a:ea typeface="+mn-ea"/>
                <a:cs typeface="+mn-cs"/>
              </a:defRPr>
            </a:lvl2pPr>
            <a:lvl3pPr marL="647974" indent="-228591" algn="l" defTabSz="914363" rtl="0" eaLnBrk="1" latinLnBrk="0" hangingPunct="1">
              <a:lnSpc>
                <a:spcPct val="90000"/>
              </a:lnSpc>
              <a:spcBef>
                <a:spcPts val="500"/>
              </a:spcBef>
              <a:buClr>
                <a:schemeClr val="tx2"/>
              </a:buClr>
              <a:buSzPct val="100000"/>
              <a:buFont typeface="Wingdings" panose="05000000000000000000" pitchFamily="2" charset="2"/>
              <a:buChar char="§"/>
              <a:defRPr sz="1800" b="0" u="none" kern="1200" baseline="0">
                <a:solidFill>
                  <a:schemeClr val="tx1"/>
                </a:solidFill>
                <a:uFill>
                  <a:solidFill>
                    <a:schemeClr val="accent3"/>
                  </a:solidFill>
                </a:uFill>
                <a:latin typeface="+mn-lt"/>
                <a:ea typeface="+mn-ea"/>
                <a:cs typeface="+mn-cs"/>
              </a:defRPr>
            </a:lvl3pPr>
            <a:lvl4pPr marL="935963" indent="-228591" algn="l" defTabSz="914363" rtl="0" eaLnBrk="1" latinLnBrk="0" hangingPunct="1">
              <a:lnSpc>
                <a:spcPct val="90000"/>
              </a:lnSpc>
              <a:spcBef>
                <a:spcPts val="500"/>
              </a:spcBef>
              <a:buClr>
                <a:schemeClr val="tx2"/>
              </a:buClr>
              <a:buSzPct val="100000"/>
              <a:buFont typeface="Wingdings" panose="05000000000000000000" pitchFamily="2" charset="2"/>
              <a:buChar char="§"/>
              <a:defRPr sz="1600" u="none" kern="1200" baseline="0">
                <a:solidFill>
                  <a:schemeClr val="tx1"/>
                </a:solidFill>
                <a:uFill>
                  <a:solidFill>
                    <a:schemeClr val="accent3"/>
                  </a:solidFill>
                </a:uFill>
                <a:latin typeface="+mn-lt"/>
                <a:ea typeface="+mn-ea"/>
                <a:cs typeface="+mn-cs"/>
              </a:defRPr>
            </a:lvl4pPr>
            <a:lvl5pPr marL="1223951" indent="-228591" algn="l" defTabSz="914363" rtl="0" eaLnBrk="1" latinLnBrk="0" hangingPunct="1">
              <a:lnSpc>
                <a:spcPct val="90000"/>
              </a:lnSpc>
              <a:spcBef>
                <a:spcPts val="500"/>
              </a:spcBef>
              <a:buClr>
                <a:schemeClr val="accent2"/>
              </a:buClr>
              <a:buSzPct val="100000"/>
              <a:buFont typeface="Wingdings" panose="05000000000000000000" pitchFamily="2" charset="2"/>
              <a:buChar char="§"/>
              <a:defRPr sz="1400" b="0" u="none" kern="1200" baseline="0">
                <a:solidFill>
                  <a:schemeClr val="tx1"/>
                </a:solidFill>
                <a:uFill>
                  <a:solidFill>
                    <a:schemeClr val="accent3"/>
                  </a:solidFill>
                </a:uFill>
                <a:latin typeface="+mn-lt"/>
                <a:ea typeface="+mn-ea"/>
                <a:cs typeface="+mn-cs"/>
              </a:defRPr>
            </a:lvl5pPr>
            <a:lvl6pPr marL="2514499"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81"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63"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45"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000" err="1">
                <a:solidFill>
                  <a:srgbClr val="000000"/>
                </a:solidFill>
                <a:latin typeface="Flanders Art Sans Light (Body)"/>
              </a:rPr>
              <a:t>Mijn</a:t>
            </a:r>
            <a:r>
              <a:rPr lang="en-US" sz="2000">
                <a:solidFill>
                  <a:srgbClr val="000000"/>
                </a:solidFill>
                <a:latin typeface="Flanders Art Sans Light (Body)"/>
              </a:rPr>
              <a:t> </a:t>
            </a:r>
            <a:r>
              <a:rPr lang="en-US" sz="2000" err="1">
                <a:solidFill>
                  <a:srgbClr val="000000"/>
                </a:solidFill>
                <a:latin typeface="Flanders Art Sans Light (Body)"/>
              </a:rPr>
              <a:t>Burgerprofiel</a:t>
            </a:r>
            <a:r>
              <a:rPr lang="en-US" sz="2000">
                <a:solidFill>
                  <a:srgbClr val="000000"/>
                </a:solidFill>
                <a:latin typeface="Flanders Art Sans Light (Body)"/>
              </a:rPr>
              <a:t> </a:t>
            </a:r>
            <a:r>
              <a:rPr lang="en-US" sz="2000" err="1">
                <a:solidFill>
                  <a:srgbClr val="000000"/>
                </a:solidFill>
                <a:latin typeface="Flanders Art Sans Light (Body)"/>
              </a:rPr>
              <a:t>helpt</a:t>
            </a:r>
            <a:r>
              <a:rPr lang="en-US" sz="2000">
                <a:solidFill>
                  <a:srgbClr val="000000"/>
                </a:solidFill>
                <a:latin typeface="Flanders Art Sans Light (Body)"/>
              </a:rPr>
              <a:t> u om </a:t>
            </a:r>
            <a:r>
              <a:rPr lang="en-US" sz="2000" err="1">
                <a:solidFill>
                  <a:srgbClr val="000000"/>
                </a:solidFill>
                <a:latin typeface="Flanders Art Sans Light (Body)"/>
              </a:rPr>
              <a:t>een</a:t>
            </a:r>
            <a:r>
              <a:rPr lang="en-US" sz="2000">
                <a:solidFill>
                  <a:srgbClr val="000000"/>
                </a:solidFill>
                <a:latin typeface="Flanders Art Sans Light (Body)"/>
              </a:rPr>
              <a:t> </a:t>
            </a:r>
            <a:r>
              <a:rPr lang="en-US" sz="2000" b="1" err="1">
                <a:solidFill>
                  <a:srgbClr val="000000"/>
                </a:solidFill>
                <a:latin typeface="Flanders Art Sans Light (Body)"/>
              </a:rPr>
              <a:t>versnelling</a:t>
            </a:r>
            <a:r>
              <a:rPr lang="en-US" sz="2000" b="1">
                <a:solidFill>
                  <a:srgbClr val="000000"/>
                </a:solidFill>
                <a:latin typeface="Flanders Art Sans Light (Body)"/>
              </a:rPr>
              <a:t> </a:t>
            </a:r>
            <a:r>
              <a:rPr lang="en-US" sz="2000" b="1" err="1">
                <a:solidFill>
                  <a:srgbClr val="000000"/>
                </a:solidFill>
                <a:latin typeface="Flanders Art Sans Light (Body)"/>
              </a:rPr>
              <a:t>hoger</a:t>
            </a:r>
            <a:r>
              <a:rPr lang="en-US" sz="2000" b="1">
                <a:solidFill>
                  <a:srgbClr val="000000"/>
                </a:solidFill>
                <a:latin typeface="Flanders Art Sans Light (Body)"/>
              </a:rPr>
              <a:t> </a:t>
            </a:r>
            <a:r>
              <a:rPr lang="en-US" sz="2000" b="1" err="1">
                <a:solidFill>
                  <a:srgbClr val="000000"/>
                </a:solidFill>
                <a:latin typeface="Flanders Art Sans Light (Body)"/>
              </a:rPr>
              <a:t>te</a:t>
            </a:r>
            <a:r>
              <a:rPr lang="en-US" sz="2000" b="1">
                <a:solidFill>
                  <a:srgbClr val="000000"/>
                </a:solidFill>
                <a:latin typeface="Flanders Art Sans Light (Body)"/>
              </a:rPr>
              <a:t> </a:t>
            </a:r>
            <a:r>
              <a:rPr lang="en-US" sz="2000" b="1" err="1">
                <a:solidFill>
                  <a:srgbClr val="000000"/>
                </a:solidFill>
                <a:latin typeface="Flanders Art Sans Light (Body)"/>
              </a:rPr>
              <a:t>schakelen</a:t>
            </a:r>
            <a:r>
              <a:rPr lang="en-US" sz="2000" b="1">
                <a:solidFill>
                  <a:srgbClr val="000000"/>
                </a:solidFill>
                <a:latin typeface="Flanders Art Sans Light (Body)"/>
              </a:rPr>
              <a:t> in de </a:t>
            </a:r>
            <a:r>
              <a:rPr lang="en-US" sz="2000" b="1" err="1">
                <a:solidFill>
                  <a:srgbClr val="000000"/>
                </a:solidFill>
                <a:latin typeface="Flanders Art Sans Light (Body)"/>
              </a:rPr>
              <a:t>digitalisering</a:t>
            </a:r>
            <a:r>
              <a:rPr lang="en-US" sz="2000" b="1">
                <a:solidFill>
                  <a:srgbClr val="000000"/>
                </a:solidFill>
                <a:latin typeface="Flanders Art Sans Light (Body)"/>
              </a:rPr>
              <a:t> </a:t>
            </a:r>
            <a:r>
              <a:rPr lang="en-US" sz="2000">
                <a:solidFill>
                  <a:srgbClr val="000000"/>
                </a:solidFill>
                <a:latin typeface="Flanders Art Sans Light (Body)"/>
              </a:rPr>
              <a:t>van </a:t>
            </a:r>
            <a:r>
              <a:rPr lang="en-US" sz="2000" err="1">
                <a:solidFill>
                  <a:srgbClr val="000000"/>
                </a:solidFill>
                <a:latin typeface="Flanders Art Sans Light (Body)"/>
              </a:rPr>
              <a:t>uw</a:t>
            </a:r>
            <a:r>
              <a:rPr lang="en-US" sz="2000">
                <a:solidFill>
                  <a:srgbClr val="000000"/>
                </a:solidFill>
                <a:latin typeface="Flanders Art Sans Light (Body)"/>
              </a:rPr>
              <a:t> </a:t>
            </a:r>
            <a:r>
              <a:rPr lang="en-US" sz="2000" err="1">
                <a:solidFill>
                  <a:srgbClr val="000000"/>
                </a:solidFill>
                <a:latin typeface="Flanders Art Sans Light (Body)"/>
              </a:rPr>
              <a:t>werking</a:t>
            </a:r>
            <a:r>
              <a:rPr lang="en-US" sz="2000">
                <a:solidFill>
                  <a:srgbClr val="000000"/>
                </a:solidFill>
                <a:latin typeface="Flanders Art Sans Light (Body)"/>
              </a:rPr>
              <a:t>. </a:t>
            </a:r>
            <a:r>
              <a:rPr lang="en-US" sz="2000" err="1">
                <a:solidFill>
                  <a:srgbClr val="000000"/>
                </a:solidFill>
                <a:latin typeface="Flanders Art Sans Light (Body)"/>
              </a:rPr>
              <a:t>Bied</a:t>
            </a:r>
            <a:r>
              <a:rPr lang="en-US" sz="2000">
                <a:solidFill>
                  <a:srgbClr val="000000"/>
                </a:solidFill>
                <a:latin typeface="Flanders Art Sans Light (Body)"/>
              </a:rPr>
              <a:t> </a:t>
            </a:r>
            <a:r>
              <a:rPr lang="en-US" sz="2000" err="1">
                <a:solidFill>
                  <a:srgbClr val="000000"/>
                </a:solidFill>
                <a:latin typeface="Flanders Art Sans Light (Body)"/>
              </a:rPr>
              <a:t>uw</a:t>
            </a:r>
            <a:r>
              <a:rPr lang="en-US" sz="2000">
                <a:solidFill>
                  <a:srgbClr val="000000"/>
                </a:solidFill>
                <a:latin typeface="Flanders Art Sans Light (Body)"/>
              </a:rPr>
              <a:t> burgers </a:t>
            </a:r>
            <a:r>
              <a:rPr lang="en-US" sz="2000" err="1">
                <a:solidFill>
                  <a:srgbClr val="000000"/>
                </a:solidFill>
                <a:latin typeface="Flanders Art Sans Light (Body)"/>
              </a:rPr>
              <a:t>en</a:t>
            </a:r>
            <a:r>
              <a:rPr lang="en-US" sz="2000">
                <a:solidFill>
                  <a:srgbClr val="000000"/>
                </a:solidFill>
                <a:latin typeface="Flanders Art Sans Light (Body)"/>
              </a:rPr>
              <a:t> </a:t>
            </a:r>
            <a:r>
              <a:rPr lang="en-US" sz="2000" err="1">
                <a:solidFill>
                  <a:srgbClr val="000000"/>
                </a:solidFill>
                <a:latin typeface="Flanders Art Sans Light (Body)"/>
              </a:rPr>
              <a:t>klanten</a:t>
            </a:r>
            <a:r>
              <a:rPr lang="en-US" sz="2000">
                <a:solidFill>
                  <a:srgbClr val="000000"/>
                </a:solidFill>
                <a:latin typeface="Flanders Art Sans Light (Body)"/>
              </a:rPr>
              <a:t> </a:t>
            </a:r>
            <a:r>
              <a:rPr lang="en-US" sz="2000" b="1" err="1">
                <a:solidFill>
                  <a:srgbClr val="000000"/>
                </a:solidFill>
                <a:latin typeface="Flanders Art Sans Light (Body)"/>
              </a:rPr>
              <a:t>meer</a:t>
            </a:r>
            <a:r>
              <a:rPr lang="en-US" sz="2000" b="1">
                <a:solidFill>
                  <a:srgbClr val="000000"/>
                </a:solidFill>
                <a:latin typeface="Flanders Art Sans Light (Body)"/>
              </a:rPr>
              <a:t> </a:t>
            </a:r>
            <a:r>
              <a:rPr lang="en-US" sz="2000" b="1" err="1">
                <a:solidFill>
                  <a:srgbClr val="000000"/>
                </a:solidFill>
                <a:latin typeface="Flanders Art Sans Light (Body)"/>
              </a:rPr>
              <a:t>interactie</a:t>
            </a:r>
            <a:r>
              <a:rPr lang="en-US" sz="2000" b="1">
                <a:solidFill>
                  <a:srgbClr val="000000"/>
                </a:solidFill>
                <a:latin typeface="Flanders Art Sans Light (Body)"/>
              </a:rPr>
              <a:t> </a:t>
            </a:r>
            <a:r>
              <a:rPr lang="en-US" sz="2000">
                <a:solidFill>
                  <a:srgbClr val="000000"/>
                </a:solidFill>
                <a:latin typeface="Flanders Art Sans Light (Body)"/>
              </a:rPr>
              <a:t>door </a:t>
            </a:r>
            <a:r>
              <a:rPr lang="en-US" sz="2000" err="1">
                <a:solidFill>
                  <a:srgbClr val="000000"/>
                </a:solidFill>
                <a:latin typeface="Flanders Art Sans Light (Body)"/>
              </a:rPr>
              <a:t>zelf</a:t>
            </a:r>
            <a:r>
              <a:rPr lang="en-US" sz="2000">
                <a:solidFill>
                  <a:srgbClr val="000000"/>
                </a:solidFill>
                <a:latin typeface="Flanders Art Sans Light (Body)"/>
              </a:rPr>
              <a:t> </a:t>
            </a:r>
            <a:r>
              <a:rPr lang="en-US" sz="2000" err="1">
                <a:solidFill>
                  <a:srgbClr val="000000"/>
                </a:solidFill>
                <a:latin typeface="Flanders Art Sans Light (Body)"/>
              </a:rPr>
              <a:t>te</a:t>
            </a:r>
            <a:r>
              <a:rPr lang="en-US" sz="2000">
                <a:solidFill>
                  <a:srgbClr val="000000"/>
                </a:solidFill>
                <a:latin typeface="Flanders Art Sans Light (Body)"/>
              </a:rPr>
              <a:t> </a:t>
            </a:r>
            <a:r>
              <a:rPr lang="en-US" sz="2000" err="1">
                <a:solidFill>
                  <a:srgbClr val="000000"/>
                </a:solidFill>
                <a:latin typeface="Flanders Art Sans Light (Body)"/>
              </a:rPr>
              <a:t>kiezen</a:t>
            </a:r>
            <a:r>
              <a:rPr lang="en-US" sz="2000">
                <a:solidFill>
                  <a:srgbClr val="000000"/>
                </a:solidFill>
                <a:latin typeface="Flanders Art Sans Light (Body)"/>
              </a:rPr>
              <a:t> </a:t>
            </a:r>
            <a:r>
              <a:rPr lang="en-US" sz="2000" err="1">
                <a:solidFill>
                  <a:srgbClr val="000000"/>
                </a:solidFill>
                <a:latin typeface="Flanders Art Sans Light (Body)"/>
              </a:rPr>
              <a:t>welke</a:t>
            </a:r>
            <a:r>
              <a:rPr lang="en-US" sz="2000">
                <a:solidFill>
                  <a:srgbClr val="000000"/>
                </a:solidFill>
                <a:latin typeface="Flanders Art Sans Light (Body)"/>
              </a:rPr>
              <a:t> </a:t>
            </a:r>
            <a:r>
              <a:rPr lang="en-US" sz="2000" err="1">
                <a:solidFill>
                  <a:srgbClr val="000000"/>
                </a:solidFill>
                <a:latin typeface="Flanders Art Sans Light (Body)"/>
              </a:rPr>
              <a:t>diensten</a:t>
            </a:r>
            <a:r>
              <a:rPr lang="en-US" sz="2000">
                <a:solidFill>
                  <a:srgbClr val="000000"/>
                </a:solidFill>
                <a:latin typeface="Flanders Art Sans Light (Body)"/>
              </a:rPr>
              <a:t> u </a:t>
            </a:r>
            <a:r>
              <a:rPr lang="en-US" sz="2000" err="1">
                <a:solidFill>
                  <a:srgbClr val="000000"/>
                </a:solidFill>
                <a:latin typeface="Flanders Art Sans Light (Body)"/>
              </a:rPr>
              <a:t>centraal</a:t>
            </a:r>
            <a:r>
              <a:rPr lang="en-US" sz="2000">
                <a:solidFill>
                  <a:srgbClr val="000000"/>
                </a:solidFill>
                <a:latin typeface="Flanders Art Sans Light (Body)"/>
              </a:rPr>
              <a:t> </a:t>
            </a:r>
            <a:r>
              <a:rPr lang="en-US" sz="2000" err="1">
                <a:solidFill>
                  <a:srgbClr val="000000"/>
                </a:solidFill>
                <a:latin typeface="Flanders Art Sans Light (Body)"/>
              </a:rPr>
              <a:t>digitaal</a:t>
            </a:r>
            <a:r>
              <a:rPr lang="en-US" sz="2000">
                <a:solidFill>
                  <a:srgbClr val="000000"/>
                </a:solidFill>
                <a:latin typeface="Flanders Art Sans Light (Body)"/>
              </a:rPr>
              <a:t> </a:t>
            </a:r>
            <a:r>
              <a:rPr lang="en-US" sz="2000" err="1">
                <a:solidFill>
                  <a:srgbClr val="000000"/>
                </a:solidFill>
                <a:latin typeface="Flanders Art Sans Light (Body)"/>
              </a:rPr>
              <a:t>aanbiedt</a:t>
            </a:r>
            <a:r>
              <a:rPr lang="en-US" sz="2000">
                <a:solidFill>
                  <a:srgbClr val="000000"/>
                </a:solidFill>
                <a:latin typeface="Flanders Art Sans Light (Body)"/>
              </a:rPr>
              <a:t>. Zo </a:t>
            </a:r>
            <a:r>
              <a:rPr lang="en-US" sz="2000" err="1">
                <a:solidFill>
                  <a:srgbClr val="000000"/>
                </a:solidFill>
                <a:latin typeface="Flanders Art Sans Light (Body)"/>
              </a:rPr>
              <a:t>houdt</a:t>
            </a:r>
            <a:r>
              <a:rPr lang="en-US" sz="2000">
                <a:solidFill>
                  <a:srgbClr val="000000"/>
                </a:solidFill>
                <a:latin typeface="Flanders Art Sans Light (Body)"/>
              </a:rPr>
              <a:t> u </a:t>
            </a:r>
            <a:r>
              <a:rPr lang="en-US" sz="2000" err="1">
                <a:solidFill>
                  <a:srgbClr val="000000"/>
                </a:solidFill>
                <a:latin typeface="Flanders Art Sans Light (Body)"/>
              </a:rPr>
              <a:t>meer</a:t>
            </a:r>
            <a:r>
              <a:rPr lang="en-US" sz="2000">
                <a:solidFill>
                  <a:srgbClr val="000000"/>
                </a:solidFill>
                <a:latin typeface="Flanders Art Sans Light (Body)"/>
              </a:rPr>
              <a:t> </a:t>
            </a:r>
            <a:r>
              <a:rPr lang="en-US" sz="2000" err="1">
                <a:solidFill>
                  <a:srgbClr val="000000"/>
                </a:solidFill>
                <a:latin typeface="Flanders Art Sans Light (Body)"/>
              </a:rPr>
              <a:t>tijd</a:t>
            </a:r>
            <a:r>
              <a:rPr lang="en-US" sz="2000">
                <a:solidFill>
                  <a:srgbClr val="000000"/>
                </a:solidFill>
                <a:latin typeface="Flanders Art Sans Light (Body)"/>
              </a:rPr>
              <a:t> over om </a:t>
            </a:r>
            <a:r>
              <a:rPr lang="en-US" sz="2000" b="1" err="1">
                <a:solidFill>
                  <a:srgbClr val="000000"/>
                </a:solidFill>
                <a:latin typeface="Flanders Art Sans Light (Body)"/>
              </a:rPr>
              <a:t>persoonlijke</a:t>
            </a:r>
            <a:r>
              <a:rPr lang="en-US" sz="2000" b="1">
                <a:solidFill>
                  <a:srgbClr val="000000"/>
                </a:solidFill>
                <a:latin typeface="Flanders Art Sans Light (Body)"/>
              </a:rPr>
              <a:t> </a:t>
            </a:r>
            <a:r>
              <a:rPr lang="en-US" sz="2000" b="1" err="1">
                <a:solidFill>
                  <a:srgbClr val="000000"/>
                </a:solidFill>
                <a:latin typeface="Flanders Art Sans Light (Body)"/>
              </a:rPr>
              <a:t>contacten</a:t>
            </a:r>
            <a:r>
              <a:rPr lang="en-US" sz="2000" b="1">
                <a:solidFill>
                  <a:srgbClr val="000000"/>
                </a:solidFill>
                <a:latin typeface="Flanders Art Sans Light (Body)"/>
              </a:rPr>
              <a:t> </a:t>
            </a:r>
            <a:r>
              <a:rPr lang="en-US" sz="2000" b="1" err="1">
                <a:solidFill>
                  <a:srgbClr val="000000"/>
                </a:solidFill>
                <a:latin typeface="Flanders Art Sans Light (Body)"/>
              </a:rPr>
              <a:t>te</a:t>
            </a:r>
            <a:r>
              <a:rPr lang="en-US" sz="2000" b="1">
                <a:solidFill>
                  <a:srgbClr val="000000"/>
                </a:solidFill>
                <a:latin typeface="Flanders Art Sans Light (Body)"/>
              </a:rPr>
              <a:t> </a:t>
            </a:r>
            <a:r>
              <a:rPr lang="en-US" sz="2000" b="1" err="1">
                <a:solidFill>
                  <a:srgbClr val="000000"/>
                </a:solidFill>
                <a:latin typeface="Flanders Art Sans Light (Body)"/>
              </a:rPr>
              <a:t>verdiepen</a:t>
            </a:r>
            <a:r>
              <a:rPr lang="en-US" sz="2000">
                <a:solidFill>
                  <a:srgbClr val="000000"/>
                </a:solidFill>
                <a:latin typeface="Flanders Art Sans Light (Body)"/>
              </a:rPr>
              <a:t>, </a:t>
            </a:r>
            <a:r>
              <a:rPr lang="en-US" sz="2000" err="1">
                <a:solidFill>
                  <a:srgbClr val="000000"/>
                </a:solidFill>
                <a:latin typeface="Flanders Art Sans Light (Body)"/>
              </a:rPr>
              <a:t>voor</a:t>
            </a:r>
            <a:r>
              <a:rPr lang="en-US" sz="2000">
                <a:solidFill>
                  <a:srgbClr val="000000"/>
                </a:solidFill>
                <a:latin typeface="Flanders Art Sans Light (Body)"/>
              </a:rPr>
              <a:t> </a:t>
            </a:r>
            <a:r>
              <a:rPr lang="en-US" sz="2000" err="1">
                <a:solidFill>
                  <a:srgbClr val="000000"/>
                </a:solidFill>
                <a:latin typeface="Flanders Art Sans Light (Body)"/>
              </a:rPr>
              <a:t>wie</a:t>
            </a:r>
            <a:r>
              <a:rPr lang="en-US" sz="2000">
                <a:solidFill>
                  <a:srgbClr val="000000"/>
                </a:solidFill>
                <a:latin typeface="Flanders Art Sans Light (Body)"/>
              </a:rPr>
              <a:t> </a:t>
            </a:r>
            <a:r>
              <a:rPr lang="en-US" sz="2000" err="1">
                <a:solidFill>
                  <a:srgbClr val="000000"/>
                </a:solidFill>
                <a:latin typeface="Flanders Art Sans Light (Body)"/>
              </a:rPr>
              <a:t>daar</a:t>
            </a:r>
            <a:r>
              <a:rPr lang="en-US" sz="2000">
                <a:solidFill>
                  <a:srgbClr val="000000"/>
                </a:solidFill>
                <a:latin typeface="Flanders Art Sans Light (Body)"/>
              </a:rPr>
              <a:t> </a:t>
            </a:r>
            <a:r>
              <a:rPr lang="en-US" sz="2000" err="1">
                <a:solidFill>
                  <a:srgbClr val="000000"/>
                </a:solidFill>
                <a:latin typeface="Flanders Art Sans Light (Body)"/>
              </a:rPr>
              <a:t>nood</a:t>
            </a:r>
            <a:r>
              <a:rPr lang="en-US" sz="2000">
                <a:solidFill>
                  <a:srgbClr val="000000"/>
                </a:solidFill>
                <a:latin typeface="Flanders Art Sans Light (Body)"/>
              </a:rPr>
              <a:t> </a:t>
            </a:r>
            <a:r>
              <a:rPr lang="en-US" sz="2000" err="1">
                <a:solidFill>
                  <a:srgbClr val="000000"/>
                </a:solidFill>
                <a:latin typeface="Flanders Art Sans Light (Body)"/>
              </a:rPr>
              <a:t>aan</a:t>
            </a:r>
            <a:r>
              <a:rPr lang="en-US" sz="2000">
                <a:solidFill>
                  <a:srgbClr val="000000"/>
                </a:solidFill>
                <a:latin typeface="Flanders Art Sans Light (Body)"/>
              </a:rPr>
              <a:t> </a:t>
            </a:r>
            <a:r>
              <a:rPr lang="en-US" sz="2000" err="1">
                <a:solidFill>
                  <a:srgbClr val="000000"/>
                </a:solidFill>
                <a:latin typeface="Flanders Art Sans Light (Body)"/>
              </a:rPr>
              <a:t>heeft</a:t>
            </a:r>
            <a:r>
              <a:rPr lang="en-US" sz="2000">
                <a:solidFill>
                  <a:srgbClr val="000000"/>
                </a:solidFill>
                <a:latin typeface="Flanders Art Sans Light (Body)"/>
              </a:rPr>
              <a:t>.</a:t>
            </a:r>
            <a:br>
              <a:rPr lang="en-US" sz="2000">
                <a:solidFill>
                  <a:srgbClr val="000000"/>
                </a:solidFill>
                <a:latin typeface="Flanders Art Sans Light (Body)"/>
              </a:rPr>
            </a:br>
            <a:endParaRPr lang="en-US" sz="2000">
              <a:solidFill>
                <a:srgbClr val="000000"/>
              </a:solidFill>
              <a:latin typeface="Flanders Art Sans Light (Body)"/>
            </a:endParaRPr>
          </a:p>
          <a:p>
            <a:r>
              <a:rPr lang="en-US" sz="2000">
                <a:solidFill>
                  <a:srgbClr val="000000"/>
                </a:solidFill>
                <a:latin typeface="Flanders Art Sans Light (Body)"/>
              </a:rPr>
              <a:t>De link </a:t>
            </a:r>
            <a:r>
              <a:rPr lang="en-US" sz="2000" err="1">
                <a:solidFill>
                  <a:srgbClr val="000000"/>
                </a:solidFill>
                <a:latin typeface="Flanders Art Sans Light (Body)"/>
              </a:rPr>
              <a:t>leggen</a:t>
            </a:r>
            <a:r>
              <a:rPr lang="en-US" sz="2000">
                <a:solidFill>
                  <a:srgbClr val="000000"/>
                </a:solidFill>
                <a:latin typeface="Flanders Art Sans Light (Body)"/>
              </a:rPr>
              <a:t> </a:t>
            </a:r>
            <a:r>
              <a:rPr lang="en-US" sz="2000" err="1">
                <a:solidFill>
                  <a:srgbClr val="000000"/>
                </a:solidFill>
                <a:latin typeface="Flanders Art Sans Light (Body)"/>
              </a:rPr>
              <a:t>tussen</a:t>
            </a:r>
            <a:r>
              <a:rPr lang="en-US" sz="2000">
                <a:solidFill>
                  <a:srgbClr val="000000"/>
                </a:solidFill>
                <a:latin typeface="Flanders Art Sans Light (Body)"/>
              </a:rPr>
              <a:t> </a:t>
            </a:r>
            <a:r>
              <a:rPr lang="en-US" sz="2000" err="1">
                <a:solidFill>
                  <a:srgbClr val="000000"/>
                </a:solidFill>
                <a:latin typeface="Flanders Art Sans Light (Body)"/>
              </a:rPr>
              <a:t>Mijn</a:t>
            </a:r>
            <a:r>
              <a:rPr lang="en-US" sz="2000">
                <a:solidFill>
                  <a:srgbClr val="000000"/>
                </a:solidFill>
                <a:latin typeface="Flanders Art Sans Light (Body)"/>
              </a:rPr>
              <a:t> </a:t>
            </a:r>
            <a:r>
              <a:rPr lang="en-US" sz="2000" err="1">
                <a:solidFill>
                  <a:srgbClr val="000000"/>
                </a:solidFill>
                <a:latin typeface="Flanders Art Sans Light (Body)"/>
              </a:rPr>
              <a:t>Burgerprofiel</a:t>
            </a:r>
            <a:r>
              <a:rPr lang="en-US" sz="2000">
                <a:solidFill>
                  <a:srgbClr val="000000"/>
                </a:solidFill>
                <a:latin typeface="Flanders Art Sans Light (Body)"/>
              </a:rPr>
              <a:t> </a:t>
            </a:r>
            <a:r>
              <a:rPr lang="en-US" sz="2000" err="1">
                <a:solidFill>
                  <a:srgbClr val="000000"/>
                </a:solidFill>
                <a:latin typeface="Flanders Art Sans Light (Body)"/>
              </a:rPr>
              <a:t>en</a:t>
            </a:r>
            <a:r>
              <a:rPr lang="en-US" sz="2000">
                <a:solidFill>
                  <a:srgbClr val="000000"/>
                </a:solidFill>
                <a:latin typeface="Flanders Art Sans Light (Body)"/>
              </a:rPr>
              <a:t> </a:t>
            </a:r>
            <a:r>
              <a:rPr lang="en-US" sz="2000" err="1">
                <a:solidFill>
                  <a:srgbClr val="000000"/>
                </a:solidFill>
                <a:latin typeface="Flanders Art Sans Light (Body)"/>
              </a:rPr>
              <a:t>uw</a:t>
            </a:r>
            <a:r>
              <a:rPr lang="en-US" sz="2000">
                <a:solidFill>
                  <a:srgbClr val="000000"/>
                </a:solidFill>
                <a:latin typeface="Flanders Art Sans Light (Body)"/>
              </a:rPr>
              <a:t> </a:t>
            </a:r>
            <a:r>
              <a:rPr lang="en-US" sz="2000" err="1">
                <a:solidFill>
                  <a:srgbClr val="000000"/>
                </a:solidFill>
                <a:latin typeface="Flanders Art Sans Light (Body)"/>
              </a:rPr>
              <a:t>huidige</a:t>
            </a:r>
            <a:r>
              <a:rPr lang="en-US" sz="2000">
                <a:solidFill>
                  <a:srgbClr val="000000"/>
                </a:solidFill>
                <a:latin typeface="Flanders Art Sans Light (Body)"/>
              </a:rPr>
              <a:t> </a:t>
            </a:r>
            <a:r>
              <a:rPr lang="en-US" sz="2000" err="1">
                <a:solidFill>
                  <a:srgbClr val="000000"/>
                </a:solidFill>
                <a:latin typeface="Flanders Art Sans Light (Body)"/>
              </a:rPr>
              <a:t>manier</a:t>
            </a:r>
            <a:r>
              <a:rPr lang="en-US" sz="2000">
                <a:solidFill>
                  <a:srgbClr val="000000"/>
                </a:solidFill>
                <a:latin typeface="Flanders Art Sans Light (Body)"/>
              </a:rPr>
              <a:t> van </a:t>
            </a:r>
            <a:r>
              <a:rPr lang="en-US" sz="2000" err="1">
                <a:solidFill>
                  <a:srgbClr val="000000"/>
                </a:solidFill>
                <a:latin typeface="Flanders Art Sans Light (Body)"/>
              </a:rPr>
              <a:t>werken</a:t>
            </a:r>
            <a:r>
              <a:rPr lang="en-US" sz="2000">
                <a:solidFill>
                  <a:srgbClr val="000000"/>
                </a:solidFill>
                <a:latin typeface="Flanders Art Sans Light (Body)"/>
              </a:rPr>
              <a:t> is </a:t>
            </a:r>
            <a:r>
              <a:rPr lang="en-US" sz="2000" err="1">
                <a:solidFill>
                  <a:srgbClr val="000000"/>
                </a:solidFill>
                <a:latin typeface="Flanders Art Sans Light (Body)"/>
              </a:rPr>
              <a:t>eenvoudig</a:t>
            </a:r>
            <a:r>
              <a:rPr lang="en-US" sz="2000">
                <a:solidFill>
                  <a:srgbClr val="000000"/>
                </a:solidFill>
                <a:latin typeface="Flanders Art Sans Light (Body)"/>
              </a:rPr>
              <a:t> </a:t>
            </a:r>
            <a:r>
              <a:rPr lang="en-US" sz="2000" err="1">
                <a:solidFill>
                  <a:srgbClr val="000000"/>
                </a:solidFill>
                <a:latin typeface="Flanders Art Sans Light (Body)"/>
              </a:rPr>
              <a:t>en</a:t>
            </a:r>
            <a:r>
              <a:rPr lang="en-US" sz="2000">
                <a:solidFill>
                  <a:srgbClr val="000000"/>
                </a:solidFill>
                <a:latin typeface="Flanders Art Sans Light (Body)"/>
              </a:rPr>
              <a:t> boost </a:t>
            </a:r>
            <a:r>
              <a:rPr lang="en-US" sz="2000" err="1">
                <a:solidFill>
                  <a:srgbClr val="000000"/>
                </a:solidFill>
                <a:latin typeface="Flanders Art Sans Light (Body)"/>
              </a:rPr>
              <a:t>uw</a:t>
            </a:r>
            <a:r>
              <a:rPr lang="en-US" sz="2000">
                <a:solidFill>
                  <a:srgbClr val="000000"/>
                </a:solidFill>
                <a:latin typeface="Flanders Art Sans Light (Body)"/>
              </a:rPr>
              <a:t> </a:t>
            </a:r>
            <a:r>
              <a:rPr lang="en-US" sz="2000" err="1">
                <a:solidFill>
                  <a:srgbClr val="000000"/>
                </a:solidFill>
                <a:latin typeface="Flanders Art Sans Light (Body)"/>
              </a:rPr>
              <a:t>digitaal</a:t>
            </a:r>
            <a:r>
              <a:rPr lang="en-US" sz="2000">
                <a:solidFill>
                  <a:srgbClr val="000000"/>
                </a:solidFill>
                <a:latin typeface="Flanders Art Sans Light (Body)"/>
              </a:rPr>
              <a:t> </a:t>
            </a:r>
            <a:r>
              <a:rPr lang="en-US" sz="2000" err="1">
                <a:solidFill>
                  <a:srgbClr val="000000"/>
                </a:solidFill>
                <a:latin typeface="Flanders Art Sans Light (Body)"/>
              </a:rPr>
              <a:t>potentieel</a:t>
            </a:r>
            <a:r>
              <a:rPr lang="en-US" sz="2000">
                <a:solidFill>
                  <a:srgbClr val="000000"/>
                </a:solidFill>
                <a:latin typeface="Flanders Art Sans Light (Body)"/>
              </a:rPr>
              <a:t>. </a:t>
            </a:r>
          </a:p>
          <a:p>
            <a:endParaRPr lang="en-US" sz="2000">
              <a:solidFill>
                <a:srgbClr val="000000"/>
              </a:solidFill>
              <a:latin typeface="Flanders Art Sans Light (Body)"/>
            </a:endParaRPr>
          </a:p>
          <a:p>
            <a:r>
              <a:rPr lang="en-US" sz="2000">
                <a:solidFill>
                  <a:srgbClr val="000000"/>
                </a:solidFill>
                <a:latin typeface="Flanders Art Sans Light (Body)"/>
              </a:rPr>
              <a:t>De </a:t>
            </a:r>
            <a:r>
              <a:rPr lang="en-US" sz="2000" err="1">
                <a:solidFill>
                  <a:srgbClr val="000000"/>
                </a:solidFill>
                <a:latin typeface="Flanders Art Sans Light (Body)"/>
              </a:rPr>
              <a:t>koppeling</a:t>
            </a:r>
            <a:r>
              <a:rPr lang="en-US" sz="2000">
                <a:solidFill>
                  <a:srgbClr val="000000"/>
                </a:solidFill>
                <a:latin typeface="Flanders Art Sans Light (Body)"/>
              </a:rPr>
              <a:t> met </a:t>
            </a:r>
            <a:r>
              <a:rPr lang="en-US" sz="2000" err="1">
                <a:solidFill>
                  <a:srgbClr val="000000"/>
                </a:solidFill>
                <a:latin typeface="Flanders Art Sans Light (Body)"/>
              </a:rPr>
              <a:t>Mijn</a:t>
            </a:r>
            <a:r>
              <a:rPr lang="en-US" sz="2000">
                <a:solidFill>
                  <a:srgbClr val="000000"/>
                </a:solidFill>
                <a:latin typeface="Flanders Art Sans Light (Body)"/>
              </a:rPr>
              <a:t> </a:t>
            </a:r>
            <a:r>
              <a:rPr lang="en-US" sz="2000" err="1">
                <a:solidFill>
                  <a:srgbClr val="000000"/>
                </a:solidFill>
                <a:latin typeface="Flanders Art Sans Light (Body)"/>
              </a:rPr>
              <a:t>Burgerprofiel</a:t>
            </a:r>
            <a:r>
              <a:rPr lang="en-US" sz="2000">
                <a:solidFill>
                  <a:srgbClr val="000000"/>
                </a:solidFill>
                <a:latin typeface="Flanders Art Sans Light (Body)"/>
              </a:rPr>
              <a:t> </a:t>
            </a:r>
            <a:r>
              <a:rPr lang="en-US" sz="2000" err="1">
                <a:solidFill>
                  <a:srgbClr val="000000"/>
                </a:solidFill>
                <a:latin typeface="Flanders Art Sans Light (Body)"/>
              </a:rPr>
              <a:t>helpt</a:t>
            </a:r>
            <a:r>
              <a:rPr lang="en-US" sz="2000">
                <a:solidFill>
                  <a:srgbClr val="000000"/>
                </a:solidFill>
                <a:latin typeface="Flanders Art Sans Light (Body)"/>
              </a:rPr>
              <a:t> om </a:t>
            </a:r>
            <a:r>
              <a:rPr lang="en-US" sz="2000" err="1">
                <a:solidFill>
                  <a:srgbClr val="000000"/>
                </a:solidFill>
                <a:latin typeface="Flanders Art Sans Light (Body)"/>
              </a:rPr>
              <a:t>uw</a:t>
            </a:r>
            <a:r>
              <a:rPr lang="en-US" sz="2000">
                <a:solidFill>
                  <a:srgbClr val="000000"/>
                </a:solidFill>
                <a:latin typeface="Flanders Art Sans Light (Body)"/>
              </a:rPr>
              <a:t> </a:t>
            </a:r>
            <a:r>
              <a:rPr lang="en-US" sz="2000" b="1" err="1">
                <a:solidFill>
                  <a:srgbClr val="000000"/>
                </a:solidFill>
                <a:latin typeface="Flanders Art Sans Light (Body)"/>
              </a:rPr>
              <a:t>diensten</a:t>
            </a:r>
            <a:r>
              <a:rPr lang="en-US" sz="2000" b="1">
                <a:solidFill>
                  <a:srgbClr val="000000"/>
                </a:solidFill>
                <a:latin typeface="Flanders Art Sans Light (Body)"/>
              </a:rPr>
              <a:t> </a:t>
            </a:r>
            <a:r>
              <a:rPr lang="en-US" sz="2000" b="1" err="1">
                <a:solidFill>
                  <a:srgbClr val="000000"/>
                </a:solidFill>
                <a:latin typeface="Flanders Art Sans Light (Body)"/>
              </a:rPr>
              <a:t>te</a:t>
            </a:r>
            <a:r>
              <a:rPr lang="en-US" sz="2000" b="1">
                <a:solidFill>
                  <a:srgbClr val="000000"/>
                </a:solidFill>
                <a:latin typeface="Flanders Art Sans Light (Body)"/>
              </a:rPr>
              <a:t> </a:t>
            </a:r>
            <a:r>
              <a:rPr lang="en-US" sz="2000" b="1" err="1">
                <a:solidFill>
                  <a:srgbClr val="000000"/>
                </a:solidFill>
                <a:latin typeface="Flanders Art Sans Light (Body)"/>
              </a:rPr>
              <a:t>centraliseren</a:t>
            </a:r>
            <a:r>
              <a:rPr lang="en-US" sz="2000" b="1">
                <a:solidFill>
                  <a:srgbClr val="000000"/>
                </a:solidFill>
                <a:latin typeface="Flanders Art Sans Light (Body)"/>
              </a:rPr>
              <a:t> </a:t>
            </a:r>
            <a:r>
              <a:rPr lang="en-US" sz="2000" err="1">
                <a:solidFill>
                  <a:srgbClr val="000000"/>
                </a:solidFill>
                <a:latin typeface="Flanders Art Sans Light (Body)"/>
              </a:rPr>
              <a:t>waardoor</a:t>
            </a:r>
            <a:r>
              <a:rPr lang="en-US" sz="2000">
                <a:solidFill>
                  <a:srgbClr val="000000"/>
                </a:solidFill>
                <a:latin typeface="Flanders Art Sans Light (Body)"/>
              </a:rPr>
              <a:t> </a:t>
            </a:r>
            <a:r>
              <a:rPr lang="en-US" sz="2000" err="1">
                <a:solidFill>
                  <a:srgbClr val="000000"/>
                </a:solidFill>
                <a:latin typeface="Flanders Art Sans Light (Body)"/>
              </a:rPr>
              <a:t>ze</a:t>
            </a:r>
            <a:r>
              <a:rPr lang="en-US" sz="2000">
                <a:solidFill>
                  <a:srgbClr val="000000"/>
                </a:solidFill>
                <a:latin typeface="Flanders Art Sans Light (Body)"/>
              </a:rPr>
              <a:t> </a:t>
            </a:r>
            <a:r>
              <a:rPr lang="en-US" sz="2000" err="1">
                <a:solidFill>
                  <a:srgbClr val="000000"/>
                </a:solidFill>
                <a:latin typeface="Flanders Art Sans Light (Body)"/>
              </a:rPr>
              <a:t>nog</a:t>
            </a:r>
            <a:r>
              <a:rPr lang="en-US" sz="2000">
                <a:solidFill>
                  <a:srgbClr val="000000"/>
                </a:solidFill>
                <a:latin typeface="Flanders Art Sans Light (Body)"/>
              </a:rPr>
              <a:t> </a:t>
            </a:r>
            <a:r>
              <a:rPr lang="en-US" sz="2000" err="1">
                <a:solidFill>
                  <a:srgbClr val="000000"/>
                </a:solidFill>
                <a:latin typeface="Flanders Art Sans Light (Body)"/>
              </a:rPr>
              <a:t>beter</a:t>
            </a:r>
            <a:r>
              <a:rPr lang="en-US" sz="2000">
                <a:solidFill>
                  <a:srgbClr val="000000"/>
                </a:solidFill>
                <a:latin typeface="Flanders Art Sans Light (Body)"/>
              </a:rPr>
              <a:t> </a:t>
            </a:r>
            <a:r>
              <a:rPr lang="en-US" sz="2000" err="1">
                <a:solidFill>
                  <a:srgbClr val="000000"/>
                </a:solidFill>
                <a:latin typeface="Flanders Art Sans Light (Body)"/>
              </a:rPr>
              <a:t>vindbaar</a:t>
            </a:r>
            <a:r>
              <a:rPr lang="en-US" sz="2000">
                <a:solidFill>
                  <a:srgbClr val="000000"/>
                </a:solidFill>
                <a:latin typeface="Flanders Art Sans Light (Body)"/>
              </a:rPr>
              <a:t> </a:t>
            </a:r>
            <a:r>
              <a:rPr lang="en-US" sz="2000" err="1">
                <a:solidFill>
                  <a:srgbClr val="000000"/>
                </a:solidFill>
                <a:latin typeface="Flanders Art Sans Light (Body)"/>
              </a:rPr>
              <a:t>en</a:t>
            </a:r>
            <a:r>
              <a:rPr lang="en-US" sz="2000">
                <a:solidFill>
                  <a:srgbClr val="000000"/>
                </a:solidFill>
                <a:latin typeface="Flanders Art Sans Light (Body)"/>
              </a:rPr>
              <a:t> </a:t>
            </a:r>
            <a:r>
              <a:rPr lang="en-US" sz="2000" err="1">
                <a:solidFill>
                  <a:srgbClr val="000000"/>
                </a:solidFill>
                <a:latin typeface="Flanders Art Sans Light (Body)"/>
              </a:rPr>
              <a:t>toegankelijker</a:t>
            </a:r>
            <a:r>
              <a:rPr lang="en-US" sz="2000">
                <a:solidFill>
                  <a:srgbClr val="000000"/>
                </a:solidFill>
                <a:latin typeface="Flanders Art Sans Light (Body)"/>
              </a:rPr>
              <a:t> </a:t>
            </a:r>
            <a:r>
              <a:rPr lang="en-US" sz="2000" err="1">
                <a:solidFill>
                  <a:srgbClr val="000000"/>
                </a:solidFill>
                <a:latin typeface="Flanders Art Sans Light (Body)"/>
              </a:rPr>
              <a:t>worden</a:t>
            </a:r>
            <a:r>
              <a:rPr lang="en-US" sz="2000">
                <a:solidFill>
                  <a:srgbClr val="000000"/>
                </a:solidFill>
                <a:latin typeface="Flanders Art Sans Light (Body)"/>
              </a:rPr>
              <a:t>. </a:t>
            </a:r>
            <a:r>
              <a:rPr lang="en-US" sz="2000" err="1">
                <a:solidFill>
                  <a:srgbClr val="000000"/>
                </a:solidFill>
                <a:latin typeface="Flanders Art Sans Light (Body)"/>
              </a:rPr>
              <a:t>Bovendien</a:t>
            </a:r>
            <a:r>
              <a:rPr lang="en-US" sz="2000">
                <a:solidFill>
                  <a:srgbClr val="000000"/>
                </a:solidFill>
                <a:latin typeface="Flanders Art Sans Light (Body)"/>
              </a:rPr>
              <a:t> </a:t>
            </a:r>
            <a:r>
              <a:rPr lang="en-US" sz="2000" err="1">
                <a:solidFill>
                  <a:srgbClr val="000000"/>
                </a:solidFill>
                <a:latin typeface="Flanders Art Sans Light (Body)"/>
              </a:rPr>
              <a:t>kiest</a:t>
            </a:r>
            <a:r>
              <a:rPr lang="en-US" sz="2000">
                <a:solidFill>
                  <a:srgbClr val="000000"/>
                </a:solidFill>
                <a:latin typeface="Flanders Art Sans Light (Body)"/>
              </a:rPr>
              <a:t> u </a:t>
            </a:r>
            <a:r>
              <a:rPr lang="en-US" sz="2000" err="1">
                <a:solidFill>
                  <a:srgbClr val="000000"/>
                </a:solidFill>
                <a:latin typeface="Flanders Art Sans Light (Body)"/>
              </a:rPr>
              <a:t>meteen</a:t>
            </a:r>
            <a:r>
              <a:rPr lang="en-US" sz="2000">
                <a:solidFill>
                  <a:srgbClr val="000000"/>
                </a:solidFill>
                <a:latin typeface="Flanders Art Sans Light (Body)"/>
              </a:rPr>
              <a:t> </a:t>
            </a:r>
            <a:r>
              <a:rPr lang="en-US" sz="2000" err="1">
                <a:solidFill>
                  <a:srgbClr val="000000"/>
                </a:solidFill>
                <a:latin typeface="Flanders Art Sans Light (Body)"/>
              </a:rPr>
              <a:t>ook</a:t>
            </a:r>
            <a:r>
              <a:rPr lang="en-US" sz="2000">
                <a:solidFill>
                  <a:srgbClr val="000000"/>
                </a:solidFill>
                <a:latin typeface="Flanders Art Sans Light (Body)"/>
              </a:rPr>
              <a:t> </a:t>
            </a:r>
            <a:r>
              <a:rPr lang="en-US" sz="2000" err="1">
                <a:solidFill>
                  <a:srgbClr val="000000"/>
                </a:solidFill>
                <a:latin typeface="Flanders Art Sans Light (Body)"/>
              </a:rPr>
              <a:t>voor</a:t>
            </a:r>
            <a:r>
              <a:rPr lang="en-US" sz="2000">
                <a:solidFill>
                  <a:srgbClr val="000000"/>
                </a:solidFill>
                <a:latin typeface="Flanders Art Sans Light (Body)"/>
              </a:rPr>
              <a:t> </a:t>
            </a:r>
            <a:r>
              <a:rPr lang="en-US" sz="2000" err="1">
                <a:solidFill>
                  <a:srgbClr val="000000"/>
                </a:solidFill>
                <a:latin typeface="Flanders Art Sans Light (Body)"/>
              </a:rPr>
              <a:t>een</a:t>
            </a:r>
            <a:r>
              <a:rPr lang="en-US" sz="2000">
                <a:solidFill>
                  <a:srgbClr val="000000"/>
                </a:solidFill>
                <a:latin typeface="Flanders Art Sans Light (Body)"/>
              </a:rPr>
              <a:t> </a:t>
            </a:r>
            <a:r>
              <a:rPr lang="en-US" sz="2000" err="1">
                <a:solidFill>
                  <a:srgbClr val="000000"/>
                </a:solidFill>
                <a:latin typeface="Flanders Art Sans Light (Body)"/>
              </a:rPr>
              <a:t>duurzame</a:t>
            </a:r>
            <a:r>
              <a:rPr lang="en-US" sz="2000">
                <a:solidFill>
                  <a:srgbClr val="000000"/>
                </a:solidFill>
                <a:latin typeface="Flanders Art Sans Light (Body)"/>
              </a:rPr>
              <a:t> </a:t>
            </a:r>
            <a:r>
              <a:rPr lang="en-US" sz="2000" err="1">
                <a:solidFill>
                  <a:srgbClr val="000000"/>
                </a:solidFill>
                <a:latin typeface="Flanders Art Sans Light (Body)"/>
              </a:rPr>
              <a:t>integratie</a:t>
            </a:r>
            <a:r>
              <a:rPr lang="en-US" sz="2000">
                <a:solidFill>
                  <a:srgbClr val="000000"/>
                </a:solidFill>
                <a:latin typeface="Flanders Art Sans Light (Body)"/>
              </a:rPr>
              <a:t>: </a:t>
            </a:r>
            <a:r>
              <a:rPr lang="en-US" sz="2000" err="1">
                <a:solidFill>
                  <a:srgbClr val="000000"/>
                </a:solidFill>
                <a:latin typeface="Flanders Art Sans Light (Body)"/>
              </a:rPr>
              <a:t>als</a:t>
            </a:r>
            <a:r>
              <a:rPr lang="en-US" sz="2000">
                <a:solidFill>
                  <a:srgbClr val="000000"/>
                </a:solidFill>
                <a:latin typeface="Flanders Art Sans Light (Body)"/>
              </a:rPr>
              <a:t> </a:t>
            </a:r>
            <a:r>
              <a:rPr lang="en-US" sz="2000" err="1">
                <a:solidFill>
                  <a:srgbClr val="000000"/>
                </a:solidFill>
                <a:latin typeface="Flanders Art Sans Light (Body)"/>
              </a:rPr>
              <a:t>Mijn</a:t>
            </a:r>
            <a:r>
              <a:rPr lang="en-US" sz="2000">
                <a:solidFill>
                  <a:srgbClr val="000000"/>
                </a:solidFill>
                <a:latin typeface="Flanders Art Sans Light (Body)"/>
              </a:rPr>
              <a:t> </a:t>
            </a:r>
            <a:r>
              <a:rPr lang="en-US" sz="2000" err="1">
                <a:solidFill>
                  <a:srgbClr val="000000"/>
                </a:solidFill>
                <a:latin typeface="Flanders Art Sans Light (Body)"/>
              </a:rPr>
              <a:t>Burgerprofiel</a:t>
            </a:r>
            <a:r>
              <a:rPr lang="en-US" sz="2000">
                <a:solidFill>
                  <a:srgbClr val="000000"/>
                </a:solidFill>
                <a:latin typeface="Flanders Art Sans Light (Body)"/>
              </a:rPr>
              <a:t> </a:t>
            </a:r>
            <a:r>
              <a:rPr lang="en-US" sz="2000" err="1">
                <a:solidFill>
                  <a:srgbClr val="000000"/>
                </a:solidFill>
                <a:latin typeface="Flanders Art Sans Light (Body)"/>
              </a:rPr>
              <a:t>groeit</a:t>
            </a:r>
            <a:r>
              <a:rPr lang="en-US" sz="2000">
                <a:solidFill>
                  <a:srgbClr val="000000"/>
                </a:solidFill>
                <a:latin typeface="Flanders Art Sans Light (Body)"/>
              </a:rPr>
              <a:t>, </a:t>
            </a:r>
            <a:r>
              <a:rPr lang="en-US" sz="2000" err="1">
                <a:solidFill>
                  <a:srgbClr val="000000"/>
                </a:solidFill>
                <a:latin typeface="Flanders Art Sans Light (Body)"/>
              </a:rPr>
              <a:t>profiteert</a:t>
            </a:r>
            <a:r>
              <a:rPr lang="en-US" sz="2000">
                <a:solidFill>
                  <a:srgbClr val="000000"/>
                </a:solidFill>
                <a:latin typeface="Flanders Art Sans Light (Body)"/>
              </a:rPr>
              <a:t> u </a:t>
            </a:r>
            <a:r>
              <a:rPr lang="en-US" sz="2000" err="1">
                <a:solidFill>
                  <a:srgbClr val="000000"/>
                </a:solidFill>
                <a:latin typeface="Flanders Art Sans Light (Body)"/>
              </a:rPr>
              <a:t>zelf</a:t>
            </a:r>
            <a:r>
              <a:rPr lang="en-US" sz="2000">
                <a:solidFill>
                  <a:srgbClr val="000000"/>
                </a:solidFill>
                <a:latin typeface="Flanders Art Sans Light (Body)"/>
              </a:rPr>
              <a:t> </a:t>
            </a:r>
            <a:r>
              <a:rPr lang="en-US" sz="2000" err="1">
                <a:solidFill>
                  <a:srgbClr val="000000"/>
                </a:solidFill>
                <a:latin typeface="Flanders Art Sans Light (Body)"/>
              </a:rPr>
              <a:t>ook</a:t>
            </a:r>
            <a:r>
              <a:rPr lang="en-US" sz="2000">
                <a:solidFill>
                  <a:srgbClr val="000000"/>
                </a:solidFill>
                <a:latin typeface="Flanders Art Sans Light (Body)"/>
              </a:rPr>
              <a:t> van de upgrades.</a:t>
            </a:r>
          </a:p>
          <a:p>
            <a:endParaRPr lang="nl-BE" sz="2000">
              <a:solidFill>
                <a:srgbClr val="000000"/>
              </a:solidFill>
            </a:endParaRPr>
          </a:p>
        </p:txBody>
      </p:sp>
    </p:spTree>
    <p:extLst>
      <p:ext uri="{BB962C8B-B14F-4D97-AF65-F5344CB8AC3E}">
        <p14:creationId xmlns:p14="http://schemas.microsoft.com/office/powerpoint/2010/main" val="32121486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87E8643-7316-47C9-A58F-1515B1B38E74}"/>
              </a:ext>
            </a:extLst>
          </p:cNvPr>
          <p:cNvSpPr>
            <a:spLocks noGrp="1"/>
          </p:cNvSpPr>
          <p:nvPr>
            <p:ph type="title"/>
          </p:nvPr>
        </p:nvSpPr>
        <p:spPr/>
        <p:txBody>
          <a:bodyPr vert="horz" lIns="0" tIns="45720" rIns="0" bIns="45720" rtlCol="0" anchor="ctr">
            <a:normAutofit/>
          </a:bodyPr>
          <a:lstStyle/>
          <a:p>
            <a:r>
              <a:rPr lang="nl-BE" b="0"/>
              <a:t>Voorwoord</a:t>
            </a:r>
          </a:p>
        </p:txBody>
      </p:sp>
      <p:sp>
        <p:nvSpPr>
          <p:cNvPr id="4" name="Content Placeholder 3">
            <a:extLst>
              <a:ext uri="{FF2B5EF4-FFF2-40B4-BE49-F238E27FC236}">
                <a16:creationId xmlns:a16="http://schemas.microsoft.com/office/drawing/2014/main" id="{3D4CA37F-20C1-4591-B6D0-1F0293F6B8C3}"/>
              </a:ext>
            </a:extLst>
          </p:cNvPr>
          <p:cNvSpPr>
            <a:spLocks noGrp="1"/>
          </p:cNvSpPr>
          <p:nvPr>
            <p:ph idx="1"/>
          </p:nvPr>
        </p:nvSpPr>
        <p:spPr>
          <a:xfrm>
            <a:off x="838199" y="1592262"/>
            <a:ext cx="10734675" cy="4900611"/>
          </a:xfrm>
        </p:spPr>
        <p:txBody>
          <a:bodyPr vert="horz" lIns="0" tIns="45720" rIns="0" bIns="45720" rtlCol="0" anchor="t">
            <a:normAutofit/>
          </a:bodyPr>
          <a:lstStyle/>
          <a:p>
            <a:r>
              <a:rPr lang="nl-BE" sz="1800">
                <a:effectLst/>
                <a:latin typeface="Flanders Art Sans Light (Body)"/>
              </a:rPr>
              <a:t>In deze presentatie vindt u </a:t>
            </a:r>
            <a:r>
              <a:rPr lang="nl-BE" sz="1800" b="1">
                <a:effectLst/>
                <a:latin typeface="Flanders Art Sans Light (Body)"/>
              </a:rPr>
              <a:t>alle informatie over het gebruik van Mijn Burgerprofiel</a:t>
            </a:r>
            <a:r>
              <a:rPr lang="nl-BE" sz="1800">
                <a:effectLst/>
                <a:latin typeface="Flanders Art Sans Light (Body)"/>
              </a:rPr>
              <a:t>. </a:t>
            </a:r>
            <a:br>
              <a:rPr lang="nl-BE" sz="1800">
                <a:effectLst/>
                <a:latin typeface="Flanders Art Sans Light (Body)"/>
              </a:rPr>
            </a:br>
            <a:r>
              <a:rPr lang="nl-BE" sz="1800">
                <a:effectLst/>
                <a:latin typeface="Flanders Art Sans Light (Body)"/>
              </a:rPr>
              <a:t>U kan de presentatie zelf aanpassen </a:t>
            </a:r>
            <a:r>
              <a:rPr lang="nl-BE" sz="1800">
                <a:latin typeface="Flanders Art Sans Light (Body)"/>
              </a:rPr>
              <a:t>aan de</a:t>
            </a:r>
            <a:r>
              <a:rPr lang="nl-BE" sz="1800">
                <a:effectLst/>
                <a:latin typeface="Flanders Art Sans Light (Body)"/>
              </a:rPr>
              <a:t> stijl van uw lokaal bestuur.</a:t>
            </a:r>
            <a:r>
              <a:rPr lang="nl-BE" sz="1800">
                <a:latin typeface="Flanders Art Sans Light (Body)"/>
              </a:rPr>
              <a:t> </a:t>
            </a:r>
            <a:endParaRPr lang="nl-BE" sz="1800">
              <a:effectLst/>
              <a:latin typeface="Flanders Art Sans Light (Body)"/>
            </a:endParaRPr>
          </a:p>
          <a:p>
            <a:endParaRPr lang="nl-BE" sz="1800">
              <a:effectLst/>
              <a:latin typeface="Flanders Art Sans Light (Body)"/>
            </a:endParaRPr>
          </a:p>
          <a:p>
            <a:r>
              <a:rPr lang="nl-BE" sz="1800">
                <a:effectLst/>
                <a:latin typeface="Flanders Art Sans Light (Body)"/>
              </a:rPr>
              <a:t>Gebruik wat u nodig hebt om een duidelijk begrip te creëren over wat de burger kan doen en vinden in </a:t>
            </a:r>
            <a:r>
              <a:rPr lang="nl-BE" sz="1800">
                <a:latin typeface="Flanders Art Sans Light (Body)"/>
              </a:rPr>
              <a:t>Mijn</a:t>
            </a:r>
            <a:r>
              <a:rPr lang="nl-BE" sz="1800">
                <a:effectLst/>
                <a:latin typeface="Flanders Art Sans Light (Body)"/>
              </a:rPr>
              <a:t> Burgerprofiel.</a:t>
            </a:r>
          </a:p>
          <a:p>
            <a:endParaRPr lang="nl-BE" sz="1800">
              <a:latin typeface="Flanders Art Sans Light (Body)"/>
            </a:endParaRPr>
          </a:p>
          <a:p>
            <a:endParaRPr lang="nl-BE" sz="1800" b="1">
              <a:latin typeface="Flanders Art Sans Light (Body)"/>
            </a:endParaRPr>
          </a:p>
          <a:p>
            <a:endParaRPr lang="nl-BE" sz="1800" b="1">
              <a:latin typeface="Flanders Art Sans Light (Body)"/>
            </a:endParaRPr>
          </a:p>
          <a:p>
            <a:r>
              <a:rPr lang="nl-BE" sz="1800" b="1" err="1">
                <a:latin typeface="Flanders Art Sans Light (Body)"/>
              </a:rPr>
              <a:t>Disclaimers</a:t>
            </a:r>
            <a:endParaRPr lang="nl-BE" sz="1800" err="1">
              <a:latin typeface="Flanders Art Sans Light (Body)"/>
            </a:endParaRPr>
          </a:p>
          <a:p>
            <a:pPr marL="285750" indent="-285750">
              <a:buChar char="•"/>
            </a:pPr>
            <a:r>
              <a:rPr lang="nl-BE" sz="1800">
                <a:latin typeface="Flanders Art Sans Light (Body)"/>
              </a:rPr>
              <a:t>Deze basispresentatie wordt geüpdatet door Digitaal Vlaanderen bij belangrijke inhoudelijke wijzigingen in Mijn Burgerprofiel. De laatste versie dateert van </a:t>
            </a:r>
            <a:r>
              <a:rPr lang="nl-BE" sz="1800" b="1">
                <a:latin typeface="Flanders Art Sans Light (Body)"/>
              </a:rPr>
              <a:t>16 mei 2023</a:t>
            </a:r>
            <a:r>
              <a:rPr lang="nl-BE" sz="1800">
                <a:latin typeface="Flanders Art Sans Light (Body)"/>
              </a:rPr>
              <a:t>. </a:t>
            </a:r>
            <a:endParaRPr lang="nl-BE"/>
          </a:p>
          <a:p>
            <a:pPr marL="285750" indent="-285750">
              <a:buChar char="•"/>
            </a:pPr>
            <a:r>
              <a:rPr lang="nl-BE" sz="1800">
                <a:latin typeface="Flanders Art Sans Light (Body)"/>
              </a:rPr>
              <a:t>De laatste versie van deze presentatie blijft beschikbaar bij onze </a:t>
            </a:r>
            <a:r>
              <a:rPr lang="nl-BE" sz="1800">
                <a:latin typeface="Flanders Art Sans Light (Body)"/>
                <a:hlinkClick r:id="rId3"/>
              </a:rPr>
              <a:t>Communicatietools voor partners</a:t>
            </a:r>
            <a:r>
              <a:rPr lang="nl-BE" sz="1800">
                <a:latin typeface="Flanders Art Sans Light (Body)"/>
              </a:rPr>
              <a:t>. </a:t>
            </a:r>
            <a:endParaRPr lang="nl-BE" sz="1800" b="1">
              <a:effectLst/>
              <a:latin typeface="Flanders Art Sans Light (Body)"/>
            </a:endParaRPr>
          </a:p>
          <a:p>
            <a:pPr marL="285750" indent="-285750">
              <a:buChar char="•"/>
            </a:pPr>
            <a:r>
              <a:rPr lang="nl-BE" sz="1800">
                <a:latin typeface="Flanders Art Sans Light (Body)"/>
              </a:rPr>
              <a:t>Digitaal Vlaanderen is niet verantwoordelijk voor de wijzigingen die de lokale besturen of andere partners aanbrengen. </a:t>
            </a:r>
          </a:p>
          <a:p>
            <a:endParaRPr lang="nl-BE" sz="1800">
              <a:latin typeface="Flanders Art Sans Light (Body)"/>
            </a:endParaRPr>
          </a:p>
        </p:txBody>
      </p:sp>
      <p:sp>
        <p:nvSpPr>
          <p:cNvPr id="25" name="Title 2">
            <a:extLst>
              <a:ext uri="{FF2B5EF4-FFF2-40B4-BE49-F238E27FC236}">
                <a16:creationId xmlns:a16="http://schemas.microsoft.com/office/drawing/2014/main" id="{8CC1510F-5060-4F8E-A7DF-C7FB2573A37A}"/>
              </a:ext>
            </a:extLst>
          </p:cNvPr>
          <p:cNvSpPr txBox="1">
            <a:spLocks/>
          </p:cNvSpPr>
          <p:nvPr/>
        </p:nvSpPr>
        <p:spPr>
          <a:xfrm>
            <a:off x="5350240" y="2030761"/>
            <a:ext cx="3266155" cy="765739"/>
          </a:xfrm>
          <a:prstGeom prst="rect">
            <a:avLst/>
          </a:prstGeom>
        </p:spPr>
        <p:txBody>
          <a:bodyPr vert="horz" lIns="91437" tIns="45719" rIns="91437" bIns="45719" rtlCol="0" anchor="t">
            <a:normAutofit/>
          </a:bodyPr>
          <a:lstStyle>
            <a:lvl1pPr algn="l" defTabSz="914423" rtl="0" eaLnBrk="1" latinLnBrk="0" hangingPunct="1">
              <a:lnSpc>
                <a:spcPct val="90000"/>
              </a:lnSpc>
              <a:spcBef>
                <a:spcPct val="0"/>
              </a:spcBef>
              <a:buNone/>
              <a:defRPr sz="3200" kern="1200">
                <a:solidFill>
                  <a:schemeClr val="tx1"/>
                </a:solidFill>
                <a:latin typeface="FlandersArtSans-Bold" panose="00000800000000000000" pitchFamily="2" charset="0"/>
                <a:ea typeface="+mj-ea"/>
                <a:cs typeface="+mj-cs"/>
              </a:defRPr>
            </a:lvl1pPr>
          </a:lstStyle>
          <a:p>
            <a:pPr defTabSz="914387"/>
            <a:endParaRPr lang="en-US" sz="2400">
              <a:solidFill>
                <a:srgbClr val="373636"/>
              </a:solidFill>
              <a:latin typeface="Flanders Art Sans Light" panose="020B0604020202020204" charset="0"/>
              <a:cs typeface="Calibri" panose="020F0502020204030204" pitchFamily="34" charset="0"/>
            </a:endParaRPr>
          </a:p>
        </p:txBody>
      </p:sp>
    </p:spTree>
    <p:extLst>
      <p:ext uri="{BB962C8B-B14F-4D97-AF65-F5344CB8AC3E}">
        <p14:creationId xmlns:p14="http://schemas.microsoft.com/office/powerpoint/2010/main" val="33408070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A54945E-2E46-46E4-815F-3F2EF650ECAB}"/>
              </a:ext>
            </a:extLst>
          </p:cNvPr>
          <p:cNvSpPr>
            <a:spLocks noGrp="1"/>
          </p:cNvSpPr>
          <p:nvPr>
            <p:ph type="title"/>
          </p:nvPr>
        </p:nvSpPr>
        <p:spPr/>
        <p:txBody>
          <a:bodyPr/>
          <a:lstStyle/>
          <a:p>
            <a:r>
              <a:rPr lang="nl-BE" b="1"/>
              <a:t>Inhoudstafel</a:t>
            </a:r>
          </a:p>
        </p:txBody>
      </p:sp>
      <p:sp>
        <p:nvSpPr>
          <p:cNvPr id="6" name="Content Placeholder 5">
            <a:extLst>
              <a:ext uri="{FF2B5EF4-FFF2-40B4-BE49-F238E27FC236}">
                <a16:creationId xmlns:a16="http://schemas.microsoft.com/office/drawing/2014/main" id="{E8BF79F0-A307-4058-98F2-64C4C0E662D5}"/>
              </a:ext>
            </a:extLst>
          </p:cNvPr>
          <p:cNvSpPr>
            <a:spLocks noGrp="1"/>
          </p:cNvSpPr>
          <p:nvPr>
            <p:ph idx="1"/>
          </p:nvPr>
        </p:nvSpPr>
        <p:spPr/>
        <p:txBody>
          <a:bodyPr vert="horz" lIns="0" tIns="45720" rIns="0" bIns="45720" rtlCol="0" anchor="t">
            <a:normAutofit fontScale="92500" lnSpcReduction="10000"/>
          </a:bodyPr>
          <a:lstStyle/>
          <a:p>
            <a:pPr marL="457200" indent="-457200">
              <a:buFont typeface="Arial" panose="020B0604020202020204" pitchFamily="34" charset="0"/>
              <a:buAutoNum type="arabicPeriod"/>
            </a:pPr>
            <a:r>
              <a:rPr lang="nl-BE">
                <a:solidFill>
                  <a:schemeClr val="accent6">
                    <a:lumMod val="60000"/>
                    <a:lumOff val="40000"/>
                  </a:schemeClr>
                </a:solidFill>
                <a:hlinkClick r:id="rId2" action="ppaction://hlinksldjump">
                  <a:extLst>
                    <a:ext uri="{A12FA001-AC4F-418D-AE19-62706E023703}">
                      <ahyp:hlinkClr xmlns:ahyp="http://schemas.microsoft.com/office/drawing/2018/hyperlinkcolor" val="tx"/>
                    </a:ext>
                  </a:extLst>
                </a:hlinkClick>
              </a:rPr>
              <a:t>Doelgroepen opleidingsmateriaal</a:t>
            </a:r>
            <a:endParaRPr lang="nl-BE">
              <a:solidFill>
                <a:schemeClr val="accent6">
                  <a:lumMod val="60000"/>
                  <a:lumOff val="40000"/>
                </a:schemeClr>
              </a:solidFill>
            </a:endParaRPr>
          </a:p>
          <a:p>
            <a:pPr marL="457200" indent="-457200">
              <a:buFont typeface="Arial" panose="020B0604020202020204" pitchFamily="34" charset="0"/>
              <a:buAutoNum type="arabicPeriod"/>
            </a:pPr>
            <a:r>
              <a:rPr lang="nl-BE">
                <a:solidFill>
                  <a:schemeClr val="accent6">
                    <a:lumMod val="60000"/>
                    <a:lumOff val="40000"/>
                  </a:schemeClr>
                </a:solidFill>
                <a:hlinkClick r:id="rId3" action="ppaction://hlinksldjump">
                  <a:extLst>
                    <a:ext uri="{A12FA001-AC4F-418D-AE19-62706E023703}">
                      <ahyp:hlinkClr xmlns:ahyp="http://schemas.microsoft.com/office/drawing/2018/hyperlinkcolor" val="tx"/>
                    </a:ext>
                  </a:extLst>
                </a:hlinkClick>
              </a:rPr>
              <a:t>Wat u als medewerker zeker moet weten</a:t>
            </a:r>
            <a:endParaRPr lang="nl-BE">
              <a:solidFill>
                <a:schemeClr val="accent6">
                  <a:lumMod val="60000"/>
                  <a:lumOff val="40000"/>
                </a:schemeClr>
              </a:solidFill>
            </a:endParaRPr>
          </a:p>
          <a:p>
            <a:pPr marL="457200" indent="-457200">
              <a:buFont typeface="Arial" panose="020B0604020202020204" pitchFamily="34" charset="0"/>
              <a:buAutoNum type="arabicPeriod"/>
            </a:pPr>
            <a:r>
              <a:rPr lang="nl-BE">
                <a:solidFill>
                  <a:schemeClr val="accent6">
                    <a:lumMod val="60000"/>
                    <a:lumOff val="40000"/>
                  </a:schemeClr>
                </a:solidFill>
                <a:hlinkClick r:id="rId4" action="ppaction://hlinksldjump">
                  <a:extLst>
                    <a:ext uri="{A12FA001-AC4F-418D-AE19-62706E023703}">
                      <ahyp:hlinkClr xmlns:ahyp="http://schemas.microsoft.com/office/drawing/2018/hyperlinkcolor" val="tx"/>
                    </a:ext>
                  </a:extLst>
                </a:hlinkClick>
              </a:rPr>
              <a:t>Wat is Mijn Burgerprofiel?</a:t>
            </a:r>
            <a:endParaRPr lang="nl-BE">
              <a:solidFill>
                <a:schemeClr val="accent6">
                  <a:lumMod val="60000"/>
                  <a:lumOff val="40000"/>
                </a:schemeClr>
              </a:solidFill>
            </a:endParaRPr>
          </a:p>
          <a:p>
            <a:pPr marL="457200" indent="-457200">
              <a:buAutoNum type="arabicPeriod"/>
            </a:pPr>
            <a:r>
              <a:rPr lang="nl-BE">
                <a:hlinkClick r:id="rId5" action="ppaction://hlinksldjump"/>
              </a:rPr>
              <a:t>Waarom Mijn Burgerprofiel?</a:t>
            </a:r>
            <a:endParaRPr lang="nl-BE"/>
          </a:p>
          <a:p>
            <a:pPr marL="457200" indent="-457200">
              <a:buAutoNum type="arabicPeriod"/>
            </a:pPr>
            <a:r>
              <a:rPr lang="nl-BE">
                <a:solidFill>
                  <a:schemeClr val="accent6">
                    <a:lumMod val="60000"/>
                    <a:lumOff val="40000"/>
                  </a:schemeClr>
                </a:solidFill>
                <a:hlinkClick r:id="rId6" action="ppaction://hlinksldjump">
                  <a:extLst>
                    <a:ext uri="{A12FA001-AC4F-418D-AE19-62706E023703}">
                      <ahyp:hlinkClr xmlns:ahyp="http://schemas.microsoft.com/office/drawing/2018/hyperlinkcolor" val="tx"/>
                    </a:ext>
                  </a:extLst>
                </a:hlinkClick>
              </a:rPr>
              <a:t>Mijn Burgerprofiel: stap voor stap</a:t>
            </a:r>
            <a:endParaRPr lang="nl-BE">
              <a:solidFill>
                <a:schemeClr val="accent6">
                  <a:lumMod val="60000"/>
                  <a:lumOff val="40000"/>
                </a:schemeClr>
              </a:solidFill>
            </a:endParaRPr>
          </a:p>
          <a:p>
            <a:pPr marL="873760" lvl="1" indent="-514350">
              <a:buFont typeface="+mj-lt"/>
              <a:buAutoNum type="romanUcPeriod"/>
            </a:pPr>
            <a:r>
              <a:rPr lang="nl-BE">
                <a:solidFill>
                  <a:schemeClr val="accent6">
                    <a:lumMod val="60000"/>
                    <a:lumOff val="40000"/>
                  </a:schemeClr>
                </a:solidFill>
                <a:hlinkClick r:id="rId7" action="ppaction://hlinksldjump">
                  <a:extLst>
                    <a:ext uri="{A12FA001-AC4F-418D-AE19-62706E023703}">
                      <ahyp:hlinkClr xmlns:ahyp="http://schemas.microsoft.com/office/drawing/2018/hyperlinkcolor" val="tx"/>
                    </a:ext>
                  </a:extLst>
                </a:hlinkClick>
              </a:rPr>
              <a:t>Aanmelden in Mijn Burgerprofiel</a:t>
            </a:r>
            <a:endParaRPr lang="nl-BE">
              <a:solidFill>
                <a:schemeClr val="accent6">
                  <a:lumMod val="60000"/>
                  <a:lumOff val="40000"/>
                </a:schemeClr>
              </a:solidFill>
            </a:endParaRPr>
          </a:p>
          <a:p>
            <a:pPr marL="873760" lvl="1" indent="-514350">
              <a:buFont typeface="+mj-lt"/>
              <a:buAutoNum type="romanUcPeriod"/>
            </a:pPr>
            <a:r>
              <a:rPr lang="nl-BE">
                <a:solidFill>
                  <a:schemeClr val="accent6">
                    <a:lumMod val="60000"/>
                    <a:lumOff val="40000"/>
                  </a:schemeClr>
                </a:solidFill>
                <a:hlinkClick r:id="rId8" action="ppaction://hlinksldjump">
                  <a:extLst>
                    <a:ext uri="{A12FA001-AC4F-418D-AE19-62706E023703}">
                      <ahyp:hlinkClr xmlns:ahyp="http://schemas.microsoft.com/office/drawing/2018/hyperlinkcolor" val="tx"/>
                    </a:ext>
                  </a:extLst>
                </a:hlinkClick>
              </a:rPr>
              <a:t>Wat kan u doen in Mijn Burgerprofiel? – webbrowser en app</a:t>
            </a:r>
            <a:endParaRPr lang="nl-BE">
              <a:solidFill>
                <a:schemeClr val="accent6">
                  <a:lumMod val="60000"/>
                  <a:lumOff val="40000"/>
                </a:schemeClr>
              </a:solidFill>
            </a:endParaRPr>
          </a:p>
          <a:p>
            <a:pPr marL="873760" lvl="1" indent="-514350">
              <a:buFont typeface="+mj-lt"/>
              <a:buAutoNum type="romanUcPeriod"/>
            </a:pPr>
            <a:r>
              <a:rPr lang="nl-BE">
                <a:solidFill>
                  <a:schemeClr val="accent6">
                    <a:lumMod val="60000"/>
                    <a:lumOff val="40000"/>
                  </a:schemeClr>
                </a:solidFill>
                <a:hlinkClick r:id="rId9" action="ppaction://hlinksldjump">
                  <a:extLst>
                    <a:ext uri="{A12FA001-AC4F-418D-AE19-62706E023703}">
                      <ahyp:hlinkClr xmlns:ahyp="http://schemas.microsoft.com/office/drawing/2018/hyperlinkcolor" val="tx"/>
                    </a:ext>
                  </a:extLst>
                </a:hlinkClick>
              </a:rPr>
              <a:t>Eerste keer in Mijn Burgerprofiel</a:t>
            </a:r>
            <a:endParaRPr lang="nl-BE">
              <a:solidFill>
                <a:schemeClr val="accent6">
                  <a:lumMod val="60000"/>
                  <a:lumOff val="40000"/>
                </a:schemeClr>
              </a:solidFill>
            </a:endParaRPr>
          </a:p>
          <a:p>
            <a:pPr marL="873760" lvl="1" indent="-514350">
              <a:buFont typeface="+mj-lt"/>
              <a:buAutoNum type="romanUcPeriod"/>
            </a:pPr>
            <a:r>
              <a:rPr lang="nl-BE">
                <a:solidFill>
                  <a:schemeClr val="accent6">
                    <a:lumMod val="60000"/>
                    <a:lumOff val="40000"/>
                  </a:schemeClr>
                </a:solidFill>
                <a:hlinkClick r:id="rId10" action="ppaction://hlinksldjump">
                  <a:extLst>
                    <a:ext uri="{A12FA001-AC4F-418D-AE19-62706E023703}">
                      <ahyp:hlinkClr xmlns:ahyp="http://schemas.microsoft.com/office/drawing/2018/hyperlinkcolor" val="tx"/>
                    </a:ext>
                  </a:extLst>
                </a:hlinkClick>
              </a:rPr>
              <a:t>Wat kan u vinden in Mijn Burgerprofiel?</a:t>
            </a:r>
            <a:endParaRPr lang="nl-BE">
              <a:solidFill>
                <a:schemeClr val="accent6">
                  <a:lumMod val="60000"/>
                  <a:lumOff val="40000"/>
                </a:schemeClr>
              </a:solidFill>
            </a:endParaRPr>
          </a:p>
          <a:p>
            <a:pPr marL="599440" indent="-514350">
              <a:buFont typeface="+mj-lt"/>
              <a:buAutoNum type="arabicPeriod"/>
            </a:pPr>
            <a:r>
              <a:rPr lang="nl-BE">
                <a:solidFill>
                  <a:schemeClr val="accent6">
                    <a:lumMod val="60000"/>
                    <a:lumOff val="40000"/>
                  </a:schemeClr>
                </a:solidFill>
                <a:hlinkClick r:id="rId11" action="ppaction://hlinksldjump">
                  <a:extLst>
                    <a:ext uri="{A12FA001-AC4F-418D-AE19-62706E023703}">
                      <ahyp:hlinkClr xmlns:ahyp="http://schemas.microsoft.com/office/drawing/2018/hyperlinkcolor" val="tx"/>
                    </a:ext>
                  </a:extLst>
                </a:hlinkClick>
              </a:rPr>
              <a:t>Praktische voorbeelden</a:t>
            </a:r>
            <a:endParaRPr lang="nl-BE">
              <a:solidFill>
                <a:schemeClr val="accent6">
                  <a:lumMod val="60000"/>
                  <a:lumOff val="40000"/>
                </a:schemeClr>
              </a:solidFill>
            </a:endParaRPr>
          </a:p>
          <a:p>
            <a:pPr marL="599440" indent="-514350">
              <a:buFont typeface="+mj-lt"/>
              <a:buAutoNum type="arabicPeriod"/>
            </a:pPr>
            <a:r>
              <a:rPr lang="nl-BE">
                <a:solidFill>
                  <a:schemeClr val="accent6">
                    <a:lumMod val="60000"/>
                    <a:lumOff val="40000"/>
                  </a:schemeClr>
                </a:solidFill>
                <a:hlinkClick r:id="rId12" action="ppaction://hlinksldjump">
                  <a:extLst>
                    <a:ext uri="{A12FA001-AC4F-418D-AE19-62706E023703}">
                      <ahyp:hlinkClr xmlns:ahyp="http://schemas.microsoft.com/office/drawing/2018/hyperlinkcolor" val="tx"/>
                    </a:ext>
                  </a:extLst>
                </a:hlinkClick>
              </a:rPr>
              <a:t>Aan de slag</a:t>
            </a:r>
            <a:endParaRPr lang="nl-BE">
              <a:solidFill>
                <a:schemeClr val="accent6">
                  <a:lumMod val="60000"/>
                  <a:lumOff val="40000"/>
                </a:schemeClr>
              </a:solidFill>
            </a:endParaRPr>
          </a:p>
          <a:p>
            <a:pPr marL="85090"/>
            <a:endParaRPr lang="nl-BE"/>
          </a:p>
        </p:txBody>
      </p:sp>
    </p:spTree>
    <p:extLst>
      <p:ext uri="{BB962C8B-B14F-4D97-AF65-F5344CB8AC3E}">
        <p14:creationId xmlns:p14="http://schemas.microsoft.com/office/powerpoint/2010/main" val="23269698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FD58270D-AD54-4D9C-BEF4-C768A3A82D0F}"/>
              </a:ext>
            </a:extLst>
          </p:cNvPr>
          <p:cNvSpPr>
            <a:spLocks noGrp="1"/>
          </p:cNvSpPr>
          <p:nvPr>
            <p:ph type="body" sz="quarter" idx="11"/>
          </p:nvPr>
        </p:nvSpPr>
        <p:spPr>
          <a:xfrm>
            <a:off x="3821906" y="4358641"/>
            <a:ext cx="8370098" cy="1372769"/>
          </a:xfrm>
        </p:spPr>
        <p:txBody>
          <a:bodyPr>
            <a:normAutofit fontScale="85000" lnSpcReduction="10000"/>
          </a:bodyPr>
          <a:lstStyle/>
          <a:p>
            <a:r>
              <a:rPr lang="nl-BE">
                <a:latin typeface="+mj-lt"/>
              </a:rPr>
              <a:t>4. Waarom Mijn Burgerprofiel?</a:t>
            </a:r>
          </a:p>
        </p:txBody>
      </p:sp>
    </p:spTree>
    <p:extLst>
      <p:ext uri="{BB962C8B-B14F-4D97-AF65-F5344CB8AC3E}">
        <p14:creationId xmlns:p14="http://schemas.microsoft.com/office/powerpoint/2010/main" val="19590338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A14707C8-19C5-40A4-AFCD-6A4783A904E0}"/>
              </a:ext>
            </a:extLst>
          </p:cNvPr>
          <p:cNvSpPr>
            <a:spLocks noGrp="1"/>
          </p:cNvSpPr>
          <p:nvPr>
            <p:ph type="title"/>
          </p:nvPr>
        </p:nvSpPr>
        <p:spPr>
          <a:xfrm>
            <a:off x="838200" y="365126"/>
            <a:ext cx="11146654" cy="1084262"/>
          </a:xfrm>
        </p:spPr>
        <p:txBody>
          <a:bodyPr>
            <a:normAutofit/>
          </a:bodyPr>
          <a:lstStyle/>
          <a:p>
            <a:r>
              <a:rPr lang="en-BE" b="0">
                <a:latin typeface="FlandersArtSans-Regular"/>
                <a:cs typeface="Calibri"/>
              </a:rPr>
              <a:t> Weg met het administratief doolhof</a:t>
            </a:r>
            <a:r>
              <a:rPr lang="en-US" b="0">
                <a:latin typeface="FlandersArtSans-Regular"/>
                <a:cs typeface="Calibri"/>
              </a:rPr>
              <a:t> </a:t>
            </a:r>
            <a:endParaRPr lang="nl-BE" b="0">
              <a:latin typeface="FlandersArtSans-Regular"/>
              <a:cs typeface="Calibri"/>
            </a:endParaRPr>
          </a:p>
        </p:txBody>
      </p:sp>
      <p:sp>
        <p:nvSpPr>
          <p:cNvPr id="35" name="Ovaal 34">
            <a:extLst>
              <a:ext uri="{FF2B5EF4-FFF2-40B4-BE49-F238E27FC236}">
                <a16:creationId xmlns:a16="http://schemas.microsoft.com/office/drawing/2014/main" id="{54B4BD0A-7F7B-1F44-AF6C-EC3CFBF264CB}"/>
              </a:ext>
            </a:extLst>
          </p:cNvPr>
          <p:cNvSpPr/>
          <p:nvPr/>
        </p:nvSpPr>
        <p:spPr>
          <a:xfrm>
            <a:off x="3979379" y="1284375"/>
            <a:ext cx="5209759" cy="5209759"/>
          </a:xfrm>
          <a:prstGeom prst="ellipse">
            <a:avLst/>
          </a:prstGeom>
          <a:solidFill>
            <a:srgbClr val="F3F4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63"/>
            <a:endParaRPr lang="nl-BE" sz="1500">
              <a:solidFill>
                <a:prstClr val="white"/>
              </a:solidFill>
              <a:latin typeface="Flanders Art Sans Light" panose="020B0604020202020204" charset="0"/>
              <a:cs typeface="Calibri" panose="020F0502020204030204" pitchFamily="34" charset="0"/>
            </a:endParaRPr>
          </a:p>
        </p:txBody>
      </p:sp>
      <p:grpSp>
        <p:nvGrpSpPr>
          <p:cNvPr id="39" name="Groep 38">
            <a:extLst>
              <a:ext uri="{FF2B5EF4-FFF2-40B4-BE49-F238E27FC236}">
                <a16:creationId xmlns:a16="http://schemas.microsoft.com/office/drawing/2014/main" id="{D1C69151-549E-954D-9687-71ADE2E40AB8}"/>
              </a:ext>
            </a:extLst>
          </p:cNvPr>
          <p:cNvGrpSpPr/>
          <p:nvPr/>
        </p:nvGrpSpPr>
        <p:grpSpPr>
          <a:xfrm>
            <a:off x="763683" y="3889255"/>
            <a:ext cx="4622740" cy="1301049"/>
            <a:chOff x="1464537" y="3941344"/>
            <a:chExt cx="4622881" cy="1301087"/>
          </a:xfrm>
        </p:grpSpPr>
        <p:sp>
          <p:nvSpPr>
            <p:cNvPr id="40" name="Rectangle 20">
              <a:extLst>
                <a:ext uri="{FF2B5EF4-FFF2-40B4-BE49-F238E27FC236}">
                  <a16:creationId xmlns:a16="http://schemas.microsoft.com/office/drawing/2014/main" id="{277FD187-3B62-2649-9B52-05860D883650}"/>
                </a:ext>
              </a:extLst>
            </p:cNvPr>
            <p:cNvSpPr/>
            <p:nvPr/>
          </p:nvSpPr>
          <p:spPr>
            <a:xfrm>
              <a:off x="1464537" y="3941344"/>
              <a:ext cx="4622881" cy="338564"/>
            </a:xfrm>
            <a:prstGeom prst="rect">
              <a:avLst/>
            </a:prstGeom>
          </p:spPr>
          <p:txBody>
            <a:bodyPr wrap="square">
              <a:spAutoFit/>
            </a:bodyPr>
            <a:lstStyle/>
            <a:p>
              <a:r>
                <a:rPr lang="nl-BE" sz="1600">
                  <a:latin typeface="Flanders Art Sans Light"/>
                  <a:cs typeface="Calibri" panose="020F0502020204030204" pitchFamily="34" charset="0"/>
                </a:rPr>
                <a:t>Waar moet ik wat aanvragen?</a:t>
              </a:r>
            </a:p>
          </p:txBody>
        </p:sp>
        <p:sp>
          <p:nvSpPr>
            <p:cNvPr id="41" name="Rectangle 20">
              <a:extLst>
                <a:ext uri="{FF2B5EF4-FFF2-40B4-BE49-F238E27FC236}">
                  <a16:creationId xmlns:a16="http://schemas.microsoft.com/office/drawing/2014/main" id="{A77E4D27-339B-564D-AD80-55E5A690B70E}"/>
                </a:ext>
              </a:extLst>
            </p:cNvPr>
            <p:cNvSpPr/>
            <p:nvPr/>
          </p:nvSpPr>
          <p:spPr>
            <a:xfrm>
              <a:off x="1464537" y="4422606"/>
              <a:ext cx="4622881" cy="338564"/>
            </a:xfrm>
            <a:prstGeom prst="rect">
              <a:avLst/>
            </a:prstGeom>
          </p:spPr>
          <p:txBody>
            <a:bodyPr wrap="square">
              <a:spAutoFit/>
            </a:bodyPr>
            <a:lstStyle/>
            <a:p>
              <a:r>
                <a:rPr lang="nl-BE" sz="1600">
                  <a:latin typeface="Flanders Art Sans Light"/>
                  <a:cs typeface="Calibri" panose="020F0502020204030204" pitchFamily="34" charset="0"/>
                </a:rPr>
                <a:t>Elke site en e-loket werkt anders!</a:t>
              </a:r>
            </a:p>
          </p:txBody>
        </p:sp>
        <p:sp>
          <p:nvSpPr>
            <p:cNvPr id="42" name="Rectangle 20">
              <a:extLst>
                <a:ext uri="{FF2B5EF4-FFF2-40B4-BE49-F238E27FC236}">
                  <a16:creationId xmlns:a16="http://schemas.microsoft.com/office/drawing/2014/main" id="{155F3141-5CA2-F04D-907C-B93B5BB5E5EC}"/>
                </a:ext>
              </a:extLst>
            </p:cNvPr>
            <p:cNvSpPr/>
            <p:nvPr/>
          </p:nvSpPr>
          <p:spPr>
            <a:xfrm>
              <a:off x="1464537" y="4903867"/>
              <a:ext cx="4368323" cy="338564"/>
            </a:xfrm>
            <a:prstGeom prst="rect">
              <a:avLst/>
            </a:prstGeom>
          </p:spPr>
          <p:txBody>
            <a:bodyPr wrap="square" lIns="91440" tIns="45720" rIns="91440" bIns="45720" anchor="t">
              <a:spAutoFit/>
            </a:bodyPr>
            <a:lstStyle/>
            <a:p>
              <a:r>
                <a:rPr lang="nl-BE" sz="1600">
                  <a:latin typeface="Flanders Art Sans Light"/>
                  <a:cs typeface="Calibri" panose="020F0502020204030204" pitchFamily="34" charset="0"/>
                </a:rPr>
                <a:t>Waar vind ik mijn gegevens?</a:t>
              </a:r>
            </a:p>
          </p:txBody>
        </p:sp>
      </p:grpSp>
      <p:pic>
        <p:nvPicPr>
          <p:cNvPr id="43" name="Afbeelding 42">
            <a:extLst>
              <a:ext uri="{FF2B5EF4-FFF2-40B4-BE49-F238E27FC236}">
                <a16:creationId xmlns:a16="http://schemas.microsoft.com/office/drawing/2014/main" id="{E4D5CA06-F681-9E43-805B-274A22B3F439}"/>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9562" y="3214202"/>
            <a:ext cx="1193764" cy="965171"/>
          </a:xfrm>
          <a:prstGeom prst="rect">
            <a:avLst/>
          </a:prstGeom>
        </p:spPr>
      </p:pic>
      <p:sp>
        <p:nvSpPr>
          <p:cNvPr id="46" name="Rounded Rectangle 22">
            <a:extLst>
              <a:ext uri="{FF2B5EF4-FFF2-40B4-BE49-F238E27FC236}">
                <a16:creationId xmlns:a16="http://schemas.microsoft.com/office/drawing/2014/main" id="{CA3B13A6-F2D0-0E4B-A9AF-0E5605313EE8}"/>
              </a:ext>
            </a:extLst>
          </p:cNvPr>
          <p:cNvSpPr/>
          <p:nvPr/>
        </p:nvSpPr>
        <p:spPr>
          <a:xfrm>
            <a:off x="9701994" y="2966859"/>
            <a:ext cx="1523953" cy="692540"/>
          </a:xfrm>
          <a:prstGeom prst="roundRect">
            <a:avLst/>
          </a:prstGeom>
          <a:solidFill>
            <a:schemeClr val="bg1"/>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63"/>
            <a:endParaRPr lang="en-US" sz="1500">
              <a:solidFill>
                <a:prstClr val="white"/>
              </a:solidFill>
              <a:latin typeface="Flanders Art Sans Light" panose="020B0604020202020204" charset="0"/>
              <a:cs typeface="Calibri" panose="020F0502020204030204" pitchFamily="34" charset="0"/>
            </a:endParaRPr>
          </a:p>
        </p:txBody>
      </p:sp>
      <p:sp>
        <p:nvSpPr>
          <p:cNvPr id="47" name="Rounded Rectangle 23">
            <a:extLst>
              <a:ext uri="{FF2B5EF4-FFF2-40B4-BE49-F238E27FC236}">
                <a16:creationId xmlns:a16="http://schemas.microsoft.com/office/drawing/2014/main" id="{6B2DE9BD-1B77-F743-A70B-414DD8E91579}"/>
              </a:ext>
            </a:extLst>
          </p:cNvPr>
          <p:cNvSpPr/>
          <p:nvPr/>
        </p:nvSpPr>
        <p:spPr>
          <a:xfrm>
            <a:off x="9701994" y="3757049"/>
            <a:ext cx="1523953" cy="692540"/>
          </a:xfrm>
          <a:prstGeom prst="roundRect">
            <a:avLst/>
          </a:prstGeom>
          <a:solidFill>
            <a:schemeClr val="bg1"/>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63"/>
            <a:endParaRPr lang="en-US" sz="1500">
              <a:solidFill>
                <a:prstClr val="white"/>
              </a:solidFill>
              <a:latin typeface="Flanders Art Sans Light" panose="020B0604020202020204" charset="0"/>
              <a:cs typeface="Calibri" panose="020F0502020204030204" pitchFamily="34" charset="0"/>
            </a:endParaRPr>
          </a:p>
        </p:txBody>
      </p:sp>
      <p:sp>
        <p:nvSpPr>
          <p:cNvPr id="48" name="Rounded Rectangle 24">
            <a:extLst>
              <a:ext uri="{FF2B5EF4-FFF2-40B4-BE49-F238E27FC236}">
                <a16:creationId xmlns:a16="http://schemas.microsoft.com/office/drawing/2014/main" id="{B671BA65-F5A5-D64C-BAD7-E9CAAB43CBDE}"/>
              </a:ext>
            </a:extLst>
          </p:cNvPr>
          <p:cNvSpPr/>
          <p:nvPr/>
        </p:nvSpPr>
        <p:spPr>
          <a:xfrm>
            <a:off x="9701994" y="4547239"/>
            <a:ext cx="1523953" cy="692540"/>
          </a:xfrm>
          <a:prstGeom prst="roundRect">
            <a:avLst/>
          </a:prstGeom>
          <a:solidFill>
            <a:schemeClr val="bg1"/>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63"/>
            <a:endParaRPr lang="en-US" sz="1500">
              <a:solidFill>
                <a:prstClr val="white"/>
              </a:solidFill>
              <a:latin typeface="Flanders Art Sans Light" panose="020B0604020202020204" charset="0"/>
              <a:cs typeface="Calibri" panose="020F0502020204030204" pitchFamily="34" charset="0"/>
            </a:endParaRPr>
          </a:p>
        </p:txBody>
      </p:sp>
      <p:pic>
        <p:nvPicPr>
          <p:cNvPr id="49" name="Afbeelding 19">
            <a:extLst>
              <a:ext uri="{FF2B5EF4-FFF2-40B4-BE49-F238E27FC236}">
                <a16:creationId xmlns:a16="http://schemas.microsoft.com/office/drawing/2014/main" id="{1E4A43A2-A0A4-534F-903F-17E1A5CABCFE}"/>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9829171" y="3031277"/>
            <a:ext cx="1267028" cy="591027"/>
          </a:xfrm>
          <a:prstGeom prst="rect">
            <a:avLst/>
          </a:prstGeom>
        </p:spPr>
      </p:pic>
      <p:pic>
        <p:nvPicPr>
          <p:cNvPr id="50" name="Afbeelding 19">
            <a:extLst>
              <a:ext uri="{FF2B5EF4-FFF2-40B4-BE49-F238E27FC236}">
                <a16:creationId xmlns:a16="http://schemas.microsoft.com/office/drawing/2014/main" id="{A6480B2A-EE50-F047-8293-0CA6C6AEC644}"/>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a:off x="9767745" y="3799937"/>
            <a:ext cx="1375953" cy="615052"/>
          </a:xfrm>
          <a:prstGeom prst="rect">
            <a:avLst/>
          </a:prstGeom>
        </p:spPr>
      </p:pic>
      <p:pic>
        <p:nvPicPr>
          <p:cNvPr id="51" name="Afbeelding 19">
            <a:extLst>
              <a:ext uri="{FF2B5EF4-FFF2-40B4-BE49-F238E27FC236}">
                <a16:creationId xmlns:a16="http://schemas.microsoft.com/office/drawing/2014/main" id="{F2493562-E8B3-4C4A-A82B-00572DD7A3E5}"/>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a:stretch/>
        </p:blipFill>
        <p:spPr>
          <a:xfrm>
            <a:off x="9747737" y="4587001"/>
            <a:ext cx="1268468" cy="616859"/>
          </a:xfrm>
          <a:prstGeom prst="rect">
            <a:avLst/>
          </a:prstGeom>
        </p:spPr>
      </p:pic>
      <p:sp>
        <p:nvSpPr>
          <p:cNvPr id="58" name="Rectangle 20">
            <a:extLst>
              <a:ext uri="{FF2B5EF4-FFF2-40B4-BE49-F238E27FC236}">
                <a16:creationId xmlns:a16="http://schemas.microsoft.com/office/drawing/2014/main" id="{B54879B1-8CF5-DF44-8ACB-350AE9FCA40F}"/>
              </a:ext>
            </a:extLst>
          </p:cNvPr>
          <p:cNvSpPr/>
          <p:nvPr/>
        </p:nvSpPr>
        <p:spPr>
          <a:xfrm>
            <a:off x="763683" y="5324299"/>
            <a:ext cx="4368190" cy="338554"/>
          </a:xfrm>
          <a:prstGeom prst="rect">
            <a:avLst/>
          </a:prstGeom>
        </p:spPr>
        <p:txBody>
          <a:bodyPr wrap="square" lIns="91440" tIns="45720" rIns="91440" bIns="45720" anchor="t">
            <a:spAutoFit/>
          </a:bodyPr>
          <a:lstStyle/>
          <a:p>
            <a:r>
              <a:rPr lang="nl-BE" sz="1600">
                <a:latin typeface="Flanders Art Sans Light"/>
                <a:cs typeface="Calibri" panose="020F0502020204030204" pitchFamily="34" charset="0"/>
              </a:rPr>
              <a:t>Wat is de status van mijn aanvraag?</a:t>
            </a:r>
          </a:p>
        </p:txBody>
      </p:sp>
      <p:pic>
        <p:nvPicPr>
          <p:cNvPr id="30" name="Afbeelding 30">
            <a:extLst>
              <a:ext uri="{FF2B5EF4-FFF2-40B4-BE49-F238E27FC236}">
                <a16:creationId xmlns:a16="http://schemas.microsoft.com/office/drawing/2014/main" id="{ADFA43DA-3831-41CD-9D21-13811CDE095B}"/>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5352358" y="2383648"/>
            <a:ext cx="2463800" cy="2921000"/>
          </a:xfrm>
          <a:prstGeom prst="rect">
            <a:avLst/>
          </a:prstGeom>
        </p:spPr>
      </p:pic>
      <p:sp>
        <p:nvSpPr>
          <p:cNvPr id="2" name="Slide Number Placeholder 1">
            <a:extLst>
              <a:ext uri="{FF2B5EF4-FFF2-40B4-BE49-F238E27FC236}">
                <a16:creationId xmlns:a16="http://schemas.microsoft.com/office/drawing/2014/main" id="{F4FA407B-47FB-4499-B92F-D8F901D16B10}"/>
              </a:ext>
            </a:extLst>
          </p:cNvPr>
          <p:cNvSpPr>
            <a:spLocks noGrp="1"/>
          </p:cNvSpPr>
          <p:nvPr>
            <p:ph type="sldNum" sz="quarter" idx="11"/>
          </p:nvPr>
        </p:nvSpPr>
        <p:spPr/>
        <p:txBody>
          <a:bodyPr/>
          <a:lstStyle/>
          <a:p>
            <a:fld id="{1EABE038-A425-4CC0-917A-1DC3ED725B2E}" type="slidenum">
              <a:rPr lang="nl-BE" smtClean="0"/>
              <a:pPr/>
              <a:t>22</a:t>
            </a:fld>
            <a:endParaRPr lang="nl-BE"/>
          </a:p>
        </p:txBody>
      </p:sp>
      <p:pic>
        <p:nvPicPr>
          <p:cNvPr id="5" name="Graphic 4">
            <a:extLst>
              <a:ext uri="{FF2B5EF4-FFF2-40B4-BE49-F238E27FC236}">
                <a16:creationId xmlns:a16="http://schemas.microsoft.com/office/drawing/2014/main" id="{6FFEA9E1-8D3B-D5F1-6BAA-6BE7026DC693}"/>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05119" y="1667696"/>
            <a:ext cx="3305175" cy="2476500"/>
          </a:xfrm>
          <a:prstGeom prst="rect">
            <a:avLst/>
          </a:prstGeom>
        </p:spPr>
      </p:pic>
      <p:pic>
        <p:nvPicPr>
          <p:cNvPr id="7" name="Graphic 6">
            <a:extLst>
              <a:ext uri="{FF2B5EF4-FFF2-40B4-BE49-F238E27FC236}">
                <a16:creationId xmlns:a16="http://schemas.microsoft.com/office/drawing/2014/main" id="{F06069B1-B5B9-FA91-A43D-D0C6BB722F3A}"/>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9747737" y="1654258"/>
            <a:ext cx="1457325" cy="1457325"/>
          </a:xfrm>
          <a:prstGeom prst="rect">
            <a:avLst/>
          </a:prstGeom>
        </p:spPr>
      </p:pic>
    </p:spTree>
    <p:extLst>
      <p:ext uri="{BB962C8B-B14F-4D97-AF65-F5344CB8AC3E}">
        <p14:creationId xmlns:p14="http://schemas.microsoft.com/office/powerpoint/2010/main" val="38501700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6" name="Group 35">
            <a:extLst>
              <a:ext uri="{FF2B5EF4-FFF2-40B4-BE49-F238E27FC236}">
                <a16:creationId xmlns:a16="http://schemas.microsoft.com/office/drawing/2014/main" id="{47F1F374-4B05-0ABB-BBC7-F97116D784C1}"/>
              </a:ext>
            </a:extLst>
          </p:cNvPr>
          <p:cNvGrpSpPr/>
          <p:nvPr/>
        </p:nvGrpSpPr>
        <p:grpSpPr>
          <a:xfrm>
            <a:off x="2962797" y="3610914"/>
            <a:ext cx="8480045" cy="2984803"/>
            <a:chOff x="3053280" y="2242743"/>
            <a:chExt cx="8037943" cy="2830247"/>
          </a:xfrm>
        </p:grpSpPr>
        <p:pic>
          <p:nvPicPr>
            <p:cNvPr id="22" name="Afbeelding 6">
              <a:extLst>
                <a:ext uri="{FF2B5EF4-FFF2-40B4-BE49-F238E27FC236}">
                  <a16:creationId xmlns:a16="http://schemas.microsoft.com/office/drawing/2014/main" id="{01409AE8-E541-FC58-8F52-96D824E6C8FD}"/>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032954" y="2242744"/>
              <a:ext cx="1553309" cy="1050163"/>
            </a:xfrm>
            <a:prstGeom prst="rect">
              <a:avLst/>
            </a:prstGeom>
          </p:spPr>
        </p:pic>
        <p:pic>
          <p:nvPicPr>
            <p:cNvPr id="23" name="Afbeelding 7">
              <a:extLst>
                <a:ext uri="{FF2B5EF4-FFF2-40B4-BE49-F238E27FC236}">
                  <a16:creationId xmlns:a16="http://schemas.microsoft.com/office/drawing/2014/main" id="{E3B9F2C8-641F-994A-322D-7D062D958197}"/>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833170" y="2242743"/>
              <a:ext cx="1739845" cy="1084192"/>
            </a:xfrm>
            <a:prstGeom prst="rect">
              <a:avLst/>
            </a:prstGeom>
          </p:spPr>
        </p:pic>
        <p:pic>
          <p:nvPicPr>
            <p:cNvPr id="24" name="Afbeelding 8">
              <a:extLst>
                <a:ext uri="{FF2B5EF4-FFF2-40B4-BE49-F238E27FC236}">
                  <a16:creationId xmlns:a16="http://schemas.microsoft.com/office/drawing/2014/main" id="{C5BB085A-16A3-127B-27BB-7268AF67780B}"/>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8819921" y="2242743"/>
              <a:ext cx="2271302" cy="1084192"/>
            </a:xfrm>
            <a:prstGeom prst="rect">
              <a:avLst/>
            </a:prstGeom>
          </p:spPr>
        </p:pic>
        <p:pic>
          <p:nvPicPr>
            <p:cNvPr id="25" name="Afbeelding 9">
              <a:extLst>
                <a:ext uri="{FF2B5EF4-FFF2-40B4-BE49-F238E27FC236}">
                  <a16:creationId xmlns:a16="http://schemas.microsoft.com/office/drawing/2014/main" id="{1CEF7329-4A32-1225-510A-C006C5519B52}"/>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3053280" y="3839398"/>
              <a:ext cx="1736748" cy="989696"/>
            </a:xfrm>
            <a:prstGeom prst="rect">
              <a:avLst/>
            </a:prstGeom>
          </p:spPr>
        </p:pic>
        <p:pic>
          <p:nvPicPr>
            <p:cNvPr id="26" name="Afbeelding 10">
              <a:extLst>
                <a:ext uri="{FF2B5EF4-FFF2-40B4-BE49-F238E27FC236}">
                  <a16:creationId xmlns:a16="http://schemas.microsoft.com/office/drawing/2014/main" id="{EC26890F-1726-B30A-D91D-443DCDC3D192}"/>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5032954" y="3839398"/>
              <a:ext cx="1553309" cy="877957"/>
            </a:xfrm>
            <a:prstGeom prst="rect">
              <a:avLst/>
            </a:prstGeom>
          </p:spPr>
        </p:pic>
        <p:pic>
          <p:nvPicPr>
            <p:cNvPr id="27" name="Afbeelding 12">
              <a:extLst>
                <a:ext uri="{FF2B5EF4-FFF2-40B4-BE49-F238E27FC236}">
                  <a16:creationId xmlns:a16="http://schemas.microsoft.com/office/drawing/2014/main" id="{D6970D5D-C922-5A5F-71FB-5355741A412F}"/>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6829190" y="3839398"/>
              <a:ext cx="1743824" cy="1085853"/>
            </a:xfrm>
            <a:prstGeom prst="rect">
              <a:avLst/>
            </a:prstGeom>
          </p:spPr>
        </p:pic>
        <p:pic>
          <p:nvPicPr>
            <p:cNvPr id="28" name="Afbeelding 13">
              <a:extLst>
                <a:ext uri="{FF2B5EF4-FFF2-40B4-BE49-F238E27FC236}">
                  <a16:creationId xmlns:a16="http://schemas.microsoft.com/office/drawing/2014/main" id="{BAD20137-C5BD-DDEC-F227-BC1E21C93EA9}"/>
                </a:ext>
              </a:extLst>
            </p:cNvPr>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8815942" y="3839398"/>
              <a:ext cx="1951632" cy="1233592"/>
            </a:xfrm>
            <a:prstGeom prst="rect">
              <a:avLst/>
            </a:prstGeom>
          </p:spPr>
        </p:pic>
        <p:pic>
          <p:nvPicPr>
            <p:cNvPr id="33" name="Tijdelijke aanduiding voor inhoud 5">
              <a:extLst>
                <a:ext uri="{FF2B5EF4-FFF2-40B4-BE49-F238E27FC236}">
                  <a16:creationId xmlns:a16="http://schemas.microsoft.com/office/drawing/2014/main" id="{1A4C0B6F-1B46-8D29-B3D7-355F32B4133E}"/>
                </a:ext>
              </a:extLst>
            </p:cNvPr>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3053281" y="2242744"/>
              <a:ext cx="1732769" cy="1050163"/>
            </a:xfrm>
            <a:prstGeom prst="rect">
              <a:avLst/>
            </a:prstGeom>
          </p:spPr>
        </p:pic>
        <p:sp>
          <p:nvSpPr>
            <p:cNvPr id="34" name="Rectangle 33">
              <a:extLst>
                <a:ext uri="{FF2B5EF4-FFF2-40B4-BE49-F238E27FC236}">
                  <a16:creationId xmlns:a16="http://schemas.microsoft.com/office/drawing/2014/main" id="{F88F8610-33D1-8ADF-F7C4-C6F69EABAA61}"/>
                </a:ext>
              </a:extLst>
            </p:cNvPr>
            <p:cNvSpPr/>
            <p:nvPr/>
          </p:nvSpPr>
          <p:spPr>
            <a:xfrm>
              <a:off x="5335280" y="4041308"/>
              <a:ext cx="2802466" cy="4741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atin typeface="Flanders Art Sans" charset="0"/>
                  <a:ea typeface="Flanders Art Sans" charset="0"/>
                  <a:cs typeface="Flanders Art Sans" charset="0"/>
                </a:rPr>
                <a:t>+ MEER DAN 500 SITES</a:t>
              </a:r>
            </a:p>
          </p:txBody>
        </p:sp>
      </p:grpSp>
      <p:sp>
        <p:nvSpPr>
          <p:cNvPr id="9" name="Google Shape;1676;p55">
            <a:extLst>
              <a:ext uri="{FF2B5EF4-FFF2-40B4-BE49-F238E27FC236}">
                <a16:creationId xmlns:a16="http://schemas.microsoft.com/office/drawing/2014/main" id="{19612C79-C3B5-F2D8-B8E2-DD8CF1FE7DF9}"/>
              </a:ext>
            </a:extLst>
          </p:cNvPr>
          <p:cNvSpPr/>
          <p:nvPr/>
        </p:nvSpPr>
        <p:spPr>
          <a:xfrm>
            <a:off x="832464" y="1757738"/>
            <a:ext cx="2360910" cy="1131918"/>
          </a:xfrm>
          <a:prstGeom prst="cloudCallout">
            <a:avLst>
              <a:gd name="adj1" fmla="val -31150"/>
              <a:gd name="adj2" fmla="val 75665"/>
            </a:avLst>
          </a:prstGeom>
          <a:solidFill>
            <a:schemeClr val="accent1"/>
          </a:solidFill>
          <a:ln w="9525" cap="flat" cmpd="sng">
            <a:solidFill>
              <a:schemeClr val="accent1"/>
            </a:solidFill>
            <a:prstDash val="solid"/>
            <a:round/>
            <a:headEnd type="none" w="sm" len="sm"/>
            <a:tailEnd type="none" w="sm" len="sm"/>
          </a:ln>
        </p:spPr>
        <p:txBody>
          <a:bodyPr spcFirstLastPara="1" wrap="square" lIns="0" tIns="91425" rIns="0" bIns="91425" anchor="ctr" anchorCtr="0">
            <a:noAutofit/>
          </a:bodyPr>
          <a:lstStyle/>
          <a:p>
            <a:pPr algn="ctr" defTabSz="914363"/>
            <a:r>
              <a:rPr lang="nl-BE" sz="1600">
                <a:solidFill>
                  <a:srgbClr val="3C3D3C"/>
                </a:solidFill>
                <a:latin typeface="Flanders Art Sans Light"/>
                <a:cs typeface="Calibri"/>
                <a:sym typeface="Roboto"/>
              </a:rPr>
              <a:t>Elke site ziet er anders uit en werkt anders</a:t>
            </a:r>
            <a:endParaRPr lang="nl-BE" sz="1600">
              <a:solidFill>
                <a:srgbClr val="3C3D3C"/>
              </a:solidFill>
              <a:latin typeface="Flanders Art Sans Light"/>
              <a:cs typeface="Calibri" panose="020F0502020204030204" pitchFamily="34" charset="0"/>
              <a:sym typeface="Roboto"/>
            </a:endParaRPr>
          </a:p>
        </p:txBody>
      </p:sp>
      <p:sp>
        <p:nvSpPr>
          <p:cNvPr id="10" name="Google Shape;1676;p55">
            <a:extLst>
              <a:ext uri="{FF2B5EF4-FFF2-40B4-BE49-F238E27FC236}">
                <a16:creationId xmlns:a16="http://schemas.microsoft.com/office/drawing/2014/main" id="{6C95E5B3-466E-5FD5-51D5-3100D1E04679}"/>
              </a:ext>
            </a:extLst>
          </p:cNvPr>
          <p:cNvSpPr/>
          <p:nvPr/>
        </p:nvSpPr>
        <p:spPr>
          <a:xfrm>
            <a:off x="3446558" y="1757738"/>
            <a:ext cx="2360910" cy="1131918"/>
          </a:xfrm>
          <a:prstGeom prst="cloudCallout">
            <a:avLst>
              <a:gd name="adj1" fmla="val -31150"/>
              <a:gd name="adj2" fmla="val 75665"/>
            </a:avLst>
          </a:prstGeom>
          <a:solidFill>
            <a:schemeClr val="accent1"/>
          </a:solidFill>
          <a:ln w="9525" cap="flat" cmpd="sng">
            <a:solidFill>
              <a:schemeClr val="accent1"/>
            </a:solidFill>
            <a:prstDash val="solid"/>
            <a:round/>
            <a:headEnd type="none" w="sm" len="sm"/>
            <a:tailEnd type="none" w="sm" len="sm"/>
          </a:ln>
        </p:spPr>
        <p:txBody>
          <a:bodyPr spcFirstLastPara="1" wrap="square" lIns="0" tIns="91425" rIns="0" bIns="91425" anchor="ctr" anchorCtr="0">
            <a:noAutofit/>
          </a:bodyPr>
          <a:lstStyle/>
          <a:p>
            <a:pPr algn="ctr" defTabSz="914363"/>
            <a:r>
              <a:rPr lang="nl-BE" sz="1600">
                <a:solidFill>
                  <a:srgbClr val="3C3D3C"/>
                </a:solidFill>
                <a:latin typeface="Flanders Art Sans Light"/>
                <a:cs typeface="Calibri"/>
                <a:sym typeface="Roboto"/>
              </a:rPr>
              <a:t>De informatie is vaak moeilijk te begrijpen</a:t>
            </a:r>
            <a:endParaRPr lang="nl-BE" sz="1600">
              <a:solidFill>
                <a:srgbClr val="3C3D3C"/>
              </a:solidFill>
              <a:latin typeface="Flanders Art Sans Light"/>
              <a:cs typeface="Calibri" panose="020F0502020204030204" pitchFamily="34" charset="0"/>
              <a:sym typeface="Roboto"/>
            </a:endParaRPr>
          </a:p>
        </p:txBody>
      </p:sp>
      <p:sp>
        <p:nvSpPr>
          <p:cNvPr id="11" name="Google Shape;1676;p55">
            <a:extLst>
              <a:ext uri="{FF2B5EF4-FFF2-40B4-BE49-F238E27FC236}">
                <a16:creationId xmlns:a16="http://schemas.microsoft.com/office/drawing/2014/main" id="{41A52209-682B-52B2-9960-AC400D6F92F6}"/>
              </a:ext>
            </a:extLst>
          </p:cNvPr>
          <p:cNvSpPr/>
          <p:nvPr/>
        </p:nvSpPr>
        <p:spPr>
          <a:xfrm>
            <a:off x="6096000" y="1757738"/>
            <a:ext cx="2360910" cy="1131918"/>
          </a:xfrm>
          <a:prstGeom prst="cloudCallout">
            <a:avLst>
              <a:gd name="adj1" fmla="val -31150"/>
              <a:gd name="adj2" fmla="val 75665"/>
            </a:avLst>
          </a:prstGeom>
          <a:solidFill>
            <a:schemeClr val="accent1"/>
          </a:solidFill>
          <a:ln w="9525" cap="flat" cmpd="sng">
            <a:solidFill>
              <a:schemeClr val="accent1"/>
            </a:solidFill>
            <a:prstDash val="solid"/>
            <a:round/>
            <a:headEnd type="none" w="sm" len="sm"/>
            <a:tailEnd type="none" w="sm" len="sm"/>
          </a:ln>
        </p:spPr>
        <p:txBody>
          <a:bodyPr spcFirstLastPara="1" wrap="square" lIns="0" tIns="91425" rIns="0" bIns="91425" anchor="ctr" anchorCtr="0">
            <a:noAutofit/>
          </a:bodyPr>
          <a:lstStyle/>
          <a:p>
            <a:pPr algn="ctr" defTabSz="914363"/>
            <a:r>
              <a:rPr lang="nl-BE" sz="1600">
                <a:solidFill>
                  <a:srgbClr val="3C3D3C"/>
                </a:solidFill>
                <a:latin typeface="Flanders Art Sans Light"/>
                <a:cs typeface="Calibri"/>
                <a:sym typeface="Roboto"/>
              </a:rPr>
              <a:t>Ik heb nood aan ondersteuning om te beslissen</a:t>
            </a:r>
            <a:endParaRPr lang="nl-BE" sz="1600">
              <a:solidFill>
                <a:srgbClr val="3C3D3C"/>
              </a:solidFill>
              <a:latin typeface="Flanders Art Sans Light"/>
              <a:cs typeface="Calibri" panose="020F0502020204030204" pitchFamily="34" charset="0"/>
              <a:sym typeface="Roboto"/>
            </a:endParaRPr>
          </a:p>
        </p:txBody>
      </p:sp>
      <p:sp>
        <p:nvSpPr>
          <p:cNvPr id="15" name="Title 21">
            <a:extLst>
              <a:ext uri="{FF2B5EF4-FFF2-40B4-BE49-F238E27FC236}">
                <a16:creationId xmlns:a16="http://schemas.microsoft.com/office/drawing/2014/main" id="{7C0EF059-1CC2-B580-3FBF-FC2F893C401C}"/>
              </a:ext>
            </a:extLst>
          </p:cNvPr>
          <p:cNvSpPr>
            <a:spLocks noGrp="1"/>
          </p:cNvSpPr>
          <p:nvPr>
            <p:ph type="title"/>
          </p:nvPr>
        </p:nvSpPr>
        <p:spPr>
          <a:xfrm>
            <a:off x="838200" y="365125"/>
            <a:ext cx="10515600" cy="1084263"/>
          </a:xfrm>
        </p:spPr>
        <p:txBody>
          <a:bodyPr>
            <a:normAutofit/>
          </a:bodyPr>
          <a:lstStyle/>
          <a:p>
            <a:r>
              <a:rPr lang="nl-BE" b="0">
                <a:latin typeface="FlandersArtSans-Regular"/>
                <a:cs typeface="Calibri"/>
              </a:rPr>
              <a:t>Op zoek naar...</a:t>
            </a:r>
            <a:br>
              <a:rPr lang="nl-BE" b="0">
                <a:latin typeface="FlandersArtSans-Regular"/>
                <a:cs typeface="Calibri"/>
              </a:rPr>
            </a:br>
            <a:r>
              <a:rPr lang="nl-BE" b="0">
                <a:latin typeface="FlandersArtSans-Regular"/>
                <a:cs typeface="Calibri"/>
              </a:rPr>
              <a:t>correcte en officiële overheidsinformatie</a:t>
            </a:r>
            <a:endParaRPr lang="nl-BE"/>
          </a:p>
        </p:txBody>
      </p:sp>
      <p:sp>
        <p:nvSpPr>
          <p:cNvPr id="2" name="Slide Number Placeholder 1">
            <a:extLst>
              <a:ext uri="{FF2B5EF4-FFF2-40B4-BE49-F238E27FC236}">
                <a16:creationId xmlns:a16="http://schemas.microsoft.com/office/drawing/2014/main" id="{2854CCEA-A568-412B-1CFA-B8E673F9B7A1}"/>
              </a:ext>
            </a:extLst>
          </p:cNvPr>
          <p:cNvSpPr>
            <a:spLocks noGrp="1"/>
          </p:cNvSpPr>
          <p:nvPr>
            <p:ph type="sldNum" sz="quarter" idx="11"/>
          </p:nvPr>
        </p:nvSpPr>
        <p:spPr/>
        <p:txBody>
          <a:bodyPr/>
          <a:lstStyle/>
          <a:p>
            <a:fld id="{1EABE038-A425-4CC0-917A-1DC3ED725B2E}" type="slidenum">
              <a:rPr lang="nl-BE" smtClean="0"/>
              <a:pPr/>
              <a:t>23</a:t>
            </a:fld>
            <a:endParaRPr lang="nl-BE"/>
          </a:p>
        </p:txBody>
      </p:sp>
      <p:pic>
        <p:nvPicPr>
          <p:cNvPr id="4" name="Graphic 3">
            <a:extLst>
              <a:ext uri="{FF2B5EF4-FFF2-40B4-BE49-F238E27FC236}">
                <a16:creationId xmlns:a16="http://schemas.microsoft.com/office/drawing/2014/main" id="{1A790E18-8571-0C87-44D2-889006D0C615}"/>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4187" y="3465990"/>
            <a:ext cx="3305175" cy="2476500"/>
          </a:xfrm>
          <a:prstGeom prst="rect">
            <a:avLst/>
          </a:prstGeom>
        </p:spPr>
      </p:pic>
    </p:spTree>
    <p:extLst>
      <p:ext uri="{BB962C8B-B14F-4D97-AF65-F5344CB8AC3E}">
        <p14:creationId xmlns:p14="http://schemas.microsoft.com/office/powerpoint/2010/main" val="24742434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1">
            <a:extLst>
              <a:ext uri="{FF2B5EF4-FFF2-40B4-BE49-F238E27FC236}">
                <a16:creationId xmlns:a16="http://schemas.microsoft.com/office/drawing/2014/main" id="{CAE8E088-42E9-437F-8ED2-CA5BD8301F78}"/>
              </a:ext>
            </a:extLst>
          </p:cNvPr>
          <p:cNvSpPr>
            <a:spLocks noGrp="1"/>
          </p:cNvSpPr>
          <p:nvPr>
            <p:ph type="title"/>
          </p:nvPr>
        </p:nvSpPr>
        <p:spPr/>
        <p:txBody>
          <a:bodyPr>
            <a:normAutofit/>
          </a:bodyPr>
          <a:lstStyle/>
          <a:p>
            <a:r>
              <a:rPr lang="nl-BE" b="0">
                <a:latin typeface="FlandersArtSans-Regular"/>
                <a:cs typeface="Calibri"/>
              </a:rPr>
              <a:t>Wat zoeken burgers?</a:t>
            </a:r>
          </a:p>
        </p:txBody>
      </p:sp>
      <p:sp>
        <p:nvSpPr>
          <p:cNvPr id="102" name="Google Shape;1676;p55">
            <a:extLst>
              <a:ext uri="{FF2B5EF4-FFF2-40B4-BE49-F238E27FC236}">
                <a16:creationId xmlns:a16="http://schemas.microsoft.com/office/drawing/2014/main" id="{13BE277C-F676-4631-B440-31B9CE4D9BE3}"/>
              </a:ext>
            </a:extLst>
          </p:cNvPr>
          <p:cNvSpPr/>
          <p:nvPr/>
        </p:nvSpPr>
        <p:spPr>
          <a:xfrm>
            <a:off x="880017" y="1827416"/>
            <a:ext cx="2196000" cy="903600"/>
          </a:xfrm>
          <a:prstGeom prst="wedgeRoundRectCallout">
            <a:avLst/>
          </a:pr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algn="ctr" defTabSz="914363"/>
            <a:r>
              <a:rPr lang="nl-BE" sz="1600">
                <a:solidFill>
                  <a:srgbClr val="3C3D3C"/>
                </a:solidFill>
                <a:latin typeface="Flanders Art Sans Light"/>
                <a:cs typeface="Calibri" panose="020F0502020204030204" pitchFamily="34" charset="0"/>
                <a:sym typeface="Roboto"/>
              </a:rPr>
              <a:t>Ik </a:t>
            </a:r>
            <a:r>
              <a:rPr lang="nl-BE" sz="1600">
                <a:latin typeface="Flanders Art Sans Light"/>
                <a:cs typeface="Calibri" panose="020F0502020204030204" pitchFamily="34" charset="0"/>
                <a:sym typeface="Roboto"/>
              </a:rPr>
              <a:t>wil</a:t>
            </a:r>
            <a:r>
              <a:rPr lang="nl-BE" sz="1600">
                <a:solidFill>
                  <a:srgbClr val="3C3D3C"/>
                </a:solidFill>
                <a:latin typeface="Flanders Art Sans Light"/>
                <a:cs typeface="Calibri" panose="020F0502020204030204" pitchFamily="34" charset="0"/>
                <a:sym typeface="Roboto"/>
              </a:rPr>
              <a:t> alles makkelijk en op </a:t>
            </a:r>
            <a:r>
              <a:rPr lang="nl-BE" sz="1600" b="1">
                <a:solidFill>
                  <a:srgbClr val="3C3D3C"/>
                </a:solidFill>
                <a:latin typeface="Flanders Art Sans Light"/>
                <a:cs typeface="Calibri" panose="020F0502020204030204" pitchFamily="34" charset="0"/>
                <a:sym typeface="Roboto"/>
              </a:rPr>
              <a:t>één plaats </a:t>
            </a:r>
            <a:r>
              <a:rPr lang="nl-BE" sz="1600">
                <a:solidFill>
                  <a:srgbClr val="3C3D3C"/>
                </a:solidFill>
                <a:latin typeface="Flanders Art Sans Light"/>
                <a:cs typeface="Calibri" panose="020F0502020204030204" pitchFamily="34" charset="0"/>
                <a:sym typeface="Roboto"/>
              </a:rPr>
              <a:t>terugvinden</a:t>
            </a:r>
          </a:p>
        </p:txBody>
      </p:sp>
      <p:sp>
        <p:nvSpPr>
          <p:cNvPr id="120" name="Google Shape;1675;p55">
            <a:extLst>
              <a:ext uri="{FF2B5EF4-FFF2-40B4-BE49-F238E27FC236}">
                <a16:creationId xmlns:a16="http://schemas.microsoft.com/office/drawing/2014/main" id="{25937FDA-8427-449E-82AF-95E1B58913EF}"/>
              </a:ext>
            </a:extLst>
          </p:cNvPr>
          <p:cNvSpPr/>
          <p:nvPr/>
        </p:nvSpPr>
        <p:spPr>
          <a:xfrm>
            <a:off x="9541217" y="4657165"/>
            <a:ext cx="2303956" cy="903600"/>
          </a:xfrm>
          <a:prstGeom prst="wedgeRoundRectCallout">
            <a:avLst/>
          </a:pr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algn="ctr" defTabSz="914363"/>
            <a:r>
              <a:rPr lang="en-US" sz="1600" err="1">
                <a:solidFill>
                  <a:srgbClr val="3C3D3C"/>
                </a:solidFill>
                <a:latin typeface="Flanders Art Sans Light"/>
                <a:cs typeface="Calibri" panose="020F0502020204030204" pitchFamily="34" charset="0"/>
              </a:rPr>
              <a:t>Ik</a:t>
            </a:r>
            <a:r>
              <a:rPr lang="en-US" sz="1600">
                <a:solidFill>
                  <a:srgbClr val="3C3D3C"/>
                </a:solidFill>
                <a:latin typeface="Flanders Art Sans Light"/>
                <a:cs typeface="Calibri" panose="020F0502020204030204" pitchFamily="34" charset="0"/>
              </a:rPr>
              <a:t> </a:t>
            </a:r>
            <a:r>
              <a:rPr lang="en-US" sz="1600" err="1">
                <a:solidFill>
                  <a:srgbClr val="3C3D3C"/>
                </a:solidFill>
                <a:latin typeface="Flanders Art Sans Light"/>
                <a:cs typeface="Calibri" panose="020F0502020204030204" pitchFamily="34" charset="0"/>
              </a:rPr>
              <a:t>wil</a:t>
            </a:r>
            <a:r>
              <a:rPr lang="en-US" sz="1600">
                <a:solidFill>
                  <a:srgbClr val="3C3D3C"/>
                </a:solidFill>
                <a:latin typeface="Flanders Art Sans Light"/>
                <a:cs typeface="Calibri" panose="020F0502020204030204" pitchFamily="34" charset="0"/>
              </a:rPr>
              <a:t> </a:t>
            </a:r>
            <a:r>
              <a:rPr lang="en-US" sz="1600" err="1">
                <a:solidFill>
                  <a:srgbClr val="3C3D3C"/>
                </a:solidFill>
                <a:latin typeface="Flanders Art Sans Light"/>
                <a:cs typeface="Calibri" panose="020F0502020204030204" pitchFamily="34" charset="0"/>
              </a:rPr>
              <a:t>mijn</a:t>
            </a:r>
            <a:r>
              <a:rPr lang="en-US" sz="1600">
                <a:solidFill>
                  <a:srgbClr val="3C3D3C"/>
                </a:solidFill>
                <a:latin typeface="Flanders Art Sans Light"/>
                <a:cs typeface="Calibri" panose="020F0502020204030204" pitchFamily="34" charset="0"/>
              </a:rPr>
              <a:t> </a:t>
            </a:r>
            <a:r>
              <a:rPr lang="en-US" sz="1600" b="1" err="1">
                <a:solidFill>
                  <a:srgbClr val="3C3D3C"/>
                </a:solidFill>
                <a:latin typeface="Flanders Art Sans Light"/>
                <a:cs typeface="Calibri" panose="020F0502020204030204" pitchFamily="34" charset="0"/>
              </a:rPr>
              <a:t>administratie</a:t>
            </a:r>
            <a:r>
              <a:rPr lang="en-US" sz="1600" b="1">
                <a:solidFill>
                  <a:srgbClr val="3C3D3C"/>
                </a:solidFill>
                <a:latin typeface="Flanders Art Sans Light"/>
                <a:cs typeface="Calibri" panose="020F0502020204030204" pitchFamily="34" charset="0"/>
              </a:rPr>
              <a:t> </a:t>
            </a:r>
            <a:r>
              <a:rPr lang="en-US" sz="1600" b="1" err="1">
                <a:solidFill>
                  <a:srgbClr val="3C3D3C"/>
                </a:solidFill>
                <a:latin typeface="Flanders Art Sans Light"/>
                <a:cs typeface="Calibri" panose="020F0502020204030204" pitchFamily="34" charset="0"/>
              </a:rPr>
              <a:t>thuis</a:t>
            </a:r>
            <a:r>
              <a:rPr lang="en-US" sz="1600" b="1">
                <a:solidFill>
                  <a:srgbClr val="3C3D3C"/>
                </a:solidFill>
                <a:latin typeface="Flanders Art Sans Light"/>
                <a:cs typeface="Calibri" panose="020F0502020204030204" pitchFamily="34" charset="0"/>
              </a:rPr>
              <a:t> </a:t>
            </a:r>
            <a:r>
              <a:rPr lang="en-US" sz="1600" err="1">
                <a:solidFill>
                  <a:srgbClr val="3C3D3C"/>
                </a:solidFill>
                <a:latin typeface="Flanders Art Sans Light"/>
                <a:cs typeface="Calibri" panose="020F0502020204030204" pitchFamily="34" charset="0"/>
              </a:rPr>
              <a:t>regelen</a:t>
            </a:r>
            <a:endParaRPr sz="1600">
              <a:solidFill>
                <a:srgbClr val="3C3D3C"/>
              </a:solidFill>
              <a:latin typeface="Flanders Art Sans Light"/>
              <a:cs typeface="Calibri" panose="020F0502020204030204" pitchFamily="34" charset="0"/>
            </a:endParaRPr>
          </a:p>
        </p:txBody>
      </p:sp>
      <p:sp>
        <p:nvSpPr>
          <p:cNvPr id="121" name="Google Shape;1675;p55">
            <a:extLst>
              <a:ext uri="{FF2B5EF4-FFF2-40B4-BE49-F238E27FC236}">
                <a16:creationId xmlns:a16="http://schemas.microsoft.com/office/drawing/2014/main" id="{5DA962D2-882D-4EA6-A2D1-53EA405894AB}"/>
              </a:ext>
            </a:extLst>
          </p:cNvPr>
          <p:cNvSpPr/>
          <p:nvPr/>
        </p:nvSpPr>
        <p:spPr>
          <a:xfrm>
            <a:off x="6413515" y="1827416"/>
            <a:ext cx="2196000" cy="903600"/>
          </a:xfrm>
          <a:prstGeom prst="wedgeRoundRectCallout">
            <a:avLst/>
          </a:pr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algn="ctr" defTabSz="914363"/>
            <a:r>
              <a:rPr lang="en-US" sz="1600" err="1">
                <a:solidFill>
                  <a:srgbClr val="3C3D3C"/>
                </a:solidFill>
                <a:latin typeface="Flanders Art Sans Light"/>
                <a:cs typeface="Calibri" panose="020F0502020204030204" pitchFamily="34" charset="0"/>
              </a:rPr>
              <a:t>Ik</a:t>
            </a:r>
            <a:r>
              <a:rPr lang="en-US" sz="1600">
                <a:solidFill>
                  <a:srgbClr val="3C3D3C"/>
                </a:solidFill>
                <a:latin typeface="Flanders Art Sans Light"/>
                <a:cs typeface="Calibri" panose="020F0502020204030204" pitchFamily="34" charset="0"/>
              </a:rPr>
              <a:t> </a:t>
            </a:r>
            <a:r>
              <a:rPr lang="en-US" sz="1600" err="1">
                <a:solidFill>
                  <a:srgbClr val="3C3D3C"/>
                </a:solidFill>
                <a:latin typeface="Flanders Art Sans Light"/>
                <a:cs typeface="Calibri" panose="020F0502020204030204" pitchFamily="34" charset="0"/>
              </a:rPr>
              <a:t>wil</a:t>
            </a:r>
            <a:r>
              <a:rPr lang="en-US" sz="1600">
                <a:solidFill>
                  <a:srgbClr val="3C3D3C"/>
                </a:solidFill>
                <a:latin typeface="Flanders Art Sans Light"/>
                <a:cs typeface="Calibri" panose="020F0502020204030204" pitchFamily="34" charset="0"/>
              </a:rPr>
              <a:t> updates over </a:t>
            </a:r>
            <a:r>
              <a:rPr lang="en-US" sz="1600" err="1">
                <a:solidFill>
                  <a:srgbClr val="3C3D3C"/>
                </a:solidFill>
                <a:latin typeface="Flanders Art Sans Light"/>
                <a:cs typeface="Calibri" panose="020F0502020204030204" pitchFamily="34" charset="0"/>
              </a:rPr>
              <a:t>mijn</a:t>
            </a:r>
            <a:r>
              <a:rPr lang="en-US" sz="1600">
                <a:solidFill>
                  <a:srgbClr val="3C3D3C"/>
                </a:solidFill>
                <a:latin typeface="Flanders Art Sans Light"/>
                <a:cs typeface="Calibri" panose="020F0502020204030204" pitchFamily="34" charset="0"/>
              </a:rPr>
              <a:t> </a:t>
            </a:r>
            <a:r>
              <a:rPr lang="en-US" sz="1600" b="1" err="1">
                <a:solidFill>
                  <a:srgbClr val="3C3D3C"/>
                </a:solidFill>
                <a:latin typeface="Flanders Art Sans Light"/>
                <a:cs typeface="Calibri" panose="020F0502020204030204" pitchFamily="34" charset="0"/>
              </a:rPr>
              <a:t>geldigheidsdata</a:t>
            </a:r>
            <a:endParaRPr sz="1600" b="1">
              <a:solidFill>
                <a:srgbClr val="3C3D3C"/>
              </a:solidFill>
              <a:latin typeface="Flanders Art Sans Light"/>
              <a:cs typeface="Calibri" panose="020F0502020204030204" pitchFamily="34" charset="0"/>
            </a:endParaRPr>
          </a:p>
        </p:txBody>
      </p:sp>
      <p:sp>
        <p:nvSpPr>
          <p:cNvPr id="122" name="Google Shape;1675;p55">
            <a:extLst>
              <a:ext uri="{FF2B5EF4-FFF2-40B4-BE49-F238E27FC236}">
                <a16:creationId xmlns:a16="http://schemas.microsoft.com/office/drawing/2014/main" id="{984F5AC9-BA94-4D3B-A5F5-2FF8293DA52F}"/>
              </a:ext>
            </a:extLst>
          </p:cNvPr>
          <p:cNvSpPr/>
          <p:nvPr/>
        </p:nvSpPr>
        <p:spPr>
          <a:xfrm>
            <a:off x="3679115" y="1533104"/>
            <a:ext cx="2196000" cy="903600"/>
          </a:xfrm>
          <a:prstGeom prst="wedgeRoundRectCallout">
            <a:avLst/>
          </a:pr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algn="ctr" defTabSz="914363"/>
            <a:r>
              <a:rPr lang="en-US" sz="1600" err="1">
                <a:solidFill>
                  <a:srgbClr val="3C3D3C"/>
                </a:solidFill>
                <a:latin typeface="Flanders Art Sans Light"/>
                <a:cs typeface="Calibri" panose="020F0502020204030204" pitchFamily="34" charset="0"/>
              </a:rPr>
              <a:t>Ik</a:t>
            </a:r>
            <a:r>
              <a:rPr lang="en-US" sz="1600">
                <a:solidFill>
                  <a:srgbClr val="3C3D3C"/>
                </a:solidFill>
                <a:latin typeface="Flanders Art Sans Light"/>
                <a:cs typeface="Calibri" panose="020F0502020204030204" pitchFamily="34" charset="0"/>
              </a:rPr>
              <a:t> </a:t>
            </a:r>
            <a:r>
              <a:rPr lang="en-US" sz="1600" err="1">
                <a:solidFill>
                  <a:srgbClr val="3C3D3C"/>
                </a:solidFill>
                <a:latin typeface="Flanders Art Sans Light"/>
                <a:cs typeface="Calibri" panose="020F0502020204030204" pitchFamily="34" charset="0"/>
              </a:rPr>
              <a:t>wil</a:t>
            </a:r>
            <a:r>
              <a:rPr lang="en-US" sz="1600">
                <a:solidFill>
                  <a:srgbClr val="3C3D3C"/>
                </a:solidFill>
                <a:latin typeface="Flanders Art Sans Light"/>
                <a:cs typeface="Calibri" panose="020F0502020204030204" pitchFamily="34" charset="0"/>
              </a:rPr>
              <a:t> </a:t>
            </a:r>
            <a:r>
              <a:rPr lang="en-US" sz="1600" b="1" err="1">
                <a:solidFill>
                  <a:srgbClr val="3C3D3C"/>
                </a:solidFill>
                <a:latin typeface="Flanders Art Sans Light"/>
                <a:cs typeface="Calibri" panose="020F0502020204030204" pitchFamily="34" charset="0"/>
              </a:rPr>
              <a:t>attesten</a:t>
            </a:r>
            <a:r>
              <a:rPr lang="en-US" sz="1600">
                <a:solidFill>
                  <a:srgbClr val="3C3D3C"/>
                </a:solidFill>
                <a:latin typeface="Flanders Art Sans Light"/>
                <a:cs typeface="Calibri" panose="020F0502020204030204" pitchFamily="34" charset="0"/>
              </a:rPr>
              <a:t> </a:t>
            </a:r>
            <a:r>
              <a:rPr lang="en-US" sz="1600" err="1">
                <a:solidFill>
                  <a:srgbClr val="3C3D3C"/>
                </a:solidFill>
                <a:latin typeface="Flanders Art Sans Light"/>
                <a:cs typeface="Calibri" panose="020F0502020204030204" pitchFamily="34" charset="0"/>
              </a:rPr>
              <a:t>zowel</a:t>
            </a:r>
            <a:r>
              <a:rPr lang="en-US" sz="1600">
                <a:solidFill>
                  <a:srgbClr val="3C3D3C"/>
                </a:solidFill>
                <a:latin typeface="Flanders Art Sans Light"/>
                <a:cs typeface="Calibri" panose="020F0502020204030204" pitchFamily="34" charset="0"/>
              </a:rPr>
              <a:t> op papier </a:t>
            </a:r>
            <a:r>
              <a:rPr lang="en-US" sz="1600" err="1">
                <a:solidFill>
                  <a:srgbClr val="3C3D3C"/>
                </a:solidFill>
                <a:latin typeface="Flanders Art Sans Light"/>
                <a:cs typeface="Calibri" panose="020F0502020204030204" pitchFamily="34" charset="0"/>
              </a:rPr>
              <a:t>als</a:t>
            </a:r>
            <a:r>
              <a:rPr lang="en-US" sz="1600">
                <a:solidFill>
                  <a:srgbClr val="3C3D3C"/>
                </a:solidFill>
                <a:latin typeface="Flanders Art Sans Light"/>
                <a:cs typeface="Calibri" panose="020F0502020204030204" pitchFamily="34" charset="0"/>
              </a:rPr>
              <a:t> </a:t>
            </a:r>
            <a:r>
              <a:rPr lang="en-US" sz="1600" err="1">
                <a:solidFill>
                  <a:srgbClr val="3C3D3C"/>
                </a:solidFill>
                <a:latin typeface="Flanders Art Sans Light"/>
                <a:cs typeface="Calibri" panose="020F0502020204030204" pitchFamily="34" charset="0"/>
              </a:rPr>
              <a:t>digitaal</a:t>
            </a:r>
            <a:endParaRPr sz="1600">
              <a:solidFill>
                <a:srgbClr val="3C3D3C"/>
              </a:solidFill>
              <a:latin typeface="Flanders Art Sans Light"/>
              <a:cs typeface="Calibri" panose="020F0502020204030204" pitchFamily="34" charset="0"/>
            </a:endParaRPr>
          </a:p>
        </p:txBody>
      </p:sp>
      <p:sp>
        <p:nvSpPr>
          <p:cNvPr id="123" name="Google Shape;1675;p55">
            <a:extLst>
              <a:ext uri="{FF2B5EF4-FFF2-40B4-BE49-F238E27FC236}">
                <a16:creationId xmlns:a16="http://schemas.microsoft.com/office/drawing/2014/main" id="{5DE2A82B-5DB7-48C3-98E7-0EAA553B39A7}"/>
              </a:ext>
            </a:extLst>
          </p:cNvPr>
          <p:cNvSpPr/>
          <p:nvPr/>
        </p:nvSpPr>
        <p:spPr>
          <a:xfrm>
            <a:off x="6141673" y="5441383"/>
            <a:ext cx="2710759" cy="903600"/>
          </a:xfrm>
          <a:prstGeom prst="wedgeRoundRectCallout">
            <a:avLst/>
          </a:pr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algn="ctr" defTabSz="914363"/>
            <a:r>
              <a:rPr lang="en-US" sz="1600">
                <a:solidFill>
                  <a:srgbClr val="3C3D3C"/>
                </a:solidFill>
                <a:latin typeface="Flanders Art Sans Light"/>
                <a:cs typeface="Calibri"/>
              </a:rPr>
              <a:t>Ik </a:t>
            </a:r>
            <a:r>
              <a:rPr lang="en-US" sz="1600" err="1">
                <a:solidFill>
                  <a:srgbClr val="3C3D3C"/>
                </a:solidFill>
                <a:latin typeface="Flanders Art Sans Light"/>
                <a:cs typeface="Calibri"/>
              </a:rPr>
              <a:t>wil</a:t>
            </a:r>
            <a:r>
              <a:rPr lang="en-US" sz="1600">
                <a:solidFill>
                  <a:srgbClr val="3C3D3C"/>
                </a:solidFill>
                <a:latin typeface="Flanders Art Sans Light"/>
                <a:cs typeface="Calibri"/>
              </a:rPr>
              <a:t> </a:t>
            </a:r>
            <a:r>
              <a:rPr lang="en-US" sz="1600" b="1" err="1">
                <a:solidFill>
                  <a:srgbClr val="3C3D3C"/>
                </a:solidFill>
                <a:latin typeface="Flanders Art Sans Light"/>
                <a:cs typeface="Calibri"/>
              </a:rPr>
              <a:t>geïnformeerd</a:t>
            </a:r>
            <a:r>
              <a:rPr lang="en-US" sz="1600">
                <a:solidFill>
                  <a:srgbClr val="3C3D3C"/>
                </a:solidFill>
                <a:latin typeface="Flanders Art Sans Light"/>
                <a:cs typeface="Calibri"/>
              </a:rPr>
              <a:t> </a:t>
            </a:r>
            <a:r>
              <a:rPr lang="en-US" sz="1600" err="1">
                <a:solidFill>
                  <a:srgbClr val="3C3D3C"/>
                </a:solidFill>
                <a:latin typeface="Flanders Art Sans Light"/>
                <a:cs typeface="Calibri"/>
              </a:rPr>
              <a:t>worden</a:t>
            </a:r>
            <a:r>
              <a:rPr lang="en-US" sz="1600">
                <a:solidFill>
                  <a:srgbClr val="3C3D3C"/>
                </a:solidFill>
                <a:latin typeface="Flanders Art Sans Light"/>
                <a:cs typeface="Calibri"/>
              </a:rPr>
              <a:t> over de </a:t>
            </a:r>
            <a:r>
              <a:rPr lang="en-US" sz="1600" err="1">
                <a:solidFill>
                  <a:srgbClr val="3C3D3C"/>
                </a:solidFill>
                <a:latin typeface="Flanders Art Sans Light"/>
                <a:cs typeface="Calibri"/>
              </a:rPr>
              <a:t>volgende</a:t>
            </a:r>
            <a:r>
              <a:rPr lang="en-US" sz="1600">
                <a:solidFill>
                  <a:srgbClr val="3C3D3C"/>
                </a:solidFill>
                <a:latin typeface="Flanders Art Sans Light"/>
                <a:cs typeface="Calibri"/>
              </a:rPr>
              <a:t> </a:t>
            </a:r>
            <a:r>
              <a:rPr lang="en-US" sz="1600" err="1">
                <a:solidFill>
                  <a:srgbClr val="3C3D3C"/>
                </a:solidFill>
                <a:latin typeface="Flanders Art Sans Light"/>
                <a:cs typeface="Calibri"/>
              </a:rPr>
              <a:t>stap</a:t>
            </a:r>
            <a:r>
              <a:rPr lang="en-US" sz="1600">
                <a:solidFill>
                  <a:srgbClr val="3C3D3C"/>
                </a:solidFill>
                <a:latin typeface="Flanders Art Sans Light"/>
                <a:cs typeface="Calibri"/>
              </a:rPr>
              <a:t> in </a:t>
            </a:r>
            <a:r>
              <a:rPr lang="en-US" sz="1600" err="1">
                <a:solidFill>
                  <a:srgbClr val="3C3D3C"/>
                </a:solidFill>
                <a:latin typeface="Flanders Art Sans Light"/>
                <a:cs typeface="Calibri"/>
              </a:rPr>
              <a:t>een</a:t>
            </a:r>
            <a:r>
              <a:rPr lang="en-US" sz="1600">
                <a:solidFill>
                  <a:srgbClr val="3C3D3C"/>
                </a:solidFill>
                <a:latin typeface="Flanders Art Sans Light"/>
                <a:cs typeface="Calibri"/>
              </a:rPr>
              <a:t> </a:t>
            </a:r>
            <a:r>
              <a:rPr lang="en-US" sz="1600" err="1">
                <a:solidFill>
                  <a:srgbClr val="3C3D3C"/>
                </a:solidFill>
                <a:latin typeface="Flanders Art Sans Light"/>
                <a:cs typeface="Calibri"/>
              </a:rPr>
              <a:t>aanvraagproces</a:t>
            </a:r>
            <a:endParaRPr lang="en-US" sz="1600" err="1">
              <a:solidFill>
                <a:srgbClr val="3C3D3C"/>
              </a:solidFill>
              <a:latin typeface="Flanders Art Sans Light"/>
              <a:cs typeface="Calibri" panose="020F0502020204030204" pitchFamily="34" charset="0"/>
            </a:endParaRPr>
          </a:p>
        </p:txBody>
      </p:sp>
      <p:sp>
        <p:nvSpPr>
          <p:cNvPr id="124" name="Google Shape;1675;p55">
            <a:extLst>
              <a:ext uri="{FF2B5EF4-FFF2-40B4-BE49-F238E27FC236}">
                <a16:creationId xmlns:a16="http://schemas.microsoft.com/office/drawing/2014/main" id="{8585D1CF-3121-44A3-9E81-999193907E66}"/>
              </a:ext>
            </a:extLst>
          </p:cNvPr>
          <p:cNvSpPr/>
          <p:nvPr/>
        </p:nvSpPr>
        <p:spPr>
          <a:xfrm>
            <a:off x="923383" y="3541595"/>
            <a:ext cx="2303956" cy="903600"/>
          </a:xfrm>
          <a:prstGeom prst="wedgeRoundRectCallout">
            <a:avLst/>
          </a:pr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algn="ctr" defTabSz="914363"/>
            <a:r>
              <a:rPr lang="nl-BE" sz="1600" dirty="0">
                <a:solidFill>
                  <a:srgbClr val="3C3D3C"/>
                </a:solidFill>
                <a:latin typeface="Flanders Art Sans Light"/>
                <a:cs typeface="Calibri" panose="020F0502020204030204" pitchFamily="34" charset="0"/>
              </a:rPr>
              <a:t>Ik wil meer </a:t>
            </a:r>
            <a:r>
              <a:rPr lang="nl-BE" sz="1600" b="1" dirty="0">
                <a:solidFill>
                  <a:srgbClr val="3C3D3C"/>
                </a:solidFill>
                <a:latin typeface="Flanders Art Sans Light"/>
                <a:cs typeface="Calibri" panose="020F0502020204030204" pitchFamily="34" charset="0"/>
              </a:rPr>
              <a:t>feedback</a:t>
            </a:r>
            <a:r>
              <a:rPr lang="nl-BE" sz="1600" dirty="0">
                <a:solidFill>
                  <a:srgbClr val="3C3D3C"/>
                </a:solidFill>
                <a:latin typeface="Flanders Art Sans Light"/>
                <a:cs typeface="Calibri" panose="020F0502020204030204" pitchFamily="34" charset="0"/>
              </a:rPr>
              <a:t>, gestructureerd en digitaal raadpleegbaar</a:t>
            </a:r>
          </a:p>
        </p:txBody>
      </p:sp>
      <p:sp>
        <p:nvSpPr>
          <p:cNvPr id="125" name="Google Shape;1675;p55">
            <a:extLst>
              <a:ext uri="{FF2B5EF4-FFF2-40B4-BE49-F238E27FC236}">
                <a16:creationId xmlns:a16="http://schemas.microsoft.com/office/drawing/2014/main" id="{5C77CF7A-8CD5-4475-AC42-7769BC6DE625}"/>
              </a:ext>
            </a:extLst>
          </p:cNvPr>
          <p:cNvSpPr/>
          <p:nvPr/>
        </p:nvSpPr>
        <p:spPr>
          <a:xfrm>
            <a:off x="9521273" y="2862743"/>
            <a:ext cx="2196000" cy="903600"/>
          </a:xfrm>
          <a:prstGeom prst="wedgeRoundRectCallout">
            <a:avLst/>
          </a:pr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algn="ctr" defTabSz="914363"/>
            <a:r>
              <a:rPr lang="en-US" sz="1600" err="1">
                <a:solidFill>
                  <a:srgbClr val="3C3D3C"/>
                </a:solidFill>
                <a:latin typeface="Flanders Art Sans Light"/>
                <a:cs typeface="Calibri" panose="020F0502020204030204" pitchFamily="34" charset="0"/>
              </a:rPr>
              <a:t>Ik</a:t>
            </a:r>
            <a:r>
              <a:rPr lang="en-US" sz="1600">
                <a:solidFill>
                  <a:srgbClr val="3C3D3C"/>
                </a:solidFill>
                <a:latin typeface="Flanders Art Sans Light"/>
                <a:cs typeface="Calibri" panose="020F0502020204030204" pitchFamily="34" charset="0"/>
              </a:rPr>
              <a:t> </a:t>
            </a:r>
            <a:r>
              <a:rPr lang="en-US" sz="1600" err="1">
                <a:solidFill>
                  <a:srgbClr val="3C3D3C"/>
                </a:solidFill>
                <a:latin typeface="Flanders Art Sans Light"/>
                <a:cs typeface="Calibri" panose="020F0502020204030204" pitchFamily="34" charset="0"/>
              </a:rPr>
              <a:t>wil</a:t>
            </a:r>
            <a:r>
              <a:rPr lang="en-US" sz="1600">
                <a:solidFill>
                  <a:srgbClr val="3C3D3C"/>
                </a:solidFill>
                <a:latin typeface="Flanders Art Sans Light"/>
                <a:cs typeface="Calibri" panose="020F0502020204030204" pitchFamily="34" charset="0"/>
              </a:rPr>
              <a:t> </a:t>
            </a:r>
            <a:r>
              <a:rPr lang="en-US" sz="1600" b="1" err="1">
                <a:solidFill>
                  <a:srgbClr val="3C3D3C"/>
                </a:solidFill>
                <a:latin typeface="Flanders Art Sans Light"/>
                <a:cs typeface="Calibri" panose="020F0502020204030204" pitchFamily="34" charset="0"/>
              </a:rPr>
              <a:t>afspraken</a:t>
            </a:r>
            <a:r>
              <a:rPr lang="en-US" sz="1600">
                <a:solidFill>
                  <a:srgbClr val="3C3D3C"/>
                </a:solidFill>
                <a:latin typeface="Flanders Art Sans Light"/>
                <a:cs typeface="Calibri" panose="020F0502020204030204" pitchFamily="34" charset="0"/>
              </a:rPr>
              <a:t> </a:t>
            </a:r>
            <a:r>
              <a:rPr lang="en-US" sz="1600" err="1">
                <a:solidFill>
                  <a:srgbClr val="3C3D3C"/>
                </a:solidFill>
                <a:latin typeface="Flanders Art Sans Light"/>
                <a:cs typeface="Calibri" panose="020F0502020204030204" pitchFamily="34" charset="0"/>
              </a:rPr>
              <a:t>digitaal</a:t>
            </a:r>
            <a:r>
              <a:rPr lang="en-US" sz="1600">
                <a:solidFill>
                  <a:srgbClr val="3C3D3C"/>
                </a:solidFill>
                <a:latin typeface="Flanders Art Sans Light"/>
                <a:cs typeface="Calibri" panose="020F0502020204030204" pitchFamily="34" charset="0"/>
              </a:rPr>
              <a:t> </a:t>
            </a:r>
            <a:r>
              <a:rPr lang="en-US" sz="1600" err="1">
                <a:solidFill>
                  <a:srgbClr val="3C3D3C"/>
                </a:solidFill>
                <a:latin typeface="Flanders Art Sans Light"/>
                <a:cs typeface="Calibri" panose="020F0502020204030204" pitchFamily="34" charset="0"/>
              </a:rPr>
              <a:t>ontvangen</a:t>
            </a:r>
            <a:endParaRPr sz="1600">
              <a:solidFill>
                <a:srgbClr val="3C3D3C"/>
              </a:solidFill>
              <a:latin typeface="Flanders Art Sans Light"/>
              <a:cs typeface="Calibri" panose="020F0502020204030204" pitchFamily="34" charset="0"/>
            </a:endParaRPr>
          </a:p>
        </p:txBody>
      </p:sp>
      <p:sp>
        <p:nvSpPr>
          <p:cNvPr id="46" name="Google Shape;1675;p55">
            <a:extLst>
              <a:ext uri="{FF2B5EF4-FFF2-40B4-BE49-F238E27FC236}">
                <a16:creationId xmlns:a16="http://schemas.microsoft.com/office/drawing/2014/main" id="{35C52CE2-57EE-469C-B48F-CFC953FC53EC}"/>
              </a:ext>
            </a:extLst>
          </p:cNvPr>
          <p:cNvSpPr/>
          <p:nvPr/>
        </p:nvSpPr>
        <p:spPr>
          <a:xfrm>
            <a:off x="9115983" y="941254"/>
            <a:ext cx="2196000" cy="903600"/>
          </a:xfrm>
          <a:prstGeom prst="wedgeRoundRectCallout">
            <a:avLst/>
          </a:pr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algn="ctr" defTabSz="914363"/>
            <a:r>
              <a:rPr lang="nl-BE" sz="1600">
                <a:solidFill>
                  <a:srgbClr val="3C3D3C"/>
                </a:solidFill>
                <a:latin typeface="Flanders Art Sans Light"/>
                <a:cs typeface="Calibri"/>
              </a:rPr>
              <a:t>Ik wil </a:t>
            </a:r>
            <a:r>
              <a:rPr lang="nl-BE" sz="1600" b="1">
                <a:solidFill>
                  <a:srgbClr val="3C3D3C"/>
                </a:solidFill>
                <a:latin typeface="Flanders Art Sans Light"/>
                <a:cs typeface="Calibri"/>
              </a:rPr>
              <a:t>proactief</a:t>
            </a:r>
            <a:r>
              <a:rPr lang="nl-BE" sz="1600">
                <a:solidFill>
                  <a:srgbClr val="3C3D3C"/>
                </a:solidFill>
                <a:latin typeface="Flanders Art Sans Light"/>
                <a:cs typeface="Calibri"/>
              </a:rPr>
              <a:t> de juiste informatie krijgen</a:t>
            </a:r>
          </a:p>
        </p:txBody>
      </p:sp>
      <p:sp>
        <p:nvSpPr>
          <p:cNvPr id="48" name="Tekstvak 12">
            <a:extLst>
              <a:ext uri="{FF2B5EF4-FFF2-40B4-BE49-F238E27FC236}">
                <a16:creationId xmlns:a16="http://schemas.microsoft.com/office/drawing/2014/main" id="{FE8CB43F-7FEB-43FE-875B-A9A1829D102B}"/>
              </a:ext>
            </a:extLst>
          </p:cNvPr>
          <p:cNvSpPr txBox="1"/>
          <p:nvPr/>
        </p:nvSpPr>
        <p:spPr>
          <a:xfrm>
            <a:off x="3396333" y="3634008"/>
            <a:ext cx="5662419" cy="830997"/>
          </a:xfrm>
          <a:prstGeom prst="rect">
            <a:avLst/>
          </a:prstGeom>
          <a:noFill/>
        </p:spPr>
        <p:txBody>
          <a:bodyPr wrap="square" lIns="91440" tIns="45720" rIns="91440" bIns="45720" rtlCol="0" anchor="t">
            <a:spAutoFit/>
          </a:bodyPr>
          <a:lstStyle/>
          <a:p>
            <a:pPr defTabSz="914363"/>
            <a:r>
              <a:rPr lang="nl-BE" sz="2400" b="1" dirty="0">
                <a:solidFill>
                  <a:srgbClr val="373636"/>
                </a:solidFill>
                <a:latin typeface="FlandersArtSerif-Regular"/>
              </a:rPr>
              <a:t>Wat hebben jullie nodig,</a:t>
            </a:r>
          </a:p>
          <a:p>
            <a:pPr defTabSz="914363"/>
            <a:r>
              <a:rPr lang="nl-BE" sz="2400" b="1" dirty="0">
                <a:solidFill>
                  <a:srgbClr val="373636"/>
                </a:solidFill>
                <a:latin typeface="FlandersArtSerif-Regular"/>
              </a:rPr>
              <a:t>Jack en </a:t>
            </a:r>
            <a:r>
              <a:rPr lang="nl-BE" sz="2400" b="1" dirty="0" err="1">
                <a:solidFill>
                  <a:srgbClr val="373636"/>
                </a:solidFill>
                <a:latin typeface="FlandersArtSerif-Regular"/>
              </a:rPr>
              <a:t>Meret</a:t>
            </a:r>
            <a:r>
              <a:rPr lang="nl-BE" sz="2400" b="1" dirty="0">
                <a:solidFill>
                  <a:srgbClr val="373636"/>
                </a:solidFill>
                <a:latin typeface="FlandersArtSerif-Regular"/>
              </a:rPr>
              <a:t>?</a:t>
            </a:r>
          </a:p>
        </p:txBody>
      </p:sp>
      <p:sp>
        <p:nvSpPr>
          <p:cNvPr id="2" name="Slide Number Placeholder 1">
            <a:extLst>
              <a:ext uri="{FF2B5EF4-FFF2-40B4-BE49-F238E27FC236}">
                <a16:creationId xmlns:a16="http://schemas.microsoft.com/office/drawing/2014/main" id="{E7832E92-FF22-42EC-97B5-D4397F7E7BBF}"/>
              </a:ext>
            </a:extLst>
          </p:cNvPr>
          <p:cNvSpPr>
            <a:spLocks noGrp="1"/>
          </p:cNvSpPr>
          <p:nvPr>
            <p:ph type="sldNum" sz="quarter" idx="11"/>
          </p:nvPr>
        </p:nvSpPr>
        <p:spPr/>
        <p:txBody>
          <a:bodyPr/>
          <a:lstStyle/>
          <a:p>
            <a:fld id="{1EABE038-A425-4CC0-917A-1DC3ED725B2E}" type="slidenum">
              <a:rPr lang="nl-BE" smtClean="0"/>
              <a:pPr/>
              <a:t>24</a:t>
            </a:fld>
            <a:endParaRPr lang="nl-BE"/>
          </a:p>
        </p:txBody>
      </p:sp>
      <p:sp>
        <p:nvSpPr>
          <p:cNvPr id="19" name="Google Shape;1676;p55">
            <a:extLst>
              <a:ext uri="{FF2B5EF4-FFF2-40B4-BE49-F238E27FC236}">
                <a16:creationId xmlns:a16="http://schemas.microsoft.com/office/drawing/2014/main" id="{E57549DF-43AA-405D-B4FF-2CB3A3329A86}"/>
              </a:ext>
            </a:extLst>
          </p:cNvPr>
          <p:cNvSpPr/>
          <p:nvPr/>
        </p:nvSpPr>
        <p:spPr>
          <a:xfrm>
            <a:off x="6852444" y="3605000"/>
            <a:ext cx="2520155" cy="903600"/>
          </a:xfrm>
          <a:prstGeom prst="wedgeRoundRectCallout">
            <a:avLst/>
          </a:pr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algn="ctr" defTabSz="914363"/>
            <a:r>
              <a:rPr lang="en-US" sz="1600" err="1">
                <a:solidFill>
                  <a:srgbClr val="3C3D3C"/>
                </a:solidFill>
                <a:latin typeface="Flanders Art Sans Light"/>
                <a:cs typeface="Calibri" panose="020F0502020204030204" pitchFamily="34" charset="0"/>
              </a:rPr>
              <a:t>Ik</a:t>
            </a:r>
            <a:r>
              <a:rPr lang="en-US" sz="1600">
                <a:solidFill>
                  <a:srgbClr val="3C3D3C"/>
                </a:solidFill>
                <a:latin typeface="Flanders Art Sans Light"/>
                <a:cs typeface="Calibri" panose="020F0502020204030204" pitchFamily="34" charset="0"/>
              </a:rPr>
              <a:t> </a:t>
            </a:r>
            <a:r>
              <a:rPr lang="en-US" sz="1600" err="1">
                <a:solidFill>
                  <a:srgbClr val="3C3D3C"/>
                </a:solidFill>
                <a:latin typeface="Flanders Art Sans Light"/>
                <a:cs typeface="Calibri" panose="020F0502020204030204" pitchFamily="34" charset="0"/>
              </a:rPr>
              <a:t>wil</a:t>
            </a:r>
            <a:r>
              <a:rPr lang="en-US" sz="1600">
                <a:solidFill>
                  <a:srgbClr val="3C3D3C"/>
                </a:solidFill>
                <a:latin typeface="Flanders Art Sans Light"/>
                <a:cs typeface="Calibri" panose="020F0502020204030204" pitchFamily="34" charset="0"/>
              </a:rPr>
              <a:t> </a:t>
            </a:r>
            <a:r>
              <a:rPr lang="en-US" sz="1600" err="1">
                <a:solidFill>
                  <a:srgbClr val="3C3D3C"/>
                </a:solidFill>
                <a:latin typeface="Flanders Art Sans Light"/>
                <a:cs typeface="Calibri" panose="020F0502020204030204" pitchFamily="34" charset="0"/>
              </a:rPr>
              <a:t>zeker</a:t>
            </a:r>
            <a:r>
              <a:rPr lang="en-US" sz="1600">
                <a:solidFill>
                  <a:srgbClr val="3C3D3C"/>
                </a:solidFill>
                <a:latin typeface="Flanders Art Sans Light"/>
                <a:cs typeface="Calibri" panose="020F0502020204030204" pitchFamily="34" charset="0"/>
              </a:rPr>
              <a:t> </a:t>
            </a:r>
            <a:r>
              <a:rPr lang="en-US" sz="1600" err="1">
                <a:solidFill>
                  <a:srgbClr val="3C3D3C"/>
                </a:solidFill>
                <a:latin typeface="Flanders Art Sans Light"/>
                <a:cs typeface="Calibri" panose="020F0502020204030204" pitchFamily="34" charset="0"/>
              </a:rPr>
              <a:t>zijn</a:t>
            </a:r>
            <a:r>
              <a:rPr lang="en-US" sz="1600">
                <a:solidFill>
                  <a:srgbClr val="3C3D3C"/>
                </a:solidFill>
                <a:latin typeface="Flanders Art Sans Light"/>
                <a:cs typeface="Calibri" panose="020F0502020204030204" pitchFamily="34" charset="0"/>
              </a:rPr>
              <a:t> </a:t>
            </a:r>
            <a:r>
              <a:rPr lang="en-US" sz="1600" err="1">
                <a:solidFill>
                  <a:srgbClr val="3C3D3C"/>
                </a:solidFill>
                <a:latin typeface="Flanders Art Sans Light"/>
                <a:cs typeface="Calibri" panose="020F0502020204030204" pitchFamily="34" charset="0"/>
              </a:rPr>
              <a:t>dat</a:t>
            </a:r>
            <a:r>
              <a:rPr lang="en-US" sz="1600">
                <a:solidFill>
                  <a:srgbClr val="3C3D3C"/>
                </a:solidFill>
                <a:latin typeface="Flanders Art Sans Light"/>
                <a:cs typeface="Calibri" panose="020F0502020204030204" pitchFamily="34" charset="0"/>
              </a:rPr>
              <a:t> de e-mail, die </a:t>
            </a:r>
            <a:r>
              <a:rPr lang="en-US" sz="1600" err="1">
                <a:solidFill>
                  <a:srgbClr val="3C3D3C"/>
                </a:solidFill>
                <a:latin typeface="Flanders Art Sans Light"/>
                <a:cs typeface="Calibri" panose="020F0502020204030204" pitchFamily="34" charset="0"/>
              </a:rPr>
              <a:t>ik</a:t>
            </a:r>
            <a:r>
              <a:rPr lang="en-US" sz="1600">
                <a:solidFill>
                  <a:srgbClr val="3C3D3C"/>
                </a:solidFill>
                <a:latin typeface="Flanders Art Sans Light"/>
                <a:cs typeface="Calibri" panose="020F0502020204030204" pitchFamily="34" charset="0"/>
              </a:rPr>
              <a:t> </a:t>
            </a:r>
            <a:r>
              <a:rPr lang="en-US" sz="1600" err="1">
                <a:solidFill>
                  <a:srgbClr val="3C3D3C"/>
                </a:solidFill>
                <a:latin typeface="Flanders Art Sans Light"/>
                <a:cs typeface="Calibri" panose="020F0502020204030204" pitchFamily="34" charset="0"/>
              </a:rPr>
              <a:t>ontvang</a:t>
            </a:r>
            <a:r>
              <a:rPr lang="en-US" sz="1600">
                <a:solidFill>
                  <a:srgbClr val="3C3D3C"/>
                </a:solidFill>
                <a:latin typeface="Flanders Art Sans Light"/>
                <a:cs typeface="Calibri" panose="020F0502020204030204" pitchFamily="34" charset="0"/>
              </a:rPr>
              <a:t> van de </a:t>
            </a:r>
            <a:r>
              <a:rPr lang="en-US" sz="1600" err="1">
                <a:solidFill>
                  <a:srgbClr val="3C3D3C"/>
                </a:solidFill>
                <a:latin typeface="Flanders Art Sans Light"/>
                <a:cs typeface="Calibri" panose="020F0502020204030204" pitchFamily="34" charset="0"/>
              </a:rPr>
              <a:t>overheid</a:t>
            </a:r>
            <a:r>
              <a:rPr lang="en-US" sz="1600">
                <a:solidFill>
                  <a:srgbClr val="3C3D3C"/>
                </a:solidFill>
                <a:latin typeface="Flanders Art Sans Light"/>
                <a:cs typeface="Calibri" panose="020F0502020204030204" pitchFamily="34" charset="0"/>
              </a:rPr>
              <a:t>, </a:t>
            </a:r>
            <a:r>
              <a:rPr lang="en-US" sz="1600" b="1" err="1">
                <a:solidFill>
                  <a:srgbClr val="3C3D3C"/>
                </a:solidFill>
                <a:latin typeface="Flanders Art Sans Light"/>
                <a:cs typeface="Calibri" panose="020F0502020204030204" pitchFamily="34" charset="0"/>
              </a:rPr>
              <a:t>veilig</a:t>
            </a:r>
            <a:r>
              <a:rPr lang="en-US" sz="1600">
                <a:solidFill>
                  <a:srgbClr val="3C3D3C"/>
                </a:solidFill>
                <a:latin typeface="Flanders Art Sans Light"/>
                <a:cs typeface="Calibri" panose="020F0502020204030204" pitchFamily="34" charset="0"/>
              </a:rPr>
              <a:t> is</a:t>
            </a:r>
            <a:endParaRPr lang="nl-BE" sz="1600">
              <a:solidFill>
                <a:srgbClr val="3C3D3C"/>
              </a:solidFill>
              <a:latin typeface="Flanders Art Sans Light"/>
              <a:cs typeface="Calibri" panose="020F0502020204030204" pitchFamily="34" charset="0"/>
            </a:endParaRPr>
          </a:p>
        </p:txBody>
      </p:sp>
      <p:pic>
        <p:nvPicPr>
          <p:cNvPr id="47" name="Afbeelding 46" descr="Afbeelding met tekenfilm, clipart, illustratie&#10;&#10;Automatisch gegenereerde beschrijving">
            <a:extLst>
              <a:ext uri="{FF2B5EF4-FFF2-40B4-BE49-F238E27FC236}">
                <a16:creationId xmlns:a16="http://schemas.microsoft.com/office/drawing/2014/main" id="{24DBD984-89F6-4496-F0D0-B226F478C9A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758445" y="5009458"/>
            <a:ext cx="3275775" cy="1527944"/>
          </a:xfrm>
          <a:prstGeom prst="rect">
            <a:avLst/>
          </a:prstGeom>
        </p:spPr>
      </p:pic>
    </p:spTree>
    <p:extLst>
      <p:ext uri="{BB962C8B-B14F-4D97-AF65-F5344CB8AC3E}">
        <p14:creationId xmlns:p14="http://schemas.microsoft.com/office/powerpoint/2010/main" val="10043728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87E8643-7316-47C9-A58F-1515B1B38E74}"/>
              </a:ext>
            </a:extLst>
          </p:cNvPr>
          <p:cNvSpPr>
            <a:spLocks noGrp="1"/>
          </p:cNvSpPr>
          <p:nvPr>
            <p:ph type="title"/>
          </p:nvPr>
        </p:nvSpPr>
        <p:spPr/>
        <p:txBody>
          <a:bodyPr>
            <a:normAutofit/>
          </a:bodyPr>
          <a:lstStyle/>
          <a:p>
            <a:r>
              <a:rPr lang="nl-BE" b="0">
                <a:latin typeface="FlandersArtSans-Regular"/>
                <a:cs typeface="Calibri"/>
              </a:rPr>
              <a:t>Mijn Burgerprofiel geeft overzicht, </a:t>
            </a:r>
            <a:br>
              <a:rPr lang="nl-BE" b="0">
                <a:latin typeface="FlandersArtSans-Regular"/>
                <a:cs typeface="Calibri"/>
              </a:rPr>
            </a:br>
            <a:r>
              <a:rPr lang="nl-BE" b="0">
                <a:latin typeface="FlandersArtSans-Regular"/>
                <a:cs typeface="Calibri"/>
              </a:rPr>
              <a:t>toont het bos door de bomen</a:t>
            </a:r>
          </a:p>
        </p:txBody>
      </p:sp>
      <p:sp>
        <p:nvSpPr>
          <p:cNvPr id="35" name="Ovaal 34">
            <a:extLst>
              <a:ext uri="{FF2B5EF4-FFF2-40B4-BE49-F238E27FC236}">
                <a16:creationId xmlns:a16="http://schemas.microsoft.com/office/drawing/2014/main" id="{54B4BD0A-7F7B-1F44-AF6C-EC3CFBF264CB}"/>
              </a:ext>
            </a:extLst>
          </p:cNvPr>
          <p:cNvSpPr/>
          <p:nvPr/>
        </p:nvSpPr>
        <p:spPr>
          <a:xfrm>
            <a:off x="3979379" y="1284375"/>
            <a:ext cx="5209759" cy="5209759"/>
          </a:xfrm>
          <a:prstGeom prst="ellipse">
            <a:avLst/>
          </a:prstGeom>
          <a:solidFill>
            <a:srgbClr val="F3F4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63"/>
            <a:endParaRPr lang="nl-BE" sz="1500">
              <a:solidFill>
                <a:prstClr val="white"/>
              </a:solidFill>
              <a:latin typeface="Flanders Art Sans Light" panose="020B0604020202020204" charset="0"/>
              <a:cs typeface="Calibri" panose="020F0502020204030204" pitchFamily="34" charset="0"/>
            </a:endParaRPr>
          </a:p>
        </p:txBody>
      </p:sp>
      <p:grpSp>
        <p:nvGrpSpPr>
          <p:cNvPr id="39" name="Groep 38">
            <a:extLst>
              <a:ext uri="{FF2B5EF4-FFF2-40B4-BE49-F238E27FC236}">
                <a16:creationId xmlns:a16="http://schemas.microsoft.com/office/drawing/2014/main" id="{D1C69151-549E-954D-9687-71ADE2E40AB8}"/>
              </a:ext>
            </a:extLst>
          </p:cNvPr>
          <p:cNvGrpSpPr/>
          <p:nvPr/>
        </p:nvGrpSpPr>
        <p:grpSpPr>
          <a:xfrm>
            <a:off x="763683" y="3889255"/>
            <a:ext cx="4622740" cy="1331827"/>
            <a:chOff x="1464537" y="3941344"/>
            <a:chExt cx="4622881" cy="1331866"/>
          </a:xfrm>
        </p:grpSpPr>
        <p:sp>
          <p:nvSpPr>
            <p:cNvPr id="40" name="Rectangle 20">
              <a:extLst>
                <a:ext uri="{FF2B5EF4-FFF2-40B4-BE49-F238E27FC236}">
                  <a16:creationId xmlns:a16="http://schemas.microsoft.com/office/drawing/2014/main" id="{277FD187-3B62-2649-9B52-05860D883650}"/>
                </a:ext>
              </a:extLst>
            </p:cNvPr>
            <p:cNvSpPr/>
            <p:nvPr/>
          </p:nvSpPr>
          <p:spPr>
            <a:xfrm>
              <a:off x="1464537" y="3941344"/>
              <a:ext cx="4622881" cy="338564"/>
            </a:xfrm>
            <a:prstGeom prst="rect">
              <a:avLst/>
            </a:prstGeom>
          </p:spPr>
          <p:txBody>
            <a:bodyPr wrap="square">
              <a:spAutoFit/>
            </a:bodyPr>
            <a:lstStyle/>
            <a:p>
              <a:r>
                <a:rPr lang="nl-BE" sz="1600">
                  <a:latin typeface="Flanders Art Sans Light"/>
                  <a:cs typeface="Calibri" panose="020F0502020204030204" pitchFamily="34" charset="0"/>
                </a:rPr>
                <a:t>Helder en eenvoudig!</a:t>
              </a:r>
            </a:p>
          </p:txBody>
        </p:sp>
        <p:sp>
          <p:nvSpPr>
            <p:cNvPr id="41" name="Rectangle 20">
              <a:extLst>
                <a:ext uri="{FF2B5EF4-FFF2-40B4-BE49-F238E27FC236}">
                  <a16:creationId xmlns:a16="http://schemas.microsoft.com/office/drawing/2014/main" id="{A77E4D27-339B-564D-AD80-55E5A690B70E}"/>
                </a:ext>
              </a:extLst>
            </p:cNvPr>
            <p:cNvSpPr/>
            <p:nvPr/>
          </p:nvSpPr>
          <p:spPr>
            <a:xfrm>
              <a:off x="1464537" y="4422606"/>
              <a:ext cx="4622881" cy="338564"/>
            </a:xfrm>
            <a:prstGeom prst="rect">
              <a:avLst/>
            </a:prstGeom>
          </p:spPr>
          <p:txBody>
            <a:bodyPr wrap="square">
              <a:spAutoFit/>
            </a:bodyPr>
            <a:lstStyle/>
            <a:p>
              <a:r>
                <a:rPr lang="nl-BE" sz="1600">
                  <a:latin typeface="Flanders Art Sans Light"/>
                  <a:cs typeface="Calibri" panose="020F0502020204030204" pitchFamily="34" charset="0"/>
                </a:rPr>
                <a:t>Eén overheid</a:t>
              </a:r>
            </a:p>
          </p:txBody>
        </p:sp>
        <p:sp>
          <p:nvSpPr>
            <p:cNvPr id="42" name="Rectangle 20">
              <a:extLst>
                <a:ext uri="{FF2B5EF4-FFF2-40B4-BE49-F238E27FC236}">
                  <a16:creationId xmlns:a16="http://schemas.microsoft.com/office/drawing/2014/main" id="{155F3141-5CA2-F04D-907C-B93B5BB5E5EC}"/>
                </a:ext>
              </a:extLst>
            </p:cNvPr>
            <p:cNvSpPr/>
            <p:nvPr/>
          </p:nvSpPr>
          <p:spPr>
            <a:xfrm>
              <a:off x="1464537" y="4903867"/>
              <a:ext cx="4368323" cy="369343"/>
            </a:xfrm>
            <a:prstGeom prst="rect">
              <a:avLst/>
            </a:prstGeom>
          </p:spPr>
          <p:txBody>
            <a:bodyPr wrap="square" lIns="91440" tIns="45720" rIns="91440" bIns="45720" anchor="t">
              <a:spAutoFit/>
            </a:bodyPr>
            <a:lstStyle/>
            <a:p>
              <a:pPr defTabSz="914363"/>
              <a:r>
                <a:rPr lang="nl-BE" sz="1600">
                  <a:latin typeface="Flanders Art Sans Light"/>
                  <a:cs typeface="Calibri" panose="020F0502020204030204" pitchFamily="34" charset="0"/>
                </a:rPr>
                <a:t>Eén persoonlijk overzicht </a:t>
              </a:r>
              <a:r>
                <a:rPr lang="nl-BE">
                  <a:solidFill>
                    <a:srgbClr val="373636"/>
                  </a:solidFill>
                  <a:latin typeface="FlandersArtSans-Regular"/>
                  <a:cs typeface="Calibri"/>
                </a:rPr>
                <a:t> </a:t>
              </a:r>
              <a:endParaRPr lang="nl-BE">
                <a:solidFill>
                  <a:srgbClr val="373636"/>
                </a:solidFill>
                <a:latin typeface="FlandersArtSans-Regular"/>
                <a:cs typeface="Calibri" panose="020F0502020204030204" pitchFamily="34" charset="0"/>
              </a:endParaRPr>
            </a:p>
          </p:txBody>
        </p:sp>
      </p:grpSp>
      <p:pic>
        <p:nvPicPr>
          <p:cNvPr id="43" name="Afbeelding 42">
            <a:extLst>
              <a:ext uri="{FF2B5EF4-FFF2-40B4-BE49-F238E27FC236}">
                <a16:creationId xmlns:a16="http://schemas.microsoft.com/office/drawing/2014/main" id="{E4D5CA06-F681-9E43-805B-274A22B3F43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99562" y="3214202"/>
            <a:ext cx="1193764" cy="965171"/>
          </a:xfrm>
          <a:prstGeom prst="rect">
            <a:avLst/>
          </a:prstGeom>
        </p:spPr>
      </p:pic>
      <p:sp>
        <p:nvSpPr>
          <p:cNvPr id="46" name="Rounded Rectangle 22">
            <a:extLst>
              <a:ext uri="{FF2B5EF4-FFF2-40B4-BE49-F238E27FC236}">
                <a16:creationId xmlns:a16="http://schemas.microsoft.com/office/drawing/2014/main" id="{CA3B13A6-F2D0-0E4B-A9AF-0E5605313EE8}"/>
              </a:ext>
            </a:extLst>
          </p:cNvPr>
          <p:cNvSpPr/>
          <p:nvPr/>
        </p:nvSpPr>
        <p:spPr>
          <a:xfrm>
            <a:off x="9701994" y="2966859"/>
            <a:ext cx="1523953" cy="692540"/>
          </a:xfrm>
          <a:prstGeom prst="roundRect">
            <a:avLst/>
          </a:prstGeom>
          <a:solidFill>
            <a:schemeClr val="bg1"/>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63"/>
            <a:endParaRPr lang="en-US" sz="1500">
              <a:solidFill>
                <a:prstClr val="white"/>
              </a:solidFill>
              <a:latin typeface="Flanders Art Sans Light" panose="020B0604020202020204" charset="0"/>
              <a:cs typeface="Calibri" panose="020F0502020204030204" pitchFamily="34" charset="0"/>
            </a:endParaRPr>
          </a:p>
        </p:txBody>
      </p:sp>
      <p:sp>
        <p:nvSpPr>
          <p:cNvPr id="47" name="Rounded Rectangle 23">
            <a:extLst>
              <a:ext uri="{FF2B5EF4-FFF2-40B4-BE49-F238E27FC236}">
                <a16:creationId xmlns:a16="http://schemas.microsoft.com/office/drawing/2014/main" id="{6B2DE9BD-1B77-F743-A70B-414DD8E91579}"/>
              </a:ext>
            </a:extLst>
          </p:cNvPr>
          <p:cNvSpPr/>
          <p:nvPr/>
        </p:nvSpPr>
        <p:spPr>
          <a:xfrm>
            <a:off x="9701994" y="3757049"/>
            <a:ext cx="1523953" cy="692540"/>
          </a:xfrm>
          <a:prstGeom prst="roundRect">
            <a:avLst/>
          </a:prstGeom>
          <a:solidFill>
            <a:schemeClr val="bg1"/>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63"/>
            <a:endParaRPr lang="en-US" sz="1500">
              <a:solidFill>
                <a:prstClr val="white"/>
              </a:solidFill>
              <a:latin typeface="Flanders Art Sans Light" panose="020B0604020202020204" charset="0"/>
              <a:cs typeface="Calibri" panose="020F0502020204030204" pitchFamily="34" charset="0"/>
            </a:endParaRPr>
          </a:p>
        </p:txBody>
      </p:sp>
      <p:sp>
        <p:nvSpPr>
          <p:cNvPr id="48" name="Rounded Rectangle 24">
            <a:extLst>
              <a:ext uri="{FF2B5EF4-FFF2-40B4-BE49-F238E27FC236}">
                <a16:creationId xmlns:a16="http://schemas.microsoft.com/office/drawing/2014/main" id="{B671BA65-F5A5-D64C-BAD7-E9CAAB43CBDE}"/>
              </a:ext>
            </a:extLst>
          </p:cNvPr>
          <p:cNvSpPr/>
          <p:nvPr/>
        </p:nvSpPr>
        <p:spPr>
          <a:xfrm>
            <a:off x="9701994" y="4547239"/>
            <a:ext cx="1523953" cy="692540"/>
          </a:xfrm>
          <a:prstGeom prst="roundRect">
            <a:avLst/>
          </a:prstGeom>
          <a:solidFill>
            <a:schemeClr val="bg1"/>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63"/>
            <a:endParaRPr lang="en-US" sz="1500">
              <a:solidFill>
                <a:prstClr val="white"/>
              </a:solidFill>
              <a:latin typeface="Flanders Art Sans Light" panose="020B0604020202020204" charset="0"/>
              <a:cs typeface="Calibri" panose="020F0502020204030204" pitchFamily="34" charset="0"/>
            </a:endParaRPr>
          </a:p>
        </p:txBody>
      </p:sp>
      <p:pic>
        <p:nvPicPr>
          <p:cNvPr id="49" name="Afbeelding 19">
            <a:extLst>
              <a:ext uri="{FF2B5EF4-FFF2-40B4-BE49-F238E27FC236}">
                <a16:creationId xmlns:a16="http://schemas.microsoft.com/office/drawing/2014/main" id="{1E4A43A2-A0A4-534F-903F-17E1A5CABCFE}"/>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a:off x="9829171" y="3031277"/>
            <a:ext cx="1267028" cy="591027"/>
          </a:xfrm>
          <a:prstGeom prst="rect">
            <a:avLst/>
          </a:prstGeom>
        </p:spPr>
      </p:pic>
      <p:pic>
        <p:nvPicPr>
          <p:cNvPr id="50" name="Afbeelding 19">
            <a:extLst>
              <a:ext uri="{FF2B5EF4-FFF2-40B4-BE49-F238E27FC236}">
                <a16:creationId xmlns:a16="http://schemas.microsoft.com/office/drawing/2014/main" id="{A6480B2A-EE50-F047-8293-0CA6C6AEC644}"/>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a:stretch/>
        </p:blipFill>
        <p:spPr>
          <a:xfrm>
            <a:off x="9767745" y="3799937"/>
            <a:ext cx="1375953" cy="615052"/>
          </a:xfrm>
          <a:prstGeom prst="rect">
            <a:avLst/>
          </a:prstGeom>
        </p:spPr>
      </p:pic>
      <p:pic>
        <p:nvPicPr>
          <p:cNvPr id="51" name="Afbeelding 19">
            <a:extLst>
              <a:ext uri="{FF2B5EF4-FFF2-40B4-BE49-F238E27FC236}">
                <a16:creationId xmlns:a16="http://schemas.microsoft.com/office/drawing/2014/main" id="{F2493562-E8B3-4C4A-A82B-00572DD7A3E5}"/>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a:stretch/>
        </p:blipFill>
        <p:spPr>
          <a:xfrm>
            <a:off x="9747737" y="4587001"/>
            <a:ext cx="1268468" cy="616859"/>
          </a:xfrm>
          <a:prstGeom prst="rect">
            <a:avLst/>
          </a:prstGeom>
        </p:spPr>
      </p:pic>
      <p:sp>
        <p:nvSpPr>
          <p:cNvPr id="53" name="Title 2">
            <a:extLst>
              <a:ext uri="{FF2B5EF4-FFF2-40B4-BE49-F238E27FC236}">
                <a16:creationId xmlns:a16="http://schemas.microsoft.com/office/drawing/2014/main" id="{A6298F6C-CC45-874D-A7D0-35C9C76CB333}"/>
              </a:ext>
            </a:extLst>
          </p:cNvPr>
          <p:cNvSpPr txBox="1">
            <a:spLocks/>
          </p:cNvSpPr>
          <p:nvPr/>
        </p:nvSpPr>
        <p:spPr>
          <a:xfrm>
            <a:off x="5427052" y="5039022"/>
            <a:ext cx="3266155" cy="765739"/>
          </a:xfrm>
          <a:prstGeom prst="rect">
            <a:avLst/>
          </a:prstGeom>
        </p:spPr>
        <p:txBody>
          <a:bodyPr vert="horz" lIns="91437" tIns="45719" rIns="91437" bIns="45719" rtlCol="0" anchor="t">
            <a:normAutofit/>
          </a:bodyPr>
          <a:lstStyle>
            <a:lvl1pPr algn="l" defTabSz="914423" rtl="0" eaLnBrk="1" latinLnBrk="0" hangingPunct="1">
              <a:lnSpc>
                <a:spcPct val="90000"/>
              </a:lnSpc>
              <a:spcBef>
                <a:spcPct val="0"/>
              </a:spcBef>
              <a:buNone/>
              <a:defRPr sz="3200" kern="1200">
                <a:solidFill>
                  <a:schemeClr val="tx1"/>
                </a:solidFill>
                <a:latin typeface="FlandersArtSans-Bold" panose="00000800000000000000" pitchFamily="2" charset="0"/>
                <a:ea typeface="+mj-ea"/>
                <a:cs typeface="+mj-cs"/>
              </a:defRPr>
            </a:lvl1pPr>
          </a:lstStyle>
          <a:p>
            <a:pPr defTabSz="914387"/>
            <a:r>
              <a:rPr lang="nl-BE" sz="2400">
                <a:solidFill>
                  <a:srgbClr val="373636"/>
                </a:solidFill>
                <a:latin typeface="Flanders Art Sans Light" panose="020B0604020202020204" charset="0"/>
                <a:cs typeface="Calibri" panose="020F0502020204030204" pitchFamily="34" charset="0"/>
              </a:rPr>
              <a:t>Mijn Burgerprofiel</a:t>
            </a:r>
            <a:endParaRPr lang="en-US" sz="2400">
              <a:solidFill>
                <a:srgbClr val="373636"/>
              </a:solidFill>
              <a:latin typeface="Flanders Art Sans Light" panose="020B0604020202020204" charset="0"/>
              <a:cs typeface="Calibri" panose="020F0502020204030204" pitchFamily="34" charset="0"/>
            </a:endParaRPr>
          </a:p>
        </p:txBody>
      </p:sp>
      <p:sp>
        <p:nvSpPr>
          <p:cNvPr id="55" name="Arc 2">
            <a:extLst>
              <a:ext uri="{FF2B5EF4-FFF2-40B4-BE49-F238E27FC236}">
                <a16:creationId xmlns:a16="http://schemas.microsoft.com/office/drawing/2014/main" id="{8C144786-340C-2F4A-A14A-4DE1A863E237}"/>
              </a:ext>
            </a:extLst>
          </p:cNvPr>
          <p:cNvSpPr/>
          <p:nvPr/>
        </p:nvSpPr>
        <p:spPr>
          <a:xfrm>
            <a:off x="8190025" y="3350785"/>
            <a:ext cx="1522604" cy="814901"/>
          </a:xfrm>
          <a:prstGeom prst="arc">
            <a:avLst/>
          </a:prstGeom>
          <a:ln w="19050">
            <a:solidFill>
              <a:schemeClr val="accent5"/>
            </a:solidFill>
            <a:prstDash val="sysDot"/>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defTabSz="914363"/>
            <a:endParaRPr lang="en-US" sz="1500">
              <a:solidFill>
                <a:srgbClr val="373636"/>
              </a:solidFill>
              <a:latin typeface="Flanders Art Sans Light" panose="020B0604020202020204" charset="0"/>
              <a:cs typeface="Calibri" panose="020F0502020204030204" pitchFamily="34" charset="0"/>
            </a:endParaRPr>
          </a:p>
        </p:txBody>
      </p:sp>
      <p:sp>
        <p:nvSpPr>
          <p:cNvPr id="56" name="Arc 38">
            <a:extLst>
              <a:ext uri="{FF2B5EF4-FFF2-40B4-BE49-F238E27FC236}">
                <a16:creationId xmlns:a16="http://schemas.microsoft.com/office/drawing/2014/main" id="{3B022E3F-9667-C047-A23E-567D8C0F7036}"/>
              </a:ext>
            </a:extLst>
          </p:cNvPr>
          <p:cNvSpPr/>
          <p:nvPr/>
        </p:nvSpPr>
        <p:spPr>
          <a:xfrm flipV="1">
            <a:off x="8180901" y="4052627"/>
            <a:ext cx="1523954" cy="790190"/>
          </a:xfrm>
          <a:prstGeom prst="arc">
            <a:avLst/>
          </a:prstGeom>
          <a:ln w="19050">
            <a:solidFill>
              <a:schemeClr val="accent5"/>
            </a:solidFill>
            <a:prstDash val="sysDot"/>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defTabSz="914363"/>
            <a:endParaRPr lang="en-US" sz="1500">
              <a:solidFill>
                <a:srgbClr val="373636"/>
              </a:solidFill>
              <a:latin typeface="Flanders Art Sans Light" panose="020B0604020202020204" charset="0"/>
              <a:cs typeface="Calibri" panose="020F0502020204030204" pitchFamily="34" charset="0"/>
            </a:endParaRPr>
          </a:p>
        </p:txBody>
      </p:sp>
      <p:sp>
        <p:nvSpPr>
          <p:cNvPr id="57" name="Arc 39">
            <a:extLst>
              <a:ext uri="{FF2B5EF4-FFF2-40B4-BE49-F238E27FC236}">
                <a16:creationId xmlns:a16="http://schemas.microsoft.com/office/drawing/2014/main" id="{1D5F4DC6-2EFF-0147-A155-E8FD6EF5AD2D}"/>
              </a:ext>
            </a:extLst>
          </p:cNvPr>
          <p:cNvSpPr/>
          <p:nvPr/>
        </p:nvSpPr>
        <p:spPr>
          <a:xfrm flipV="1">
            <a:off x="8176907" y="3844148"/>
            <a:ext cx="1517314" cy="366015"/>
          </a:xfrm>
          <a:prstGeom prst="arc">
            <a:avLst/>
          </a:prstGeom>
          <a:ln w="19050">
            <a:solidFill>
              <a:schemeClr val="accent5"/>
            </a:solidFill>
            <a:prstDash val="sysDot"/>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defTabSz="914363"/>
            <a:endParaRPr lang="en-US" sz="1500">
              <a:solidFill>
                <a:srgbClr val="373636"/>
              </a:solidFill>
              <a:latin typeface="Flanders Art Sans Light" panose="020B0604020202020204" charset="0"/>
              <a:cs typeface="Calibri" panose="020F0502020204030204" pitchFamily="34" charset="0"/>
            </a:endParaRPr>
          </a:p>
        </p:txBody>
      </p:sp>
      <p:sp>
        <p:nvSpPr>
          <p:cNvPr id="58" name="Rectangle 20">
            <a:extLst>
              <a:ext uri="{FF2B5EF4-FFF2-40B4-BE49-F238E27FC236}">
                <a16:creationId xmlns:a16="http://schemas.microsoft.com/office/drawing/2014/main" id="{B54879B1-8CF5-DF44-8ACB-350AE9FCA40F}"/>
              </a:ext>
            </a:extLst>
          </p:cNvPr>
          <p:cNvSpPr/>
          <p:nvPr/>
        </p:nvSpPr>
        <p:spPr>
          <a:xfrm>
            <a:off x="763683" y="5324299"/>
            <a:ext cx="4368190" cy="338554"/>
          </a:xfrm>
          <a:prstGeom prst="rect">
            <a:avLst/>
          </a:prstGeom>
        </p:spPr>
        <p:txBody>
          <a:bodyPr wrap="square" lIns="91440" tIns="45720" rIns="91440" bIns="45720" anchor="t">
            <a:spAutoFit/>
          </a:bodyPr>
          <a:lstStyle/>
          <a:p>
            <a:pPr defTabSz="914363"/>
            <a:r>
              <a:rPr lang="nl-BE" sz="1600">
                <a:latin typeface="Flanders Art Sans Light"/>
                <a:cs typeface="Calibri" panose="020F0502020204030204" pitchFamily="34" charset="0"/>
              </a:rPr>
              <a:t>Eén startplaats</a:t>
            </a:r>
          </a:p>
        </p:txBody>
      </p:sp>
      <p:pic>
        <p:nvPicPr>
          <p:cNvPr id="24" name="Afbeelding 23">
            <a:extLst>
              <a:ext uri="{FF2B5EF4-FFF2-40B4-BE49-F238E27FC236}">
                <a16:creationId xmlns:a16="http://schemas.microsoft.com/office/drawing/2014/main" id="{449DC223-224C-0041-9DFD-8770018F373D}"/>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4135620" y="2139519"/>
            <a:ext cx="4824138" cy="3388956"/>
          </a:xfrm>
          <a:prstGeom prst="rect">
            <a:avLst/>
          </a:prstGeom>
          <a:noFill/>
        </p:spPr>
      </p:pic>
      <p:sp>
        <p:nvSpPr>
          <p:cNvPr id="25" name="Speech Bubble: Oval 24">
            <a:extLst>
              <a:ext uri="{FF2B5EF4-FFF2-40B4-BE49-F238E27FC236}">
                <a16:creationId xmlns:a16="http://schemas.microsoft.com/office/drawing/2014/main" id="{A40A884C-2C4E-4261-85A5-C377AD5C17A4}"/>
              </a:ext>
            </a:extLst>
          </p:cNvPr>
          <p:cNvSpPr/>
          <p:nvPr/>
        </p:nvSpPr>
        <p:spPr>
          <a:xfrm>
            <a:off x="5166532" y="5741561"/>
            <a:ext cx="2046893" cy="1059327"/>
          </a:xfrm>
          <a:prstGeom prst="wedgeEllipseCallout">
            <a:avLst>
              <a:gd name="adj1" fmla="val -33836"/>
              <a:gd name="adj2" fmla="val -60876"/>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a:solidFill>
                  <a:schemeClr val="tx1"/>
                </a:solidFill>
                <a:latin typeface="+mj-lt"/>
              </a:rPr>
              <a:t>Nu </a:t>
            </a:r>
            <a:r>
              <a:rPr lang="en-US" err="1">
                <a:solidFill>
                  <a:schemeClr val="tx1"/>
                </a:solidFill>
                <a:latin typeface="+mj-lt"/>
              </a:rPr>
              <a:t>ook</a:t>
            </a:r>
            <a:r>
              <a:rPr lang="en-US">
                <a:solidFill>
                  <a:schemeClr val="tx1"/>
                </a:solidFill>
                <a:latin typeface="+mj-lt"/>
              </a:rPr>
              <a:t> </a:t>
            </a:r>
            <a:r>
              <a:rPr lang="en-US" err="1">
                <a:solidFill>
                  <a:schemeClr val="tx1"/>
                </a:solidFill>
                <a:latin typeface="+mj-lt"/>
              </a:rPr>
              <a:t>als</a:t>
            </a:r>
            <a:r>
              <a:rPr lang="en-US">
                <a:solidFill>
                  <a:schemeClr val="tx1"/>
                </a:solidFill>
                <a:latin typeface="+mj-lt"/>
              </a:rPr>
              <a:t> app </a:t>
            </a:r>
          </a:p>
        </p:txBody>
      </p:sp>
      <p:pic>
        <p:nvPicPr>
          <p:cNvPr id="26" name="Picture 25">
            <a:extLst>
              <a:ext uri="{FF2B5EF4-FFF2-40B4-BE49-F238E27FC236}">
                <a16:creationId xmlns:a16="http://schemas.microsoft.com/office/drawing/2014/main" id="{2E298EFF-E931-4B36-A603-A18B2089A4F9}"/>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6860697" y="5716220"/>
            <a:ext cx="925919" cy="929324"/>
          </a:xfrm>
          <a:prstGeom prst="ellipse">
            <a:avLst/>
          </a:prstGeom>
        </p:spPr>
      </p:pic>
      <p:sp>
        <p:nvSpPr>
          <p:cNvPr id="27" name="Title 2">
            <a:extLst>
              <a:ext uri="{FF2B5EF4-FFF2-40B4-BE49-F238E27FC236}">
                <a16:creationId xmlns:a16="http://schemas.microsoft.com/office/drawing/2014/main" id="{66BCCACF-108B-4896-9038-6BFF978AD7E4}"/>
              </a:ext>
            </a:extLst>
          </p:cNvPr>
          <p:cNvSpPr txBox="1">
            <a:spLocks/>
          </p:cNvSpPr>
          <p:nvPr/>
        </p:nvSpPr>
        <p:spPr>
          <a:xfrm>
            <a:off x="5287393" y="1400620"/>
            <a:ext cx="2580068" cy="1084262"/>
          </a:xfrm>
          <a:prstGeom prst="rect">
            <a:avLst/>
          </a:prstGeom>
        </p:spPr>
        <p:txBody>
          <a:bodyPr vert="horz" lIns="0" tIns="45720" rIns="0" bIns="45720" rtlCol="0" anchor="ctr">
            <a:normAutofit/>
          </a:bodyPr>
          <a:lstStyle>
            <a:lvl1pPr algn="l" defTabSz="914363" rtl="0" eaLnBrk="1" latinLnBrk="0" hangingPunct="1">
              <a:lnSpc>
                <a:spcPct val="90000"/>
              </a:lnSpc>
              <a:spcBef>
                <a:spcPct val="0"/>
              </a:spcBef>
              <a:buNone/>
              <a:defRPr sz="3600" b="1" u="none" kern="1200" baseline="0">
                <a:solidFill>
                  <a:schemeClr val="tx1"/>
                </a:solidFill>
                <a:uFill>
                  <a:solidFill>
                    <a:schemeClr val="accent1"/>
                  </a:solidFill>
                </a:uFill>
                <a:latin typeface="+mj-lt"/>
                <a:ea typeface="+mj-ea"/>
                <a:cs typeface="+mj-cs"/>
              </a:defRPr>
            </a:lvl1pPr>
          </a:lstStyle>
          <a:p>
            <a:r>
              <a:rPr lang="nl-BE" sz="1400" b="0">
                <a:latin typeface="FlandersArtSans-Regular"/>
                <a:cs typeface="Calibri"/>
              </a:rPr>
              <a:t>Mijn Burgerprofiel als oplossing voor het administratief doolhof</a:t>
            </a:r>
            <a:endParaRPr lang="nl-BE" sz="1400"/>
          </a:p>
        </p:txBody>
      </p:sp>
      <p:sp>
        <p:nvSpPr>
          <p:cNvPr id="2" name="Slide Number Placeholder 1">
            <a:extLst>
              <a:ext uri="{FF2B5EF4-FFF2-40B4-BE49-F238E27FC236}">
                <a16:creationId xmlns:a16="http://schemas.microsoft.com/office/drawing/2014/main" id="{D81C4444-6736-41CC-846D-AFEB4B686008}"/>
              </a:ext>
            </a:extLst>
          </p:cNvPr>
          <p:cNvSpPr>
            <a:spLocks noGrp="1"/>
          </p:cNvSpPr>
          <p:nvPr>
            <p:ph type="sldNum" sz="quarter" idx="11"/>
          </p:nvPr>
        </p:nvSpPr>
        <p:spPr/>
        <p:txBody>
          <a:bodyPr/>
          <a:lstStyle/>
          <a:p>
            <a:fld id="{1EABE038-A425-4CC0-917A-1DC3ED725B2E}" type="slidenum">
              <a:rPr lang="nl-BE" smtClean="0"/>
              <a:pPr/>
              <a:t>25</a:t>
            </a:fld>
            <a:endParaRPr lang="nl-BE"/>
          </a:p>
        </p:txBody>
      </p:sp>
      <p:pic>
        <p:nvPicPr>
          <p:cNvPr id="5" name="Graphic 4">
            <a:extLst>
              <a:ext uri="{FF2B5EF4-FFF2-40B4-BE49-F238E27FC236}">
                <a16:creationId xmlns:a16="http://schemas.microsoft.com/office/drawing/2014/main" id="{C2FB2F7A-6B19-C963-3848-BBCAC88F34B4}"/>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98317" y="1712398"/>
            <a:ext cx="3305175" cy="2466975"/>
          </a:xfrm>
          <a:prstGeom prst="rect">
            <a:avLst/>
          </a:prstGeom>
        </p:spPr>
      </p:pic>
      <p:pic>
        <p:nvPicPr>
          <p:cNvPr id="6" name="Graphic 5">
            <a:extLst>
              <a:ext uri="{FF2B5EF4-FFF2-40B4-BE49-F238E27FC236}">
                <a16:creationId xmlns:a16="http://schemas.microsoft.com/office/drawing/2014/main" id="{C6C85C0B-F31E-B520-5787-71F3040787B2}"/>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9747737" y="1654258"/>
            <a:ext cx="1457325" cy="1457325"/>
          </a:xfrm>
          <a:prstGeom prst="rect">
            <a:avLst/>
          </a:prstGeom>
        </p:spPr>
      </p:pic>
    </p:spTree>
    <p:extLst>
      <p:ext uri="{BB962C8B-B14F-4D97-AF65-F5344CB8AC3E}">
        <p14:creationId xmlns:p14="http://schemas.microsoft.com/office/powerpoint/2010/main" val="569567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jdelijke aanduiding voor inhoud 3">
            <a:extLst>
              <a:ext uri="{FF2B5EF4-FFF2-40B4-BE49-F238E27FC236}">
                <a16:creationId xmlns:a16="http://schemas.microsoft.com/office/drawing/2014/main" id="{C828AAD5-B5DD-473D-8B7E-001068CCFD71}"/>
              </a:ext>
            </a:extLst>
          </p:cNvPr>
          <p:cNvSpPr txBox="1">
            <a:spLocks/>
          </p:cNvSpPr>
          <p:nvPr/>
        </p:nvSpPr>
        <p:spPr>
          <a:xfrm>
            <a:off x="1408955" y="5860232"/>
            <a:ext cx="9888000" cy="897435"/>
          </a:xfrm>
          <a:prstGeom prst="rect">
            <a:avLst/>
          </a:prstGeom>
        </p:spPr>
        <p:txBody>
          <a:bodyPr vert="horz" lIns="0" tIns="0" rIns="0" bIns="45720" rtlCol="0" anchor="t">
            <a:noAutofit/>
          </a:bodyPr>
          <a:lstStyle>
            <a:defPPr>
              <a:defRPr lang="nl-B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14363"/>
            <a:endParaRPr lang="nl-BE" b="1">
              <a:solidFill>
                <a:srgbClr val="373636"/>
              </a:solidFill>
              <a:latin typeface="FlandersArtSerif-Regular"/>
              <a:cs typeface="Calibri"/>
            </a:endParaRPr>
          </a:p>
        </p:txBody>
      </p:sp>
      <p:sp>
        <p:nvSpPr>
          <p:cNvPr id="14" name="Tekstballon: rechthoek met afgeronde hoeken 13">
            <a:extLst>
              <a:ext uri="{FF2B5EF4-FFF2-40B4-BE49-F238E27FC236}">
                <a16:creationId xmlns:a16="http://schemas.microsoft.com/office/drawing/2014/main" id="{58358D76-E0B4-4119-B80B-50D515A5CD53}"/>
              </a:ext>
            </a:extLst>
          </p:cNvPr>
          <p:cNvSpPr/>
          <p:nvPr/>
        </p:nvSpPr>
        <p:spPr>
          <a:xfrm>
            <a:off x="9272339" y="2759134"/>
            <a:ext cx="1861149" cy="1148308"/>
          </a:xfrm>
          <a:prstGeom prst="wedgeRoundRectCallou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defTabSz="914363"/>
            <a:r>
              <a:rPr lang="nl-BE" sz="1600">
                <a:solidFill>
                  <a:srgbClr val="3C3D3C"/>
                </a:solidFill>
                <a:latin typeface="Flanders Art Sans Light"/>
                <a:cs typeface="Calibri" panose="020F0502020204030204" pitchFamily="34" charset="0"/>
              </a:rPr>
              <a:t>Altijd </a:t>
            </a:r>
            <a:r>
              <a:rPr lang="nl-BE" sz="1600" b="1">
                <a:solidFill>
                  <a:srgbClr val="3C3D3C"/>
                </a:solidFill>
                <a:latin typeface="Flanders Art Sans Light"/>
                <a:cs typeface="Calibri" panose="020F0502020204030204" pitchFamily="34" charset="0"/>
              </a:rPr>
              <a:t>up-to-date</a:t>
            </a:r>
          </a:p>
        </p:txBody>
      </p:sp>
      <p:sp>
        <p:nvSpPr>
          <p:cNvPr id="16" name="Tekstballon: rechthoek met afgeronde hoeken 15">
            <a:extLst>
              <a:ext uri="{FF2B5EF4-FFF2-40B4-BE49-F238E27FC236}">
                <a16:creationId xmlns:a16="http://schemas.microsoft.com/office/drawing/2014/main" id="{E515DA45-2279-466B-B4FD-8436F8ECF0B8}"/>
              </a:ext>
            </a:extLst>
          </p:cNvPr>
          <p:cNvSpPr/>
          <p:nvPr/>
        </p:nvSpPr>
        <p:spPr>
          <a:xfrm>
            <a:off x="9659856" y="4643258"/>
            <a:ext cx="1977663" cy="963002"/>
          </a:xfrm>
          <a:prstGeom prst="wedgeRoundRectCallou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63"/>
            <a:r>
              <a:rPr lang="nl-BE" sz="1600" b="1">
                <a:solidFill>
                  <a:srgbClr val="3C3D3C"/>
                </a:solidFill>
                <a:latin typeface="Flanders Art Sans Light"/>
                <a:cs typeface="Calibri" panose="020F0502020204030204" pitchFamily="34" charset="0"/>
              </a:rPr>
              <a:t>Automatische</a:t>
            </a:r>
            <a:r>
              <a:rPr lang="nl-BE" sz="1600">
                <a:solidFill>
                  <a:srgbClr val="3C3D3C"/>
                </a:solidFill>
                <a:latin typeface="Flanders Art Sans Light"/>
                <a:cs typeface="Calibri" panose="020F0502020204030204" pitchFamily="34" charset="0"/>
              </a:rPr>
              <a:t> meldingen</a:t>
            </a:r>
          </a:p>
        </p:txBody>
      </p:sp>
      <p:sp>
        <p:nvSpPr>
          <p:cNvPr id="17" name="Tekstballon: rechthoek met afgeronde hoeken 16">
            <a:extLst>
              <a:ext uri="{FF2B5EF4-FFF2-40B4-BE49-F238E27FC236}">
                <a16:creationId xmlns:a16="http://schemas.microsoft.com/office/drawing/2014/main" id="{37224894-9FD1-4BAC-B1B6-CD8963AAA69A}"/>
              </a:ext>
            </a:extLst>
          </p:cNvPr>
          <p:cNvSpPr/>
          <p:nvPr/>
        </p:nvSpPr>
        <p:spPr>
          <a:xfrm>
            <a:off x="6173154" y="3372309"/>
            <a:ext cx="1977660" cy="1148309"/>
          </a:xfrm>
          <a:prstGeom prst="wedgeRoundRectCallou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defTabSz="914363"/>
            <a:r>
              <a:rPr lang="nl-BE" sz="1600" dirty="0">
                <a:solidFill>
                  <a:srgbClr val="3C3D3C"/>
                </a:solidFill>
                <a:latin typeface="Flanders Art Sans Light"/>
                <a:cs typeface="Calibri" panose="020F0502020204030204" pitchFamily="34" charset="0"/>
              </a:rPr>
              <a:t>Digitaal beschikbaar op </a:t>
            </a:r>
            <a:r>
              <a:rPr lang="nl-BE" sz="1600" b="1" dirty="0">
                <a:solidFill>
                  <a:srgbClr val="3C3D3C"/>
                </a:solidFill>
                <a:latin typeface="Flanders Art Sans Light"/>
                <a:cs typeface="Calibri" panose="020F0502020204030204" pitchFamily="34" charset="0"/>
              </a:rPr>
              <a:t>web</a:t>
            </a:r>
            <a:r>
              <a:rPr lang="nl-BE" sz="1600" dirty="0">
                <a:solidFill>
                  <a:srgbClr val="3C3D3C"/>
                </a:solidFill>
                <a:latin typeface="Flanders Art Sans Light"/>
                <a:cs typeface="Calibri" panose="020F0502020204030204" pitchFamily="34" charset="0"/>
              </a:rPr>
              <a:t> en </a:t>
            </a:r>
            <a:r>
              <a:rPr lang="nl-BE" sz="1600" b="1" dirty="0">
                <a:solidFill>
                  <a:srgbClr val="3C3D3C"/>
                </a:solidFill>
                <a:latin typeface="Flanders Art Sans Light"/>
                <a:cs typeface="Calibri" panose="020F0502020204030204" pitchFamily="34" charset="0"/>
              </a:rPr>
              <a:t>app</a:t>
            </a:r>
          </a:p>
        </p:txBody>
      </p:sp>
      <p:sp>
        <p:nvSpPr>
          <p:cNvPr id="11" name="Title 10">
            <a:extLst>
              <a:ext uri="{FF2B5EF4-FFF2-40B4-BE49-F238E27FC236}">
                <a16:creationId xmlns:a16="http://schemas.microsoft.com/office/drawing/2014/main" id="{50066992-CD1C-4298-AF6D-B9710C4797E7}"/>
              </a:ext>
            </a:extLst>
          </p:cNvPr>
          <p:cNvSpPr>
            <a:spLocks noGrp="1"/>
          </p:cNvSpPr>
          <p:nvPr>
            <p:ph type="title"/>
          </p:nvPr>
        </p:nvSpPr>
        <p:spPr/>
        <p:txBody>
          <a:bodyPr/>
          <a:lstStyle/>
          <a:p>
            <a:r>
              <a:rPr lang="nl-BE" b="0">
                <a:latin typeface="FlandersArtSans-Regular"/>
                <a:cs typeface="Calibri"/>
              </a:rPr>
              <a:t>Waarom kiezen burgers voor Mijn Burgerprofiel?</a:t>
            </a:r>
          </a:p>
        </p:txBody>
      </p:sp>
      <p:sp>
        <p:nvSpPr>
          <p:cNvPr id="12" name="Tekstballon: rechthoek met afgeronde hoeken 11">
            <a:extLst>
              <a:ext uri="{FF2B5EF4-FFF2-40B4-BE49-F238E27FC236}">
                <a16:creationId xmlns:a16="http://schemas.microsoft.com/office/drawing/2014/main" id="{03766790-4A80-473D-A3BE-33206C91707A}"/>
              </a:ext>
            </a:extLst>
          </p:cNvPr>
          <p:cNvSpPr/>
          <p:nvPr/>
        </p:nvSpPr>
        <p:spPr>
          <a:xfrm>
            <a:off x="6811818" y="1441271"/>
            <a:ext cx="2460521" cy="1148308"/>
          </a:xfrm>
          <a:prstGeom prst="wedgeRoundRectCallou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63"/>
            <a:r>
              <a:rPr lang="nl-BE" sz="1600">
                <a:solidFill>
                  <a:srgbClr val="3C3D3C"/>
                </a:solidFill>
                <a:latin typeface="Flanders Art Sans Light"/>
                <a:cs typeface="Calibri" panose="020F0502020204030204" pitchFamily="34" charset="0"/>
              </a:rPr>
              <a:t>Gebruiksvriendelijk en transparant</a:t>
            </a:r>
          </a:p>
        </p:txBody>
      </p:sp>
      <p:sp>
        <p:nvSpPr>
          <p:cNvPr id="18" name="Tekstballon: rechthoek met afgeronde hoeken 17">
            <a:extLst>
              <a:ext uri="{FF2B5EF4-FFF2-40B4-BE49-F238E27FC236}">
                <a16:creationId xmlns:a16="http://schemas.microsoft.com/office/drawing/2014/main" id="{A3764EB1-69A0-437E-86BE-DDCA796DBDE8}"/>
              </a:ext>
            </a:extLst>
          </p:cNvPr>
          <p:cNvSpPr/>
          <p:nvPr/>
        </p:nvSpPr>
        <p:spPr>
          <a:xfrm>
            <a:off x="799922" y="1412063"/>
            <a:ext cx="2052931" cy="1084262"/>
          </a:xfrm>
          <a:prstGeom prst="wedgeRoundRectCallou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defTabSz="914363"/>
            <a:r>
              <a:rPr lang="nl-BE" sz="1600">
                <a:solidFill>
                  <a:srgbClr val="3C3D3C"/>
                </a:solidFill>
                <a:latin typeface="Flanders Art Sans Light"/>
                <a:cs typeface="Calibri" panose="020F0502020204030204" pitchFamily="34" charset="0"/>
              </a:rPr>
              <a:t>Op eender welk moment, </a:t>
            </a:r>
            <a:r>
              <a:rPr lang="nl-BE" sz="1600" b="1">
                <a:solidFill>
                  <a:srgbClr val="3C3D3C"/>
                </a:solidFill>
                <a:latin typeface="Flanders Art Sans Light"/>
                <a:cs typeface="Calibri" panose="020F0502020204030204" pitchFamily="34" charset="0"/>
              </a:rPr>
              <a:t>24/24 uur</a:t>
            </a:r>
            <a:r>
              <a:rPr lang="nl-BE" sz="1600">
                <a:solidFill>
                  <a:srgbClr val="3C3D3C"/>
                </a:solidFill>
                <a:latin typeface="Flanders Art Sans Light"/>
                <a:cs typeface="Calibri" panose="020F0502020204030204" pitchFamily="34" charset="0"/>
              </a:rPr>
              <a:t> </a:t>
            </a:r>
            <a:br>
              <a:rPr lang="nl-BE" sz="1600">
                <a:solidFill>
                  <a:srgbClr val="3C3D3C"/>
                </a:solidFill>
                <a:latin typeface="Flanders Art Sans Light"/>
                <a:cs typeface="Calibri" panose="020F0502020204030204" pitchFamily="34" charset="0"/>
              </a:rPr>
            </a:br>
            <a:r>
              <a:rPr lang="nl-BE" sz="1600">
                <a:solidFill>
                  <a:srgbClr val="3C3D3C"/>
                </a:solidFill>
                <a:latin typeface="Flanders Art Sans Light"/>
                <a:cs typeface="Calibri" panose="020F0502020204030204" pitchFamily="34" charset="0"/>
              </a:rPr>
              <a:t>beschikbaar</a:t>
            </a:r>
          </a:p>
        </p:txBody>
      </p:sp>
      <p:sp>
        <p:nvSpPr>
          <p:cNvPr id="3" name="Tekstballon: rechthoek met afgeronde hoeken 2">
            <a:extLst>
              <a:ext uri="{FF2B5EF4-FFF2-40B4-BE49-F238E27FC236}">
                <a16:creationId xmlns:a16="http://schemas.microsoft.com/office/drawing/2014/main" id="{D6150639-9A08-476B-9F72-3525EA8DC874}"/>
              </a:ext>
            </a:extLst>
          </p:cNvPr>
          <p:cNvSpPr/>
          <p:nvPr/>
        </p:nvSpPr>
        <p:spPr>
          <a:xfrm>
            <a:off x="3596661" y="1674871"/>
            <a:ext cx="2125531" cy="1084263"/>
          </a:xfrm>
          <a:prstGeom prst="wedgeRoundRectCallou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63"/>
            <a:r>
              <a:rPr lang="nl-BE" sz="1600">
                <a:solidFill>
                  <a:srgbClr val="3C3D3C"/>
                </a:solidFill>
                <a:latin typeface="Flanders Art Sans Light"/>
                <a:cs typeface="Calibri" panose="020F0502020204030204" pitchFamily="34" charset="0"/>
              </a:rPr>
              <a:t>Al mijn gegevens op </a:t>
            </a:r>
            <a:r>
              <a:rPr lang="nl-BE" sz="1600" b="1">
                <a:solidFill>
                  <a:srgbClr val="3C3D3C"/>
                </a:solidFill>
                <a:latin typeface="Flanders Art Sans Light"/>
                <a:cs typeface="Calibri" panose="020F0502020204030204" pitchFamily="34" charset="0"/>
              </a:rPr>
              <a:t>1 plaats</a:t>
            </a:r>
          </a:p>
        </p:txBody>
      </p:sp>
      <p:sp>
        <p:nvSpPr>
          <p:cNvPr id="2" name="Slide Number Placeholder 1">
            <a:extLst>
              <a:ext uri="{FF2B5EF4-FFF2-40B4-BE49-F238E27FC236}">
                <a16:creationId xmlns:a16="http://schemas.microsoft.com/office/drawing/2014/main" id="{1BCB505A-97F4-4AAD-8C02-D5CDA79E0F45}"/>
              </a:ext>
            </a:extLst>
          </p:cNvPr>
          <p:cNvSpPr>
            <a:spLocks noGrp="1"/>
          </p:cNvSpPr>
          <p:nvPr>
            <p:ph type="sldNum" sz="quarter" idx="11"/>
          </p:nvPr>
        </p:nvSpPr>
        <p:spPr/>
        <p:txBody>
          <a:bodyPr/>
          <a:lstStyle/>
          <a:p>
            <a:fld id="{1EABE038-A425-4CC0-917A-1DC3ED725B2E}" type="slidenum">
              <a:rPr lang="nl-BE" smtClean="0"/>
              <a:pPr/>
              <a:t>26</a:t>
            </a:fld>
            <a:endParaRPr lang="nl-BE"/>
          </a:p>
        </p:txBody>
      </p:sp>
      <p:sp>
        <p:nvSpPr>
          <p:cNvPr id="15" name="Tekstballon: rechthoek met afgeronde hoeken 2">
            <a:extLst>
              <a:ext uri="{FF2B5EF4-FFF2-40B4-BE49-F238E27FC236}">
                <a16:creationId xmlns:a16="http://schemas.microsoft.com/office/drawing/2014/main" id="{5CD75E69-A6A5-4033-A3C8-09F099652815}"/>
              </a:ext>
            </a:extLst>
          </p:cNvPr>
          <p:cNvSpPr/>
          <p:nvPr/>
        </p:nvSpPr>
        <p:spPr>
          <a:xfrm>
            <a:off x="6271842" y="5027959"/>
            <a:ext cx="2922096" cy="1084263"/>
          </a:xfrm>
          <a:prstGeom prst="wedgeRoundRectCallou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63"/>
            <a:r>
              <a:rPr lang="nl-BE" sz="1600" dirty="0">
                <a:solidFill>
                  <a:srgbClr val="3C3D3C"/>
                </a:solidFill>
                <a:latin typeface="Flanders Art Sans Light"/>
                <a:cs typeface="Calibri" panose="020F0502020204030204" pitchFamily="34" charset="0"/>
              </a:rPr>
              <a:t>Een </a:t>
            </a:r>
            <a:r>
              <a:rPr lang="nl-BE" sz="1600" b="1" dirty="0">
                <a:solidFill>
                  <a:srgbClr val="3C3D3C"/>
                </a:solidFill>
                <a:latin typeface="Flanders Art Sans Light"/>
                <a:cs typeface="Calibri" panose="020F0502020204030204" pitchFamily="34" charset="0"/>
              </a:rPr>
              <a:t>veilig</a:t>
            </a:r>
            <a:r>
              <a:rPr lang="nl-BE" sz="1600" dirty="0">
                <a:solidFill>
                  <a:srgbClr val="3C3D3C"/>
                </a:solidFill>
                <a:latin typeface="Flanders Art Sans Light"/>
                <a:cs typeface="Calibri" panose="020F0502020204030204" pitchFamily="34" charset="0"/>
              </a:rPr>
              <a:t> communicatiekanaal van overheidsdienst naar burger</a:t>
            </a:r>
          </a:p>
        </p:txBody>
      </p:sp>
      <p:sp>
        <p:nvSpPr>
          <p:cNvPr id="4" name="Tekstvak 12">
            <a:extLst>
              <a:ext uri="{FF2B5EF4-FFF2-40B4-BE49-F238E27FC236}">
                <a16:creationId xmlns:a16="http://schemas.microsoft.com/office/drawing/2014/main" id="{7A60CCC0-38D4-D020-8262-ABA155BAE587}"/>
              </a:ext>
            </a:extLst>
          </p:cNvPr>
          <p:cNvSpPr txBox="1"/>
          <p:nvPr/>
        </p:nvSpPr>
        <p:spPr>
          <a:xfrm>
            <a:off x="799922" y="3429000"/>
            <a:ext cx="5662419" cy="830997"/>
          </a:xfrm>
          <a:prstGeom prst="rect">
            <a:avLst/>
          </a:prstGeom>
          <a:noFill/>
        </p:spPr>
        <p:txBody>
          <a:bodyPr wrap="square" lIns="91440" tIns="45720" rIns="91440" bIns="45720" rtlCol="0" anchor="t">
            <a:spAutoFit/>
          </a:bodyPr>
          <a:lstStyle/>
          <a:p>
            <a:pPr defTabSz="914363"/>
            <a:r>
              <a:rPr lang="nl-BE" sz="2400" b="1" dirty="0">
                <a:solidFill>
                  <a:srgbClr val="373636"/>
                </a:solidFill>
                <a:latin typeface="FlandersArtSerif-Regular"/>
              </a:rPr>
              <a:t>Wat vinden jullie goed aan Mijn Burgerprofiel, Jack en </a:t>
            </a:r>
            <a:r>
              <a:rPr lang="nl-BE" sz="2400" b="1" err="1">
                <a:solidFill>
                  <a:srgbClr val="373636"/>
                </a:solidFill>
                <a:latin typeface="FlandersArtSerif-Regular"/>
              </a:rPr>
              <a:t>Meret</a:t>
            </a:r>
            <a:r>
              <a:rPr lang="nl-BE" sz="2400" b="1" dirty="0">
                <a:solidFill>
                  <a:srgbClr val="373636"/>
                </a:solidFill>
                <a:latin typeface="FlandersArtSerif-Regular"/>
              </a:rPr>
              <a:t>?</a:t>
            </a:r>
          </a:p>
        </p:txBody>
      </p:sp>
      <p:pic>
        <p:nvPicPr>
          <p:cNvPr id="6" name="Graphic 5">
            <a:extLst>
              <a:ext uri="{FF2B5EF4-FFF2-40B4-BE49-F238E27FC236}">
                <a16:creationId xmlns:a16="http://schemas.microsoft.com/office/drawing/2014/main" id="{0C3290AD-ED48-9F49-0FFE-B61E5C3755A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353698" y="4618418"/>
            <a:ext cx="3520440" cy="2091690"/>
          </a:xfrm>
          <a:prstGeom prst="rect">
            <a:avLst/>
          </a:prstGeom>
        </p:spPr>
      </p:pic>
    </p:spTree>
    <p:extLst>
      <p:ext uri="{BB962C8B-B14F-4D97-AF65-F5344CB8AC3E}">
        <p14:creationId xmlns:p14="http://schemas.microsoft.com/office/powerpoint/2010/main" val="995252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jdelijke aanduiding voor inhoud 3">
            <a:extLst>
              <a:ext uri="{FF2B5EF4-FFF2-40B4-BE49-F238E27FC236}">
                <a16:creationId xmlns:a16="http://schemas.microsoft.com/office/drawing/2014/main" id="{C828AAD5-B5DD-473D-8B7E-001068CCFD71}"/>
              </a:ext>
            </a:extLst>
          </p:cNvPr>
          <p:cNvSpPr txBox="1">
            <a:spLocks/>
          </p:cNvSpPr>
          <p:nvPr/>
        </p:nvSpPr>
        <p:spPr>
          <a:xfrm>
            <a:off x="1408955" y="5860232"/>
            <a:ext cx="9888000" cy="897435"/>
          </a:xfrm>
          <a:prstGeom prst="rect">
            <a:avLst/>
          </a:prstGeom>
        </p:spPr>
        <p:txBody>
          <a:bodyPr vert="horz" lIns="0" tIns="0" rIns="0" bIns="45720" rtlCol="0" anchor="t">
            <a:noAutofit/>
          </a:bodyPr>
          <a:lstStyle>
            <a:defPPr>
              <a:defRPr lang="nl-B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14363"/>
            <a:endParaRPr lang="nl-BE" b="1">
              <a:solidFill>
                <a:srgbClr val="373636"/>
              </a:solidFill>
              <a:latin typeface="FlandersArtSerif-Regular"/>
              <a:cs typeface="Calibri"/>
            </a:endParaRPr>
          </a:p>
        </p:txBody>
      </p:sp>
      <p:sp>
        <p:nvSpPr>
          <p:cNvPr id="14" name="Tekstballon: rechthoek met afgeronde hoeken 13">
            <a:extLst>
              <a:ext uri="{FF2B5EF4-FFF2-40B4-BE49-F238E27FC236}">
                <a16:creationId xmlns:a16="http://schemas.microsoft.com/office/drawing/2014/main" id="{58358D76-E0B4-4119-B80B-50D515A5CD53}"/>
              </a:ext>
            </a:extLst>
          </p:cNvPr>
          <p:cNvSpPr/>
          <p:nvPr/>
        </p:nvSpPr>
        <p:spPr>
          <a:xfrm>
            <a:off x="6505394" y="3385137"/>
            <a:ext cx="2232823" cy="1148308"/>
          </a:xfrm>
          <a:prstGeom prst="wedgeRoundRectCallou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defTabSz="914363"/>
            <a:r>
              <a:rPr lang="nl-BE" sz="1600" b="1">
                <a:solidFill>
                  <a:srgbClr val="3C3D3C"/>
                </a:solidFill>
                <a:latin typeface="Flanders Art Sans Light"/>
                <a:cs typeface="Calibri" panose="020F0502020204030204" pitchFamily="34" charset="0"/>
              </a:rPr>
              <a:t>Duidelijke</a:t>
            </a:r>
            <a:r>
              <a:rPr lang="nl-BE" sz="1600">
                <a:solidFill>
                  <a:srgbClr val="3C3D3C"/>
                </a:solidFill>
                <a:latin typeface="Flanders Art Sans Light"/>
                <a:cs typeface="Calibri" panose="020F0502020204030204" pitchFamily="34" charset="0"/>
              </a:rPr>
              <a:t> en </a:t>
            </a:r>
            <a:r>
              <a:rPr lang="nl-BE" sz="1600" b="1">
                <a:solidFill>
                  <a:srgbClr val="3C3D3C"/>
                </a:solidFill>
                <a:latin typeface="Flanders Art Sans Light"/>
                <a:cs typeface="Calibri" panose="020F0502020204030204" pitchFamily="34" charset="0"/>
              </a:rPr>
              <a:t>laagdrempelige</a:t>
            </a:r>
            <a:r>
              <a:rPr lang="nl-BE" sz="1600">
                <a:solidFill>
                  <a:srgbClr val="3C3D3C"/>
                </a:solidFill>
                <a:latin typeface="Flanders Art Sans Light"/>
                <a:cs typeface="Calibri" panose="020F0502020204030204" pitchFamily="34" charset="0"/>
              </a:rPr>
              <a:t> communicatie</a:t>
            </a:r>
          </a:p>
        </p:txBody>
      </p:sp>
      <p:sp>
        <p:nvSpPr>
          <p:cNvPr id="16" name="Tekstballon: rechthoek met afgeronde hoeken 15">
            <a:extLst>
              <a:ext uri="{FF2B5EF4-FFF2-40B4-BE49-F238E27FC236}">
                <a16:creationId xmlns:a16="http://schemas.microsoft.com/office/drawing/2014/main" id="{E515DA45-2279-466B-B4FD-8436F8ECF0B8}"/>
              </a:ext>
            </a:extLst>
          </p:cNvPr>
          <p:cNvSpPr/>
          <p:nvPr/>
        </p:nvSpPr>
        <p:spPr>
          <a:xfrm>
            <a:off x="8553871" y="1277241"/>
            <a:ext cx="2460521" cy="963002"/>
          </a:xfrm>
          <a:prstGeom prst="wedgeRoundRectCallou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63"/>
            <a:r>
              <a:rPr lang="nl-BE" sz="1600" dirty="0">
                <a:solidFill>
                  <a:srgbClr val="3C3D3C"/>
                </a:solidFill>
                <a:latin typeface="Flanders Art Sans Light"/>
                <a:cs typeface="Calibri" panose="020F0502020204030204" pitchFamily="34" charset="0"/>
              </a:rPr>
              <a:t>Bijkomend communicatiekanaal</a:t>
            </a:r>
          </a:p>
        </p:txBody>
      </p:sp>
      <p:sp>
        <p:nvSpPr>
          <p:cNvPr id="13" name="Tekstvak 12">
            <a:extLst>
              <a:ext uri="{FF2B5EF4-FFF2-40B4-BE49-F238E27FC236}">
                <a16:creationId xmlns:a16="http://schemas.microsoft.com/office/drawing/2014/main" id="{B98BBD40-54ED-4ECC-A8CE-9A898CFA9FC5}"/>
              </a:ext>
            </a:extLst>
          </p:cNvPr>
          <p:cNvSpPr txBox="1"/>
          <p:nvPr/>
        </p:nvSpPr>
        <p:spPr>
          <a:xfrm>
            <a:off x="842975" y="3251502"/>
            <a:ext cx="5662419" cy="830997"/>
          </a:xfrm>
          <a:prstGeom prst="rect">
            <a:avLst/>
          </a:prstGeom>
          <a:noFill/>
        </p:spPr>
        <p:txBody>
          <a:bodyPr wrap="square" lIns="91440" tIns="45720" rIns="91440" bIns="45720" rtlCol="0" anchor="t">
            <a:spAutoFit/>
          </a:bodyPr>
          <a:lstStyle/>
          <a:p>
            <a:pPr defTabSz="914363"/>
            <a:r>
              <a:rPr lang="nl-BE" sz="2400" b="1" dirty="0">
                <a:solidFill>
                  <a:srgbClr val="373636"/>
                </a:solidFill>
                <a:latin typeface="FlandersArtSerif-Regular"/>
              </a:rPr>
              <a:t>Wat vinden jullie goed aan Mijn Burgerprofiel, </a:t>
            </a:r>
            <a:r>
              <a:rPr lang="nl-BE" sz="2400" b="1" dirty="0" err="1">
                <a:solidFill>
                  <a:srgbClr val="373636"/>
                </a:solidFill>
                <a:latin typeface="FlandersArtSerif-Regular"/>
              </a:rPr>
              <a:t>Adil</a:t>
            </a:r>
            <a:r>
              <a:rPr lang="nl-BE" sz="2400" b="1" dirty="0">
                <a:solidFill>
                  <a:srgbClr val="373636"/>
                </a:solidFill>
                <a:latin typeface="FlandersArtSerif-Regular"/>
              </a:rPr>
              <a:t> en Mieke?</a:t>
            </a:r>
          </a:p>
        </p:txBody>
      </p:sp>
      <p:sp>
        <p:nvSpPr>
          <p:cNvPr id="11" name="Title 10">
            <a:extLst>
              <a:ext uri="{FF2B5EF4-FFF2-40B4-BE49-F238E27FC236}">
                <a16:creationId xmlns:a16="http://schemas.microsoft.com/office/drawing/2014/main" id="{50066992-CD1C-4298-AF6D-B9710C4797E7}"/>
              </a:ext>
            </a:extLst>
          </p:cNvPr>
          <p:cNvSpPr>
            <a:spLocks noGrp="1"/>
          </p:cNvSpPr>
          <p:nvPr>
            <p:ph type="title"/>
          </p:nvPr>
        </p:nvSpPr>
        <p:spPr>
          <a:xfrm>
            <a:off x="838200" y="365126"/>
            <a:ext cx="11104179" cy="1084262"/>
          </a:xfrm>
        </p:spPr>
        <p:txBody>
          <a:bodyPr/>
          <a:lstStyle/>
          <a:p>
            <a:r>
              <a:rPr lang="nl-BE" b="0">
                <a:latin typeface="FlandersArtSans-Regular"/>
                <a:cs typeface="Calibri"/>
              </a:rPr>
              <a:t>Waarom kiezen voor Mijn Burgerprofiel als medewerker van een (lokale) overheid?</a:t>
            </a:r>
          </a:p>
        </p:txBody>
      </p:sp>
      <p:sp>
        <p:nvSpPr>
          <p:cNvPr id="12" name="Tekstballon: rechthoek met afgeronde hoeken 11">
            <a:extLst>
              <a:ext uri="{FF2B5EF4-FFF2-40B4-BE49-F238E27FC236}">
                <a16:creationId xmlns:a16="http://schemas.microsoft.com/office/drawing/2014/main" id="{03766790-4A80-473D-A3BE-33206C91707A}"/>
              </a:ext>
            </a:extLst>
          </p:cNvPr>
          <p:cNvSpPr/>
          <p:nvPr/>
        </p:nvSpPr>
        <p:spPr>
          <a:xfrm>
            <a:off x="9568231" y="3017452"/>
            <a:ext cx="2460521" cy="1143809"/>
          </a:xfrm>
          <a:prstGeom prst="wedgeRoundRectCallou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63"/>
            <a:r>
              <a:rPr lang="nl-BE" sz="1600" dirty="0">
                <a:solidFill>
                  <a:srgbClr val="3C3D3C"/>
                </a:solidFill>
                <a:latin typeface="Flanders Art Sans Light"/>
                <a:cs typeface="Calibri" panose="020F0502020204030204" pitchFamily="34" charset="0"/>
              </a:rPr>
              <a:t>Nieuwe mogelijkheden om </a:t>
            </a:r>
            <a:r>
              <a:rPr lang="nl-BE" sz="1600" b="1" dirty="0">
                <a:solidFill>
                  <a:srgbClr val="3C3D3C"/>
                </a:solidFill>
                <a:latin typeface="Flanders Art Sans Light"/>
                <a:cs typeface="Calibri" panose="020F0502020204030204" pitchFamily="34" charset="0"/>
              </a:rPr>
              <a:t>persoonlijke</a:t>
            </a:r>
            <a:r>
              <a:rPr lang="nl-BE" sz="1600" dirty="0">
                <a:solidFill>
                  <a:srgbClr val="3C3D3C"/>
                </a:solidFill>
                <a:latin typeface="Flanders Art Sans Light"/>
                <a:cs typeface="Calibri" panose="020F0502020204030204" pitchFamily="34" charset="0"/>
              </a:rPr>
              <a:t> contacten te verdiepen</a:t>
            </a:r>
          </a:p>
        </p:txBody>
      </p:sp>
      <p:sp>
        <p:nvSpPr>
          <p:cNvPr id="18" name="Tekstballon: rechthoek met afgeronde hoeken 17">
            <a:extLst>
              <a:ext uri="{FF2B5EF4-FFF2-40B4-BE49-F238E27FC236}">
                <a16:creationId xmlns:a16="http://schemas.microsoft.com/office/drawing/2014/main" id="{A3764EB1-69A0-437E-86BE-DDCA796DBDE8}"/>
              </a:ext>
            </a:extLst>
          </p:cNvPr>
          <p:cNvSpPr/>
          <p:nvPr/>
        </p:nvSpPr>
        <p:spPr>
          <a:xfrm>
            <a:off x="1985824" y="1720269"/>
            <a:ext cx="2052931" cy="1084262"/>
          </a:xfrm>
          <a:prstGeom prst="wedgeRoundRectCallou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defTabSz="914363"/>
            <a:r>
              <a:rPr lang="nl-BE" sz="1600" b="1">
                <a:solidFill>
                  <a:srgbClr val="3C3D3C"/>
                </a:solidFill>
                <a:latin typeface="Flanders Art Sans Light"/>
                <a:cs typeface="Calibri" panose="020F0502020204030204" pitchFamily="34" charset="0"/>
              </a:rPr>
              <a:t>Minder</a:t>
            </a:r>
            <a:r>
              <a:rPr lang="nl-BE" sz="1600">
                <a:solidFill>
                  <a:srgbClr val="3C3D3C"/>
                </a:solidFill>
                <a:latin typeface="Flanders Art Sans Light"/>
                <a:cs typeface="Calibri" panose="020F0502020204030204" pitchFamily="34" charset="0"/>
              </a:rPr>
              <a:t> aan de </a:t>
            </a:r>
            <a:r>
              <a:rPr lang="nl-BE" sz="1600" b="1">
                <a:solidFill>
                  <a:srgbClr val="3C3D3C"/>
                </a:solidFill>
                <a:latin typeface="Flanders Art Sans Light"/>
                <a:cs typeface="Calibri" panose="020F0502020204030204" pitchFamily="34" charset="0"/>
              </a:rPr>
              <a:t>telefoon</a:t>
            </a:r>
            <a:r>
              <a:rPr lang="nl-BE" sz="1600">
                <a:solidFill>
                  <a:srgbClr val="3C3D3C"/>
                </a:solidFill>
                <a:latin typeface="Flanders Art Sans Light"/>
                <a:cs typeface="Calibri" panose="020F0502020204030204" pitchFamily="34" charset="0"/>
              </a:rPr>
              <a:t> om burgers te informeren</a:t>
            </a:r>
          </a:p>
        </p:txBody>
      </p:sp>
      <p:sp>
        <p:nvSpPr>
          <p:cNvPr id="3" name="Tekstballon: rechthoek met afgeronde hoeken 2">
            <a:extLst>
              <a:ext uri="{FF2B5EF4-FFF2-40B4-BE49-F238E27FC236}">
                <a16:creationId xmlns:a16="http://schemas.microsoft.com/office/drawing/2014/main" id="{D6150639-9A08-476B-9F72-3525EA8DC874}"/>
              </a:ext>
            </a:extLst>
          </p:cNvPr>
          <p:cNvSpPr/>
          <p:nvPr/>
        </p:nvSpPr>
        <p:spPr>
          <a:xfrm>
            <a:off x="5255725" y="1504785"/>
            <a:ext cx="2499339" cy="1382463"/>
          </a:xfrm>
          <a:prstGeom prst="wedgeRoundRectCallou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defTabSz="914363"/>
            <a:r>
              <a:rPr lang="nl-BE" sz="1600">
                <a:solidFill>
                  <a:srgbClr val="3C3D3C"/>
                </a:solidFill>
                <a:latin typeface="Flanders Art Sans Light"/>
                <a:cs typeface="Calibri" panose="020F0502020204030204" pitchFamily="34" charset="0"/>
              </a:rPr>
              <a:t>Burgers komen </a:t>
            </a:r>
            <a:r>
              <a:rPr lang="nl-BE" sz="1600" b="1">
                <a:solidFill>
                  <a:srgbClr val="3C3D3C"/>
                </a:solidFill>
                <a:latin typeface="Flanders Art Sans Light"/>
                <a:cs typeface="Calibri" panose="020F0502020204030204" pitchFamily="34" charset="0"/>
              </a:rPr>
              <a:t>minder</a:t>
            </a:r>
            <a:r>
              <a:rPr lang="nl-BE" sz="1600">
                <a:solidFill>
                  <a:srgbClr val="3C3D3C"/>
                </a:solidFill>
                <a:latin typeface="Flanders Art Sans Light"/>
                <a:cs typeface="Calibri" panose="020F0502020204030204" pitchFamily="34" charset="0"/>
              </a:rPr>
              <a:t> aan het </a:t>
            </a:r>
            <a:r>
              <a:rPr lang="nl-BE" sz="1600" b="1">
                <a:solidFill>
                  <a:srgbClr val="3C3D3C"/>
                </a:solidFill>
                <a:latin typeface="Flanders Art Sans Light"/>
                <a:cs typeface="Calibri" panose="020F0502020204030204" pitchFamily="34" charset="0"/>
              </a:rPr>
              <a:t>loket</a:t>
            </a:r>
            <a:r>
              <a:rPr lang="nl-BE" sz="1600">
                <a:solidFill>
                  <a:srgbClr val="3C3D3C"/>
                </a:solidFill>
                <a:latin typeface="Flanders Art Sans Light"/>
                <a:cs typeface="Calibri" panose="020F0502020204030204" pitchFamily="34" charset="0"/>
              </a:rPr>
              <a:t> omdat ze thuis hun overheidszaken kunnen regelen</a:t>
            </a:r>
          </a:p>
        </p:txBody>
      </p:sp>
      <p:sp>
        <p:nvSpPr>
          <p:cNvPr id="4" name="Slide Number Placeholder 3">
            <a:extLst>
              <a:ext uri="{FF2B5EF4-FFF2-40B4-BE49-F238E27FC236}">
                <a16:creationId xmlns:a16="http://schemas.microsoft.com/office/drawing/2014/main" id="{AB6F2E0E-29C8-4F5F-A32C-9F150012C076}"/>
              </a:ext>
            </a:extLst>
          </p:cNvPr>
          <p:cNvSpPr>
            <a:spLocks noGrp="1"/>
          </p:cNvSpPr>
          <p:nvPr>
            <p:ph type="sldNum" sz="quarter" idx="11"/>
          </p:nvPr>
        </p:nvSpPr>
        <p:spPr/>
        <p:txBody>
          <a:bodyPr/>
          <a:lstStyle/>
          <a:p>
            <a:fld id="{1EABE038-A425-4CC0-917A-1DC3ED725B2E}" type="slidenum">
              <a:rPr lang="nl-BE" smtClean="0"/>
              <a:pPr/>
              <a:t>27</a:t>
            </a:fld>
            <a:endParaRPr lang="nl-BE"/>
          </a:p>
        </p:txBody>
      </p:sp>
      <p:pic>
        <p:nvPicPr>
          <p:cNvPr id="55" name="Graphic 54">
            <a:extLst>
              <a:ext uri="{FF2B5EF4-FFF2-40B4-BE49-F238E27FC236}">
                <a16:creationId xmlns:a16="http://schemas.microsoft.com/office/drawing/2014/main" id="{A9E5C837-6E0D-FC70-80E5-38376514054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353698" y="4529470"/>
            <a:ext cx="4297680" cy="5257800"/>
          </a:xfrm>
          <a:prstGeom prst="rect">
            <a:avLst/>
          </a:prstGeom>
        </p:spPr>
      </p:pic>
    </p:spTree>
    <p:extLst>
      <p:ext uri="{BB962C8B-B14F-4D97-AF65-F5344CB8AC3E}">
        <p14:creationId xmlns:p14="http://schemas.microsoft.com/office/powerpoint/2010/main" val="25801141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A54945E-2E46-46E4-815F-3F2EF650ECAB}"/>
              </a:ext>
            </a:extLst>
          </p:cNvPr>
          <p:cNvSpPr>
            <a:spLocks noGrp="1"/>
          </p:cNvSpPr>
          <p:nvPr>
            <p:ph type="title"/>
          </p:nvPr>
        </p:nvSpPr>
        <p:spPr/>
        <p:txBody>
          <a:bodyPr/>
          <a:lstStyle/>
          <a:p>
            <a:r>
              <a:rPr lang="nl-BE" b="1"/>
              <a:t>Inhoudstafel</a:t>
            </a:r>
          </a:p>
        </p:txBody>
      </p:sp>
      <p:sp>
        <p:nvSpPr>
          <p:cNvPr id="6" name="Content Placeholder 5">
            <a:extLst>
              <a:ext uri="{FF2B5EF4-FFF2-40B4-BE49-F238E27FC236}">
                <a16:creationId xmlns:a16="http://schemas.microsoft.com/office/drawing/2014/main" id="{E8BF79F0-A307-4058-98F2-64C4C0E662D5}"/>
              </a:ext>
            </a:extLst>
          </p:cNvPr>
          <p:cNvSpPr>
            <a:spLocks noGrp="1"/>
          </p:cNvSpPr>
          <p:nvPr>
            <p:ph idx="1"/>
          </p:nvPr>
        </p:nvSpPr>
        <p:spPr/>
        <p:txBody>
          <a:bodyPr vert="horz" lIns="0" tIns="45720" rIns="0" bIns="45720" rtlCol="0" anchor="t">
            <a:normAutofit fontScale="92500" lnSpcReduction="10000"/>
          </a:bodyPr>
          <a:lstStyle/>
          <a:p>
            <a:pPr marL="457200" indent="-457200">
              <a:buFont typeface="Arial" panose="020B0604020202020204" pitchFamily="34" charset="0"/>
              <a:buAutoNum type="arabicPeriod"/>
            </a:pPr>
            <a:r>
              <a:rPr lang="nl-BE">
                <a:solidFill>
                  <a:schemeClr val="accent6">
                    <a:lumMod val="60000"/>
                    <a:lumOff val="40000"/>
                  </a:schemeClr>
                </a:solidFill>
                <a:hlinkClick r:id="rId2" action="ppaction://hlinksldjump">
                  <a:extLst>
                    <a:ext uri="{A12FA001-AC4F-418D-AE19-62706E023703}">
                      <ahyp:hlinkClr xmlns:ahyp="http://schemas.microsoft.com/office/drawing/2018/hyperlinkcolor" val="tx"/>
                    </a:ext>
                  </a:extLst>
                </a:hlinkClick>
              </a:rPr>
              <a:t>Doelgroepen opleidingsmateriaal</a:t>
            </a:r>
            <a:endParaRPr lang="nl-BE">
              <a:solidFill>
                <a:schemeClr val="accent6">
                  <a:lumMod val="60000"/>
                  <a:lumOff val="40000"/>
                </a:schemeClr>
              </a:solidFill>
            </a:endParaRPr>
          </a:p>
          <a:p>
            <a:pPr marL="457200" indent="-457200">
              <a:buFont typeface="Arial" panose="020B0604020202020204" pitchFamily="34" charset="0"/>
              <a:buAutoNum type="arabicPeriod"/>
            </a:pPr>
            <a:r>
              <a:rPr lang="nl-BE">
                <a:solidFill>
                  <a:schemeClr val="accent6">
                    <a:lumMod val="60000"/>
                    <a:lumOff val="40000"/>
                  </a:schemeClr>
                </a:solidFill>
                <a:hlinkClick r:id="rId3" action="ppaction://hlinksldjump">
                  <a:extLst>
                    <a:ext uri="{A12FA001-AC4F-418D-AE19-62706E023703}">
                      <ahyp:hlinkClr xmlns:ahyp="http://schemas.microsoft.com/office/drawing/2018/hyperlinkcolor" val="tx"/>
                    </a:ext>
                  </a:extLst>
                </a:hlinkClick>
              </a:rPr>
              <a:t>Wat u als medewerker zeker moet weten</a:t>
            </a:r>
            <a:endParaRPr lang="nl-BE">
              <a:solidFill>
                <a:schemeClr val="accent6">
                  <a:lumMod val="60000"/>
                  <a:lumOff val="40000"/>
                </a:schemeClr>
              </a:solidFill>
            </a:endParaRPr>
          </a:p>
          <a:p>
            <a:pPr marL="457200" indent="-457200">
              <a:buFont typeface="Arial" panose="020B0604020202020204" pitchFamily="34" charset="0"/>
              <a:buAutoNum type="arabicPeriod"/>
            </a:pPr>
            <a:r>
              <a:rPr lang="nl-BE">
                <a:solidFill>
                  <a:schemeClr val="accent6">
                    <a:lumMod val="60000"/>
                    <a:lumOff val="40000"/>
                  </a:schemeClr>
                </a:solidFill>
                <a:hlinkClick r:id="rId4" action="ppaction://hlinksldjump">
                  <a:extLst>
                    <a:ext uri="{A12FA001-AC4F-418D-AE19-62706E023703}">
                      <ahyp:hlinkClr xmlns:ahyp="http://schemas.microsoft.com/office/drawing/2018/hyperlinkcolor" val="tx"/>
                    </a:ext>
                  </a:extLst>
                </a:hlinkClick>
              </a:rPr>
              <a:t>Wat is Mijn Burgerprofiel?</a:t>
            </a:r>
            <a:endParaRPr lang="nl-BE">
              <a:solidFill>
                <a:schemeClr val="accent6">
                  <a:lumMod val="60000"/>
                  <a:lumOff val="40000"/>
                </a:schemeClr>
              </a:solidFill>
            </a:endParaRPr>
          </a:p>
          <a:p>
            <a:pPr marL="457200" indent="-457200">
              <a:buAutoNum type="arabicPeriod"/>
            </a:pPr>
            <a:r>
              <a:rPr lang="nl-BE">
                <a:solidFill>
                  <a:schemeClr val="accent6">
                    <a:lumMod val="60000"/>
                    <a:lumOff val="40000"/>
                  </a:schemeClr>
                </a:solidFill>
                <a:hlinkClick r:id="rId5" action="ppaction://hlinksldjump">
                  <a:extLst>
                    <a:ext uri="{A12FA001-AC4F-418D-AE19-62706E023703}">
                      <ahyp:hlinkClr xmlns:ahyp="http://schemas.microsoft.com/office/drawing/2018/hyperlinkcolor" val="tx"/>
                    </a:ext>
                  </a:extLst>
                </a:hlinkClick>
              </a:rPr>
              <a:t>Waarom Mijn Burgerprofiel?</a:t>
            </a:r>
            <a:endParaRPr lang="nl-BE">
              <a:solidFill>
                <a:schemeClr val="accent6">
                  <a:lumMod val="60000"/>
                  <a:lumOff val="40000"/>
                </a:schemeClr>
              </a:solidFill>
            </a:endParaRPr>
          </a:p>
          <a:p>
            <a:pPr marL="457200" indent="-457200">
              <a:buAutoNum type="arabicPeriod"/>
            </a:pPr>
            <a:r>
              <a:rPr lang="nl-BE">
                <a:hlinkClick r:id="rId6" action="ppaction://hlinksldjump"/>
              </a:rPr>
              <a:t>Mijn Burgerprofiel: stap voor stap</a:t>
            </a:r>
            <a:endParaRPr lang="nl-BE"/>
          </a:p>
          <a:p>
            <a:pPr marL="873760" lvl="1" indent="-514350">
              <a:buFont typeface="+mj-lt"/>
              <a:buAutoNum type="romanUcPeriod"/>
            </a:pPr>
            <a:r>
              <a:rPr lang="nl-BE">
                <a:hlinkClick r:id="rId7" action="ppaction://hlinksldjump"/>
              </a:rPr>
              <a:t>Aanmelden in Mijn Burgerprofiel</a:t>
            </a:r>
            <a:endParaRPr lang="nl-BE"/>
          </a:p>
          <a:p>
            <a:pPr marL="873760" lvl="1" indent="-514350">
              <a:buFont typeface="+mj-lt"/>
              <a:buAutoNum type="romanUcPeriod"/>
            </a:pPr>
            <a:r>
              <a:rPr lang="nl-BE">
                <a:solidFill>
                  <a:schemeClr val="accent6">
                    <a:lumMod val="60000"/>
                    <a:lumOff val="40000"/>
                  </a:schemeClr>
                </a:solidFill>
                <a:hlinkClick r:id="rId8" action="ppaction://hlinksldjump">
                  <a:extLst>
                    <a:ext uri="{A12FA001-AC4F-418D-AE19-62706E023703}">
                      <ahyp:hlinkClr xmlns:ahyp="http://schemas.microsoft.com/office/drawing/2018/hyperlinkcolor" val="tx"/>
                    </a:ext>
                  </a:extLst>
                </a:hlinkClick>
              </a:rPr>
              <a:t>Wat kan u doen in Mijn Burgerprofiel? – webbrowser en app</a:t>
            </a:r>
            <a:endParaRPr lang="nl-BE">
              <a:solidFill>
                <a:schemeClr val="accent6">
                  <a:lumMod val="60000"/>
                  <a:lumOff val="40000"/>
                </a:schemeClr>
              </a:solidFill>
            </a:endParaRPr>
          </a:p>
          <a:p>
            <a:pPr marL="873760" lvl="1" indent="-514350">
              <a:buFont typeface="+mj-lt"/>
              <a:buAutoNum type="romanUcPeriod"/>
            </a:pPr>
            <a:r>
              <a:rPr lang="nl-BE">
                <a:solidFill>
                  <a:schemeClr val="accent6">
                    <a:lumMod val="60000"/>
                    <a:lumOff val="40000"/>
                  </a:schemeClr>
                </a:solidFill>
                <a:hlinkClick r:id="rId9" action="ppaction://hlinksldjump">
                  <a:extLst>
                    <a:ext uri="{A12FA001-AC4F-418D-AE19-62706E023703}">
                      <ahyp:hlinkClr xmlns:ahyp="http://schemas.microsoft.com/office/drawing/2018/hyperlinkcolor" val="tx"/>
                    </a:ext>
                  </a:extLst>
                </a:hlinkClick>
              </a:rPr>
              <a:t>Eerste keer in Mijn Burgerprofiel</a:t>
            </a:r>
            <a:endParaRPr lang="nl-BE">
              <a:solidFill>
                <a:schemeClr val="accent6">
                  <a:lumMod val="60000"/>
                  <a:lumOff val="40000"/>
                </a:schemeClr>
              </a:solidFill>
            </a:endParaRPr>
          </a:p>
          <a:p>
            <a:pPr marL="873760" lvl="1" indent="-514350">
              <a:buFont typeface="+mj-lt"/>
              <a:buAutoNum type="romanUcPeriod"/>
            </a:pPr>
            <a:r>
              <a:rPr lang="nl-BE">
                <a:solidFill>
                  <a:schemeClr val="accent6">
                    <a:lumMod val="60000"/>
                    <a:lumOff val="40000"/>
                  </a:schemeClr>
                </a:solidFill>
                <a:hlinkClick r:id="rId10" action="ppaction://hlinksldjump">
                  <a:extLst>
                    <a:ext uri="{A12FA001-AC4F-418D-AE19-62706E023703}">
                      <ahyp:hlinkClr xmlns:ahyp="http://schemas.microsoft.com/office/drawing/2018/hyperlinkcolor" val="tx"/>
                    </a:ext>
                  </a:extLst>
                </a:hlinkClick>
              </a:rPr>
              <a:t>Wat kan u vinden in Mijn Burgerprofiel?</a:t>
            </a:r>
            <a:endParaRPr lang="nl-BE">
              <a:solidFill>
                <a:schemeClr val="accent6">
                  <a:lumMod val="60000"/>
                  <a:lumOff val="40000"/>
                </a:schemeClr>
              </a:solidFill>
            </a:endParaRPr>
          </a:p>
          <a:p>
            <a:pPr marL="599440" indent="-514350">
              <a:buFont typeface="+mj-lt"/>
              <a:buAutoNum type="arabicPeriod"/>
            </a:pPr>
            <a:r>
              <a:rPr lang="nl-BE">
                <a:solidFill>
                  <a:schemeClr val="accent6">
                    <a:lumMod val="60000"/>
                    <a:lumOff val="40000"/>
                  </a:schemeClr>
                </a:solidFill>
                <a:hlinkClick r:id="rId11" action="ppaction://hlinksldjump">
                  <a:extLst>
                    <a:ext uri="{A12FA001-AC4F-418D-AE19-62706E023703}">
                      <ahyp:hlinkClr xmlns:ahyp="http://schemas.microsoft.com/office/drawing/2018/hyperlinkcolor" val="tx"/>
                    </a:ext>
                  </a:extLst>
                </a:hlinkClick>
              </a:rPr>
              <a:t>Praktische voorbeelden</a:t>
            </a:r>
            <a:endParaRPr lang="nl-BE">
              <a:solidFill>
                <a:schemeClr val="accent6">
                  <a:lumMod val="60000"/>
                  <a:lumOff val="40000"/>
                </a:schemeClr>
              </a:solidFill>
            </a:endParaRPr>
          </a:p>
          <a:p>
            <a:pPr marL="599440" indent="-514350">
              <a:buFont typeface="+mj-lt"/>
              <a:buAutoNum type="arabicPeriod"/>
            </a:pPr>
            <a:r>
              <a:rPr lang="nl-BE">
                <a:solidFill>
                  <a:schemeClr val="accent6">
                    <a:lumMod val="60000"/>
                    <a:lumOff val="40000"/>
                  </a:schemeClr>
                </a:solidFill>
                <a:hlinkClick r:id="rId12" action="ppaction://hlinksldjump">
                  <a:extLst>
                    <a:ext uri="{A12FA001-AC4F-418D-AE19-62706E023703}">
                      <ahyp:hlinkClr xmlns:ahyp="http://schemas.microsoft.com/office/drawing/2018/hyperlinkcolor" val="tx"/>
                    </a:ext>
                  </a:extLst>
                </a:hlinkClick>
              </a:rPr>
              <a:t>Aan de slag</a:t>
            </a:r>
            <a:endParaRPr lang="nl-BE">
              <a:solidFill>
                <a:schemeClr val="accent6">
                  <a:lumMod val="60000"/>
                  <a:lumOff val="40000"/>
                </a:schemeClr>
              </a:solidFill>
            </a:endParaRPr>
          </a:p>
          <a:p>
            <a:pPr marL="85090"/>
            <a:endParaRPr lang="nl-BE"/>
          </a:p>
        </p:txBody>
      </p:sp>
    </p:spTree>
    <p:extLst>
      <p:ext uri="{BB962C8B-B14F-4D97-AF65-F5344CB8AC3E}">
        <p14:creationId xmlns:p14="http://schemas.microsoft.com/office/powerpoint/2010/main" val="28631703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FD58270D-AD54-4D9C-BEF4-C768A3A82D0F}"/>
              </a:ext>
            </a:extLst>
          </p:cNvPr>
          <p:cNvSpPr>
            <a:spLocks noGrp="1"/>
          </p:cNvSpPr>
          <p:nvPr>
            <p:ph type="body" sz="quarter" idx="11"/>
          </p:nvPr>
        </p:nvSpPr>
        <p:spPr/>
        <p:txBody>
          <a:bodyPr>
            <a:normAutofit fontScale="77500" lnSpcReduction="20000"/>
          </a:bodyPr>
          <a:lstStyle/>
          <a:p>
            <a:r>
              <a:rPr lang="nl-BE"/>
              <a:t>5. Mijn Burgerprofiel: </a:t>
            </a:r>
            <a:br>
              <a:rPr lang="nl-BE"/>
            </a:br>
            <a:r>
              <a:rPr lang="nl-BE"/>
              <a:t>stap voor stap</a:t>
            </a:r>
          </a:p>
        </p:txBody>
      </p:sp>
      <p:sp>
        <p:nvSpPr>
          <p:cNvPr id="2" name="Slide Number Placeholder 1">
            <a:extLst>
              <a:ext uri="{FF2B5EF4-FFF2-40B4-BE49-F238E27FC236}">
                <a16:creationId xmlns:a16="http://schemas.microsoft.com/office/drawing/2014/main" id="{02879C6D-69FD-40E8-8F1F-EFEC900FDFFF}"/>
              </a:ext>
            </a:extLst>
          </p:cNvPr>
          <p:cNvSpPr>
            <a:spLocks noGrp="1"/>
          </p:cNvSpPr>
          <p:nvPr>
            <p:ph type="sldNum" sz="quarter" idx="4"/>
          </p:nvPr>
        </p:nvSpPr>
        <p:spPr/>
        <p:txBody>
          <a:bodyPr/>
          <a:lstStyle/>
          <a:p>
            <a:fld id="{1EABE038-A425-4CC0-917A-1DC3ED725B2E}" type="slidenum">
              <a:rPr lang="nl-BE" smtClean="0"/>
              <a:pPr/>
              <a:t>29</a:t>
            </a:fld>
            <a:endParaRPr lang="nl-BE"/>
          </a:p>
        </p:txBody>
      </p:sp>
    </p:spTree>
    <p:extLst>
      <p:ext uri="{BB962C8B-B14F-4D97-AF65-F5344CB8AC3E}">
        <p14:creationId xmlns:p14="http://schemas.microsoft.com/office/powerpoint/2010/main" val="29599494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A54945E-2E46-46E4-815F-3F2EF650ECAB}"/>
              </a:ext>
            </a:extLst>
          </p:cNvPr>
          <p:cNvSpPr>
            <a:spLocks noGrp="1"/>
          </p:cNvSpPr>
          <p:nvPr>
            <p:ph type="title"/>
          </p:nvPr>
        </p:nvSpPr>
        <p:spPr/>
        <p:txBody>
          <a:bodyPr/>
          <a:lstStyle/>
          <a:p>
            <a:r>
              <a:rPr lang="nl-BE" b="1"/>
              <a:t>Inhoudstafel</a:t>
            </a:r>
          </a:p>
        </p:txBody>
      </p:sp>
      <p:sp>
        <p:nvSpPr>
          <p:cNvPr id="6" name="Content Placeholder 5">
            <a:extLst>
              <a:ext uri="{FF2B5EF4-FFF2-40B4-BE49-F238E27FC236}">
                <a16:creationId xmlns:a16="http://schemas.microsoft.com/office/drawing/2014/main" id="{E8BF79F0-A307-4058-98F2-64C4C0E662D5}"/>
              </a:ext>
            </a:extLst>
          </p:cNvPr>
          <p:cNvSpPr>
            <a:spLocks noGrp="1"/>
          </p:cNvSpPr>
          <p:nvPr>
            <p:ph idx="1"/>
          </p:nvPr>
        </p:nvSpPr>
        <p:spPr/>
        <p:txBody>
          <a:bodyPr vert="horz" lIns="0" tIns="45720" rIns="0" bIns="45720" rtlCol="0" anchor="t">
            <a:normAutofit fontScale="92500" lnSpcReduction="10000"/>
          </a:bodyPr>
          <a:lstStyle/>
          <a:p>
            <a:pPr marL="457200" indent="-457200">
              <a:buFont typeface="Arial" panose="020B0604020202020204" pitchFamily="34" charset="0"/>
              <a:buAutoNum type="arabicPeriod"/>
            </a:pPr>
            <a:r>
              <a:rPr lang="nl-BE">
                <a:hlinkClick r:id="rId2" action="ppaction://hlinksldjump"/>
              </a:rPr>
              <a:t>Doelgroepen opleidingsmateriaal</a:t>
            </a:r>
            <a:endParaRPr lang="nl-BE"/>
          </a:p>
          <a:p>
            <a:pPr marL="457200" indent="-457200">
              <a:buFont typeface="Arial" panose="020B0604020202020204" pitchFamily="34" charset="0"/>
              <a:buAutoNum type="arabicPeriod"/>
            </a:pPr>
            <a:r>
              <a:rPr lang="nl-BE">
                <a:hlinkClick r:id="rId3" action="ppaction://hlinksldjump"/>
              </a:rPr>
              <a:t>Wat u als medewerker zeker moet weten</a:t>
            </a:r>
            <a:endParaRPr lang="nl-BE"/>
          </a:p>
          <a:p>
            <a:pPr marL="457200" indent="-457200">
              <a:buFont typeface="Arial" panose="020B0604020202020204" pitchFamily="34" charset="0"/>
              <a:buAutoNum type="arabicPeriod"/>
            </a:pPr>
            <a:r>
              <a:rPr lang="nl-BE">
                <a:hlinkClick r:id="rId4" action="ppaction://hlinksldjump"/>
              </a:rPr>
              <a:t>Wat is Mijn Burgerprofiel?</a:t>
            </a:r>
            <a:endParaRPr lang="nl-BE"/>
          </a:p>
          <a:p>
            <a:pPr marL="457200" indent="-457200">
              <a:buAutoNum type="arabicPeriod"/>
            </a:pPr>
            <a:r>
              <a:rPr lang="nl-BE">
                <a:hlinkClick r:id="rId5" action="ppaction://hlinksldjump"/>
              </a:rPr>
              <a:t>Waarom Mijn Burgerprofiel?</a:t>
            </a:r>
            <a:endParaRPr lang="nl-BE"/>
          </a:p>
          <a:p>
            <a:pPr marL="457200" indent="-457200">
              <a:buAutoNum type="arabicPeriod"/>
            </a:pPr>
            <a:r>
              <a:rPr lang="nl-BE">
                <a:hlinkClick r:id="rId6" action="ppaction://hlinksldjump"/>
              </a:rPr>
              <a:t>Mijn Burgerprofiel: stap voor stap</a:t>
            </a:r>
            <a:endParaRPr lang="nl-BE"/>
          </a:p>
          <a:p>
            <a:pPr marL="873760" lvl="1" indent="-514350">
              <a:buFont typeface="+mj-lt"/>
              <a:buAutoNum type="romanUcPeriod"/>
            </a:pPr>
            <a:r>
              <a:rPr lang="nl-BE">
                <a:hlinkClick r:id="rId7" action="ppaction://hlinksldjump"/>
              </a:rPr>
              <a:t>Aanmelden in Mijn Burgerprofiel</a:t>
            </a:r>
            <a:endParaRPr lang="nl-BE"/>
          </a:p>
          <a:p>
            <a:pPr marL="873760" lvl="1" indent="-514350">
              <a:buFont typeface="+mj-lt"/>
              <a:buAutoNum type="romanUcPeriod"/>
            </a:pPr>
            <a:r>
              <a:rPr lang="nl-BE">
                <a:hlinkClick r:id="rId8" action="ppaction://hlinksldjump"/>
              </a:rPr>
              <a:t>Wat kan u doen in Mijn Burgerprofiel? – webbrowser en app</a:t>
            </a:r>
            <a:endParaRPr lang="nl-BE"/>
          </a:p>
          <a:p>
            <a:pPr marL="873760" lvl="1" indent="-514350">
              <a:buFont typeface="+mj-lt"/>
              <a:buAutoNum type="romanUcPeriod"/>
            </a:pPr>
            <a:r>
              <a:rPr lang="nl-BE">
                <a:hlinkClick r:id="rId9" action="ppaction://hlinksldjump"/>
              </a:rPr>
              <a:t>Eerste keer in Mijn Burgerprofiel</a:t>
            </a:r>
            <a:endParaRPr lang="nl-BE"/>
          </a:p>
          <a:p>
            <a:pPr marL="873760" lvl="1" indent="-514350">
              <a:buFont typeface="+mj-lt"/>
              <a:buAutoNum type="romanUcPeriod"/>
            </a:pPr>
            <a:r>
              <a:rPr lang="nl-BE">
                <a:hlinkClick r:id="rId10" action="ppaction://hlinksldjump"/>
              </a:rPr>
              <a:t>Wat kan u vinden in Mijn Burgerprofiel?</a:t>
            </a:r>
            <a:endParaRPr lang="nl-BE"/>
          </a:p>
          <a:p>
            <a:pPr marL="599440" indent="-514350">
              <a:buFont typeface="+mj-lt"/>
              <a:buAutoNum type="arabicPeriod"/>
            </a:pPr>
            <a:r>
              <a:rPr lang="nl-BE">
                <a:hlinkClick r:id="rId11" action="ppaction://hlinksldjump"/>
              </a:rPr>
              <a:t>Praktische voorbeelden</a:t>
            </a:r>
            <a:endParaRPr lang="nl-BE"/>
          </a:p>
          <a:p>
            <a:pPr marL="599440" indent="-514350">
              <a:buFont typeface="+mj-lt"/>
              <a:buAutoNum type="arabicPeriod"/>
            </a:pPr>
            <a:r>
              <a:rPr lang="nl-BE">
                <a:hlinkClick r:id="rId12" action="ppaction://hlinksldjump"/>
              </a:rPr>
              <a:t>Aan de slag</a:t>
            </a:r>
            <a:endParaRPr lang="nl-BE"/>
          </a:p>
          <a:p>
            <a:pPr marL="85090"/>
            <a:endParaRPr lang="nl-BE"/>
          </a:p>
        </p:txBody>
      </p:sp>
    </p:spTree>
    <p:extLst>
      <p:ext uri="{BB962C8B-B14F-4D97-AF65-F5344CB8AC3E}">
        <p14:creationId xmlns:p14="http://schemas.microsoft.com/office/powerpoint/2010/main" val="2699967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4EFB982C-602C-4F2B-BFB9-22A0FB9362C3}"/>
              </a:ext>
            </a:extLst>
          </p:cNvPr>
          <p:cNvSpPr>
            <a:spLocks noGrp="1"/>
          </p:cNvSpPr>
          <p:nvPr>
            <p:ph type="body" sz="quarter" idx="11"/>
          </p:nvPr>
        </p:nvSpPr>
        <p:spPr>
          <a:solidFill>
            <a:schemeClr val="accent3">
              <a:lumMod val="60000"/>
              <a:lumOff val="40000"/>
            </a:schemeClr>
          </a:solidFill>
        </p:spPr>
        <p:txBody>
          <a:bodyPr>
            <a:normAutofit fontScale="77500" lnSpcReduction="20000"/>
          </a:bodyPr>
          <a:lstStyle/>
          <a:p>
            <a:r>
              <a:rPr lang="nl-BE">
                <a:cs typeface="Calibri"/>
              </a:rPr>
              <a:t>I. Aanmelden in Mijn Burgerprofiel</a:t>
            </a:r>
          </a:p>
        </p:txBody>
      </p:sp>
      <p:sp>
        <p:nvSpPr>
          <p:cNvPr id="2" name="Slide Number Placeholder 1">
            <a:extLst>
              <a:ext uri="{FF2B5EF4-FFF2-40B4-BE49-F238E27FC236}">
                <a16:creationId xmlns:a16="http://schemas.microsoft.com/office/drawing/2014/main" id="{C817ABD9-4914-41F1-946D-22EE4B1E0173}"/>
              </a:ext>
            </a:extLst>
          </p:cNvPr>
          <p:cNvSpPr>
            <a:spLocks noGrp="1"/>
          </p:cNvSpPr>
          <p:nvPr>
            <p:ph type="sldNum" sz="quarter" idx="4"/>
          </p:nvPr>
        </p:nvSpPr>
        <p:spPr/>
        <p:txBody>
          <a:bodyPr/>
          <a:lstStyle/>
          <a:p>
            <a:fld id="{1EABE038-A425-4CC0-917A-1DC3ED725B2E}" type="slidenum">
              <a:rPr lang="nl-BE" smtClean="0"/>
              <a:pPr/>
              <a:t>30</a:t>
            </a:fld>
            <a:endParaRPr lang="nl-BE"/>
          </a:p>
        </p:txBody>
      </p:sp>
      <p:sp>
        <p:nvSpPr>
          <p:cNvPr id="3" name="TextBox 2">
            <a:extLst>
              <a:ext uri="{FF2B5EF4-FFF2-40B4-BE49-F238E27FC236}">
                <a16:creationId xmlns:a16="http://schemas.microsoft.com/office/drawing/2014/main" id="{AF4A0A3D-1CD1-906B-794C-7B3306354138}"/>
              </a:ext>
            </a:extLst>
          </p:cNvPr>
          <p:cNvSpPr txBox="1"/>
          <p:nvPr/>
        </p:nvSpPr>
        <p:spPr>
          <a:xfrm>
            <a:off x="5126402" y="5838809"/>
            <a:ext cx="7179898" cy="338554"/>
          </a:xfrm>
          <a:prstGeom prst="rect">
            <a:avLst/>
          </a:prstGeom>
          <a:noFill/>
        </p:spPr>
        <p:txBody>
          <a:bodyPr wrap="square" lIns="91440" tIns="45720" rIns="91440" bIns="45720" rtlCol="0" anchor="t">
            <a:spAutoFit/>
          </a:bodyPr>
          <a:lstStyle/>
          <a:p>
            <a:r>
              <a:rPr lang="nl-BE" sz="1600"/>
              <a:t>We tonen in dit onderdeel </a:t>
            </a:r>
            <a:r>
              <a:rPr lang="en-US" sz="1600" b="1"/>
              <a:t>hoe u </a:t>
            </a:r>
            <a:r>
              <a:rPr lang="en-US" sz="1600" b="1" err="1"/>
              <a:t>zich</a:t>
            </a:r>
            <a:r>
              <a:rPr lang="en-US" sz="1600" b="1"/>
              <a:t> </a:t>
            </a:r>
            <a:r>
              <a:rPr lang="en-US" sz="1600" b="1" err="1"/>
              <a:t>aanmeldt</a:t>
            </a:r>
            <a:r>
              <a:rPr lang="en-US" sz="1600" b="1"/>
              <a:t> </a:t>
            </a:r>
            <a:r>
              <a:rPr lang="en-US" sz="1600"/>
              <a:t>via </a:t>
            </a:r>
            <a:r>
              <a:rPr lang="en-US" sz="1600" err="1"/>
              <a:t>uw</a:t>
            </a:r>
            <a:r>
              <a:rPr lang="en-US" sz="1600"/>
              <a:t> computer of smartphone.</a:t>
            </a:r>
            <a:endParaRPr lang="nl-BE" sz="1600"/>
          </a:p>
        </p:txBody>
      </p:sp>
    </p:spTree>
    <p:extLst>
      <p:ext uri="{BB962C8B-B14F-4D97-AF65-F5344CB8AC3E}">
        <p14:creationId xmlns:p14="http://schemas.microsoft.com/office/powerpoint/2010/main" val="27458496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Afbeelding 4">
            <a:extLst>
              <a:ext uri="{FF2B5EF4-FFF2-40B4-BE49-F238E27FC236}">
                <a16:creationId xmlns:a16="http://schemas.microsoft.com/office/drawing/2014/main" id="{5E685AFF-3B45-4021-957B-CA560EB6099F}"/>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t="16121" b="15562"/>
          <a:stretch/>
        </p:blipFill>
        <p:spPr>
          <a:xfrm>
            <a:off x="6383584" y="2720724"/>
            <a:ext cx="5629354" cy="3779686"/>
          </a:xfrm>
          <a:prstGeom prst="rect">
            <a:avLst/>
          </a:prstGeom>
        </p:spPr>
      </p:pic>
      <p:pic>
        <p:nvPicPr>
          <p:cNvPr id="22" name="Picture 21">
            <a:extLst>
              <a:ext uri="{FF2B5EF4-FFF2-40B4-BE49-F238E27FC236}">
                <a16:creationId xmlns:a16="http://schemas.microsoft.com/office/drawing/2014/main" id="{69C963D1-BB18-4EA0-99AF-E79CB2CD8FBC}"/>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820471" y="2883015"/>
            <a:ext cx="4773341" cy="168856"/>
          </a:xfrm>
          <a:prstGeom prst="rect">
            <a:avLst/>
          </a:prstGeom>
        </p:spPr>
      </p:pic>
      <p:grpSp>
        <p:nvGrpSpPr>
          <p:cNvPr id="24" name="Groep 9">
            <a:extLst>
              <a:ext uri="{FF2B5EF4-FFF2-40B4-BE49-F238E27FC236}">
                <a16:creationId xmlns:a16="http://schemas.microsoft.com/office/drawing/2014/main" id="{519914DC-7B22-4FA4-981A-74D1BB27DA69}"/>
              </a:ext>
            </a:extLst>
          </p:cNvPr>
          <p:cNvGrpSpPr/>
          <p:nvPr/>
        </p:nvGrpSpPr>
        <p:grpSpPr>
          <a:xfrm>
            <a:off x="6694802" y="3468243"/>
            <a:ext cx="4773342" cy="2190917"/>
            <a:chOff x="378825" y="1381467"/>
            <a:chExt cx="10925211" cy="5473753"/>
          </a:xfrm>
        </p:grpSpPr>
        <p:grpSp>
          <p:nvGrpSpPr>
            <p:cNvPr id="27" name="Groep 7">
              <a:extLst>
                <a:ext uri="{FF2B5EF4-FFF2-40B4-BE49-F238E27FC236}">
                  <a16:creationId xmlns:a16="http://schemas.microsoft.com/office/drawing/2014/main" id="{2574F55B-C405-40CA-9DF1-FDCC379D86D9}"/>
                </a:ext>
              </a:extLst>
            </p:cNvPr>
            <p:cNvGrpSpPr/>
            <p:nvPr/>
          </p:nvGrpSpPr>
          <p:grpSpPr>
            <a:xfrm>
              <a:off x="5603503" y="1381638"/>
              <a:ext cx="5700533" cy="3360987"/>
              <a:chOff x="8931675" y="6217565"/>
              <a:chExt cx="6328512" cy="3953448"/>
            </a:xfrm>
          </p:grpSpPr>
          <p:pic>
            <p:nvPicPr>
              <p:cNvPr id="40" name="Picture 4">
                <a:extLst>
                  <a:ext uri="{FF2B5EF4-FFF2-40B4-BE49-F238E27FC236}">
                    <a16:creationId xmlns:a16="http://schemas.microsoft.com/office/drawing/2014/main" id="{4094A6F6-89BC-4C51-B158-0498E44DECE6}"/>
                  </a:ext>
                </a:extLst>
              </p:cNvPr>
              <p:cNvPicPr>
                <a:picLocks noChangeAspect="1"/>
              </p:cNvPicPr>
              <p:nvPr/>
            </p:nvPicPr>
            <p:blipFill rotWithShape="1">
              <a:blip r:embed="rId4" cstate="screen">
                <a:alphaModFix amt="40000"/>
                <a:extLst>
                  <a:ext uri="{28A0092B-C50C-407E-A947-70E740481C1C}">
                    <a14:useLocalDpi xmlns:a14="http://schemas.microsoft.com/office/drawing/2010/main"/>
                  </a:ext>
                </a:extLst>
              </a:blip>
              <a:srcRect/>
              <a:stretch/>
            </p:blipFill>
            <p:spPr>
              <a:xfrm>
                <a:off x="8931675" y="6222870"/>
                <a:ext cx="6328512" cy="3948143"/>
              </a:xfrm>
              <a:prstGeom prst="rect">
                <a:avLst/>
              </a:prstGeom>
              <a:solidFill>
                <a:schemeClr val="bg1">
                  <a:alpha val="84000"/>
                </a:schemeClr>
              </a:solidFill>
            </p:spPr>
          </p:pic>
          <p:pic>
            <p:nvPicPr>
              <p:cNvPr id="41" name="Afbeelding 7">
                <a:extLst>
                  <a:ext uri="{FF2B5EF4-FFF2-40B4-BE49-F238E27FC236}">
                    <a16:creationId xmlns:a16="http://schemas.microsoft.com/office/drawing/2014/main" id="{E1EC0E95-81B4-4CF3-82B2-BFEE4CD31CDD}"/>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l="68723" t="11634" r="13418" b="44230"/>
              <a:stretch/>
            </p:blipFill>
            <p:spPr>
              <a:xfrm>
                <a:off x="13357183" y="6449160"/>
                <a:ext cx="1322295" cy="1379842"/>
              </a:xfrm>
              <a:prstGeom prst="rect">
                <a:avLst/>
              </a:prstGeom>
              <a:effectLst>
                <a:glow>
                  <a:schemeClr val="tx1"/>
                </a:glow>
                <a:outerShdw blurRad="330200" dist="63500" dir="18480000" sx="101000" sy="101000" algn="bl" rotWithShape="0">
                  <a:schemeClr val="tx1"/>
                </a:outerShdw>
                <a:softEdge rad="0"/>
              </a:effectLst>
            </p:spPr>
          </p:pic>
          <p:pic>
            <p:nvPicPr>
              <p:cNvPr id="42" name="Picture 4">
                <a:extLst>
                  <a:ext uri="{FF2B5EF4-FFF2-40B4-BE49-F238E27FC236}">
                    <a16:creationId xmlns:a16="http://schemas.microsoft.com/office/drawing/2014/main" id="{68679894-E479-4443-A0C4-BAA7D2A0B8FF}"/>
                  </a:ext>
                </a:extLst>
              </p:cNvPr>
              <p:cNvPicPr>
                <a:picLocks noChangeAspect="1"/>
              </p:cNvPicPr>
              <p:nvPr/>
            </p:nvPicPr>
            <p:blipFill rotWithShape="1">
              <a:blip r:embed="rId6" cstate="screen">
                <a:alphaModFix/>
                <a:extLst>
                  <a:ext uri="{28A0092B-C50C-407E-A947-70E740481C1C}">
                    <a14:useLocalDpi xmlns:a14="http://schemas.microsoft.com/office/drawing/2010/main"/>
                  </a:ext>
                </a:extLst>
              </a:blip>
              <a:srcRect b="94967"/>
              <a:stretch/>
            </p:blipFill>
            <p:spPr>
              <a:xfrm>
                <a:off x="8931675" y="6217565"/>
                <a:ext cx="6328512" cy="198712"/>
              </a:xfrm>
              <a:prstGeom prst="rect">
                <a:avLst/>
              </a:prstGeom>
              <a:solidFill>
                <a:schemeClr val="bg1">
                  <a:alpha val="84000"/>
                </a:schemeClr>
              </a:solidFill>
            </p:spPr>
          </p:pic>
        </p:grpSp>
        <p:pic>
          <p:nvPicPr>
            <p:cNvPr id="28" name="Afbeelding 6">
              <a:extLst>
                <a:ext uri="{FF2B5EF4-FFF2-40B4-BE49-F238E27FC236}">
                  <a16:creationId xmlns:a16="http://schemas.microsoft.com/office/drawing/2014/main" id="{54A3EEEA-F052-47FC-B516-5287B21AFAF0}"/>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823911" y="1507922"/>
              <a:ext cx="6093485" cy="2622059"/>
            </a:xfrm>
            <a:prstGeom prst="rect">
              <a:avLst/>
            </a:prstGeom>
            <a:effectLst>
              <a:glow>
                <a:schemeClr val="tx1"/>
              </a:glow>
              <a:outerShdw blurRad="330200" dist="63500" dir="18480000" sx="101000" sy="101000" algn="bl" rotWithShape="0">
                <a:schemeClr val="tx1"/>
              </a:outerShdw>
              <a:softEdge rad="0"/>
            </a:effectLst>
          </p:spPr>
        </p:pic>
        <p:pic>
          <p:nvPicPr>
            <p:cNvPr id="29" name="Afbeelding 2">
              <a:extLst>
                <a:ext uri="{FF2B5EF4-FFF2-40B4-BE49-F238E27FC236}">
                  <a16:creationId xmlns:a16="http://schemas.microsoft.com/office/drawing/2014/main" id="{80A2899D-CD88-41E7-A1AE-AEA3314801CE}"/>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3328991" y="2433436"/>
              <a:ext cx="4798724" cy="2268000"/>
            </a:xfrm>
            <a:prstGeom prst="rect">
              <a:avLst/>
            </a:prstGeom>
            <a:effectLst>
              <a:glow>
                <a:schemeClr val="tx1"/>
              </a:glow>
              <a:outerShdw blurRad="330200" dist="63500" dir="18480000" sx="101000" sy="101000" algn="bl" rotWithShape="0">
                <a:schemeClr val="tx1"/>
              </a:outerShdw>
              <a:softEdge rad="0"/>
            </a:effectLst>
          </p:spPr>
        </p:pic>
        <p:pic>
          <p:nvPicPr>
            <p:cNvPr id="30" name="Afbeelding 5">
              <a:extLst>
                <a:ext uri="{FF2B5EF4-FFF2-40B4-BE49-F238E27FC236}">
                  <a16:creationId xmlns:a16="http://schemas.microsoft.com/office/drawing/2014/main" id="{9CEF6D06-A6DD-439A-B679-0E73013E3FD1}"/>
                </a:ext>
              </a:extLst>
            </p:cNvPr>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956613" y="2974564"/>
              <a:ext cx="5206068" cy="2647119"/>
            </a:xfrm>
            <a:prstGeom prst="rect">
              <a:avLst/>
            </a:prstGeom>
            <a:effectLst>
              <a:glow>
                <a:schemeClr val="tx1"/>
              </a:glow>
              <a:outerShdw blurRad="330200" dist="63500" dir="18480000" sx="101000" sy="101000" algn="bl" rotWithShape="0">
                <a:schemeClr val="tx1"/>
              </a:outerShdw>
              <a:softEdge rad="0"/>
            </a:effectLst>
          </p:spPr>
        </p:pic>
        <p:sp>
          <p:nvSpPr>
            <p:cNvPr id="31" name="Tekstvak 11">
              <a:extLst>
                <a:ext uri="{FF2B5EF4-FFF2-40B4-BE49-F238E27FC236}">
                  <a16:creationId xmlns:a16="http://schemas.microsoft.com/office/drawing/2014/main" id="{FCE689BF-61CC-438C-948D-C533F4E82E8F}"/>
                </a:ext>
              </a:extLst>
            </p:cNvPr>
            <p:cNvSpPr txBox="1"/>
            <p:nvPr/>
          </p:nvSpPr>
          <p:spPr>
            <a:xfrm>
              <a:off x="378825" y="5701803"/>
              <a:ext cx="3043647" cy="1153417"/>
            </a:xfrm>
            <a:prstGeom prst="rect">
              <a:avLst/>
            </a:prstGeom>
            <a:noFill/>
          </p:spPr>
          <p:txBody>
            <a:bodyPr wrap="square" lIns="91440" tIns="45720" rIns="91440" bIns="45720" anchor="t">
              <a:spAutoFit/>
            </a:bodyPr>
            <a:lstStyle/>
            <a:p>
              <a:pPr algn="r"/>
              <a:endParaRPr lang="nl-BE" sz="2400" b="0">
                <a:latin typeface="Flanders Art Sans Light" panose="020B0604020202020204" charset="0"/>
                <a:cs typeface="Calibri"/>
              </a:endParaRPr>
            </a:p>
          </p:txBody>
        </p:sp>
        <p:pic>
          <p:nvPicPr>
            <p:cNvPr id="32" name="Afbeelding 3">
              <a:extLst>
                <a:ext uri="{FF2B5EF4-FFF2-40B4-BE49-F238E27FC236}">
                  <a16:creationId xmlns:a16="http://schemas.microsoft.com/office/drawing/2014/main" id="{1D0A7FA8-F173-4965-A98F-F792C8692ACF}"/>
                </a:ext>
              </a:extLst>
            </p:cNvPr>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9505840" y="1508605"/>
              <a:ext cx="1438275" cy="2219325"/>
            </a:xfrm>
            <a:prstGeom prst="rect">
              <a:avLst/>
            </a:prstGeom>
          </p:spPr>
        </p:pic>
        <p:pic>
          <p:nvPicPr>
            <p:cNvPr id="33" name="Afbeelding 4">
              <a:extLst>
                <a:ext uri="{FF2B5EF4-FFF2-40B4-BE49-F238E27FC236}">
                  <a16:creationId xmlns:a16="http://schemas.microsoft.com/office/drawing/2014/main" id="{5CAAECDE-7019-4C78-ADD9-A288DD888A88}"/>
                </a:ext>
              </a:extLst>
            </p:cNvPr>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6236328" y="2598443"/>
              <a:ext cx="1438275" cy="2219325"/>
            </a:xfrm>
            <a:prstGeom prst="rect">
              <a:avLst/>
            </a:prstGeom>
          </p:spPr>
        </p:pic>
        <p:pic>
          <p:nvPicPr>
            <p:cNvPr id="34" name="Afbeelding 6">
              <a:extLst>
                <a:ext uri="{FF2B5EF4-FFF2-40B4-BE49-F238E27FC236}">
                  <a16:creationId xmlns:a16="http://schemas.microsoft.com/office/drawing/2014/main" id="{923DA822-78A9-4862-8E17-1A4AD95EE736}"/>
                </a:ext>
              </a:extLst>
            </p:cNvPr>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4162979" y="3143361"/>
              <a:ext cx="1438275" cy="2219325"/>
            </a:xfrm>
            <a:prstGeom prst="rect">
              <a:avLst/>
            </a:prstGeom>
          </p:spPr>
        </p:pic>
        <p:pic>
          <p:nvPicPr>
            <p:cNvPr id="35" name="Afbeelding 9" descr="Afbeelding met tekst&#10;&#10;Automatisch gegenereerde beschrijving">
              <a:extLst>
                <a:ext uri="{FF2B5EF4-FFF2-40B4-BE49-F238E27FC236}">
                  <a16:creationId xmlns:a16="http://schemas.microsoft.com/office/drawing/2014/main" id="{AEC53719-68AA-453C-823B-8D7A086C9708}"/>
                </a:ext>
              </a:extLst>
            </p:cNvPr>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4666807" y="1706499"/>
              <a:ext cx="1427421" cy="724838"/>
            </a:xfrm>
            <a:prstGeom prst="rect">
              <a:avLst/>
            </a:prstGeom>
          </p:spPr>
        </p:pic>
        <p:pic>
          <p:nvPicPr>
            <p:cNvPr id="36" name="Afbeelding 9">
              <a:extLst>
                <a:ext uri="{FF2B5EF4-FFF2-40B4-BE49-F238E27FC236}">
                  <a16:creationId xmlns:a16="http://schemas.microsoft.com/office/drawing/2014/main" id="{776668C3-8737-42A7-8722-741D7353201A}"/>
                </a:ext>
              </a:extLst>
            </p:cNvPr>
            <p:cNvPicPr>
              <a:picLocks noChangeAspect="1"/>
            </p:cNvPicPr>
            <p:nvPr/>
          </p:nvPicPr>
          <p:blipFill>
            <a:blip r:embed="rId12" cstate="screen">
              <a:extLst>
                <a:ext uri="{28A0092B-C50C-407E-A947-70E740481C1C}">
                  <a14:useLocalDpi xmlns:a14="http://schemas.microsoft.com/office/drawing/2010/main"/>
                </a:ext>
              </a:extLst>
            </a:blip>
            <a:stretch>
              <a:fillRect/>
            </a:stretch>
          </p:blipFill>
          <p:spPr>
            <a:xfrm>
              <a:off x="4760526" y="2980981"/>
              <a:ext cx="817434" cy="168361"/>
            </a:xfrm>
            <a:prstGeom prst="rect">
              <a:avLst/>
            </a:prstGeom>
          </p:spPr>
        </p:pic>
        <p:pic>
          <p:nvPicPr>
            <p:cNvPr id="37" name="Afbeelding 9">
              <a:extLst>
                <a:ext uri="{FF2B5EF4-FFF2-40B4-BE49-F238E27FC236}">
                  <a16:creationId xmlns:a16="http://schemas.microsoft.com/office/drawing/2014/main" id="{ED36C3F6-07E1-4333-B4FC-0F42ADE14B1A}"/>
                </a:ext>
              </a:extLst>
            </p:cNvPr>
            <p:cNvPicPr>
              <a:picLocks noChangeAspect="1"/>
            </p:cNvPicPr>
            <p:nvPr/>
          </p:nvPicPr>
          <p:blipFill>
            <a:blip r:embed="rId12" cstate="screen">
              <a:extLst>
                <a:ext uri="{28A0092B-C50C-407E-A947-70E740481C1C}">
                  <a14:useLocalDpi xmlns:a14="http://schemas.microsoft.com/office/drawing/2010/main"/>
                </a:ext>
              </a:extLst>
            </a:blip>
            <a:stretch>
              <a:fillRect/>
            </a:stretch>
          </p:blipFill>
          <p:spPr>
            <a:xfrm>
              <a:off x="5412688" y="1532494"/>
              <a:ext cx="817434" cy="168361"/>
            </a:xfrm>
            <a:prstGeom prst="rect">
              <a:avLst/>
            </a:prstGeom>
          </p:spPr>
        </p:pic>
        <p:pic>
          <p:nvPicPr>
            <p:cNvPr id="38" name="Afbeelding 9">
              <a:extLst>
                <a:ext uri="{FF2B5EF4-FFF2-40B4-BE49-F238E27FC236}">
                  <a16:creationId xmlns:a16="http://schemas.microsoft.com/office/drawing/2014/main" id="{1CB99978-6815-4835-97A4-BB47C89C1D16}"/>
                </a:ext>
              </a:extLst>
            </p:cNvPr>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10231823" y="1381467"/>
              <a:ext cx="789975" cy="147767"/>
            </a:xfrm>
            <a:prstGeom prst="rect">
              <a:avLst/>
            </a:prstGeom>
          </p:spPr>
        </p:pic>
        <p:pic>
          <p:nvPicPr>
            <p:cNvPr id="39" name="Afbeelding 9">
              <a:extLst>
                <a:ext uri="{FF2B5EF4-FFF2-40B4-BE49-F238E27FC236}">
                  <a16:creationId xmlns:a16="http://schemas.microsoft.com/office/drawing/2014/main" id="{DEA86962-6FEC-40C7-96AE-E58EAE82877B}"/>
                </a:ext>
              </a:extLst>
            </p:cNvPr>
            <p:cNvPicPr>
              <a:picLocks noChangeAspect="1"/>
            </p:cNvPicPr>
            <p:nvPr/>
          </p:nvPicPr>
          <p:blipFill>
            <a:blip r:embed="rId14" cstate="screen">
              <a:extLst>
                <a:ext uri="{28A0092B-C50C-407E-A947-70E740481C1C}">
                  <a14:useLocalDpi xmlns:a14="http://schemas.microsoft.com/office/drawing/2010/main"/>
                </a:ext>
              </a:extLst>
            </a:blip>
            <a:stretch>
              <a:fillRect/>
            </a:stretch>
          </p:blipFill>
          <p:spPr>
            <a:xfrm>
              <a:off x="6868039" y="2431791"/>
              <a:ext cx="769380" cy="161497"/>
            </a:xfrm>
            <a:prstGeom prst="rect">
              <a:avLst/>
            </a:prstGeom>
          </p:spPr>
        </p:pic>
      </p:grpSp>
      <p:grpSp>
        <p:nvGrpSpPr>
          <p:cNvPr id="43" name="Group 42">
            <a:extLst>
              <a:ext uri="{FF2B5EF4-FFF2-40B4-BE49-F238E27FC236}">
                <a16:creationId xmlns:a16="http://schemas.microsoft.com/office/drawing/2014/main" id="{9DD5BD7B-C530-4827-A80D-64903922AF2C}"/>
              </a:ext>
            </a:extLst>
          </p:cNvPr>
          <p:cNvGrpSpPr/>
          <p:nvPr/>
        </p:nvGrpSpPr>
        <p:grpSpPr>
          <a:xfrm>
            <a:off x="9552324" y="3001235"/>
            <a:ext cx="1954595" cy="915815"/>
            <a:chOff x="7859434" y="1572311"/>
            <a:chExt cx="2003018" cy="938503"/>
          </a:xfrm>
        </p:grpSpPr>
        <p:sp>
          <p:nvSpPr>
            <p:cNvPr id="44" name="Flowchart: Process 43">
              <a:extLst>
                <a:ext uri="{FF2B5EF4-FFF2-40B4-BE49-F238E27FC236}">
                  <a16:creationId xmlns:a16="http://schemas.microsoft.com/office/drawing/2014/main" id="{0EE94747-5B77-479B-A20A-ADC645F4122B}"/>
                </a:ext>
              </a:extLst>
            </p:cNvPr>
            <p:cNvSpPr/>
            <p:nvPr/>
          </p:nvSpPr>
          <p:spPr>
            <a:xfrm>
              <a:off x="7859435" y="1793215"/>
              <a:ext cx="2003016" cy="671597"/>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Calibri"/>
              </a:endParaRPr>
            </a:p>
          </p:txBody>
        </p:sp>
        <p:sp>
          <p:nvSpPr>
            <p:cNvPr id="45" name="Isosceles Triangle 44">
              <a:extLst>
                <a:ext uri="{FF2B5EF4-FFF2-40B4-BE49-F238E27FC236}">
                  <a16:creationId xmlns:a16="http://schemas.microsoft.com/office/drawing/2014/main" id="{06AE6339-3F1C-4AA7-B325-FEE14967872F}"/>
                </a:ext>
              </a:extLst>
            </p:cNvPr>
            <p:cNvSpPr/>
            <p:nvPr/>
          </p:nvSpPr>
          <p:spPr>
            <a:xfrm>
              <a:off x="8941965" y="1572311"/>
              <a:ext cx="228730" cy="165425"/>
            </a:xfrm>
            <a:prstGeom prst="triangle">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Calibri"/>
              </a:endParaRPr>
            </a:p>
          </p:txBody>
        </p:sp>
        <p:sp>
          <p:nvSpPr>
            <p:cNvPr id="46" name="TextBox 45">
              <a:extLst>
                <a:ext uri="{FF2B5EF4-FFF2-40B4-BE49-F238E27FC236}">
                  <a16:creationId xmlns:a16="http://schemas.microsoft.com/office/drawing/2014/main" id="{1C9D085C-E57D-463A-B9AF-8A7697AB790F}"/>
                </a:ext>
              </a:extLst>
            </p:cNvPr>
            <p:cNvSpPr txBox="1"/>
            <p:nvPr/>
          </p:nvSpPr>
          <p:spPr>
            <a:xfrm>
              <a:off x="7859434" y="1848471"/>
              <a:ext cx="2003016" cy="662343"/>
            </a:xfrm>
            <a:prstGeom prst="rect">
              <a:avLst/>
            </a:prstGeom>
            <a:noFill/>
            <a:ln>
              <a:noFill/>
            </a:ln>
          </p:spPr>
          <p:txBody>
            <a:bodyPr wrap="square" lIns="91440" tIns="45720" rIns="91440" bIns="45720" rtlCol="0" anchor="t">
              <a:spAutoFit/>
            </a:bodyPr>
            <a:lstStyle/>
            <a:p>
              <a:pPr algn="ctr">
                <a:defRPr/>
              </a:pPr>
              <a:r>
                <a:rPr lang="nl-BE" sz="1200" kern="0">
                  <a:solidFill>
                    <a:srgbClr val="44546A"/>
                  </a:solidFill>
                  <a:latin typeface="Calibri"/>
                </a:rPr>
                <a:t>Klik op Aanmelden Mijn Burgerprofiel om je veilig aan te melden </a:t>
              </a:r>
              <a:endParaRPr lang="nl-BE" sz="1200" kern="0">
                <a:solidFill>
                  <a:srgbClr val="44546A"/>
                </a:solidFill>
                <a:latin typeface="Calibri"/>
                <a:cs typeface="Calibri"/>
              </a:endParaRPr>
            </a:p>
          </p:txBody>
        </p:sp>
        <p:sp>
          <p:nvSpPr>
            <p:cNvPr id="47" name="Flowchart: Process 46">
              <a:extLst>
                <a:ext uri="{FF2B5EF4-FFF2-40B4-BE49-F238E27FC236}">
                  <a16:creationId xmlns:a16="http://schemas.microsoft.com/office/drawing/2014/main" id="{81297AA0-0FB1-4C25-8AB0-1706F6E95481}"/>
                </a:ext>
              </a:extLst>
            </p:cNvPr>
            <p:cNvSpPr/>
            <p:nvPr/>
          </p:nvSpPr>
          <p:spPr>
            <a:xfrm>
              <a:off x="7859436" y="1750938"/>
              <a:ext cx="2003016" cy="110676"/>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Calibri"/>
              </a:endParaRPr>
            </a:p>
          </p:txBody>
        </p:sp>
      </p:grpSp>
      <p:sp>
        <p:nvSpPr>
          <p:cNvPr id="4" name="Title 3">
            <a:extLst>
              <a:ext uri="{FF2B5EF4-FFF2-40B4-BE49-F238E27FC236}">
                <a16:creationId xmlns:a16="http://schemas.microsoft.com/office/drawing/2014/main" id="{2C7063D5-429B-42D5-A536-4D1BE4660D03}"/>
              </a:ext>
            </a:extLst>
          </p:cNvPr>
          <p:cNvSpPr>
            <a:spLocks noGrp="1"/>
          </p:cNvSpPr>
          <p:nvPr>
            <p:ph type="title"/>
          </p:nvPr>
        </p:nvSpPr>
        <p:spPr/>
        <p:txBody>
          <a:bodyPr/>
          <a:lstStyle/>
          <a:p>
            <a:r>
              <a:rPr lang="nl-BE" b="0"/>
              <a:t>Aanmelden in Mijn Burgerprofiel</a:t>
            </a:r>
          </a:p>
        </p:txBody>
      </p:sp>
      <p:sp>
        <p:nvSpPr>
          <p:cNvPr id="2" name="Slide Number Placeholder 1">
            <a:extLst>
              <a:ext uri="{FF2B5EF4-FFF2-40B4-BE49-F238E27FC236}">
                <a16:creationId xmlns:a16="http://schemas.microsoft.com/office/drawing/2014/main" id="{8290B66A-56DF-4842-B05F-3175929ED5C6}"/>
              </a:ext>
            </a:extLst>
          </p:cNvPr>
          <p:cNvSpPr>
            <a:spLocks noGrp="1"/>
          </p:cNvSpPr>
          <p:nvPr>
            <p:ph type="sldNum" sz="quarter" idx="11"/>
          </p:nvPr>
        </p:nvSpPr>
        <p:spPr>
          <a:xfrm>
            <a:off x="10514408" y="6454457"/>
            <a:ext cx="838200" cy="365125"/>
          </a:xfrm>
        </p:spPr>
        <p:txBody>
          <a:bodyPr/>
          <a:lstStyle/>
          <a:p>
            <a:fld id="{1EABE038-A425-4CC0-917A-1DC3ED725B2E}" type="slidenum">
              <a:rPr lang="nl-BE" smtClean="0"/>
              <a:pPr/>
              <a:t>31</a:t>
            </a:fld>
            <a:endParaRPr lang="nl-BE"/>
          </a:p>
        </p:txBody>
      </p:sp>
      <p:sp>
        <p:nvSpPr>
          <p:cNvPr id="3" name="Content Placeholder 2">
            <a:extLst>
              <a:ext uri="{FF2B5EF4-FFF2-40B4-BE49-F238E27FC236}">
                <a16:creationId xmlns:a16="http://schemas.microsoft.com/office/drawing/2014/main" id="{12A8B00D-2E9D-41A5-AE5F-AC9E4AF23B46}"/>
              </a:ext>
            </a:extLst>
          </p:cNvPr>
          <p:cNvSpPr>
            <a:spLocks noGrp="1"/>
          </p:cNvSpPr>
          <p:nvPr>
            <p:ph idx="1"/>
          </p:nvPr>
        </p:nvSpPr>
        <p:spPr>
          <a:xfrm>
            <a:off x="838200" y="1592263"/>
            <a:ext cx="10668321" cy="4584700"/>
          </a:xfrm>
        </p:spPr>
        <p:txBody>
          <a:bodyPr vert="horz" lIns="0" tIns="45720" rIns="0" bIns="45720" rtlCol="0" anchor="t">
            <a:normAutofit/>
          </a:bodyPr>
          <a:lstStyle/>
          <a:p>
            <a:r>
              <a:rPr lang="en-US" sz="1800"/>
              <a:t>Via de knop </a:t>
            </a:r>
            <a:r>
              <a:rPr lang="en-US" sz="1800" err="1"/>
              <a:t>Aanmelden</a:t>
            </a:r>
            <a:r>
              <a:rPr lang="en-US" sz="1800"/>
              <a:t> </a:t>
            </a:r>
            <a:r>
              <a:rPr lang="en-US" sz="1800" err="1"/>
              <a:t>Mijn</a:t>
            </a:r>
            <a:r>
              <a:rPr lang="en-US" sz="1800"/>
              <a:t> </a:t>
            </a:r>
            <a:r>
              <a:rPr lang="en-US" sz="1800" err="1"/>
              <a:t>Burgerprofiel</a:t>
            </a:r>
            <a:r>
              <a:rPr lang="en-US" sz="1800"/>
              <a:t>:</a:t>
            </a:r>
            <a:endParaRPr lang="en-US">
              <a:ea typeface="+mn-lt"/>
              <a:cs typeface="+mn-lt"/>
            </a:endParaRPr>
          </a:p>
          <a:p>
            <a:pPr marL="285750" indent="-285750">
              <a:buChar char="•"/>
            </a:pPr>
            <a:r>
              <a:rPr lang="nl-BE" sz="1800">
                <a:ea typeface="+mn-lt"/>
                <a:cs typeface="+mn-lt"/>
              </a:rPr>
              <a:t>rechtstreeks: </a:t>
            </a:r>
            <a:r>
              <a:rPr lang="nl-BE" sz="1800">
                <a:ea typeface="+mn-lt"/>
                <a:cs typeface="+mn-lt"/>
                <a:hlinkClick r:id="rId15">
                  <a:extLst>
                    <a:ext uri="{A12FA001-AC4F-418D-AE19-62706E023703}">
                      <ahyp:hlinkClr xmlns:ahyp="http://schemas.microsoft.com/office/drawing/2018/hyperlinkcolor" val="tx"/>
                    </a:ext>
                  </a:extLst>
                </a:hlinkClick>
              </a:rPr>
              <a:t>https://www.burgerprofiel.be</a:t>
            </a:r>
            <a:r>
              <a:rPr lang="nl-BE" sz="1800">
                <a:ea typeface="+mn-lt"/>
                <a:cs typeface="+mn-lt"/>
              </a:rPr>
              <a:t> </a:t>
            </a:r>
            <a:endParaRPr lang="nl-BE" sz="1800">
              <a:ea typeface="+mn-lt"/>
              <a:cs typeface="Calibri"/>
            </a:endParaRPr>
          </a:p>
          <a:p>
            <a:pPr marL="285750" indent="-285750">
              <a:buChar char="•"/>
            </a:pPr>
            <a:r>
              <a:rPr lang="nl-BE" sz="1800">
                <a:ea typeface="+mn-lt"/>
                <a:cs typeface="+mn-lt"/>
              </a:rPr>
              <a:t>via </a:t>
            </a:r>
            <a:r>
              <a:rPr lang="nl-BE" sz="1800"/>
              <a:t>Vlaanderen.be: </a:t>
            </a:r>
            <a:r>
              <a:rPr lang="nl-BE" sz="1800">
                <a:hlinkClick r:id="rId16">
                  <a:extLst>
                    <a:ext uri="{A12FA001-AC4F-418D-AE19-62706E023703}">
                      <ahyp:hlinkClr xmlns:ahyp="http://schemas.microsoft.com/office/drawing/2018/hyperlinkcolor" val="tx"/>
                    </a:ext>
                  </a:extLst>
                </a:hlinkClick>
              </a:rPr>
              <a:t>https://www.vlaanderen.be</a:t>
            </a:r>
            <a:r>
              <a:rPr lang="nl-BE" sz="1800"/>
              <a:t> </a:t>
            </a:r>
            <a:endParaRPr lang="nl-BE" sz="1800">
              <a:cs typeface="Calibri"/>
            </a:endParaRPr>
          </a:p>
          <a:p>
            <a:pPr marL="285750" indent="-285750">
              <a:buChar char="•"/>
            </a:pPr>
            <a:r>
              <a:rPr lang="nl-BE" sz="1800"/>
              <a:t>via een website van een aangesloten </a:t>
            </a:r>
            <a:br>
              <a:rPr lang="nl-BE" sz="1800"/>
            </a:br>
            <a:r>
              <a:rPr lang="nl-BE" sz="1800"/>
              <a:t>overheidsdienst</a:t>
            </a:r>
            <a:endParaRPr lang="nl-BE" sz="1800">
              <a:uFill>
                <a:solidFill>
                  <a:srgbClr val="FFEB00"/>
                </a:solidFill>
              </a:uFill>
            </a:endParaRPr>
          </a:p>
          <a:p>
            <a:pPr marL="285750" indent="-285750">
              <a:buChar char="•"/>
            </a:pPr>
            <a:r>
              <a:rPr lang="nl-BE" sz="1800"/>
              <a:t>via de Mijn Burgerprofiel app of </a:t>
            </a:r>
            <a:br>
              <a:rPr lang="nl-BE" sz="1800">
                <a:uFill>
                  <a:solidFill>
                    <a:srgbClr val="FFEB00"/>
                  </a:solidFill>
                </a:uFill>
              </a:rPr>
            </a:br>
            <a:r>
              <a:rPr lang="nl-BE" sz="1800"/>
              <a:t>je eigen gemeente app</a:t>
            </a:r>
            <a:endParaRPr lang="nl-BE" sz="1800">
              <a:uFill>
                <a:solidFill>
                  <a:srgbClr val="FFEB00"/>
                </a:solidFill>
              </a:uFill>
            </a:endParaRPr>
          </a:p>
          <a:p>
            <a:pPr marL="342900" indent="-342900">
              <a:buFont typeface="Arial" panose="020B0604020202020204" pitchFamily="34" charset="0"/>
              <a:buChar char="•"/>
            </a:pPr>
            <a:endParaRPr lang="nl-BE" sz="1800"/>
          </a:p>
          <a:p>
            <a:endParaRPr lang="en-US" sz="1800" b="1"/>
          </a:p>
          <a:p>
            <a:endParaRPr lang="nl-BE" sz="1800"/>
          </a:p>
        </p:txBody>
      </p:sp>
      <p:pic>
        <p:nvPicPr>
          <p:cNvPr id="14" name="Picture 2">
            <a:extLst>
              <a:ext uri="{FF2B5EF4-FFF2-40B4-BE49-F238E27FC236}">
                <a16:creationId xmlns:a16="http://schemas.microsoft.com/office/drawing/2014/main" id="{F8D606FE-FD94-41FF-B94B-A5A24FA1F001}"/>
              </a:ext>
            </a:extLst>
          </p:cNvPr>
          <p:cNvPicPr>
            <a:picLocks noChangeAspect="1" noChangeArrowheads="1"/>
          </p:cNvPicPr>
          <p:nvPr/>
        </p:nvPicPr>
        <p:blipFill>
          <a:blip r:embed="rId17" cstate="screen">
            <a:extLst>
              <a:ext uri="{28A0092B-C50C-407E-A947-70E740481C1C}">
                <a14:useLocalDpi xmlns:a14="http://schemas.microsoft.com/office/drawing/2010/main"/>
              </a:ext>
            </a:extLst>
          </a:blip>
          <a:srcRect/>
          <a:stretch>
            <a:fillRect/>
          </a:stretch>
        </p:blipFill>
        <p:spPr bwMode="auto">
          <a:xfrm>
            <a:off x="1049841" y="4076105"/>
            <a:ext cx="3814492" cy="2743477"/>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BAEDD051-50A1-A96C-18E9-A841D7EDB7BB}"/>
              </a:ext>
            </a:extLst>
          </p:cNvPr>
          <p:cNvSpPr txBox="1"/>
          <p:nvPr/>
        </p:nvSpPr>
        <p:spPr>
          <a:xfrm>
            <a:off x="6724136" y="1300151"/>
            <a:ext cx="4935574" cy="1200329"/>
          </a:xfrm>
          <a:prstGeom prst="rect">
            <a:avLst/>
          </a:prstGeom>
          <a:noFill/>
          <a:ln w="28575">
            <a:solidFill>
              <a:srgbClr val="2B979D"/>
            </a:solidFill>
          </a:ln>
        </p:spPr>
        <p:txBody>
          <a:bodyPr wrap="square" lIns="91440" tIns="45720" rIns="91440" bIns="45720" rtlCol="0" anchor="t">
            <a:spAutoFit/>
          </a:bodyPr>
          <a:lstStyle/>
          <a:p>
            <a:r>
              <a:rPr lang="en-US" err="1"/>
              <a:t>Voor</a:t>
            </a:r>
            <a:r>
              <a:rPr lang="en-US"/>
              <a:t> </a:t>
            </a:r>
            <a:r>
              <a:rPr lang="en-US" err="1"/>
              <a:t>meer</a:t>
            </a:r>
            <a:r>
              <a:rPr lang="en-US"/>
              <a:t> </a:t>
            </a:r>
            <a:r>
              <a:rPr lang="en-US" err="1"/>
              <a:t>informatie</a:t>
            </a:r>
            <a:r>
              <a:rPr lang="en-US"/>
              <a:t> over het </a:t>
            </a:r>
            <a:r>
              <a:rPr lang="en-US" err="1"/>
              <a:t>aanmeldproces</a:t>
            </a:r>
            <a:r>
              <a:rPr lang="en-US"/>
              <a:t> </a:t>
            </a:r>
            <a:r>
              <a:rPr lang="en-US" err="1"/>
              <a:t>en</a:t>
            </a:r>
            <a:r>
              <a:rPr lang="en-US"/>
              <a:t> </a:t>
            </a:r>
            <a:r>
              <a:rPr lang="en-US" err="1"/>
              <a:t>mogelijke</a:t>
            </a:r>
            <a:r>
              <a:rPr lang="en-US"/>
              <a:t> </a:t>
            </a:r>
            <a:r>
              <a:rPr lang="en-US" err="1"/>
              <a:t>foutmeldingen</a:t>
            </a:r>
            <a:r>
              <a:rPr lang="en-US"/>
              <a:t>, surf </a:t>
            </a:r>
            <a:r>
              <a:rPr lang="en-US" err="1"/>
              <a:t>naar</a:t>
            </a:r>
            <a:r>
              <a:rPr lang="en-US"/>
              <a:t>: </a:t>
            </a:r>
            <a:r>
              <a:rPr lang="en-US">
                <a:hlinkClick r:id="rId18"/>
              </a:rPr>
              <a:t>https://www.vlaanderen.be/aanmelden-bij-de-overheid-mijn-digitale-sleutels</a:t>
            </a:r>
            <a:r>
              <a:rPr lang="en-US"/>
              <a:t> </a:t>
            </a:r>
            <a:endParaRPr lang="en-BE"/>
          </a:p>
        </p:txBody>
      </p:sp>
    </p:spTree>
    <p:extLst>
      <p:ext uri="{BB962C8B-B14F-4D97-AF65-F5344CB8AC3E}">
        <p14:creationId xmlns:p14="http://schemas.microsoft.com/office/powerpoint/2010/main" val="22180955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C308D6F-DC86-4487-AF76-EBF59272D56F}"/>
              </a:ext>
            </a:extLst>
          </p:cNvPr>
          <p:cNvSpPr>
            <a:spLocks noGrp="1"/>
          </p:cNvSpPr>
          <p:nvPr>
            <p:ph type="title"/>
          </p:nvPr>
        </p:nvSpPr>
        <p:spPr/>
        <p:txBody>
          <a:bodyPr/>
          <a:lstStyle/>
          <a:p>
            <a:r>
              <a:rPr lang="nl-BE" b="0">
                <a:ea typeface="+mj-lt"/>
                <a:cs typeface="+mj-lt"/>
              </a:rPr>
              <a:t>Aanmelden in Mijn Burgerprofiel</a:t>
            </a:r>
            <a:endParaRPr lang="en-US">
              <a:ea typeface="+mj-lt"/>
              <a:cs typeface="+mj-lt"/>
            </a:endParaRPr>
          </a:p>
        </p:txBody>
      </p:sp>
      <p:sp>
        <p:nvSpPr>
          <p:cNvPr id="4" name="Slide Number Placeholder 3">
            <a:extLst>
              <a:ext uri="{FF2B5EF4-FFF2-40B4-BE49-F238E27FC236}">
                <a16:creationId xmlns:a16="http://schemas.microsoft.com/office/drawing/2014/main" id="{F501CF1E-C820-48FF-844B-E3EAE2036464}"/>
              </a:ext>
            </a:extLst>
          </p:cNvPr>
          <p:cNvSpPr>
            <a:spLocks noGrp="1"/>
          </p:cNvSpPr>
          <p:nvPr>
            <p:ph type="sldNum" sz="quarter" idx="11"/>
          </p:nvPr>
        </p:nvSpPr>
        <p:spPr/>
        <p:txBody>
          <a:bodyPr/>
          <a:lstStyle/>
          <a:p>
            <a:fld id="{1EABE038-A425-4CC0-917A-1DC3ED725B2E}" type="slidenum">
              <a:rPr lang="nl-BE" smtClean="0"/>
              <a:pPr/>
              <a:t>32</a:t>
            </a:fld>
            <a:endParaRPr lang="nl-BE"/>
          </a:p>
        </p:txBody>
      </p:sp>
      <p:sp>
        <p:nvSpPr>
          <p:cNvPr id="10" name="Content Placeholder 9">
            <a:extLst>
              <a:ext uri="{FF2B5EF4-FFF2-40B4-BE49-F238E27FC236}">
                <a16:creationId xmlns:a16="http://schemas.microsoft.com/office/drawing/2014/main" id="{2848B5AF-F665-40CC-AE57-5DA8E21964D8}"/>
              </a:ext>
            </a:extLst>
          </p:cNvPr>
          <p:cNvSpPr>
            <a:spLocks noGrp="1"/>
          </p:cNvSpPr>
          <p:nvPr>
            <p:ph idx="1"/>
          </p:nvPr>
        </p:nvSpPr>
        <p:spPr>
          <a:xfrm>
            <a:off x="838200" y="1592262"/>
            <a:ext cx="10515600" cy="4900611"/>
          </a:xfrm>
        </p:spPr>
        <p:txBody>
          <a:bodyPr vert="horz" lIns="0" tIns="45720" rIns="0" bIns="45720" rtlCol="0" anchor="t">
            <a:normAutofit/>
          </a:bodyPr>
          <a:lstStyle/>
          <a:p>
            <a:pPr>
              <a:defRPr/>
            </a:pPr>
            <a:r>
              <a:rPr lang="en-US" sz="1900" err="1"/>
              <a:t>Kies</a:t>
            </a:r>
            <a:r>
              <a:rPr lang="en-US" sz="1900"/>
              <a:t> </a:t>
            </a:r>
            <a:r>
              <a:rPr lang="en-US" sz="1900" err="1"/>
              <a:t>een</a:t>
            </a:r>
            <a:r>
              <a:rPr lang="en-US" sz="1900"/>
              <a:t> van de </a:t>
            </a:r>
            <a:r>
              <a:rPr lang="en-US" sz="1900" err="1"/>
              <a:t>opties</a:t>
            </a:r>
            <a:r>
              <a:rPr lang="en-US" sz="1900"/>
              <a:t> om </a:t>
            </a:r>
            <a:r>
              <a:rPr lang="en-US" sz="1900" err="1"/>
              <a:t>veilig</a:t>
            </a:r>
            <a:r>
              <a:rPr lang="en-US" sz="1900"/>
              <a:t> </a:t>
            </a:r>
            <a:r>
              <a:rPr lang="en-US" sz="1900" err="1"/>
              <a:t>aan</a:t>
            </a:r>
            <a:r>
              <a:rPr lang="en-US" sz="1900"/>
              <a:t> </a:t>
            </a:r>
            <a:r>
              <a:rPr lang="en-US" sz="1900" err="1"/>
              <a:t>te</a:t>
            </a:r>
            <a:r>
              <a:rPr lang="en-US" sz="1900"/>
              <a:t> </a:t>
            </a:r>
            <a:r>
              <a:rPr lang="en-US" sz="1900" err="1"/>
              <a:t>melden</a:t>
            </a:r>
            <a:r>
              <a:rPr lang="en-US" sz="1900">
                <a:uFillTx/>
              </a:rPr>
              <a:t>:</a:t>
            </a:r>
            <a:endParaRPr lang="nl-BE" sz="1900">
              <a:uFill>
                <a:solidFill>
                  <a:srgbClr val="FFEB00"/>
                </a:solidFill>
              </a:uFill>
            </a:endParaRPr>
          </a:p>
          <a:p>
            <a:pPr marL="285750" indent="-285750">
              <a:buFont typeface="Arial" panose="020B0604020202020204" pitchFamily="34" charset="0"/>
              <a:buChar char="•"/>
              <a:defRPr/>
            </a:pPr>
            <a:r>
              <a:rPr lang="en-US" sz="1900" err="1"/>
              <a:t>Itsme</a:t>
            </a:r>
            <a:r>
              <a:rPr lang="en-US" sz="1900"/>
              <a:t>®</a:t>
            </a:r>
            <a:endParaRPr lang="en-US" sz="1900">
              <a:uFill>
                <a:solidFill>
                  <a:srgbClr val="FFEB00"/>
                </a:solidFill>
              </a:uFill>
            </a:endParaRPr>
          </a:p>
          <a:p>
            <a:pPr marL="285750" lvl="0" indent="-285750">
              <a:buFont typeface="Arial" panose="020B0604020202020204" pitchFamily="34" charset="0"/>
              <a:buChar char="•"/>
              <a:defRPr/>
            </a:pPr>
            <a:r>
              <a:rPr lang="en-US" sz="1900" err="1"/>
              <a:t>eID</a:t>
            </a:r>
            <a:r>
              <a:rPr lang="en-US" sz="1900"/>
              <a:t> </a:t>
            </a:r>
            <a:r>
              <a:rPr lang="en-US" sz="1900" err="1"/>
              <a:t>en</a:t>
            </a:r>
            <a:r>
              <a:rPr lang="en-US" sz="1900"/>
              <a:t> </a:t>
            </a:r>
            <a:r>
              <a:rPr lang="en-US" sz="1900" err="1"/>
              <a:t>aangesloten</a:t>
            </a:r>
            <a:r>
              <a:rPr lang="en-US" sz="1900"/>
              <a:t> </a:t>
            </a:r>
            <a:r>
              <a:rPr lang="en-US" sz="1900" err="1"/>
              <a:t>kaartlezer</a:t>
            </a:r>
            <a:endParaRPr lang="en-US" sz="1900"/>
          </a:p>
          <a:p>
            <a:pPr marL="285750" lvl="0" indent="-285750">
              <a:buFont typeface="Arial" panose="020B0604020202020204" pitchFamily="34" charset="0"/>
              <a:buChar char="•"/>
              <a:defRPr/>
            </a:pPr>
            <a:r>
              <a:rPr lang="en-US" sz="1900" err="1"/>
              <a:t>Beveiligingscode</a:t>
            </a:r>
            <a:r>
              <a:rPr lang="en-US" sz="1900"/>
              <a:t> via </a:t>
            </a:r>
            <a:r>
              <a:rPr lang="en-US" sz="1900" err="1"/>
              <a:t>mobiele</a:t>
            </a:r>
            <a:r>
              <a:rPr lang="en-US" sz="1900"/>
              <a:t> app</a:t>
            </a:r>
            <a:endParaRPr lang="en-US" sz="1900">
              <a:uFill>
                <a:solidFill>
                  <a:srgbClr val="FFEB00"/>
                </a:solidFill>
              </a:uFill>
            </a:endParaRPr>
          </a:p>
          <a:p>
            <a:pPr marL="285750" lvl="0" indent="-285750">
              <a:buFont typeface="Arial" panose="020B0604020202020204" pitchFamily="34" charset="0"/>
              <a:buChar char="•"/>
              <a:defRPr/>
            </a:pPr>
            <a:r>
              <a:rPr lang="en-US" sz="1900" err="1"/>
              <a:t>Beveiligingscode</a:t>
            </a:r>
            <a:r>
              <a:rPr lang="en-US" sz="1900"/>
              <a:t> via </a:t>
            </a:r>
            <a:r>
              <a:rPr lang="en-US" sz="1900" err="1"/>
              <a:t>sms</a:t>
            </a:r>
            <a:endParaRPr lang="en-US" sz="1900">
              <a:uFill>
                <a:solidFill>
                  <a:srgbClr val="FFEB00"/>
                </a:solidFill>
              </a:uFill>
            </a:endParaRPr>
          </a:p>
          <a:p>
            <a:pPr lvl="0">
              <a:defRPr/>
            </a:pPr>
            <a:endParaRPr lang="en-US" sz="1900"/>
          </a:p>
          <a:p>
            <a:pPr lvl="0">
              <a:defRPr/>
            </a:pPr>
            <a:endParaRPr lang="en-US" sz="1900"/>
          </a:p>
          <a:p>
            <a:pPr marL="285750" lvl="0" indent="-285750">
              <a:buFont typeface="Arial" panose="020B0604020202020204" pitchFamily="34" charset="0"/>
              <a:buChar char="•"/>
              <a:defRPr/>
            </a:pPr>
            <a:endParaRPr lang="en-US" sz="1900"/>
          </a:p>
          <a:p>
            <a:pPr>
              <a:defRPr/>
            </a:pPr>
            <a:r>
              <a:rPr lang="nl-BE" sz="1900">
                <a:uFill>
                  <a:solidFill>
                    <a:srgbClr val="FFEB00"/>
                  </a:solidFill>
                </a:uFill>
              </a:rPr>
              <a:t>Voor wie zich voor de eerste keer aanmeldt:</a:t>
            </a:r>
            <a:endParaRPr lang="nl-BE" sz="1900"/>
          </a:p>
          <a:p>
            <a:pPr>
              <a:defRPr/>
            </a:pPr>
            <a:r>
              <a:rPr lang="nl-BE" sz="1900">
                <a:hlinkClick r:id="rId2"/>
              </a:rPr>
              <a:t>Bekijk het introfilmpje</a:t>
            </a:r>
            <a:endParaRPr lang="nl-BE" sz="1900">
              <a:uFill>
                <a:solidFill>
                  <a:srgbClr val="FFEB00"/>
                </a:solidFill>
              </a:uFill>
            </a:endParaRPr>
          </a:p>
          <a:p>
            <a:endParaRPr lang="nl-BE" sz="1800"/>
          </a:p>
        </p:txBody>
      </p:sp>
      <p:sp>
        <p:nvSpPr>
          <p:cNvPr id="19" name="Content Placeholder 9">
            <a:extLst>
              <a:ext uri="{FF2B5EF4-FFF2-40B4-BE49-F238E27FC236}">
                <a16:creationId xmlns:a16="http://schemas.microsoft.com/office/drawing/2014/main" id="{CD12019D-EA43-4305-BC9F-672EE5B50B3D}"/>
              </a:ext>
            </a:extLst>
          </p:cNvPr>
          <p:cNvSpPr txBox="1">
            <a:spLocks/>
          </p:cNvSpPr>
          <p:nvPr/>
        </p:nvSpPr>
        <p:spPr>
          <a:xfrm>
            <a:off x="838199" y="3131749"/>
            <a:ext cx="5503689" cy="2044128"/>
          </a:xfrm>
          <a:prstGeom prst="rect">
            <a:avLst/>
          </a:prstGeom>
        </p:spPr>
        <p:txBody>
          <a:bodyPr vert="horz" lIns="0" tIns="45720" rIns="0" bIns="45720" rtlCol="0">
            <a:normAutofit/>
          </a:bodyPr>
          <a:lstStyle>
            <a:lvl1pPr marL="0" indent="0" algn="l" defTabSz="914363" rtl="0" eaLnBrk="1" latinLnBrk="0" hangingPunct="1">
              <a:lnSpc>
                <a:spcPct val="90000"/>
              </a:lnSpc>
              <a:spcBef>
                <a:spcPts val="1000"/>
              </a:spcBef>
              <a:spcAft>
                <a:spcPts val="0"/>
              </a:spcAft>
              <a:buFont typeface="Arial" panose="020B0604020202020204" pitchFamily="34" charset="0"/>
              <a:buNone/>
              <a:defRPr sz="2400" u="none" kern="1200" baseline="0">
                <a:solidFill>
                  <a:schemeClr val="tx1"/>
                </a:solidFill>
                <a:uFill>
                  <a:solidFill>
                    <a:schemeClr val="accent1"/>
                  </a:solidFill>
                </a:uFill>
                <a:latin typeface="+mn-lt"/>
                <a:ea typeface="+mn-ea"/>
                <a:cs typeface="+mn-cs"/>
              </a:defRPr>
            </a:lvl1pPr>
            <a:lvl2pPr marL="359986" indent="-228591" algn="l" defTabSz="914363" rtl="0" eaLnBrk="1" latinLnBrk="0" hangingPunct="1">
              <a:lnSpc>
                <a:spcPct val="90000"/>
              </a:lnSpc>
              <a:spcBef>
                <a:spcPts val="500"/>
              </a:spcBef>
              <a:buClr>
                <a:schemeClr val="tx1"/>
              </a:buClr>
              <a:buSzPct val="100000"/>
              <a:buFont typeface="Wingdings" panose="05000000000000000000" pitchFamily="2" charset="2"/>
              <a:buChar char="§"/>
              <a:defRPr sz="2000" u="none" kern="1200" baseline="0">
                <a:solidFill>
                  <a:schemeClr val="tx1"/>
                </a:solidFill>
                <a:uFill>
                  <a:solidFill>
                    <a:schemeClr val="accent1"/>
                  </a:solidFill>
                </a:uFill>
                <a:latin typeface="+mn-lt"/>
                <a:ea typeface="+mn-ea"/>
                <a:cs typeface="+mn-cs"/>
              </a:defRPr>
            </a:lvl2pPr>
            <a:lvl3pPr marL="647974" indent="-228591" algn="l" defTabSz="914363" rtl="0" eaLnBrk="1" latinLnBrk="0" hangingPunct="1">
              <a:lnSpc>
                <a:spcPct val="90000"/>
              </a:lnSpc>
              <a:spcBef>
                <a:spcPts val="500"/>
              </a:spcBef>
              <a:buClr>
                <a:schemeClr val="tx2"/>
              </a:buClr>
              <a:buSzPct val="100000"/>
              <a:buFont typeface="Wingdings" panose="05000000000000000000" pitchFamily="2" charset="2"/>
              <a:buChar char="§"/>
              <a:defRPr sz="1800" b="0" u="none" kern="1200" baseline="0">
                <a:solidFill>
                  <a:schemeClr val="tx1"/>
                </a:solidFill>
                <a:uFill>
                  <a:solidFill>
                    <a:schemeClr val="accent3"/>
                  </a:solidFill>
                </a:uFill>
                <a:latin typeface="+mn-lt"/>
                <a:ea typeface="+mn-ea"/>
                <a:cs typeface="+mn-cs"/>
              </a:defRPr>
            </a:lvl3pPr>
            <a:lvl4pPr marL="935963" indent="-228591" algn="l" defTabSz="914363" rtl="0" eaLnBrk="1" latinLnBrk="0" hangingPunct="1">
              <a:lnSpc>
                <a:spcPct val="90000"/>
              </a:lnSpc>
              <a:spcBef>
                <a:spcPts val="500"/>
              </a:spcBef>
              <a:buClr>
                <a:schemeClr val="tx2"/>
              </a:buClr>
              <a:buSzPct val="100000"/>
              <a:buFont typeface="Wingdings" panose="05000000000000000000" pitchFamily="2" charset="2"/>
              <a:buChar char="§"/>
              <a:defRPr sz="1600" u="none" kern="1200" baseline="0">
                <a:solidFill>
                  <a:schemeClr val="tx1"/>
                </a:solidFill>
                <a:uFill>
                  <a:solidFill>
                    <a:schemeClr val="accent3"/>
                  </a:solidFill>
                </a:uFill>
                <a:latin typeface="+mn-lt"/>
                <a:ea typeface="+mn-ea"/>
                <a:cs typeface="+mn-cs"/>
              </a:defRPr>
            </a:lvl4pPr>
            <a:lvl5pPr marL="1223951" indent="-228591" algn="l" defTabSz="914363" rtl="0" eaLnBrk="1" latinLnBrk="0" hangingPunct="1">
              <a:lnSpc>
                <a:spcPct val="90000"/>
              </a:lnSpc>
              <a:spcBef>
                <a:spcPts val="500"/>
              </a:spcBef>
              <a:buClr>
                <a:schemeClr val="accent2"/>
              </a:buClr>
              <a:buSzPct val="100000"/>
              <a:buFont typeface="Wingdings" panose="05000000000000000000" pitchFamily="2" charset="2"/>
              <a:buChar char="§"/>
              <a:defRPr sz="1400" b="0" u="none" kern="1200" baseline="0">
                <a:solidFill>
                  <a:schemeClr val="tx1"/>
                </a:solidFill>
                <a:uFill>
                  <a:solidFill>
                    <a:schemeClr val="accent3"/>
                  </a:solidFill>
                </a:uFill>
                <a:latin typeface="+mn-lt"/>
                <a:ea typeface="+mn-ea"/>
                <a:cs typeface="+mn-cs"/>
              </a:defRPr>
            </a:lvl5pPr>
            <a:lvl6pPr marL="2514499"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81"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63"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45"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800">
              <a:uFillTx/>
              <a:latin typeface="FlandersArtSans-Regular" panose="00000500000000000000" pitchFamily="2" charset="0"/>
            </a:endParaRPr>
          </a:p>
        </p:txBody>
      </p:sp>
      <p:grpSp>
        <p:nvGrpSpPr>
          <p:cNvPr id="14" name="Group 13">
            <a:extLst>
              <a:ext uri="{FF2B5EF4-FFF2-40B4-BE49-F238E27FC236}">
                <a16:creationId xmlns:a16="http://schemas.microsoft.com/office/drawing/2014/main" id="{CA8AFFF7-CAE1-4FFA-A083-4B1257348F1A}"/>
              </a:ext>
            </a:extLst>
          </p:cNvPr>
          <p:cNvGrpSpPr/>
          <p:nvPr/>
        </p:nvGrpSpPr>
        <p:grpSpPr>
          <a:xfrm>
            <a:off x="6339844" y="907729"/>
            <a:ext cx="5688988" cy="5477668"/>
            <a:chOff x="2830799" y="1344295"/>
            <a:chExt cx="6530402" cy="6530402"/>
          </a:xfrm>
        </p:grpSpPr>
        <p:pic>
          <p:nvPicPr>
            <p:cNvPr id="15" name="Picture 14">
              <a:extLst>
                <a:ext uri="{FF2B5EF4-FFF2-40B4-BE49-F238E27FC236}">
                  <a16:creationId xmlns:a16="http://schemas.microsoft.com/office/drawing/2014/main" id="{866D7C35-0E07-4C08-9518-E1A2C0E663CD}"/>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t="11592"/>
            <a:stretch/>
          </p:blipFill>
          <p:spPr>
            <a:xfrm>
              <a:off x="3324904" y="2701347"/>
              <a:ext cx="5542191" cy="3028950"/>
            </a:xfrm>
            <a:prstGeom prst="rect">
              <a:avLst/>
            </a:prstGeom>
          </p:spPr>
        </p:pic>
        <p:pic>
          <p:nvPicPr>
            <p:cNvPr id="16" name="Picture 15">
              <a:extLst>
                <a:ext uri="{FF2B5EF4-FFF2-40B4-BE49-F238E27FC236}">
                  <a16:creationId xmlns:a16="http://schemas.microsoft.com/office/drawing/2014/main" id="{812916D9-7A1C-4D42-A905-53CB8BA61D15}"/>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t="11591" b="5608"/>
            <a:stretch/>
          </p:blipFill>
          <p:spPr>
            <a:xfrm>
              <a:off x="3324904" y="2588577"/>
              <a:ext cx="5542191" cy="2836863"/>
            </a:xfrm>
            <a:prstGeom prst="rect">
              <a:avLst/>
            </a:prstGeom>
          </p:spPr>
        </p:pic>
        <p:pic>
          <p:nvPicPr>
            <p:cNvPr id="17" name="Afbeelding 8">
              <a:extLst>
                <a:ext uri="{FF2B5EF4-FFF2-40B4-BE49-F238E27FC236}">
                  <a16:creationId xmlns:a16="http://schemas.microsoft.com/office/drawing/2014/main" id="{D6AF130F-E7C3-44F4-817C-653EBEC16D73}"/>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2830799" y="1344295"/>
              <a:ext cx="6530402" cy="6530402"/>
            </a:xfrm>
            <a:prstGeom prst="rect">
              <a:avLst/>
            </a:prstGeom>
          </p:spPr>
        </p:pic>
        <p:sp>
          <p:nvSpPr>
            <p:cNvPr id="18" name="Rectangle 17">
              <a:extLst>
                <a:ext uri="{FF2B5EF4-FFF2-40B4-BE49-F238E27FC236}">
                  <a16:creationId xmlns:a16="http://schemas.microsoft.com/office/drawing/2014/main" id="{03C1A3BF-57B4-4CB0-A01A-17C84BB6A772}"/>
                </a:ext>
              </a:extLst>
            </p:cNvPr>
            <p:cNvSpPr/>
            <p:nvPr/>
          </p:nvSpPr>
          <p:spPr>
            <a:xfrm>
              <a:off x="8789191" y="5314950"/>
              <a:ext cx="72000" cy="176213"/>
            </a:xfrm>
            <a:prstGeom prst="rect">
              <a:avLst/>
            </a:prstGeom>
            <a:solidFill>
              <a:srgbClr val="F1F1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b="1">
                <a:solidFill>
                  <a:schemeClr val="tx1"/>
                </a:solidFill>
                <a:latin typeface="+mj-lt"/>
              </a:endParaRPr>
            </a:p>
          </p:txBody>
        </p:sp>
      </p:grpSp>
      <p:sp>
        <p:nvSpPr>
          <p:cNvPr id="3" name="Rectangle 2">
            <a:extLst>
              <a:ext uri="{FF2B5EF4-FFF2-40B4-BE49-F238E27FC236}">
                <a16:creationId xmlns:a16="http://schemas.microsoft.com/office/drawing/2014/main" id="{53DB8230-47C2-BED9-CF72-C718AC4C43B5}"/>
              </a:ext>
            </a:extLst>
          </p:cNvPr>
          <p:cNvSpPr/>
          <p:nvPr/>
        </p:nvSpPr>
        <p:spPr>
          <a:xfrm>
            <a:off x="435006" y="4740676"/>
            <a:ext cx="5104660" cy="1473694"/>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grpSp>
        <p:nvGrpSpPr>
          <p:cNvPr id="7" name="Group 6">
            <a:extLst>
              <a:ext uri="{FF2B5EF4-FFF2-40B4-BE49-F238E27FC236}">
                <a16:creationId xmlns:a16="http://schemas.microsoft.com/office/drawing/2014/main" id="{9D93E3BC-2F34-1515-42D3-886ED5BB9D7E}"/>
              </a:ext>
            </a:extLst>
          </p:cNvPr>
          <p:cNvGrpSpPr/>
          <p:nvPr/>
        </p:nvGrpSpPr>
        <p:grpSpPr>
          <a:xfrm>
            <a:off x="3770400" y="5318751"/>
            <a:ext cx="812677" cy="782874"/>
            <a:chOff x="414338" y="3695341"/>
            <a:chExt cx="812677" cy="782874"/>
          </a:xfrm>
        </p:grpSpPr>
        <p:sp>
          <p:nvSpPr>
            <p:cNvPr id="8" name="Oval 7">
              <a:extLst>
                <a:ext uri="{FF2B5EF4-FFF2-40B4-BE49-F238E27FC236}">
                  <a16:creationId xmlns:a16="http://schemas.microsoft.com/office/drawing/2014/main" id="{1360A5E9-8705-E329-E1EB-E7B3BE9EF72B}"/>
                </a:ext>
              </a:extLst>
            </p:cNvPr>
            <p:cNvSpPr/>
            <p:nvPr/>
          </p:nvSpPr>
          <p:spPr>
            <a:xfrm>
              <a:off x="414338" y="3695341"/>
              <a:ext cx="812677" cy="782874"/>
            </a:xfrm>
            <a:prstGeom prst="ellipse">
              <a:avLst/>
            </a:prstGeom>
            <a:solidFill>
              <a:srgbClr val="6DD1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pic>
          <p:nvPicPr>
            <p:cNvPr id="9" name="Graphic 8" descr="Presentation with media with solid fill">
              <a:extLst>
                <a:ext uri="{FF2B5EF4-FFF2-40B4-BE49-F238E27FC236}">
                  <a16:creationId xmlns:a16="http://schemas.microsoft.com/office/drawing/2014/main" id="{45E624C9-FA75-EFE6-FDF0-4AE2DEE5129E}"/>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p:blipFill>
          <p:spPr>
            <a:xfrm>
              <a:off x="485363" y="3732976"/>
              <a:ext cx="670626" cy="670626"/>
            </a:xfrm>
            <a:prstGeom prst="rect">
              <a:avLst/>
            </a:prstGeom>
          </p:spPr>
        </p:pic>
      </p:grpSp>
    </p:spTree>
    <p:extLst>
      <p:ext uri="{BB962C8B-B14F-4D97-AF65-F5344CB8AC3E}">
        <p14:creationId xmlns:p14="http://schemas.microsoft.com/office/powerpoint/2010/main" val="24230965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1C214F-FBBC-645D-C7B5-85D52ADBBB01}"/>
              </a:ext>
            </a:extLst>
          </p:cNvPr>
          <p:cNvSpPr>
            <a:spLocks noGrp="1"/>
          </p:cNvSpPr>
          <p:nvPr>
            <p:ph type="title"/>
          </p:nvPr>
        </p:nvSpPr>
        <p:spPr/>
        <p:txBody>
          <a:bodyPr/>
          <a:lstStyle/>
          <a:p>
            <a:r>
              <a:rPr lang="nl-BE" b="0">
                <a:ea typeface="+mj-lt"/>
                <a:cs typeface="+mj-lt"/>
              </a:rPr>
              <a:t>Aanmelden in de Mijn Burgerprofiel app</a:t>
            </a:r>
            <a:endParaRPr lang="en-US">
              <a:ea typeface="+mj-lt"/>
              <a:cs typeface="+mj-lt"/>
            </a:endParaRPr>
          </a:p>
        </p:txBody>
      </p:sp>
      <p:sp>
        <p:nvSpPr>
          <p:cNvPr id="3" name="Slide Number Placeholder 2">
            <a:extLst>
              <a:ext uri="{FF2B5EF4-FFF2-40B4-BE49-F238E27FC236}">
                <a16:creationId xmlns:a16="http://schemas.microsoft.com/office/drawing/2014/main" id="{94FE1A0D-D5BF-3C99-AB6E-18B8072965C4}"/>
              </a:ext>
            </a:extLst>
          </p:cNvPr>
          <p:cNvSpPr>
            <a:spLocks noGrp="1"/>
          </p:cNvSpPr>
          <p:nvPr>
            <p:ph type="sldNum" sz="quarter" idx="11"/>
          </p:nvPr>
        </p:nvSpPr>
        <p:spPr/>
        <p:txBody>
          <a:bodyPr/>
          <a:lstStyle/>
          <a:p>
            <a:fld id="{1EABE038-A425-4CC0-917A-1DC3ED725B2E}" type="slidenum">
              <a:rPr lang="nl-BE" smtClean="0"/>
              <a:pPr/>
              <a:t>33</a:t>
            </a:fld>
            <a:endParaRPr lang="nl-BE"/>
          </a:p>
        </p:txBody>
      </p:sp>
      <p:sp>
        <p:nvSpPr>
          <p:cNvPr id="4" name="Content Placeholder 3">
            <a:extLst>
              <a:ext uri="{FF2B5EF4-FFF2-40B4-BE49-F238E27FC236}">
                <a16:creationId xmlns:a16="http://schemas.microsoft.com/office/drawing/2014/main" id="{68FC1083-5B2E-B951-D326-0E558F79ED27}"/>
              </a:ext>
            </a:extLst>
          </p:cNvPr>
          <p:cNvSpPr>
            <a:spLocks noGrp="1"/>
          </p:cNvSpPr>
          <p:nvPr>
            <p:ph idx="1"/>
          </p:nvPr>
        </p:nvSpPr>
        <p:spPr/>
        <p:txBody>
          <a:bodyPr vert="horz" lIns="0" tIns="45720" rIns="0" bIns="45720" rtlCol="0" anchor="t">
            <a:normAutofit/>
          </a:bodyPr>
          <a:lstStyle/>
          <a:p>
            <a:r>
              <a:rPr lang="en-US" sz="1800">
                <a:cs typeface="Calibri"/>
              </a:rPr>
              <a:t>Download de app in de Apple App Store of de Google Play Store. </a:t>
            </a:r>
            <a:endParaRPr lang="en-US" sz="1800">
              <a:uFill>
                <a:solidFill>
                  <a:srgbClr val="FFEB00"/>
                </a:solidFill>
              </a:uFill>
              <a:cs typeface="Calibri"/>
            </a:endParaRPr>
          </a:p>
          <a:p>
            <a:endParaRPr lang="nl-BE" sz="1800"/>
          </a:p>
          <a:p>
            <a:endParaRPr lang="nl-BE"/>
          </a:p>
        </p:txBody>
      </p:sp>
      <p:sp>
        <p:nvSpPr>
          <p:cNvPr id="7" name="Rectangle 6">
            <a:extLst>
              <a:ext uri="{FF2B5EF4-FFF2-40B4-BE49-F238E27FC236}">
                <a16:creationId xmlns:a16="http://schemas.microsoft.com/office/drawing/2014/main" id="{EFABCC55-8753-456B-DAAB-AD8A935BF7F5}"/>
              </a:ext>
            </a:extLst>
          </p:cNvPr>
          <p:cNvSpPr/>
          <p:nvPr/>
        </p:nvSpPr>
        <p:spPr>
          <a:xfrm>
            <a:off x="3243712" y="3181350"/>
            <a:ext cx="514350" cy="323850"/>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pic>
        <p:nvPicPr>
          <p:cNvPr id="9" name="Picture 8" descr="Graphical user interface, application&#10;&#10;Description automatically generated">
            <a:extLst>
              <a:ext uri="{FF2B5EF4-FFF2-40B4-BE49-F238E27FC236}">
                <a16:creationId xmlns:a16="http://schemas.microsoft.com/office/drawing/2014/main" id="{5C9AFECB-9FBB-764B-45C8-801412779855}"/>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t="224" b="14622"/>
          <a:stretch/>
        </p:blipFill>
        <p:spPr>
          <a:xfrm>
            <a:off x="8563405" y="2599965"/>
            <a:ext cx="1701840" cy="3376893"/>
          </a:xfrm>
          <a:prstGeom prst="rect">
            <a:avLst/>
          </a:prstGeom>
        </p:spPr>
      </p:pic>
      <p:pic>
        <p:nvPicPr>
          <p:cNvPr id="12" name="Picture 11">
            <a:extLst>
              <a:ext uri="{FF2B5EF4-FFF2-40B4-BE49-F238E27FC236}">
                <a16:creationId xmlns:a16="http://schemas.microsoft.com/office/drawing/2014/main" id="{90F1E9A7-54E6-D5F1-C6F8-0E6ED6698C3C}"/>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153994" y="2690398"/>
            <a:ext cx="536721" cy="558899"/>
          </a:xfrm>
          <a:prstGeom prst="rect">
            <a:avLst/>
          </a:prstGeom>
        </p:spPr>
      </p:pic>
      <p:pic>
        <p:nvPicPr>
          <p:cNvPr id="14" name="Picture 13">
            <a:extLst>
              <a:ext uri="{FF2B5EF4-FFF2-40B4-BE49-F238E27FC236}">
                <a16:creationId xmlns:a16="http://schemas.microsoft.com/office/drawing/2014/main" id="{54553BBA-47F9-D9BA-F693-976E577FFD76}"/>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7064618" y="2634461"/>
            <a:ext cx="533699" cy="581366"/>
          </a:xfrm>
          <a:prstGeom prst="rect">
            <a:avLst/>
          </a:prstGeom>
        </p:spPr>
      </p:pic>
      <p:sp>
        <p:nvSpPr>
          <p:cNvPr id="15" name="TextBox 14">
            <a:extLst>
              <a:ext uri="{FF2B5EF4-FFF2-40B4-BE49-F238E27FC236}">
                <a16:creationId xmlns:a16="http://schemas.microsoft.com/office/drawing/2014/main" id="{1A5A4B7E-B095-4966-4ABA-8CECB25FF249}"/>
              </a:ext>
            </a:extLst>
          </p:cNvPr>
          <p:cNvSpPr txBox="1"/>
          <p:nvPr/>
        </p:nvSpPr>
        <p:spPr>
          <a:xfrm>
            <a:off x="661101" y="3247040"/>
            <a:ext cx="1850579" cy="369332"/>
          </a:xfrm>
          <a:prstGeom prst="rect">
            <a:avLst/>
          </a:prstGeom>
          <a:noFill/>
        </p:spPr>
        <p:txBody>
          <a:bodyPr wrap="square" lIns="91440" tIns="45720" rIns="91440" bIns="45720" rtlCol="0" anchor="t">
            <a:spAutoFit/>
          </a:bodyPr>
          <a:lstStyle/>
          <a:p>
            <a:r>
              <a:rPr lang="en-US">
                <a:hlinkClick r:id="rId5"/>
              </a:rPr>
              <a:t>Apple App Store</a:t>
            </a:r>
            <a:endParaRPr lang="en-BE"/>
          </a:p>
        </p:txBody>
      </p:sp>
      <p:sp>
        <p:nvSpPr>
          <p:cNvPr id="16" name="TextBox 15">
            <a:extLst>
              <a:ext uri="{FF2B5EF4-FFF2-40B4-BE49-F238E27FC236}">
                <a16:creationId xmlns:a16="http://schemas.microsoft.com/office/drawing/2014/main" id="{C0DD126B-ADFC-744D-BB35-F0796A828880}"/>
              </a:ext>
            </a:extLst>
          </p:cNvPr>
          <p:cNvSpPr txBox="1"/>
          <p:nvPr/>
        </p:nvSpPr>
        <p:spPr>
          <a:xfrm>
            <a:off x="6303277" y="3217399"/>
            <a:ext cx="2051863" cy="372926"/>
          </a:xfrm>
          <a:prstGeom prst="rect">
            <a:avLst/>
          </a:prstGeom>
          <a:noFill/>
        </p:spPr>
        <p:txBody>
          <a:bodyPr wrap="square" lIns="91440" tIns="45720" rIns="91440" bIns="45720" rtlCol="0" anchor="t">
            <a:spAutoFit/>
          </a:bodyPr>
          <a:lstStyle/>
          <a:p>
            <a:r>
              <a:rPr lang="en-US">
                <a:hlinkClick r:id="rId6"/>
              </a:rPr>
              <a:t>Google Play Store</a:t>
            </a:r>
            <a:endParaRPr lang="en-BE"/>
          </a:p>
        </p:txBody>
      </p:sp>
      <p:pic>
        <p:nvPicPr>
          <p:cNvPr id="6" name="Picture 5" descr="Graphical user interface, application&#10;&#10;Description automatically generated">
            <a:extLst>
              <a:ext uri="{FF2B5EF4-FFF2-40B4-BE49-F238E27FC236}">
                <a16:creationId xmlns:a16="http://schemas.microsoft.com/office/drawing/2014/main" id="{9E68680C-33AE-4848-BFFA-8C83C7F31DBA}"/>
              </a:ext>
            </a:extLst>
          </p:cNvPr>
          <p:cNvPicPr>
            <a:picLocks noChangeAspect="1"/>
          </p:cNvPicPr>
          <p:nvPr/>
        </p:nvPicPr>
        <p:blipFill rotWithShape="1">
          <a:blip r:embed="rId7" cstate="screen">
            <a:extLst>
              <a:ext uri="{28A0092B-C50C-407E-A947-70E740481C1C}">
                <a14:useLocalDpi xmlns:a14="http://schemas.microsoft.com/office/drawing/2010/main"/>
              </a:ext>
            </a:extLst>
          </a:blip>
          <a:srcRect t="493" b="209"/>
          <a:stretch/>
        </p:blipFill>
        <p:spPr>
          <a:xfrm>
            <a:off x="2739296" y="2657475"/>
            <a:ext cx="1667523" cy="3376893"/>
          </a:xfrm>
          <a:prstGeom prst="rect">
            <a:avLst/>
          </a:prstGeom>
        </p:spPr>
      </p:pic>
      <p:pic>
        <p:nvPicPr>
          <p:cNvPr id="17" name="Picture 4">
            <a:extLst>
              <a:ext uri="{FF2B5EF4-FFF2-40B4-BE49-F238E27FC236}">
                <a16:creationId xmlns:a16="http://schemas.microsoft.com/office/drawing/2014/main" id="{ECD625CA-5B70-5A92-7B28-C2551FF025CB}"/>
              </a:ext>
            </a:extLst>
          </p:cNvPr>
          <p:cNvPicPr>
            <a:picLocks noChangeAspect="1" noChangeArrowheads="1"/>
          </p:cNvPicPr>
          <p:nvPr/>
        </p:nvPicPr>
        <p:blipFill rotWithShape="1">
          <a:blip r:embed="rId8" cstate="screen">
            <a:extLst>
              <a:ext uri="{BEBA8EAE-BF5A-486C-A8C5-ECC9F3942E4B}">
                <a14:imgProps xmlns:a14="http://schemas.microsoft.com/office/drawing/2010/main">
                  <a14:imgLayer r:embed="rId9">
                    <a14:imgEffect>
                      <a14:backgroundRemoval t="3664" b="90502" l="4500" r="92000">
                        <a14:foregroundMark x1="9021" y1="31916" x2="4500" y2="54410"/>
                        <a14:foregroundMark x1="4500" y1="54410" x2="6500" y2="57666"/>
                        <a14:foregroundMark x1="15500" y1="3664" x2="15500" y2="3664"/>
                        <a14:foregroundMark x1="92000" y1="31072" x2="92000" y2="31072"/>
                        <a14:foregroundMark x1="87500" y1="90502" x2="87500" y2="90502"/>
                        <a14:backgroundMark x1="28750" y1="10991" x2="28750" y2="10991"/>
                        <a14:backgroundMark x1="18750" y1="10312" x2="16000" y2="13704"/>
                        <a14:backgroundMark x1="18750" y1="11669" x2="56500" y2="17368"/>
                        <a14:backgroundMark x1="56500" y1="17368" x2="23000" y2="18996"/>
                        <a14:backgroundMark x1="23000" y1="18996" x2="53000" y2="8955"/>
                        <a14:backgroundMark x1="53000" y1="8955" x2="22250" y2="15739"/>
                        <a14:backgroundMark x1="22250" y1="15739" x2="56500" y2="11262"/>
                        <a14:backgroundMark x1="56500" y1="11262" x2="19000" y2="8820"/>
                        <a14:backgroundMark x1="19000" y1="8820" x2="27500" y2="8277"/>
                        <a14:backgroundMark x1="11000" y1="18589" x2="13000" y2="9227"/>
                        <a14:backgroundMark x1="52500" y1="14790" x2="85750" y2="14383"/>
                        <a14:backgroundMark x1="85750" y1="14383" x2="49750" y2="10176"/>
                        <a14:backgroundMark x1="49750" y1="10176" x2="82000" y2="9091"/>
                        <a14:backgroundMark x1="82000" y1="9091" x2="12250" y2="15875"/>
                        <a14:backgroundMark x1="12250" y1="15875" x2="49500" y2="9227"/>
                        <a14:backgroundMark x1="49500" y1="9227" x2="16750" y2="9362"/>
                        <a14:backgroundMark x1="16750" y1="9362" x2="16750" y2="10583"/>
                        <a14:backgroundMark x1="73500" y1="5427" x2="84250" y2="5834"/>
                        <a14:backgroundMark x1="25000" y1="15197" x2="20500" y2="21438"/>
                        <a14:backgroundMark x1="13000" y1="17639" x2="12250" y2="10041"/>
                        <a14:backgroundMark x1="10500" y1="18318" x2="10500" y2="18318"/>
                        <a14:backgroundMark x1="11750" y1="18725" x2="11750" y2="25916"/>
                        <a14:backgroundMark x1="14750" y1="11262" x2="12750" y2="32022"/>
                        <a14:backgroundMark x1="12750" y1="32022" x2="12750" y2="23745"/>
                        <a14:backgroundMark x1="13500" y1="11262" x2="13500" y2="13026"/>
                        <a14:backgroundMark x1="13500" y1="9498" x2="16750" y2="14654"/>
                      </a14:backgroundRemoval>
                    </a14:imgEffect>
                  </a14:imgLayer>
                </a14:imgProps>
              </a:ext>
              <a:ext uri="{28A0092B-C50C-407E-A947-70E740481C1C}">
                <a14:useLocalDpi xmlns:a14="http://schemas.microsoft.com/office/drawing/2010/main"/>
              </a:ext>
            </a:extLst>
          </a:blip>
          <a:srcRect b="6684"/>
          <a:stretch/>
        </p:blipFill>
        <p:spPr bwMode="auto">
          <a:xfrm>
            <a:off x="2526031" y="2485354"/>
            <a:ext cx="2128094" cy="3658941"/>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4">
            <a:extLst>
              <a:ext uri="{FF2B5EF4-FFF2-40B4-BE49-F238E27FC236}">
                <a16:creationId xmlns:a16="http://schemas.microsoft.com/office/drawing/2014/main" id="{9BAA881B-EBD6-DA1C-44BA-D85726B63E10}"/>
              </a:ext>
            </a:extLst>
          </p:cNvPr>
          <p:cNvPicPr>
            <a:picLocks noChangeAspect="1" noChangeArrowheads="1"/>
          </p:cNvPicPr>
          <p:nvPr/>
        </p:nvPicPr>
        <p:blipFill rotWithShape="1">
          <a:blip r:embed="rId8" cstate="screen">
            <a:extLst>
              <a:ext uri="{BEBA8EAE-BF5A-486C-A8C5-ECC9F3942E4B}">
                <a14:imgProps xmlns:a14="http://schemas.microsoft.com/office/drawing/2010/main">
                  <a14:imgLayer r:embed="rId9">
                    <a14:imgEffect>
                      <a14:backgroundRemoval t="3664" b="90502" l="4500" r="92000">
                        <a14:foregroundMark x1="9021" y1="31916" x2="4500" y2="54410"/>
                        <a14:foregroundMark x1="4500" y1="54410" x2="6500" y2="57666"/>
                        <a14:foregroundMark x1="15500" y1="3664" x2="15500" y2="3664"/>
                        <a14:foregroundMark x1="92000" y1="31072" x2="92000" y2="31072"/>
                        <a14:foregroundMark x1="87500" y1="90502" x2="87500" y2="90502"/>
                        <a14:backgroundMark x1="28750" y1="10991" x2="28750" y2="10991"/>
                        <a14:backgroundMark x1="18750" y1="10312" x2="16000" y2="13704"/>
                        <a14:backgroundMark x1="18750" y1="11669" x2="56500" y2="17368"/>
                        <a14:backgroundMark x1="56500" y1="17368" x2="23000" y2="18996"/>
                        <a14:backgroundMark x1="23000" y1="18996" x2="53000" y2="8955"/>
                        <a14:backgroundMark x1="53000" y1="8955" x2="22250" y2="15739"/>
                        <a14:backgroundMark x1="22250" y1="15739" x2="56500" y2="11262"/>
                        <a14:backgroundMark x1="56500" y1="11262" x2="19000" y2="8820"/>
                        <a14:backgroundMark x1="19000" y1="8820" x2="27500" y2="8277"/>
                        <a14:backgroundMark x1="11000" y1="18589" x2="13000" y2="9227"/>
                        <a14:backgroundMark x1="52500" y1="14790" x2="85750" y2="14383"/>
                        <a14:backgroundMark x1="85750" y1="14383" x2="49750" y2="10176"/>
                        <a14:backgroundMark x1="49750" y1="10176" x2="82000" y2="9091"/>
                        <a14:backgroundMark x1="82000" y1="9091" x2="12250" y2="15875"/>
                        <a14:backgroundMark x1="12250" y1="15875" x2="49500" y2="9227"/>
                        <a14:backgroundMark x1="49500" y1="9227" x2="16750" y2="9362"/>
                        <a14:backgroundMark x1="16750" y1="9362" x2="16750" y2="10583"/>
                        <a14:backgroundMark x1="73500" y1="5427" x2="84250" y2="5834"/>
                        <a14:backgroundMark x1="25000" y1="15197" x2="20500" y2="21438"/>
                        <a14:backgroundMark x1="13000" y1="17639" x2="12250" y2="10041"/>
                        <a14:backgroundMark x1="10500" y1="18318" x2="10500" y2="18318"/>
                        <a14:backgroundMark x1="11750" y1="18725" x2="11750" y2="25916"/>
                        <a14:backgroundMark x1="14750" y1="11262" x2="12750" y2="32022"/>
                        <a14:backgroundMark x1="12750" y1="32022" x2="12750" y2="23745"/>
                        <a14:backgroundMark x1="13500" y1="11262" x2="13500" y2="13026"/>
                        <a14:backgroundMark x1="13500" y1="9498" x2="16750" y2="14654"/>
                      </a14:backgroundRemoval>
                    </a14:imgEffect>
                  </a14:imgLayer>
                </a14:imgProps>
              </a:ext>
              <a:ext uri="{28A0092B-C50C-407E-A947-70E740481C1C}">
                <a14:useLocalDpi xmlns:a14="http://schemas.microsoft.com/office/drawing/2010/main"/>
              </a:ext>
            </a:extLst>
          </a:blip>
          <a:srcRect b="6684"/>
          <a:stretch/>
        </p:blipFill>
        <p:spPr bwMode="auto">
          <a:xfrm>
            <a:off x="8350278" y="2427845"/>
            <a:ext cx="2128094" cy="3658941"/>
          </a:xfrm>
          <a:prstGeom prst="rect">
            <a:avLst/>
          </a:prstGeom>
          <a:noFill/>
          <a:extLst>
            <a:ext uri="{909E8E84-426E-40DD-AFC4-6F175D3DCCD1}">
              <a14:hiddenFill xmlns:a14="http://schemas.microsoft.com/office/drawing/2010/main">
                <a:solidFill>
                  <a:srgbClr val="FFFFFF"/>
                </a:solidFill>
              </a14:hiddenFill>
            </a:ext>
          </a:extLst>
        </p:spPr>
      </p:pic>
      <p:sp>
        <p:nvSpPr>
          <p:cNvPr id="20" name="Rectangle 19">
            <a:extLst>
              <a:ext uri="{FF2B5EF4-FFF2-40B4-BE49-F238E27FC236}">
                <a16:creationId xmlns:a16="http://schemas.microsoft.com/office/drawing/2014/main" id="{10063819-D06C-C732-BAF8-2C8F41BDB838}"/>
              </a:ext>
            </a:extLst>
          </p:cNvPr>
          <p:cNvSpPr/>
          <p:nvPr/>
        </p:nvSpPr>
        <p:spPr>
          <a:xfrm>
            <a:off x="3310387" y="3247040"/>
            <a:ext cx="424857" cy="258160"/>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21" name="Rectangle 20">
            <a:extLst>
              <a:ext uri="{FF2B5EF4-FFF2-40B4-BE49-F238E27FC236}">
                <a16:creationId xmlns:a16="http://schemas.microsoft.com/office/drawing/2014/main" id="{80D25390-F24D-F572-32E6-F3C7CA246A4F}"/>
              </a:ext>
            </a:extLst>
          </p:cNvPr>
          <p:cNvSpPr/>
          <p:nvPr/>
        </p:nvSpPr>
        <p:spPr>
          <a:xfrm>
            <a:off x="9637503" y="3371491"/>
            <a:ext cx="552450" cy="323850"/>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grpSp>
        <p:nvGrpSpPr>
          <p:cNvPr id="5" name="Group 4">
            <a:extLst>
              <a:ext uri="{FF2B5EF4-FFF2-40B4-BE49-F238E27FC236}">
                <a16:creationId xmlns:a16="http://schemas.microsoft.com/office/drawing/2014/main" id="{E319253D-0645-C4DE-E213-6525265ACE3A}"/>
              </a:ext>
            </a:extLst>
          </p:cNvPr>
          <p:cNvGrpSpPr/>
          <p:nvPr/>
        </p:nvGrpSpPr>
        <p:grpSpPr>
          <a:xfrm>
            <a:off x="9336024" y="365494"/>
            <a:ext cx="2618202" cy="742586"/>
            <a:chOff x="7859434" y="1750937"/>
            <a:chExt cx="2618202" cy="742586"/>
          </a:xfrm>
        </p:grpSpPr>
        <p:sp>
          <p:nvSpPr>
            <p:cNvPr id="8" name="Flowchart: Process 7">
              <a:extLst>
                <a:ext uri="{FF2B5EF4-FFF2-40B4-BE49-F238E27FC236}">
                  <a16:creationId xmlns:a16="http://schemas.microsoft.com/office/drawing/2014/main" id="{5754313F-99C2-A8C1-F016-55E4FDAC05E6}"/>
                </a:ext>
              </a:extLst>
            </p:cNvPr>
            <p:cNvSpPr/>
            <p:nvPr/>
          </p:nvSpPr>
          <p:spPr>
            <a:xfrm>
              <a:off x="7859434" y="1793215"/>
              <a:ext cx="2618201" cy="700308"/>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11" name="TextBox 10">
              <a:extLst>
                <a:ext uri="{FF2B5EF4-FFF2-40B4-BE49-F238E27FC236}">
                  <a16:creationId xmlns:a16="http://schemas.microsoft.com/office/drawing/2014/main" id="{90477C17-9C8B-1056-2B29-71706086E767}"/>
                </a:ext>
              </a:extLst>
            </p:cNvPr>
            <p:cNvSpPr txBox="1"/>
            <p:nvPr/>
          </p:nvSpPr>
          <p:spPr>
            <a:xfrm>
              <a:off x="8040144" y="1963397"/>
              <a:ext cx="2437492" cy="461665"/>
            </a:xfrm>
            <a:prstGeom prst="rect">
              <a:avLst/>
            </a:prstGeom>
            <a:noFill/>
            <a:ln>
              <a:noFill/>
            </a:ln>
          </p:spPr>
          <p:txBody>
            <a:bodyPr wrap="square" lIns="91440" tIns="45720" rIns="91440" bIns="45720" rtlCol="0" anchor="t">
              <a:spAutoFit/>
            </a:bodyPr>
            <a:lstStyle/>
            <a:p>
              <a:pPr algn="ctr">
                <a:defRPr/>
              </a:pPr>
              <a:r>
                <a:rPr lang="nl-BE" sz="1200" kern="0">
                  <a:solidFill>
                    <a:srgbClr val="44546A"/>
                  </a:solidFill>
                  <a:latin typeface="Flanders Art Sans Light"/>
                </a:rPr>
                <a:t>Verwijs hier naar de eigen gemeente app</a:t>
              </a:r>
              <a:endParaRPr lang="en-US"/>
            </a:p>
          </p:txBody>
        </p:sp>
        <p:sp>
          <p:nvSpPr>
            <p:cNvPr id="13" name="Flowchart: Process 12">
              <a:extLst>
                <a:ext uri="{FF2B5EF4-FFF2-40B4-BE49-F238E27FC236}">
                  <a16:creationId xmlns:a16="http://schemas.microsoft.com/office/drawing/2014/main" id="{C84C0C77-1AA9-B966-CAE5-CBC07CDB5F17}"/>
                </a:ext>
              </a:extLst>
            </p:cNvPr>
            <p:cNvSpPr/>
            <p:nvPr/>
          </p:nvSpPr>
          <p:spPr>
            <a:xfrm>
              <a:off x="7859435" y="1750937"/>
              <a:ext cx="2618201" cy="144000"/>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grpSp>
      <p:pic>
        <p:nvPicPr>
          <p:cNvPr id="22" name="Graphic 21" descr="Information with solid fill">
            <a:extLst>
              <a:ext uri="{FF2B5EF4-FFF2-40B4-BE49-F238E27FC236}">
                <a16:creationId xmlns:a16="http://schemas.microsoft.com/office/drawing/2014/main" id="{5E5D637F-468F-100C-7419-E785F9D233C9}"/>
              </a:ext>
            </a:extLst>
          </p:cNvPr>
          <p:cNvPicPr>
            <a:picLocks noChangeAspect="1"/>
          </p:cNvPicPr>
          <p:nvPr/>
        </p:nvPicPr>
        <p:blipFill>
          <a:blip r:embed="rId10" cstate="screen">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9334501" y="599067"/>
            <a:ext cx="342900" cy="342900"/>
          </a:xfrm>
          <a:prstGeom prst="rect">
            <a:avLst/>
          </a:prstGeom>
        </p:spPr>
      </p:pic>
      <p:grpSp>
        <p:nvGrpSpPr>
          <p:cNvPr id="25" name="Group 24">
            <a:extLst>
              <a:ext uri="{FF2B5EF4-FFF2-40B4-BE49-F238E27FC236}">
                <a16:creationId xmlns:a16="http://schemas.microsoft.com/office/drawing/2014/main" id="{C82DF7BB-95DC-F33D-961D-ACFF9AF2A6FC}"/>
              </a:ext>
            </a:extLst>
          </p:cNvPr>
          <p:cNvGrpSpPr/>
          <p:nvPr/>
        </p:nvGrpSpPr>
        <p:grpSpPr>
          <a:xfrm>
            <a:off x="7191978" y="1200826"/>
            <a:ext cx="812677" cy="782874"/>
            <a:chOff x="414338" y="3695341"/>
            <a:chExt cx="812677" cy="782874"/>
          </a:xfrm>
        </p:grpSpPr>
        <p:sp>
          <p:nvSpPr>
            <p:cNvPr id="24" name="Oval 23">
              <a:extLst>
                <a:ext uri="{FF2B5EF4-FFF2-40B4-BE49-F238E27FC236}">
                  <a16:creationId xmlns:a16="http://schemas.microsoft.com/office/drawing/2014/main" id="{F425590F-467E-EF15-46EC-AC5DDF11F62B}"/>
                </a:ext>
              </a:extLst>
            </p:cNvPr>
            <p:cNvSpPr/>
            <p:nvPr/>
          </p:nvSpPr>
          <p:spPr>
            <a:xfrm>
              <a:off x="414338" y="3695341"/>
              <a:ext cx="812677" cy="782874"/>
            </a:xfrm>
            <a:prstGeom prst="ellipse">
              <a:avLst/>
            </a:prstGeom>
            <a:solidFill>
              <a:srgbClr val="6DD1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pic>
          <p:nvPicPr>
            <p:cNvPr id="23" name="Graphic 22" descr="Download with solid fill">
              <a:extLst>
                <a:ext uri="{FF2B5EF4-FFF2-40B4-BE49-F238E27FC236}">
                  <a16:creationId xmlns:a16="http://schemas.microsoft.com/office/drawing/2014/main" id="{2EA355F1-A0F7-25FA-0B5C-94B5ABC74995}"/>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485363" y="3732976"/>
              <a:ext cx="670626" cy="670626"/>
            </a:xfrm>
            <a:prstGeom prst="rect">
              <a:avLst/>
            </a:prstGeom>
          </p:spPr>
        </p:pic>
      </p:grpSp>
    </p:spTree>
    <p:extLst>
      <p:ext uri="{BB962C8B-B14F-4D97-AF65-F5344CB8AC3E}">
        <p14:creationId xmlns:p14="http://schemas.microsoft.com/office/powerpoint/2010/main" val="30348208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A54945E-2E46-46E4-815F-3F2EF650ECAB}"/>
              </a:ext>
            </a:extLst>
          </p:cNvPr>
          <p:cNvSpPr>
            <a:spLocks noGrp="1"/>
          </p:cNvSpPr>
          <p:nvPr>
            <p:ph type="title"/>
          </p:nvPr>
        </p:nvSpPr>
        <p:spPr/>
        <p:txBody>
          <a:bodyPr/>
          <a:lstStyle/>
          <a:p>
            <a:r>
              <a:rPr lang="nl-BE" b="1"/>
              <a:t>Inhoudstafel</a:t>
            </a:r>
          </a:p>
        </p:txBody>
      </p:sp>
      <p:sp>
        <p:nvSpPr>
          <p:cNvPr id="6" name="Content Placeholder 5">
            <a:extLst>
              <a:ext uri="{FF2B5EF4-FFF2-40B4-BE49-F238E27FC236}">
                <a16:creationId xmlns:a16="http://schemas.microsoft.com/office/drawing/2014/main" id="{E8BF79F0-A307-4058-98F2-64C4C0E662D5}"/>
              </a:ext>
            </a:extLst>
          </p:cNvPr>
          <p:cNvSpPr>
            <a:spLocks noGrp="1"/>
          </p:cNvSpPr>
          <p:nvPr>
            <p:ph idx="1"/>
          </p:nvPr>
        </p:nvSpPr>
        <p:spPr/>
        <p:txBody>
          <a:bodyPr vert="horz" lIns="0" tIns="45720" rIns="0" bIns="45720" rtlCol="0" anchor="t">
            <a:normAutofit fontScale="92500" lnSpcReduction="10000"/>
          </a:bodyPr>
          <a:lstStyle/>
          <a:p>
            <a:pPr marL="457200" indent="-457200">
              <a:buFont typeface="Arial" panose="020B0604020202020204" pitchFamily="34" charset="0"/>
              <a:buAutoNum type="arabicPeriod"/>
            </a:pPr>
            <a:r>
              <a:rPr lang="nl-BE">
                <a:solidFill>
                  <a:schemeClr val="accent6">
                    <a:lumMod val="60000"/>
                    <a:lumOff val="40000"/>
                  </a:schemeClr>
                </a:solidFill>
                <a:hlinkClick r:id="rId2" action="ppaction://hlinksldjump">
                  <a:extLst>
                    <a:ext uri="{A12FA001-AC4F-418D-AE19-62706E023703}">
                      <ahyp:hlinkClr xmlns:ahyp="http://schemas.microsoft.com/office/drawing/2018/hyperlinkcolor" val="tx"/>
                    </a:ext>
                  </a:extLst>
                </a:hlinkClick>
              </a:rPr>
              <a:t>Doelgroepen opleidingsmateriaal</a:t>
            </a:r>
            <a:endParaRPr lang="nl-BE">
              <a:solidFill>
                <a:schemeClr val="accent6">
                  <a:lumMod val="60000"/>
                  <a:lumOff val="40000"/>
                </a:schemeClr>
              </a:solidFill>
            </a:endParaRPr>
          </a:p>
          <a:p>
            <a:pPr marL="457200" indent="-457200">
              <a:buFont typeface="Arial" panose="020B0604020202020204" pitchFamily="34" charset="0"/>
              <a:buAutoNum type="arabicPeriod"/>
            </a:pPr>
            <a:r>
              <a:rPr lang="nl-BE">
                <a:solidFill>
                  <a:schemeClr val="accent6">
                    <a:lumMod val="60000"/>
                    <a:lumOff val="40000"/>
                  </a:schemeClr>
                </a:solidFill>
                <a:hlinkClick r:id="rId3" action="ppaction://hlinksldjump">
                  <a:extLst>
                    <a:ext uri="{A12FA001-AC4F-418D-AE19-62706E023703}">
                      <ahyp:hlinkClr xmlns:ahyp="http://schemas.microsoft.com/office/drawing/2018/hyperlinkcolor" val="tx"/>
                    </a:ext>
                  </a:extLst>
                </a:hlinkClick>
              </a:rPr>
              <a:t>Wat u als medewerker zeker moet weten</a:t>
            </a:r>
            <a:endParaRPr lang="nl-BE">
              <a:solidFill>
                <a:schemeClr val="accent6">
                  <a:lumMod val="60000"/>
                  <a:lumOff val="40000"/>
                </a:schemeClr>
              </a:solidFill>
            </a:endParaRPr>
          </a:p>
          <a:p>
            <a:pPr marL="457200" indent="-457200">
              <a:buFont typeface="Arial" panose="020B0604020202020204" pitchFamily="34" charset="0"/>
              <a:buAutoNum type="arabicPeriod"/>
            </a:pPr>
            <a:r>
              <a:rPr lang="nl-BE">
                <a:solidFill>
                  <a:schemeClr val="accent6">
                    <a:lumMod val="60000"/>
                    <a:lumOff val="40000"/>
                  </a:schemeClr>
                </a:solidFill>
                <a:hlinkClick r:id="rId4" action="ppaction://hlinksldjump">
                  <a:extLst>
                    <a:ext uri="{A12FA001-AC4F-418D-AE19-62706E023703}">
                      <ahyp:hlinkClr xmlns:ahyp="http://schemas.microsoft.com/office/drawing/2018/hyperlinkcolor" val="tx"/>
                    </a:ext>
                  </a:extLst>
                </a:hlinkClick>
              </a:rPr>
              <a:t>Wat is Mijn Burgerprofiel?</a:t>
            </a:r>
            <a:endParaRPr lang="nl-BE">
              <a:solidFill>
                <a:schemeClr val="accent6">
                  <a:lumMod val="60000"/>
                  <a:lumOff val="40000"/>
                </a:schemeClr>
              </a:solidFill>
            </a:endParaRPr>
          </a:p>
          <a:p>
            <a:pPr marL="457200" indent="-457200">
              <a:buAutoNum type="arabicPeriod"/>
            </a:pPr>
            <a:r>
              <a:rPr lang="nl-BE">
                <a:solidFill>
                  <a:schemeClr val="accent6">
                    <a:lumMod val="60000"/>
                    <a:lumOff val="40000"/>
                  </a:schemeClr>
                </a:solidFill>
                <a:hlinkClick r:id="rId5" action="ppaction://hlinksldjump">
                  <a:extLst>
                    <a:ext uri="{A12FA001-AC4F-418D-AE19-62706E023703}">
                      <ahyp:hlinkClr xmlns:ahyp="http://schemas.microsoft.com/office/drawing/2018/hyperlinkcolor" val="tx"/>
                    </a:ext>
                  </a:extLst>
                </a:hlinkClick>
              </a:rPr>
              <a:t>Waarom Mijn Burgerprofiel?</a:t>
            </a:r>
            <a:endParaRPr lang="nl-BE">
              <a:solidFill>
                <a:schemeClr val="accent6">
                  <a:lumMod val="60000"/>
                  <a:lumOff val="40000"/>
                </a:schemeClr>
              </a:solidFill>
            </a:endParaRPr>
          </a:p>
          <a:p>
            <a:pPr marL="457200" indent="-457200">
              <a:buAutoNum type="arabicPeriod"/>
            </a:pPr>
            <a:r>
              <a:rPr lang="nl-BE">
                <a:solidFill>
                  <a:schemeClr val="accent6">
                    <a:lumMod val="60000"/>
                    <a:lumOff val="40000"/>
                  </a:schemeClr>
                </a:solidFill>
                <a:hlinkClick r:id="rId6" action="ppaction://hlinksldjump">
                  <a:extLst>
                    <a:ext uri="{A12FA001-AC4F-418D-AE19-62706E023703}">
                      <ahyp:hlinkClr xmlns:ahyp="http://schemas.microsoft.com/office/drawing/2018/hyperlinkcolor" val="tx"/>
                    </a:ext>
                  </a:extLst>
                </a:hlinkClick>
              </a:rPr>
              <a:t>Mijn Burgerprofiel: stap voor stap</a:t>
            </a:r>
            <a:endParaRPr lang="nl-BE">
              <a:solidFill>
                <a:schemeClr val="accent6">
                  <a:lumMod val="60000"/>
                  <a:lumOff val="40000"/>
                </a:schemeClr>
              </a:solidFill>
            </a:endParaRPr>
          </a:p>
          <a:p>
            <a:pPr marL="873760" lvl="1" indent="-514350">
              <a:buFont typeface="+mj-lt"/>
              <a:buAutoNum type="romanUcPeriod"/>
            </a:pPr>
            <a:r>
              <a:rPr lang="nl-BE">
                <a:solidFill>
                  <a:schemeClr val="accent6">
                    <a:lumMod val="60000"/>
                    <a:lumOff val="40000"/>
                  </a:schemeClr>
                </a:solidFill>
                <a:hlinkClick r:id="rId7" action="ppaction://hlinksldjump">
                  <a:extLst>
                    <a:ext uri="{A12FA001-AC4F-418D-AE19-62706E023703}">
                      <ahyp:hlinkClr xmlns:ahyp="http://schemas.microsoft.com/office/drawing/2018/hyperlinkcolor" val="tx"/>
                    </a:ext>
                  </a:extLst>
                </a:hlinkClick>
              </a:rPr>
              <a:t>Aanmelden in Mijn Burgerprofiel</a:t>
            </a:r>
            <a:endParaRPr lang="nl-BE">
              <a:solidFill>
                <a:schemeClr val="accent6">
                  <a:lumMod val="60000"/>
                  <a:lumOff val="40000"/>
                </a:schemeClr>
              </a:solidFill>
            </a:endParaRPr>
          </a:p>
          <a:p>
            <a:pPr marL="873760" lvl="1" indent="-514350">
              <a:buFont typeface="+mj-lt"/>
              <a:buAutoNum type="romanUcPeriod"/>
            </a:pPr>
            <a:r>
              <a:rPr lang="nl-BE">
                <a:hlinkClick r:id="rId8" action="ppaction://hlinksldjump"/>
              </a:rPr>
              <a:t>Wat kan u doen in Mijn Burgerprofiel? – webbrowser en app</a:t>
            </a:r>
            <a:endParaRPr lang="nl-BE"/>
          </a:p>
          <a:p>
            <a:pPr marL="873760" lvl="1" indent="-514350">
              <a:buFont typeface="+mj-lt"/>
              <a:buAutoNum type="romanUcPeriod"/>
            </a:pPr>
            <a:r>
              <a:rPr lang="nl-BE">
                <a:solidFill>
                  <a:schemeClr val="accent6">
                    <a:lumMod val="60000"/>
                    <a:lumOff val="40000"/>
                  </a:schemeClr>
                </a:solidFill>
                <a:hlinkClick r:id="rId9" action="ppaction://hlinksldjump">
                  <a:extLst>
                    <a:ext uri="{A12FA001-AC4F-418D-AE19-62706E023703}">
                      <ahyp:hlinkClr xmlns:ahyp="http://schemas.microsoft.com/office/drawing/2018/hyperlinkcolor" val="tx"/>
                    </a:ext>
                  </a:extLst>
                </a:hlinkClick>
              </a:rPr>
              <a:t>Eerste keer in Mijn Burgerprofiel</a:t>
            </a:r>
            <a:endParaRPr lang="nl-BE">
              <a:solidFill>
                <a:schemeClr val="accent6">
                  <a:lumMod val="60000"/>
                  <a:lumOff val="40000"/>
                </a:schemeClr>
              </a:solidFill>
            </a:endParaRPr>
          </a:p>
          <a:p>
            <a:pPr marL="873760" lvl="1" indent="-514350">
              <a:buFont typeface="+mj-lt"/>
              <a:buAutoNum type="romanUcPeriod"/>
            </a:pPr>
            <a:r>
              <a:rPr lang="nl-BE">
                <a:solidFill>
                  <a:schemeClr val="accent6">
                    <a:lumMod val="60000"/>
                    <a:lumOff val="40000"/>
                  </a:schemeClr>
                </a:solidFill>
                <a:hlinkClick r:id="rId10" action="ppaction://hlinksldjump">
                  <a:extLst>
                    <a:ext uri="{A12FA001-AC4F-418D-AE19-62706E023703}">
                      <ahyp:hlinkClr xmlns:ahyp="http://schemas.microsoft.com/office/drawing/2018/hyperlinkcolor" val="tx"/>
                    </a:ext>
                  </a:extLst>
                </a:hlinkClick>
              </a:rPr>
              <a:t>Wat kan u vinden in Mijn Burgerprofiel?</a:t>
            </a:r>
            <a:endParaRPr lang="nl-BE">
              <a:solidFill>
                <a:schemeClr val="accent6">
                  <a:lumMod val="60000"/>
                  <a:lumOff val="40000"/>
                </a:schemeClr>
              </a:solidFill>
            </a:endParaRPr>
          </a:p>
          <a:p>
            <a:pPr marL="599440" indent="-514350">
              <a:buFont typeface="+mj-lt"/>
              <a:buAutoNum type="arabicPeriod"/>
            </a:pPr>
            <a:r>
              <a:rPr lang="nl-BE">
                <a:solidFill>
                  <a:schemeClr val="accent6">
                    <a:lumMod val="60000"/>
                    <a:lumOff val="40000"/>
                  </a:schemeClr>
                </a:solidFill>
                <a:hlinkClick r:id="rId11" action="ppaction://hlinksldjump">
                  <a:extLst>
                    <a:ext uri="{A12FA001-AC4F-418D-AE19-62706E023703}">
                      <ahyp:hlinkClr xmlns:ahyp="http://schemas.microsoft.com/office/drawing/2018/hyperlinkcolor" val="tx"/>
                    </a:ext>
                  </a:extLst>
                </a:hlinkClick>
              </a:rPr>
              <a:t>Praktische voorbeelden</a:t>
            </a:r>
            <a:endParaRPr lang="nl-BE">
              <a:solidFill>
                <a:schemeClr val="accent6">
                  <a:lumMod val="60000"/>
                  <a:lumOff val="40000"/>
                </a:schemeClr>
              </a:solidFill>
            </a:endParaRPr>
          </a:p>
          <a:p>
            <a:pPr marL="599440" indent="-514350">
              <a:buFont typeface="+mj-lt"/>
              <a:buAutoNum type="arabicPeriod"/>
            </a:pPr>
            <a:r>
              <a:rPr lang="nl-BE">
                <a:solidFill>
                  <a:schemeClr val="accent6">
                    <a:lumMod val="60000"/>
                    <a:lumOff val="40000"/>
                  </a:schemeClr>
                </a:solidFill>
                <a:hlinkClick r:id="rId12" action="ppaction://hlinksldjump">
                  <a:extLst>
                    <a:ext uri="{A12FA001-AC4F-418D-AE19-62706E023703}">
                      <ahyp:hlinkClr xmlns:ahyp="http://schemas.microsoft.com/office/drawing/2018/hyperlinkcolor" val="tx"/>
                    </a:ext>
                  </a:extLst>
                </a:hlinkClick>
              </a:rPr>
              <a:t>Aan de slag</a:t>
            </a:r>
            <a:endParaRPr lang="nl-BE">
              <a:solidFill>
                <a:schemeClr val="accent6">
                  <a:lumMod val="60000"/>
                  <a:lumOff val="40000"/>
                </a:schemeClr>
              </a:solidFill>
            </a:endParaRPr>
          </a:p>
          <a:p>
            <a:pPr marL="85090"/>
            <a:endParaRPr lang="nl-BE"/>
          </a:p>
        </p:txBody>
      </p:sp>
    </p:spTree>
    <p:extLst>
      <p:ext uri="{BB962C8B-B14F-4D97-AF65-F5344CB8AC3E}">
        <p14:creationId xmlns:p14="http://schemas.microsoft.com/office/powerpoint/2010/main" val="21768254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4EFB982C-602C-4F2B-BFB9-22A0FB9362C3}"/>
              </a:ext>
            </a:extLst>
          </p:cNvPr>
          <p:cNvSpPr>
            <a:spLocks noGrp="1"/>
          </p:cNvSpPr>
          <p:nvPr>
            <p:ph type="body" sz="quarter" idx="11"/>
          </p:nvPr>
        </p:nvSpPr>
        <p:spPr>
          <a:solidFill>
            <a:schemeClr val="accent3">
              <a:lumMod val="60000"/>
              <a:lumOff val="40000"/>
            </a:schemeClr>
          </a:solidFill>
        </p:spPr>
        <p:txBody>
          <a:bodyPr>
            <a:normAutofit fontScale="92500" lnSpcReduction="10000"/>
          </a:bodyPr>
          <a:lstStyle/>
          <a:p>
            <a:pPr lvl="1">
              <a:spcBef>
                <a:spcPts val="1000"/>
              </a:spcBef>
            </a:pPr>
            <a:r>
              <a:rPr lang="nl-BE" sz="4100">
                <a:latin typeface="+mj-lt"/>
                <a:cs typeface="Calibri"/>
              </a:rPr>
              <a:t>II. Wat kan u doen in Mijn Burgerprofiel?</a:t>
            </a:r>
          </a:p>
        </p:txBody>
      </p:sp>
      <p:sp>
        <p:nvSpPr>
          <p:cNvPr id="2" name="Slide Number Placeholder 1">
            <a:extLst>
              <a:ext uri="{FF2B5EF4-FFF2-40B4-BE49-F238E27FC236}">
                <a16:creationId xmlns:a16="http://schemas.microsoft.com/office/drawing/2014/main" id="{336CD36C-9057-4281-B273-7B6A85F410DC}"/>
              </a:ext>
            </a:extLst>
          </p:cNvPr>
          <p:cNvSpPr>
            <a:spLocks noGrp="1"/>
          </p:cNvSpPr>
          <p:nvPr>
            <p:ph type="sldNum" sz="quarter" idx="4"/>
          </p:nvPr>
        </p:nvSpPr>
        <p:spPr/>
        <p:txBody>
          <a:bodyPr/>
          <a:lstStyle/>
          <a:p>
            <a:fld id="{1EABE038-A425-4CC0-917A-1DC3ED725B2E}" type="slidenum">
              <a:rPr lang="nl-BE" smtClean="0"/>
              <a:pPr/>
              <a:t>35</a:t>
            </a:fld>
            <a:endParaRPr lang="nl-BE"/>
          </a:p>
        </p:txBody>
      </p:sp>
      <p:sp>
        <p:nvSpPr>
          <p:cNvPr id="4" name="TextBox 3">
            <a:extLst>
              <a:ext uri="{FF2B5EF4-FFF2-40B4-BE49-F238E27FC236}">
                <a16:creationId xmlns:a16="http://schemas.microsoft.com/office/drawing/2014/main" id="{0BA38F23-EDD1-4C1B-2ACB-815DD76FE835}"/>
              </a:ext>
            </a:extLst>
          </p:cNvPr>
          <p:cNvSpPr txBox="1"/>
          <p:nvPr/>
        </p:nvSpPr>
        <p:spPr>
          <a:xfrm>
            <a:off x="5126402" y="5838809"/>
            <a:ext cx="7179898" cy="338554"/>
          </a:xfrm>
          <a:prstGeom prst="rect">
            <a:avLst/>
          </a:prstGeom>
          <a:noFill/>
        </p:spPr>
        <p:txBody>
          <a:bodyPr wrap="square" lIns="91440" tIns="45720" rIns="91440" bIns="45720" rtlCol="0" anchor="t">
            <a:spAutoFit/>
          </a:bodyPr>
          <a:lstStyle/>
          <a:p>
            <a:r>
              <a:rPr lang="nl-BE" sz="1600"/>
              <a:t>We zoomen in op de </a:t>
            </a:r>
            <a:r>
              <a:rPr lang="nl-BE" sz="1600" b="1"/>
              <a:t>tabbladen</a:t>
            </a:r>
            <a:r>
              <a:rPr lang="nl-BE" sz="1600"/>
              <a:t> in Mijn Burgerprofiel. </a:t>
            </a:r>
            <a:endParaRPr lang="en-US" sz="1600"/>
          </a:p>
        </p:txBody>
      </p:sp>
    </p:spTree>
    <p:extLst>
      <p:ext uri="{BB962C8B-B14F-4D97-AF65-F5344CB8AC3E}">
        <p14:creationId xmlns:p14="http://schemas.microsoft.com/office/powerpoint/2010/main" val="33714086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Afbeelding 4">
            <a:extLst>
              <a:ext uri="{FF2B5EF4-FFF2-40B4-BE49-F238E27FC236}">
                <a16:creationId xmlns:a16="http://schemas.microsoft.com/office/drawing/2014/main" id="{F86D51AB-660E-40ED-849C-4259B9C04183}"/>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t="16121" b="15562"/>
          <a:stretch/>
        </p:blipFill>
        <p:spPr>
          <a:xfrm>
            <a:off x="6394755" y="2565297"/>
            <a:ext cx="5629355" cy="3779686"/>
          </a:xfrm>
          <a:prstGeom prst="rect">
            <a:avLst/>
          </a:prstGeom>
        </p:spPr>
      </p:pic>
      <p:pic>
        <p:nvPicPr>
          <p:cNvPr id="2" name="Picture 1">
            <a:extLst>
              <a:ext uri="{FF2B5EF4-FFF2-40B4-BE49-F238E27FC236}">
                <a16:creationId xmlns:a16="http://schemas.microsoft.com/office/drawing/2014/main" id="{E37610D7-09C3-49F6-BEC1-5C6EFBA60254}"/>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826307" y="2783749"/>
            <a:ext cx="4766253" cy="910648"/>
          </a:xfrm>
          <a:prstGeom prst="rect">
            <a:avLst/>
          </a:prstGeom>
        </p:spPr>
      </p:pic>
      <p:sp>
        <p:nvSpPr>
          <p:cNvPr id="4" name="Title 3">
            <a:extLst>
              <a:ext uri="{FF2B5EF4-FFF2-40B4-BE49-F238E27FC236}">
                <a16:creationId xmlns:a16="http://schemas.microsoft.com/office/drawing/2014/main" id="{2C7063D5-429B-42D5-A536-4D1BE4660D03}"/>
              </a:ext>
            </a:extLst>
          </p:cNvPr>
          <p:cNvSpPr>
            <a:spLocks noGrp="1"/>
          </p:cNvSpPr>
          <p:nvPr>
            <p:ph type="title"/>
          </p:nvPr>
        </p:nvSpPr>
        <p:spPr/>
        <p:txBody>
          <a:bodyPr/>
          <a:lstStyle/>
          <a:p>
            <a:r>
              <a:rPr lang="nl-BE" b="0"/>
              <a:t>Wat kan u doen in Mijn Burgerprofiel?</a:t>
            </a:r>
          </a:p>
        </p:txBody>
      </p:sp>
      <p:sp>
        <p:nvSpPr>
          <p:cNvPr id="3" name="Content Placeholder 2">
            <a:extLst>
              <a:ext uri="{FF2B5EF4-FFF2-40B4-BE49-F238E27FC236}">
                <a16:creationId xmlns:a16="http://schemas.microsoft.com/office/drawing/2014/main" id="{402EC31F-2305-4222-ADEA-08EAC9620C41}"/>
              </a:ext>
            </a:extLst>
          </p:cNvPr>
          <p:cNvSpPr>
            <a:spLocks noGrp="1"/>
          </p:cNvSpPr>
          <p:nvPr>
            <p:ph idx="1"/>
          </p:nvPr>
        </p:nvSpPr>
        <p:spPr>
          <a:xfrm>
            <a:off x="838200" y="1592263"/>
            <a:ext cx="5841278" cy="4584700"/>
          </a:xfrm>
        </p:spPr>
        <p:txBody>
          <a:bodyPr vert="horz" lIns="0" tIns="45720" rIns="0" bIns="45720" rtlCol="0" anchor="t">
            <a:normAutofit/>
          </a:bodyPr>
          <a:lstStyle/>
          <a:p>
            <a:pPr marL="285750" indent="-285750">
              <a:buChar char="•"/>
              <a:defRPr/>
            </a:pPr>
            <a:r>
              <a:rPr lang="nl-BE" sz="1800"/>
              <a:t>Meldingen en eBox-berichten ontvangen</a:t>
            </a:r>
            <a:endParaRPr lang="en-US"/>
          </a:p>
          <a:p>
            <a:pPr marL="285750" indent="-285750">
              <a:buFont typeface="Arial" panose="020B0604020202020204" pitchFamily="34" charset="0"/>
              <a:buChar char="•"/>
              <a:defRPr/>
            </a:pPr>
            <a:r>
              <a:rPr lang="nl-BE" sz="1800"/>
              <a:t>De status van een dossier raadplegen</a:t>
            </a:r>
            <a:endParaRPr lang="nl-BE" sz="1800">
              <a:uFill>
                <a:solidFill>
                  <a:srgbClr val="FFEB00"/>
                </a:solidFill>
              </a:uFill>
            </a:endParaRPr>
          </a:p>
          <a:p>
            <a:pPr marL="285750" indent="-285750">
              <a:buFont typeface="Arial" panose="020B0604020202020204" pitchFamily="34" charset="0"/>
              <a:buChar char="•"/>
              <a:defRPr/>
            </a:pPr>
            <a:r>
              <a:rPr lang="nl-BE" sz="1800"/>
              <a:t>Officiële overheidsdocumenten raadplegen </a:t>
            </a:r>
            <a:endParaRPr lang="nl-BE" sz="1800">
              <a:uFill>
                <a:solidFill>
                  <a:srgbClr val="FFEB00"/>
                </a:solidFill>
              </a:uFill>
            </a:endParaRPr>
          </a:p>
          <a:p>
            <a:pPr marL="285750" indent="-285750">
              <a:buFont typeface="Arial" panose="020B0604020202020204" pitchFamily="34" charset="0"/>
              <a:buChar char="•"/>
              <a:defRPr/>
            </a:pPr>
            <a:r>
              <a:rPr lang="nl-BE" sz="1800"/>
              <a:t>Dienstverlening aanvragen en veilig online betalen </a:t>
            </a:r>
          </a:p>
          <a:p>
            <a:pPr marL="285750" indent="-285750">
              <a:buFont typeface="Arial" panose="020B0604020202020204" pitchFamily="34" charset="0"/>
              <a:buChar char="•"/>
              <a:defRPr/>
            </a:pPr>
            <a:r>
              <a:rPr lang="nl-BE" sz="1800"/>
              <a:t>Attesten en vergunningen downloaden</a:t>
            </a:r>
            <a:endParaRPr lang="nl-BE" sz="1800">
              <a:uFill>
                <a:solidFill>
                  <a:srgbClr val="FFEB00"/>
                </a:solidFill>
              </a:uFill>
            </a:endParaRPr>
          </a:p>
          <a:p>
            <a:pPr marL="285750" indent="-285750">
              <a:buFont typeface="Arial" panose="020B0604020202020204" pitchFamily="34" charset="0"/>
              <a:buChar char="•"/>
              <a:defRPr/>
            </a:pPr>
            <a:r>
              <a:rPr lang="nl-BE" sz="1800"/>
              <a:t>De gegevens die de overheid over jou heeft, raadplegen </a:t>
            </a:r>
            <a:endParaRPr lang="nl-BE" sz="1800">
              <a:uFill>
                <a:solidFill>
                  <a:srgbClr val="FFEB00"/>
                </a:solidFill>
              </a:uFill>
            </a:endParaRPr>
          </a:p>
          <a:p>
            <a:pPr marL="285750" indent="-285750">
              <a:buFont typeface="Arial" panose="020B0604020202020204" pitchFamily="34" charset="0"/>
              <a:buChar char="•"/>
              <a:defRPr/>
            </a:pPr>
            <a:r>
              <a:rPr lang="nl-BE" sz="1800"/>
              <a:t>Informatie uit de buurt bekijken (wegenwerken, evenementen, ...)</a:t>
            </a:r>
            <a:endParaRPr lang="nl-BE" sz="1800">
              <a:uFill>
                <a:solidFill>
                  <a:srgbClr val="FFEB00"/>
                </a:solidFill>
              </a:uFill>
            </a:endParaRPr>
          </a:p>
        </p:txBody>
      </p:sp>
      <p:sp>
        <p:nvSpPr>
          <p:cNvPr id="5" name="Slide Number Placeholder 4">
            <a:extLst>
              <a:ext uri="{FF2B5EF4-FFF2-40B4-BE49-F238E27FC236}">
                <a16:creationId xmlns:a16="http://schemas.microsoft.com/office/drawing/2014/main" id="{D60FC279-DC94-4D60-AE35-046D9991B4BB}"/>
              </a:ext>
            </a:extLst>
          </p:cNvPr>
          <p:cNvSpPr>
            <a:spLocks noGrp="1"/>
          </p:cNvSpPr>
          <p:nvPr>
            <p:ph type="sldNum" sz="quarter" idx="11"/>
          </p:nvPr>
        </p:nvSpPr>
        <p:spPr/>
        <p:txBody>
          <a:bodyPr/>
          <a:lstStyle/>
          <a:p>
            <a:fld id="{1EABE038-A425-4CC0-917A-1DC3ED725B2E}" type="slidenum">
              <a:rPr lang="nl-BE" smtClean="0"/>
              <a:pPr/>
              <a:t>36</a:t>
            </a:fld>
            <a:endParaRPr lang="nl-BE"/>
          </a:p>
        </p:txBody>
      </p:sp>
      <p:pic>
        <p:nvPicPr>
          <p:cNvPr id="7" name="Picture 6">
            <a:extLst>
              <a:ext uri="{FF2B5EF4-FFF2-40B4-BE49-F238E27FC236}">
                <a16:creationId xmlns:a16="http://schemas.microsoft.com/office/drawing/2014/main" id="{840F6112-F395-CCB0-D2B2-7E0400A0156C}"/>
              </a:ext>
            </a:extLst>
          </p:cNvPr>
          <p:cNvPicPr>
            <a:picLocks noChangeAspect="1"/>
          </p:cNvPicPr>
          <p:nvPr/>
        </p:nvPicPr>
        <p:blipFill>
          <a:blip r:embed="rId4"/>
          <a:stretch>
            <a:fillRect/>
          </a:stretch>
        </p:blipFill>
        <p:spPr>
          <a:xfrm>
            <a:off x="6826307" y="3483674"/>
            <a:ext cx="3560567" cy="272656"/>
          </a:xfrm>
          <a:prstGeom prst="rect">
            <a:avLst/>
          </a:prstGeom>
        </p:spPr>
      </p:pic>
      <p:sp>
        <p:nvSpPr>
          <p:cNvPr id="25" name="Rectangle 24">
            <a:extLst>
              <a:ext uri="{FF2B5EF4-FFF2-40B4-BE49-F238E27FC236}">
                <a16:creationId xmlns:a16="http://schemas.microsoft.com/office/drawing/2014/main" id="{C6005319-EF9C-4CC2-8999-745F903492FB}"/>
              </a:ext>
            </a:extLst>
          </p:cNvPr>
          <p:cNvSpPr/>
          <p:nvPr/>
        </p:nvSpPr>
        <p:spPr>
          <a:xfrm flipV="1">
            <a:off x="6759986" y="3477929"/>
            <a:ext cx="3754026" cy="216468"/>
          </a:xfrm>
          <a:prstGeom prst="rect">
            <a:avLst/>
          </a:prstGeom>
          <a:noFill/>
          <a:ln w="28575" cap="flat" cmpd="sng" algn="ctr">
            <a:solidFill>
              <a:schemeClr val="accent4"/>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BE" sz="1800" b="0" i="0" u="none" strike="noStrike" kern="0" cap="none" spc="0" normalizeH="0" baseline="0" noProof="0">
              <a:ln>
                <a:noFill/>
              </a:ln>
              <a:solidFill>
                <a:prstClr val="white"/>
              </a:solidFill>
              <a:effectLst/>
              <a:uLnTx/>
              <a:uFillTx/>
              <a:latin typeface="Flanders Art Sans Light" panose="020B0604020202020204" charset="0"/>
              <a:ea typeface="+mn-ea"/>
              <a:cs typeface="+mn-cs"/>
            </a:endParaRPr>
          </a:p>
        </p:txBody>
      </p:sp>
    </p:spTree>
    <p:extLst>
      <p:ext uri="{BB962C8B-B14F-4D97-AF65-F5344CB8AC3E}">
        <p14:creationId xmlns:p14="http://schemas.microsoft.com/office/powerpoint/2010/main" val="8679481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4310FC9-AA00-DB59-2E97-828E5AFDCFCA}"/>
              </a:ext>
            </a:extLst>
          </p:cNvPr>
          <p:cNvSpPr>
            <a:spLocks noGrp="1"/>
          </p:cNvSpPr>
          <p:nvPr>
            <p:ph type="title"/>
          </p:nvPr>
        </p:nvSpPr>
        <p:spPr/>
        <p:txBody>
          <a:bodyPr/>
          <a:lstStyle/>
          <a:p>
            <a:r>
              <a:rPr lang="nl-BE" b="0"/>
              <a:t>Wat kan u doen in Mijn Burgerprofiel?</a:t>
            </a:r>
            <a:endParaRPr lang="nl-BE"/>
          </a:p>
        </p:txBody>
      </p:sp>
      <p:sp>
        <p:nvSpPr>
          <p:cNvPr id="3" name="Slide Number Placeholder 2">
            <a:extLst>
              <a:ext uri="{FF2B5EF4-FFF2-40B4-BE49-F238E27FC236}">
                <a16:creationId xmlns:a16="http://schemas.microsoft.com/office/drawing/2014/main" id="{5423FD2A-9CDC-F815-0C56-0B853A1D144E}"/>
              </a:ext>
            </a:extLst>
          </p:cNvPr>
          <p:cNvSpPr>
            <a:spLocks noGrp="1"/>
          </p:cNvSpPr>
          <p:nvPr>
            <p:ph type="sldNum" sz="quarter" idx="11"/>
          </p:nvPr>
        </p:nvSpPr>
        <p:spPr/>
        <p:txBody>
          <a:bodyPr/>
          <a:lstStyle/>
          <a:p>
            <a:fld id="{1EABE038-A425-4CC0-917A-1DC3ED725B2E}" type="slidenum">
              <a:rPr lang="nl-BE" smtClean="0"/>
              <a:pPr/>
              <a:t>37</a:t>
            </a:fld>
            <a:endParaRPr lang="nl-BE"/>
          </a:p>
        </p:txBody>
      </p:sp>
      <p:sp>
        <p:nvSpPr>
          <p:cNvPr id="4" name="Content Placeholder 3">
            <a:extLst>
              <a:ext uri="{FF2B5EF4-FFF2-40B4-BE49-F238E27FC236}">
                <a16:creationId xmlns:a16="http://schemas.microsoft.com/office/drawing/2014/main" id="{2A20C385-69FF-56B5-37C7-8287EA102132}"/>
              </a:ext>
            </a:extLst>
          </p:cNvPr>
          <p:cNvSpPr>
            <a:spLocks noGrp="1"/>
          </p:cNvSpPr>
          <p:nvPr>
            <p:ph idx="1"/>
          </p:nvPr>
        </p:nvSpPr>
        <p:spPr>
          <a:xfrm>
            <a:off x="2687748" y="1630143"/>
            <a:ext cx="5629355" cy="936960"/>
          </a:xfrm>
        </p:spPr>
        <p:txBody>
          <a:bodyPr>
            <a:normAutofit/>
          </a:bodyPr>
          <a:lstStyle/>
          <a:p>
            <a:pPr algn="ctr"/>
            <a:r>
              <a:rPr lang="nl-BE" sz="4800" b="1"/>
              <a:t>In uw webbrowser</a:t>
            </a:r>
          </a:p>
        </p:txBody>
      </p:sp>
      <p:pic>
        <p:nvPicPr>
          <p:cNvPr id="7" name="Picture 6">
            <a:extLst>
              <a:ext uri="{FF2B5EF4-FFF2-40B4-BE49-F238E27FC236}">
                <a16:creationId xmlns:a16="http://schemas.microsoft.com/office/drawing/2014/main" id="{0E93F4EE-7C84-6720-60C1-69C46F106524}"/>
              </a:ext>
            </a:extLst>
          </p:cNvPr>
          <p:cNvPicPr>
            <a:picLocks noChangeAspect="1"/>
          </p:cNvPicPr>
          <p:nvPr/>
        </p:nvPicPr>
        <p:blipFill>
          <a:blip r:embed="rId2"/>
          <a:stretch>
            <a:fillRect/>
          </a:stretch>
        </p:blipFill>
        <p:spPr>
          <a:xfrm>
            <a:off x="2758831" y="2686319"/>
            <a:ext cx="5558272" cy="3039497"/>
          </a:xfrm>
          <a:prstGeom prst="rect">
            <a:avLst/>
          </a:prstGeom>
        </p:spPr>
      </p:pic>
      <p:pic>
        <p:nvPicPr>
          <p:cNvPr id="5" name="Afbeelding 4">
            <a:extLst>
              <a:ext uri="{FF2B5EF4-FFF2-40B4-BE49-F238E27FC236}">
                <a16:creationId xmlns:a16="http://schemas.microsoft.com/office/drawing/2014/main" id="{F4BD4F83-6995-1473-1D63-F592D5686B35}"/>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t="16121" b="15562"/>
          <a:stretch/>
        </p:blipFill>
        <p:spPr>
          <a:xfrm>
            <a:off x="2257902" y="2497765"/>
            <a:ext cx="6494008" cy="4360235"/>
          </a:xfrm>
          <a:prstGeom prst="rect">
            <a:avLst/>
          </a:prstGeom>
        </p:spPr>
      </p:pic>
      <p:pic>
        <p:nvPicPr>
          <p:cNvPr id="6" name="Picture 5">
            <a:extLst>
              <a:ext uri="{FF2B5EF4-FFF2-40B4-BE49-F238E27FC236}">
                <a16:creationId xmlns:a16="http://schemas.microsoft.com/office/drawing/2014/main" id="{D66F614D-5D7F-09CF-A3D0-C393AF8E9E70}"/>
              </a:ext>
            </a:extLst>
          </p:cNvPr>
          <p:cNvPicPr>
            <a:picLocks noChangeAspect="1"/>
          </p:cNvPicPr>
          <p:nvPr/>
        </p:nvPicPr>
        <p:blipFill>
          <a:blip r:embed="rId4"/>
          <a:stretch>
            <a:fillRect/>
          </a:stretch>
        </p:blipFill>
        <p:spPr>
          <a:xfrm>
            <a:off x="3625788" y="3238355"/>
            <a:ext cx="3103485" cy="237654"/>
          </a:xfrm>
          <a:prstGeom prst="rect">
            <a:avLst/>
          </a:prstGeom>
        </p:spPr>
      </p:pic>
    </p:spTree>
    <p:extLst>
      <p:ext uri="{BB962C8B-B14F-4D97-AF65-F5344CB8AC3E}">
        <p14:creationId xmlns:p14="http://schemas.microsoft.com/office/powerpoint/2010/main" val="7142034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itel 44">
            <a:extLst>
              <a:ext uri="{FF2B5EF4-FFF2-40B4-BE49-F238E27FC236}">
                <a16:creationId xmlns:a16="http://schemas.microsoft.com/office/drawing/2014/main" id="{F33B8191-03F5-453B-88D4-3069E2AC26AD}"/>
              </a:ext>
            </a:extLst>
          </p:cNvPr>
          <p:cNvSpPr>
            <a:spLocks noGrp="1"/>
          </p:cNvSpPr>
          <p:nvPr>
            <p:ph type="title"/>
          </p:nvPr>
        </p:nvSpPr>
        <p:spPr/>
        <p:txBody>
          <a:bodyPr/>
          <a:lstStyle/>
          <a:p>
            <a:r>
              <a:rPr lang="nl-BE" b="0"/>
              <a:t>Een overzicht per tabblad</a:t>
            </a:r>
          </a:p>
        </p:txBody>
      </p:sp>
      <p:grpSp>
        <p:nvGrpSpPr>
          <p:cNvPr id="6" name="Group 5">
            <a:extLst>
              <a:ext uri="{FF2B5EF4-FFF2-40B4-BE49-F238E27FC236}">
                <a16:creationId xmlns:a16="http://schemas.microsoft.com/office/drawing/2014/main" id="{1EED75A1-ED2E-46CE-B97F-D3D5DF45249B}"/>
              </a:ext>
            </a:extLst>
          </p:cNvPr>
          <p:cNvGrpSpPr/>
          <p:nvPr/>
        </p:nvGrpSpPr>
        <p:grpSpPr>
          <a:xfrm>
            <a:off x="838201" y="1324908"/>
            <a:ext cx="9090699" cy="1736164"/>
            <a:chOff x="397543" y="4478313"/>
            <a:chExt cx="6812746" cy="1301115"/>
          </a:xfrm>
        </p:grpSpPr>
        <p:pic>
          <p:nvPicPr>
            <p:cNvPr id="7" name="Picture 6">
              <a:extLst>
                <a:ext uri="{FF2B5EF4-FFF2-40B4-BE49-F238E27FC236}">
                  <a16:creationId xmlns:a16="http://schemas.microsoft.com/office/drawing/2014/main" id="{B8F56574-3E53-4F67-AF23-366BE8061E2F}"/>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b="3490"/>
            <a:stretch/>
          </p:blipFill>
          <p:spPr>
            <a:xfrm>
              <a:off x="397543" y="4478314"/>
              <a:ext cx="6812746" cy="1301114"/>
            </a:xfrm>
            <a:prstGeom prst="rect">
              <a:avLst/>
            </a:prstGeom>
          </p:spPr>
        </p:pic>
        <p:pic>
          <p:nvPicPr>
            <p:cNvPr id="8" name="Afbeelding 30">
              <a:extLst>
                <a:ext uri="{FF2B5EF4-FFF2-40B4-BE49-F238E27FC236}">
                  <a16:creationId xmlns:a16="http://schemas.microsoft.com/office/drawing/2014/main" id="{6D75CC15-3881-4C2D-AB8B-B328951AA3FA}"/>
                </a:ext>
              </a:extLst>
            </p:cNvPr>
            <p:cNvPicPr>
              <a:picLocks noChangeAspect="1"/>
            </p:cNvPicPr>
            <p:nvPr/>
          </p:nvPicPr>
          <p:blipFill rotWithShape="1">
            <a:blip r:embed="rId4"/>
            <a:srcRect l="14704" t="36160" r="59102" b="24456"/>
            <a:stretch/>
          </p:blipFill>
          <p:spPr>
            <a:xfrm>
              <a:off x="494629" y="4928525"/>
              <a:ext cx="2288588" cy="518595"/>
            </a:xfrm>
            <a:prstGeom prst="rect">
              <a:avLst/>
            </a:prstGeom>
          </p:spPr>
        </p:pic>
        <p:pic>
          <p:nvPicPr>
            <p:cNvPr id="9" name="Afbeelding 30">
              <a:extLst>
                <a:ext uri="{FF2B5EF4-FFF2-40B4-BE49-F238E27FC236}">
                  <a16:creationId xmlns:a16="http://schemas.microsoft.com/office/drawing/2014/main" id="{68286B48-6932-428D-8010-BF01197FB41E}"/>
                </a:ext>
              </a:extLst>
            </p:cNvPr>
            <p:cNvPicPr>
              <a:picLocks noChangeAspect="1"/>
            </p:cNvPicPr>
            <p:nvPr/>
          </p:nvPicPr>
          <p:blipFill rotWithShape="1">
            <a:blip r:embed="rId4"/>
            <a:srcRect l="78173" r="9007" b="82940"/>
            <a:stretch/>
          </p:blipFill>
          <p:spPr>
            <a:xfrm>
              <a:off x="5200814" y="4478313"/>
              <a:ext cx="1165061" cy="233684"/>
            </a:xfrm>
            <a:prstGeom prst="rect">
              <a:avLst/>
            </a:prstGeom>
          </p:spPr>
        </p:pic>
      </p:grpSp>
      <p:sp>
        <p:nvSpPr>
          <p:cNvPr id="3" name="Text Placeholder 2">
            <a:extLst>
              <a:ext uri="{FF2B5EF4-FFF2-40B4-BE49-F238E27FC236}">
                <a16:creationId xmlns:a16="http://schemas.microsoft.com/office/drawing/2014/main" id="{429F5597-85EA-4DFC-B8B8-FAB27E114CD2}"/>
              </a:ext>
            </a:extLst>
          </p:cNvPr>
          <p:cNvSpPr>
            <a:spLocks noGrp="1"/>
          </p:cNvSpPr>
          <p:nvPr>
            <p:ph idx="1"/>
          </p:nvPr>
        </p:nvSpPr>
        <p:spPr>
          <a:xfrm>
            <a:off x="1860549" y="3429000"/>
            <a:ext cx="6731346" cy="2273829"/>
          </a:xfrm>
        </p:spPr>
        <p:txBody>
          <a:bodyPr>
            <a:normAutofit/>
          </a:bodyPr>
          <a:lstStyle/>
          <a:p>
            <a:pPr algn="ctr"/>
            <a:r>
              <a:rPr lang="nl-BE" sz="2000"/>
              <a:t>Mijn Burgerprofiel bestaat uit </a:t>
            </a:r>
            <a:r>
              <a:rPr lang="nl-BE" sz="2000" b="1"/>
              <a:t>verschillende tabbladen</a:t>
            </a:r>
            <a:r>
              <a:rPr lang="nl-BE" sz="2000"/>
              <a:t> die bovenaan de pagina worden weergegeven. Deze tabbladen groeperen wat u kan doen en vinden in Mijn Burgerprofiel.</a:t>
            </a:r>
            <a:br>
              <a:rPr lang="nl-BE" sz="2000"/>
            </a:br>
            <a:br>
              <a:rPr lang="nl-BE" sz="2000"/>
            </a:br>
            <a:r>
              <a:rPr lang="nl-BE" sz="2000"/>
              <a:t>In de volgende slides vindt u per tabblad een overzicht van wat u kan doen. </a:t>
            </a:r>
          </a:p>
          <a:p>
            <a:endParaRPr lang="nl-BE" sz="2000"/>
          </a:p>
          <a:p>
            <a:endParaRPr lang="nl-BE" sz="2000"/>
          </a:p>
        </p:txBody>
      </p:sp>
      <p:sp>
        <p:nvSpPr>
          <p:cNvPr id="2" name="Slide Number Placeholder 1">
            <a:extLst>
              <a:ext uri="{FF2B5EF4-FFF2-40B4-BE49-F238E27FC236}">
                <a16:creationId xmlns:a16="http://schemas.microsoft.com/office/drawing/2014/main" id="{F9357B3F-C070-4B68-8D22-EBC5E66F28FF}"/>
              </a:ext>
            </a:extLst>
          </p:cNvPr>
          <p:cNvSpPr>
            <a:spLocks noGrp="1"/>
          </p:cNvSpPr>
          <p:nvPr>
            <p:ph type="sldNum" sz="quarter" idx="11"/>
          </p:nvPr>
        </p:nvSpPr>
        <p:spPr/>
        <p:txBody>
          <a:bodyPr/>
          <a:lstStyle/>
          <a:p>
            <a:fld id="{1EABE038-A425-4CC0-917A-1DC3ED725B2E}" type="slidenum">
              <a:rPr lang="nl-BE" smtClean="0"/>
              <a:pPr/>
              <a:t>38</a:t>
            </a:fld>
            <a:endParaRPr lang="nl-BE"/>
          </a:p>
        </p:txBody>
      </p:sp>
      <p:grpSp>
        <p:nvGrpSpPr>
          <p:cNvPr id="5" name="Group 4">
            <a:extLst>
              <a:ext uri="{FF2B5EF4-FFF2-40B4-BE49-F238E27FC236}">
                <a16:creationId xmlns:a16="http://schemas.microsoft.com/office/drawing/2014/main" id="{BA37A6A0-0258-3E16-E042-FE19E64D8F26}"/>
              </a:ext>
            </a:extLst>
          </p:cNvPr>
          <p:cNvGrpSpPr/>
          <p:nvPr/>
        </p:nvGrpSpPr>
        <p:grpSpPr>
          <a:xfrm>
            <a:off x="9348234" y="168649"/>
            <a:ext cx="2794018" cy="1162126"/>
            <a:chOff x="7859434" y="1750937"/>
            <a:chExt cx="2794018" cy="1259173"/>
          </a:xfrm>
        </p:grpSpPr>
        <p:sp>
          <p:nvSpPr>
            <p:cNvPr id="10" name="Flowchart: Process 9">
              <a:extLst>
                <a:ext uri="{FF2B5EF4-FFF2-40B4-BE49-F238E27FC236}">
                  <a16:creationId xmlns:a16="http://schemas.microsoft.com/office/drawing/2014/main" id="{25455B4D-D045-7693-883F-179234900418}"/>
                </a:ext>
              </a:extLst>
            </p:cNvPr>
            <p:cNvSpPr/>
            <p:nvPr/>
          </p:nvSpPr>
          <p:spPr>
            <a:xfrm>
              <a:off x="7859434" y="1793214"/>
              <a:ext cx="2618201" cy="1216896"/>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11" name="TextBox 10">
              <a:extLst>
                <a:ext uri="{FF2B5EF4-FFF2-40B4-BE49-F238E27FC236}">
                  <a16:creationId xmlns:a16="http://schemas.microsoft.com/office/drawing/2014/main" id="{B5DB69D4-8D24-332B-698C-2C35B2E4525C}"/>
                </a:ext>
              </a:extLst>
            </p:cNvPr>
            <p:cNvSpPr txBox="1"/>
            <p:nvPr/>
          </p:nvSpPr>
          <p:spPr>
            <a:xfrm>
              <a:off x="8215961" y="1947929"/>
              <a:ext cx="2437491" cy="900392"/>
            </a:xfrm>
            <a:prstGeom prst="rect">
              <a:avLst/>
            </a:prstGeom>
            <a:noFill/>
            <a:ln>
              <a:noFill/>
            </a:ln>
          </p:spPr>
          <p:txBody>
            <a:bodyPr wrap="square" lIns="91440" tIns="45720" rIns="91440" bIns="45720" rtlCol="0" anchor="t">
              <a:spAutoFit/>
            </a:bodyPr>
            <a:lstStyle/>
            <a:p>
              <a:r>
                <a:rPr lang="nl-BE" sz="1200" b="1"/>
                <a:t>De tabbladen in Mijn Burgerprofiel </a:t>
              </a:r>
              <a:r>
                <a:rPr lang="nl-BE" sz="1200"/>
                <a:t>werken samen om de vragen van de burger zo goed mogelijk te beantwoorden. </a:t>
              </a:r>
            </a:p>
          </p:txBody>
        </p:sp>
        <p:sp>
          <p:nvSpPr>
            <p:cNvPr id="12" name="Flowchart: Process 11">
              <a:extLst>
                <a:ext uri="{FF2B5EF4-FFF2-40B4-BE49-F238E27FC236}">
                  <a16:creationId xmlns:a16="http://schemas.microsoft.com/office/drawing/2014/main" id="{64581076-3365-BD38-2BB4-6D245196BCBC}"/>
                </a:ext>
              </a:extLst>
            </p:cNvPr>
            <p:cNvSpPr/>
            <p:nvPr/>
          </p:nvSpPr>
          <p:spPr>
            <a:xfrm>
              <a:off x="7859435" y="1750937"/>
              <a:ext cx="2618201" cy="144000"/>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grpSp>
      <p:pic>
        <p:nvPicPr>
          <p:cNvPr id="13" name="Graphic 12" descr="Information with solid fill">
            <a:extLst>
              <a:ext uri="{FF2B5EF4-FFF2-40B4-BE49-F238E27FC236}">
                <a16:creationId xmlns:a16="http://schemas.microsoft.com/office/drawing/2014/main" id="{088D00B8-FAE8-4C88-C957-FE1D94A3B802}"/>
              </a:ext>
            </a:extLst>
          </p:cNvPr>
          <p:cNvPicPr>
            <a:picLocks noChangeAspect="1"/>
          </p:cNvPicPr>
          <p:nvPr/>
        </p:nvPicPr>
        <p:blipFill>
          <a:blip r:embed="rId5" cstate="screen">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9347484" y="650789"/>
            <a:ext cx="342900" cy="342900"/>
          </a:xfrm>
          <a:prstGeom prst="rect">
            <a:avLst/>
          </a:prstGeom>
        </p:spPr>
      </p:pic>
      <p:pic>
        <p:nvPicPr>
          <p:cNvPr id="15" name="Picture 14">
            <a:extLst>
              <a:ext uri="{FF2B5EF4-FFF2-40B4-BE49-F238E27FC236}">
                <a16:creationId xmlns:a16="http://schemas.microsoft.com/office/drawing/2014/main" id="{CE6FE193-65DB-AEDF-D651-4E2B9F5018A3}"/>
              </a:ext>
            </a:extLst>
          </p:cNvPr>
          <p:cNvPicPr>
            <a:picLocks noChangeAspect="1"/>
          </p:cNvPicPr>
          <p:nvPr/>
        </p:nvPicPr>
        <p:blipFill>
          <a:blip r:embed="rId7"/>
          <a:stretch>
            <a:fillRect/>
          </a:stretch>
        </p:blipFill>
        <p:spPr>
          <a:xfrm>
            <a:off x="838200" y="2695443"/>
            <a:ext cx="6195734" cy="474448"/>
          </a:xfrm>
          <a:prstGeom prst="rect">
            <a:avLst/>
          </a:prstGeom>
        </p:spPr>
      </p:pic>
      <p:sp>
        <p:nvSpPr>
          <p:cNvPr id="16" name="Rectangle 15">
            <a:extLst>
              <a:ext uri="{FF2B5EF4-FFF2-40B4-BE49-F238E27FC236}">
                <a16:creationId xmlns:a16="http://schemas.microsoft.com/office/drawing/2014/main" id="{EC12C92E-85FA-4E67-9F02-0F52A6E1DD08}"/>
              </a:ext>
            </a:extLst>
          </p:cNvPr>
          <p:cNvSpPr/>
          <p:nvPr/>
        </p:nvSpPr>
        <p:spPr>
          <a:xfrm>
            <a:off x="754601" y="2747291"/>
            <a:ext cx="6391923" cy="291000"/>
          </a:xfrm>
          <a:prstGeom prst="rect">
            <a:avLst/>
          </a:prstGeom>
          <a:noFill/>
          <a:ln w="28575" cap="flat" cmpd="sng" algn="ctr">
            <a:solidFill>
              <a:schemeClr val="accent4"/>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BE" sz="1800" b="0" i="0" u="none" strike="noStrike" kern="0" cap="none" spc="0" normalizeH="0" baseline="0" noProof="0">
              <a:ln>
                <a:noFill/>
              </a:ln>
              <a:solidFill>
                <a:prstClr val="white"/>
              </a:solidFill>
              <a:effectLst/>
              <a:uLnTx/>
              <a:uFillTx/>
              <a:latin typeface="Flanders Art Sans Light" panose="020B0604020202020204" charset="0"/>
              <a:ea typeface="+mn-ea"/>
              <a:cs typeface="+mn-cs"/>
            </a:endParaRPr>
          </a:p>
        </p:txBody>
      </p:sp>
    </p:spTree>
    <p:extLst>
      <p:ext uri="{BB962C8B-B14F-4D97-AF65-F5344CB8AC3E}">
        <p14:creationId xmlns:p14="http://schemas.microsoft.com/office/powerpoint/2010/main" val="7049552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 name="Group 26">
            <a:extLst>
              <a:ext uri="{FF2B5EF4-FFF2-40B4-BE49-F238E27FC236}">
                <a16:creationId xmlns:a16="http://schemas.microsoft.com/office/drawing/2014/main" id="{7AD6944F-7676-400E-AC67-177ABAD5B3E0}"/>
              </a:ext>
            </a:extLst>
          </p:cNvPr>
          <p:cNvGrpSpPr/>
          <p:nvPr/>
        </p:nvGrpSpPr>
        <p:grpSpPr>
          <a:xfrm>
            <a:off x="838201" y="1324908"/>
            <a:ext cx="9090699" cy="1736164"/>
            <a:chOff x="397543" y="4478313"/>
            <a:chExt cx="6812746" cy="1301115"/>
          </a:xfrm>
        </p:grpSpPr>
        <p:pic>
          <p:nvPicPr>
            <p:cNvPr id="28" name="Picture 27">
              <a:extLst>
                <a:ext uri="{FF2B5EF4-FFF2-40B4-BE49-F238E27FC236}">
                  <a16:creationId xmlns:a16="http://schemas.microsoft.com/office/drawing/2014/main" id="{2F7E6587-BA82-4519-8E71-63770E7977CF}"/>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b="3490"/>
            <a:stretch/>
          </p:blipFill>
          <p:spPr>
            <a:xfrm>
              <a:off x="397543" y="4478314"/>
              <a:ext cx="6812746" cy="1301114"/>
            </a:xfrm>
            <a:prstGeom prst="rect">
              <a:avLst/>
            </a:prstGeom>
          </p:spPr>
        </p:pic>
        <p:pic>
          <p:nvPicPr>
            <p:cNvPr id="29" name="Afbeelding 30">
              <a:extLst>
                <a:ext uri="{FF2B5EF4-FFF2-40B4-BE49-F238E27FC236}">
                  <a16:creationId xmlns:a16="http://schemas.microsoft.com/office/drawing/2014/main" id="{47703C0C-D087-4843-9EB7-4CA757806F1D}"/>
                </a:ext>
              </a:extLst>
            </p:cNvPr>
            <p:cNvPicPr>
              <a:picLocks noChangeAspect="1"/>
            </p:cNvPicPr>
            <p:nvPr/>
          </p:nvPicPr>
          <p:blipFill rotWithShape="1">
            <a:blip r:embed="rId4"/>
            <a:srcRect l="14704" t="36160" r="59102" b="24456"/>
            <a:stretch/>
          </p:blipFill>
          <p:spPr>
            <a:xfrm>
              <a:off x="494629" y="4928525"/>
              <a:ext cx="2288588" cy="518595"/>
            </a:xfrm>
            <a:prstGeom prst="rect">
              <a:avLst/>
            </a:prstGeom>
          </p:spPr>
        </p:pic>
        <p:pic>
          <p:nvPicPr>
            <p:cNvPr id="30" name="Afbeelding 30">
              <a:extLst>
                <a:ext uri="{FF2B5EF4-FFF2-40B4-BE49-F238E27FC236}">
                  <a16:creationId xmlns:a16="http://schemas.microsoft.com/office/drawing/2014/main" id="{96327801-4F77-4A69-AF9A-A855CF2D85F9}"/>
                </a:ext>
              </a:extLst>
            </p:cNvPr>
            <p:cNvPicPr>
              <a:picLocks noChangeAspect="1"/>
            </p:cNvPicPr>
            <p:nvPr/>
          </p:nvPicPr>
          <p:blipFill rotWithShape="1">
            <a:blip r:embed="rId4"/>
            <a:srcRect l="78173" r="9007" b="82940"/>
            <a:stretch/>
          </p:blipFill>
          <p:spPr>
            <a:xfrm>
              <a:off x="5200814" y="4478313"/>
              <a:ext cx="1165061" cy="233684"/>
            </a:xfrm>
            <a:prstGeom prst="rect">
              <a:avLst/>
            </a:prstGeom>
          </p:spPr>
        </p:pic>
      </p:grpSp>
      <p:sp>
        <p:nvSpPr>
          <p:cNvPr id="45" name="Titel 44">
            <a:extLst>
              <a:ext uri="{FF2B5EF4-FFF2-40B4-BE49-F238E27FC236}">
                <a16:creationId xmlns:a16="http://schemas.microsoft.com/office/drawing/2014/main" id="{F33B8191-03F5-453B-88D4-3069E2AC26AD}"/>
              </a:ext>
            </a:extLst>
          </p:cNvPr>
          <p:cNvSpPr>
            <a:spLocks noGrp="1"/>
          </p:cNvSpPr>
          <p:nvPr>
            <p:ph type="title"/>
          </p:nvPr>
        </p:nvSpPr>
        <p:spPr/>
        <p:txBody>
          <a:bodyPr/>
          <a:lstStyle/>
          <a:p>
            <a:r>
              <a:rPr lang="nl-BE" b="0"/>
              <a:t>Wat ziet u?</a:t>
            </a:r>
            <a:endParaRPr lang="nl-BE"/>
          </a:p>
        </p:txBody>
      </p:sp>
      <p:pic>
        <p:nvPicPr>
          <p:cNvPr id="12" name="Picture 11">
            <a:extLst>
              <a:ext uri="{FF2B5EF4-FFF2-40B4-BE49-F238E27FC236}">
                <a16:creationId xmlns:a16="http://schemas.microsoft.com/office/drawing/2014/main" id="{3BF811C5-02E4-4C4A-A08C-DF305B0BA85E}"/>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3549098" y="3315048"/>
            <a:ext cx="7263906" cy="2493332"/>
          </a:xfrm>
          <a:prstGeom prst="rect">
            <a:avLst/>
          </a:prstGeom>
        </p:spPr>
      </p:pic>
      <p:pic>
        <p:nvPicPr>
          <p:cNvPr id="3" name="Graphic 2" descr="Arrow: Rotate right with solid fill">
            <a:extLst>
              <a:ext uri="{FF2B5EF4-FFF2-40B4-BE49-F238E27FC236}">
                <a16:creationId xmlns:a16="http://schemas.microsoft.com/office/drawing/2014/main" id="{8C952FEE-F795-4274-BA05-178EFBE8FEB4}"/>
              </a:ext>
            </a:extLst>
          </p:cNvPr>
          <p:cNvPicPr>
            <a:picLocks noChangeAspect="1"/>
          </p:cNvPicPr>
          <p:nvPr/>
        </p:nvPicPr>
        <p:blipFill>
          <a:blip r:embed="rId6">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8024833" y="443398"/>
            <a:ext cx="907893" cy="907893"/>
          </a:xfrm>
          <a:prstGeom prst="rect">
            <a:avLst/>
          </a:prstGeom>
        </p:spPr>
      </p:pic>
      <p:pic>
        <p:nvPicPr>
          <p:cNvPr id="6" name="Picture 5">
            <a:extLst>
              <a:ext uri="{FF2B5EF4-FFF2-40B4-BE49-F238E27FC236}">
                <a16:creationId xmlns:a16="http://schemas.microsoft.com/office/drawing/2014/main" id="{3896CF80-C643-4FD3-AF88-963191610CAD}"/>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838199" y="1636728"/>
            <a:ext cx="9107878" cy="4508672"/>
          </a:xfrm>
          <a:prstGeom prst="rect">
            <a:avLst/>
          </a:prstGeom>
        </p:spPr>
      </p:pic>
      <p:sp>
        <p:nvSpPr>
          <p:cNvPr id="11" name="Rectangle 10">
            <a:extLst>
              <a:ext uri="{FF2B5EF4-FFF2-40B4-BE49-F238E27FC236}">
                <a16:creationId xmlns:a16="http://schemas.microsoft.com/office/drawing/2014/main" id="{F1A8CACE-1017-4421-90E2-EC80EC8FEE9B}"/>
              </a:ext>
            </a:extLst>
          </p:cNvPr>
          <p:cNvSpPr/>
          <p:nvPr/>
        </p:nvSpPr>
        <p:spPr>
          <a:xfrm>
            <a:off x="8555573" y="1319844"/>
            <a:ext cx="267736" cy="316883"/>
          </a:xfrm>
          <a:prstGeom prst="rect">
            <a:avLst/>
          </a:prstGeom>
          <a:no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63"/>
            <a:endParaRPr lang="en-BE" b="1">
              <a:solidFill>
                <a:srgbClr val="3C3D3C"/>
              </a:solidFill>
              <a:latin typeface="Flanders Art Sans"/>
            </a:endParaRPr>
          </a:p>
        </p:txBody>
      </p:sp>
      <p:grpSp>
        <p:nvGrpSpPr>
          <p:cNvPr id="10" name="Group 9">
            <a:extLst>
              <a:ext uri="{FF2B5EF4-FFF2-40B4-BE49-F238E27FC236}">
                <a16:creationId xmlns:a16="http://schemas.microsoft.com/office/drawing/2014/main" id="{371C8E05-AD30-47AD-9A26-E36A8018A1F9}"/>
              </a:ext>
            </a:extLst>
          </p:cNvPr>
          <p:cNvGrpSpPr/>
          <p:nvPr/>
        </p:nvGrpSpPr>
        <p:grpSpPr>
          <a:xfrm>
            <a:off x="9754991" y="2479787"/>
            <a:ext cx="2225077" cy="1042082"/>
            <a:chOff x="7694008" y="1750938"/>
            <a:chExt cx="2168444" cy="759875"/>
          </a:xfrm>
        </p:grpSpPr>
        <p:sp>
          <p:nvSpPr>
            <p:cNvPr id="13" name="Flowchart: Process 12">
              <a:extLst>
                <a:ext uri="{FF2B5EF4-FFF2-40B4-BE49-F238E27FC236}">
                  <a16:creationId xmlns:a16="http://schemas.microsoft.com/office/drawing/2014/main" id="{D61A93FD-D55D-4727-8E79-333397232D7F}"/>
                </a:ext>
              </a:extLst>
            </p:cNvPr>
            <p:cNvSpPr/>
            <p:nvPr/>
          </p:nvSpPr>
          <p:spPr>
            <a:xfrm>
              <a:off x="7859435" y="1793215"/>
              <a:ext cx="2003016" cy="528357"/>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defTabSz="914363">
                <a:defRPr/>
              </a:pPr>
              <a:endParaRPr lang="nl-BE" sz="1200" kern="0">
                <a:solidFill>
                  <a:prstClr val="white"/>
                </a:solidFill>
                <a:latin typeface="Flanders Art Sans Light" panose="020B0604020202020204" charset="0"/>
              </a:endParaRPr>
            </a:p>
          </p:txBody>
        </p:sp>
        <p:sp>
          <p:nvSpPr>
            <p:cNvPr id="15" name="Isosceles Triangle 14">
              <a:extLst>
                <a:ext uri="{FF2B5EF4-FFF2-40B4-BE49-F238E27FC236}">
                  <a16:creationId xmlns:a16="http://schemas.microsoft.com/office/drawing/2014/main" id="{D6568F37-359B-496C-8A49-6E6E11027579}"/>
                </a:ext>
              </a:extLst>
            </p:cNvPr>
            <p:cNvSpPr/>
            <p:nvPr/>
          </p:nvSpPr>
          <p:spPr>
            <a:xfrm rot="16200000">
              <a:off x="7662356" y="1974281"/>
              <a:ext cx="228729" cy="165425"/>
            </a:xfrm>
            <a:prstGeom prst="triangle">
              <a:avLst/>
            </a:prstGeom>
            <a:solidFill>
              <a:schemeClr val="accent4"/>
            </a:solidFill>
            <a:ln w="12700" cap="flat" cmpd="sng" algn="ctr">
              <a:solidFill>
                <a:schemeClr val="accent4"/>
              </a:solidFill>
              <a:prstDash val="solid"/>
              <a:miter lim="800000"/>
            </a:ln>
            <a:effectLst/>
          </p:spPr>
          <p:txBody>
            <a:bodyPr rtlCol="0" anchor="ctr"/>
            <a:lstStyle/>
            <a:p>
              <a:pPr algn="ctr" defTabSz="914363">
                <a:defRPr/>
              </a:pPr>
              <a:endParaRPr lang="nl-BE" sz="1200" kern="0">
                <a:solidFill>
                  <a:prstClr val="white"/>
                </a:solidFill>
                <a:latin typeface="Flanders Art Sans Light" panose="020B0604020202020204" charset="0"/>
              </a:endParaRPr>
            </a:p>
          </p:txBody>
        </p:sp>
        <p:sp>
          <p:nvSpPr>
            <p:cNvPr id="16" name="TextBox 15">
              <a:extLst>
                <a:ext uri="{FF2B5EF4-FFF2-40B4-BE49-F238E27FC236}">
                  <a16:creationId xmlns:a16="http://schemas.microsoft.com/office/drawing/2014/main" id="{3A0DED42-40E2-47B7-97B3-A2FBDE142B99}"/>
                </a:ext>
              </a:extLst>
            </p:cNvPr>
            <p:cNvSpPr txBox="1"/>
            <p:nvPr/>
          </p:nvSpPr>
          <p:spPr>
            <a:xfrm>
              <a:off x="7859434" y="1848471"/>
              <a:ext cx="2003016" cy="662342"/>
            </a:xfrm>
            <a:prstGeom prst="rect">
              <a:avLst/>
            </a:prstGeom>
            <a:noFill/>
            <a:ln>
              <a:noFill/>
            </a:ln>
          </p:spPr>
          <p:txBody>
            <a:bodyPr wrap="square" rtlCol="0">
              <a:spAutoFit/>
            </a:bodyPr>
            <a:lstStyle/>
            <a:p>
              <a:pPr algn="ctr" defTabSz="914363">
                <a:defRPr/>
              </a:pPr>
              <a:r>
                <a:rPr lang="nl-BE" sz="1200" kern="0">
                  <a:solidFill>
                    <a:srgbClr val="44546A"/>
                  </a:solidFill>
                  <a:latin typeface="Flanders Art Sans Light" panose="020B0604020202020204" charset="0"/>
                </a:rPr>
                <a:t>Hou overzicht over Meldingen bij aanvragen en dossiers</a:t>
              </a:r>
            </a:p>
          </p:txBody>
        </p:sp>
        <p:sp>
          <p:nvSpPr>
            <p:cNvPr id="17" name="Flowchart: Process 16">
              <a:extLst>
                <a:ext uri="{FF2B5EF4-FFF2-40B4-BE49-F238E27FC236}">
                  <a16:creationId xmlns:a16="http://schemas.microsoft.com/office/drawing/2014/main" id="{79980EDD-C085-4E83-870C-2D13CDD12A5A}"/>
                </a:ext>
              </a:extLst>
            </p:cNvPr>
            <p:cNvSpPr/>
            <p:nvPr/>
          </p:nvSpPr>
          <p:spPr>
            <a:xfrm>
              <a:off x="7859436" y="1750938"/>
              <a:ext cx="2003016" cy="110675"/>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defTabSz="914363">
                <a:defRPr/>
              </a:pPr>
              <a:endParaRPr lang="nl-BE" sz="1200" kern="0">
                <a:solidFill>
                  <a:prstClr val="white"/>
                </a:solidFill>
                <a:latin typeface="Flanders Art Sans Light" panose="020B0604020202020204" charset="0"/>
              </a:endParaRPr>
            </a:p>
          </p:txBody>
        </p:sp>
      </p:grpSp>
      <p:sp>
        <p:nvSpPr>
          <p:cNvPr id="7" name="Rectangle 6">
            <a:extLst>
              <a:ext uri="{FF2B5EF4-FFF2-40B4-BE49-F238E27FC236}">
                <a16:creationId xmlns:a16="http://schemas.microsoft.com/office/drawing/2014/main" id="{6C03B35E-C920-4820-8D73-B0F464FB511A}"/>
              </a:ext>
            </a:extLst>
          </p:cNvPr>
          <p:cNvSpPr/>
          <p:nvPr/>
        </p:nvSpPr>
        <p:spPr>
          <a:xfrm>
            <a:off x="9946077" y="3675355"/>
            <a:ext cx="609473" cy="299508"/>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2" name="Slide Number Placeholder 1">
            <a:extLst>
              <a:ext uri="{FF2B5EF4-FFF2-40B4-BE49-F238E27FC236}">
                <a16:creationId xmlns:a16="http://schemas.microsoft.com/office/drawing/2014/main" id="{3304A312-6B39-4404-A3F1-2D867A2FD6BC}"/>
              </a:ext>
            </a:extLst>
          </p:cNvPr>
          <p:cNvSpPr>
            <a:spLocks noGrp="1"/>
          </p:cNvSpPr>
          <p:nvPr>
            <p:ph type="sldNum" sz="quarter" idx="11"/>
          </p:nvPr>
        </p:nvSpPr>
        <p:spPr/>
        <p:txBody>
          <a:bodyPr/>
          <a:lstStyle/>
          <a:p>
            <a:fld id="{1EABE038-A425-4CC0-917A-1DC3ED725B2E}" type="slidenum">
              <a:rPr lang="nl-BE" smtClean="0"/>
              <a:pPr/>
              <a:t>39</a:t>
            </a:fld>
            <a:endParaRPr lang="nl-BE"/>
          </a:p>
        </p:txBody>
      </p:sp>
      <p:pic>
        <p:nvPicPr>
          <p:cNvPr id="23" name="Graphic 22" descr="Cursor with solid fill">
            <a:extLst>
              <a:ext uri="{FF2B5EF4-FFF2-40B4-BE49-F238E27FC236}">
                <a16:creationId xmlns:a16="http://schemas.microsoft.com/office/drawing/2014/main" id="{9772ACB4-DD78-582F-7438-B887EA16C4C4}"/>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8641482" y="1490415"/>
            <a:ext cx="522334" cy="522334"/>
          </a:xfrm>
          <a:prstGeom prst="rect">
            <a:avLst/>
          </a:prstGeom>
        </p:spPr>
      </p:pic>
      <p:sp>
        <p:nvSpPr>
          <p:cNvPr id="5" name="Rectangle 4">
            <a:extLst>
              <a:ext uri="{FF2B5EF4-FFF2-40B4-BE49-F238E27FC236}">
                <a16:creationId xmlns:a16="http://schemas.microsoft.com/office/drawing/2014/main" id="{9E53E4B0-EF61-EEFD-F598-FD729FD56A16}"/>
              </a:ext>
            </a:extLst>
          </p:cNvPr>
          <p:cNvSpPr/>
          <p:nvPr/>
        </p:nvSpPr>
        <p:spPr>
          <a:xfrm>
            <a:off x="806865" y="3277224"/>
            <a:ext cx="2611340" cy="3336264"/>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defTabSz="914363"/>
            <a:r>
              <a:rPr lang="nl-BE">
                <a:solidFill>
                  <a:srgbClr val="3C3D3C"/>
                </a:solidFill>
                <a:latin typeface="Flanders Art Sans"/>
              </a:rPr>
              <a:t>Via</a:t>
            </a:r>
            <a:r>
              <a:rPr lang="nl-BE" b="1">
                <a:solidFill>
                  <a:srgbClr val="3C3D3C"/>
                </a:solidFill>
                <a:latin typeface="Flanders Art Sans"/>
              </a:rPr>
              <a:t> Meldingen </a:t>
            </a:r>
            <a:r>
              <a:rPr lang="nl-BE">
                <a:solidFill>
                  <a:srgbClr val="3C3D3C"/>
                </a:solidFill>
                <a:latin typeface="Flanders Art Sans"/>
              </a:rPr>
              <a:t>ontvangt u </a:t>
            </a:r>
            <a:r>
              <a:rPr lang="nl-BE" b="1">
                <a:solidFill>
                  <a:srgbClr val="3C3D3C"/>
                </a:solidFill>
                <a:latin typeface="Flanders Art Sans"/>
              </a:rPr>
              <a:t>updates </a:t>
            </a:r>
            <a:r>
              <a:rPr lang="nl-BE">
                <a:solidFill>
                  <a:srgbClr val="3C3D3C"/>
                </a:solidFill>
                <a:latin typeface="Flanders Art Sans"/>
              </a:rPr>
              <a:t>over lopende aanvragen en dossiers.</a:t>
            </a:r>
          </a:p>
        </p:txBody>
      </p:sp>
      <p:grpSp>
        <p:nvGrpSpPr>
          <p:cNvPr id="9" name="Group 8">
            <a:extLst>
              <a:ext uri="{FF2B5EF4-FFF2-40B4-BE49-F238E27FC236}">
                <a16:creationId xmlns:a16="http://schemas.microsoft.com/office/drawing/2014/main" id="{34AD6A9A-A19F-B19D-79AF-85D0EEAD6B7C}"/>
              </a:ext>
            </a:extLst>
          </p:cNvPr>
          <p:cNvGrpSpPr/>
          <p:nvPr/>
        </p:nvGrpSpPr>
        <p:grpSpPr>
          <a:xfrm>
            <a:off x="66881" y="2796840"/>
            <a:ext cx="954661" cy="954661"/>
            <a:chOff x="66881" y="2796840"/>
            <a:chExt cx="954661" cy="954661"/>
          </a:xfrm>
        </p:grpSpPr>
        <p:sp>
          <p:nvSpPr>
            <p:cNvPr id="14" name="Oval 13">
              <a:extLst>
                <a:ext uri="{FF2B5EF4-FFF2-40B4-BE49-F238E27FC236}">
                  <a16:creationId xmlns:a16="http://schemas.microsoft.com/office/drawing/2014/main" id="{6634018C-3484-6816-0573-1E160C66FDC3}"/>
                </a:ext>
              </a:extLst>
            </p:cNvPr>
            <p:cNvSpPr/>
            <p:nvPr/>
          </p:nvSpPr>
          <p:spPr>
            <a:xfrm>
              <a:off x="66881" y="2796840"/>
              <a:ext cx="954661" cy="954661"/>
            </a:xfrm>
            <a:prstGeom prst="ellipse">
              <a:avLst/>
            </a:prstGeom>
            <a:solidFill>
              <a:srgbClr val="6DD1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b="1">
                <a:solidFill>
                  <a:schemeClr val="tx1"/>
                </a:solidFill>
                <a:latin typeface="+mj-lt"/>
              </a:endParaRPr>
            </a:p>
          </p:txBody>
        </p:sp>
        <p:pic>
          <p:nvPicPr>
            <p:cNvPr id="18" name="Graphic 17">
              <a:extLst>
                <a:ext uri="{FF2B5EF4-FFF2-40B4-BE49-F238E27FC236}">
                  <a16:creationId xmlns:a16="http://schemas.microsoft.com/office/drawing/2014/main" id="{7EC1AD9B-6915-24AA-EB79-2B3842F68096}"/>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167603" y="2852872"/>
              <a:ext cx="747178" cy="747178"/>
            </a:xfrm>
            <a:prstGeom prst="rect">
              <a:avLst/>
            </a:prstGeom>
          </p:spPr>
        </p:pic>
      </p:grpSp>
    </p:spTree>
    <p:extLst>
      <p:ext uri="{BB962C8B-B14F-4D97-AF65-F5344CB8AC3E}">
        <p14:creationId xmlns:p14="http://schemas.microsoft.com/office/powerpoint/2010/main" val="63661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FD58270D-AD54-4D9C-BEF4-C768A3A82D0F}"/>
              </a:ext>
            </a:extLst>
          </p:cNvPr>
          <p:cNvSpPr>
            <a:spLocks noGrp="1"/>
          </p:cNvSpPr>
          <p:nvPr>
            <p:ph type="body" sz="quarter" idx="11"/>
          </p:nvPr>
        </p:nvSpPr>
        <p:spPr/>
        <p:txBody>
          <a:bodyPr>
            <a:normAutofit fontScale="77500" lnSpcReduction="20000"/>
          </a:bodyPr>
          <a:lstStyle/>
          <a:p>
            <a:r>
              <a:rPr lang="nl-BE"/>
              <a:t>1. Doelgroepen opleidingsmateriaal</a:t>
            </a:r>
          </a:p>
        </p:txBody>
      </p:sp>
      <p:sp>
        <p:nvSpPr>
          <p:cNvPr id="2" name="Slide Number Placeholder 1">
            <a:extLst>
              <a:ext uri="{FF2B5EF4-FFF2-40B4-BE49-F238E27FC236}">
                <a16:creationId xmlns:a16="http://schemas.microsoft.com/office/drawing/2014/main" id="{24230F9C-88D4-415E-B035-33181BD4A9B0}"/>
              </a:ext>
            </a:extLst>
          </p:cNvPr>
          <p:cNvSpPr>
            <a:spLocks noGrp="1"/>
          </p:cNvSpPr>
          <p:nvPr>
            <p:ph type="sldNum" sz="quarter" idx="4"/>
          </p:nvPr>
        </p:nvSpPr>
        <p:spPr/>
        <p:txBody>
          <a:bodyPr/>
          <a:lstStyle/>
          <a:p>
            <a:fld id="{1EABE038-A425-4CC0-917A-1DC3ED725B2E}" type="slidenum">
              <a:rPr lang="nl-BE" smtClean="0"/>
              <a:pPr/>
              <a:t>4</a:t>
            </a:fld>
            <a:endParaRPr lang="nl-BE"/>
          </a:p>
        </p:txBody>
      </p:sp>
    </p:spTree>
    <p:extLst>
      <p:ext uri="{BB962C8B-B14F-4D97-AF65-F5344CB8AC3E}">
        <p14:creationId xmlns:p14="http://schemas.microsoft.com/office/powerpoint/2010/main" val="35190044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itel 44">
            <a:extLst>
              <a:ext uri="{FF2B5EF4-FFF2-40B4-BE49-F238E27FC236}">
                <a16:creationId xmlns:a16="http://schemas.microsoft.com/office/drawing/2014/main" id="{F33B8191-03F5-453B-88D4-3069E2AC26AD}"/>
              </a:ext>
            </a:extLst>
          </p:cNvPr>
          <p:cNvSpPr>
            <a:spLocks noGrp="1"/>
          </p:cNvSpPr>
          <p:nvPr>
            <p:ph type="title"/>
          </p:nvPr>
        </p:nvSpPr>
        <p:spPr/>
        <p:txBody>
          <a:bodyPr/>
          <a:lstStyle/>
          <a:p>
            <a:r>
              <a:rPr lang="nl-BE" b="0"/>
              <a:t>Wat ziet u?</a:t>
            </a:r>
            <a:endParaRPr lang="nl-BE"/>
          </a:p>
        </p:txBody>
      </p:sp>
      <p:grpSp>
        <p:nvGrpSpPr>
          <p:cNvPr id="15" name="Group 14">
            <a:extLst>
              <a:ext uri="{FF2B5EF4-FFF2-40B4-BE49-F238E27FC236}">
                <a16:creationId xmlns:a16="http://schemas.microsoft.com/office/drawing/2014/main" id="{D323220D-D628-475A-8DA5-1FAC8DDFF9D8}"/>
              </a:ext>
            </a:extLst>
          </p:cNvPr>
          <p:cNvGrpSpPr/>
          <p:nvPr/>
        </p:nvGrpSpPr>
        <p:grpSpPr>
          <a:xfrm>
            <a:off x="838201" y="1324908"/>
            <a:ext cx="9090699" cy="1736164"/>
            <a:chOff x="397543" y="4478313"/>
            <a:chExt cx="6812746" cy="1301115"/>
          </a:xfrm>
        </p:grpSpPr>
        <p:pic>
          <p:nvPicPr>
            <p:cNvPr id="16" name="Picture 15">
              <a:extLst>
                <a:ext uri="{FF2B5EF4-FFF2-40B4-BE49-F238E27FC236}">
                  <a16:creationId xmlns:a16="http://schemas.microsoft.com/office/drawing/2014/main" id="{BC36C813-791E-4F3F-A488-EEB5BBB01D3B}"/>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b="3490"/>
            <a:stretch/>
          </p:blipFill>
          <p:spPr>
            <a:xfrm>
              <a:off x="397543" y="4478314"/>
              <a:ext cx="6812746" cy="1301114"/>
            </a:xfrm>
            <a:prstGeom prst="rect">
              <a:avLst/>
            </a:prstGeom>
          </p:spPr>
        </p:pic>
        <p:pic>
          <p:nvPicPr>
            <p:cNvPr id="17" name="Afbeelding 30">
              <a:extLst>
                <a:ext uri="{FF2B5EF4-FFF2-40B4-BE49-F238E27FC236}">
                  <a16:creationId xmlns:a16="http://schemas.microsoft.com/office/drawing/2014/main" id="{82B9C4E7-2944-4D25-BFF1-609FC2A50D13}"/>
                </a:ext>
              </a:extLst>
            </p:cNvPr>
            <p:cNvPicPr>
              <a:picLocks noChangeAspect="1"/>
            </p:cNvPicPr>
            <p:nvPr/>
          </p:nvPicPr>
          <p:blipFill rotWithShape="1">
            <a:blip r:embed="rId4"/>
            <a:srcRect l="14704" t="36160" r="59102" b="24456"/>
            <a:stretch/>
          </p:blipFill>
          <p:spPr>
            <a:xfrm>
              <a:off x="494629" y="4928525"/>
              <a:ext cx="2288588" cy="518595"/>
            </a:xfrm>
            <a:prstGeom prst="rect">
              <a:avLst/>
            </a:prstGeom>
          </p:spPr>
        </p:pic>
        <p:pic>
          <p:nvPicPr>
            <p:cNvPr id="18" name="Afbeelding 30">
              <a:extLst>
                <a:ext uri="{FF2B5EF4-FFF2-40B4-BE49-F238E27FC236}">
                  <a16:creationId xmlns:a16="http://schemas.microsoft.com/office/drawing/2014/main" id="{03FFA521-DC55-4A32-A725-D9C39C6D4479}"/>
                </a:ext>
              </a:extLst>
            </p:cNvPr>
            <p:cNvPicPr>
              <a:picLocks noChangeAspect="1"/>
            </p:cNvPicPr>
            <p:nvPr/>
          </p:nvPicPr>
          <p:blipFill rotWithShape="1">
            <a:blip r:embed="rId4"/>
            <a:srcRect l="78173" r="9007" b="82940"/>
            <a:stretch/>
          </p:blipFill>
          <p:spPr>
            <a:xfrm>
              <a:off x="5200814" y="4478313"/>
              <a:ext cx="1165061" cy="233684"/>
            </a:xfrm>
            <a:prstGeom prst="rect">
              <a:avLst/>
            </a:prstGeom>
          </p:spPr>
        </p:pic>
      </p:grpSp>
      <p:sp>
        <p:nvSpPr>
          <p:cNvPr id="22" name="Rectangle 21">
            <a:extLst>
              <a:ext uri="{FF2B5EF4-FFF2-40B4-BE49-F238E27FC236}">
                <a16:creationId xmlns:a16="http://schemas.microsoft.com/office/drawing/2014/main" id="{282512D8-9D60-4EB0-AFD7-5964D33D8448}"/>
              </a:ext>
            </a:extLst>
          </p:cNvPr>
          <p:cNvSpPr/>
          <p:nvPr/>
        </p:nvSpPr>
        <p:spPr>
          <a:xfrm>
            <a:off x="806865" y="3277224"/>
            <a:ext cx="2611340" cy="3336264"/>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defTabSz="914363"/>
            <a:r>
              <a:rPr lang="nl-BE">
                <a:solidFill>
                  <a:srgbClr val="3C3D3C"/>
                </a:solidFill>
                <a:latin typeface="Flanders Art Sans"/>
              </a:rPr>
              <a:t>Via</a:t>
            </a:r>
            <a:r>
              <a:rPr lang="nl-BE" b="1">
                <a:solidFill>
                  <a:srgbClr val="3C3D3C"/>
                </a:solidFill>
                <a:latin typeface="Flanders Art Sans"/>
              </a:rPr>
              <a:t> Overzicht </a:t>
            </a:r>
            <a:r>
              <a:rPr lang="nl-BE">
                <a:solidFill>
                  <a:srgbClr val="3C3D3C"/>
                </a:solidFill>
                <a:latin typeface="Flanders Art Sans"/>
              </a:rPr>
              <a:t>ziet u uw berichten en uw lopende aanvragen in Mijn Burgerprofiel. </a:t>
            </a:r>
            <a:endParaRPr lang="nl-BE" b="1">
              <a:solidFill>
                <a:srgbClr val="3C3D3C"/>
              </a:solidFill>
              <a:latin typeface="Flanders Art Sans"/>
            </a:endParaRPr>
          </a:p>
        </p:txBody>
      </p:sp>
      <p:sp>
        <p:nvSpPr>
          <p:cNvPr id="2" name="Slide Number Placeholder 1">
            <a:extLst>
              <a:ext uri="{FF2B5EF4-FFF2-40B4-BE49-F238E27FC236}">
                <a16:creationId xmlns:a16="http://schemas.microsoft.com/office/drawing/2014/main" id="{6EB6B279-9FEB-4C8A-9E25-06F80DE878A3}"/>
              </a:ext>
            </a:extLst>
          </p:cNvPr>
          <p:cNvSpPr>
            <a:spLocks noGrp="1"/>
          </p:cNvSpPr>
          <p:nvPr>
            <p:ph type="sldNum" sz="quarter" idx="11"/>
          </p:nvPr>
        </p:nvSpPr>
        <p:spPr/>
        <p:txBody>
          <a:bodyPr/>
          <a:lstStyle/>
          <a:p>
            <a:fld id="{1EABE038-A425-4CC0-917A-1DC3ED725B2E}" type="slidenum">
              <a:rPr lang="nl-BE" smtClean="0"/>
              <a:pPr/>
              <a:t>40</a:t>
            </a:fld>
            <a:endParaRPr lang="nl-BE"/>
          </a:p>
        </p:txBody>
      </p:sp>
      <p:pic>
        <p:nvPicPr>
          <p:cNvPr id="13" name="imageSelected0">
            <a:extLst>
              <a:ext uri="{FF2B5EF4-FFF2-40B4-BE49-F238E27FC236}">
                <a16:creationId xmlns:a16="http://schemas.microsoft.com/office/drawing/2014/main" id="{209AC0BC-180A-9939-03FA-9AEC5B2772EE}"/>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1450" t="7141" r="39167" b="62190"/>
          <a:stretch/>
        </p:blipFill>
        <p:spPr bwMode="auto">
          <a:xfrm>
            <a:off x="3418205" y="3268286"/>
            <a:ext cx="4027232" cy="2923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imageSelected0">
            <a:extLst>
              <a:ext uri="{FF2B5EF4-FFF2-40B4-BE49-F238E27FC236}">
                <a16:creationId xmlns:a16="http://schemas.microsoft.com/office/drawing/2014/main" id="{9D83BC94-E8C9-9CAA-1BFD-5B75639562A2}"/>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t="39359" r="8866" b="4841"/>
          <a:stretch/>
        </p:blipFill>
        <p:spPr bwMode="auto">
          <a:xfrm>
            <a:off x="6999321" y="3277224"/>
            <a:ext cx="4027232" cy="34659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Rectangle 20">
            <a:extLst>
              <a:ext uri="{FF2B5EF4-FFF2-40B4-BE49-F238E27FC236}">
                <a16:creationId xmlns:a16="http://schemas.microsoft.com/office/drawing/2014/main" id="{9975FC40-3FBC-F92D-D7C1-8D6F082AB562}"/>
              </a:ext>
            </a:extLst>
          </p:cNvPr>
          <p:cNvSpPr/>
          <p:nvPr/>
        </p:nvSpPr>
        <p:spPr>
          <a:xfrm>
            <a:off x="5229225" y="3268286"/>
            <a:ext cx="647700" cy="294064"/>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pic>
        <p:nvPicPr>
          <p:cNvPr id="9" name="Picture 8">
            <a:extLst>
              <a:ext uri="{FF2B5EF4-FFF2-40B4-BE49-F238E27FC236}">
                <a16:creationId xmlns:a16="http://schemas.microsoft.com/office/drawing/2014/main" id="{02C9B2BA-FB00-91E3-A973-AABD30CF3447}"/>
              </a:ext>
            </a:extLst>
          </p:cNvPr>
          <p:cNvPicPr>
            <a:picLocks noChangeAspect="1"/>
          </p:cNvPicPr>
          <p:nvPr/>
        </p:nvPicPr>
        <p:blipFill>
          <a:blip r:embed="rId7"/>
          <a:stretch>
            <a:fillRect/>
          </a:stretch>
        </p:blipFill>
        <p:spPr>
          <a:xfrm>
            <a:off x="838200" y="2670735"/>
            <a:ext cx="6479820" cy="496203"/>
          </a:xfrm>
          <a:prstGeom prst="rect">
            <a:avLst/>
          </a:prstGeom>
        </p:spPr>
      </p:pic>
      <p:sp>
        <p:nvSpPr>
          <p:cNvPr id="19" name="Rectangle 18">
            <a:extLst>
              <a:ext uri="{FF2B5EF4-FFF2-40B4-BE49-F238E27FC236}">
                <a16:creationId xmlns:a16="http://schemas.microsoft.com/office/drawing/2014/main" id="{507ECF06-E863-4851-834E-43C353C0976F}"/>
              </a:ext>
            </a:extLst>
          </p:cNvPr>
          <p:cNvSpPr/>
          <p:nvPr/>
        </p:nvSpPr>
        <p:spPr>
          <a:xfrm>
            <a:off x="806865" y="2707848"/>
            <a:ext cx="747178" cy="316883"/>
          </a:xfrm>
          <a:prstGeom prst="rect">
            <a:avLst/>
          </a:prstGeom>
          <a:no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63"/>
            <a:endParaRPr lang="en-BE" b="1">
              <a:solidFill>
                <a:srgbClr val="3C3D3C"/>
              </a:solidFill>
              <a:latin typeface="Flanders Art Sans"/>
            </a:endParaRPr>
          </a:p>
        </p:txBody>
      </p:sp>
      <p:pic>
        <p:nvPicPr>
          <p:cNvPr id="7" name="Graphic 6" descr="Cursor with solid fill">
            <a:extLst>
              <a:ext uri="{FF2B5EF4-FFF2-40B4-BE49-F238E27FC236}">
                <a16:creationId xmlns:a16="http://schemas.microsoft.com/office/drawing/2014/main" id="{307F7F7F-D998-EFE8-579F-881109F01680}"/>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137211" y="2898691"/>
            <a:ext cx="522334" cy="522334"/>
          </a:xfrm>
          <a:prstGeom prst="rect">
            <a:avLst/>
          </a:prstGeom>
        </p:spPr>
      </p:pic>
      <p:grpSp>
        <p:nvGrpSpPr>
          <p:cNvPr id="6" name="Group 5">
            <a:extLst>
              <a:ext uri="{FF2B5EF4-FFF2-40B4-BE49-F238E27FC236}">
                <a16:creationId xmlns:a16="http://schemas.microsoft.com/office/drawing/2014/main" id="{CE42030E-B71B-3EC1-8138-78CE72A79C76}"/>
              </a:ext>
            </a:extLst>
          </p:cNvPr>
          <p:cNvGrpSpPr/>
          <p:nvPr/>
        </p:nvGrpSpPr>
        <p:grpSpPr>
          <a:xfrm>
            <a:off x="66881" y="2796840"/>
            <a:ext cx="954661" cy="954661"/>
            <a:chOff x="66881" y="2796840"/>
            <a:chExt cx="954661" cy="954661"/>
          </a:xfrm>
        </p:grpSpPr>
        <p:sp>
          <p:nvSpPr>
            <p:cNvPr id="5" name="Oval 4">
              <a:extLst>
                <a:ext uri="{FF2B5EF4-FFF2-40B4-BE49-F238E27FC236}">
                  <a16:creationId xmlns:a16="http://schemas.microsoft.com/office/drawing/2014/main" id="{ED06A864-308B-D426-06A1-FF1744389C36}"/>
                </a:ext>
              </a:extLst>
            </p:cNvPr>
            <p:cNvSpPr/>
            <p:nvPr/>
          </p:nvSpPr>
          <p:spPr>
            <a:xfrm>
              <a:off x="66881" y="2796840"/>
              <a:ext cx="954661" cy="954661"/>
            </a:xfrm>
            <a:prstGeom prst="ellipse">
              <a:avLst/>
            </a:prstGeom>
            <a:solidFill>
              <a:srgbClr val="6DD1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b="1">
                <a:solidFill>
                  <a:schemeClr val="tx1"/>
                </a:solidFill>
                <a:latin typeface="+mj-lt"/>
              </a:endParaRPr>
            </a:p>
          </p:txBody>
        </p:sp>
        <p:pic>
          <p:nvPicPr>
            <p:cNvPr id="4" name="Picture 3">
              <a:extLst>
                <a:ext uri="{FF2B5EF4-FFF2-40B4-BE49-F238E27FC236}">
                  <a16:creationId xmlns:a16="http://schemas.microsoft.com/office/drawing/2014/main" id="{2AC707B4-BF92-B3CD-202F-16200960AE98}"/>
                </a:ext>
              </a:extLst>
            </p:cNvPr>
            <p:cNvPicPr>
              <a:picLocks noChangeAspect="1"/>
            </p:cNvPicPr>
            <p:nvPr/>
          </p:nvPicPr>
          <p:blipFill>
            <a:blip r:embed="rId10"/>
            <a:stretch>
              <a:fillRect/>
            </a:stretch>
          </p:blipFill>
          <p:spPr>
            <a:xfrm>
              <a:off x="168861" y="2873575"/>
              <a:ext cx="750700" cy="749168"/>
            </a:xfrm>
            <a:prstGeom prst="rect">
              <a:avLst/>
            </a:prstGeom>
          </p:spPr>
        </p:pic>
      </p:grpSp>
    </p:spTree>
    <p:extLst>
      <p:ext uri="{BB962C8B-B14F-4D97-AF65-F5344CB8AC3E}">
        <p14:creationId xmlns:p14="http://schemas.microsoft.com/office/powerpoint/2010/main" val="36126464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itel 44">
            <a:extLst>
              <a:ext uri="{FF2B5EF4-FFF2-40B4-BE49-F238E27FC236}">
                <a16:creationId xmlns:a16="http://schemas.microsoft.com/office/drawing/2014/main" id="{F33B8191-03F5-453B-88D4-3069E2AC26AD}"/>
              </a:ext>
            </a:extLst>
          </p:cNvPr>
          <p:cNvSpPr>
            <a:spLocks noGrp="1"/>
          </p:cNvSpPr>
          <p:nvPr>
            <p:ph type="title"/>
          </p:nvPr>
        </p:nvSpPr>
        <p:spPr/>
        <p:txBody>
          <a:bodyPr/>
          <a:lstStyle/>
          <a:p>
            <a:r>
              <a:rPr lang="nl-BE" b="0"/>
              <a:t>Wat ziet u?</a:t>
            </a:r>
            <a:endParaRPr lang="nl-BE"/>
          </a:p>
        </p:txBody>
      </p:sp>
      <p:grpSp>
        <p:nvGrpSpPr>
          <p:cNvPr id="15" name="Group 14">
            <a:extLst>
              <a:ext uri="{FF2B5EF4-FFF2-40B4-BE49-F238E27FC236}">
                <a16:creationId xmlns:a16="http://schemas.microsoft.com/office/drawing/2014/main" id="{D323220D-D628-475A-8DA5-1FAC8DDFF9D8}"/>
              </a:ext>
            </a:extLst>
          </p:cNvPr>
          <p:cNvGrpSpPr/>
          <p:nvPr/>
        </p:nvGrpSpPr>
        <p:grpSpPr>
          <a:xfrm>
            <a:off x="838201" y="1324908"/>
            <a:ext cx="9090699" cy="1736164"/>
            <a:chOff x="397543" y="4478313"/>
            <a:chExt cx="6812746" cy="1301115"/>
          </a:xfrm>
        </p:grpSpPr>
        <p:pic>
          <p:nvPicPr>
            <p:cNvPr id="16" name="Picture 15">
              <a:extLst>
                <a:ext uri="{FF2B5EF4-FFF2-40B4-BE49-F238E27FC236}">
                  <a16:creationId xmlns:a16="http://schemas.microsoft.com/office/drawing/2014/main" id="{BC36C813-791E-4F3F-A488-EEB5BBB01D3B}"/>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b="3490"/>
            <a:stretch/>
          </p:blipFill>
          <p:spPr>
            <a:xfrm>
              <a:off x="397543" y="4478314"/>
              <a:ext cx="6812746" cy="1301114"/>
            </a:xfrm>
            <a:prstGeom prst="rect">
              <a:avLst/>
            </a:prstGeom>
          </p:spPr>
        </p:pic>
        <p:pic>
          <p:nvPicPr>
            <p:cNvPr id="17" name="Afbeelding 30">
              <a:extLst>
                <a:ext uri="{FF2B5EF4-FFF2-40B4-BE49-F238E27FC236}">
                  <a16:creationId xmlns:a16="http://schemas.microsoft.com/office/drawing/2014/main" id="{82B9C4E7-2944-4D25-BFF1-609FC2A50D13}"/>
                </a:ext>
              </a:extLst>
            </p:cNvPr>
            <p:cNvPicPr>
              <a:picLocks noChangeAspect="1"/>
            </p:cNvPicPr>
            <p:nvPr/>
          </p:nvPicPr>
          <p:blipFill rotWithShape="1">
            <a:blip r:embed="rId4"/>
            <a:srcRect l="14704" t="36160" r="59102" b="24456"/>
            <a:stretch/>
          </p:blipFill>
          <p:spPr>
            <a:xfrm>
              <a:off x="494629" y="4928525"/>
              <a:ext cx="2288588" cy="518595"/>
            </a:xfrm>
            <a:prstGeom prst="rect">
              <a:avLst/>
            </a:prstGeom>
          </p:spPr>
        </p:pic>
        <p:pic>
          <p:nvPicPr>
            <p:cNvPr id="18" name="Afbeelding 30">
              <a:extLst>
                <a:ext uri="{FF2B5EF4-FFF2-40B4-BE49-F238E27FC236}">
                  <a16:creationId xmlns:a16="http://schemas.microsoft.com/office/drawing/2014/main" id="{03FFA521-DC55-4A32-A725-D9C39C6D4479}"/>
                </a:ext>
              </a:extLst>
            </p:cNvPr>
            <p:cNvPicPr>
              <a:picLocks noChangeAspect="1"/>
            </p:cNvPicPr>
            <p:nvPr/>
          </p:nvPicPr>
          <p:blipFill rotWithShape="1">
            <a:blip r:embed="rId4"/>
            <a:srcRect l="78173" r="9007" b="82940"/>
            <a:stretch/>
          </p:blipFill>
          <p:spPr>
            <a:xfrm>
              <a:off x="5200814" y="4478313"/>
              <a:ext cx="1165061" cy="233684"/>
            </a:xfrm>
            <a:prstGeom prst="rect">
              <a:avLst/>
            </a:prstGeom>
          </p:spPr>
        </p:pic>
      </p:grpSp>
      <p:pic>
        <p:nvPicPr>
          <p:cNvPr id="3" name="Picture 2">
            <a:extLst>
              <a:ext uri="{FF2B5EF4-FFF2-40B4-BE49-F238E27FC236}">
                <a16:creationId xmlns:a16="http://schemas.microsoft.com/office/drawing/2014/main" id="{4A117917-ABF9-49C8-AB66-D8B3601B0E4C}"/>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b="2002"/>
          <a:stretch/>
        </p:blipFill>
        <p:spPr>
          <a:xfrm>
            <a:off x="4127501" y="3226461"/>
            <a:ext cx="5801399" cy="2289050"/>
          </a:xfrm>
          <a:prstGeom prst="rect">
            <a:avLst/>
          </a:prstGeom>
        </p:spPr>
      </p:pic>
      <p:pic>
        <p:nvPicPr>
          <p:cNvPr id="6" name="Picture 5">
            <a:extLst>
              <a:ext uri="{FF2B5EF4-FFF2-40B4-BE49-F238E27FC236}">
                <a16:creationId xmlns:a16="http://schemas.microsoft.com/office/drawing/2014/main" id="{41660FD6-3DDB-4806-ADF9-D0BC3B52F97D}"/>
              </a:ext>
            </a:extLst>
          </p:cNvPr>
          <p:cNvPicPr>
            <a:picLocks noChangeAspect="1"/>
          </p:cNvPicPr>
          <p:nvPr/>
        </p:nvPicPr>
        <p:blipFill rotWithShape="1">
          <a:blip r:embed="rId6" cstate="screen">
            <a:extLst>
              <a:ext uri="{28A0092B-C50C-407E-A947-70E740481C1C}">
                <a14:useLocalDpi xmlns:a14="http://schemas.microsoft.com/office/drawing/2010/main"/>
              </a:ext>
            </a:extLst>
          </a:blip>
          <a:srcRect b="30702"/>
          <a:stretch/>
        </p:blipFill>
        <p:spPr>
          <a:xfrm>
            <a:off x="4140590" y="5515511"/>
            <a:ext cx="5801398" cy="1342489"/>
          </a:xfrm>
          <a:prstGeom prst="rect">
            <a:avLst/>
          </a:prstGeom>
        </p:spPr>
      </p:pic>
      <p:sp>
        <p:nvSpPr>
          <p:cNvPr id="22" name="Rectangle 21">
            <a:extLst>
              <a:ext uri="{FF2B5EF4-FFF2-40B4-BE49-F238E27FC236}">
                <a16:creationId xmlns:a16="http://schemas.microsoft.com/office/drawing/2014/main" id="{282512D8-9D60-4EB0-AFD7-5964D33D8448}"/>
              </a:ext>
            </a:extLst>
          </p:cNvPr>
          <p:cNvSpPr/>
          <p:nvPr/>
        </p:nvSpPr>
        <p:spPr>
          <a:xfrm>
            <a:off x="806865" y="3277224"/>
            <a:ext cx="2611340" cy="3336264"/>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defTabSz="914363"/>
            <a:r>
              <a:rPr lang="nl-BE">
                <a:solidFill>
                  <a:srgbClr val="3C3D3C"/>
                </a:solidFill>
                <a:latin typeface="Flanders Art Sans"/>
              </a:rPr>
              <a:t>Via</a:t>
            </a:r>
            <a:r>
              <a:rPr lang="nl-BE" b="1">
                <a:solidFill>
                  <a:srgbClr val="3C3D3C"/>
                </a:solidFill>
                <a:latin typeface="Flanders Art Sans"/>
              </a:rPr>
              <a:t> Brievenbus </a:t>
            </a:r>
            <a:r>
              <a:rPr lang="nl-BE">
                <a:solidFill>
                  <a:srgbClr val="3C3D3C"/>
                </a:solidFill>
                <a:latin typeface="Flanders Art Sans"/>
              </a:rPr>
              <a:t>ontvangt u onder </a:t>
            </a:r>
            <a:r>
              <a:rPr lang="nl-BE" b="1">
                <a:solidFill>
                  <a:srgbClr val="3C3D3C"/>
                </a:solidFill>
                <a:latin typeface="Flanders Art Sans"/>
              </a:rPr>
              <a:t>Meldingen</a:t>
            </a:r>
            <a:r>
              <a:rPr lang="nl-BE">
                <a:solidFill>
                  <a:srgbClr val="3C3D3C"/>
                </a:solidFill>
                <a:latin typeface="Flanders Art Sans"/>
              </a:rPr>
              <a:t> updates van overheidsdiensten. </a:t>
            </a:r>
            <a:endParaRPr lang="nl-BE" b="1">
              <a:solidFill>
                <a:srgbClr val="3C3D3C"/>
              </a:solidFill>
              <a:latin typeface="Flanders Art Sans"/>
            </a:endParaRPr>
          </a:p>
          <a:p>
            <a:pPr algn="ctr" defTabSz="914363"/>
            <a:endParaRPr lang="nl-BE">
              <a:solidFill>
                <a:srgbClr val="3C3D3C"/>
              </a:solidFill>
              <a:latin typeface="Flanders Art Sans"/>
            </a:endParaRPr>
          </a:p>
          <a:p>
            <a:pPr algn="ctr" defTabSz="914363"/>
            <a:r>
              <a:rPr lang="nl-BE">
                <a:solidFill>
                  <a:srgbClr val="3C3D3C"/>
                </a:solidFill>
                <a:latin typeface="Flanders Art Sans"/>
              </a:rPr>
              <a:t>Onder </a:t>
            </a:r>
            <a:r>
              <a:rPr lang="nl-BE" b="1">
                <a:solidFill>
                  <a:srgbClr val="3C3D3C"/>
                </a:solidFill>
                <a:latin typeface="Flanders Art Sans"/>
              </a:rPr>
              <a:t>eBox documenten</a:t>
            </a:r>
            <a:r>
              <a:rPr lang="nl-BE">
                <a:solidFill>
                  <a:srgbClr val="3C3D3C"/>
                </a:solidFill>
                <a:latin typeface="Flanders Art Sans"/>
              </a:rPr>
              <a:t> ontvangt u </a:t>
            </a:r>
            <a:r>
              <a:rPr lang="nl-BE" b="1">
                <a:solidFill>
                  <a:srgbClr val="3C3D3C"/>
                </a:solidFill>
                <a:latin typeface="Flanders Art Sans"/>
              </a:rPr>
              <a:t>officiële documenten</a:t>
            </a:r>
            <a:r>
              <a:rPr lang="nl-BE">
                <a:solidFill>
                  <a:srgbClr val="3C3D3C"/>
                </a:solidFill>
                <a:latin typeface="Flanders Art Sans"/>
              </a:rPr>
              <a:t> op een veilige manier. </a:t>
            </a:r>
            <a:endParaRPr lang="nl-BE" b="1">
              <a:solidFill>
                <a:srgbClr val="3C3D3C"/>
              </a:solidFill>
              <a:latin typeface="Flanders Art Sans"/>
            </a:endParaRPr>
          </a:p>
        </p:txBody>
      </p:sp>
      <p:sp>
        <p:nvSpPr>
          <p:cNvPr id="2" name="Slide Number Placeholder 1">
            <a:extLst>
              <a:ext uri="{FF2B5EF4-FFF2-40B4-BE49-F238E27FC236}">
                <a16:creationId xmlns:a16="http://schemas.microsoft.com/office/drawing/2014/main" id="{6EB6B279-9FEB-4C8A-9E25-06F80DE878A3}"/>
              </a:ext>
            </a:extLst>
          </p:cNvPr>
          <p:cNvSpPr>
            <a:spLocks noGrp="1"/>
          </p:cNvSpPr>
          <p:nvPr>
            <p:ph type="sldNum" sz="quarter" idx="11"/>
          </p:nvPr>
        </p:nvSpPr>
        <p:spPr/>
        <p:txBody>
          <a:bodyPr/>
          <a:lstStyle/>
          <a:p>
            <a:fld id="{1EABE038-A425-4CC0-917A-1DC3ED725B2E}" type="slidenum">
              <a:rPr lang="nl-BE" smtClean="0"/>
              <a:pPr/>
              <a:t>41</a:t>
            </a:fld>
            <a:endParaRPr lang="nl-BE"/>
          </a:p>
        </p:txBody>
      </p:sp>
      <p:sp>
        <p:nvSpPr>
          <p:cNvPr id="20" name="Rectangle 19">
            <a:extLst>
              <a:ext uri="{FF2B5EF4-FFF2-40B4-BE49-F238E27FC236}">
                <a16:creationId xmlns:a16="http://schemas.microsoft.com/office/drawing/2014/main" id="{21B467C8-4229-4C99-BD31-9C594BE9B06D}"/>
              </a:ext>
            </a:extLst>
          </p:cNvPr>
          <p:cNvSpPr/>
          <p:nvPr/>
        </p:nvSpPr>
        <p:spPr>
          <a:xfrm>
            <a:off x="4021564" y="4250203"/>
            <a:ext cx="1274335" cy="348905"/>
          </a:xfrm>
          <a:prstGeom prst="rect">
            <a:avLst/>
          </a:prstGeom>
          <a:no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63"/>
            <a:endParaRPr lang="en-BE" b="1">
              <a:solidFill>
                <a:srgbClr val="3C3D3C"/>
              </a:solidFill>
              <a:latin typeface="Flanders Art Sans"/>
            </a:endParaRPr>
          </a:p>
        </p:txBody>
      </p:sp>
      <p:pic>
        <p:nvPicPr>
          <p:cNvPr id="10" name="Picture 9">
            <a:extLst>
              <a:ext uri="{FF2B5EF4-FFF2-40B4-BE49-F238E27FC236}">
                <a16:creationId xmlns:a16="http://schemas.microsoft.com/office/drawing/2014/main" id="{E49B16D8-1556-FAA3-4A85-0FD98A4FDC45}"/>
              </a:ext>
            </a:extLst>
          </p:cNvPr>
          <p:cNvPicPr>
            <a:picLocks noChangeAspect="1"/>
          </p:cNvPicPr>
          <p:nvPr/>
        </p:nvPicPr>
        <p:blipFill>
          <a:blip r:embed="rId7"/>
          <a:stretch>
            <a:fillRect/>
          </a:stretch>
        </p:blipFill>
        <p:spPr>
          <a:xfrm>
            <a:off x="838200" y="2673684"/>
            <a:ext cx="6328899" cy="484645"/>
          </a:xfrm>
          <a:prstGeom prst="rect">
            <a:avLst/>
          </a:prstGeom>
        </p:spPr>
      </p:pic>
      <p:grpSp>
        <p:nvGrpSpPr>
          <p:cNvPr id="7" name="Group 6">
            <a:extLst>
              <a:ext uri="{FF2B5EF4-FFF2-40B4-BE49-F238E27FC236}">
                <a16:creationId xmlns:a16="http://schemas.microsoft.com/office/drawing/2014/main" id="{B8875388-E955-CA45-C118-7FCD3D1D888C}"/>
              </a:ext>
            </a:extLst>
          </p:cNvPr>
          <p:cNvGrpSpPr/>
          <p:nvPr/>
        </p:nvGrpSpPr>
        <p:grpSpPr>
          <a:xfrm>
            <a:off x="66881" y="2796840"/>
            <a:ext cx="954661" cy="954661"/>
            <a:chOff x="66881" y="2796840"/>
            <a:chExt cx="954661" cy="954661"/>
          </a:xfrm>
        </p:grpSpPr>
        <p:sp>
          <p:nvSpPr>
            <p:cNvPr id="9" name="Oval 8">
              <a:extLst>
                <a:ext uri="{FF2B5EF4-FFF2-40B4-BE49-F238E27FC236}">
                  <a16:creationId xmlns:a16="http://schemas.microsoft.com/office/drawing/2014/main" id="{8ECD6318-63FC-C110-BFAE-3D6923051EAC}"/>
                </a:ext>
              </a:extLst>
            </p:cNvPr>
            <p:cNvSpPr/>
            <p:nvPr/>
          </p:nvSpPr>
          <p:spPr>
            <a:xfrm>
              <a:off x="66881" y="2796840"/>
              <a:ext cx="954661" cy="954661"/>
            </a:xfrm>
            <a:prstGeom prst="ellipse">
              <a:avLst/>
            </a:prstGeom>
            <a:solidFill>
              <a:srgbClr val="6DD1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b="1">
                <a:solidFill>
                  <a:schemeClr val="tx1"/>
                </a:solidFill>
                <a:latin typeface="+mj-lt"/>
              </a:endParaRPr>
            </a:p>
          </p:txBody>
        </p:sp>
        <p:pic>
          <p:nvPicPr>
            <p:cNvPr id="5" name="Graphic 4">
              <a:extLst>
                <a:ext uri="{FF2B5EF4-FFF2-40B4-BE49-F238E27FC236}">
                  <a16:creationId xmlns:a16="http://schemas.microsoft.com/office/drawing/2014/main" id="{2A108DAC-3B7C-4C7B-616A-07E01BE82091}"/>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67603" y="2852872"/>
              <a:ext cx="747178" cy="747178"/>
            </a:xfrm>
            <a:prstGeom prst="rect">
              <a:avLst/>
            </a:prstGeom>
          </p:spPr>
        </p:pic>
      </p:grpSp>
      <p:sp>
        <p:nvSpPr>
          <p:cNvPr id="19" name="Rectangle 18">
            <a:extLst>
              <a:ext uri="{FF2B5EF4-FFF2-40B4-BE49-F238E27FC236}">
                <a16:creationId xmlns:a16="http://schemas.microsoft.com/office/drawing/2014/main" id="{507ECF06-E863-4851-834E-43C353C0976F}"/>
              </a:ext>
            </a:extLst>
          </p:cNvPr>
          <p:cNvSpPr/>
          <p:nvPr/>
        </p:nvSpPr>
        <p:spPr>
          <a:xfrm>
            <a:off x="1585378" y="2694430"/>
            <a:ext cx="797603" cy="316883"/>
          </a:xfrm>
          <a:prstGeom prst="rect">
            <a:avLst/>
          </a:prstGeom>
          <a:no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63"/>
            <a:endParaRPr lang="en-BE" b="1">
              <a:solidFill>
                <a:srgbClr val="3C3D3C"/>
              </a:solidFill>
              <a:latin typeface="Flanders Art Sans"/>
            </a:endParaRPr>
          </a:p>
        </p:txBody>
      </p:sp>
      <p:pic>
        <p:nvPicPr>
          <p:cNvPr id="23" name="Graphic 22" descr="Cursor with solid fill">
            <a:extLst>
              <a:ext uri="{FF2B5EF4-FFF2-40B4-BE49-F238E27FC236}">
                <a16:creationId xmlns:a16="http://schemas.microsoft.com/office/drawing/2014/main" id="{C984BD9D-A525-2D35-DC33-F4675ECAA8FF}"/>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2112535" y="2859353"/>
            <a:ext cx="522334" cy="522334"/>
          </a:xfrm>
          <a:prstGeom prst="rect">
            <a:avLst/>
          </a:prstGeom>
        </p:spPr>
      </p:pic>
    </p:spTree>
    <p:extLst>
      <p:ext uri="{BB962C8B-B14F-4D97-AF65-F5344CB8AC3E}">
        <p14:creationId xmlns:p14="http://schemas.microsoft.com/office/powerpoint/2010/main" val="33214576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itel 44">
            <a:extLst>
              <a:ext uri="{FF2B5EF4-FFF2-40B4-BE49-F238E27FC236}">
                <a16:creationId xmlns:a16="http://schemas.microsoft.com/office/drawing/2014/main" id="{F33B8191-03F5-453B-88D4-3069E2AC26AD}"/>
              </a:ext>
            </a:extLst>
          </p:cNvPr>
          <p:cNvSpPr>
            <a:spLocks noGrp="1"/>
          </p:cNvSpPr>
          <p:nvPr>
            <p:ph type="title"/>
          </p:nvPr>
        </p:nvSpPr>
        <p:spPr/>
        <p:txBody>
          <a:bodyPr/>
          <a:lstStyle/>
          <a:p>
            <a:r>
              <a:rPr lang="nl-BE" b="0"/>
              <a:t>Wat ziet u?</a:t>
            </a:r>
            <a:endParaRPr lang="nl-BE"/>
          </a:p>
        </p:txBody>
      </p:sp>
      <p:sp>
        <p:nvSpPr>
          <p:cNvPr id="24" name="Rectangle 23">
            <a:extLst>
              <a:ext uri="{FF2B5EF4-FFF2-40B4-BE49-F238E27FC236}">
                <a16:creationId xmlns:a16="http://schemas.microsoft.com/office/drawing/2014/main" id="{D39ECC7B-0AFD-22AD-BCB8-ACF3F24C7780}"/>
              </a:ext>
            </a:extLst>
          </p:cNvPr>
          <p:cNvSpPr/>
          <p:nvPr/>
        </p:nvSpPr>
        <p:spPr>
          <a:xfrm>
            <a:off x="806865" y="3277224"/>
            <a:ext cx="2611340" cy="3336264"/>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defTabSz="914363"/>
            <a:r>
              <a:rPr lang="nl-BE">
                <a:solidFill>
                  <a:srgbClr val="3C3D3C"/>
                </a:solidFill>
                <a:latin typeface="Flanders Art Sans"/>
              </a:rPr>
              <a:t>Via</a:t>
            </a:r>
            <a:r>
              <a:rPr lang="nl-BE" b="1">
                <a:solidFill>
                  <a:srgbClr val="3C3D3C"/>
                </a:solidFill>
                <a:latin typeface="Flanders Art Sans"/>
              </a:rPr>
              <a:t> Aanvragen en dossiers </a:t>
            </a:r>
            <a:r>
              <a:rPr lang="nl-BE">
                <a:solidFill>
                  <a:srgbClr val="3C3D3C"/>
                </a:solidFill>
                <a:latin typeface="Flanders Art Sans"/>
              </a:rPr>
              <a:t>kan u </a:t>
            </a:r>
            <a:r>
              <a:rPr lang="nl-BE" b="1">
                <a:solidFill>
                  <a:srgbClr val="3C3D3C"/>
                </a:solidFill>
                <a:latin typeface="Flanders Art Sans"/>
              </a:rPr>
              <a:t>dienstverlening</a:t>
            </a:r>
            <a:r>
              <a:rPr lang="nl-BE">
                <a:solidFill>
                  <a:srgbClr val="3C3D3C"/>
                </a:solidFill>
                <a:latin typeface="Flanders Art Sans"/>
              </a:rPr>
              <a:t> aanvragen en indien relevant, veilig (online) betalen via courante betaalmethodes.</a:t>
            </a:r>
          </a:p>
        </p:txBody>
      </p:sp>
      <p:grpSp>
        <p:nvGrpSpPr>
          <p:cNvPr id="10" name="Group 9">
            <a:extLst>
              <a:ext uri="{FF2B5EF4-FFF2-40B4-BE49-F238E27FC236}">
                <a16:creationId xmlns:a16="http://schemas.microsoft.com/office/drawing/2014/main" id="{72E3E13D-007D-4884-9170-A3EED50F44AE}"/>
              </a:ext>
            </a:extLst>
          </p:cNvPr>
          <p:cNvGrpSpPr/>
          <p:nvPr/>
        </p:nvGrpSpPr>
        <p:grpSpPr>
          <a:xfrm>
            <a:off x="838201" y="1324908"/>
            <a:ext cx="9090699" cy="1736164"/>
            <a:chOff x="397543" y="4478313"/>
            <a:chExt cx="6812746" cy="1301115"/>
          </a:xfrm>
        </p:grpSpPr>
        <p:pic>
          <p:nvPicPr>
            <p:cNvPr id="12" name="Picture 11">
              <a:extLst>
                <a:ext uri="{FF2B5EF4-FFF2-40B4-BE49-F238E27FC236}">
                  <a16:creationId xmlns:a16="http://schemas.microsoft.com/office/drawing/2014/main" id="{9B6DA681-F9CB-459C-B016-0FB9FB080C39}"/>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b="3490"/>
            <a:stretch/>
          </p:blipFill>
          <p:spPr>
            <a:xfrm>
              <a:off x="397543" y="4478314"/>
              <a:ext cx="6812746" cy="1301114"/>
            </a:xfrm>
            <a:prstGeom prst="rect">
              <a:avLst/>
            </a:prstGeom>
          </p:spPr>
        </p:pic>
        <p:pic>
          <p:nvPicPr>
            <p:cNvPr id="13" name="Afbeelding 30">
              <a:extLst>
                <a:ext uri="{FF2B5EF4-FFF2-40B4-BE49-F238E27FC236}">
                  <a16:creationId xmlns:a16="http://schemas.microsoft.com/office/drawing/2014/main" id="{AFB2F3E2-5FF4-405F-BC86-51C708A3E2DE}"/>
                </a:ext>
              </a:extLst>
            </p:cNvPr>
            <p:cNvPicPr>
              <a:picLocks noChangeAspect="1"/>
            </p:cNvPicPr>
            <p:nvPr/>
          </p:nvPicPr>
          <p:blipFill rotWithShape="1">
            <a:blip r:embed="rId4"/>
            <a:srcRect l="14704" t="36160" r="59102" b="24456"/>
            <a:stretch/>
          </p:blipFill>
          <p:spPr>
            <a:xfrm>
              <a:off x="494629" y="4928525"/>
              <a:ext cx="2288588" cy="518595"/>
            </a:xfrm>
            <a:prstGeom prst="rect">
              <a:avLst/>
            </a:prstGeom>
          </p:spPr>
        </p:pic>
        <p:pic>
          <p:nvPicPr>
            <p:cNvPr id="14" name="Afbeelding 30">
              <a:extLst>
                <a:ext uri="{FF2B5EF4-FFF2-40B4-BE49-F238E27FC236}">
                  <a16:creationId xmlns:a16="http://schemas.microsoft.com/office/drawing/2014/main" id="{2E2FAF0F-F788-48BB-A321-FDF36C004D76}"/>
                </a:ext>
              </a:extLst>
            </p:cNvPr>
            <p:cNvPicPr>
              <a:picLocks noChangeAspect="1"/>
            </p:cNvPicPr>
            <p:nvPr/>
          </p:nvPicPr>
          <p:blipFill rotWithShape="1">
            <a:blip r:embed="rId4"/>
            <a:srcRect l="78173" r="9007" b="82940"/>
            <a:stretch/>
          </p:blipFill>
          <p:spPr>
            <a:xfrm>
              <a:off x="5200814" y="4478313"/>
              <a:ext cx="1165061" cy="233684"/>
            </a:xfrm>
            <a:prstGeom prst="rect">
              <a:avLst/>
            </a:prstGeom>
          </p:spPr>
        </p:pic>
      </p:grpSp>
      <p:sp>
        <p:nvSpPr>
          <p:cNvPr id="2" name="Slide Number Placeholder 1">
            <a:extLst>
              <a:ext uri="{FF2B5EF4-FFF2-40B4-BE49-F238E27FC236}">
                <a16:creationId xmlns:a16="http://schemas.microsoft.com/office/drawing/2014/main" id="{5865CC02-0DF0-4E58-91D2-53FA591525A7}"/>
              </a:ext>
            </a:extLst>
          </p:cNvPr>
          <p:cNvSpPr>
            <a:spLocks noGrp="1"/>
          </p:cNvSpPr>
          <p:nvPr>
            <p:ph type="sldNum" sz="quarter" idx="11"/>
          </p:nvPr>
        </p:nvSpPr>
        <p:spPr/>
        <p:txBody>
          <a:bodyPr/>
          <a:lstStyle/>
          <a:p>
            <a:fld id="{1EABE038-A425-4CC0-917A-1DC3ED725B2E}" type="slidenum">
              <a:rPr lang="nl-BE" smtClean="0"/>
              <a:pPr/>
              <a:t>42</a:t>
            </a:fld>
            <a:endParaRPr lang="nl-BE"/>
          </a:p>
        </p:txBody>
      </p:sp>
      <p:grpSp>
        <p:nvGrpSpPr>
          <p:cNvPr id="7" name="Group 6">
            <a:extLst>
              <a:ext uri="{FF2B5EF4-FFF2-40B4-BE49-F238E27FC236}">
                <a16:creationId xmlns:a16="http://schemas.microsoft.com/office/drawing/2014/main" id="{D8426E18-5317-4168-98FD-E35848AB727F}"/>
              </a:ext>
            </a:extLst>
          </p:cNvPr>
          <p:cNvGrpSpPr/>
          <p:nvPr/>
        </p:nvGrpSpPr>
        <p:grpSpPr>
          <a:xfrm>
            <a:off x="3416303" y="3047501"/>
            <a:ext cx="5976351" cy="3662607"/>
            <a:chOff x="3952549" y="3093920"/>
            <a:chExt cx="5976351" cy="3662607"/>
          </a:xfrm>
        </p:grpSpPr>
        <p:pic>
          <p:nvPicPr>
            <p:cNvPr id="4" name="Picture 3">
              <a:extLst>
                <a:ext uri="{FF2B5EF4-FFF2-40B4-BE49-F238E27FC236}">
                  <a16:creationId xmlns:a16="http://schemas.microsoft.com/office/drawing/2014/main" id="{448CC353-5465-43DF-B232-40E31B82758A}"/>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3952549" y="3093920"/>
              <a:ext cx="5976351" cy="3662607"/>
            </a:xfrm>
            <a:prstGeom prst="rect">
              <a:avLst/>
            </a:prstGeom>
          </p:spPr>
        </p:pic>
        <p:sp>
          <p:nvSpPr>
            <p:cNvPr id="6" name="Rectangle 5">
              <a:extLst>
                <a:ext uri="{FF2B5EF4-FFF2-40B4-BE49-F238E27FC236}">
                  <a16:creationId xmlns:a16="http://schemas.microsoft.com/office/drawing/2014/main" id="{55CBD9D2-A0B0-4033-A4D8-8761C6D7B100}"/>
                </a:ext>
              </a:extLst>
            </p:cNvPr>
            <p:cNvSpPr/>
            <p:nvPr/>
          </p:nvSpPr>
          <p:spPr>
            <a:xfrm>
              <a:off x="4143375" y="5133975"/>
              <a:ext cx="352425" cy="762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b="1">
                <a:solidFill>
                  <a:schemeClr val="tx1"/>
                </a:solidFill>
                <a:latin typeface="+mj-lt"/>
              </a:endParaRPr>
            </a:p>
          </p:txBody>
        </p:sp>
      </p:grpSp>
      <p:pic>
        <p:nvPicPr>
          <p:cNvPr id="16" name="Picture 15">
            <a:extLst>
              <a:ext uri="{FF2B5EF4-FFF2-40B4-BE49-F238E27FC236}">
                <a16:creationId xmlns:a16="http://schemas.microsoft.com/office/drawing/2014/main" id="{D0BD9114-EBD4-3D44-A709-762918004AB6}"/>
              </a:ext>
            </a:extLst>
          </p:cNvPr>
          <p:cNvPicPr>
            <a:picLocks noChangeAspect="1"/>
          </p:cNvPicPr>
          <p:nvPr/>
        </p:nvPicPr>
        <p:blipFill>
          <a:blip r:embed="rId6"/>
          <a:stretch>
            <a:fillRect/>
          </a:stretch>
        </p:blipFill>
        <p:spPr>
          <a:xfrm>
            <a:off x="838200" y="2673684"/>
            <a:ext cx="6328899" cy="484645"/>
          </a:xfrm>
          <a:prstGeom prst="rect">
            <a:avLst/>
          </a:prstGeom>
        </p:spPr>
      </p:pic>
      <p:sp>
        <p:nvSpPr>
          <p:cNvPr id="15" name="Rectangle 14">
            <a:extLst>
              <a:ext uri="{FF2B5EF4-FFF2-40B4-BE49-F238E27FC236}">
                <a16:creationId xmlns:a16="http://schemas.microsoft.com/office/drawing/2014/main" id="{E52E04A7-98B8-47B1-B0FF-13EFF469D104}"/>
              </a:ext>
            </a:extLst>
          </p:cNvPr>
          <p:cNvSpPr/>
          <p:nvPr/>
        </p:nvSpPr>
        <p:spPr>
          <a:xfrm>
            <a:off x="2363897" y="2716159"/>
            <a:ext cx="1317387" cy="316883"/>
          </a:xfrm>
          <a:prstGeom prst="rect">
            <a:avLst/>
          </a:prstGeom>
          <a:no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63"/>
            <a:endParaRPr lang="en-BE" b="1">
              <a:solidFill>
                <a:srgbClr val="3C3D3C"/>
              </a:solidFill>
              <a:latin typeface="Flanders Art Sans"/>
            </a:endParaRPr>
          </a:p>
        </p:txBody>
      </p:sp>
      <p:pic>
        <p:nvPicPr>
          <p:cNvPr id="23" name="Graphic 22" descr="Cursor with solid fill">
            <a:extLst>
              <a:ext uri="{FF2B5EF4-FFF2-40B4-BE49-F238E27FC236}">
                <a16:creationId xmlns:a16="http://schemas.microsoft.com/office/drawing/2014/main" id="{E686A8CF-4117-5107-3CFC-38629F0E806D}"/>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3022590" y="2880572"/>
            <a:ext cx="522334" cy="522334"/>
          </a:xfrm>
          <a:prstGeom prst="rect">
            <a:avLst/>
          </a:prstGeom>
        </p:spPr>
      </p:pic>
      <p:grpSp>
        <p:nvGrpSpPr>
          <p:cNvPr id="3" name="Group 2">
            <a:extLst>
              <a:ext uri="{FF2B5EF4-FFF2-40B4-BE49-F238E27FC236}">
                <a16:creationId xmlns:a16="http://schemas.microsoft.com/office/drawing/2014/main" id="{65B1770E-5183-D09E-01F4-53EC3D57C52A}"/>
              </a:ext>
            </a:extLst>
          </p:cNvPr>
          <p:cNvGrpSpPr/>
          <p:nvPr/>
        </p:nvGrpSpPr>
        <p:grpSpPr>
          <a:xfrm>
            <a:off x="66881" y="2796840"/>
            <a:ext cx="954661" cy="954661"/>
            <a:chOff x="66881" y="2796840"/>
            <a:chExt cx="954661" cy="954661"/>
          </a:xfrm>
        </p:grpSpPr>
        <p:sp>
          <p:nvSpPr>
            <p:cNvPr id="21" name="Oval 20">
              <a:extLst>
                <a:ext uri="{FF2B5EF4-FFF2-40B4-BE49-F238E27FC236}">
                  <a16:creationId xmlns:a16="http://schemas.microsoft.com/office/drawing/2014/main" id="{6A6394A2-D58A-F744-C7BF-51813F066019}"/>
                </a:ext>
              </a:extLst>
            </p:cNvPr>
            <p:cNvSpPr/>
            <p:nvPr/>
          </p:nvSpPr>
          <p:spPr>
            <a:xfrm>
              <a:off x="66881" y="2796840"/>
              <a:ext cx="954661" cy="954661"/>
            </a:xfrm>
            <a:prstGeom prst="ellipse">
              <a:avLst/>
            </a:prstGeom>
            <a:solidFill>
              <a:srgbClr val="6DD1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b="1">
                <a:solidFill>
                  <a:schemeClr val="tx1"/>
                </a:solidFill>
                <a:latin typeface="+mj-lt"/>
              </a:endParaRPr>
            </a:p>
          </p:txBody>
        </p:sp>
        <p:pic>
          <p:nvPicPr>
            <p:cNvPr id="5" name="Graphic 4">
              <a:extLst>
                <a:ext uri="{FF2B5EF4-FFF2-40B4-BE49-F238E27FC236}">
                  <a16:creationId xmlns:a16="http://schemas.microsoft.com/office/drawing/2014/main" id="{25ACF9D2-B7D4-805F-4C44-3DBB18091A37}"/>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rcRect/>
            <a:stretch/>
          </p:blipFill>
          <p:spPr>
            <a:xfrm>
              <a:off x="236358" y="2956719"/>
              <a:ext cx="634901" cy="634901"/>
            </a:xfrm>
            <a:prstGeom prst="rect">
              <a:avLst/>
            </a:prstGeom>
          </p:spPr>
        </p:pic>
      </p:grpSp>
    </p:spTree>
    <p:extLst>
      <p:ext uri="{BB962C8B-B14F-4D97-AF65-F5344CB8AC3E}">
        <p14:creationId xmlns:p14="http://schemas.microsoft.com/office/powerpoint/2010/main" val="34911207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itel 44">
            <a:extLst>
              <a:ext uri="{FF2B5EF4-FFF2-40B4-BE49-F238E27FC236}">
                <a16:creationId xmlns:a16="http://schemas.microsoft.com/office/drawing/2014/main" id="{F33B8191-03F5-453B-88D4-3069E2AC26AD}"/>
              </a:ext>
            </a:extLst>
          </p:cNvPr>
          <p:cNvSpPr>
            <a:spLocks noGrp="1"/>
          </p:cNvSpPr>
          <p:nvPr>
            <p:ph type="title"/>
          </p:nvPr>
        </p:nvSpPr>
        <p:spPr/>
        <p:txBody>
          <a:bodyPr/>
          <a:lstStyle/>
          <a:p>
            <a:r>
              <a:rPr lang="nl-BE" b="0"/>
              <a:t>Wat ziet u?</a:t>
            </a:r>
            <a:endParaRPr lang="nl-BE"/>
          </a:p>
        </p:txBody>
      </p:sp>
      <p:pic>
        <p:nvPicPr>
          <p:cNvPr id="10" name="Picture 9">
            <a:extLst>
              <a:ext uri="{FF2B5EF4-FFF2-40B4-BE49-F238E27FC236}">
                <a16:creationId xmlns:a16="http://schemas.microsoft.com/office/drawing/2014/main" id="{0AFAF05D-5844-4378-ACD2-2ACBF66CF28B}"/>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942790" y="3058019"/>
            <a:ext cx="4527150" cy="3711061"/>
          </a:xfrm>
          <a:prstGeom prst="rect">
            <a:avLst/>
          </a:prstGeom>
        </p:spPr>
      </p:pic>
      <p:grpSp>
        <p:nvGrpSpPr>
          <p:cNvPr id="7" name="Group 6">
            <a:extLst>
              <a:ext uri="{FF2B5EF4-FFF2-40B4-BE49-F238E27FC236}">
                <a16:creationId xmlns:a16="http://schemas.microsoft.com/office/drawing/2014/main" id="{1F9FBF39-3A51-44FE-8E76-6A8EB8990AC1}"/>
              </a:ext>
            </a:extLst>
          </p:cNvPr>
          <p:cNvGrpSpPr/>
          <p:nvPr/>
        </p:nvGrpSpPr>
        <p:grpSpPr>
          <a:xfrm>
            <a:off x="838201" y="1324908"/>
            <a:ext cx="9090699" cy="1736164"/>
            <a:chOff x="397543" y="4478313"/>
            <a:chExt cx="6812746" cy="1301115"/>
          </a:xfrm>
        </p:grpSpPr>
        <p:pic>
          <p:nvPicPr>
            <p:cNvPr id="8" name="Picture 7">
              <a:extLst>
                <a:ext uri="{FF2B5EF4-FFF2-40B4-BE49-F238E27FC236}">
                  <a16:creationId xmlns:a16="http://schemas.microsoft.com/office/drawing/2014/main" id="{43D4ABE4-E6A7-4A52-BBBE-6E726294710F}"/>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b="3490"/>
            <a:stretch/>
          </p:blipFill>
          <p:spPr>
            <a:xfrm>
              <a:off x="397543" y="4478314"/>
              <a:ext cx="6812746" cy="1301114"/>
            </a:xfrm>
            <a:prstGeom prst="rect">
              <a:avLst/>
            </a:prstGeom>
          </p:spPr>
        </p:pic>
        <p:pic>
          <p:nvPicPr>
            <p:cNvPr id="9" name="Afbeelding 30">
              <a:extLst>
                <a:ext uri="{FF2B5EF4-FFF2-40B4-BE49-F238E27FC236}">
                  <a16:creationId xmlns:a16="http://schemas.microsoft.com/office/drawing/2014/main" id="{3D4B7595-CE2C-4D2C-86FD-3FCC7365B8C6}"/>
                </a:ext>
              </a:extLst>
            </p:cNvPr>
            <p:cNvPicPr>
              <a:picLocks noChangeAspect="1"/>
            </p:cNvPicPr>
            <p:nvPr/>
          </p:nvPicPr>
          <p:blipFill rotWithShape="1">
            <a:blip r:embed="rId5"/>
            <a:srcRect l="14704" t="36160" r="59102" b="24456"/>
            <a:stretch/>
          </p:blipFill>
          <p:spPr>
            <a:xfrm>
              <a:off x="494629" y="4928525"/>
              <a:ext cx="2288588" cy="518595"/>
            </a:xfrm>
            <a:prstGeom prst="rect">
              <a:avLst/>
            </a:prstGeom>
          </p:spPr>
        </p:pic>
        <p:pic>
          <p:nvPicPr>
            <p:cNvPr id="12" name="Afbeelding 30">
              <a:extLst>
                <a:ext uri="{FF2B5EF4-FFF2-40B4-BE49-F238E27FC236}">
                  <a16:creationId xmlns:a16="http://schemas.microsoft.com/office/drawing/2014/main" id="{7F23E39E-D804-4786-8D3B-687001104591}"/>
                </a:ext>
              </a:extLst>
            </p:cNvPr>
            <p:cNvPicPr>
              <a:picLocks noChangeAspect="1"/>
            </p:cNvPicPr>
            <p:nvPr/>
          </p:nvPicPr>
          <p:blipFill rotWithShape="1">
            <a:blip r:embed="rId5"/>
            <a:srcRect l="78173" r="9007" b="82940"/>
            <a:stretch/>
          </p:blipFill>
          <p:spPr>
            <a:xfrm>
              <a:off x="5200814" y="4478313"/>
              <a:ext cx="1165061" cy="233684"/>
            </a:xfrm>
            <a:prstGeom prst="rect">
              <a:avLst/>
            </a:prstGeom>
          </p:spPr>
        </p:pic>
      </p:grpSp>
      <p:sp>
        <p:nvSpPr>
          <p:cNvPr id="2" name="Slide Number Placeholder 1">
            <a:extLst>
              <a:ext uri="{FF2B5EF4-FFF2-40B4-BE49-F238E27FC236}">
                <a16:creationId xmlns:a16="http://schemas.microsoft.com/office/drawing/2014/main" id="{BFF9466F-DC24-4F6C-A4E1-AC84C82A1B9F}"/>
              </a:ext>
            </a:extLst>
          </p:cNvPr>
          <p:cNvSpPr>
            <a:spLocks noGrp="1"/>
          </p:cNvSpPr>
          <p:nvPr>
            <p:ph type="sldNum" sz="quarter" idx="11"/>
          </p:nvPr>
        </p:nvSpPr>
        <p:spPr/>
        <p:txBody>
          <a:bodyPr/>
          <a:lstStyle/>
          <a:p>
            <a:fld id="{1EABE038-A425-4CC0-917A-1DC3ED725B2E}" type="slidenum">
              <a:rPr lang="nl-BE" smtClean="0"/>
              <a:pPr/>
              <a:t>43</a:t>
            </a:fld>
            <a:endParaRPr lang="nl-BE"/>
          </a:p>
        </p:txBody>
      </p:sp>
      <p:sp>
        <p:nvSpPr>
          <p:cNvPr id="15" name="Rectangle 14">
            <a:extLst>
              <a:ext uri="{FF2B5EF4-FFF2-40B4-BE49-F238E27FC236}">
                <a16:creationId xmlns:a16="http://schemas.microsoft.com/office/drawing/2014/main" id="{7BE808C3-C1E4-E455-655C-90E5E37C81FF}"/>
              </a:ext>
            </a:extLst>
          </p:cNvPr>
          <p:cNvSpPr/>
          <p:nvPr/>
        </p:nvSpPr>
        <p:spPr>
          <a:xfrm>
            <a:off x="806865" y="3277224"/>
            <a:ext cx="2611340" cy="3336264"/>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defTabSz="914363"/>
            <a:r>
              <a:rPr lang="nl-BE">
                <a:solidFill>
                  <a:srgbClr val="3C3D3C"/>
                </a:solidFill>
                <a:latin typeface="Flanders Art Sans"/>
              </a:rPr>
              <a:t>Via</a:t>
            </a:r>
            <a:r>
              <a:rPr lang="nl-BE" b="1">
                <a:solidFill>
                  <a:srgbClr val="3C3D3C"/>
                </a:solidFill>
                <a:latin typeface="Flanders Art Sans"/>
              </a:rPr>
              <a:t> Attesten en vergunningen </a:t>
            </a:r>
            <a:r>
              <a:rPr lang="nl-BE">
                <a:solidFill>
                  <a:srgbClr val="3C3D3C"/>
                </a:solidFill>
                <a:latin typeface="Flanders Art Sans"/>
              </a:rPr>
              <a:t>kan u officiële overheidsdocumenten downloaden. </a:t>
            </a:r>
          </a:p>
        </p:txBody>
      </p:sp>
      <p:pic>
        <p:nvPicPr>
          <p:cNvPr id="14" name="Picture 13">
            <a:extLst>
              <a:ext uri="{FF2B5EF4-FFF2-40B4-BE49-F238E27FC236}">
                <a16:creationId xmlns:a16="http://schemas.microsoft.com/office/drawing/2014/main" id="{9E3D1AA5-80CB-131A-B975-4CFCFD841975}"/>
              </a:ext>
            </a:extLst>
          </p:cNvPr>
          <p:cNvPicPr>
            <a:picLocks noChangeAspect="1"/>
          </p:cNvPicPr>
          <p:nvPr/>
        </p:nvPicPr>
        <p:blipFill>
          <a:blip r:embed="rId6"/>
          <a:stretch>
            <a:fillRect/>
          </a:stretch>
        </p:blipFill>
        <p:spPr>
          <a:xfrm>
            <a:off x="838200" y="2673684"/>
            <a:ext cx="6328899" cy="484645"/>
          </a:xfrm>
          <a:prstGeom prst="rect">
            <a:avLst/>
          </a:prstGeom>
        </p:spPr>
      </p:pic>
      <p:sp>
        <p:nvSpPr>
          <p:cNvPr id="13" name="Rectangle 12">
            <a:extLst>
              <a:ext uri="{FF2B5EF4-FFF2-40B4-BE49-F238E27FC236}">
                <a16:creationId xmlns:a16="http://schemas.microsoft.com/office/drawing/2014/main" id="{D74396BC-162A-4685-ADF5-0F2792D7BFFD}"/>
              </a:ext>
            </a:extLst>
          </p:cNvPr>
          <p:cNvSpPr/>
          <p:nvPr/>
        </p:nvSpPr>
        <p:spPr>
          <a:xfrm>
            <a:off x="3759888" y="2725620"/>
            <a:ext cx="1551085" cy="316883"/>
          </a:xfrm>
          <a:prstGeom prst="rect">
            <a:avLst/>
          </a:prstGeom>
          <a:no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63"/>
            <a:endParaRPr lang="en-BE" b="1">
              <a:solidFill>
                <a:srgbClr val="3C3D3C"/>
              </a:solidFill>
              <a:latin typeface="Flanders Art Sans"/>
            </a:endParaRPr>
          </a:p>
        </p:txBody>
      </p:sp>
      <p:pic>
        <p:nvPicPr>
          <p:cNvPr id="11" name="Graphic 10" descr="Cursor with solid fill">
            <a:extLst>
              <a:ext uri="{FF2B5EF4-FFF2-40B4-BE49-F238E27FC236}">
                <a16:creationId xmlns:a16="http://schemas.microsoft.com/office/drawing/2014/main" id="{788DD45B-D757-4D82-A566-11C6B5634D1C}"/>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659266" y="2884061"/>
            <a:ext cx="522334" cy="522334"/>
          </a:xfrm>
          <a:prstGeom prst="rect">
            <a:avLst/>
          </a:prstGeom>
        </p:spPr>
      </p:pic>
      <p:grpSp>
        <p:nvGrpSpPr>
          <p:cNvPr id="5" name="Group 4">
            <a:extLst>
              <a:ext uri="{FF2B5EF4-FFF2-40B4-BE49-F238E27FC236}">
                <a16:creationId xmlns:a16="http://schemas.microsoft.com/office/drawing/2014/main" id="{17C7F5DA-D727-8427-A9EA-A0AE278880A9}"/>
              </a:ext>
            </a:extLst>
          </p:cNvPr>
          <p:cNvGrpSpPr/>
          <p:nvPr/>
        </p:nvGrpSpPr>
        <p:grpSpPr>
          <a:xfrm>
            <a:off x="66881" y="2796840"/>
            <a:ext cx="954661" cy="954661"/>
            <a:chOff x="66881" y="2796840"/>
            <a:chExt cx="954661" cy="954661"/>
          </a:xfrm>
        </p:grpSpPr>
        <p:sp>
          <p:nvSpPr>
            <p:cNvPr id="18" name="Oval 17">
              <a:extLst>
                <a:ext uri="{FF2B5EF4-FFF2-40B4-BE49-F238E27FC236}">
                  <a16:creationId xmlns:a16="http://schemas.microsoft.com/office/drawing/2014/main" id="{8EA939C0-4DAD-71DC-62E2-4D2442B7CFDE}"/>
                </a:ext>
              </a:extLst>
            </p:cNvPr>
            <p:cNvSpPr/>
            <p:nvPr/>
          </p:nvSpPr>
          <p:spPr>
            <a:xfrm>
              <a:off x="66881" y="2796840"/>
              <a:ext cx="954661" cy="954661"/>
            </a:xfrm>
            <a:prstGeom prst="ellipse">
              <a:avLst/>
            </a:prstGeom>
            <a:solidFill>
              <a:srgbClr val="6DD1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b="1">
                <a:solidFill>
                  <a:schemeClr val="tx1"/>
                </a:solidFill>
                <a:latin typeface="+mj-lt"/>
              </a:endParaRPr>
            </a:p>
          </p:txBody>
        </p:sp>
        <p:pic>
          <p:nvPicPr>
            <p:cNvPr id="4" name="Graphic 3">
              <a:extLst>
                <a:ext uri="{FF2B5EF4-FFF2-40B4-BE49-F238E27FC236}">
                  <a16:creationId xmlns:a16="http://schemas.microsoft.com/office/drawing/2014/main" id="{4C86D009-3D5B-5CF2-D959-7F79FDDAB88C}"/>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118611" y="2873342"/>
              <a:ext cx="851924" cy="851924"/>
            </a:xfrm>
            <a:prstGeom prst="rect">
              <a:avLst/>
            </a:prstGeom>
          </p:spPr>
        </p:pic>
      </p:grpSp>
    </p:spTree>
    <p:extLst>
      <p:ext uri="{BB962C8B-B14F-4D97-AF65-F5344CB8AC3E}">
        <p14:creationId xmlns:p14="http://schemas.microsoft.com/office/powerpoint/2010/main" val="37347164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itel 44">
            <a:extLst>
              <a:ext uri="{FF2B5EF4-FFF2-40B4-BE49-F238E27FC236}">
                <a16:creationId xmlns:a16="http://schemas.microsoft.com/office/drawing/2014/main" id="{F33B8191-03F5-453B-88D4-3069E2AC26AD}"/>
              </a:ext>
            </a:extLst>
          </p:cNvPr>
          <p:cNvSpPr>
            <a:spLocks noGrp="1"/>
          </p:cNvSpPr>
          <p:nvPr>
            <p:ph type="title"/>
          </p:nvPr>
        </p:nvSpPr>
        <p:spPr/>
        <p:txBody>
          <a:bodyPr/>
          <a:lstStyle/>
          <a:p>
            <a:r>
              <a:rPr lang="nl-BE" b="0"/>
              <a:t>Wat ziet u?</a:t>
            </a:r>
            <a:endParaRPr lang="nl-BE"/>
          </a:p>
        </p:txBody>
      </p:sp>
      <p:grpSp>
        <p:nvGrpSpPr>
          <p:cNvPr id="12" name="Group 11">
            <a:extLst>
              <a:ext uri="{FF2B5EF4-FFF2-40B4-BE49-F238E27FC236}">
                <a16:creationId xmlns:a16="http://schemas.microsoft.com/office/drawing/2014/main" id="{BB4C7C41-3079-4098-8516-A3EEF45BA8C5}"/>
              </a:ext>
            </a:extLst>
          </p:cNvPr>
          <p:cNvGrpSpPr/>
          <p:nvPr/>
        </p:nvGrpSpPr>
        <p:grpSpPr>
          <a:xfrm>
            <a:off x="838201" y="1324908"/>
            <a:ext cx="9090699" cy="1736164"/>
            <a:chOff x="397543" y="4478313"/>
            <a:chExt cx="6812746" cy="1301115"/>
          </a:xfrm>
        </p:grpSpPr>
        <p:pic>
          <p:nvPicPr>
            <p:cNvPr id="13" name="Picture 12">
              <a:extLst>
                <a:ext uri="{FF2B5EF4-FFF2-40B4-BE49-F238E27FC236}">
                  <a16:creationId xmlns:a16="http://schemas.microsoft.com/office/drawing/2014/main" id="{07504227-1951-4F41-B64E-0F9C19091EF4}"/>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b="3490"/>
            <a:stretch/>
          </p:blipFill>
          <p:spPr>
            <a:xfrm>
              <a:off x="397543" y="4478314"/>
              <a:ext cx="6812746" cy="1301114"/>
            </a:xfrm>
            <a:prstGeom prst="rect">
              <a:avLst/>
            </a:prstGeom>
          </p:spPr>
        </p:pic>
        <p:pic>
          <p:nvPicPr>
            <p:cNvPr id="14" name="Afbeelding 30">
              <a:extLst>
                <a:ext uri="{FF2B5EF4-FFF2-40B4-BE49-F238E27FC236}">
                  <a16:creationId xmlns:a16="http://schemas.microsoft.com/office/drawing/2014/main" id="{3634CB02-3AB9-4A5E-AACB-A8008A1403A0}"/>
                </a:ext>
              </a:extLst>
            </p:cNvPr>
            <p:cNvPicPr>
              <a:picLocks noChangeAspect="1"/>
            </p:cNvPicPr>
            <p:nvPr/>
          </p:nvPicPr>
          <p:blipFill rotWithShape="1">
            <a:blip r:embed="rId4"/>
            <a:srcRect l="14704" t="36160" r="59102" b="24456"/>
            <a:stretch/>
          </p:blipFill>
          <p:spPr>
            <a:xfrm>
              <a:off x="494629" y="4928525"/>
              <a:ext cx="2288588" cy="518595"/>
            </a:xfrm>
            <a:prstGeom prst="rect">
              <a:avLst/>
            </a:prstGeom>
          </p:spPr>
        </p:pic>
        <p:pic>
          <p:nvPicPr>
            <p:cNvPr id="15" name="Afbeelding 30">
              <a:extLst>
                <a:ext uri="{FF2B5EF4-FFF2-40B4-BE49-F238E27FC236}">
                  <a16:creationId xmlns:a16="http://schemas.microsoft.com/office/drawing/2014/main" id="{31000A8F-B1FF-4FA0-BD55-9473B4D420D3}"/>
                </a:ext>
              </a:extLst>
            </p:cNvPr>
            <p:cNvPicPr>
              <a:picLocks noChangeAspect="1"/>
            </p:cNvPicPr>
            <p:nvPr/>
          </p:nvPicPr>
          <p:blipFill rotWithShape="1">
            <a:blip r:embed="rId4"/>
            <a:srcRect l="78173" r="9007" b="82940"/>
            <a:stretch/>
          </p:blipFill>
          <p:spPr>
            <a:xfrm>
              <a:off x="5200814" y="4478313"/>
              <a:ext cx="1165061" cy="233684"/>
            </a:xfrm>
            <a:prstGeom prst="rect">
              <a:avLst/>
            </a:prstGeom>
          </p:spPr>
        </p:pic>
      </p:grpSp>
      <p:sp>
        <p:nvSpPr>
          <p:cNvPr id="2" name="Slide Number Placeholder 1">
            <a:extLst>
              <a:ext uri="{FF2B5EF4-FFF2-40B4-BE49-F238E27FC236}">
                <a16:creationId xmlns:a16="http://schemas.microsoft.com/office/drawing/2014/main" id="{C4C5B294-7CC2-461E-B588-8A4362192F42}"/>
              </a:ext>
            </a:extLst>
          </p:cNvPr>
          <p:cNvSpPr>
            <a:spLocks noGrp="1"/>
          </p:cNvSpPr>
          <p:nvPr>
            <p:ph type="sldNum" sz="quarter" idx="11"/>
          </p:nvPr>
        </p:nvSpPr>
        <p:spPr/>
        <p:txBody>
          <a:bodyPr/>
          <a:lstStyle/>
          <a:p>
            <a:fld id="{1EABE038-A425-4CC0-917A-1DC3ED725B2E}" type="slidenum">
              <a:rPr lang="nl-BE" smtClean="0"/>
              <a:pPr/>
              <a:t>44</a:t>
            </a:fld>
            <a:endParaRPr lang="nl-BE"/>
          </a:p>
        </p:txBody>
      </p:sp>
      <p:sp>
        <p:nvSpPr>
          <p:cNvPr id="17" name="Rectangle 16">
            <a:extLst>
              <a:ext uri="{FF2B5EF4-FFF2-40B4-BE49-F238E27FC236}">
                <a16:creationId xmlns:a16="http://schemas.microsoft.com/office/drawing/2014/main" id="{56EF5B1B-2303-318C-7604-F106CCE64B45}"/>
              </a:ext>
            </a:extLst>
          </p:cNvPr>
          <p:cNvSpPr/>
          <p:nvPr/>
        </p:nvSpPr>
        <p:spPr>
          <a:xfrm>
            <a:off x="806865" y="3277224"/>
            <a:ext cx="2611340" cy="3336264"/>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defTabSz="914363"/>
            <a:r>
              <a:rPr lang="nl-BE">
                <a:solidFill>
                  <a:srgbClr val="3C3D3C"/>
                </a:solidFill>
                <a:latin typeface="Flanders Art Sans"/>
              </a:rPr>
              <a:t>Via</a:t>
            </a:r>
            <a:r>
              <a:rPr lang="nl-BE" b="1">
                <a:solidFill>
                  <a:srgbClr val="3C3D3C"/>
                </a:solidFill>
                <a:latin typeface="Flanders Art Sans"/>
              </a:rPr>
              <a:t> Uw gegevens </a:t>
            </a:r>
            <a:r>
              <a:rPr lang="nl-BE">
                <a:solidFill>
                  <a:srgbClr val="3C3D3C"/>
                </a:solidFill>
                <a:latin typeface="Flanders Art Sans"/>
              </a:rPr>
              <a:t>krijgt u een overzicht van de informatie die de overheid van u heeft.</a:t>
            </a:r>
          </a:p>
        </p:txBody>
      </p:sp>
      <p:pic>
        <p:nvPicPr>
          <p:cNvPr id="5" name="Picture 4">
            <a:extLst>
              <a:ext uri="{FF2B5EF4-FFF2-40B4-BE49-F238E27FC236}">
                <a16:creationId xmlns:a16="http://schemas.microsoft.com/office/drawing/2014/main" id="{34896558-A9AA-5059-9AE8-BEC5D104B6E6}"/>
              </a:ext>
            </a:extLst>
          </p:cNvPr>
          <p:cNvPicPr>
            <a:picLocks noChangeAspect="1"/>
          </p:cNvPicPr>
          <p:nvPr/>
        </p:nvPicPr>
        <p:blipFill>
          <a:blip r:embed="rId5"/>
          <a:stretch>
            <a:fillRect/>
          </a:stretch>
        </p:blipFill>
        <p:spPr>
          <a:xfrm>
            <a:off x="838200" y="2673684"/>
            <a:ext cx="6328899" cy="484645"/>
          </a:xfrm>
          <a:prstGeom prst="rect">
            <a:avLst/>
          </a:prstGeom>
        </p:spPr>
      </p:pic>
      <p:grpSp>
        <p:nvGrpSpPr>
          <p:cNvPr id="7" name="Group 6">
            <a:extLst>
              <a:ext uri="{FF2B5EF4-FFF2-40B4-BE49-F238E27FC236}">
                <a16:creationId xmlns:a16="http://schemas.microsoft.com/office/drawing/2014/main" id="{4992864F-FC70-DA51-B934-27E60BFF1807}"/>
              </a:ext>
            </a:extLst>
          </p:cNvPr>
          <p:cNvGrpSpPr/>
          <p:nvPr/>
        </p:nvGrpSpPr>
        <p:grpSpPr>
          <a:xfrm>
            <a:off x="66881" y="2796840"/>
            <a:ext cx="954661" cy="954661"/>
            <a:chOff x="66881" y="2796840"/>
            <a:chExt cx="954661" cy="954661"/>
          </a:xfrm>
        </p:grpSpPr>
        <p:sp>
          <p:nvSpPr>
            <p:cNvPr id="18" name="Oval 17">
              <a:extLst>
                <a:ext uri="{FF2B5EF4-FFF2-40B4-BE49-F238E27FC236}">
                  <a16:creationId xmlns:a16="http://schemas.microsoft.com/office/drawing/2014/main" id="{99A90C08-E7AC-57EE-43E3-8DD9821C9645}"/>
                </a:ext>
              </a:extLst>
            </p:cNvPr>
            <p:cNvSpPr/>
            <p:nvPr/>
          </p:nvSpPr>
          <p:spPr>
            <a:xfrm>
              <a:off x="66881" y="2796840"/>
              <a:ext cx="954661" cy="954661"/>
            </a:xfrm>
            <a:prstGeom prst="ellipse">
              <a:avLst/>
            </a:prstGeom>
            <a:solidFill>
              <a:srgbClr val="6DD1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b="1">
                <a:solidFill>
                  <a:schemeClr val="tx1"/>
                </a:solidFill>
                <a:latin typeface="+mj-lt"/>
              </a:endParaRPr>
            </a:p>
          </p:txBody>
        </p:sp>
        <p:pic>
          <p:nvPicPr>
            <p:cNvPr id="6" name="Graphic 5">
              <a:extLst>
                <a:ext uri="{FF2B5EF4-FFF2-40B4-BE49-F238E27FC236}">
                  <a16:creationId xmlns:a16="http://schemas.microsoft.com/office/drawing/2014/main" id="{05279732-6850-629D-6442-C749C4D24034}"/>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38950" y="2853104"/>
              <a:ext cx="810521" cy="810521"/>
            </a:xfrm>
            <a:prstGeom prst="rect">
              <a:avLst/>
            </a:prstGeom>
          </p:spPr>
        </p:pic>
      </p:grpSp>
      <p:sp>
        <p:nvSpPr>
          <p:cNvPr id="16" name="Rectangle 15">
            <a:extLst>
              <a:ext uri="{FF2B5EF4-FFF2-40B4-BE49-F238E27FC236}">
                <a16:creationId xmlns:a16="http://schemas.microsoft.com/office/drawing/2014/main" id="{E47BE5E5-92F2-44E6-B89E-4EA5CEFB67FC}"/>
              </a:ext>
            </a:extLst>
          </p:cNvPr>
          <p:cNvSpPr/>
          <p:nvPr/>
        </p:nvSpPr>
        <p:spPr>
          <a:xfrm>
            <a:off x="5309279" y="2726078"/>
            <a:ext cx="855170" cy="316883"/>
          </a:xfrm>
          <a:prstGeom prst="rect">
            <a:avLst/>
          </a:prstGeom>
          <a:no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63"/>
            <a:endParaRPr lang="en-BE" b="1">
              <a:solidFill>
                <a:srgbClr val="3C3D3C"/>
              </a:solidFill>
              <a:latin typeface="Flanders Art Sans"/>
            </a:endParaRPr>
          </a:p>
        </p:txBody>
      </p:sp>
      <p:pic>
        <p:nvPicPr>
          <p:cNvPr id="9" name="Afbeelding 8">
            <a:extLst>
              <a:ext uri="{FF2B5EF4-FFF2-40B4-BE49-F238E27FC236}">
                <a16:creationId xmlns:a16="http://schemas.microsoft.com/office/drawing/2014/main" id="{D0C974C5-6E36-7CEF-EAE7-0D9008A2986D}"/>
              </a:ext>
            </a:extLst>
          </p:cNvPr>
          <p:cNvPicPr>
            <a:picLocks noChangeAspect="1"/>
          </p:cNvPicPr>
          <p:nvPr/>
        </p:nvPicPr>
        <p:blipFill>
          <a:blip r:embed="rId8"/>
          <a:stretch>
            <a:fillRect/>
          </a:stretch>
        </p:blipFill>
        <p:spPr>
          <a:xfrm>
            <a:off x="3579244" y="3194347"/>
            <a:ext cx="4280706" cy="3488405"/>
          </a:xfrm>
          <a:prstGeom prst="rect">
            <a:avLst/>
          </a:prstGeom>
        </p:spPr>
      </p:pic>
      <p:pic>
        <p:nvPicPr>
          <p:cNvPr id="4" name="Graphic 3" descr="Cursor with solid fill">
            <a:extLst>
              <a:ext uri="{FF2B5EF4-FFF2-40B4-BE49-F238E27FC236}">
                <a16:creationId xmlns:a16="http://schemas.microsoft.com/office/drawing/2014/main" id="{C19B4039-8508-0CD5-9440-6869C15DB03E}"/>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872339" y="2859353"/>
            <a:ext cx="522334" cy="522334"/>
          </a:xfrm>
          <a:prstGeom prst="rect">
            <a:avLst/>
          </a:prstGeom>
        </p:spPr>
      </p:pic>
    </p:spTree>
    <p:extLst>
      <p:ext uri="{BB962C8B-B14F-4D97-AF65-F5344CB8AC3E}">
        <p14:creationId xmlns:p14="http://schemas.microsoft.com/office/powerpoint/2010/main" val="37351685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202B4630-6819-447A-9E76-ED483FF3991D}"/>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879716" y="3088432"/>
            <a:ext cx="6027764" cy="3681224"/>
          </a:xfrm>
          <a:prstGeom prst="rect">
            <a:avLst/>
          </a:prstGeom>
        </p:spPr>
      </p:pic>
      <p:sp>
        <p:nvSpPr>
          <p:cNvPr id="45" name="Titel 44">
            <a:extLst>
              <a:ext uri="{FF2B5EF4-FFF2-40B4-BE49-F238E27FC236}">
                <a16:creationId xmlns:a16="http://schemas.microsoft.com/office/drawing/2014/main" id="{F33B8191-03F5-453B-88D4-3069E2AC26AD}"/>
              </a:ext>
            </a:extLst>
          </p:cNvPr>
          <p:cNvSpPr>
            <a:spLocks noGrp="1"/>
          </p:cNvSpPr>
          <p:nvPr>
            <p:ph type="title"/>
          </p:nvPr>
        </p:nvSpPr>
        <p:spPr/>
        <p:txBody>
          <a:bodyPr/>
          <a:lstStyle/>
          <a:p>
            <a:r>
              <a:rPr lang="nl-BE" b="0"/>
              <a:t>Wat ziet u?</a:t>
            </a:r>
            <a:endParaRPr lang="nl-BE"/>
          </a:p>
        </p:txBody>
      </p:sp>
      <p:grpSp>
        <p:nvGrpSpPr>
          <p:cNvPr id="8" name="Group 7">
            <a:extLst>
              <a:ext uri="{FF2B5EF4-FFF2-40B4-BE49-F238E27FC236}">
                <a16:creationId xmlns:a16="http://schemas.microsoft.com/office/drawing/2014/main" id="{82805FDC-6D01-416F-B6F2-8ADBB7408BB2}"/>
              </a:ext>
            </a:extLst>
          </p:cNvPr>
          <p:cNvGrpSpPr/>
          <p:nvPr/>
        </p:nvGrpSpPr>
        <p:grpSpPr>
          <a:xfrm>
            <a:off x="838201" y="1324908"/>
            <a:ext cx="9090699" cy="1736164"/>
            <a:chOff x="397543" y="4478313"/>
            <a:chExt cx="6812746" cy="1301115"/>
          </a:xfrm>
        </p:grpSpPr>
        <p:pic>
          <p:nvPicPr>
            <p:cNvPr id="9" name="Picture 8">
              <a:extLst>
                <a:ext uri="{FF2B5EF4-FFF2-40B4-BE49-F238E27FC236}">
                  <a16:creationId xmlns:a16="http://schemas.microsoft.com/office/drawing/2014/main" id="{4408E6A7-6799-4F87-BA14-8076AE66954A}"/>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b="3490"/>
            <a:stretch/>
          </p:blipFill>
          <p:spPr>
            <a:xfrm>
              <a:off x="397543" y="4478314"/>
              <a:ext cx="6812746" cy="1301114"/>
            </a:xfrm>
            <a:prstGeom prst="rect">
              <a:avLst/>
            </a:prstGeom>
          </p:spPr>
        </p:pic>
        <p:pic>
          <p:nvPicPr>
            <p:cNvPr id="10" name="Afbeelding 30">
              <a:extLst>
                <a:ext uri="{FF2B5EF4-FFF2-40B4-BE49-F238E27FC236}">
                  <a16:creationId xmlns:a16="http://schemas.microsoft.com/office/drawing/2014/main" id="{EF335AAB-A71A-4F4F-ADFF-75C5FF6DEE38}"/>
                </a:ext>
              </a:extLst>
            </p:cNvPr>
            <p:cNvPicPr>
              <a:picLocks noChangeAspect="1"/>
            </p:cNvPicPr>
            <p:nvPr/>
          </p:nvPicPr>
          <p:blipFill rotWithShape="1">
            <a:blip r:embed="rId5"/>
            <a:srcRect l="14704" t="36160" r="59102" b="24456"/>
            <a:stretch/>
          </p:blipFill>
          <p:spPr>
            <a:xfrm>
              <a:off x="494629" y="4928525"/>
              <a:ext cx="2288588" cy="518595"/>
            </a:xfrm>
            <a:prstGeom prst="rect">
              <a:avLst/>
            </a:prstGeom>
          </p:spPr>
        </p:pic>
        <p:pic>
          <p:nvPicPr>
            <p:cNvPr id="12" name="Afbeelding 30">
              <a:extLst>
                <a:ext uri="{FF2B5EF4-FFF2-40B4-BE49-F238E27FC236}">
                  <a16:creationId xmlns:a16="http://schemas.microsoft.com/office/drawing/2014/main" id="{4375E68A-7872-441F-8E71-A6580E58E642}"/>
                </a:ext>
              </a:extLst>
            </p:cNvPr>
            <p:cNvPicPr>
              <a:picLocks noChangeAspect="1"/>
            </p:cNvPicPr>
            <p:nvPr/>
          </p:nvPicPr>
          <p:blipFill rotWithShape="1">
            <a:blip r:embed="rId5"/>
            <a:srcRect l="78173" r="9007" b="82940"/>
            <a:stretch/>
          </p:blipFill>
          <p:spPr>
            <a:xfrm>
              <a:off x="5200814" y="4478313"/>
              <a:ext cx="1165061" cy="233684"/>
            </a:xfrm>
            <a:prstGeom prst="rect">
              <a:avLst/>
            </a:prstGeom>
          </p:spPr>
        </p:pic>
      </p:grpSp>
      <p:sp>
        <p:nvSpPr>
          <p:cNvPr id="14" name="Rectangle 13">
            <a:extLst>
              <a:ext uri="{FF2B5EF4-FFF2-40B4-BE49-F238E27FC236}">
                <a16:creationId xmlns:a16="http://schemas.microsoft.com/office/drawing/2014/main" id="{2DFEB2BD-4119-4A06-AB27-4AEC84331014}"/>
              </a:ext>
            </a:extLst>
          </p:cNvPr>
          <p:cNvSpPr/>
          <p:nvPr/>
        </p:nvSpPr>
        <p:spPr>
          <a:xfrm>
            <a:off x="838200" y="3431093"/>
            <a:ext cx="2295525" cy="2714306"/>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63"/>
            <a:r>
              <a:rPr lang="nl-BE">
                <a:solidFill>
                  <a:srgbClr val="3C3D3C"/>
                </a:solidFill>
                <a:latin typeface="Flanders Art Sans"/>
              </a:rPr>
              <a:t>Via</a:t>
            </a:r>
            <a:r>
              <a:rPr lang="nl-BE" b="1">
                <a:solidFill>
                  <a:srgbClr val="3C3D3C"/>
                </a:solidFill>
                <a:latin typeface="Flanders Art Sans"/>
              </a:rPr>
              <a:t> In uw buurt </a:t>
            </a:r>
            <a:r>
              <a:rPr lang="nl-BE">
                <a:solidFill>
                  <a:srgbClr val="3C3D3C"/>
                </a:solidFill>
                <a:latin typeface="Flanders Art Sans"/>
              </a:rPr>
              <a:t>kan u hinder of geografische gegevens in uw buurt raadplegen.</a:t>
            </a:r>
          </a:p>
        </p:txBody>
      </p:sp>
      <p:sp>
        <p:nvSpPr>
          <p:cNvPr id="2" name="Slide Number Placeholder 1">
            <a:extLst>
              <a:ext uri="{FF2B5EF4-FFF2-40B4-BE49-F238E27FC236}">
                <a16:creationId xmlns:a16="http://schemas.microsoft.com/office/drawing/2014/main" id="{B23CAC1E-67E9-44A8-BE27-6C3EFF8A073B}"/>
              </a:ext>
            </a:extLst>
          </p:cNvPr>
          <p:cNvSpPr>
            <a:spLocks noGrp="1"/>
          </p:cNvSpPr>
          <p:nvPr>
            <p:ph type="sldNum" sz="quarter" idx="11"/>
          </p:nvPr>
        </p:nvSpPr>
        <p:spPr/>
        <p:txBody>
          <a:bodyPr/>
          <a:lstStyle/>
          <a:p>
            <a:fld id="{1EABE038-A425-4CC0-917A-1DC3ED725B2E}" type="slidenum">
              <a:rPr lang="nl-BE" smtClean="0"/>
              <a:pPr/>
              <a:t>45</a:t>
            </a:fld>
            <a:endParaRPr lang="nl-BE"/>
          </a:p>
        </p:txBody>
      </p:sp>
      <p:pic>
        <p:nvPicPr>
          <p:cNvPr id="4" name="Picture 3">
            <a:extLst>
              <a:ext uri="{FF2B5EF4-FFF2-40B4-BE49-F238E27FC236}">
                <a16:creationId xmlns:a16="http://schemas.microsoft.com/office/drawing/2014/main" id="{E055BAF6-ABC4-0D61-5C3B-2978244FDB3A}"/>
              </a:ext>
            </a:extLst>
          </p:cNvPr>
          <p:cNvPicPr>
            <a:picLocks noChangeAspect="1"/>
          </p:cNvPicPr>
          <p:nvPr/>
        </p:nvPicPr>
        <p:blipFill>
          <a:blip r:embed="rId6"/>
          <a:stretch>
            <a:fillRect/>
          </a:stretch>
        </p:blipFill>
        <p:spPr>
          <a:xfrm>
            <a:off x="838200" y="2673684"/>
            <a:ext cx="6328899" cy="484645"/>
          </a:xfrm>
          <a:prstGeom prst="rect">
            <a:avLst/>
          </a:prstGeom>
        </p:spPr>
      </p:pic>
      <p:grpSp>
        <p:nvGrpSpPr>
          <p:cNvPr id="15" name="Group 14">
            <a:extLst>
              <a:ext uri="{FF2B5EF4-FFF2-40B4-BE49-F238E27FC236}">
                <a16:creationId xmlns:a16="http://schemas.microsoft.com/office/drawing/2014/main" id="{6D23C855-FB80-F9A0-8857-1B726A80081E}"/>
              </a:ext>
            </a:extLst>
          </p:cNvPr>
          <p:cNvGrpSpPr/>
          <p:nvPr/>
        </p:nvGrpSpPr>
        <p:grpSpPr>
          <a:xfrm>
            <a:off x="66881" y="2796840"/>
            <a:ext cx="954661" cy="954661"/>
            <a:chOff x="66881" y="2796840"/>
            <a:chExt cx="954661" cy="954661"/>
          </a:xfrm>
        </p:grpSpPr>
        <p:sp>
          <p:nvSpPr>
            <p:cNvPr id="6" name="Oval 5">
              <a:extLst>
                <a:ext uri="{FF2B5EF4-FFF2-40B4-BE49-F238E27FC236}">
                  <a16:creationId xmlns:a16="http://schemas.microsoft.com/office/drawing/2014/main" id="{304AB930-6E84-22C8-4CFC-F814B30CDB61}"/>
                </a:ext>
              </a:extLst>
            </p:cNvPr>
            <p:cNvSpPr/>
            <p:nvPr/>
          </p:nvSpPr>
          <p:spPr>
            <a:xfrm>
              <a:off x="66881" y="2796840"/>
              <a:ext cx="954661" cy="954661"/>
            </a:xfrm>
            <a:prstGeom prst="ellipse">
              <a:avLst/>
            </a:prstGeom>
            <a:solidFill>
              <a:srgbClr val="6DD1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b="1">
                <a:solidFill>
                  <a:schemeClr val="tx1"/>
                </a:solidFill>
                <a:latin typeface="+mj-lt"/>
              </a:endParaRPr>
            </a:p>
          </p:txBody>
        </p:sp>
        <p:pic>
          <p:nvPicPr>
            <p:cNvPr id="11" name="Graphic 10">
              <a:extLst>
                <a:ext uri="{FF2B5EF4-FFF2-40B4-BE49-F238E27FC236}">
                  <a16:creationId xmlns:a16="http://schemas.microsoft.com/office/drawing/2014/main" id="{FA94DF81-BBE8-6621-541D-F6B5AB01CE70}"/>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32666" y="2862359"/>
              <a:ext cx="823089" cy="823089"/>
            </a:xfrm>
            <a:prstGeom prst="rect">
              <a:avLst/>
            </a:prstGeom>
          </p:spPr>
        </p:pic>
      </p:grpSp>
      <p:sp>
        <p:nvSpPr>
          <p:cNvPr id="13" name="Rectangle 12">
            <a:extLst>
              <a:ext uri="{FF2B5EF4-FFF2-40B4-BE49-F238E27FC236}">
                <a16:creationId xmlns:a16="http://schemas.microsoft.com/office/drawing/2014/main" id="{5A45B928-0188-4351-8FF6-162A49022F77}"/>
              </a:ext>
            </a:extLst>
          </p:cNvPr>
          <p:cNvSpPr/>
          <p:nvPr/>
        </p:nvSpPr>
        <p:spPr>
          <a:xfrm>
            <a:off x="6200497" y="2727549"/>
            <a:ext cx="817530" cy="316883"/>
          </a:xfrm>
          <a:prstGeom prst="rect">
            <a:avLst/>
          </a:prstGeom>
          <a:no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63"/>
            <a:endParaRPr lang="en-BE" b="1">
              <a:solidFill>
                <a:srgbClr val="3C3D3C"/>
              </a:solidFill>
              <a:latin typeface="Flanders Art Sans"/>
            </a:endParaRPr>
          </a:p>
        </p:txBody>
      </p:sp>
      <p:pic>
        <p:nvPicPr>
          <p:cNvPr id="3" name="Graphic 2" descr="Cursor with solid fill">
            <a:extLst>
              <a:ext uri="{FF2B5EF4-FFF2-40B4-BE49-F238E27FC236}">
                <a16:creationId xmlns:a16="http://schemas.microsoft.com/office/drawing/2014/main" id="{4B2F17D5-F67C-759D-B6F1-E42DEF6E31C8}"/>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6719301" y="2904099"/>
            <a:ext cx="522334" cy="522334"/>
          </a:xfrm>
          <a:prstGeom prst="rect">
            <a:avLst/>
          </a:prstGeom>
        </p:spPr>
      </p:pic>
    </p:spTree>
    <p:extLst>
      <p:ext uri="{BB962C8B-B14F-4D97-AF65-F5344CB8AC3E}">
        <p14:creationId xmlns:p14="http://schemas.microsoft.com/office/powerpoint/2010/main" val="39512255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4310FC9-AA00-DB59-2E97-828E5AFDCFCA}"/>
              </a:ext>
            </a:extLst>
          </p:cNvPr>
          <p:cNvSpPr>
            <a:spLocks noGrp="1"/>
          </p:cNvSpPr>
          <p:nvPr>
            <p:ph type="title"/>
          </p:nvPr>
        </p:nvSpPr>
        <p:spPr/>
        <p:txBody>
          <a:bodyPr/>
          <a:lstStyle/>
          <a:p>
            <a:r>
              <a:rPr lang="nl-BE" b="0"/>
              <a:t>Wat kan u doen in Mijn Burgerprofiel?</a:t>
            </a:r>
            <a:endParaRPr lang="nl-BE"/>
          </a:p>
        </p:txBody>
      </p:sp>
      <p:sp>
        <p:nvSpPr>
          <p:cNvPr id="3" name="Slide Number Placeholder 2">
            <a:extLst>
              <a:ext uri="{FF2B5EF4-FFF2-40B4-BE49-F238E27FC236}">
                <a16:creationId xmlns:a16="http://schemas.microsoft.com/office/drawing/2014/main" id="{5423FD2A-9CDC-F815-0C56-0B853A1D144E}"/>
              </a:ext>
            </a:extLst>
          </p:cNvPr>
          <p:cNvSpPr>
            <a:spLocks noGrp="1"/>
          </p:cNvSpPr>
          <p:nvPr>
            <p:ph type="sldNum" sz="quarter" idx="11"/>
          </p:nvPr>
        </p:nvSpPr>
        <p:spPr/>
        <p:txBody>
          <a:bodyPr/>
          <a:lstStyle/>
          <a:p>
            <a:fld id="{1EABE038-A425-4CC0-917A-1DC3ED725B2E}" type="slidenum">
              <a:rPr lang="nl-BE" smtClean="0"/>
              <a:pPr/>
              <a:t>46</a:t>
            </a:fld>
            <a:endParaRPr lang="nl-BE"/>
          </a:p>
        </p:txBody>
      </p:sp>
      <p:sp>
        <p:nvSpPr>
          <p:cNvPr id="4" name="Content Placeholder 3">
            <a:extLst>
              <a:ext uri="{FF2B5EF4-FFF2-40B4-BE49-F238E27FC236}">
                <a16:creationId xmlns:a16="http://schemas.microsoft.com/office/drawing/2014/main" id="{2A20C385-69FF-56B5-37C7-8287EA102132}"/>
              </a:ext>
            </a:extLst>
          </p:cNvPr>
          <p:cNvSpPr>
            <a:spLocks noGrp="1"/>
          </p:cNvSpPr>
          <p:nvPr>
            <p:ph idx="1"/>
          </p:nvPr>
        </p:nvSpPr>
        <p:spPr>
          <a:xfrm>
            <a:off x="2229338" y="1720271"/>
            <a:ext cx="6531708" cy="817775"/>
          </a:xfrm>
        </p:spPr>
        <p:txBody>
          <a:bodyPr vert="horz" lIns="0" tIns="45720" rIns="0" bIns="45720" rtlCol="0" anchor="t">
            <a:normAutofit/>
          </a:bodyPr>
          <a:lstStyle/>
          <a:p>
            <a:pPr algn="ctr"/>
            <a:r>
              <a:rPr lang="nl-BE" sz="4800" b="1" dirty="0"/>
              <a:t>In de app</a:t>
            </a:r>
          </a:p>
        </p:txBody>
      </p:sp>
      <p:pic>
        <p:nvPicPr>
          <p:cNvPr id="5" name="Picture 2">
            <a:extLst>
              <a:ext uri="{FF2B5EF4-FFF2-40B4-BE49-F238E27FC236}">
                <a16:creationId xmlns:a16="http://schemas.microsoft.com/office/drawing/2014/main" id="{4EAF7871-52C6-8EBC-B4BD-928DE8E14FF1}"/>
              </a:ext>
            </a:extLst>
          </p:cNvPr>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225643" y="2678723"/>
            <a:ext cx="2064376" cy="4149394"/>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4">
            <a:extLst>
              <a:ext uri="{FF2B5EF4-FFF2-40B4-BE49-F238E27FC236}">
                <a16:creationId xmlns:a16="http://schemas.microsoft.com/office/drawing/2014/main" id="{D156A7E8-6BCF-3BAB-1EAA-43F5EEE0274D}"/>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989339" y="2678723"/>
            <a:ext cx="2252046" cy="414939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867455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491314E-4450-844A-C020-6FFC3B5C477C}"/>
              </a:ext>
            </a:extLst>
          </p:cNvPr>
          <p:cNvSpPr>
            <a:spLocks noGrp="1"/>
          </p:cNvSpPr>
          <p:nvPr>
            <p:ph type="title"/>
          </p:nvPr>
        </p:nvSpPr>
        <p:spPr/>
        <p:txBody>
          <a:bodyPr/>
          <a:lstStyle/>
          <a:p>
            <a:r>
              <a:rPr lang="nl-BE" b="0"/>
              <a:t>Wat ziet u?</a:t>
            </a:r>
          </a:p>
        </p:txBody>
      </p:sp>
      <p:sp>
        <p:nvSpPr>
          <p:cNvPr id="3" name="Slide Number Placeholder 2">
            <a:extLst>
              <a:ext uri="{FF2B5EF4-FFF2-40B4-BE49-F238E27FC236}">
                <a16:creationId xmlns:a16="http://schemas.microsoft.com/office/drawing/2014/main" id="{8A922F4F-069C-359D-2B35-CB236C22CC1F}"/>
              </a:ext>
            </a:extLst>
          </p:cNvPr>
          <p:cNvSpPr>
            <a:spLocks noGrp="1"/>
          </p:cNvSpPr>
          <p:nvPr>
            <p:ph type="sldNum" sz="quarter" idx="11"/>
          </p:nvPr>
        </p:nvSpPr>
        <p:spPr/>
        <p:txBody>
          <a:bodyPr/>
          <a:lstStyle/>
          <a:p>
            <a:fld id="{1EABE038-A425-4CC0-917A-1DC3ED725B2E}" type="slidenum">
              <a:rPr lang="nl-BE" smtClean="0"/>
              <a:pPr/>
              <a:t>47</a:t>
            </a:fld>
            <a:endParaRPr lang="nl-BE"/>
          </a:p>
        </p:txBody>
      </p:sp>
      <p:sp>
        <p:nvSpPr>
          <p:cNvPr id="5" name="Rectangle: Rounded Corners 4">
            <a:extLst>
              <a:ext uri="{FF2B5EF4-FFF2-40B4-BE49-F238E27FC236}">
                <a16:creationId xmlns:a16="http://schemas.microsoft.com/office/drawing/2014/main" id="{A4D86302-D5CC-82BA-72AB-B29150126172}"/>
              </a:ext>
            </a:extLst>
          </p:cNvPr>
          <p:cNvSpPr/>
          <p:nvPr/>
        </p:nvSpPr>
        <p:spPr>
          <a:xfrm>
            <a:off x="4462417" y="306004"/>
            <a:ext cx="5267377" cy="6221541"/>
          </a:xfrm>
          <a:prstGeom prst="roundRect">
            <a:avLst>
              <a:gd name="adj" fmla="val 4837"/>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t"/>
          <a:lstStyle/>
          <a:p>
            <a:pPr algn="ctr"/>
            <a:r>
              <a:rPr lang="nl-BE" b="1">
                <a:solidFill>
                  <a:schemeClr val="tx1"/>
                </a:solidFill>
                <a:latin typeface="+mj-lt"/>
              </a:rPr>
              <a:t>Overzicht </a:t>
            </a:r>
            <a:r>
              <a:rPr lang="nl-BE">
                <a:solidFill>
                  <a:schemeClr val="tx1"/>
                </a:solidFill>
                <a:latin typeface="+mj-lt"/>
              </a:rPr>
              <a:t>in de Mijn Burgerprofiel app</a:t>
            </a:r>
          </a:p>
        </p:txBody>
      </p:sp>
      <p:sp>
        <p:nvSpPr>
          <p:cNvPr id="11" name="Oval 10">
            <a:extLst>
              <a:ext uri="{FF2B5EF4-FFF2-40B4-BE49-F238E27FC236}">
                <a16:creationId xmlns:a16="http://schemas.microsoft.com/office/drawing/2014/main" id="{2C3ADA7D-CE2A-2DE8-8409-B647C42D46C5}"/>
              </a:ext>
            </a:extLst>
          </p:cNvPr>
          <p:cNvSpPr/>
          <p:nvPr/>
        </p:nvSpPr>
        <p:spPr>
          <a:xfrm>
            <a:off x="164536" y="1449388"/>
            <a:ext cx="954661" cy="954661"/>
          </a:xfrm>
          <a:prstGeom prst="ellipse">
            <a:avLst/>
          </a:prstGeom>
          <a:solidFill>
            <a:srgbClr val="6DD1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b="1">
              <a:solidFill>
                <a:schemeClr val="tx1"/>
              </a:solidFill>
              <a:latin typeface="+mj-lt"/>
            </a:endParaRPr>
          </a:p>
        </p:txBody>
      </p:sp>
      <p:grpSp>
        <p:nvGrpSpPr>
          <p:cNvPr id="4" name="Group 3">
            <a:extLst>
              <a:ext uri="{FF2B5EF4-FFF2-40B4-BE49-F238E27FC236}">
                <a16:creationId xmlns:a16="http://schemas.microsoft.com/office/drawing/2014/main" id="{E66603D9-65A2-D3EA-741B-384EEF2A8D55}"/>
              </a:ext>
            </a:extLst>
          </p:cNvPr>
          <p:cNvGrpSpPr/>
          <p:nvPr/>
        </p:nvGrpSpPr>
        <p:grpSpPr>
          <a:xfrm>
            <a:off x="171081" y="1449388"/>
            <a:ext cx="954661" cy="954661"/>
            <a:chOff x="66881" y="2796840"/>
            <a:chExt cx="954661" cy="954661"/>
          </a:xfrm>
        </p:grpSpPr>
        <p:sp>
          <p:nvSpPr>
            <p:cNvPr id="9" name="Oval 8">
              <a:extLst>
                <a:ext uri="{FF2B5EF4-FFF2-40B4-BE49-F238E27FC236}">
                  <a16:creationId xmlns:a16="http://schemas.microsoft.com/office/drawing/2014/main" id="{9AEDD9DC-7797-2631-39C1-F206801ADC90}"/>
                </a:ext>
              </a:extLst>
            </p:cNvPr>
            <p:cNvSpPr/>
            <p:nvPr/>
          </p:nvSpPr>
          <p:spPr>
            <a:xfrm>
              <a:off x="66881" y="2796840"/>
              <a:ext cx="954661" cy="954661"/>
            </a:xfrm>
            <a:prstGeom prst="ellipse">
              <a:avLst/>
            </a:prstGeom>
            <a:solidFill>
              <a:srgbClr val="6DD1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b="1">
                <a:solidFill>
                  <a:schemeClr val="tx1"/>
                </a:solidFill>
                <a:latin typeface="+mj-lt"/>
              </a:endParaRPr>
            </a:p>
          </p:txBody>
        </p:sp>
        <p:pic>
          <p:nvPicPr>
            <p:cNvPr id="10" name="Picture 9">
              <a:extLst>
                <a:ext uri="{FF2B5EF4-FFF2-40B4-BE49-F238E27FC236}">
                  <a16:creationId xmlns:a16="http://schemas.microsoft.com/office/drawing/2014/main" id="{41E9126F-5938-45E9-9B9B-04C4F37580F9}"/>
                </a:ext>
              </a:extLst>
            </p:cNvPr>
            <p:cNvPicPr>
              <a:picLocks noChangeAspect="1"/>
            </p:cNvPicPr>
            <p:nvPr/>
          </p:nvPicPr>
          <p:blipFill>
            <a:blip r:embed="rId3"/>
            <a:stretch>
              <a:fillRect/>
            </a:stretch>
          </p:blipFill>
          <p:spPr>
            <a:xfrm>
              <a:off x="168861" y="2873575"/>
              <a:ext cx="750700" cy="749168"/>
            </a:xfrm>
            <a:prstGeom prst="rect">
              <a:avLst/>
            </a:prstGeom>
          </p:spPr>
        </p:pic>
      </p:grpSp>
      <p:pic>
        <p:nvPicPr>
          <p:cNvPr id="13" name="Picture 12" descr="Graphical user interface&#10;&#10;Description automatically generated with medium confidence">
            <a:extLst>
              <a:ext uri="{FF2B5EF4-FFF2-40B4-BE49-F238E27FC236}">
                <a16:creationId xmlns:a16="http://schemas.microsoft.com/office/drawing/2014/main" id="{EC9C5822-D8B9-E3C9-0F81-D3DC0CB5650D}"/>
              </a:ext>
            </a:extLst>
          </p:cNvPr>
          <p:cNvPicPr>
            <a:picLocks noChangeAspect="1"/>
          </p:cNvPicPr>
          <p:nvPr/>
        </p:nvPicPr>
        <p:blipFill rotWithShape="1">
          <a:blip r:embed="rId4">
            <a:extLst>
              <a:ext uri="{28A0092B-C50C-407E-A947-70E740481C1C}">
                <a14:useLocalDpi xmlns:a14="http://schemas.microsoft.com/office/drawing/2010/main" val="0"/>
              </a:ext>
            </a:extLst>
          </a:blip>
          <a:srcRect t="4013" b="5324"/>
          <a:stretch/>
        </p:blipFill>
        <p:spPr>
          <a:xfrm>
            <a:off x="5695227" y="848086"/>
            <a:ext cx="2801756" cy="5644788"/>
          </a:xfrm>
          <a:prstGeom prst="rect">
            <a:avLst/>
          </a:prstGeom>
        </p:spPr>
      </p:pic>
      <p:sp>
        <p:nvSpPr>
          <p:cNvPr id="7" name="Rectangle 6">
            <a:extLst>
              <a:ext uri="{FF2B5EF4-FFF2-40B4-BE49-F238E27FC236}">
                <a16:creationId xmlns:a16="http://schemas.microsoft.com/office/drawing/2014/main" id="{4EC6A726-B20E-B941-5987-5C8E021A186B}"/>
              </a:ext>
            </a:extLst>
          </p:cNvPr>
          <p:cNvSpPr/>
          <p:nvPr/>
        </p:nvSpPr>
        <p:spPr>
          <a:xfrm>
            <a:off x="5695227" y="6009914"/>
            <a:ext cx="581286" cy="482960"/>
          </a:xfrm>
          <a:prstGeom prst="rect">
            <a:avLst/>
          </a:prstGeom>
          <a:no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63"/>
            <a:endParaRPr lang="en-BE" b="1">
              <a:solidFill>
                <a:srgbClr val="3C3D3C"/>
              </a:solidFill>
              <a:latin typeface="Flanders Art Sans"/>
            </a:endParaRPr>
          </a:p>
        </p:txBody>
      </p:sp>
      <p:pic>
        <p:nvPicPr>
          <p:cNvPr id="14" name="Graphic 13" descr="Cursor with solid fill">
            <a:extLst>
              <a:ext uri="{FF2B5EF4-FFF2-40B4-BE49-F238E27FC236}">
                <a16:creationId xmlns:a16="http://schemas.microsoft.com/office/drawing/2014/main" id="{8A3CC7FA-2BEF-1355-B3E2-61433F86CB08}"/>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093950" y="6369433"/>
            <a:ext cx="365125" cy="365125"/>
          </a:xfrm>
          <a:prstGeom prst="rect">
            <a:avLst/>
          </a:prstGeom>
        </p:spPr>
      </p:pic>
      <p:sp>
        <p:nvSpPr>
          <p:cNvPr id="15" name="Rectangle 14">
            <a:extLst>
              <a:ext uri="{FF2B5EF4-FFF2-40B4-BE49-F238E27FC236}">
                <a16:creationId xmlns:a16="http://schemas.microsoft.com/office/drawing/2014/main" id="{4691C22F-C1F3-C833-0EE4-5B518C854B36}"/>
              </a:ext>
            </a:extLst>
          </p:cNvPr>
          <p:cNvSpPr/>
          <p:nvPr/>
        </p:nvSpPr>
        <p:spPr>
          <a:xfrm>
            <a:off x="1161812" y="2348909"/>
            <a:ext cx="2611340" cy="3336264"/>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defTabSz="914363"/>
            <a:r>
              <a:rPr lang="nl-BE">
                <a:solidFill>
                  <a:srgbClr val="3C3D3C"/>
                </a:solidFill>
                <a:latin typeface="Flanders Art Sans"/>
              </a:rPr>
              <a:t>Via</a:t>
            </a:r>
            <a:r>
              <a:rPr lang="nl-BE" b="1">
                <a:solidFill>
                  <a:srgbClr val="3C3D3C"/>
                </a:solidFill>
                <a:latin typeface="Flanders Art Sans"/>
              </a:rPr>
              <a:t> Overzicht </a:t>
            </a:r>
            <a:r>
              <a:rPr lang="nl-BE">
                <a:solidFill>
                  <a:srgbClr val="3C3D3C"/>
                </a:solidFill>
                <a:latin typeface="Flanders Art Sans"/>
              </a:rPr>
              <a:t>krijgt u toegang tot uw Attesten en vergunningen en uw Aanvragen en dossiers. U ziet uw afvalkalender</a:t>
            </a:r>
            <a:r>
              <a:rPr lang="nl-BE" baseline="30000">
                <a:solidFill>
                  <a:srgbClr val="3C3D3C"/>
                </a:solidFill>
                <a:latin typeface="Flanders Art Sans"/>
              </a:rPr>
              <a:t>(*)</a:t>
            </a:r>
            <a:r>
              <a:rPr lang="nl-BE">
                <a:solidFill>
                  <a:srgbClr val="3C3D3C"/>
                </a:solidFill>
                <a:latin typeface="Flanders Art Sans"/>
              </a:rPr>
              <a:t>, lokaal nieuws, info over </a:t>
            </a:r>
            <a:r>
              <a:rPr lang="nl-BE" b="1" err="1">
                <a:solidFill>
                  <a:srgbClr val="3C3D3C"/>
                </a:solidFill>
                <a:latin typeface="Flanders Art Sans"/>
              </a:rPr>
              <a:t>UiT</a:t>
            </a:r>
            <a:r>
              <a:rPr lang="nl-BE" b="1">
                <a:solidFill>
                  <a:srgbClr val="3C3D3C"/>
                </a:solidFill>
                <a:latin typeface="Flanders Art Sans"/>
              </a:rPr>
              <a:t> in uw buurt </a:t>
            </a:r>
            <a:r>
              <a:rPr lang="nl-BE">
                <a:solidFill>
                  <a:srgbClr val="3C3D3C"/>
                </a:solidFill>
                <a:latin typeface="Flanders Art Sans"/>
              </a:rPr>
              <a:t>en een link naar lokale vacatures (via VDAB). </a:t>
            </a:r>
            <a:endParaRPr lang="nl-BE" b="1">
              <a:solidFill>
                <a:srgbClr val="3C3D3C"/>
              </a:solidFill>
              <a:latin typeface="Flanders Art Sans"/>
            </a:endParaRPr>
          </a:p>
        </p:txBody>
      </p:sp>
      <p:sp>
        <p:nvSpPr>
          <p:cNvPr id="6" name="TextBox 5">
            <a:extLst>
              <a:ext uri="{FF2B5EF4-FFF2-40B4-BE49-F238E27FC236}">
                <a16:creationId xmlns:a16="http://schemas.microsoft.com/office/drawing/2014/main" id="{219D5E89-D7A8-244A-ABE8-2D6352E1346E}"/>
              </a:ext>
            </a:extLst>
          </p:cNvPr>
          <p:cNvSpPr txBox="1"/>
          <p:nvPr/>
        </p:nvSpPr>
        <p:spPr>
          <a:xfrm>
            <a:off x="468775" y="6369433"/>
            <a:ext cx="3209424" cy="276999"/>
          </a:xfrm>
          <a:prstGeom prst="rect">
            <a:avLst/>
          </a:prstGeom>
          <a:noFill/>
        </p:spPr>
        <p:txBody>
          <a:bodyPr wrap="square" rtlCol="0">
            <a:spAutoFit/>
          </a:bodyPr>
          <a:lstStyle/>
          <a:p>
            <a:r>
              <a:rPr lang="en-US" sz="1200"/>
              <a:t>* </a:t>
            </a:r>
            <a:r>
              <a:rPr lang="en-US" sz="1200" err="1"/>
              <a:t>Voorlopig</a:t>
            </a:r>
            <a:r>
              <a:rPr lang="en-US" sz="1200"/>
              <a:t> </a:t>
            </a:r>
            <a:r>
              <a:rPr lang="en-US" sz="1200" err="1"/>
              <a:t>alleen</a:t>
            </a:r>
            <a:r>
              <a:rPr lang="en-US" sz="1200"/>
              <a:t> </a:t>
            </a:r>
            <a:r>
              <a:rPr lang="en-US" sz="1200" err="1"/>
              <a:t>voor</a:t>
            </a:r>
            <a:r>
              <a:rPr lang="en-US" sz="1200"/>
              <a:t> Limburg</a:t>
            </a:r>
          </a:p>
        </p:txBody>
      </p:sp>
    </p:spTree>
    <p:extLst>
      <p:ext uri="{BB962C8B-B14F-4D97-AF65-F5344CB8AC3E}">
        <p14:creationId xmlns:p14="http://schemas.microsoft.com/office/powerpoint/2010/main" val="6790024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491314E-4450-844A-C020-6FFC3B5C477C}"/>
              </a:ext>
            </a:extLst>
          </p:cNvPr>
          <p:cNvSpPr>
            <a:spLocks noGrp="1"/>
          </p:cNvSpPr>
          <p:nvPr>
            <p:ph type="title"/>
          </p:nvPr>
        </p:nvSpPr>
        <p:spPr/>
        <p:txBody>
          <a:bodyPr/>
          <a:lstStyle/>
          <a:p>
            <a:r>
              <a:rPr lang="nl-BE" b="0"/>
              <a:t>Wat ziet u?</a:t>
            </a:r>
          </a:p>
        </p:txBody>
      </p:sp>
      <p:sp>
        <p:nvSpPr>
          <p:cNvPr id="3" name="Slide Number Placeholder 2">
            <a:extLst>
              <a:ext uri="{FF2B5EF4-FFF2-40B4-BE49-F238E27FC236}">
                <a16:creationId xmlns:a16="http://schemas.microsoft.com/office/drawing/2014/main" id="{8A922F4F-069C-359D-2B35-CB236C22CC1F}"/>
              </a:ext>
            </a:extLst>
          </p:cNvPr>
          <p:cNvSpPr>
            <a:spLocks noGrp="1"/>
          </p:cNvSpPr>
          <p:nvPr>
            <p:ph type="sldNum" sz="quarter" idx="11"/>
          </p:nvPr>
        </p:nvSpPr>
        <p:spPr/>
        <p:txBody>
          <a:bodyPr/>
          <a:lstStyle/>
          <a:p>
            <a:fld id="{1EABE038-A425-4CC0-917A-1DC3ED725B2E}" type="slidenum">
              <a:rPr lang="nl-BE" smtClean="0"/>
              <a:pPr/>
              <a:t>48</a:t>
            </a:fld>
            <a:endParaRPr lang="nl-BE"/>
          </a:p>
        </p:txBody>
      </p:sp>
      <p:sp>
        <p:nvSpPr>
          <p:cNvPr id="5" name="Rectangle: Rounded Corners 4">
            <a:extLst>
              <a:ext uri="{FF2B5EF4-FFF2-40B4-BE49-F238E27FC236}">
                <a16:creationId xmlns:a16="http://schemas.microsoft.com/office/drawing/2014/main" id="{A4D86302-D5CC-82BA-72AB-B29150126172}"/>
              </a:ext>
            </a:extLst>
          </p:cNvPr>
          <p:cNvSpPr/>
          <p:nvPr/>
        </p:nvSpPr>
        <p:spPr>
          <a:xfrm>
            <a:off x="4462417" y="306004"/>
            <a:ext cx="5267377" cy="6221541"/>
          </a:xfrm>
          <a:prstGeom prst="roundRect">
            <a:avLst>
              <a:gd name="adj" fmla="val 4837"/>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t"/>
          <a:lstStyle/>
          <a:p>
            <a:pPr algn="ctr"/>
            <a:r>
              <a:rPr lang="nl-BE" b="1">
                <a:solidFill>
                  <a:schemeClr val="tx1"/>
                </a:solidFill>
                <a:latin typeface="+mj-lt"/>
              </a:rPr>
              <a:t>Brievenbus </a:t>
            </a:r>
            <a:r>
              <a:rPr lang="nl-BE">
                <a:solidFill>
                  <a:schemeClr val="tx1"/>
                </a:solidFill>
                <a:latin typeface="+mj-lt"/>
              </a:rPr>
              <a:t>in de Mijn Burgerprofiel app</a:t>
            </a:r>
          </a:p>
        </p:txBody>
      </p:sp>
      <p:sp>
        <p:nvSpPr>
          <p:cNvPr id="11" name="Oval 10">
            <a:extLst>
              <a:ext uri="{FF2B5EF4-FFF2-40B4-BE49-F238E27FC236}">
                <a16:creationId xmlns:a16="http://schemas.microsoft.com/office/drawing/2014/main" id="{2C3ADA7D-CE2A-2DE8-8409-B647C42D46C5}"/>
              </a:ext>
            </a:extLst>
          </p:cNvPr>
          <p:cNvSpPr/>
          <p:nvPr/>
        </p:nvSpPr>
        <p:spPr>
          <a:xfrm>
            <a:off x="164536" y="1449388"/>
            <a:ext cx="954661" cy="954661"/>
          </a:xfrm>
          <a:prstGeom prst="ellipse">
            <a:avLst/>
          </a:prstGeom>
          <a:solidFill>
            <a:srgbClr val="6DD1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b="1">
              <a:solidFill>
                <a:schemeClr val="tx1"/>
              </a:solidFill>
              <a:latin typeface="+mj-lt"/>
            </a:endParaRPr>
          </a:p>
        </p:txBody>
      </p:sp>
      <p:sp>
        <p:nvSpPr>
          <p:cNvPr id="15" name="Rectangle 14">
            <a:extLst>
              <a:ext uri="{FF2B5EF4-FFF2-40B4-BE49-F238E27FC236}">
                <a16:creationId xmlns:a16="http://schemas.microsoft.com/office/drawing/2014/main" id="{4691C22F-C1F3-C833-0EE4-5B518C854B36}"/>
              </a:ext>
            </a:extLst>
          </p:cNvPr>
          <p:cNvSpPr/>
          <p:nvPr/>
        </p:nvSpPr>
        <p:spPr>
          <a:xfrm>
            <a:off x="1161812" y="2320334"/>
            <a:ext cx="2611340" cy="3336264"/>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marL="0" marR="0" lvl="0" indent="0" algn="ctr" defTabSz="914363" rtl="0" eaLnBrk="1" fontAlgn="auto" latinLnBrk="0" hangingPunct="1">
              <a:lnSpc>
                <a:spcPct val="100000"/>
              </a:lnSpc>
              <a:spcBef>
                <a:spcPts val="0"/>
              </a:spcBef>
              <a:spcAft>
                <a:spcPts val="0"/>
              </a:spcAft>
              <a:buClrTx/>
              <a:buSzTx/>
              <a:buFontTx/>
              <a:buNone/>
              <a:tabLst/>
              <a:defRPr/>
            </a:pPr>
            <a:r>
              <a:rPr kumimoji="0" lang="nl-BE" sz="1800" b="0" i="0" u="none" strike="noStrike" kern="1200" cap="none" spc="0" normalizeH="0" baseline="0" noProof="0">
                <a:ln>
                  <a:noFill/>
                </a:ln>
                <a:solidFill>
                  <a:srgbClr val="3C3D3C"/>
                </a:solidFill>
                <a:effectLst/>
                <a:uLnTx/>
                <a:uFillTx/>
                <a:latin typeface="Flanders Art Sans"/>
                <a:ea typeface="+mn-ea"/>
                <a:cs typeface="+mn-cs"/>
              </a:rPr>
              <a:t>Via</a:t>
            </a:r>
            <a:r>
              <a:rPr kumimoji="0" lang="nl-BE" sz="1800" b="1" i="0" u="none" strike="noStrike" kern="1200" cap="none" spc="0" normalizeH="0" baseline="0" noProof="0">
                <a:ln>
                  <a:noFill/>
                </a:ln>
                <a:solidFill>
                  <a:srgbClr val="3C3D3C"/>
                </a:solidFill>
                <a:effectLst/>
                <a:uLnTx/>
                <a:uFillTx/>
                <a:latin typeface="Flanders Art Sans"/>
                <a:ea typeface="+mn-ea"/>
                <a:cs typeface="+mn-cs"/>
              </a:rPr>
              <a:t> Brievenbus </a:t>
            </a:r>
            <a:r>
              <a:rPr kumimoji="0" lang="nl-BE" sz="1800" b="0" i="0" u="none" strike="noStrike" kern="1200" cap="none" spc="0" normalizeH="0" baseline="0" noProof="0">
                <a:ln>
                  <a:noFill/>
                </a:ln>
                <a:solidFill>
                  <a:srgbClr val="3C3D3C"/>
                </a:solidFill>
                <a:effectLst/>
                <a:uLnTx/>
                <a:uFillTx/>
                <a:latin typeface="Flanders Art Sans"/>
                <a:ea typeface="+mn-ea"/>
                <a:cs typeface="+mn-cs"/>
              </a:rPr>
              <a:t>ontvangt u onder </a:t>
            </a:r>
            <a:r>
              <a:rPr kumimoji="0" lang="nl-BE" sz="1800" b="1" i="0" u="none" strike="noStrike" kern="1200" cap="none" spc="0" normalizeH="0" baseline="0" noProof="0">
                <a:ln>
                  <a:noFill/>
                </a:ln>
                <a:solidFill>
                  <a:srgbClr val="3C3D3C"/>
                </a:solidFill>
                <a:effectLst/>
                <a:uLnTx/>
                <a:uFillTx/>
                <a:latin typeface="Flanders Art Sans"/>
                <a:ea typeface="+mn-ea"/>
                <a:cs typeface="+mn-cs"/>
              </a:rPr>
              <a:t>Berichten</a:t>
            </a:r>
            <a:r>
              <a:rPr kumimoji="0" lang="nl-BE" sz="1800" b="0" i="0" u="none" strike="noStrike" kern="1200" cap="none" spc="0" normalizeH="0" baseline="0" noProof="0">
                <a:ln>
                  <a:noFill/>
                </a:ln>
                <a:solidFill>
                  <a:srgbClr val="3C3D3C"/>
                </a:solidFill>
                <a:effectLst/>
                <a:uLnTx/>
                <a:uFillTx/>
                <a:latin typeface="Flanders Art Sans"/>
                <a:ea typeface="+mn-ea"/>
                <a:cs typeface="+mn-cs"/>
              </a:rPr>
              <a:t> communicatie van overheidsdiensten. </a:t>
            </a:r>
            <a:endParaRPr kumimoji="0" lang="nl-BE" sz="1800" b="1" i="0" u="none" strike="noStrike" kern="1200" cap="none" spc="0" normalizeH="0" baseline="0" noProof="0">
              <a:ln>
                <a:noFill/>
              </a:ln>
              <a:solidFill>
                <a:srgbClr val="3C3D3C"/>
              </a:solidFill>
              <a:effectLst/>
              <a:uLnTx/>
              <a:uFillTx/>
              <a:latin typeface="Flanders Art Sans"/>
              <a:ea typeface="+mn-ea"/>
              <a:cs typeface="+mn-cs"/>
            </a:endParaRPr>
          </a:p>
          <a:p>
            <a:pPr marL="0" marR="0" lvl="0" indent="0" algn="ctr" defTabSz="914363" rtl="0" eaLnBrk="1" fontAlgn="auto" latinLnBrk="0" hangingPunct="1">
              <a:lnSpc>
                <a:spcPct val="100000"/>
              </a:lnSpc>
              <a:spcBef>
                <a:spcPts val="0"/>
              </a:spcBef>
              <a:spcAft>
                <a:spcPts val="0"/>
              </a:spcAft>
              <a:buClrTx/>
              <a:buSzTx/>
              <a:buFontTx/>
              <a:buNone/>
              <a:tabLst/>
              <a:defRPr/>
            </a:pPr>
            <a:endParaRPr kumimoji="0" lang="nl-BE" sz="1800" b="0" i="0" u="none" strike="noStrike" kern="1200" cap="none" spc="0" normalizeH="0" baseline="0" noProof="0">
              <a:ln>
                <a:noFill/>
              </a:ln>
              <a:solidFill>
                <a:srgbClr val="3C3D3C"/>
              </a:solidFill>
              <a:effectLst/>
              <a:uLnTx/>
              <a:uFillTx/>
              <a:latin typeface="Flanders Art Sans"/>
              <a:ea typeface="+mn-ea"/>
              <a:cs typeface="+mn-cs"/>
            </a:endParaRPr>
          </a:p>
          <a:p>
            <a:pPr marL="0" marR="0" lvl="0" indent="0" algn="ctr" defTabSz="914363" rtl="0" eaLnBrk="1" fontAlgn="auto" latinLnBrk="0" hangingPunct="1">
              <a:lnSpc>
                <a:spcPct val="100000"/>
              </a:lnSpc>
              <a:spcBef>
                <a:spcPts val="0"/>
              </a:spcBef>
              <a:spcAft>
                <a:spcPts val="0"/>
              </a:spcAft>
              <a:buClrTx/>
              <a:buSzTx/>
              <a:buFontTx/>
              <a:buNone/>
              <a:tabLst/>
              <a:defRPr/>
            </a:pPr>
            <a:r>
              <a:rPr kumimoji="0" lang="nl-BE" sz="1800" b="0" i="0" u="none" strike="noStrike" kern="1200" cap="none" spc="0" normalizeH="0" baseline="0" noProof="0">
                <a:ln>
                  <a:noFill/>
                </a:ln>
                <a:solidFill>
                  <a:srgbClr val="3C3D3C"/>
                </a:solidFill>
                <a:effectLst/>
                <a:uLnTx/>
                <a:uFillTx/>
                <a:latin typeface="Flanders Art Sans"/>
                <a:ea typeface="+mn-ea"/>
                <a:cs typeface="+mn-cs"/>
              </a:rPr>
              <a:t>Onder </a:t>
            </a:r>
            <a:r>
              <a:rPr kumimoji="0" lang="nl-BE" sz="1800" b="1" i="0" u="none" strike="noStrike" kern="1200" cap="none" spc="0" normalizeH="0" baseline="0" noProof="0">
                <a:ln>
                  <a:noFill/>
                </a:ln>
                <a:solidFill>
                  <a:srgbClr val="3C3D3C"/>
                </a:solidFill>
                <a:effectLst/>
                <a:uLnTx/>
                <a:uFillTx/>
                <a:latin typeface="Flanders Art Sans"/>
                <a:ea typeface="+mn-ea"/>
                <a:cs typeface="+mn-cs"/>
              </a:rPr>
              <a:t>eBox documenten</a:t>
            </a:r>
            <a:r>
              <a:rPr kumimoji="0" lang="nl-BE" sz="1800" b="0" i="0" u="none" strike="noStrike" kern="1200" cap="none" spc="0" normalizeH="0" baseline="0" noProof="0">
                <a:ln>
                  <a:noFill/>
                </a:ln>
                <a:solidFill>
                  <a:srgbClr val="3C3D3C"/>
                </a:solidFill>
                <a:effectLst/>
                <a:uLnTx/>
                <a:uFillTx/>
                <a:latin typeface="Flanders Art Sans"/>
                <a:ea typeface="+mn-ea"/>
                <a:cs typeface="+mn-cs"/>
              </a:rPr>
              <a:t> ontvangt u </a:t>
            </a:r>
            <a:r>
              <a:rPr kumimoji="0" lang="nl-BE" sz="1800" b="1" i="0" u="none" strike="noStrike" kern="1200" cap="none" spc="0" normalizeH="0" baseline="0" noProof="0">
                <a:ln>
                  <a:noFill/>
                </a:ln>
                <a:solidFill>
                  <a:srgbClr val="3C3D3C"/>
                </a:solidFill>
                <a:effectLst/>
                <a:uLnTx/>
                <a:uFillTx/>
                <a:latin typeface="Flanders Art Sans"/>
                <a:ea typeface="+mn-ea"/>
                <a:cs typeface="+mn-cs"/>
              </a:rPr>
              <a:t>officiële documenten</a:t>
            </a:r>
            <a:r>
              <a:rPr kumimoji="0" lang="nl-BE" sz="1800" b="0" i="0" u="none" strike="noStrike" kern="1200" cap="none" spc="0" normalizeH="0" baseline="0" noProof="0">
                <a:ln>
                  <a:noFill/>
                </a:ln>
                <a:solidFill>
                  <a:srgbClr val="3C3D3C"/>
                </a:solidFill>
                <a:effectLst/>
                <a:uLnTx/>
                <a:uFillTx/>
                <a:latin typeface="Flanders Art Sans"/>
                <a:ea typeface="+mn-ea"/>
                <a:cs typeface="+mn-cs"/>
              </a:rPr>
              <a:t> op een veilige manier. </a:t>
            </a:r>
            <a:endParaRPr kumimoji="0" lang="nl-BE" sz="1800" b="1" i="0" u="none" strike="noStrike" kern="1200" cap="none" spc="0" normalizeH="0" baseline="0" noProof="0">
              <a:ln>
                <a:noFill/>
              </a:ln>
              <a:solidFill>
                <a:srgbClr val="3C3D3C"/>
              </a:solidFill>
              <a:effectLst/>
              <a:uLnTx/>
              <a:uFillTx/>
              <a:latin typeface="Flanders Art Sans"/>
              <a:ea typeface="+mn-ea"/>
              <a:cs typeface="+mn-cs"/>
            </a:endParaRPr>
          </a:p>
        </p:txBody>
      </p:sp>
      <p:grpSp>
        <p:nvGrpSpPr>
          <p:cNvPr id="6" name="Group 5">
            <a:extLst>
              <a:ext uri="{FF2B5EF4-FFF2-40B4-BE49-F238E27FC236}">
                <a16:creationId xmlns:a16="http://schemas.microsoft.com/office/drawing/2014/main" id="{DD1AFE07-8668-0946-1BD7-6E2D172209D8}"/>
              </a:ext>
            </a:extLst>
          </p:cNvPr>
          <p:cNvGrpSpPr/>
          <p:nvPr/>
        </p:nvGrpSpPr>
        <p:grpSpPr>
          <a:xfrm>
            <a:off x="164536" y="1449387"/>
            <a:ext cx="954661" cy="954661"/>
            <a:chOff x="66881" y="2796840"/>
            <a:chExt cx="954661" cy="954661"/>
          </a:xfrm>
        </p:grpSpPr>
        <p:sp>
          <p:nvSpPr>
            <p:cNvPr id="8" name="Oval 7">
              <a:extLst>
                <a:ext uri="{FF2B5EF4-FFF2-40B4-BE49-F238E27FC236}">
                  <a16:creationId xmlns:a16="http://schemas.microsoft.com/office/drawing/2014/main" id="{247F8DCA-D352-132D-6E67-79BF4D4C16F9}"/>
                </a:ext>
              </a:extLst>
            </p:cNvPr>
            <p:cNvSpPr/>
            <p:nvPr/>
          </p:nvSpPr>
          <p:spPr>
            <a:xfrm>
              <a:off x="66881" y="2796840"/>
              <a:ext cx="954661" cy="954661"/>
            </a:xfrm>
            <a:prstGeom prst="ellipse">
              <a:avLst/>
            </a:prstGeom>
            <a:solidFill>
              <a:srgbClr val="6DD1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b="1">
                <a:solidFill>
                  <a:schemeClr val="tx1"/>
                </a:solidFill>
                <a:latin typeface="+mj-lt"/>
              </a:endParaRPr>
            </a:p>
          </p:txBody>
        </p:sp>
        <p:pic>
          <p:nvPicPr>
            <p:cNvPr id="12" name="Graphic 11">
              <a:extLst>
                <a:ext uri="{FF2B5EF4-FFF2-40B4-BE49-F238E27FC236}">
                  <a16:creationId xmlns:a16="http://schemas.microsoft.com/office/drawing/2014/main" id="{D9E87D49-2A8C-3006-43E6-3075CA4C067F}"/>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67603" y="2852872"/>
              <a:ext cx="747178" cy="747178"/>
            </a:xfrm>
            <a:prstGeom prst="rect">
              <a:avLst/>
            </a:prstGeom>
          </p:spPr>
        </p:pic>
      </p:grpSp>
      <p:pic>
        <p:nvPicPr>
          <p:cNvPr id="18" name="Picture 17" descr="Text&#10;&#10;Description automatically generated">
            <a:extLst>
              <a:ext uri="{FF2B5EF4-FFF2-40B4-BE49-F238E27FC236}">
                <a16:creationId xmlns:a16="http://schemas.microsoft.com/office/drawing/2014/main" id="{C333690E-EFA1-AA47-6E23-6A9941815F11}"/>
              </a:ext>
            </a:extLst>
          </p:cNvPr>
          <p:cNvPicPr>
            <a:picLocks noChangeAspect="1"/>
          </p:cNvPicPr>
          <p:nvPr/>
        </p:nvPicPr>
        <p:blipFill rotWithShape="1">
          <a:blip r:embed="rId5">
            <a:extLst>
              <a:ext uri="{28A0092B-C50C-407E-A947-70E740481C1C}">
                <a14:useLocalDpi xmlns:a14="http://schemas.microsoft.com/office/drawing/2010/main" val="0"/>
              </a:ext>
            </a:extLst>
          </a:blip>
          <a:srcRect t="5324" b="5324"/>
          <a:stretch/>
        </p:blipFill>
        <p:spPr>
          <a:xfrm>
            <a:off x="5695227" y="848086"/>
            <a:ext cx="2842869" cy="5644788"/>
          </a:xfrm>
          <a:prstGeom prst="rect">
            <a:avLst/>
          </a:prstGeom>
        </p:spPr>
      </p:pic>
      <p:sp>
        <p:nvSpPr>
          <p:cNvPr id="7" name="Rectangle 6">
            <a:extLst>
              <a:ext uri="{FF2B5EF4-FFF2-40B4-BE49-F238E27FC236}">
                <a16:creationId xmlns:a16="http://schemas.microsoft.com/office/drawing/2014/main" id="{4EC6A726-B20E-B941-5987-5C8E021A186B}"/>
              </a:ext>
            </a:extLst>
          </p:cNvPr>
          <p:cNvSpPr/>
          <p:nvPr/>
        </p:nvSpPr>
        <p:spPr>
          <a:xfrm>
            <a:off x="6267634" y="6009914"/>
            <a:ext cx="581286" cy="482960"/>
          </a:xfrm>
          <a:prstGeom prst="rect">
            <a:avLst/>
          </a:prstGeom>
          <a:no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63"/>
            <a:endParaRPr lang="en-BE" b="1">
              <a:solidFill>
                <a:srgbClr val="3C3D3C"/>
              </a:solidFill>
              <a:latin typeface="Flanders Art Sans"/>
            </a:endParaRPr>
          </a:p>
        </p:txBody>
      </p:sp>
      <p:pic>
        <p:nvPicPr>
          <p:cNvPr id="14" name="Graphic 13" descr="Cursor with solid fill">
            <a:extLst>
              <a:ext uri="{FF2B5EF4-FFF2-40B4-BE49-F238E27FC236}">
                <a16:creationId xmlns:a16="http://schemas.microsoft.com/office/drawing/2014/main" id="{8A3CC7FA-2BEF-1355-B3E2-61433F86CB08}"/>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6666357" y="6344983"/>
            <a:ext cx="365125" cy="365125"/>
          </a:xfrm>
          <a:prstGeom prst="rect">
            <a:avLst/>
          </a:prstGeom>
        </p:spPr>
      </p:pic>
    </p:spTree>
    <p:extLst>
      <p:ext uri="{BB962C8B-B14F-4D97-AF65-F5344CB8AC3E}">
        <p14:creationId xmlns:p14="http://schemas.microsoft.com/office/powerpoint/2010/main" val="7492743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491314E-4450-844A-C020-6FFC3B5C477C}"/>
              </a:ext>
            </a:extLst>
          </p:cNvPr>
          <p:cNvSpPr>
            <a:spLocks noGrp="1"/>
          </p:cNvSpPr>
          <p:nvPr>
            <p:ph type="title"/>
          </p:nvPr>
        </p:nvSpPr>
        <p:spPr/>
        <p:txBody>
          <a:bodyPr/>
          <a:lstStyle/>
          <a:p>
            <a:r>
              <a:rPr lang="nl-BE" b="0"/>
              <a:t>Wat ziet u?</a:t>
            </a:r>
          </a:p>
        </p:txBody>
      </p:sp>
      <p:sp>
        <p:nvSpPr>
          <p:cNvPr id="3" name="Slide Number Placeholder 2">
            <a:extLst>
              <a:ext uri="{FF2B5EF4-FFF2-40B4-BE49-F238E27FC236}">
                <a16:creationId xmlns:a16="http://schemas.microsoft.com/office/drawing/2014/main" id="{8A922F4F-069C-359D-2B35-CB236C22CC1F}"/>
              </a:ext>
            </a:extLst>
          </p:cNvPr>
          <p:cNvSpPr>
            <a:spLocks noGrp="1"/>
          </p:cNvSpPr>
          <p:nvPr>
            <p:ph type="sldNum" sz="quarter" idx="11"/>
          </p:nvPr>
        </p:nvSpPr>
        <p:spPr/>
        <p:txBody>
          <a:bodyPr/>
          <a:lstStyle/>
          <a:p>
            <a:fld id="{1EABE038-A425-4CC0-917A-1DC3ED725B2E}" type="slidenum">
              <a:rPr lang="nl-BE" smtClean="0"/>
              <a:pPr/>
              <a:t>49</a:t>
            </a:fld>
            <a:endParaRPr lang="nl-BE"/>
          </a:p>
        </p:txBody>
      </p:sp>
      <p:sp>
        <p:nvSpPr>
          <p:cNvPr id="5" name="Rectangle: Rounded Corners 4">
            <a:extLst>
              <a:ext uri="{FF2B5EF4-FFF2-40B4-BE49-F238E27FC236}">
                <a16:creationId xmlns:a16="http://schemas.microsoft.com/office/drawing/2014/main" id="{A4D86302-D5CC-82BA-72AB-B29150126172}"/>
              </a:ext>
            </a:extLst>
          </p:cNvPr>
          <p:cNvSpPr/>
          <p:nvPr/>
        </p:nvSpPr>
        <p:spPr>
          <a:xfrm>
            <a:off x="4462417" y="306004"/>
            <a:ext cx="5267377" cy="6221541"/>
          </a:xfrm>
          <a:prstGeom prst="roundRect">
            <a:avLst>
              <a:gd name="adj" fmla="val 4837"/>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t"/>
          <a:lstStyle/>
          <a:p>
            <a:pPr algn="ctr"/>
            <a:r>
              <a:rPr lang="nl-BE" b="1">
                <a:solidFill>
                  <a:schemeClr val="tx1"/>
                </a:solidFill>
                <a:latin typeface="+mj-lt"/>
              </a:rPr>
              <a:t>Aanvragen </a:t>
            </a:r>
            <a:r>
              <a:rPr lang="nl-BE">
                <a:solidFill>
                  <a:schemeClr val="tx1"/>
                </a:solidFill>
                <a:latin typeface="+mj-lt"/>
              </a:rPr>
              <a:t>in de Mijn Burgerprofiel app</a:t>
            </a:r>
          </a:p>
        </p:txBody>
      </p:sp>
      <p:sp>
        <p:nvSpPr>
          <p:cNvPr id="11" name="Oval 10">
            <a:extLst>
              <a:ext uri="{FF2B5EF4-FFF2-40B4-BE49-F238E27FC236}">
                <a16:creationId xmlns:a16="http://schemas.microsoft.com/office/drawing/2014/main" id="{2C3ADA7D-CE2A-2DE8-8409-B647C42D46C5}"/>
              </a:ext>
            </a:extLst>
          </p:cNvPr>
          <p:cNvSpPr/>
          <p:nvPr/>
        </p:nvSpPr>
        <p:spPr>
          <a:xfrm>
            <a:off x="164536" y="1449388"/>
            <a:ext cx="954661" cy="954661"/>
          </a:xfrm>
          <a:prstGeom prst="ellipse">
            <a:avLst/>
          </a:prstGeom>
          <a:solidFill>
            <a:srgbClr val="6DD1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b="1">
              <a:solidFill>
                <a:schemeClr val="tx1"/>
              </a:solidFill>
              <a:latin typeface="+mj-lt"/>
            </a:endParaRPr>
          </a:p>
        </p:txBody>
      </p:sp>
      <p:sp>
        <p:nvSpPr>
          <p:cNvPr id="15" name="Rectangle 14">
            <a:extLst>
              <a:ext uri="{FF2B5EF4-FFF2-40B4-BE49-F238E27FC236}">
                <a16:creationId xmlns:a16="http://schemas.microsoft.com/office/drawing/2014/main" id="{4691C22F-C1F3-C833-0EE4-5B518C854B36}"/>
              </a:ext>
            </a:extLst>
          </p:cNvPr>
          <p:cNvSpPr/>
          <p:nvPr/>
        </p:nvSpPr>
        <p:spPr>
          <a:xfrm>
            <a:off x="1161812" y="2320334"/>
            <a:ext cx="2611340" cy="3336264"/>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marL="0" marR="0" lvl="0" indent="0" algn="ctr" defTabSz="914363" rtl="0" eaLnBrk="1" fontAlgn="auto" latinLnBrk="0" hangingPunct="1">
              <a:lnSpc>
                <a:spcPct val="100000"/>
              </a:lnSpc>
              <a:spcBef>
                <a:spcPts val="0"/>
              </a:spcBef>
              <a:spcAft>
                <a:spcPts val="0"/>
              </a:spcAft>
              <a:buClrTx/>
              <a:buSzTx/>
              <a:buFontTx/>
              <a:buNone/>
              <a:tabLst/>
              <a:defRPr/>
            </a:pPr>
            <a:r>
              <a:rPr kumimoji="0" lang="nl-BE" sz="1800" b="0" i="0" u="none" strike="noStrike" kern="1200" cap="none" spc="0" normalizeH="0" baseline="0" noProof="0">
                <a:ln>
                  <a:noFill/>
                </a:ln>
                <a:solidFill>
                  <a:srgbClr val="3C3D3C"/>
                </a:solidFill>
                <a:effectLst/>
                <a:uLnTx/>
                <a:uFillTx/>
                <a:latin typeface="Flanders Art Sans"/>
                <a:ea typeface="+mn-ea"/>
                <a:cs typeface="+mn-cs"/>
              </a:rPr>
              <a:t>Via</a:t>
            </a:r>
            <a:r>
              <a:rPr kumimoji="0" lang="nl-BE" sz="1800" b="1" i="0" u="none" strike="noStrike" kern="1200" cap="none" spc="0" normalizeH="0" baseline="0" noProof="0">
                <a:ln>
                  <a:noFill/>
                </a:ln>
                <a:solidFill>
                  <a:srgbClr val="3C3D3C"/>
                </a:solidFill>
                <a:effectLst/>
                <a:uLnTx/>
                <a:uFillTx/>
                <a:latin typeface="Flanders Art Sans"/>
                <a:ea typeface="+mn-ea"/>
                <a:cs typeface="+mn-cs"/>
              </a:rPr>
              <a:t> Aanvragen en dossiers </a:t>
            </a:r>
            <a:r>
              <a:rPr kumimoji="0" lang="nl-BE" sz="1800" b="0" i="0" u="none" strike="noStrike" kern="1200" cap="none" spc="0" normalizeH="0" baseline="0" noProof="0">
                <a:ln>
                  <a:noFill/>
                </a:ln>
                <a:solidFill>
                  <a:srgbClr val="3C3D3C"/>
                </a:solidFill>
                <a:effectLst/>
                <a:uLnTx/>
                <a:uFillTx/>
                <a:latin typeface="Flanders Art Sans"/>
                <a:ea typeface="+mn-ea"/>
                <a:cs typeface="+mn-cs"/>
              </a:rPr>
              <a:t>kan u </a:t>
            </a:r>
            <a:r>
              <a:rPr kumimoji="0" lang="nl-BE" sz="1800" b="1" i="0" u="none" strike="noStrike" kern="1200" cap="none" spc="0" normalizeH="0" baseline="0" noProof="0">
                <a:ln>
                  <a:noFill/>
                </a:ln>
                <a:solidFill>
                  <a:srgbClr val="3C3D3C"/>
                </a:solidFill>
                <a:effectLst/>
                <a:uLnTx/>
                <a:uFillTx/>
                <a:latin typeface="Flanders Art Sans"/>
                <a:ea typeface="+mn-ea"/>
                <a:cs typeface="+mn-cs"/>
              </a:rPr>
              <a:t>dienstverlening</a:t>
            </a:r>
            <a:r>
              <a:rPr kumimoji="0" lang="nl-BE" sz="1800" b="0" i="0" u="none" strike="noStrike" kern="1200" cap="none" spc="0" normalizeH="0" baseline="0" noProof="0">
                <a:ln>
                  <a:noFill/>
                </a:ln>
                <a:solidFill>
                  <a:srgbClr val="3C3D3C"/>
                </a:solidFill>
                <a:effectLst/>
                <a:uLnTx/>
                <a:uFillTx/>
                <a:latin typeface="Flanders Art Sans"/>
                <a:ea typeface="+mn-ea"/>
                <a:cs typeface="+mn-cs"/>
              </a:rPr>
              <a:t> aanvragen en indien relevant, veilig (online) betalen via courante betaalmethodes.</a:t>
            </a:r>
          </a:p>
        </p:txBody>
      </p:sp>
      <p:pic>
        <p:nvPicPr>
          <p:cNvPr id="4" name="Picture 3">
            <a:extLst>
              <a:ext uri="{FF2B5EF4-FFF2-40B4-BE49-F238E27FC236}">
                <a16:creationId xmlns:a16="http://schemas.microsoft.com/office/drawing/2014/main" id="{854D47FB-728E-E8D0-DE9D-923C27DDD106}"/>
              </a:ext>
            </a:extLst>
          </p:cNvPr>
          <p:cNvPicPr>
            <a:picLocks noChangeAspect="1"/>
          </p:cNvPicPr>
          <p:nvPr/>
        </p:nvPicPr>
        <p:blipFill>
          <a:blip r:embed="rId2"/>
          <a:stretch>
            <a:fillRect/>
          </a:stretch>
        </p:blipFill>
        <p:spPr>
          <a:xfrm>
            <a:off x="162042" y="1449388"/>
            <a:ext cx="957155" cy="951058"/>
          </a:xfrm>
          <a:prstGeom prst="rect">
            <a:avLst/>
          </a:prstGeom>
        </p:spPr>
      </p:pic>
      <p:pic>
        <p:nvPicPr>
          <p:cNvPr id="9" name="Picture 8">
            <a:extLst>
              <a:ext uri="{FF2B5EF4-FFF2-40B4-BE49-F238E27FC236}">
                <a16:creationId xmlns:a16="http://schemas.microsoft.com/office/drawing/2014/main" id="{E0BB8B8C-17D0-D75D-1FFF-7A44F2C6B89E}"/>
              </a:ext>
            </a:extLst>
          </p:cNvPr>
          <p:cNvPicPr>
            <a:picLocks noChangeAspect="1"/>
          </p:cNvPicPr>
          <p:nvPr/>
        </p:nvPicPr>
        <p:blipFill>
          <a:blip r:embed="rId3"/>
          <a:stretch>
            <a:fillRect/>
          </a:stretch>
        </p:blipFill>
        <p:spPr>
          <a:xfrm>
            <a:off x="4743414" y="1102564"/>
            <a:ext cx="1657323" cy="3336263"/>
          </a:xfrm>
          <a:prstGeom prst="rect">
            <a:avLst/>
          </a:prstGeom>
        </p:spPr>
      </p:pic>
      <p:sp>
        <p:nvSpPr>
          <p:cNvPr id="10" name="Rectangle 9">
            <a:extLst>
              <a:ext uri="{FF2B5EF4-FFF2-40B4-BE49-F238E27FC236}">
                <a16:creationId xmlns:a16="http://schemas.microsoft.com/office/drawing/2014/main" id="{C4281AB1-A8D6-4909-2C0A-658B8E877294}"/>
              </a:ext>
            </a:extLst>
          </p:cNvPr>
          <p:cNvSpPr/>
          <p:nvPr/>
        </p:nvSpPr>
        <p:spPr>
          <a:xfrm>
            <a:off x="5563791" y="1207364"/>
            <a:ext cx="781235" cy="346824"/>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pic>
        <p:nvPicPr>
          <p:cNvPr id="14" name="Graphic 13" descr="Cursor with solid fill">
            <a:extLst>
              <a:ext uri="{FF2B5EF4-FFF2-40B4-BE49-F238E27FC236}">
                <a16:creationId xmlns:a16="http://schemas.microsoft.com/office/drawing/2014/main" id="{8A3CC7FA-2BEF-1355-B3E2-61433F86CB08}"/>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1471164">
            <a:off x="5885649" y="1460436"/>
            <a:ext cx="365125" cy="365125"/>
          </a:xfrm>
          <a:prstGeom prst="rect">
            <a:avLst/>
          </a:prstGeom>
        </p:spPr>
      </p:pic>
      <p:grpSp>
        <p:nvGrpSpPr>
          <p:cNvPr id="13" name="Group 12">
            <a:extLst>
              <a:ext uri="{FF2B5EF4-FFF2-40B4-BE49-F238E27FC236}">
                <a16:creationId xmlns:a16="http://schemas.microsoft.com/office/drawing/2014/main" id="{5CF40228-D966-CE6C-A622-F39F6382A830}"/>
              </a:ext>
            </a:extLst>
          </p:cNvPr>
          <p:cNvGrpSpPr/>
          <p:nvPr/>
        </p:nvGrpSpPr>
        <p:grpSpPr>
          <a:xfrm>
            <a:off x="2560922" y="1230090"/>
            <a:ext cx="2116019" cy="556840"/>
            <a:chOff x="7859434" y="1750938"/>
            <a:chExt cx="2168441" cy="570634"/>
          </a:xfrm>
        </p:grpSpPr>
        <p:sp>
          <p:nvSpPr>
            <p:cNvPr id="16" name="Flowchart: Process 15">
              <a:extLst>
                <a:ext uri="{FF2B5EF4-FFF2-40B4-BE49-F238E27FC236}">
                  <a16:creationId xmlns:a16="http://schemas.microsoft.com/office/drawing/2014/main" id="{40DC92DD-EEBA-A44A-DDD9-F8D6415336C6}"/>
                </a:ext>
              </a:extLst>
            </p:cNvPr>
            <p:cNvSpPr/>
            <p:nvPr/>
          </p:nvSpPr>
          <p:spPr>
            <a:xfrm>
              <a:off x="7859435" y="1793215"/>
              <a:ext cx="2003016" cy="528357"/>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defTabSz="914363">
                <a:defRPr/>
              </a:pPr>
              <a:endParaRPr lang="nl-BE" sz="1200" kern="0">
                <a:solidFill>
                  <a:prstClr val="white"/>
                </a:solidFill>
                <a:latin typeface="Flanders Art Sans Light" panose="020B0604020202020204" charset="0"/>
              </a:endParaRPr>
            </a:p>
          </p:txBody>
        </p:sp>
        <p:sp>
          <p:nvSpPr>
            <p:cNvPr id="17" name="Isosceles Triangle 16">
              <a:extLst>
                <a:ext uri="{FF2B5EF4-FFF2-40B4-BE49-F238E27FC236}">
                  <a16:creationId xmlns:a16="http://schemas.microsoft.com/office/drawing/2014/main" id="{FDC10AD3-07D7-ADEC-B233-9E230731CA7B}"/>
                </a:ext>
              </a:extLst>
            </p:cNvPr>
            <p:cNvSpPr/>
            <p:nvPr/>
          </p:nvSpPr>
          <p:spPr>
            <a:xfrm rot="5400000">
              <a:off x="9830798" y="1964761"/>
              <a:ext cx="228729" cy="165425"/>
            </a:xfrm>
            <a:prstGeom prst="triangle">
              <a:avLst/>
            </a:prstGeom>
            <a:solidFill>
              <a:schemeClr val="accent4"/>
            </a:solidFill>
            <a:ln w="12700" cap="flat" cmpd="sng" algn="ctr">
              <a:solidFill>
                <a:schemeClr val="accent4"/>
              </a:solidFill>
              <a:prstDash val="solid"/>
              <a:miter lim="800000"/>
            </a:ln>
            <a:effectLst/>
          </p:spPr>
          <p:txBody>
            <a:bodyPr rtlCol="0" anchor="ctr"/>
            <a:lstStyle/>
            <a:p>
              <a:pPr algn="ctr" defTabSz="914363">
                <a:defRPr/>
              </a:pPr>
              <a:endParaRPr lang="nl-BE" sz="1200" kern="0">
                <a:solidFill>
                  <a:prstClr val="white"/>
                </a:solidFill>
                <a:latin typeface="Flanders Art Sans Light" panose="020B0604020202020204" charset="0"/>
              </a:endParaRPr>
            </a:p>
          </p:txBody>
        </p:sp>
        <p:sp>
          <p:nvSpPr>
            <p:cNvPr id="19" name="TextBox 18">
              <a:extLst>
                <a:ext uri="{FF2B5EF4-FFF2-40B4-BE49-F238E27FC236}">
                  <a16:creationId xmlns:a16="http://schemas.microsoft.com/office/drawing/2014/main" id="{C90F5B5C-C890-0507-D66E-E5F9D27EB410}"/>
                </a:ext>
              </a:extLst>
            </p:cNvPr>
            <p:cNvSpPr txBox="1"/>
            <p:nvPr/>
          </p:nvSpPr>
          <p:spPr>
            <a:xfrm>
              <a:off x="7859434" y="1848471"/>
              <a:ext cx="2003016" cy="473101"/>
            </a:xfrm>
            <a:prstGeom prst="rect">
              <a:avLst/>
            </a:prstGeom>
            <a:noFill/>
            <a:ln>
              <a:noFill/>
            </a:ln>
          </p:spPr>
          <p:txBody>
            <a:bodyPr wrap="square" rtlCol="0">
              <a:spAutoFit/>
            </a:bodyPr>
            <a:lstStyle/>
            <a:p>
              <a:pPr algn="ctr" defTabSz="914363">
                <a:defRPr/>
              </a:pPr>
              <a:r>
                <a:rPr lang="nl-BE" sz="1200" kern="0">
                  <a:solidFill>
                    <a:srgbClr val="44546A"/>
                  </a:solidFill>
                  <a:latin typeface="Flanders Art Sans Light" panose="020B0604020202020204" charset="0"/>
                </a:rPr>
                <a:t>Klik in uw overzicht op </a:t>
              </a:r>
              <a:r>
                <a:rPr lang="nl-BE" sz="1200" b="1" kern="0">
                  <a:solidFill>
                    <a:srgbClr val="44546A"/>
                  </a:solidFill>
                  <a:latin typeface="Flanders Art Sans Light" panose="020B0604020202020204" charset="0"/>
                </a:rPr>
                <a:t>Aanvragen en dossiers</a:t>
              </a:r>
            </a:p>
          </p:txBody>
        </p:sp>
        <p:sp>
          <p:nvSpPr>
            <p:cNvPr id="20" name="Flowchart: Process 19">
              <a:extLst>
                <a:ext uri="{FF2B5EF4-FFF2-40B4-BE49-F238E27FC236}">
                  <a16:creationId xmlns:a16="http://schemas.microsoft.com/office/drawing/2014/main" id="{40653399-24BA-E136-9F11-1FA4424878F7}"/>
                </a:ext>
              </a:extLst>
            </p:cNvPr>
            <p:cNvSpPr/>
            <p:nvPr/>
          </p:nvSpPr>
          <p:spPr>
            <a:xfrm>
              <a:off x="7859436" y="1750938"/>
              <a:ext cx="2003016" cy="110675"/>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defTabSz="914363">
                <a:defRPr/>
              </a:pPr>
              <a:endParaRPr lang="nl-BE" sz="1200" kern="0">
                <a:solidFill>
                  <a:prstClr val="white"/>
                </a:solidFill>
                <a:latin typeface="Flanders Art Sans Light" panose="020B0604020202020204" charset="0"/>
              </a:endParaRPr>
            </a:p>
          </p:txBody>
        </p:sp>
      </p:grpSp>
      <p:pic>
        <p:nvPicPr>
          <p:cNvPr id="22" name="Picture 21" descr="Graphical user interface, application&#10;&#10;Description automatically generated">
            <a:extLst>
              <a:ext uri="{FF2B5EF4-FFF2-40B4-BE49-F238E27FC236}">
                <a16:creationId xmlns:a16="http://schemas.microsoft.com/office/drawing/2014/main" id="{85BED3D0-EC02-E289-5AA2-A5AB07E3B815}"/>
              </a:ext>
            </a:extLst>
          </p:cNvPr>
          <p:cNvPicPr>
            <a:picLocks noChangeAspect="1"/>
          </p:cNvPicPr>
          <p:nvPr/>
        </p:nvPicPr>
        <p:blipFill rotWithShape="1">
          <a:blip r:embed="rId6">
            <a:extLst>
              <a:ext uri="{28A0092B-C50C-407E-A947-70E740481C1C}">
                <a14:useLocalDpi xmlns:a14="http://schemas.microsoft.com/office/drawing/2010/main" val="0"/>
              </a:ext>
            </a:extLst>
          </a:blip>
          <a:srcRect t="4462" b="5324"/>
          <a:stretch/>
        </p:blipFill>
        <p:spPr>
          <a:xfrm>
            <a:off x="6663294" y="848086"/>
            <a:ext cx="2815702" cy="5644788"/>
          </a:xfrm>
          <a:prstGeom prst="rect">
            <a:avLst/>
          </a:prstGeom>
        </p:spPr>
      </p:pic>
      <p:sp>
        <p:nvSpPr>
          <p:cNvPr id="7" name="Rectangle 6">
            <a:extLst>
              <a:ext uri="{FF2B5EF4-FFF2-40B4-BE49-F238E27FC236}">
                <a16:creationId xmlns:a16="http://schemas.microsoft.com/office/drawing/2014/main" id="{4EC6A726-B20E-B941-5987-5C8E021A186B}"/>
              </a:ext>
            </a:extLst>
          </p:cNvPr>
          <p:cNvSpPr/>
          <p:nvPr/>
        </p:nvSpPr>
        <p:spPr>
          <a:xfrm>
            <a:off x="6726764" y="3939626"/>
            <a:ext cx="2681057" cy="482960"/>
          </a:xfrm>
          <a:prstGeom prst="rect">
            <a:avLst/>
          </a:prstGeom>
          <a:no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63"/>
            <a:endParaRPr lang="en-BE" b="1">
              <a:solidFill>
                <a:srgbClr val="3C3D3C"/>
              </a:solidFill>
              <a:latin typeface="Flanders Art Sans"/>
            </a:endParaRPr>
          </a:p>
        </p:txBody>
      </p:sp>
      <p:grpSp>
        <p:nvGrpSpPr>
          <p:cNvPr id="6" name="Group 5">
            <a:extLst>
              <a:ext uri="{FF2B5EF4-FFF2-40B4-BE49-F238E27FC236}">
                <a16:creationId xmlns:a16="http://schemas.microsoft.com/office/drawing/2014/main" id="{9D053ABB-4A80-D9C4-7B74-2DBC721FAD5D}"/>
              </a:ext>
            </a:extLst>
          </p:cNvPr>
          <p:cNvGrpSpPr/>
          <p:nvPr/>
        </p:nvGrpSpPr>
        <p:grpSpPr>
          <a:xfrm>
            <a:off x="162041" y="1445785"/>
            <a:ext cx="954661" cy="954661"/>
            <a:chOff x="66881" y="2796840"/>
            <a:chExt cx="954661" cy="954661"/>
          </a:xfrm>
        </p:grpSpPr>
        <p:sp>
          <p:nvSpPr>
            <p:cNvPr id="8" name="Oval 7">
              <a:extLst>
                <a:ext uri="{FF2B5EF4-FFF2-40B4-BE49-F238E27FC236}">
                  <a16:creationId xmlns:a16="http://schemas.microsoft.com/office/drawing/2014/main" id="{71AECABC-BCDA-7621-5132-86B9CAA21E93}"/>
                </a:ext>
              </a:extLst>
            </p:cNvPr>
            <p:cNvSpPr/>
            <p:nvPr/>
          </p:nvSpPr>
          <p:spPr>
            <a:xfrm>
              <a:off x="66881" y="2796840"/>
              <a:ext cx="954661" cy="954661"/>
            </a:xfrm>
            <a:prstGeom prst="ellipse">
              <a:avLst/>
            </a:prstGeom>
            <a:solidFill>
              <a:srgbClr val="6DD1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b="1">
                <a:solidFill>
                  <a:schemeClr val="tx1"/>
                </a:solidFill>
                <a:latin typeface="+mj-lt"/>
              </a:endParaRPr>
            </a:p>
          </p:txBody>
        </p:sp>
        <p:pic>
          <p:nvPicPr>
            <p:cNvPr id="12" name="Graphic 11">
              <a:extLst>
                <a:ext uri="{FF2B5EF4-FFF2-40B4-BE49-F238E27FC236}">
                  <a16:creationId xmlns:a16="http://schemas.microsoft.com/office/drawing/2014/main" id="{53D1882A-2194-5F85-1D28-4B0F9B7871F9}"/>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rcRect/>
            <a:stretch/>
          </p:blipFill>
          <p:spPr>
            <a:xfrm>
              <a:off x="236358" y="2956719"/>
              <a:ext cx="634901" cy="634901"/>
            </a:xfrm>
            <a:prstGeom prst="rect">
              <a:avLst/>
            </a:prstGeom>
          </p:spPr>
        </p:pic>
      </p:grpSp>
      <p:pic>
        <p:nvPicPr>
          <p:cNvPr id="18" name="Graphic 17" descr="Cursor with solid fill">
            <a:extLst>
              <a:ext uri="{FF2B5EF4-FFF2-40B4-BE49-F238E27FC236}">
                <a16:creationId xmlns:a16="http://schemas.microsoft.com/office/drawing/2014/main" id="{0666B2F6-C3A5-F7E7-EAAA-2E3EABDFB95F}"/>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816099">
            <a:off x="9004883" y="4338282"/>
            <a:ext cx="365125" cy="365125"/>
          </a:xfrm>
          <a:prstGeom prst="rect">
            <a:avLst/>
          </a:prstGeom>
        </p:spPr>
      </p:pic>
    </p:spTree>
    <p:extLst>
      <p:ext uri="{BB962C8B-B14F-4D97-AF65-F5344CB8AC3E}">
        <p14:creationId xmlns:p14="http://schemas.microsoft.com/office/powerpoint/2010/main" val="17389576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Rounded Corners 143">
            <a:extLst>
              <a:ext uri="{FF2B5EF4-FFF2-40B4-BE49-F238E27FC236}">
                <a16:creationId xmlns:a16="http://schemas.microsoft.com/office/drawing/2014/main" id="{C30ECA7A-AFF4-CF1B-D745-2FDF59959E9F}"/>
              </a:ext>
            </a:extLst>
          </p:cNvPr>
          <p:cNvSpPr/>
          <p:nvPr/>
        </p:nvSpPr>
        <p:spPr>
          <a:xfrm>
            <a:off x="2920529" y="4496887"/>
            <a:ext cx="2602621" cy="1616133"/>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15" name="Rectangle: Rounded Corners 143">
            <a:extLst>
              <a:ext uri="{FF2B5EF4-FFF2-40B4-BE49-F238E27FC236}">
                <a16:creationId xmlns:a16="http://schemas.microsoft.com/office/drawing/2014/main" id="{F5D94F7E-45E2-8D50-6C9E-35DFD6955AF4}"/>
              </a:ext>
            </a:extLst>
          </p:cNvPr>
          <p:cNvSpPr/>
          <p:nvPr/>
        </p:nvSpPr>
        <p:spPr>
          <a:xfrm>
            <a:off x="6460992" y="2506865"/>
            <a:ext cx="2602621" cy="1616133"/>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16" name="Rectangle: Rounded Corners 143">
            <a:extLst>
              <a:ext uri="{FF2B5EF4-FFF2-40B4-BE49-F238E27FC236}">
                <a16:creationId xmlns:a16="http://schemas.microsoft.com/office/drawing/2014/main" id="{5AFA7E37-64B3-5E87-D742-34ED49D75876}"/>
              </a:ext>
            </a:extLst>
          </p:cNvPr>
          <p:cNvSpPr/>
          <p:nvPr/>
        </p:nvSpPr>
        <p:spPr>
          <a:xfrm>
            <a:off x="2920529" y="2510106"/>
            <a:ext cx="2602621" cy="1616133"/>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2" name="Title 1">
            <a:extLst>
              <a:ext uri="{FF2B5EF4-FFF2-40B4-BE49-F238E27FC236}">
                <a16:creationId xmlns:a16="http://schemas.microsoft.com/office/drawing/2014/main" id="{574BAC10-0DA6-440B-902D-4823F8C1E07C}"/>
              </a:ext>
            </a:extLst>
          </p:cNvPr>
          <p:cNvSpPr>
            <a:spLocks noGrp="1"/>
          </p:cNvSpPr>
          <p:nvPr>
            <p:ph type="title"/>
          </p:nvPr>
        </p:nvSpPr>
        <p:spPr/>
        <p:txBody>
          <a:bodyPr/>
          <a:lstStyle/>
          <a:p>
            <a:r>
              <a:rPr lang="nl-BE" b="0"/>
              <a:t>Doelgroepen opleidingsmateriaal</a:t>
            </a:r>
          </a:p>
        </p:txBody>
      </p:sp>
      <p:sp>
        <p:nvSpPr>
          <p:cNvPr id="4" name="Text Placeholder 3">
            <a:extLst>
              <a:ext uri="{FF2B5EF4-FFF2-40B4-BE49-F238E27FC236}">
                <a16:creationId xmlns:a16="http://schemas.microsoft.com/office/drawing/2014/main" id="{75200790-A7D3-4C98-B638-AD908CDC4A61}"/>
              </a:ext>
            </a:extLst>
          </p:cNvPr>
          <p:cNvSpPr>
            <a:spLocks noGrp="1"/>
          </p:cNvSpPr>
          <p:nvPr>
            <p:ph type="body" sz="quarter" idx="12"/>
          </p:nvPr>
        </p:nvSpPr>
        <p:spPr>
          <a:xfrm>
            <a:off x="838993" y="1422603"/>
            <a:ext cx="10514013" cy="4608513"/>
          </a:xfrm>
        </p:spPr>
        <p:txBody>
          <a:bodyPr vert="horz" lIns="0" tIns="45720" rIns="0" bIns="45720" rtlCol="0" anchor="t">
            <a:normAutofit/>
          </a:bodyPr>
          <a:lstStyle/>
          <a:p>
            <a:pPr marL="0" indent="0">
              <a:buNone/>
            </a:pPr>
            <a:r>
              <a:rPr lang="nl-BE" sz="2000" dirty="0"/>
              <a:t>Dit opleidingsmateriaal is bedoeld voor eerstelijnsmedewerkers die burgers informeren over het gebruik van Mijn Burgerprofiel.</a:t>
            </a:r>
          </a:p>
        </p:txBody>
      </p:sp>
      <p:sp>
        <p:nvSpPr>
          <p:cNvPr id="71" name="TextBox 70">
            <a:extLst>
              <a:ext uri="{FF2B5EF4-FFF2-40B4-BE49-F238E27FC236}">
                <a16:creationId xmlns:a16="http://schemas.microsoft.com/office/drawing/2014/main" id="{AF7F3EDD-AB23-4C51-A01C-37925ED442B7}"/>
              </a:ext>
            </a:extLst>
          </p:cNvPr>
          <p:cNvSpPr txBox="1"/>
          <p:nvPr/>
        </p:nvSpPr>
        <p:spPr>
          <a:xfrm>
            <a:off x="6424829" y="3815221"/>
            <a:ext cx="2893762" cy="307777"/>
          </a:xfrm>
          <a:prstGeom prst="rect">
            <a:avLst/>
          </a:prstGeom>
          <a:noFill/>
        </p:spPr>
        <p:txBody>
          <a:bodyPr wrap="square" rtlCol="0">
            <a:spAutoFit/>
          </a:bodyPr>
          <a:lstStyle/>
          <a:p>
            <a:pPr algn="ctr"/>
            <a:r>
              <a:rPr lang="en-US" sz="1400" b="1" dirty="0" err="1"/>
              <a:t>Trajectbegeleiders</a:t>
            </a:r>
            <a:endParaRPr lang="en-US" sz="1400" b="1" dirty="0"/>
          </a:p>
        </p:txBody>
      </p:sp>
      <p:sp>
        <p:nvSpPr>
          <p:cNvPr id="139" name="TextBox 138">
            <a:extLst>
              <a:ext uri="{FF2B5EF4-FFF2-40B4-BE49-F238E27FC236}">
                <a16:creationId xmlns:a16="http://schemas.microsoft.com/office/drawing/2014/main" id="{A1EA7164-27C5-495C-B1F2-688E34B9F95F}"/>
              </a:ext>
            </a:extLst>
          </p:cNvPr>
          <p:cNvSpPr txBox="1"/>
          <p:nvPr/>
        </p:nvSpPr>
        <p:spPr>
          <a:xfrm>
            <a:off x="2955396" y="3816431"/>
            <a:ext cx="2596750" cy="307777"/>
          </a:xfrm>
          <a:prstGeom prst="rect">
            <a:avLst/>
          </a:prstGeom>
          <a:noFill/>
        </p:spPr>
        <p:txBody>
          <a:bodyPr wrap="square" lIns="91440" tIns="45720" rIns="91440" bIns="45720" rtlCol="0" anchor="t">
            <a:spAutoFit/>
          </a:bodyPr>
          <a:lstStyle/>
          <a:p>
            <a:pPr algn="ctr"/>
            <a:r>
              <a:rPr lang="en-US" sz="1400" b="1" dirty="0" err="1"/>
              <a:t>Medewerkers</a:t>
            </a:r>
            <a:r>
              <a:rPr lang="en-US" sz="1400" b="1" dirty="0"/>
              <a:t> </a:t>
            </a:r>
            <a:r>
              <a:rPr lang="en-US" sz="1400" b="1" dirty="0" err="1"/>
              <a:t>lokale</a:t>
            </a:r>
            <a:r>
              <a:rPr lang="en-US" sz="1400" b="1" dirty="0"/>
              <a:t> </a:t>
            </a:r>
            <a:r>
              <a:rPr lang="en-US" sz="1400" b="1" dirty="0" err="1"/>
              <a:t>besturen</a:t>
            </a:r>
            <a:endParaRPr lang="en-US" sz="1400" b="1" dirty="0"/>
          </a:p>
        </p:txBody>
      </p:sp>
      <p:sp>
        <p:nvSpPr>
          <p:cNvPr id="349" name="Google Shape;995;p22">
            <a:extLst>
              <a:ext uri="{FF2B5EF4-FFF2-40B4-BE49-F238E27FC236}">
                <a16:creationId xmlns:a16="http://schemas.microsoft.com/office/drawing/2014/main" id="{B63891AC-7257-41BA-9D4E-541475F3EEE4}"/>
              </a:ext>
            </a:extLst>
          </p:cNvPr>
          <p:cNvSpPr/>
          <p:nvPr/>
        </p:nvSpPr>
        <p:spPr>
          <a:xfrm>
            <a:off x="846999" y="5363339"/>
            <a:ext cx="39116" cy="34052"/>
          </a:xfrm>
          <a:custGeom>
            <a:avLst/>
            <a:gdLst/>
            <a:ahLst/>
            <a:cxnLst/>
            <a:rect l="l" t="t" r="r" b="b"/>
            <a:pathLst>
              <a:path w="104955" h="78001" extrusionOk="0">
                <a:moveTo>
                  <a:pt x="13846" y="1"/>
                </a:moveTo>
                <a:cubicBezTo>
                  <a:pt x="8733" y="9808"/>
                  <a:pt x="4078" y="18819"/>
                  <a:pt x="0" y="26657"/>
                </a:cubicBezTo>
                <a:cubicBezTo>
                  <a:pt x="29064" y="46371"/>
                  <a:pt x="60076" y="63558"/>
                  <a:pt x="92143" y="78000"/>
                </a:cubicBezTo>
                <a:lnTo>
                  <a:pt x="92303" y="78000"/>
                </a:lnTo>
                <a:cubicBezTo>
                  <a:pt x="96082" y="70322"/>
                  <a:pt x="100279" y="61728"/>
                  <a:pt x="104954" y="52398"/>
                </a:cubicBezTo>
                <a:lnTo>
                  <a:pt x="104517" y="52100"/>
                </a:lnTo>
                <a:cubicBezTo>
                  <a:pt x="74220" y="34753"/>
                  <a:pt x="44103" y="17447"/>
                  <a:pt x="1384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 name="TextBox 144">
            <a:extLst>
              <a:ext uri="{FF2B5EF4-FFF2-40B4-BE49-F238E27FC236}">
                <a16:creationId xmlns:a16="http://schemas.microsoft.com/office/drawing/2014/main" id="{2057CB6C-08F2-4316-AAC2-793936FE3D11}"/>
              </a:ext>
            </a:extLst>
          </p:cNvPr>
          <p:cNvSpPr txBox="1"/>
          <p:nvPr/>
        </p:nvSpPr>
        <p:spPr>
          <a:xfrm>
            <a:off x="2944411" y="5809474"/>
            <a:ext cx="2602622" cy="307777"/>
          </a:xfrm>
          <a:prstGeom prst="rect">
            <a:avLst/>
          </a:prstGeom>
          <a:noFill/>
        </p:spPr>
        <p:txBody>
          <a:bodyPr wrap="square" lIns="91440" tIns="45720" rIns="91440" bIns="45720" rtlCol="0" anchor="t">
            <a:spAutoFit/>
          </a:bodyPr>
          <a:lstStyle/>
          <a:p>
            <a:pPr algn="ctr"/>
            <a:r>
              <a:rPr lang="en-US" sz="1400" b="1" dirty="0" err="1"/>
              <a:t>Digihelpers</a:t>
            </a:r>
            <a:endParaRPr lang="en-US" sz="1400" b="1" dirty="0"/>
          </a:p>
        </p:txBody>
      </p:sp>
      <p:sp>
        <p:nvSpPr>
          <p:cNvPr id="5" name="Slide Number Placeholder 4">
            <a:extLst>
              <a:ext uri="{FF2B5EF4-FFF2-40B4-BE49-F238E27FC236}">
                <a16:creationId xmlns:a16="http://schemas.microsoft.com/office/drawing/2014/main" id="{61D11C77-096B-4956-ACF5-80D093344360}"/>
              </a:ext>
            </a:extLst>
          </p:cNvPr>
          <p:cNvSpPr>
            <a:spLocks noGrp="1"/>
          </p:cNvSpPr>
          <p:nvPr>
            <p:ph type="sldNum" sz="quarter" idx="11"/>
          </p:nvPr>
        </p:nvSpPr>
        <p:spPr/>
        <p:txBody>
          <a:bodyPr/>
          <a:lstStyle/>
          <a:p>
            <a:fld id="{1EABE038-A425-4CC0-917A-1DC3ED725B2E}" type="slidenum">
              <a:rPr lang="nl-BE" smtClean="0"/>
              <a:pPr/>
              <a:t>5</a:t>
            </a:fld>
            <a:endParaRPr lang="nl-BE"/>
          </a:p>
        </p:txBody>
      </p:sp>
      <p:sp>
        <p:nvSpPr>
          <p:cNvPr id="9" name="Rectangle: Rounded Corners 143">
            <a:extLst>
              <a:ext uri="{FF2B5EF4-FFF2-40B4-BE49-F238E27FC236}">
                <a16:creationId xmlns:a16="http://schemas.microsoft.com/office/drawing/2014/main" id="{2DA37E66-EB73-9BDD-B09D-B239D2A1908C}"/>
              </a:ext>
            </a:extLst>
          </p:cNvPr>
          <p:cNvSpPr/>
          <p:nvPr/>
        </p:nvSpPr>
        <p:spPr>
          <a:xfrm>
            <a:off x="6460993" y="4496887"/>
            <a:ext cx="2602621" cy="1616133"/>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10" name="TextBox 144">
            <a:extLst>
              <a:ext uri="{FF2B5EF4-FFF2-40B4-BE49-F238E27FC236}">
                <a16:creationId xmlns:a16="http://schemas.microsoft.com/office/drawing/2014/main" id="{0F3B68C7-69F6-B0DE-05B2-333653F63126}"/>
              </a:ext>
            </a:extLst>
          </p:cNvPr>
          <p:cNvSpPr txBox="1"/>
          <p:nvPr/>
        </p:nvSpPr>
        <p:spPr>
          <a:xfrm>
            <a:off x="6484060" y="5809474"/>
            <a:ext cx="2579553" cy="307777"/>
          </a:xfrm>
          <a:prstGeom prst="rect">
            <a:avLst/>
          </a:prstGeom>
          <a:noFill/>
        </p:spPr>
        <p:txBody>
          <a:bodyPr wrap="square" lIns="91440" tIns="45720" rIns="91440" bIns="45720" rtlCol="0" anchor="t">
            <a:spAutoFit/>
          </a:bodyPr>
          <a:lstStyle/>
          <a:p>
            <a:pPr algn="ctr"/>
            <a:r>
              <a:rPr lang="en-US" sz="1400" b="1" dirty="0" err="1"/>
              <a:t>Vrijwilligers</a:t>
            </a:r>
            <a:endParaRPr lang="en-US" sz="1400" b="1" dirty="0"/>
          </a:p>
        </p:txBody>
      </p:sp>
      <p:pic>
        <p:nvPicPr>
          <p:cNvPr id="8" name="Afbeelding 7" descr="Afbeelding met kleding, tekenfilm, illustratie, clipart&#10;&#10;Automatisch gegenereerde beschrijving">
            <a:extLst>
              <a:ext uri="{FF2B5EF4-FFF2-40B4-BE49-F238E27FC236}">
                <a16:creationId xmlns:a16="http://schemas.microsoft.com/office/drawing/2014/main" id="{C5348F04-E628-1224-5CC7-B2D7F0583B3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094617" y="4510891"/>
            <a:ext cx="1260000" cy="1260000"/>
          </a:xfrm>
          <a:prstGeom prst="rect">
            <a:avLst/>
          </a:prstGeom>
        </p:spPr>
      </p:pic>
      <p:pic>
        <p:nvPicPr>
          <p:cNvPr id="12" name="Afbeelding 11" descr="Afbeelding met tekenfilm, clipart, illustratie&#10;&#10;Automatisch gegenereerde beschrijving">
            <a:extLst>
              <a:ext uri="{FF2B5EF4-FFF2-40B4-BE49-F238E27FC236}">
                <a16:creationId xmlns:a16="http://schemas.microsoft.com/office/drawing/2014/main" id="{1769F6C2-BDD8-92CF-D3F9-1B844461A4C2}"/>
              </a:ext>
            </a:extLst>
          </p:cNvPr>
          <p:cNvPicPr>
            <a:picLocks noChangeAspect="1"/>
          </p:cNvPicPr>
          <p:nvPr/>
        </p:nvPicPr>
        <p:blipFill rotWithShape="1">
          <a:blip r:embed="rId4">
            <a:extLst>
              <a:ext uri="{28A0092B-C50C-407E-A947-70E740481C1C}">
                <a14:useLocalDpi xmlns:a14="http://schemas.microsoft.com/office/drawing/2010/main" val="0"/>
              </a:ext>
            </a:extLst>
          </a:blip>
          <a:srcRect r="53997"/>
          <a:stretch/>
        </p:blipFill>
        <p:spPr>
          <a:xfrm>
            <a:off x="3598569" y="4500583"/>
            <a:ext cx="1242696" cy="1260000"/>
          </a:xfrm>
          <a:prstGeom prst="rect">
            <a:avLst/>
          </a:prstGeom>
        </p:spPr>
      </p:pic>
      <p:pic>
        <p:nvPicPr>
          <p:cNvPr id="19" name="Afbeelding 18" descr="Afbeelding met tekenfilm, clipart, illustratie&#10;&#10;Automatisch gegenereerde beschrijving">
            <a:extLst>
              <a:ext uri="{FF2B5EF4-FFF2-40B4-BE49-F238E27FC236}">
                <a16:creationId xmlns:a16="http://schemas.microsoft.com/office/drawing/2014/main" id="{9CD4988F-5E76-ABFA-5442-D5FC306513FE}"/>
              </a:ext>
            </a:extLst>
          </p:cNvPr>
          <p:cNvPicPr>
            <a:picLocks noChangeAspect="1"/>
          </p:cNvPicPr>
          <p:nvPr/>
        </p:nvPicPr>
        <p:blipFill rotWithShape="1">
          <a:blip r:embed="rId4">
            <a:extLst>
              <a:ext uri="{28A0092B-C50C-407E-A947-70E740481C1C}">
                <a14:useLocalDpi xmlns:a14="http://schemas.microsoft.com/office/drawing/2010/main" val="0"/>
              </a:ext>
            </a:extLst>
          </a:blip>
          <a:srcRect l="53855"/>
          <a:stretch/>
        </p:blipFill>
        <p:spPr>
          <a:xfrm>
            <a:off x="3598569" y="2533778"/>
            <a:ext cx="1246540" cy="1260000"/>
          </a:xfrm>
          <a:prstGeom prst="rect">
            <a:avLst/>
          </a:prstGeom>
        </p:spPr>
      </p:pic>
      <p:pic>
        <p:nvPicPr>
          <p:cNvPr id="20" name="Graphic 19">
            <a:extLst>
              <a:ext uri="{FF2B5EF4-FFF2-40B4-BE49-F238E27FC236}">
                <a16:creationId xmlns:a16="http://schemas.microsoft.com/office/drawing/2014/main" id="{1EBCC2A4-8DD1-F564-864A-555D540C08B4}"/>
              </a:ext>
            </a:extLst>
          </p:cNvPr>
          <p:cNvPicPr>
            <a:picLocks noChangeAspect="1"/>
          </p:cNvPicPr>
          <p:nvPr/>
        </p:nvPicPr>
        <p:blipFill rotWithShape="1">
          <a:blip r:embed="rId5">
            <a:extLst>
              <a:ext uri="{96DAC541-7B7A-43D3-8B79-37D633B846F1}">
                <asvg:svgBlip xmlns:asvg="http://schemas.microsoft.com/office/drawing/2016/SVG/main" r:embed="rId6"/>
              </a:ext>
            </a:extLst>
          </a:blip>
          <a:srcRect t="2561" r="57712" b="45605"/>
          <a:stretch/>
        </p:blipFill>
        <p:spPr>
          <a:xfrm>
            <a:off x="6982857" y="2528928"/>
            <a:ext cx="1371925" cy="1260000"/>
          </a:xfrm>
          <a:prstGeom prst="rect">
            <a:avLst/>
          </a:prstGeom>
        </p:spPr>
      </p:pic>
    </p:spTree>
    <p:extLst>
      <p:ext uri="{BB962C8B-B14F-4D97-AF65-F5344CB8AC3E}">
        <p14:creationId xmlns:p14="http://schemas.microsoft.com/office/powerpoint/2010/main" val="14244538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491314E-4450-844A-C020-6FFC3B5C477C}"/>
              </a:ext>
            </a:extLst>
          </p:cNvPr>
          <p:cNvSpPr>
            <a:spLocks noGrp="1"/>
          </p:cNvSpPr>
          <p:nvPr>
            <p:ph type="title"/>
          </p:nvPr>
        </p:nvSpPr>
        <p:spPr/>
        <p:txBody>
          <a:bodyPr/>
          <a:lstStyle/>
          <a:p>
            <a:r>
              <a:rPr lang="nl-BE" b="0"/>
              <a:t>Wat ziet u?</a:t>
            </a:r>
          </a:p>
        </p:txBody>
      </p:sp>
      <p:sp>
        <p:nvSpPr>
          <p:cNvPr id="3" name="Slide Number Placeholder 2">
            <a:extLst>
              <a:ext uri="{FF2B5EF4-FFF2-40B4-BE49-F238E27FC236}">
                <a16:creationId xmlns:a16="http://schemas.microsoft.com/office/drawing/2014/main" id="{8A922F4F-069C-359D-2B35-CB236C22CC1F}"/>
              </a:ext>
            </a:extLst>
          </p:cNvPr>
          <p:cNvSpPr>
            <a:spLocks noGrp="1"/>
          </p:cNvSpPr>
          <p:nvPr>
            <p:ph type="sldNum" sz="quarter" idx="11"/>
          </p:nvPr>
        </p:nvSpPr>
        <p:spPr/>
        <p:txBody>
          <a:bodyPr/>
          <a:lstStyle/>
          <a:p>
            <a:fld id="{1EABE038-A425-4CC0-917A-1DC3ED725B2E}" type="slidenum">
              <a:rPr lang="nl-BE" smtClean="0"/>
              <a:pPr/>
              <a:t>50</a:t>
            </a:fld>
            <a:endParaRPr lang="nl-BE"/>
          </a:p>
        </p:txBody>
      </p:sp>
      <p:sp>
        <p:nvSpPr>
          <p:cNvPr id="5" name="Rectangle: Rounded Corners 4">
            <a:extLst>
              <a:ext uri="{FF2B5EF4-FFF2-40B4-BE49-F238E27FC236}">
                <a16:creationId xmlns:a16="http://schemas.microsoft.com/office/drawing/2014/main" id="{A4D86302-D5CC-82BA-72AB-B29150126172}"/>
              </a:ext>
            </a:extLst>
          </p:cNvPr>
          <p:cNvSpPr/>
          <p:nvPr/>
        </p:nvSpPr>
        <p:spPr>
          <a:xfrm>
            <a:off x="4462417" y="306004"/>
            <a:ext cx="5267377" cy="6221541"/>
          </a:xfrm>
          <a:prstGeom prst="roundRect">
            <a:avLst>
              <a:gd name="adj" fmla="val 4837"/>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t"/>
          <a:lstStyle/>
          <a:p>
            <a:pPr algn="ctr"/>
            <a:r>
              <a:rPr lang="nl-BE" b="1">
                <a:solidFill>
                  <a:schemeClr val="tx1"/>
                </a:solidFill>
                <a:latin typeface="+mj-lt"/>
              </a:rPr>
              <a:t>Attesten en vergunningen </a:t>
            </a:r>
            <a:r>
              <a:rPr lang="nl-BE">
                <a:solidFill>
                  <a:schemeClr val="tx1"/>
                </a:solidFill>
                <a:latin typeface="+mj-lt"/>
              </a:rPr>
              <a:t>in de Mijn Burgerprofiel app</a:t>
            </a:r>
          </a:p>
        </p:txBody>
      </p:sp>
      <p:sp>
        <p:nvSpPr>
          <p:cNvPr id="11" name="Oval 10">
            <a:extLst>
              <a:ext uri="{FF2B5EF4-FFF2-40B4-BE49-F238E27FC236}">
                <a16:creationId xmlns:a16="http://schemas.microsoft.com/office/drawing/2014/main" id="{2C3ADA7D-CE2A-2DE8-8409-B647C42D46C5}"/>
              </a:ext>
            </a:extLst>
          </p:cNvPr>
          <p:cNvSpPr/>
          <p:nvPr/>
        </p:nvSpPr>
        <p:spPr>
          <a:xfrm>
            <a:off x="164536" y="1449388"/>
            <a:ext cx="954661" cy="954661"/>
          </a:xfrm>
          <a:prstGeom prst="ellipse">
            <a:avLst/>
          </a:prstGeom>
          <a:solidFill>
            <a:srgbClr val="6DD1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b="1">
              <a:solidFill>
                <a:schemeClr val="tx1"/>
              </a:solidFill>
              <a:latin typeface="+mj-lt"/>
            </a:endParaRPr>
          </a:p>
        </p:txBody>
      </p:sp>
      <p:sp>
        <p:nvSpPr>
          <p:cNvPr id="15" name="Rectangle 14">
            <a:extLst>
              <a:ext uri="{FF2B5EF4-FFF2-40B4-BE49-F238E27FC236}">
                <a16:creationId xmlns:a16="http://schemas.microsoft.com/office/drawing/2014/main" id="{4691C22F-C1F3-C833-0EE4-5B518C854B36}"/>
              </a:ext>
            </a:extLst>
          </p:cNvPr>
          <p:cNvSpPr/>
          <p:nvPr/>
        </p:nvSpPr>
        <p:spPr>
          <a:xfrm>
            <a:off x="1161812" y="2320334"/>
            <a:ext cx="2611340" cy="3336264"/>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marL="0" marR="0" lvl="0" indent="0" algn="ctr" defTabSz="914363" rtl="0" eaLnBrk="1" fontAlgn="auto" latinLnBrk="0" hangingPunct="1">
              <a:lnSpc>
                <a:spcPct val="100000"/>
              </a:lnSpc>
              <a:spcBef>
                <a:spcPts val="0"/>
              </a:spcBef>
              <a:spcAft>
                <a:spcPts val="0"/>
              </a:spcAft>
              <a:buClrTx/>
              <a:buSzTx/>
              <a:buFontTx/>
              <a:buNone/>
              <a:tabLst/>
              <a:defRPr/>
            </a:pPr>
            <a:r>
              <a:rPr kumimoji="0" lang="nl-BE" sz="1800" b="0" i="0" u="none" strike="noStrike" kern="1200" cap="none" spc="0" normalizeH="0" baseline="0" noProof="0">
                <a:ln>
                  <a:noFill/>
                </a:ln>
                <a:solidFill>
                  <a:srgbClr val="3C3D3C"/>
                </a:solidFill>
                <a:effectLst/>
                <a:uLnTx/>
                <a:uFillTx/>
                <a:latin typeface="Flanders Art Sans"/>
                <a:ea typeface="+mn-ea"/>
                <a:cs typeface="+mn-cs"/>
              </a:rPr>
              <a:t>Via</a:t>
            </a:r>
            <a:r>
              <a:rPr kumimoji="0" lang="nl-BE" sz="1800" b="1" i="0" u="none" strike="noStrike" kern="1200" cap="none" spc="0" normalizeH="0" baseline="0" noProof="0">
                <a:ln>
                  <a:noFill/>
                </a:ln>
                <a:solidFill>
                  <a:srgbClr val="3C3D3C"/>
                </a:solidFill>
                <a:effectLst/>
                <a:uLnTx/>
                <a:uFillTx/>
                <a:latin typeface="Flanders Art Sans"/>
                <a:ea typeface="+mn-ea"/>
                <a:cs typeface="+mn-cs"/>
              </a:rPr>
              <a:t> Attesten en vergunningen </a:t>
            </a:r>
            <a:r>
              <a:rPr kumimoji="0" lang="nl-BE" sz="1800" b="0" i="0" u="none" strike="noStrike" kern="1200" cap="none" spc="0" normalizeH="0" baseline="0" noProof="0">
                <a:ln>
                  <a:noFill/>
                </a:ln>
                <a:solidFill>
                  <a:srgbClr val="3C3D3C"/>
                </a:solidFill>
                <a:effectLst/>
                <a:uLnTx/>
                <a:uFillTx/>
                <a:latin typeface="Flanders Art Sans"/>
                <a:ea typeface="+mn-ea"/>
                <a:cs typeface="+mn-cs"/>
              </a:rPr>
              <a:t>kan u uw officiële overheids-documenten downloaden. </a:t>
            </a:r>
          </a:p>
        </p:txBody>
      </p:sp>
      <p:pic>
        <p:nvPicPr>
          <p:cNvPr id="9" name="Picture 8">
            <a:extLst>
              <a:ext uri="{FF2B5EF4-FFF2-40B4-BE49-F238E27FC236}">
                <a16:creationId xmlns:a16="http://schemas.microsoft.com/office/drawing/2014/main" id="{E0BB8B8C-17D0-D75D-1FFF-7A44F2C6B89E}"/>
              </a:ext>
            </a:extLst>
          </p:cNvPr>
          <p:cNvPicPr>
            <a:picLocks noChangeAspect="1"/>
          </p:cNvPicPr>
          <p:nvPr/>
        </p:nvPicPr>
        <p:blipFill>
          <a:blip r:embed="rId2"/>
          <a:stretch>
            <a:fillRect/>
          </a:stretch>
        </p:blipFill>
        <p:spPr>
          <a:xfrm>
            <a:off x="4750918" y="1102564"/>
            <a:ext cx="1657323" cy="3336263"/>
          </a:xfrm>
          <a:prstGeom prst="rect">
            <a:avLst/>
          </a:prstGeom>
        </p:spPr>
      </p:pic>
      <p:sp>
        <p:nvSpPr>
          <p:cNvPr id="10" name="Rectangle 9">
            <a:extLst>
              <a:ext uri="{FF2B5EF4-FFF2-40B4-BE49-F238E27FC236}">
                <a16:creationId xmlns:a16="http://schemas.microsoft.com/office/drawing/2014/main" id="{C4281AB1-A8D6-4909-2C0A-658B8E877294}"/>
              </a:ext>
            </a:extLst>
          </p:cNvPr>
          <p:cNvSpPr/>
          <p:nvPr/>
        </p:nvSpPr>
        <p:spPr>
          <a:xfrm>
            <a:off x="4837186" y="1193846"/>
            <a:ext cx="781235" cy="346824"/>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pic>
        <p:nvPicPr>
          <p:cNvPr id="6" name="Picture 5">
            <a:extLst>
              <a:ext uri="{FF2B5EF4-FFF2-40B4-BE49-F238E27FC236}">
                <a16:creationId xmlns:a16="http://schemas.microsoft.com/office/drawing/2014/main" id="{AA2FDD51-7FBB-2A95-24DE-1C0CAAE4A577}"/>
              </a:ext>
            </a:extLst>
          </p:cNvPr>
          <p:cNvPicPr>
            <a:picLocks noChangeAspect="1"/>
          </p:cNvPicPr>
          <p:nvPr/>
        </p:nvPicPr>
        <p:blipFill>
          <a:blip r:embed="rId3"/>
          <a:stretch>
            <a:fillRect/>
          </a:stretch>
        </p:blipFill>
        <p:spPr>
          <a:xfrm>
            <a:off x="166310" y="1452991"/>
            <a:ext cx="957155" cy="951058"/>
          </a:xfrm>
          <a:prstGeom prst="rect">
            <a:avLst/>
          </a:prstGeom>
        </p:spPr>
      </p:pic>
      <p:grpSp>
        <p:nvGrpSpPr>
          <p:cNvPr id="8" name="Group 7">
            <a:extLst>
              <a:ext uri="{FF2B5EF4-FFF2-40B4-BE49-F238E27FC236}">
                <a16:creationId xmlns:a16="http://schemas.microsoft.com/office/drawing/2014/main" id="{5D51F395-39A9-DB4E-985E-8A33F720F630}"/>
              </a:ext>
            </a:extLst>
          </p:cNvPr>
          <p:cNvGrpSpPr/>
          <p:nvPr/>
        </p:nvGrpSpPr>
        <p:grpSpPr>
          <a:xfrm>
            <a:off x="2424971" y="1201402"/>
            <a:ext cx="2116019" cy="556840"/>
            <a:chOff x="7859434" y="1750938"/>
            <a:chExt cx="2168441" cy="570634"/>
          </a:xfrm>
        </p:grpSpPr>
        <p:sp>
          <p:nvSpPr>
            <p:cNvPr id="12" name="Flowchart: Process 11">
              <a:extLst>
                <a:ext uri="{FF2B5EF4-FFF2-40B4-BE49-F238E27FC236}">
                  <a16:creationId xmlns:a16="http://schemas.microsoft.com/office/drawing/2014/main" id="{D83B5EEF-ED6C-7E92-2415-27CC2678CE16}"/>
                </a:ext>
              </a:extLst>
            </p:cNvPr>
            <p:cNvSpPr/>
            <p:nvPr/>
          </p:nvSpPr>
          <p:spPr>
            <a:xfrm>
              <a:off x="7859435" y="1793215"/>
              <a:ext cx="2003016" cy="528357"/>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defTabSz="914363">
                <a:defRPr/>
              </a:pPr>
              <a:endParaRPr lang="nl-BE" sz="1200" kern="0">
                <a:solidFill>
                  <a:prstClr val="white"/>
                </a:solidFill>
                <a:latin typeface="Flanders Art Sans Light" panose="020B0604020202020204" charset="0"/>
              </a:endParaRPr>
            </a:p>
          </p:txBody>
        </p:sp>
        <p:sp>
          <p:nvSpPr>
            <p:cNvPr id="13" name="Isosceles Triangle 12">
              <a:extLst>
                <a:ext uri="{FF2B5EF4-FFF2-40B4-BE49-F238E27FC236}">
                  <a16:creationId xmlns:a16="http://schemas.microsoft.com/office/drawing/2014/main" id="{B2F12C8C-D6EB-576A-2427-FCA146A56425}"/>
                </a:ext>
              </a:extLst>
            </p:cNvPr>
            <p:cNvSpPr/>
            <p:nvPr/>
          </p:nvSpPr>
          <p:spPr>
            <a:xfrm rot="5400000">
              <a:off x="9830798" y="1964761"/>
              <a:ext cx="228729" cy="165425"/>
            </a:xfrm>
            <a:prstGeom prst="triangle">
              <a:avLst/>
            </a:prstGeom>
            <a:solidFill>
              <a:schemeClr val="accent4"/>
            </a:solidFill>
            <a:ln w="12700" cap="flat" cmpd="sng" algn="ctr">
              <a:solidFill>
                <a:schemeClr val="accent4"/>
              </a:solidFill>
              <a:prstDash val="solid"/>
              <a:miter lim="800000"/>
            </a:ln>
            <a:effectLst/>
          </p:spPr>
          <p:txBody>
            <a:bodyPr rtlCol="0" anchor="ctr"/>
            <a:lstStyle/>
            <a:p>
              <a:pPr algn="ctr" defTabSz="914363">
                <a:defRPr/>
              </a:pPr>
              <a:endParaRPr lang="nl-BE" sz="1200" kern="0">
                <a:solidFill>
                  <a:prstClr val="white"/>
                </a:solidFill>
                <a:latin typeface="Flanders Art Sans Light" panose="020B0604020202020204" charset="0"/>
              </a:endParaRPr>
            </a:p>
          </p:txBody>
        </p:sp>
        <p:sp>
          <p:nvSpPr>
            <p:cNvPr id="16" name="TextBox 15">
              <a:extLst>
                <a:ext uri="{FF2B5EF4-FFF2-40B4-BE49-F238E27FC236}">
                  <a16:creationId xmlns:a16="http://schemas.microsoft.com/office/drawing/2014/main" id="{64B01274-64B8-EEAA-2B9C-98B84183ACAC}"/>
                </a:ext>
              </a:extLst>
            </p:cNvPr>
            <p:cNvSpPr txBox="1"/>
            <p:nvPr/>
          </p:nvSpPr>
          <p:spPr>
            <a:xfrm>
              <a:off x="7859434" y="1848471"/>
              <a:ext cx="2003016" cy="473101"/>
            </a:xfrm>
            <a:prstGeom prst="rect">
              <a:avLst/>
            </a:prstGeom>
            <a:noFill/>
            <a:ln>
              <a:noFill/>
            </a:ln>
          </p:spPr>
          <p:txBody>
            <a:bodyPr wrap="square" rtlCol="0">
              <a:spAutoFit/>
            </a:bodyPr>
            <a:lstStyle/>
            <a:p>
              <a:pPr algn="ctr" defTabSz="914363">
                <a:defRPr/>
              </a:pPr>
              <a:r>
                <a:rPr lang="nl-BE" sz="1200" kern="0">
                  <a:solidFill>
                    <a:srgbClr val="44546A"/>
                  </a:solidFill>
                  <a:latin typeface="Flanders Art Sans Light" panose="020B0604020202020204" charset="0"/>
                </a:rPr>
                <a:t>Klik in uw overzicht op </a:t>
              </a:r>
              <a:r>
                <a:rPr lang="nl-BE" sz="1200" b="1" kern="0">
                  <a:solidFill>
                    <a:srgbClr val="44546A"/>
                  </a:solidFill>
                  <a:latin typeface="Flanders Art Sans Light" panose="020B0604020202020204" charset="0"/>
                </a:rPr>
                <a:t>Attesten en vergunningen</a:t>
              </a:r>
            </a:p>
          </p:txBody>
        </p:sp>
        <p:sp>
          <p:nvSpPr>
            <p:cNvPr id="17" name="Flowchart: Process 16">
              <a:extLst>
                <a:ext uri="{FF2B5EF4-FFF2-40B4-BE49-F238E27FC236}">
                  <a16:creationId xmlns:a16="http://schemas.microsoft.com/office/drawing/2014/main" id="{AA62D59D-DE38-B8D4-7C9E-CF578A2D6EB0}"/>
                </a:ext>
              </a:extLst>
            </p:cNvPr>
            <p:cNvSpPr/>
            <p:nvPr/>
          </p:nvSpPr>
          <p:spPr>
            <a:xfrm>
              <a:off x="7859436" y="1750938"/>
              <a:ext cx="2003016" cy="110675"/>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defTabSz="914363">
                <a:defRPr/>
              </a:pPr>
              <a:endParaRPr lang="nl-BE" sz="1200" kern="0">
                <a:solidFill>
                  <a:prstClr val="white"/>
                </a:solidFill>
                <a:latin typeface="Flanders Art Sans Light" panose="020B0604020202020204" charset="0"/>
              </a:endParaRPr>
            </a:p>
          </p:txBody>
        </p:sp>
      </p:grpSp>
      <p:pic>
        <p:nvPicPr>
          <p:cNvPr id="19" name="Graphic 18" descr="Cursor with solid fill">
            <a:extLst>
              <a:ext uri="{FF2B5EF4-FFF2-40B4-BE49-F238E27FC236}">
                <a16:creationId xmlns:a16="http://schemas.microsoft.com/office/drawing/2014/main" id="{72A1E829-2E2F-E6C7-5D9E-781B0070AB5F}"/>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1471164">
            <a:off x="5155154" y="1460436"/>
            <a:ext cx="365125" cy="365125"/>
          </a:xfrm>
          <a:prstGeom prst="rect">
            <a:avLst/>
          </a:prstGeom>
        </p:spPr>
      </p:pic>
      <p:pic>
        <p:nvPicPr>
          <p:cNvPr id="20" name="Picture 19">
            <a:extLst>
              <a:ext uri="{FF2B5EF4-FFF2-40B4-BE49-F238E27FC236}">
                <a16:creationId xmlns:a16="http://schemas.microsoft.com/office/drawing/2014/main" id="{2B845B63-0A34-8D75-8658-139007DD32EB}"/>
              </a:ext>
            </a:extLst>
          </p:cNvPr>
          <p:cNvPicPr>
            <a:picLocks noChangeAspect="1"/>
          </p:cNvPicPr>
          <p:nvPr/>
        </p:nvPicPr>
        <p:blipFill rotWithShape="1">
          <a:blip r:embed="rId6">
            <a:extLst>
              <a:ext uri="{28A0092B-C50C-407E-A947-70E740481C1C}">
                <a14:useLocalDpi xmlns:a14="http://schemas.microsoft.com/office/drawing/2010/main" val="0"/>
              </a:ext>
            </a:extLst>
          </a:blip>
          <a:srcRect t="4254" b="6246"/>
          <a:stretch/>
        </p:blipFill>
        <p:spPr>
          <a:xfrm>
            <a:off x="6669594" y="1034741"/>
            <a:ext cx="2611831" cy="5194609"/>
          </a:xfrm>
          <a:prstGeom prst="rect">
            <a:avLst/>
          </a:prstGeom>
        </p:spPr>
      </p:pic>
      <p:sp>
        <p:nvSpPr>
          <p:cNvPr id="4" name="Rectangle 3">
            <a:extLst>
              <a:ext uri="{FF2B5EF4-FFF2-40B4-BE49-F238E27FC236}">
                <a16:creationId xmlns:a16="http://schemas.microsoft.com/office/drawing/2014/main" id="{706D15A7-8953-8690-278D-E2A4254B1FCE}"/>
              </a:ext>
            </a:extLst>
          </p:cNvPr>
          <p:cNvSpPr/>
          <p:nvPr/>
        </p:nvSpPr>
        <p:spPr>
          <a:xfrm>
            <a:off x="6669594" y="5823259"/>
            <a:ext cx="531306" cy="406091"/>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grpSp>
        <p:nvGrpSpPr>
          <p:cNvPr id="7" name="Group 6">
            <a:extLst>
              <a:ext uri="{FF2B5EF4-FFF2-40B4-BE49-F238E27FC236}">
                <a16:creationId xmlns:a16="http://schemas.microsoft.com/office/drawing/2014/main" id="{714EBCEE-1A79-CE1B-8909-FFC2809AF52E}"/>
              </a:ext>
            </a:extLst>
          </p:cNvPr>
          <p:cNvGrpSpPr/>
          <p:nvPr/>
        </p:nvGrpSpPr>
        <p:grpSpPr>
          <a:xfrm>
            <a:off x="9517232" y="2878639"/>
            <a:ext cx="2133252" cy="777065"/>
            <a:chOff x="7676351" y="1750938"/>
            <a:chExt cx="2186101" cy="579720"/>
          </a:xfrm>
        </p:grpSpPr>
        <p:sp>
          <p:nvSpPr>
            <p:cNvPr id="14" name="Flowchart: Process 13">
              <a:extLst>
                <a:ext uri="{FF2B5EF4-FFF2-40B4-BE49-F238E27FC236}">
                  <a16:creationId xmlns:a16="http://schemas.microsoft.com/office/drawing/2014/main" id="{3F24D376-C99C-1C53-D2C1-1CA8B10F0883}"/>
                </a:ext>
              </a:extLst>
            </p:cNvPr>
            <p:cNvSpPr/>
            <p:nvPr/>
          </p:nvSpPr>
          <p:spPr>
            <a:xfrm>
              <a:off x="7859435" y="1793215"/>
              <a:ext cx="2003016" cy="528357"/>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defTabSz="914363">
                <a:defRPr/>
              </a:pPr>
              <a:endParaRPr lang="nl-BE" sz="1200" kern="0">
                <a:solidFill>
                  <a:prstClr val="white"/>
                </a:solidFill>
                <a:latin typeface="Flanders Art Sans Light" panose="020B0604020202020204" charset="0"/>
              </a:endParaRPr>
            </a:p>
          </p:txBody>
        </p:sp>
        <p:sp>
          <p:nvSpPr>
            <p:cNvPr id="18" name="Isosceles Triangle 17">
              <a:extLst>
                <a:ext uri="{FF2B5EF4-FFF2-40B4-BE49-F238E27FC236}">
                  <a16:creationId xmlns:a16="http://schemas.microsoft.com/office/drawing/2014/main" id="{0A34A827-0BD3-72D8-40A9-DA38201424C1}"/>
                </a:ext>
              </a:extLst>
            </p:cNvPr>
            <p:cNvSpPr/>
            <p:nvPr/>
          </p:nvSpPr>
          <p:spPr>
            <a:xfrm rot="16200000" flipH="1">
              <a:off x="7644699" y="1974681"/>
              <a:ext cx="228729" cy="165425"/>
            </a:xfrm>
            <a:prstGeom prst="triangle">
              <a:avLst/>
            </a:prstGeom>
            <a:solidFill>
              <a:schemeClr val="accent4"/>
            </a:solidFill>
            <a:ln w="12700" cap="flat" cmpd="sng" algn="ctr">
              <a:solidFill>
                <a:schemeClr val="accent4"/>
              </a:solidFill>
              <a:prstDash val="solid"/>
              <a:miter lim="800000"/>
            </a:ln>
            <a:effectLst/>
          </p:spPr>
          <p:txBody>
            <a:bodyPr rtlCol="0" anchor="ctr"/>
            <a:lstStyle/>
            <a:p>
              <a:pPr algn="ctr" defTabSz="914363">
                <a:defRPr/>
              </a:pPr>
              <a:endParaRPr lang="nl-BE" sz="1200" kern="0">
                <a:solidFill>
                  <a:prstClr val="white"/>
                </a:solidFill>
                <a:latin typeface="Flanders Art Sans Light" panose="020B0604020202020204" charset="0"/>
              </a:endParaRPr>
            </a:p>
          </p:txBody>
        </p:sp>
        <p:sp>
          <p:nvSpPr>
            <p:cNvPr id="21" name="TextBox 20">
              <a:extLst>
                <a:ext uri="{FF2B5EF4-FFF2-40B4-BE49-F238E27FC236}">
                  <a16:creationId xmlns:a16="http://schemas.microsoft.com/office/drawing/2014/main" id="{ACFF27DF-8C79-06E3-9CCA-039E5C998A19}"/>
                </a:ext>
              </a:extLst>
            </p:cNvPr>
            <p:cNvSpPr txBox="1"/>
            <p:nvPr/>
          </p:nvSpPr>
          <p:spPr>
            <a:xfrm>
              <a:off x="7859434" y="1848471"/>
              <a:ext cx="2003016" cy="482187"/>
            </a:xfrm>
            <a:prstGeom prst="rect">
              <a:avLst/>
            </a:prstGeom>
            <a:noFill/>
            <a:ln>
              <a:noFill/>
            </a:ln>
          </p:spPr>
          <p:txBody>
            <a:bodyPr wrap="square" rtlCol="0">
              <a:spAutoFit/>
            </a:bodyPr>
            <a:lstStyle/>
            <a:p>
              <a:pPr algn="ctr" defTabSz="914363">
                <a:defRPr/>
              </a:pPr>
              <a:r>
                <a:rPr lang="nl-BE" sz="1200" kern="0">
                  <a:solidFill>
                    <a:srgbClr val="44546A"/>
                  </a:solidFill>
                  <a:latin typeface="Flanders Art Sans Light" panose="020B0604020202020204" charset="0"/>
                </a:rPr>
                <a:t>Door te klikken op een attest kan u dit aanvragen via de app</a:t>
              </a:r>
            </a:p>
          </p:txBody>
        </p:sp>
        <p:sp>
          <p:nvSpPr>
            <p:cNvPr id="22" name="Flowchart: Process 21">
              <a:extLst>
                <a:ext uri="{FF2B5EF4-FFF2-40B4-BE49-F238E27FC236}">
                  <a16:creationId xmlns:a16="http://schemas.microsoft.com/office/drawing/2014/main" id="{E9013C29-6394-AE53-7B77-A8720F933AB9}"/>
                </a:ext>
              </a:extLst>
            </p:cNvPr>
            <p:cNvSpPr/>
            <p:nvPr/>
          </p:nvSpPr>
          <p:spPr>
            <a:xfrm>
              <a:off x="7859436" y="1750938"/>
              <a:ext cx="2003016" cy="110675"/>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defTabSz="914363">
                <a:defRPr/>
              </a:pPr>
              <a:endParaRPr lang="nl-BE" sz="1200" kern="0">
                <a:solidFill>
                  <a:prstClr val="white"/>
                </a:solidFill>
                <a:latin typeface="Flanders Art Sans Light" panose="020B0604020202020204" charset="0"/>
              </a:endParaRPr>
            </a:p>
          </p:txBody>
        </p:sp>
      </p:grpSp>
    </p:spTree>
    <p:extLst>
      <p:ext uri="{BB962C8B-B14F-4D97-AF65-F5344CB8AC3E}">
        <p14:creationId xmlns:p14="http://schemas.microsoft.com/office/powerpoint/2010/main" val="5489186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491314E-4450-844A-C020-6FFC3B5C477C}"/>
              </a:ext>
            </a:extLst>
          </p:cNvPr>
          <p:cNvSpPr>
            <a:spLocks noGrp="1"/>
          </p:cNvSpPr>
          <p:nvPr>
            <p:ph type="title"/>
          </p:nvPr>
        </p:nvSpPr>
        <p:spPr/>
        <p:txBody>
          <a:bodyPr/>
          <a:lstStyle/>
          <a:p>
            <a:r>
              <a:rPr lang="nl-BE" b="0"/>
              <a:t>Wat ziet u?</a:t>
            </a:r>
          </a:p>
        </p:txBody>
      </p:sp>
      <p:sp>
        <p:nvSpPr>
          <p:cNvPr id="3" name="Slide Number Placeholder 2">
            <a:extLst>
              <a:ext uri="{FF2B5EF4-FFF2-40B4-BE49-F238E27FC236}">
                <a16:creationId xmlns:a16="http://schemas.microsoft.com/office/drawing/2014/main" id="{8A922F4F-069C-359D-2B35-CB236C22CC1F}"/>
              </a:ext>
            </a:extLst>
          </p:cNvPr>
          <p:cNvSpPr>
            <a:spLocks noGrp="1"/>
          </p:cNvSpPr>
          <p:nvPr>
            <p:ph type="sldNum" sz="quarter" idx="11"/>
          </p:nvPr>
        </p:nvSpPr>
        <p:spPr/>
        <p:txBody>
          <a:bodyPr/>
          <a:lstStyle/>
          <a:p>
            <a:fld id="{1EABE038-A425-4CC0-917A-1DC3ED725B2E}" type="slidenum">
              <a:rPr lang="nl-BE" smtClean="0"/>
              <a:pPr/>
              <a:t>51</a:t>
            </a:fld>
            <a:endParaRPr lang="nl-BE"/>
          </a:p>
        </p:txBody>
      </p:sp>
      <p:sp>
        <p:nvSpPr>
          <p:cNvPr id="5" name="Rectangle: Rounded Corners 4">
            <a:extLst>
              <a:ext uri="{FF2B5EF4-FFF2-40B4-BE49-F238E27FC236}">
                <a16:creationId xmlns:a16="http://schemas.microsoft.com/office/drawing/2014/main" id="{A4D86302-D5CC-82BA-72AB-B29150126172}"/>
              </a:ext>
            </a:extLst>
          </p:cNvPr>
          <p:cNvSpPr/>
          <p:nvPr/>
        </p:nvSpPr>
        <p:spPr>
          <a:xfrm>
            <a:off x="4462417" y="306004"/>
            <a:ext cx="5267377" cy="6221541"/>
          </a:xfrm>
          <a:prstGeom prst="roundRect">
            <a:avLst>
              <a:gd name="adj" fmla="val 4837"/>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t"/>
          <a:lstStyle/>
          <a:p>
            <a:pPr algn="ctr"/>
            <a:r>
              <a:rPr lang="nl-BE" b="1">
                <a:solidFill>
                  <a:schemeClr val="tx1"/>
                </a:solidFill>
                <a:latin typeface="+mj-lt"/>
              </a:rPr>
              <a:t>Uw gegevens </a:t>
            </a:r>
            <a:r>
              <a:rPr lang="nl-BE">
                <a:solidFill>
                  <a:schemeClr val="tx1"/>
                </a:solidFill>
                <a:latin typeface="+mj-lt"/>
              </a:rPr>
              <a:t>in de Mijn Burgerprofiel app</a:t>
            </a:r>
          </a:p>
        </p:txBody>
      </p:sp>
      <p:sp>
        <p:nvSpPr>
          <p:cNvPr id="11" name="Oval 10">
            <a:extLst>
              <a:ext uri="{FF2B5EF4-FFF2-40B4-BE49-F238E27FC236}">
                <a16:creationId xmlns:a16="http://schemas.microsoft.com/office/drawing/2014/main" id="{2C3ADA7D-CE2A-2DE8-8409-B647C42D46C5}"/>
              </a:ext>
            </a:extLst>
          </p:cNvPr>
          <p:cNvSpPr/>
          <p:nvPr/>
        </p:nvSpPr>
        <p:spPr>
          <a:xfrm>
            <a:off x="164536" y="1449388"/>
            <a:ext cx="954661" cy="954661"/>
          </a:xfrm>
          <a:prstGeom prst="ellipse">
            <a:avLst/>
          </a:prstGeom>
          <a:solidFill>
            <a:srgbClr val="6DD1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b="1">
              <a:solidFill>
                <a:schemeClr val="tx1"/>
              </a:solidFill>
              <a:latin typeface="+mj-lt"/>
            </a:endParaRPr>
          </a:p>
        </p:txBody>
      </p:sp>
      <p:sp>
        <p:nvSpPr>
          <p:cNvPr id="15" name="Rectangle 14">
            <a:extLst>
              <a:ext uri="{FF2B5EF4-FFF2-40B4-BE49-F238E27FC236}">
                <a16:creationId xmlns:a16="http://schemas.microsoft.com/office/drawing/2014/main" id="{4691C22F-C1F3-C833-0EE4-5B518C854B36}"/>
              </a:ext>
            </a:extLst>
          </p:cNvPr>
          <p:cNvSpPr/>
          <p:nvPr/>
        </p:nvSpPr>
        <p:spPr>
          <a:xfrm>
            <a:off x="1161812" y="2320334"/>
            <a:ext cx="2611340" cy="3336264"/>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marL="0" marR="0" lvl="0" indent="0" algn="ctr" defTabSz="914363" rtl="0" eaLnBrk="1" fontAlgn="auto" latinLnBrk="0" hangingPunct="1">
              <a:lnSpc>
                <a:spcPct val="100000"/>
              </a:lnSpc>
              <a:spcBef>
                <a:spcPts val="0"/>
              </a:spcBef>
              <a:spcAft>
                <a:spcPts val="0"/>
              </a:spcAft>
              <a:buClrTx/>
              <a:buSzTx/>
              <a:buFontTx/>
              <a:buNone/>
              <a:tabLst/>
              <a:defRPr/>
            </a:pPr>
            <a:r>
              <a:rPr kumimoji="0" lang="nl-BE" sz="1800" b="0" i="0" u="none" strike="noStrike" kern="1200" cap="none" spc="0" normalizeH="0" baseline="0" noProof="0">
                <a:ln>
                  <a:noFill/>
                </a:ln>
                <a:solidFill>
                  <a:srgbClr val="3C3D3C"/>
                </a:solidFill>
                <a:effectLst/>
                <a:uLnTx/>
                <a:uFillTx/>
                <a:latin typeface="Flanders Art Sans"/>
                <a:ea typeface="+mn-ea"/>
                <a:cs typeface="+mn-cs"/>
              </a:rPr>
              <a:t>Via</a:t>
            </a:r>
            <a:r>
              <a:rPr kumimoji="0" lang="nl-BE" sz="1800" b="1" i="0" u="none" strike="noStrike" kern="1200" cap="none" spc="0" normalizeH="0" baseline="0" noProof="0">
                <a:ln>
                  <a:noFill/>
                </a:ln>
                <a:solidFill>
                  <a:srgbClr val="3C3D3C"/>
                </a:solidFill>
                <a:effectLst/>
                <a:uLnTx/>
                <a:uFillTx/>
                <a:latin typeface="Flanders Art Sans"/>
                <a:ea typeface="+mn-ea"/>
                <a:cs typeface="+mn-cs"/>
              </a:rPr>
              <a:t> Uw gegevens </a:t>
            </a:r>
            <a:r>
              <a:rPr kumimoji="0" lang="nl-BE" sz="1800" b="0" i="0" u="none" strike="noStrike" kern="1200" cap="none" spc="0" normalizeH="0" baseline="0" noProof="0">
                <a:ln>
                  <a:noFill/>
                </a:ln>
                <a:solidFill>
                  <a:srgbClr val="3C3D3C"/>
                </a:solidFill>
                <a:effectLst/>
                <a:uLnTx/>
                <a:uFillTx/>
                <a:latin typeface="Flanders Art Sans"/>
                <a:ea typeface="+mn-ea"/>
                <a:cs typeface="+mn-cs"/>
              </a:rPr>
              <a:t>krijgt u een overzicht van de informatie die de overheid over u </a:t>
            </a:r>
            <a:r>
              <a:rPr lang="nl-BE">
                <a:solidFill>
                  <a:srgbClr val="3C3D3C"/>
                </a:solidFill>
                <a:latin typeface="Flanders Art Sans"/>
              </a:rPr>
              <a:t>heeft</a:t>
            </a:r>
            <a:r>
              <a:rPr kumimoji="0" lang="nl-BE" sz="1800" b="0" i="0" u="none" strike="noStrike" kern="1200" cap="none" spc="0" normalizeH="0" baseline="0" noProof="0">
                <a:ln>
                  <a:noFill/>
                </a:ln>
                <a:solidFill>
                  <a:srgbClr val="3C3D3C"/>
                </a:solidFill>
                <a:effectLst/>
                <a:uLnTx/>
                <a:uFillTx/>
                <a:latin typeface="Flanders Art Sans"/>
                <a:ea typeface="+mn-ea"/>
                <a:cs typeface="+mn-cs"/>
              </a:rPr>
              <a:t>.</a:t>
            </a:r>
          </a:p>
        </p:txBody>
      </p:sp>
      <p:pic>
        <p:nvPicPr>
          <p:cNvPr id="9" name="Picture 8">
            <a:extLst>
              <a:ext uri="{FF2B5EF4-FFF2-40B4-BE49-F238E27FC236}">
                <a16:creationId xmlns:a16="http://schemas.microsoft.com/office/drawing/2014/main" id="{E0BB8B8C-17D0-D75D-1FFF-7A44F2C6B89E}"/>
              </a:ext>
            </a:extLst>
          </p:cNvPr>
          <p:cNvPicPr>
            <a:picLocks noChangeAspect="1"/>
          </p:cNvPicPr>
          <p:nvPr/>
        </p:nvPicPr>
        <p:blipFill>
          <a:blip r:embed="rId3"/>
          <a:stretch>
            <a:fillRect/>
          </a:stretch>
        </p:blipFill>
        <p:spPr>
          <a:xfrm>
            <a:off x="4570111" y="1102564"/>
            <a:ext cx="1657323" cy="3336263"/>
          </a:xfrm>
          <a:prstGeom prst="rect">
            <a:avLst/>
          </a:prstGeom>
        </p:spPr>
      </p:pic>
      <p:sp>
        <p:nvSpPr>
          <p:cNvPr id="10" name="Rectangle 9">
            <a:extLst>
              <a:ext uri="{FF2B5EF4-FFF2-40B4-BE49-F238E27FC236}">
                <a16:creationId xmlns:a16="http://schemas.microsoft.com/office/drawing/2014/main" id="{C4281AB1-A8D6-4909-2C0A-658B8E877294}"/>
              </a:ext>
            </a:extLst>
          </p:cNvPr>
          <p:cNvSpPr/>
          <p:nvPr/>
        </p:nvSpPr>
        <p:spPr>
          <a:xfrm>
            <a:off x="5743707" y="1545561"/>
            <a:ext cx="483728" cy="247728"/>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grpSp>
        <p:nvGrpSpPr>
          <p:cNvPr id="8" name="Group 7">
            <a:extLst>
              <a:ext uri="{FF2B5EF4-FFF2-40B4-BE49-F238E27FC236}">
                <a16:creationId xmlns:a16="http://schemas.microsoft.com/office/drawing/2014/main" id="{5D51F395-39A9-DB4E-985E-8A33F720F630}"/>
              </a:ext>
            </a:extLst>
          </p:cNvPr>
          <p:cNvGrpSpPr/>
          <p:nvPr/>
        </p:nvGrpSpPr>
        <p:grpSpPr>
          <a:xfrm>
            <a:off x="2363626" y="1545561"/>
            <a:ext cx="2116019" cy="556840"/>
            <a:chOff x="7859434" y="1750938"/>
            <a:chExt cx="2168441" cy="570634"/>
          </a:xfrm>
        </p:grpSpPr>
        <p:sp>
          <p:nvSpPr>
            <p:cNvPr id="12" name="Flowchart: Process 11">
              <a:extLst>
                <a:ext uri="{FF2B5EF4-FFF2-40B4-BE49-F238E27FC236}">
                  <a16:creationId xmlns:a16="http://schemas.microsoft.com/office/drawing/2014/main" id="{D83B5EEF-ED6C-7E92-2415-27CC2678CE16}"/>
                </a:ext>
              </a:extLst>
            </p:cNvPr>
            <p:cNvSpPr/>
            <p:nvPr/>
          </p:nvSpPr>
          <p:spPr>
            <a:xfrm>
              <a:off x="7859435" y="1793215"/>
              <a:ext cx="2003016" cy="528357"/>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defTabSz="914363">
                <a:defRPr/>
              </a:pPr>
              <a:endParaRPr lang="nl-BE" sz="1200" kern="0">
                <a:solidFill>
                  <a:prstClr val="white"/>
                </a:solidFill>
                <a:latin typeface="Flanders Art Sans Light" panose="020B0604020202020204" charset="0"/>
              </a:endParaRPr>
            </a:p>
          </p:txBody>
        </p:sp>
        <p:sp>
          <p:nvSpPr>
            <p:cNvPr id="13" name="Isosceles Triangle 12">
              <a:extLst>
                <a:ext uri="{FF2B5EF4-FFF2-40B4-BE49-F238E27FC236}">
                  <a16:creationId xmlns:a16="http://schemas.microsoft.com/office/drawing/2014/main" id="{B2F12C8C-D6EB-576A-2427-FCA146A56425}"/>
                </a:ext>
              </a:extLst>
            </p:cNvPr>
            <p:cNvSpPr/>
            <p:nvPr/>
          </p:nvSpPr>
          <p:spPr>
            <a:xfrm rot="5400000">
              <a:off x="9830798" y="1964761"/>
              <a:ext cx="228729" cy="165425"/>
            </a:xfrm>
            <a:prstGeom prst="triangle">
              <a:avLst/>
            </a:prstGeom>
            <a:solidFill>
              <a:schemeClr val="accent4"/>
            </a:solidFill>
            <a:ln w="12700" cap="flat" cmpd="sng" algn="ctr">
              <a:solidFill>
                <a:schemeClr val="accent4"/>
              </a:solidFill>
              <a:prstDash val="solid"/>
              <a:miter lim="800000"/>
            </a:ln>
            <a:effectLst/>
          </p:spPr>
          <p:txBody>
            <a:bodyPr rtlCol="0" anchor="ctr"/>
            <a:lstStyle/>
            <a:p>
              <a:pPr algn="ctr" defTabSz="914363">
                <a:defRPr/>
              </a:pPr>
              <a:endParaRPr lang="nl-BE" sz="1200" kern="0">
                <a:solidFill>
                  <a:prstClr val="white"/>
                </a:solidFill>
                <a:latin typeface="Flanders Art Sans Light" panose="020B0604020202020204" charset="0"/>
              </a:endParaRPr>
            </a:p>
          </p:txBody>
        </p:sp>
        <p:sp>
          <p:nvSpPr>
            <p:cNvPr id="16" name="TextBox 15">
              <a:extLst>
                <a:ext uri="{FF2B5EF4-FFF2-40B4-BE49-F238E27FC236}">
                  <a16:creationId xmlns:a16="http://schemas.microsoft.com/office/drawing/2014/main" id="{64B01274-64B8-EEAA-2B9C-98B84183ACAC}"/>
                </a:ext>
              </a:extLst>
            </p:cNvPr>
            <p:cNvSpPr txBox="1"/>
            <p:nvPr/>
          </p:nvSpPr>
          <p:spPr>
            <a:xfrm>
              <a:off x="7859434" y="1848471"/>
              <a:ext cx="2003016" cy="473101"/>
            </a:xfrm>
            <a:prstGeom prst="rect">
              <a:avLst/>
            </a:prstGeom>
            <a:noFill/>
            <a:ln>
              <a:noFill/>
            </a:ln>
          </p:spPr>
          <p:txBody>
            <a:bodyPr wrap="square" rtlCol="0">
              <a:spAutoFit/>
            </a:bodyPr>
            <a:lstStyle/>
            <a:p>
              <a:pPr algn="ctr" defTabSz="914363">
                <a:defRPr/>
              </a:pPr>
              <a:r>
                <a:rPr lang="nl-BE" sz="1200" kern="0">
                  <a:solidFill>
                    <a:srgbClr val="44546A"/>
                  </a:solidFill>
                  <a:latin typeface="Flanders Art Sans Light" panose="020B0604020202020204" charset="0"/>
                </a:rPr>
                <a:t>Klik in Overzicht op </a:t>
              </a:r>
              <a:r>
                <a:rPr lang="nl-BE" sz="1200" b="1" kern="0">
                  <a:solidFill>
                    <a:srgbClr val="44546A"/>
                  </a:solidFill>
                  <a:latin typeface="Flanders Art Sans Light" panose="020B0604020202020204" charset="0"/>
                </a:rPr>
                <a:t>Alle thema’s</a:t>
              </a:r>
            </a:p>
          </p:txBody>
        </p:sp>
        <p:sp>
          <p:nvSpPr>
            <p:cNvPr id="17" name="Flowchart: Process 16">
              <a:extLst>
                <a:ext uri="{FF2B5EF4-FFF2-40B4-BE49-F238E27FC236}">
                  <a16:creationId xmlns:a16="http://schemas.microsoft.com/office/drawing/2014/main" id="{AA62D59D-DE38-B8D4-7C9E-CF578A2D6EB0}"/>
                </a:ext>
              </a:extLst>
            </p:cNvPr>
            <p:cNvSpPr/>
            <p:nvPr/>
          </p:nvSpPr>
          <p:spPr>
            <a:xfrm>
              <a:off x="7859436" y="1750938"/>
              <a:ext cx="2003016" cy="110675"/>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defTabSz="914363">
                <a:defRPr/>
              </a:pPr>
              <a:endParaRPr lang="nl-BE" sz="1200" kern="0">
                <a:solidFill>
                  <a:prstClr val="white"/>
                </a:solidFill>
                <a:latin typeface="Flanders Art Sans Light" panose="020B0604020202020204" charset="0"/>
              </a:endParaRPr>
            </a:p>
          </p:txBody>
        </p:sp>
      </p:grpSp>
      <p:pic>
        <p:nvPicPr>
          <p:cNvPr id="19" name="Graphic 18" descr="Cursor with solid fill">
            <a:extLst>
              <a:ext uri="{FF2B5EF4-FFF2-40B4-BE49-F238E27FC236}">
                <a16:creationId xmlns:a16="http://schemas.microsoft.com/office/drawing/2014/main" id="{72A1E829-2E2F-E6C7-5D9E-781B0070AB5F}"/>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1471164">
            <a:off x="5835229" y="1741373"/>
            <a:ext cx="365125" cy="365125"/>
          </a:xfrm>
          <a:prstGeom prst="rect">
            <a:avLst/>
          </a:prstGeom>
        </p:spPr>
      </p:pic>
      <p:grpSp>
        <p:nvGrpSpPr>
          <p:cNvPr id="14" name="Group 13">
            <a:extLst>
              <a:ext uri="{FF2B5EF4-FFF2-40B4-BE49-F238E27FC236}">
                <a16:creationId xmlns:a16="http://schemas.microsoft.com/office/drawing/2014/main" id="{CA03BE38-93A6-CB65-62DA-2F8CAB796B9B}"/>
              </a:ext>
            </a:extLst>
          </p:cNvPr>
          <p:cNvGrpSpPr/>
          <p:nvPr/>
        </p:nvGrpSpPr>
        <p:grpSpPr>
          <a:xfrm>
            <a:off x="9517232" y="2878638"/>
            <a:ext cx="2133252" cy="777066"/>
            <a:chOff x="7676351" y="1750938"/>
            <a:chExt cx="2186101" cy="579721"/>
          </a:xfrm>
        </p:grpSpPr>
        <p:sp>
          <p:nvSpPr>
            <p:cNvPr id="18" name="Flowchart: Process 17">
              <a:extLst>
                <a:ext uri="{FF2B5EF4-FFF2-40B4-BE49-F238E27FC236}">
                  <a16:creationId xmlns:a16="http://schemas.microsoft.com/office/drawing/2014/main" id="{0AE8F65A-FB4F-8A3A-8F2D-CC4755A39854}"/>
                </a:ext>
              </a:extLst>
            </p:cNvPr>
            <p:cNvSpPr/>
            <p:nvPr/>
          </p:nvSpPr>
          <p:spPr>
            <a:xfrm>
              <a:off x="7859435" y="1793215"/>
              <a:ext cx="2003016" cy="528357"/>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defTabSz="914363">
                <a:defRPr/>
              </a:pPr>
              <a:endParaRPr lang="nl-BE" sz="1200" kern="0">
                <a:solidFill>
                  <a:prstClr val="white"/>
                </a:solidFill>
                <a:latin typeface="Flanders Art Sans Light" panose="020B0604020202020204" charset="0"/>
              </a:endParaRPr>
            </a:p>
          </p:txBody>
        </p:sp>
        <p:sp>
          <p:nvSpPr>
            <p:cNvPr id="20" name="Isosceles Triangle 19">
              <a:extLst>
                <a:ext uri="{FF2B5EF4-FFF2-40B4-BE49-F238E27FC236}">
                  <a16:creationId xmlns:a16="http://schemas.microsoft.com/office/drawing/2014/main" id="{D1373996-B12F-A7AF-92D3-A9E8D802C38C}"/>
                </a:ext>
              </a:extLst>
            </p:cNvPr>
            <p:cNvSpPr/>
            <p:nvPr/>
          </p:nvSpPr>
          <p:spPr>
            <a:xfrm rot="16200000" flipH="1">
              <a:off x="7644699" y="1974681"/>
              <a:ext cx="228729" cy="165425"/>
            </a:xfrm>
            <a:prstGeom prst="triangle">
              <a:avLst/>
            </a:prstGeom>
            <a:solidFill>
              <a:schemeClr val="accent4"/>
            </a:solidFill>
            <a:ln w="12700" cap="flat" cmpd="sng" algn="ctr">
              <a:solidFill>
                <a:schemeClr val="accent4"/>
              </a:solidFill>
              <a:prstDash val="solid"/>
              <a:miter lim="800000"/>
            </a:ln>
            <a:effectLst/>
          </p:spPr>
          <p:txBody>
            <a:bodyPr rtlCol="0" anchor="ctr"/>
            <a:lstStyle/>
            <a:p>
              <a:pPr algn="ctr" defTabSz="914363">
                <a:defRPr/>
              </a:pPr>
              <a:endParaRPr lang="nl-BE" sz="1200" kern="0">
                <a:solidFill>
                  <a:prstClr val="white"/>
                </a:solidFill>
                <a:latin typeface="Flanders Art Sans Light" panose="020B0604020202020204" charset="0"/>
              </a:endParaRPr>
            </a:p>
          </p:txBody>
        </p:sp>
        <p:sp>
          <p:nvSpPr>
            <p:cNvPr id="21" name="TextBox 20">
              <a:extLst>
                <a:ext uri="{FF2B5EF4-FFF2-40B4-BE49-F238E27FC236}">
                  <a16:creationId xmlns:a16="http://schemas.microsoft.com/office/drawing/2014/main" id="{B5BBB4CA-84B6-43EE-AA83-D587F8A66394}"/>
                </a:ext>
              </a:extLst>
            </p:cNvPr>
            <p:cNvSpPr txBox="1"/>
            <p:nvPr/>
          </p:nvSpPr>
          <p:spPr>
            <a:xfrm>
              <a:off x="7859434" y="1848471"/>
              <a:ext cx="2003016" cy="482188"/>
            </a:xfrm>
            <a:prstGeom prst="rect">
              <a:avLst/>
            </a:prstGeom>
            <a:noFill/>
            <a:ln>
              <a:noFill/>
            </a:ln>
          </p:spPr>
          <p:txBody>
            <a:bodyPr wrap="square" rtlCol="0">
              <a:spAutoFit/>
            </a:bodyPr>
            <a:lstStyle/>
            <a:p>
              <a:pPr algn="ctr" defTabSz="914363">
                <a:defRPr/>
              </a:pPr>
              <a:r>
                <a:rPr lang="nl-BE" sz="1200" kern="0">
                  <a:solidFill>
                    <a:srgbClr val="44546A"/>
                  </a:solidFill>
                  <a:latin typeface="Flanders Art Sans Light" panose="020B0604020202020204" charset="0"/>
                </a:rPr>
                <a:t>Door te klikken op een thema kan u Uw gegevens hierover raadplegen</a:t>
              </a:r>
            </a:p>
          </p:txBody>
        </p:sp>
        <p:sp>
          <p:nvSpPr>
            <p:cNvPr id="22" name="Flowchart: Process 21">
              <a:extLst>
                <a:ext uri="{FF2B5EF4-FFF2-40B4-BE49-F238E27FC236}">
                  <a16:creationId xmlns:a16="http://schemas.microsoft.com/office/drawing/2014/main" id="{D8BDA5F1-AB7E-E16A-3A1B-A15996FD780B}"/>
                </a:ext>
              </a:extLst>
            </p:cNvPr>
            <p:cNvSpPr/>
            <p:nvPr/>
          </p:nvSpPr>
          <p:spPr>
            <a:xfrm>
              <a:off x="7859436" y="1750938"/>
              <a:ext cx="2003016" cy="110675"/>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defTabSz="914363">
                <a:defRPr/>
              </a:pPr>
              <a:endParaRPr lang="nl-BE" sz="1200" kern="0">
                <a:solidFill>
                  <a:prstClr val="white"/>
                </a:solidFill>
                <a:latin typeface="Flanders Art Sans Light" panose="020B0604020202020204" charset="0"/>
              </a:endParaRPr>
            </a:p>
          </p:txBody>
        </p:sp>
      </p:grpSp>
      <p:grpSp>
        <p:nvGrpSpPr>
          <p:cNvPr id="4" name="Group 3">
            <a:extLst>
              <a:ext uri="{FF2B5EF4-FFF2-40B4-BE49-F238E27FC236}">
                <a16:creationId xmlns:a16="http://schemas.microsoft.com/office/drawing/2014/main" id="{445A987F-1AD5-81B7-2147-8AE6AEF0C18A}"/>
              </a:ext>
            </a:extLst>
          </p:cNvPr>
          <p:cNvGrpSpPr/>
          <p:nvPr/>
        </p:nvGrpSpPr>
        <p:grpSpPr>
          <a:xfrm>
            <a:off x="164535" y="1446604"/>
            <a:ext cx="954661" cy="954661"/>
            <a:chOff x="66881" y="2796840"/>
            <a:chExt cx="954661" cy="954661"/>
          </a:xfrm>
        </p:grpSpPr>
        <p:sp>
          <p:nvSpPr>
            <p:cNvPr id="6" name="Oval 5">
              <a:extLst>
                <a:ext uri="{FF2B5EF4-FFF2-40B4-BE49-F238E27FC236}">
                  <a16:creationId xmlns:a16="http://schemas.microsoft.com/office/drawing/2014/main" id="{61500FE6-5186-3671-6148-F08B0659016C}"/>
                </a:ext>
              </a:extLst>
            </p:cNvPr>
            <p:cNvSpPr/>
            <p:nvPr/>
          </p:nvSpPr>
          <p:spPr>
            <a:xfrm>
              <a:off x="66881" y="2796840"/>
              <a:ext cx="954661" cy="954661"/>
            </a:xfrm>
            <a:prstGeom prst="ellipse">
              <a:avLst/>
            </a:prstGeom>
            <a:solidFill>
              <a:srgbClr val="6DD1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b="1">
                <a:solidFill>
                  <a:schemeClr val="tx1"/>
                </a:solidFill>
                <a:latin typeface="+mj-lt"/>
              </a:endParaRPr>
            </a:p>
          </p:txBody>
        </p:sp>
        <p:pic>
          <p:nvPicPr>
            <p:cNvPr id="23" name="Graphic 22">
              <a:extLst>
                <a:ext uri="{FF2B5EF4-FFF2-40B4-BE49-F238E27FC236}">
                  <a16:creationId xmlns:a16="http://schemas.microsoft.com/office/drawing/2014/main" id="{6AEE0C1E-4F2C-DC53-BFAF-51608C5E1930}"/>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38950" y="2853104"/>
              <a:ext cx="810521" cy="810521"/>
            </a:xfrm>
            <a:prstGeom prst="rect">
              <a:avLst/>
            </a:prstGeom>
          </p:spPr>
        </p:pic>
      </p:grpSp>
      <p:pic>
        <p:nvPicPr>
          <p:cNvPr id="25" name="Afbeelding 24" descr="Afbeelding met tekst, schermopname, nummer, Lettertype&#10;&#10;Automatisch gegenereerde beschrijving">
            <a:extLst>
              <a:ext uri="{FF2B5EF4-FFF2-40B4-BE49-F238E27FC236}">
                <a16:creationId xmlns:a16="http://schemas.microsoft.com/office/drawing/2014/main" id="{EE1B6FD3-3EF7-C152-FD04-371A051CB7DD}"/>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6933319" y="1103168"/>
            <a:ext cx="2511813" cy="5133925"/>
          </a:xfrm>
          <a:prstGeom prst="rect">
            <a:avLst/>
          </a:prstGeom>
        </p:spPr>
      </p:pic>
    </p:spTree>
    <p:extLst>
      <p:ext uri="{BB962C8B-B14F-4D97-AF65-F5344CB8AC3E}">
        <p14:creationId xmlns:p14="http://schemas.microsoft.com/office/powerpoint/2010/main" val="18912107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6950BFC3-D8DA-4A85-94F7-54DA5524770B}">
      <p188:commentRel xmlns:p188="http://schemas.microsoft.com/office/powerpoint/2018/8/main" r:id="rId2"/>
    </p:ext>
  </p:extLs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B18442-E027-67C9-6A27-4DB4F073C237}"/>
              </a:ext>
            </a:extLst>
          </p:cNvPr>
          <p:cNvSpPr>
            <a:spLocks noGrp="1"/>
          </p:cNvSpPr>
          <p:nvPr>
            <p:ph type="title"/>
          </p:nvPr>
        </p:nvSpPr>
        <p:spPr/>
        <p:txBody>
          <a:bodyPr/>
          <a:lstStyle/>
          <a:p>
            <a:r>
              <a:rPr lang="en-US" b="0"/>
              <a:t>Hoe </a:t>
            </a:r>
            <a:r>
              <a:rPr lang="en-US" b="0" err="1"/>
              <a:t>werkt</a:t>
            </a:r>
            <a:r>
              <a:rPr lang="en-US" b="0"/>
              <a:t> het?</a:t>
            </a:r>
            <a:endParaRPr lang="en-BE" b="0"/>
          </a:p>
        </p:txBody>
      </p:sp>
      <p:sp>
        <p:nvSpPr>
          <p:cNvPr id="3" name="Slide Number Placeholder 2">
            <a:extLst>
              <a:ext uri="{FF2B5EF4-FFF2-40B4-BE49-F238E27FC236}">
                <a16:creationId xmlns:a16="http://schemas.microsoft.com/office/drawing/2014/main" id="{C9B49046-20AE-A649-038A-54ABE4009025}"/>
              </a:ext>
            </a:extLst>
          </p:cNvPr>
          <p:cNvSpPr>
            <a:spLocks noGrp="1"/>
          </p:cNvSpPr>
          <p:nvPr>
            <p:ph type="sldNum" sz="quarter" idx="11"/>
          </p:nvPr>
        </p:nvSpPr>
        <p:spPr/>
        <p:txBody>
          <a:bodyPr/>
          <a:lstStyle/>
          <a:p>
            <a:fld id="{1EABE038-A425-4CC0-917A-1DC3ED725B2E}" type="slidenum">
              <a:rPr lang="nl-BE" smtClean="0"/>
              <a:pPr/>
              <a:t>52</a:t>
            </a:fld>
            <a:endParaRPr lang="nl-BE"/>
          </a:p>
        </p:txBody>
      </p:sp>
      <p:sp>
        <p:nvSpPr>
          <p:cNvPr id="50" name="Speech Bubble: Rectangle 49">
            <a:extLst>
              <a:ext uri="{FF2B5EF4-FFF2-40B4-BE49-F238E27FC236}">
                <a16:creationId xmlns:a16="http://schemas.microsoft.com/office/drawing/2014/main" id="{D5E4543A-ABBE-8E91-9522-7F94341D4487}"/>
              </a:ext>
            </a:extLst>
          </p:cNvPr>
          <p:cNvSpPr/>
          <p:nvPr/>
        </p:nvSpPr>
        <p:spPr>
          <a:xfrm>
            <a:off x="2237994" y="2000712"/>
            <a:ext cx="3018727" cy="902523"/>
          </a:xfrm>
          <a:prstGeom prst="wedgeRectCallout">
            <a:avLst>
              <a:gd name="adj1" fmla="val -58394"/>
              <a:gd name="adj2" fmla="val 3422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rtl="0" fontAlgn="ctr">
              <a:spcBef>
                <a:spcPts val="0"/>
              </a:spcBef>
              <a:spcAft>
                <a:spcPts val="0"/>
              </a:spcAft>
            </a:pPr>
            <a:r>
              <a:rPr lang="en-US" sz="1600">
                <a:solidFill>
                  <a:schemeClr val="bg1"/>
                </a:solidFill>
                <a:effectLst/>
                <a:latin typeface="Flanders Art Sans Light" panose="020B0604020202020204" charset="0"/>
              </a:rPr>
              <a:t>Help! </a:t>
            </a:r>
          </a:p>
          <a:p>
            <a:pPr rtl="0" fontAlgn="ctr">
              <a:spcBef>
                <a:spcPts val="0"/>
              </a:spcBef>
              <a:spcAft>
                <a:spcPts val="0"/>
              </a:spcAft>
            </a:pPr>
            <a:r>
              <a:rPr lang="en-US" sz="1600" err="1">
                <a:solidFill>
                  <a:schemeClr val="bg1"/>
                </a:solidFill>
                <a:effectLst/>
                <a:latin typeface="Flanders Art Sans Light" panose="020B0604020202020204" charset="0"/>
              </a:rPr>
              <a:t>Ik</a:t>
            </a:r>
            <a:r>
              <a:rPr lang="en-US" sz="1600">
                <a:solidFill>
                  <a:schemeClr val="bg1"/>
                </a:solidFill>
                <a:effectLst/>
                <a:latin typeface="Flanders Art Sans Light" panose="020B0604020202020204" charset="0"/>
              </a:rPr>
              <a:t> </a:t>
            </a:r>
            <a:r>
              <a:rPr lang="en-US" sz="1600" err="1">
                <a:solidFill>
                  <a:schemeClr val="bg1"/>
                </a:solidFill>
                <a:effectLst/>
                <a:latin typeface="Flanders Art Sans Light" panose="020B0604020202020204" charset="0"/>
              </a:rPr>
              <a:t>wil</a:t>
            </a:r>
            <a:r>
              <a:rPr lang="en-US" sz="1600">
                <a:solidFill>
                  <a:schemeClr val="bg1"/>
                </a:solidFill>
                <a:effectLst/>
                <a:latin typeface="Flanders Art Sans Light" panose="020B0604020202020204" charset="0"/>
              </a:rPr>
              <a:t> </a:t>
            </a:r>
            <a:r>
              <a:rPr lang="en-US" sz="1600" err="1">
                <a:solidFill>
                  <a:schemeClr val="bg1"/>
                </a:solidFill>
                <a:effectLst/>
                <a:latin typeface="Flanders Art Sans Light" panose="020B0604020202020204" charset="0"/>
              </a:rPr>
              <a:t>een</a:t>
            </a:r>
            <a:r>
              <a:rPr lang="en-US" sz="1600">
                <a:solidFill>
                  <a:schemeClr val="bg1"/>
                </a:solidFill>
                <a:effectLst/>
                <a:latin typeface="Flanders Art Sans Light" panose="020B0604020202020204" charset="0"/>
              </a:rPr>
              <a:t> </a:t>
            </a:r>
            <a:r>
              <a:rPr lang="en-US" sz="1600" err="1">
                <a:solidFill>
                  <a:schemeClr val="bg1"/>
                </a:solidFill>
                <a:effectLst/>
                <a:latin typeface="Flanders Art Sans Light" panose="020B0604020202020204" charset="0"/>
              </a:rPr>
              <a:t>aanvraag</a:t>
            </a:r>
            <a:r>
              <a:rPr lang="en-US" sz="1600">
                <a:solidFill>
                  <a:schemeClr val="bg1"/>
                </a:solidFill>
                <a:effectLst/>
                <a:latin typeface="Flanders Art Sans Light" panose="020B0604020202020204" charset="0"/>
              </a:rPr>
              <a:t> </a:t>
            </a:r>
            <a:r>
              <a:rPr lang="en-US" sz="1600" err="1">
                <a:solidFill>
                  <a:schemeClr val="bg1"/>
                </a:solidFill>
                <a:effectLst/>
                <a:latin typeface="Flanders Art Sans Light" panose="020B0604020202020204" charset="0"/>
              </a:rPr>
              <a:t>doen</a:t>
            </a:r>
            <a:r>
              <a:rPr lang="en-US" sz="1600">
                <a:solidFill>
                  <a:schemeClr val="bg1"/>
                </a:solidFill>
                <a:effectLst/>
                <a:latin typeface="Flanders Art Sans Light" panose="020B0604020202020204" charset="0"/>
              </a:rPr>
              <a:t> </a:t>
            </a:r>
            <a:r>
              <a:rPr lang="en-US" sz="1600" err="1">
                <a:solidFill>
                  <a:schemeClr val="bg1"/>
                </a:solidFill>
                <a:effectLst/>
                <a:latin typeface="Flanders Art Sans Light" panose="020B0604020202020204" charset="0"/>
              </a:rPr>
              <a:t>bij</a:t>
            </a:r>
            <a:r>
              <a:rPr lang="en-US" sz="1600">
                <a:solidFill>
                  <a:schemeClr val="bg1"/>
                </a:solidFill>
                <a:effectLst/>
                <a:latin typeface="Flanders Art Sans Light" panose="020B0604020202020204" charset="0"/>
              </a:rPr>
              <a:t> </a:t>
            </a:r>
            <a:r>
              <a:rPr lang="en-US" sz="1600" err="1">
                <a:solidFill>
                  <a:schemeClr val="bg1"/>
                </a:solidFill>
                <a:effectLst/>
                <a:latin typeface="Flanders Art Sans Light" panose="020B0604020202020204" charset="0"/>
              </a:rPr>
              <a:t>mijn</a:t>
            </a:r>
            <a:r>
              <a:rPr lang="en-US" sz="1600">
                <a:solidFill>
                  <a:schemeClr val="bg1"/>
                </a:solidFill>
                <a:effectLst/>
                <a:latin typeface="Flanders Art Sans Light" panose="020B0604020202020204" charset="0"/>
              </a:rPr>
              <a:t> </a:t>
            </a:r>
            <a:r>
              <a:rPr lang="en-US" sz="1600" err="1">
                <a:solidFill>
                  <a:schemeClr val="bg1"/>
                </a:solidFill>
                <a:effectLst/>
                <a:latin typeface="Flanders Art Sans Light" panose="020B0604020202020204" charset="0"/>
              </a:rPr>
              <a:t>gemeente</a:t>
            </a:r>
            <a:r>
              <a:rPr lang="en-US" sz="1600">
                <a:solidFill>
                  <a:schemeClr val="bg1"/>
                </a:solidFill>
                <a:effectLst/>
                <a:latin typeface="Flanders Art Sans Light" panose="020B0604020202020204" charset="0"/>
              </a:rPr>
              <a:t>…</a:t>
            </a:r>
            <a:endParaRPr lang="en-US" sz="1600">
              <a:solidFill>
                <a:schemeClr val="bg1"/>
              </a:solidFill>
              <a:latin typeface="Flanders Art Sans Light" panose="020B0604020202020204" charset="0"/>
            </a:endParaRPr>
          </a:p>
        </p:txBody>
      </p:sp>
      <p:sp>
        <p:nvSpPr>
          <p:cNvPr id="63" name="Freeform: Shape 62">
            <a:extLst>
              <a:ext uri="{FF2B5EF4-FFF2-40B4-BE49-F238E27FC236}">
                <a16:creationId xmlns:a16="http://schemas.microsoft.com/office/drawing/2014/main" id="{2EACF305-83D4-7E8E-3F22-AC398242CF49}"/>
              </a:ext>
            </a:extLst>
          </p:cNvPr>
          <p:cNvSpPr/>
          <p:nvPr/>
        </p:nvSpPr>
        <p:spPr>
          <a:xfrm>
            <a:off x="2082488" y="3034730"/>
            <a:ext cx="10128562" cy="670509"/>
          </a:xfrm>
          <a:custGeom>
            <a:avLst/>
            <a:gdLst>
              <a:gd name="connsiteX0" fmla="*/ 0 w 4048125"/>
              <a:gd name="connsiteY0" fmla="*/ 650352 h 880920"/>
              <a:gd name="connsiteX1" fmla="*/ 819150 w 4048125"/>
              <a:gd name="connsiteY1" fmla="*/ 307452 h 880920"/>
              <a:gd name="connsiteX2" fmla="*/ 2095500 w 4048125"/>
              <a:gd name="connsiteY2" fmla="*/ 878952 h 880920"/>
              <a:gd name="connsiteX3" fmla="*/ 3419475 w 4048125"/>
              <a:gd name="connsiteY3" fmla="*/ 69327 h 880920"/>
              <a:gd name="connsiteX4" fmla="*/ 4048125 w 4048125"/>
              <a:gd name="connsiteY4" fmla="*/ 126477 h 880920"/>
              <a:gd name="connsiteX0" fmla="*/ 0 w 4048125"/>
              <a:gd name="connsiteY0" fmla="*/ 567787 h 796401"/>
              <a:gd name="connsiteX1" fmla="*/ 819150 w 4048125"/>
              <a:gd name="connsiteY1" fmla="*/ 224887 h 796401"/>
              <a:gd name="connsiteX2" fmla="*/ 2095500 w 4048125"/>
              <a:gd name="connsiteY2" fmla="*/ 796387 h 796401"/>
              <a:gd name="connsiteX3" fmla="*/ 3434731 w 4048125"/>
              <a:gd name="connsiteY3" fmla="*/ 205837 h 796401"/>
              <a:gd name="connsiteX4" fmla="*/ 4048125 w 4048125"/>
              <a:gd name="connsiteY4" fmla="*/ 43912 h 796401"/>
              <a:gd name="connsiteX0" fmla="*/ 0 w 4055753"/>
              <a:gd name="connsiteY0" fmla="*/ 441895 h 670509"/>
              <a:gd name="connsiteX1" fmla="*/ 819150 w 4055753"/>
              <a:gd name="connsiteY1" fmla="*/ 98995 h 670509"/>
              <a:gd name="connsiteX2" fmla="*/ 2095500 w 4055753"/>
              <a:gd name="connsiteY2" fmla="*/ 670495 h 670509"/>
              <a:gd name="connsiteX3" fmla="*/ 3434731 w 4055753"/>
              <a:gd name="connsiteY3" fmla="*/ 79945 h 670509"/>
              <a:gd name="connsiteX4" fmla="*/ 4055753 w 4055753"/>
              <a:gd name="connsiteY4" fmla="*/ 108520 h 670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5753" h="670509">
                <a:moveTo>
                  <a:pt x="0" y="441895"/>
                </a:moveTo>
                <a:cubicBezTo>
                  <a:pt x="234950" y="251395"/>
                  <a:pt x="469900" y="60895"/>
                  <a:pt x="819150" y="98995"/>
                </a:cubicBezTo>
                <a:cubicBezTo>
                  <a:pt x="1168400" y="137095"/>
                  <a:pt x="1659570" y="673670"/>
                  <a:pt x="2095500" y="670495"/>
                </a:cubicBezTo>
                <a:cubicBezTo>
                  <a:pt x="2531430" y="667320"/>
                  <a:pt x="3109294" y="205357"/>
                  <a:pt x="3434731" y="79945"/>
                </a:cubicBezTo>
                <a:cubicBezTo>
                  <a:pt x="3760168" y="-45467"/>
                  <a:pt x="3893828" y="-13718"/>
                  <a:pt x="4055753" y="108520"/>
                </a:cubicBezTo>
              </a:path>
            </a:pathLst>
          </a:custGeom>
          <a:noFill/>
          <a:ln w="1905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pic>
        <p:nvPicPr>
          <p:cNvPr id="62" name="Picture 61">
            <a:extLst>
              <a:ext uri="{FF2B5EF4-FFF2-40B4-BE49-F238E27FC236}">
                <a16:creationId xmlns:a16="http://schemas.microsoft.com/office/drawing/2014/main" id="{F78612D2-CD4F-4D69-D176-94203310BA76}"/>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t="3195" b="15277"/>
          <a:stretch/>
        </p:blipFill>
        <p:spPr>
          <a:xfrm>
            <a:off x="6424678" y="2870438"/>
            <a:ext cx="4184138" cy="2717563"/>
          </a:xfrm>
          <a:prstGeom prst="rect">
            <a:avLst/>
          </a:prstGeom>
        </p:spPr>
      </p:pic>
      <p:sp>
        <p:nvSpPr>
          <p:cNvPr id="155" name="Speech Bubble: Rectangle 154">
            <a:extLst>
              <a:ext uri="{FF2B5EF4-FFF2-40B4-BE49-F238E27FC236}">
                <a16:creationId xmlns:a16="http://schemas.microsoft.com/office/drawing/2014/main" id="{61AF5A73-069B-2FF7-CA94-48F541003005}"/>
              </a:ext>
            </a:extLst>
          </p:cNvPr>
          <p:cNvSpPr/>
          <p:nvPr/>
        </p:nvSpPr>
        <p:spPr>
          <a:xfrm>
            <a:off x="8466995" y="1387311"/>
            <a:ext cx="2934644" cy="1226802"/>
          </a:xfrm>
          <a:prstGeom prst="wedgeRectCallout">
            <a:avLst>
              <a:gd name="adj1" fmla="val -67219"/>
              <a:gd name="adj2" fmla="val -3145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rtl="0" fontAlgn="ctr">
              <a:spcBef>
                <a:spcPts val="0"/>
              </a:spcBef>
              <a:spcAft>
                <a:spcPts val="0"/>
              </a:spcAft>
            </a:pPr>
            <a:r>
              <a:rPr lang="en-US" sz="1600" dirty="0" err="1">
                <a:solidFill>
                  <a:schemeClr val="bg1"/>
                </a:solidFill>
                <a:latin typeface="Flanders Art Sans Light" panose="020B0604020202020204" charset="0"/>
              </a:rPr>
              <a:t>Joepie</a:t>
            </a:r>
            <a:r>
              <a:rPr lang="en-US" sz="1600" dirty="0">
                <a:solidFill>
                  <a:schemeClr val="bg1"/>
                </a:solidFill>
                <a:latin typeface="Flanders Art Sans Light" panose="020B0604020202020204" charset="0"/>
              </a:rPr>
              <a:t>!</a:t>
            </a:r>
          </a:p>
          <a:p>
            <a:pPr rtl="0" fontAlgn="ctr">
              <a:spcBef>
                <a:spcPts val="0"/>
              </a:spcBef>
              <a:spcAft>
                <a:spcPts val="0"/>
              </a:spcAft>
            </a:pPr>
            <a:r>
              <a:rPr lang="en-US" sz="1600" dirty="0" err="1">
                <a:solidFill>
                  <a:schemeClr val="bg1"/>
                </a:solidFill>
                <a:effectLst/>
                <a:latin typeface="Flanders Art Sans Light" panose="020B0604020202020204" charset="0"/>
              </a:rPr>
              <a:t>Ik</a:t>
            </a:r>
            <a:r>
              <a:rPr lang="en-US" sz="1600" dirty="0">
                <a:solidFill>
                  <a:schemeClr val="bg1"/>
                </a:solidFill>
                <a:effectLst/>
                <a:latin typeface="Flanders Art Sans Light" panose="020B0604020202020204" charset="0"/>
              </a:rPr>
              <a:t> </a:t>
            </a:r>
            <a:r>
              <a:rPr lang="en-US" sz="1600" dirty="0" err="1">
                <a:solidFill>
                  <a:schemeClr val="bg1"/>
                </a:solidFill>
                <a:effectLst/>
                <a:latin typeface="Flanders Art Sans Light" panose="020B0604020202020204" charset="0"/>
              </a:rPr>
              <a:t>kan</a:t>
            </a:r>
            <a:r>
              <a:rPr lang="en-US" sz="1600" dirty="0">
                <a:solidFill>
                  <a:schemeClr val="bg1"/>
                </a:solidFill>
                <a:effectLst/>
                <a:latin typeface="Flanders Art Sans Light" panose="020B0604020202020204" charset="0"/>
              </a:rPr>
              <a:t> </a:t>
            </a:r>
            <a:r>
              <a:rPr lang="en-US" sz="1600" dirty="0" err="1">
                <a:solidFill>
                  <a:schemeClr val="bg1"/>
                </a:solidFill>
                <a:effectLst/>
                <a:latin typeface="Flanders Art Sans Light" panose="020B0604020202020204" charset="0"/>
              </a:rPr>
              <a:t>mijn</a:t>
            </a:r>
            <a:r>
              <a:rPr lang="en-US" sz="1600" dirty="0">
                <a:solidFill>
                  <a:schemeClr val="bg1"/>
                </a:solidFill>
                <a:effectLst/>
                <a:latin typeface="Flanders Art Sans Light" panose="020B0604020202020204" charset="0"/>
              </a:rPr>
              <a:t> </a:t>
            </a:r>
            <a:r>
              <a:rPr lang="en-US" sz="1600" dirty="0" err="1">
                <a:solidFill>
                  <a:schemeClr val="bg1"/>
                </a:solidFill>
                <a:effectLst/>
                <a:latin typeface="Flanders Art Sans Light" panose="020B0604020202020204" charset="0"/>
              </a:rPr>
              <a:t>aanvraag</a:t>
            </a:r>
            <a:r>
              <a:rPr lang="en-US" sz="1600" dirty="0">
                <a:solidFill>
                  <a:schemeClr val="bg1"/>
                </a:solidFill>
                <a:effectLst/>
                <a:latin typeface="Flanders Art Sans Light" panose="020B0604020202020204" charset="0"/>
              </a:rPr>
              <a:t> </a:t>
            </a:r>
            <a:r>
              <a:rPr lang="en-US" sz="1600" dirty="0" err="1">
                <a:solidFill>
                  <a:schemeClr val="bg1"/>
                </a:solidFill>
                <a:effectLst/>
                <a:latin typeface="Flanders Art Sans Light" panose="020B0604020202020204" charset="0"/>
              </a:rPr>
              <a:t>ook</a:t>
            </a:r>
            <a:r>
              <a:rPr lang="en-US" sz="1600" dirty="0">
                <a:solidFill>
                  <a:schemeClr val="bg1"/>
                </a:solidFill>
                <a:effectLst/>
                <a:latin typeface="Flanders Art Sans Light" panose="020B0604020202020204" charset="0"/>
              </a:rPr>
              <a:t> on</a:t>
            </a:r>
            <a:r>
              <a:rPr lang="en-US" sz="1600" dirty="0">
                <a:solidFill>
                  <a:schemeClr val="bg1"/>
                </a:solidFill>
                <a:latin typeface="Flanders Art Sans Light" panose="020B0604020202020204" charset="0"/>
              </a:rPr>
              <a:t>line </a:t>
            </a:r>
            <a:r>
              <a:rPr lang="en-US" sz="1600" dirty="0" err="1">
                <a:solidFill>
                  <a:schemeClr val="bg1"/>
                </a:solidFill>
                <a:latin typeface="Flanders Art Sans Light" panose="020B0604020202020204" charset="0"/>
              </a:rPr>
              <a:t>indienen</a:t>
            </a:r>
            <a:r>
              <a:rPr lang="en-US" sz="1600" dirty="0">
                <a:solidFill>
                  <a:schemeClr val="bg1"/>
                </a:solidFill>
                <a:latin typeface="Flanders Art Sans Light" panose="020B0604020202020204" charset="0"/>
              </a:rPr>
              <a:t> via </a:t>
            </a:r>
            <a:r>
              <a:rPr lang="en-US" sz="1600" dirty="0" err="1">
                <a:solidFill>
                  <a:schemeClr val="bg1"/>
                </a:solidFill>
                <a:latin typeface="Flanders Art Sans Light" panose="020B0604020202020204" charset="0"/>
              </a:rPr>
              <a:t>Mijn</a:t>
            </a:r>
            <a:r>
              <a:rPr lang="en-US" sz="1600" dirty="0">
                <a:solidFill>
                  <a:schemeClr val="bg1"/>
                </a:solidFill>
                <a:latin typeface="Flanders Art Sans Light" panose="020B0604020202020204" charset="0"/>
              </a:rPr>
              <a:t> </a:t>
            </a:r>
            <a:r>
              <a:rPr lang="en-US" sz="1600" dirty="0" err="1">
                <a:solidFill>
                  <a:schemeClr val="bg1"/>
                </a:solidFill>
                <a:latin typeface="Flanders Art Sans Light" panose="020B0604020202020204" charset="0"/>
              </a:rPr>
              <a:t>Burgerprofiel</a:t>
            </a:r>
            <a:r>
              <a:rPr lang="en-US" sz="1600" dirty="0">
                <a:solidFill>
                  <a:schemeClr val="bg1"/>
                </a:solidFill>
                <a:latin typeface="Flanders Art Sans Light" panose="020B0604020202020204" charset="0"/>
              </a:rPr>
              <a:t>! </a:t>
            </a:r>
            <a:r>
              <a:rPr lang="en-US" sz="1600" b="1" dirty="0" err="1">
                <a:solidFill>
                  <a:schemeClr val="bg1"/>
                </a:solidFill>
                <a:latin typeface="Flanders Art Sans Light" panose="020B0604020202020204" charset="0"/>
              </a:rPr>
              <a:t>Veilig</a:t>
            </a:r>
            <a:r>
              <a:rPr lang="en-US" sz="1600" b="1" dirty="0">
                <a:solidFill>
                  <a:schemeClr val="bg1"/>
                </a:solidFill>
                <a:latin typeface="Flanders Art Sans Light" panose="020B0604020202020204" charset="0"/>
              </a:rPr>
              <a:t> </a:t>
            </a:r>
            <a:r>
              <a:rPr lang="en-US" sz="1600" b="1" dirty="0" err="1">
                <a:solidFill>
                  <a:schemeClr val="bg1"/>
                </a:solidFill>
                <a:latin typeface="Flanders Art Sans Light" panose="020B0604020202020204" charset="0"/>
              </a:rPr>
              <a:t>aanmelden</a:t>
            </a:r>
            <a:r>
              <a:rPr lang="en-US" sz="1600" b="1" dirty="0">
                <a:solidFill>
                  <a:schemeClr val="bg1"/>
                </a:solidFill>
                <a:latin typeface="Flanders Art Sans Light" panose="020B0604020202020204" charset="0"/>
              </a:rPr>
              <a:t> </a:t>
            </a:r>
            <a:r>
              <a:rPr lang="en-US" sz="1600" dirty="0">
                <a:solidFill>
                  <a:schemeClr val="bg1"/>
                </a:solidFill>
                <a:latin typeface="Flanders Art Sans Light" panose="020B0604020202020204" charset="0"/>
              </a:rPr>
              <a:t>en </a:t>
            </a:r>
            <a:r>
              <a:rPr lang="en-US" sz="1600" dirty="0" err="1">
                <a:solidFill>
                  <a:schemeClr val="bg1"/>
                </a:solidFill>
                <a:latin typeface="Flanders Art Sans Light" panose="020B0604020202020204" charset="0"/>
              </a:rPr>
              <a:t>ik</a:t>
            </a:r>
            <a:r>
              <a:rPr lang="en-US" sz="1600" dirty="0">
                <a:solidFill>
                  <a:schemeClr val="bg1"/>
                </a:solidFill>
                <a:latin typeface="Flanders Art Sans Light" panose="020B0604020202020204" charset="0"/>
              </a:rPr>
              <a:t> </a:t>
            </a:r>
            <a:r>
              <a:rPr lang="en-US" sz="1600" dirty="0" err="1">
                <a:solidFill>
                  <a:schemeClr val="bg1"/>
                </a:solidFill>
                <a:latin typeface="Flanders Art Sans Light" panose="020B0604020202020204" charset="0"/>
              </a:rPr>
              <a:t>kan</a:t>
            </a:r>
            <a:r>
              <a:rPr lang="en-US" sz="1600" dirty="0">
                <a:solidFill>
                  <a:schemeClr val="bg1"/>
                </a:solidFill>
                <a:latin typeface="Flanders Art Sans Light" panose="020B0604020202020204" charset="0"/>
              </a:rPr>
              <a:t> van start.</a:t>
            </a:r>
            <a:endParaRPr lang="en-US" sz="1600" dirty="0">
              <a:solidFill>
                <a:schemeClr val="bg1"/>
              </a:solidFill>
              <a:effectLst/>
              <a:latin typeface="Flanders Art Sans Light" panose="020B0604020202020204" charset="0"/>
            </a:endParaRPr>
          </a:p>
        </p:txBody>
      </p:sp>
      <p:sp>
        <p:nvSpPr>
          <p:cNvPr id="4" name="TextBox 3">
            <a:extLst>
              <a:ext uri="{FF2B5EF4-FFF2-40B4-BE49-F238E27FC236}">
                <a16:creationId xmlns:a16="http://schemas.microsoft.com/office/drawing/2014/main" id="{0B5AF029-00F5-C6FD-4102-C694BB37D68A}"/>
              </a:ext>
            </a:extLst>
          </p:cNvPr>
          <p:cNvSpPr txBox="1"/>
          <p:nvPr/>
        </p:nvSpPr>
        <p:spPr>
          <a:xfrm>
            <a:off x="790361" y="1102273"/>
            <a:ext cx="1959960" cy="369332"/>
          </a:xfrm>
          <a:prstGeom prst="rect">
            <a:avLst/>
          </a:prstGeom>
          <a:noFill/>
        </p:spPr>
        <p:txBody>
          <a:bodyPr wrap="none" rtlCol="0">
            <a:spAutoFit/>
          </a:bodyPr>
          <a:lstStyle/>
          <a:p>
            <a:r>
              <a:rPr lang="nl-BE"/>
              <a:t>EEN VOORBEELD...</a:t>
            </a:r>
          </a:p>
        </p:txBody>
      </p:sp>
      <p:pic>
        <p:nvPicPr>
          <p:cNvPr id="51" name="Picture 50">
            <a:extLst>
              <a:ext uri="{FF2B5EF4-FFF2-40B4-BE49-F238E27FC236}">
                <a16:creationId xmlns:a16="http://schemas.microsoft.com/office/drawing/2014/main" id="{EC1F37AD-6DFF-402E-50DB-FE941EDA8DB2}"/>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t="12060"/>
          <a:stretch/>
        </p:blipFill>
        <p:spPr>
          <a:xfrm>
            <a:off x="7946947" y="4270638"/>
            <a:ext cx="3529042" cy="1918473"/>
          </a:xfrm>
          <a:prstGeom prst="rect">
            <a:avLst/>
          </a:prstGeom>
        </p:spPr>
      </p:pic>
      <p:sp>
        <p:nvSpPr>
          <p:cNvPr id="53" name="Google Shape;2737;p72">
            <a:extLst>
              <a:ext uri="{FF2B5EF4-FFF2-40B4-BE49-F238E27FC236}">
                <a16:creationId xmlns:a16="http://schemas.microsoft.com/office/drawing/2014/main" id="{1BBEC957-F66F-5DB9-2CFE-ABC289E8E436}"/>
              </a:ext>
            </a:extLst>
          </p:cNvPr>
          <p:cNvSpPr/>
          <p:nvPr/>
        </p:nvSpPr>
        <p:spPr>
          <a:xfrm rot="784219">
            <a:off x="4079641" y="3049550"/>
            <a:ext cx="153642" cy="197134"/>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2B979D"/>
          </a:solidFill>
          <a:ln w="19050" cap="flat" cmpd="sng">
            <a:solidFill>
              <a:srgbClr val="2B979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2737;p72">
            <a:extLst>
              <a:ext uri="{FF2B5EF4-FFF2-40B4-BE49-F238E27FC236}">
                <a16:creationId xmlns:a16="http://schemas.microsoft.com/office/drawing/2014/main" id="{93FBE5E3-B402-6661-87ED-E78623E73BA7}"/>
              </a:ext>
            </a:extLst>
          </p:cNvPr>
          <p:cNvSpPr/>
          <p:nvPr/>
        </p:nvSpPr>
        <p:spPr>
          <a:xfrm rot="1243931">
            <a:off x="5995617" y="3441385"/>
            <a:ext cx="153642" cy="197134"/>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2B979D"/>
          </a:solidFill>
          <a:ln w="19050" cap="flat" cmpd="sng">
            <a:solidFill>
              <a:srgbClr val="2B979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2737;p72">
            <a:extLst>
              <a:ext uri="{FF2B5EF4-FFF2-40B4-BE49-F238E27FC236}">
                <a16:creationId xmlns:a16="http://schemas.microsoft.com/office/drawing/2014/main" id="{C15B61ED-FCB7-0EF7-CDDE-0993446AD8A9}"/>
              </a:ext>
            </a:extLst>
          </p:cNvPr>
          <p:cNvSpPr/>
          <p:nvPr/>
        </p:nvSpPr>
        <p:spPr>
          <a:xfrm rot="21449856">
            <a:off x="11351039" y="2936162"/>
            <a:ext cx="153642" cy="197134"/>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2B979D"/>
          </a:solidFill>
          <a:ln w="19050" cap="flat" cmpd="sng">
            <a:solidFill>
              <a:srgbClr val="2B979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9" name="Picture 68">
            <a:extLst>
              <a:ext uri="{FF2B5EF4-FFF2-40B4-BE49-F238E27FC236}">
                <a16:creationId xmlns:a16="http://schemas.microsoft.com/office/drawing/2014/main" id="{284536E2-F7CB-8DD9-CF08-E5F8C4BC40BD}"/>
              </a:ext>
            </a:extLst>
          </p:cNvPr>
          <p:cNvPicPr>
            <a:picLocks noChangeAspect="1"/>
          </p:cNvPicPr>
          <p:nvPr/>
        </p:nvPicPr>
        <p:blipFill>
          <a:blip r:embed="rId5"/>
          <a:stretch>
            <a:fillRect/>
          </a:stretch>
        </p:blipFill>
        <p:spPr>
          <a:xfrm>
            <a:off x="6432009" y="3349358"/>
            <a:ext cx="3172455" cy="242936"/>
          </a:xfrm>
          <a:prstGeom prst="rect">
            <a:avLst/>
          </a:prstGeom>
        </p:spPr>
      </p:pic>
      <p:pic>
        <p:nvPicPr>
          <p:cNvPr id="64" name="Graphic 63">
            <a:extLst>
              <a:ext uri="{FF2B5EF4-FFF2-40B4-BE49-F238E27FC236}">
                <a16:creationId xmlns:a16="http://schemas.microsoft.com/office/drawing/2014/main" id="{B0EE879C-8908-3B5B-6BE0-150F254111C4}"/>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44495" y="2086664"/>
            <a:ext cx="2254375" cy="3335742"/>
          </a:xfrm>
          <a:prstGeom prst="rect">
            <a:avLst/>
          </a:prstGeom>
        </p:spPr>
      </p:pic>
      <p:pic>
        <p:nvPicPr>
          <p:cNvPr id="66" name="Graphic 65">
            <a:extLst>
              <a:ext uri="{FF2B5EF4-FFF2-40B4-BE49-F238E27FC236}">
                <a16:creationId xmlns:a16="http://schemas.microsoft.com/office/drawing/2014/main" id="{13BC3484-9C77-C204-DCBE-40B7B8C7333F}"/>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794760" y="1441688"/>
            <a:ext cx="2514600" cy="1428750"/>
          </a:xfrm>
          <a:prstGeom prst="rect">
            <a:avLst/>
          </a:prstGeom>
        </p:spPr>
      </p:pic>
    </p:spTree>
    <p:extLst>
      <p:ext uri="{BB962C8B-B14F-4D97-AF65-F5344CB8AC3E}">
        <p14:creationId xmlns:p14="http://schemas.microsoft.com/office/powerpoint/2010/main" val="17346279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B0C9583-163D-4DB3-99A2-DA6F025C81AF}"/>
              </a:ext>
            </a:extLst>
          </p:cNvPr>
          <p:cNvSpPr>
            <a:spLocks noGrp="1"/>
          </p:cNvSpPr>
          <p:nvPr>
            <p:ph type="title"/>
          </p:nvPr>
        </p:nvSpPr>
        <p:spPr/>
        <p:txBody>
          <a:bodyPr/>
          <a:lstStyle/>
          <a:p>
            <a:r>
              <a:rPr lang="en-US" b="0"/>
              <a:t>Hoe </a:t>
            </a:r>
            <a:r>
              <a:rPr lang="en-US" b="0" err="1"/>
              <a:t>werkt</a:t>
            </a:r>
            <a:r>
              <a:rPr lang="en-US" b="0"/>
              <a:t> het?</a:t>
            </a:r>
            <a:endParaRPr lang="nl-BE" b="0"/>
          </a:p>
        </p:txBody>
      </p:sp>
      <p:sp>
        <p:nvSpPr>
          <p:cNvPr id="3" name="Slide Number Placeholder 2">
            <a:extLst>
              <a:ext uri="{FF2B5EF4-FFF2-40B4-BE49-F238E27FC236}">
                <a16:creationId xmlns:a16="http://schemas.microsoft.com/office/drawing/2014/main" id="{12C19768-837D-41CE-A34D-3A39FD27DAF8}"/>
              </a:ext>
            </a:extLst>
          </p:cNvPr>
          <p:cNvSpPr>
            <a:spLocks noGrp="1"/>
          </p:cNvSpPr>
          <p:nvPr>
            <p:ph type="sldNum" sz="quarter" idx="11"/>
          </p:nvPr>
        </p:nvSpPr>
        <p:spPr/>
        <p:txBody>
          <a:bodyPr/>
          <a:lstStyle/>
          <a:p>
            <a:fld id="{1EABE038-A425-4CC0-917A-1DC3ED725B2E}" type="slidenum">
              <a:rPr lang="nl-BE" smtClean="0"/>
              <a:pPr/>
              <a:t>53</a:t>
            </a:fld>
            <a:endParaRPr lang="nl-BE"/>
          </a:p>
        </p:txBody>
      </p:sp>
      <p:sp>
        <p:nvSpPr>
          <p:cNvPr id="6" name="Freeform: Shape 5">
            <a:extLst>
              <a:ext uri="{FF2B5EF4-FFF2-40B4-BE49-F238E27FC236}">
                <a16:creationId xmlns:a16="http://schemas.microsoft.com/office/drawing/2014/main" id="{18C3A067-DA09-1E90-BA23-32A141B8FA2A}"/>
              </a:ext>
            </a:extLst>
          </p:cNvPr>
          <p:cNvSpPr/>
          <p:nvPr/>
        </p:nvSpPr>
        <p:spPr>
          <a:xfrm>
            <a:off x="0" y="3302069"/>
            <a:ext cx="12192000" cy="880920"/>
          </a:xfrm>
          <a:custGeom>
            <a:avLst/>
            <a:gdLst>
              <a:gd name="connsiteX0" fmla="*/ 0 w 4048125"/>
              <a:gd name="connsiteY0" fmla="*/ 650352 h 880920"/>
              <a:gd name="connsiteX1" fmla="*/ 819150 w 4048125"/>
              <a:gd name="connsiteY1" fmla="*/ 307452 h 880920"/>
              <a:gd name="connsiteX2" fmla="*/ 2095500 w 4048125"/>
              <a:gd name="connsiteY2" fmla="*/ 878952 h 880920"/>
              <a:gd name="connsiteX3" fmla="*/ 3419475 w 4048125"/>
              <a:gd name="connsiteY3" fmla="*/ 69327 h 880920"/>
              <a:gd name="connsiteX4" fmla="*/ 4048125 w 4048125"/>
              <a:gd name="connsiteY4" fmla="*/ 126477 h 880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8125" h="880920">
                <a:moveTo>
                  <a:pt x="0" y="650352"/>
                </a:moveTo>
                <a:cubicBezTo>
                  <a:pt x="234950" y="459852"/>
                  <a:pt x="469900" y="269352"/>
                  <a:pt x="819150" y="307452"/>
                </a:cubicBezTo>
                <a:cubicBezTo>
                  <a:pt x="1168400" y="345552"/>
                  <a:pt x="1662113" y="918639"/>
                  <a:pt x="2095500" y="878952"/>
                </a:cubicBezTo>
                <a:cubicBezTo>
                  <a:pt x="2528887" y="839265"/>
                  <a:pt x="3094038" y="194739"/>
                  <a:pt x="3419475" y="69327"/>
                </a:cubicBezTo>
                <a:cubicBezTo>
                  <a:pt x="3744912" y="-56085"/>
                  <a:pt x="3886200" y="4239"/>
                  <a:pt x="4048125" y="126477"/>
                </a:cubicBezTo>
              </a:path>
            </a:pathLst>
          </a:custGeom>
          <a:noFill/>
          <a:ln w="1905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49" name="Speech Bubble: Rectangle 48">
            <a:extLst>
              <a:ext uri="{FF2B5EF4-FFF2-40B4-BE49-F238E27FC236}">
                <a16:creationId xmlns:a16="http://schemas.microsoft.com/office/drawing/2014/main" id="{996B3540-BE1B-C48A-CC73-52900A023C01}"/>
              </a:ext>
            </a:extLst>
          </p:cNvPr>
          <p:cNvSpPr/>
          <p:nvPr/>
        </p:nvSpPr>
        <p:spPr>
          <a:xfrm>
            <a:off x="2777769" y="1298867"/>
            <a:ext cx="2934644" cy="1226802"/>
          </a:xfrm>
          <a:prstGeom prst="wedgeRectCallout">
            <a:avLst>
              <a:gd name="adj1" fmla="val -63442"/>
              <a:gd name="adj2" fmla="val -886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rtl="0" fontAlgn="ctr">
              <a:spcBef>
                <a:spcPts val="0"/>
              </a:spcBef>
              <a:spcAft>
                <a:spcPts val="0"/>
              </a:spcAft>
            </a:pPr>
            <a:r>
              <a:rPr lang="en-US" sz="1600" dirty="0" err="1">
                <a:solidFill>
                  <a:schemeClr val="bg1"/>
                </a:solidFill>
                <a:latin typeface="Flanders Art Sans Light" panose="020B0604020202020204" charset="0"/>
              </a:rPr>
              <a:t>Ik</a:t>
            </a:r>
            <a:r>
              <a:rPr lang="en-US" sz="1600" dirty="0">
                <a:solidFill>
                  <a:schemeClr val="bg1"/>
                </a:solidFill>
                <a:latin typeface="Flanders Art Sans Light" panose="020B0604020202020204" charset="0"/>
              </a:rPr>
              <a:t> </a:t>
            </a:r>
            <a:r>
              <a:rPr lang="en-US" sz="1600" dirty="0" err="1">
                <a:solidFill>
                  <a:schemeClr val="bg1"/>
                </a:solidFill>
                <a:latin typeface="Flanders Art Sans Light" panose="020B0604020202020204" charset="0"/>
              </a:rPr>
              <a:t>dien</a:t>
            </a:r>
            <a:r>
              <a:rPr lang="en-US" sz="1600" dirty="0">
                <a:solidFill>
                  <a:schemeClr val="bg1"/>
                </a:solidFill>
                <a:latin typeface="Flanders Art Sans Light" panose="020B0604020202020204" charset="0"/>
              </a:rPr>
              <a:t> </a:t>
            </a:r>
            <a:r>
              <a:rPr lang="en-US" sz="1600" dirty="0" err="1">
                <a:solidFill>
                  <a:schemeClr val="bg1"/>
                </a:solidFill>
                <a:latin typeface="Flanders Art Sans Light" panose="020B0604020202020204" charset="0"/>
              </a:rPr>
              <a:t>mijn</a:t>
            </a:r>
            <a:r>
              <a:rPr lang="en-US" sz="1600" dirty="0">
                <a:solidFill>
                  <a:schemeClr val="bg1"/>
                </a:solidFill>
                <a:latin typeface="Flanders Art Sans Light" panose="020B0604020202020204" charset="0"/>
              </a:rPr>
              <a:t> </a:t>
            </a:r>
            <a:r>
              <a:rPr lang="en-US" sz="1600" dirty="0" err="1">
                <a:solidFill>
                  <a:schemeClr val="bg1"/>
                </a:solidFill>
                <a:latin typeface="Flanders Art Sans Light" panose="020B0604020202020204" charset="0"/>
              </a:rPr>
              <a:t>aanvraag</a:t>
            </a:r>
            <a:r>
              <a:rPr lang="en-US" sz="1600" dirty="0">
                <a:solidFill>
                  <a:schemeClr val="bg1"/>
                </a:solidFill>
                <a:latin typeface="Flanders Art Sans Light" panose="020B0604020202020204" charset="0"/>
              </a:rPr>
              <a:t> in </a:t>
            </a:r>
            <a:r>
              <a:rPr lang="en-US" sz="1600" dirty="0" err="1">
                <a:solidFill>
                  <a:schemeClr val="bg1"/>
                </a:solidFill>
                <a:latin typeface="Flanders Art Sans Light" panose="020B0604020202020204" charset="0"/>
              </a:rPr>
              <a:t>bij</a:t>
            </a:r>
            <a:r>
              <a:rPr lang="en-US" sz="1600" dirty="0">
                <a:solidFill>
                  <a:schemeClr val="bg1"/>
                </a:solidFill>
                <a:latin typeface="Flanders Art Sans Light" panose="020B0604020202020204" charset="0"/>
              </a:rPr>
              <a:t> de </a:t>
            </a:r>
            <a:r>
              <a:rPr lang="en-US" sz="1600" dirty="0" err="1">
                <a:solidFill>
                  <a:schemeClr val="bg1"/>
                </a:solidFill>
                <a:latin typeface="Flanders Art Sans Light" panose="020B0604020202020204" charset="0"/>
              </a:rPr>
              <a:t>gemeente</a:t>
            </a:r>
            <a:r>
              <a:rPr lang="en-US" sz="1600" dirty="0">
                <a:solidFill>
                  <a:schemeClr val="bg1"/>
                </a:solidFill>
                <a:latin typeface="Flanders Art Sans Light" panose="020B0604020202020204" charset="0"/>
              </a:rPr>
              <a:t> …</a:t>
            </a:r>
            <a:endParaRPr lang="en-US" sz="1600" dirty="0">
              <a:solidFill>
                <a:schemeClr val="bg1"/>
              </a:solidFill>
              <a:effectLst/>
              <a:latin typeface="Flanders Art Sans Light" panose="020B0604020202020204" charset="0"/>
            </a:endParaRPr>
          </a:p>
        </p:txBody>
      </p:sp>
      <p:sp>
        <p:nvSpPr>
          <p:cNvPr id="135" name="Speech Bubble: Rectangle 134">
            <a:extLst>
              <a:ext uri="{FF2B5EF4-FFF2-40B4-BE49-F238E27FC236}">
                <a16:creationId xmlns:a16="http://schemas.microsoft.com/office/drawing/2014/main" id="{A4003BF4-EC40-29B2-EE5E-175933C200C0}"/>
              </a:ext>
            </a:extLst>
          </p:cNvPr>
          <p:cNvSpPr/>
          <p:nvPr/>
        </p:nvSpPr>
        <p:spPr>
          <a:xfrm>
            <a:off x="8761058" y="1298867"/>
            <a:ext cx="2934644" cy="1226802"/>
          </a:xfrm>
          <a:prstGeom prst="wedgeRectCallout">
            <a:avLst>
              <a:gd name="adj1" fmla="val -63442"/>
              <a:gd name="adj2" fmla="val -886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rtl="0" fontAlgn="ctr">
              <a:spcBef>
                <a:spcPts val="0"/>
              </a:spcBef>
              <a:spcAft>
                <a:spcPts val="0"/>
              </a:spcAft>
            </a:pPr>
            <a:r>
              <a:rPr lang="en-US" sz="1600" err="1">
                <a:solidFill>
                  <a:schemeClr val="bg1"/>
                </a:solidFill>
                <a:latin typeface="Flanders Art Sans Light" panose="020B0604020202020204" charset="0"/>
              </a:rPr>
              <a:t>Én</a:t>
            </a:r>
            <a:r>
              <a:rPr lang="en-US" sz="1600">
                <a:solidFill>
                  <a:schemeClr val="bg1"/>
                </a:solidFill>
                <a:latin typeface="Flanders Art Sans Light" panose="020B0604020202020204" charset="0"/>
              </a:rPr>
              <a:t> </a:t>
            </a:r>
            <a:r>
              <a:rPr lang="en-US" sz="1600" err="1">
                <a:solidFill>
                  <a:schemeClr val="bg1"/>
                </a:solidFill>
                <a:latin typeface="Flanders Art Sans Light" panose="020B0604020202020204" charset="0"/>
              </a:rPr>
              <a:t>ik</a:t>
            </a:r>
            <a:r>
              <a:rPr lang="en-US" sz="1600">
                <a:solidFill>
                  <a:schemeClr val="bg1"/>
                </a:solidFill>
                <a:latin typeface="Flanders Art Sans Light" panose="020B0604020202020204" charset="0"/>
              </a:rPr>
              <a:t> </a:t>
            </a:r>
            <a:r>
              <a:rPr lang="en-US" sz="1600" err="1">
                <a:solidFill>
                  <a:schemeClr val="bg1"/>
                </a:solidFill>
                <a:latin typeface="Flanders Art Sans Light" panose="020B0604020202020204" charset="0"/>
              </a:rPr>
              <a:t>kan</a:t>
            </a:r>
            <a:r>
              <a:rPr lang="en-US" sz="1600">
                <a:solidFill>
                  <a:schemeClr val="bg1"/>
                </a:solidFill>
                <a:latin typeface="Flanders Art Sans Light" panose="020B0604020202020204" charset="0"/>
              </a:rPr>
              <a:t> </a:t>
            </a:r>
            <a:r>
              <a:rPr lang="en-US" sz="1600" err="1">
                <a:solidFill>
                  <a:schemeClr val="bg1"/>
                </a:solidFill>
                <a:latin typeface="Flanders Art Sans Light" panose="020B0604020202020204" charset="0"/>
              </a:rPr>
              <a:t>deze</a:t>
            </a:r>
            <a:r>
              <a:rPr lang="en-US" sz="1600">
                <a:solidFill>
                  <a:schemeClr val="bg1"/>
                </a:solidFill>
                <a:latin typeface="Flanders Art Sans Light" panose="020B0604020202020204" charset="0"/>
              </a:rPr>
              <a:t> </a:t>
            </a:r>
            <a:r>
              <a:rPr lang="en-US" sz="1600" err="1">
                <a:solidFill>
                  <a:schemeClr val="bg1"/>
                </a:solidFill>
                <a:latin typeface="Flanders Art Sans Light" panose="020B0604020202020204" charset="0"/>
              </a:rPr>
              <a:t>ineens</a:t>
            </a:r>
            <a:r>
              <a:rPr lang="en-US" sz="1600">
                <a:solidFill>
                  <a:schemeClr val="bg1"/>
                </a:solidFill>
                <a:latin typeface="Flanders Art Sans Light" panose="020B0604020202020204" charset="0"/>
              </a:rPr>
              <a:t> </a:t>
            </a:r>
            <a:r>
              <a:rPr lang="en-US" sz="1600" err="1">
                <a:solidFill>
                  <a:schemeClr val="bg1"/>
                </a:solidFill>
                <a:latin typeface="Flanders Art Sans Light" panose="020B0604020202020204" charset="0"/>
              </a:rPr>
              <a:t>ook</a:t>
            </a:r>
            <a:r>
              <a:rPr lang="en-US" sz="1600">
                <a:solidFill>
                  <a:schemeClr val="bg1"/>
                </a:solidFill>
                <a:latin typeface="Flanders Art Sans Light" panose="020B0604020202020204" charset="0"/>
              </a:rPr>
              <a:t> </a:t>
            </a:r>
            <a:r>
              <a:rPr lang="en-US" sz="1600" err="1">
                <a:solidFill>
                  <a:schemeClr val="bg1"/>
                </a:solidFill>
                <a:latin typeface="Flanders Art Sans Light" panose="020B0604020202020204" charset="0"/>
              </a:rPr>
              <a:t>veilig</a:t>
            </a:r>
            <a:r>
              <a:rPr lang="en-US" sz="1600">
                <a:solidFill>
                  <a:schemeClr val="bg1"/>
                </a:solidFill>
                <a:latin typeface="Flanders Art Sans Light" panose="020B0604020202020204" charset="0"/>
              </a:rPr>
              <a:t> </a:t>
            </a:r>
            <a:r>
              <a:rPr lang="en-US" sz="1600" err="1">
                <a:solidFill>
                  <a:schemeClr val="bg1"/>
                </a:solidFill>
                <a:latin typeface="Flanders Art Sans Light" panose="020B0604020202020204" charset="0"/>
              </a:rPr>
              <a:t>betalen</a:t>
            </a:r>
            <a:endParaRPr lang="en-US" sz="1600">
              <a:solidFill>
                <a:schemeClr val="bg1"/>
              </a:solidFill>
              <a:effectLst/>
              <a:latin typeface="Flanders Art Sans Light" panose="020B0604020202020204" charset="0"/>
            </a:endParaRPr>
          </a:p>
        </p:txBody>
      </p:sp>
      <p:pic>
        <p:nvPicPr>
          <p:cNvPr id="62" name="Afbeelding 1">
            <a:extLst>
              <a:ext uri="{FF2B5EF4-FFF2-40B4-BE49-F238E27FC236}">
                <a16:creationId xmlns:a16="http://schemas.microsoft.com/office/drawing/2014/main" id="{F95A4D63-AE7F-3615-F9FA-2DE388EBBB28}"/>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l="4806" t="24654" r="9218" b="657"/>
          <a:stretch/>
        </p:blipFill>
        <p:spPr>
          <a:xfrm>
            <a:off x="6437542" y="4057759"/>
            <a:ext cx="4374632" cy="2435115"/>
          </a:xfrm>
          <a:prstGeom prst="rect">
            <a:avLst/>
          </a:prstGeom>
        </p:spPr>
      </p:pic>
      <p:sp>
        <p:nvSpPr>
          <p:cNvPr id="57" name="Rectangle 56">
            <a:extLst>
              <a:ext uri="{FF2B5EF4-FFF2-40B4-BE49-F238E27FC236}">
                <a16:creationId xmlns:a16="http://schemas.microsoft.com/office/drawing/2014/main" id="{940C3CFF-2D1F-0208-60E5-63F80C8BD50F}"/>
              </a:ext>
            </a:extLst>
          </p:cNvPr>
          <p:cNvSpPr/>
          <p:nvPr/>
        </p:nvSpPr>
        <p:spPr>
          <a:xfrm>
            <a:off x="1694616" y="6004495"/>
            <a:ext cx="1162200" cy="306148"/>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50" name="Google Shape;2737;p72">
            <a:extLst>
              <a:ext uri="{FF2B5EF4-FFF2-40B4-BE49-F238E27FC236}">
                <a16:creationId xmlns:a16="http://schemas.microsoft.com/office/drawing/2014/main" id="{B6960C95-27FD-1054-3F93-97B38FF0F3E7}"/>
              </a:ext>
            </a:extLst>
          </p:cNvPr>
          <p:cNvSpPr/>
          <p:nvPr/>
        </p:nvSpPr>
        <p:spPr>
          <a:xfrm rot="678384">
            <a:off x="6241764" y="4062904"/>
            <a:ext cx="153642" cy="197134"/>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2B979D"/>
          </a:solidFill>
          <a:ln w="19050" cap="flat" cmpd="sng">
            <a:solidFill>
              <a:srgbClr val="2B979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 name="Group 74">
            <a:extLst>
              <a:ext uri="{FF2B5EF4-FFF2-40B4-BE49-F238E27FC236}">
                <a16:creationId xmlns:a16="http://schemas.microsoft.com/office/drawing/2014/main" id="{14354C0F-55F2-75FA-4CE8-845A9718589E}"/>
              </a:ext>
            </a:extLst>
          </p:cNvPr>
          <p:cNvGrpSpPr/>
          <p:nvPr/>
        </p:nvGrpSpPr>
        <p:grpSpPr>
          <a:xfrm>
            <a:off x="803161" y="2890308"/>
            <a:ext cx="5395975" cy="1258346"/>
            <a:chOff x="802040" y="2855406"/>
            <a:chExt cx="5395975" cy="1258346"/>
          </a:xfrm>
        </p:grpSpPr>
        <p:grpSp>
          <p:nvGrpSpPr>
            <p:cNvPr id="55" name="Group 54">
              <a:extLst>
                <a:ext uri="{FF2B5EF4-FFF2-40B4-BE49-F238E27FC236}">
                  <a16:creationId xmlns:a16="http://schemas.microsoft.com/office/drawing/2014/main" id="{F6033A2D-763F-EA80-F652-062CEE22E35F}"/>
                </a:ext>
              </a:extLst>
            </p:cNvPr>
            <p:cNvGrpSpPr/>
            <p:nvPr/>
          </p:nvGrpSpPr>
          <p:grpSpPr>
            <a:xfrm>
              <a:off x="802040" y="2855406"/>
              <a:ext cx="5395975" cy="1258346"/>
              <a:chOff x="6404846" y="2836116"/>
              <a:chExt cx="5395975" cy="1258346"/>
            </a:xfrm>
          </p:grpSpPr>
          <p:pic>
            <p:nvPicPr>
              <p:cNvPr id="59" name="Picture 58">
                <a:extLst>
                  <a:ext uri="{FF2B5EF4-FFF2-40B4-BE49-F238E27FC236}">
                    <a16:creationId xmlns:a16="http://schemas.microsoft.com/office/drawing/2014/main" id="{73678B7E-F713-233D-C998-BDE08B2917E0}"/>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t="3059" b="74537"/>
              <a:stretch/>
            </p:blipFill>
            <p:spPr>
              <a:xfrm>
                <a:off x="6404846" y="2836116"/>
                <a:ext cx="5386100" cy="1258346"/>
              </a:xfrm>
              <a:prstGeom prst="rect">
                <a:avLst/>
              </a:prstGeom>
            </p:spPr>
          </p:pic>
          <p:pic>
            <p:nvPicPr>
              <p:cNvPr id="58" name="Picture 57">
                <a:extLst>
                  <a:ext uri="{FF2B5EF4-FFF2-40B4-BE49-F238E27FC236}">
                    <a16:creationId xmlns:a16="http://schemas.microsoft.com/office/drawing/2014/main" id="{A0317DBF-B8D2-C611-472D-527C0DC51BB2}"/>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b="24090"/>
              <a:stretch/>
            </p:blipFill>
            <p:spPr>
              <a:xfrm>
                <a:off x="6409868" y="2836826"/>
                <a:ext cx="5390953" cy="856313"/>
              </a:xfrm>
              <a:prstGeom prst="rect">
                <a:avLst/>
              </a:prstGeom>
            </p:spPr>
          </p:pic>
        </p:grpSp>
        <p:grpSp>
          <p:nvGrpSpPr>
            <p:cNvPr id="61" name="Group 60">
              <a:extLst>
                <a:ext uri="{FF2B5EF4-FFF2-40B4-BE49-F238E27FC236}">
                  <a16:creationId xmlns:a16="http://schemas.microsoft.com/office/drawing/2014/main" id="{A6065473-6931-2008-7514-E5292278BCAC}"/>
                </a:ext>
              </a:extLst>
            </p:cNvPr>
            <p:cNvGrpSpPr/>
            <p:nvPr/>
          </p:nvGrpSpPr>
          <p:grpSpPr>
            <a:xfrm>
              <a:off x="895820" y="2859246"/>
              <a:ext cx="4630763" cy="838102"/>
              <a:chOff x="494629" y="4433464"/>
              <a:chExt cx="5846805" cy="1013656"/>
            </a:xfrm>
          </p:grpSpPr>
          <p:pic>
            <p:nvPicPr>
              <p:cNvPr id="68" name="Afbeelding 30">
                <a:extLst>
                  <a:ext uri="{FF2B5EF4-FFF2-40B4-BE49-F238E27FC236}">
                    <a16:creationId xmlns:a16="http://schemas.microsoft.com/office/drawing/2014/main" id="{1B2E54E3-CD84-EF7D-A714-D90AFAD48EA1}"/>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l="14704" t="36160" r="59102" b="24456"/>
              <a:stretch/>
            </p:blipFill>
            <p:spPr>
              <a:xfrm>
                <a:off x="494629" y="4928525"/>
                <a:ext cx="2288588" cy="518595"/>
              </a:xfrm>
              <a:prstGeom prst="rect">
                <a:avLst/>
              </a:prstGeom>
            </p:spPr>
          </p:pic>
          <p:pic>
            <p:nvPicPr>
              <p:cNvPr id="70" name="Afbeelding 30">
                <a:extLst>
                  <a:ext uri="{FF2B5EF4-FFF2-40B4-BE49-F238E27FC236}">
                    <a16:creationId xmlns:a16="http://schemas.microsoft.com/office/drawing/2014/main" id="{F13AC15E-9E53-0ABA-A240-9C955934403F}"/>
                  </a:ext>
                </a:extLst>
              </p:cNvPr>
              <p:cNvPicPr>
                <a:picLocks noChangeAspect="1"/>
              </p:cNvPicPr>
              <p:nvPr/>
            </p:nvPicPr>
            <p:blipFill rotWithShape="1">
              <a:blip r:embed="rId6" cstate="screen">
                <a:extLst>
                  <a:ext uri="{28A0092B-C50C-407E-A947-70E740481C1C}">
                    <a14:useLocalDpi xmlns:a14="http://schemas.microsoft.com/office/drawing/2010/main"/>
                  </a:ext>
                </a:extLst>
              </a:blip>
              <a:srcRect l="78173" r="9007" b="82940"/>
              <a:stretch/>
            </p:blipFill>
            <p:spPr>
              <a:xfrm>
                <a:off x="5176373" y="4433464"/>
                <a:ext cx="1165061" cy="233683"/>
              </a:xfrm>
              <a:prstGeom prst="rect">
                <a:avLst/>
              </a:prstGeom>
            </p:spPr>
          </p:pic>
        </p:grpSp>
      </p:grpSp>
      <p:pic>
        <p:nvPicPr>
          <p:cNvPr id="48" name="Picture 47">
            <a:extLst>
              <a:ext uri="{FF2B5EF4-FFF2-40B4-BE49-F238E27FC236}">
                <a16:creationId xmlns:a16="http://schemas.microsoft.com/office/drawing/2014/main" id="{C2AE40C3-9011-ADC7-A1B2-5182D3A73979}"/>
              </a:ext>
            </a:extLst>
          </p:cNvPr>
          <p:cNvPicPr>
            <a:picLocks noChangeAspect="1"/>
          </p:cNvPicPr>
          <p:nvPr/>
        </p:nvPicPr>
        <p:blipFill rotWithShape="1">
          <a:blip r:embed="rId7" cstate="screen">
            <a:extLst>
              <a:ext uri="{28A0092B-C50C-407E-A947-70E740481C1C}">
                <a14:useLocalDpi xmlns:a14="http://schemas.microsoft.com/office/drawing/2010/main"/>
              </a:ext>
            </a:extLst>
          </a:blip>
          <a:srcRect l="418" t="2093" r="-2323" b="78"/>
          <a:stretch/>
        </p:blipFill>
        <p:spPr>
          <a:xfrm>
            <a:off x="806203" y="4047457"/>
            <a:ext cx="4391024" cy="2757861"/>
          </a:xfrm>
          <a:prstGeom prst="rect">
            <a:avLst/>
          </a:prstGeom>
        </p:spPr>
      </p:pic>
      <p:grpSp>
        <p:nvGrpSpPr>
          <p:cNvPr id="76" name="Group 75">
            <a:extLst>
              <a:ext uri="{FF2B5EF4-FFF2-40B4-BE49-F238E27FC236}">
                <a16:creationId xmlns:a16="http://schemas.microsoft.com/office/drawing/2014/main" id="{DDE77536-BFA0-80A2-060F-1A2A8B3DA8D1}"/>
              </a:ext>
            </a:extLst>
          </p:cNvPr>
          <p:cNvGrpSpPr/>
          <p:nvPr/>
        </p:nvGrpSpPr>
        <p:grpSpPr>
          <a:xfrm>
            <a:off x="6426584" y="2882851"/>
            <a:ext cx="5395975" cy="1258346"/>
            <a:chOff x="802040" y="2855406"/>
            <a:chExt cx="5395975" cy="1258346"/>
          </a:xfrm>
        </p:grpSpPr>
        <p:grpSp>
          <p:nvGrpSpPr>
            <p:cNvPr id="77" name="Group 76">
              <a:extLst>
                <a:ext uri="{FF2B5EF4-FFF2-40B4-BE49-F238E27FC236}">
                  <a16:creationId xmlns:a16="http://schemas.microsoft.com/office/drawing/2014/main" id="{72EE26FB-A8A4-A139-A0CA-32AECB4D23A8}"/>
                </a:ext>
              </a:extLst>
            </p:cNvPr>
            <p:cNvGrpSpPr/>
            <p:nvPr/>
          </p:nvGrpSpPr>
          <p:grpSpPr>
            <a:xfrm>
              <a:off x="802040" y="2855406"/>
              <a:ext cx="5395975" cy="1258346"/>
              <a:chOff x="6404846" y="2836116"/>
              <a:chExt cx="5395975" cy="1258346"/>
            </a:xfrm>
          </p:grpSpPr>
          <p:pic>
            <p:nvPicPr>
              <p:cNvPr id="81" name="Picture 80">
                <a:extLst>
                  <a:ext uri="{FF2B5EF4-FFF2-40B4-BE49-F238E27FC236}">
                    <a16:creationId xmlns:a16="http://schemas.microsoft.com/office/drawing/2014/main" id="{A9BAA690-30A4-ADAE-BE78-8708D785AF46}"/>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t="3059" b="74537"/>
              <a:stretch/>
            </p:blipFill>
            <p:spPr>
              <a:xfrm>
                <a:off x="6404846" y="2836116"/>
                <a:ext cx="5386100" cy="1258346"/>
              </a:xfrm>
              <a:prstGeom prst="rect">
                <a:avLst/>
              </a:prstGeom>
            </p:spPr>
          </p:pic>
          <p:pic>
            <p:nvPicPr>
              <p:cNvPr id="82" name="Picture 81">
                <a:extLst>
                  <a:ext uri="{FF2B5EF4-FFF2-40B4-BE49-F238E27FC236}">
                    <a16:creationId xmlns:a16="http://schemas.microsoft.com/office/drawing/2014/main" id="{CE4E8D42-20CE-B025-B461-B2533C46265A}"/>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b="24090"/>
              <a:stretch/>
            </p:blipFill>
            <p:spPr>
              <a:xfrm>
                <a:off x="6409868" y="2836826"/>
                <a:ext cx="5390953" cy="856313"/>
              </a:xfrm>
              <a:prstGeom prst="rect">
                <a:avLst/>
              </a:prstGeom>
            </p:spPr>
          </p:pic>
        </p:grpSp>
        <p:grpSp>
          <p:nvGrpSpPr>
            <p:cNvPr id="78" name="Group 77">
              <a:extLst>
                <a:ext uri="{FF2B5EF4-FFF2-40B4-BE49-F238E27FC236}">
                  <a16:creationId xmlns:a16="http://schemas.microsoft.com/office/drawing/2014/main" id="{5BE14B89-E1AF-96C7-A432-40A4F8429688}"/>
                </a:ext>
              </a:extLst>
            </p:cNvPr>
            <p:cNvGrpSpPr/>
            <p:nvPr/>
          </p:nvGrpSpPr>
          <p:grpSpPr>
            <a:xfrm>
              <a:off x="895820" y="2859246"/>
              <a:ext cx="4630763" cy="838102"/>
              <a:chOff x="494629" y="4433464"/>
              <a:chExt cx="5846805" cy="1013656"/>
            </a:xfrm>
          </p:grpSpPr>
          <p:pic>
            <p:nvPicPr>
              <p:cNvPr id="79" name="Afbeelding 30">
                <a:extLst>
                  <a:ext uri="{FF2B5EF4-FFF2-40B4-BE49-F238E27FC236}">
                    <a16:creationId xmlns:a16="http://schemas.microsoft.com/office/drawing/2014/main" id="{360DCB7F-A722-FFAC-21B6-10C84C7A0EF8}"/>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l="14704" t="36160" r="59102" b="24456"/>
              <a:stretch/>
            </p:blipFill>
            <p:spPr>
              <a:xfrm>
                <a:off x="494629" y="4928525"/>
                <a:ext cx="2288588" cy="518595"/>
              </a:xfrm>
              <a:prstGeom prst="rect">
                <a:avLst/>
              </a:prstGeom>
            </p:spPr>
          </p:pic>
          <p:pic>
            <p:nvPicPr>
              <p:cNvPr id="80" name="Afbeelding 30">
                <a:extLst>
                  <a:ext uri="{FF2B5EF4-FFF2-40B4-BE49-F238E27FC236}">
                    <a16:creationId xmlns:a16="http://schemas.microsoft.com/office/drawing/2014/main" id="{490CA990-7328-E3D7-6994-11DCA36E7981}"/>
                  </a:ext>
                </a:extLst>
              </p:cNvPr>
              <p:cNvPicPr>
                <a:picLocks noChangeAspect="1"/>
              </p:cNvPicPr>
              <p:nvPr/>
            </p:nvPicPr>
            <p:blipFill rotWithShape="1">
              <a:blip r:embed="rId6" cstate="screen">
                <a:extLst>
                  <a:ext uri="{28A0092B-C50C-407E-A947-70E740481C1C}">
                    <a14:useLocalDpi xmlns:a14="http://schemas.microsoft.com/office/drawing/2010/main"/>
                  </a:ext>
                </a:extLst>
              </a:blip>
              <a:srcRect l="78173" r="9007" b="82940"/>
              <a:stretch/>
            </p:blipFill>
            <p:spPr>
              <a:xfrm>
                <a:off x="5176373" y="4433464"/>
                <a:ext cx="1165061" cy="233683"/>
              </a:xfrm>
              <a:prstGeom prst="rect">
                <a:avLst/>
              </a:prstGeom>
            </p:spPr>
          </p:pic>
        </p:grpSp>
      </p:grpSp>
      <p:pic>
        <p:nvPicPr>
          <p:cNvPr id="53" name="Picture 52">
            <a:extLst>
              <a:ext uri="{FF2B5EF4-FFF2-40B4-BE49-F238E27FC236}">
                <a16:creationId xmlns:a16="http://schemas.microsoft.com/office/drawing/2014/main" id="{75FD1964-3509-3D34-8DB2-88470E129DF5}"/>
              </a:ext>
            </a:extLst>
          </p:cNvPr>
          <p:cNvPicPr>
            <a:picLocks noChangeAspect="1"/>
          </p:cNvPicPr>
          <p:nvPr/>
        </p:nvPicPr>
        <p:blipFill>
          <a:blip r:embed="rId8"/>
          <a:stretch>
            <a:fillRect/>
          </a:stretch>
        </p:blipFill>
        <p:spPr>
          <a:xfrm>
            <a:off x="795250" y="3780947"/>
            <a:ext cx="4154969" cy="318173"/>
          </a:xfrm>
          <a:prstGeom prst="rect">
            <a:avLst/>
          </a:prstGeom>
        </p:spPr>
      </p:pic>
      <p:sp>
        <p:nvSpPr>
          <p:cNvPr id="51" name="Rectangle 50">
            <a:extLst>
              <a:ext uri="{FF2B5EF4-FFF2-40B4-BE49-F238E27FC236}">
                <a16:creationId xmlns:a16="http://schemas.microsoft.com/office/drawing/2014/main" id="{EBA1AF33-3EE8-ADF9-124B-C157852DE3D2}"/>
              </a:ext>
            </a:extLst>
          </p:cNvPr>
          <p:cNvSpPr/>
          <p:nvPr/>
        </p:nvSpPr>
        <p:spPr>
          <a:xfrm>
            <a:off x="1792118" y="3800169"/>
            <a:ext cx="869667" cy="225388"/>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pic>
        <p:nvPicPr>
          <p:cNvPr id="54" name="Picture 53">
            <a:extLst>
              <a:ext uri="{FF2B5EF4-FFF2-40B4-BE49-F238E27FC236}">
                <a16:creationId xmlns:a16="http://schemas.microsoft.com/office/drawing/2014/main" id="{3A2B9113-E2EA-6A1D-0091-6C624C4DE1C6}"/>
              </a:ext>
            </a:extLst>
          </p:cNvPr>
          <p:cNvPicPr>
            <a:picLocks noChangeAspect="1"/>
          </p:cNvPicPr>
          <p:nvPr/>
        </p:nvPicPr>
        <p:blipFill>
          <a:blip r:embed="rId8"/>
          <a:stretch>
            <a:fillRect/>
          </a:stretch>
        </p:blipFill>
        <p:spPr>
          <a:xfrm>
            <a:off x="6443225" y="3765331"/>
            <a:ext cx="4154969" cy="318173"/>
          </a:xfrm>
          <a:prstGeom prst="rect">
            <a:avLst/>
          </a:prstGeom>
        </p:spPr>
      </p:pic>
      <p:sp>
        <p:nvSpPr>
          <p:cNvPr id="52" name="Rectangle 51">
            <a:extLst>
              <a:ext uri="{FF2B5EF4-FFF2-40B4-BE49-F238E27FC236}">
                <a16:creationId xmlns:a16="http://schemas.microsoft.com/office/drawing/2014/main" id="{5CBED3AD-CF16-69A4-C9AB-F485A6F99A9C}"/>
              </a:ext>
            </a:extLst>
          </p:cNvPr>
          <p:cNvSpPr/>
          <p:nvPr/>
        </p:nvSpPr>
        <p:spPr>
          <a:xfrm>
            <a:off x="7404477" y="3810393"/>
            <a:ext cx="928485" cy="221909"/>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pic>
        <p:nvPicPr>
          <p:cNvPr id="4" name="Graphic 3">
            <a:extLst>
              <a:ext uri="{FF2B5EF4-FFF2-40B4-BE49-F238E27FC236}">
                <a16:creationId xmlns:a16="http://schemas.microsoft.com/office/drawing/2014/main" id="{E41020E2-13BB-86D0-E2BB-CECA474B5D9C}"/>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6110258" y="1441688"/>
            <a:ext cx="2514600" cy="1428750"/>
          </a:xfrm>
          <a:prstGeom prst="rect">
            <a:avLst/>
          </a:prstGeom>
        </p:spPr>
      </p:pic>
      <p:pic>
        <p:nvPicPr>
          <p:cNvPr id="5" name="Graphic 4">
            <a:extLst>
              <a:ext uri="{FF2B5EF4-FFF2-40B4-BE49-F238E27FC236}">
                <a16:creationId xmlns:a16="http://schemas.microsoft.com/office/drawing/2014/main" id="{88F10869-05F8-618A-A84A-95544692FDDB}"/>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21790" y="1436101"/>
            <a:ext cx="2514600" cy="1428750"/>
          </a:xfrm>
          <a:prstGeom prst="rect">
            <a:avLst/>
          </a:prstGeom>
        </p:spPr>
      </p:pic>
    </p:spTree>
    <p:extLst>
      <p:ext uri="{BB962C8B-B14F-4D97-AF65-F5344CB8AC3E}">
        <p14:creationId xmlns:p14="http://schemas.microsoft.com/office/powerpoint/2010/main" val="15248465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B0C9583-163D-4DB3-99A2-DA6F025C81AF}"/>
              </a:ext>
            </a:extLst>
          </p:cNvPr>
          <p:cNvSpPr>
            <a:spLocks noGrp="1"/>
          </p:cNvSpPr>
          <p:nvPr>
            <p:ph type="title"/>
          </p:nvPr>
        </p:nvSpPr>
        <p:spPr/>
        <p:txBody>
          <a:bodyPr/>
          <a:lstStyle/>
          <a:p>
            <a:r>
              <a:rPr lang="en-US" b="0"/>
              <a:t>Hoe </a:t>
            </a:r>
            <a:r>
              <a:rPr lang="en-US" b="0" err="1"/>
              <a:t>werkt</a:t>
            </a:r>
            <a:r>
              <a:rPr lang="en-US" b="0"/>
              <a:t> het?</a:t>
            </a:r>
            <a:endParaRPr lang="nl-BE" b="0">
              <a:uFill>
                <a:solidFill>
                  <a:srgbClr val="FFEB00"/>
                </a:solidFill>
              </a:uFill>
            </a:endParaRPr>
          </a:p>
        </p:txBody>
      </p:sp>
      <p:sp>
        <p:nvSpPr>
          <p:cNvPr id="3" name="Slide Number Placeholder 2">
            <a:extLst>
              <a:ext uri="{FF2B5EF4-FFF2-40B4-BE49-F238E27FC236}">
                <a16:creationId xmlns:a16="http://schemas.microsoft.com/office/drawing/2014/main" id="{12C19768-837D-41CE-A34D-3A39FD27DAF8}"/>
              </a:ext>
            </a:extLst>
          </p:cNvPr>
          <p:cNvSpPr>
            <a:spLocks noGrp="1"/>
          </p:cNvSpPr>
          <p:nvPr>
            <p:ph type="sldNum" sz="quarter" idx="11"/>
          </p:nvPr>
        </p:nvSpPr>
        <p:spPr/>
        <p:txBody>
          <a:bodyPr/>
          <a:lstStyle/>
          <a:p>
            <a:fld id="{1EABE038-A425-4CC0-917A-1DC3ED725B2E}" type="slidenum">
              <a:rPr lang="nl-BE" smtClean="0"/>
              <a:pPr/>
              <a:t>54</a:t>
            </a:fld>
            <a:endParaRPr lang="nl-BE"/>
          </a:p>
        </p:txBody>
      </p:sp>
      <p:pic>
        <p:nvPicPr>
          <p:cNvPr id="67" name="Picture 66">
            <a:extLst>
              <a:ext uri="{FF2B5EF4-FFF2-40B4-BE49-F238E27FC236}">
                <a16:creationId xmlns:a16="http://schemas.microsoft.com/office/drawing/2014/main" id="{D21B56A4-84E3-D92B-FFDE-613DBAAE32DA}"/>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b="24090"/>
          <a:stretch/>
        </p:blipFill>
        <p:spPr>
          <a:xfrm>
            <a:off x="797309" y="2880547"/>
            <a:ext cx="5390953" cy="856313"/>
          </a:xfrm>
          <a:prstGeom prst="rect">
            <a:avLst/>
          </a:prstGeom>
        </p:spPr>
      </p:pic>
      <p:sp>
        <p:nvSpPr>
          <p:cNvPr id="6" name="Freeform: Shape 5">
            <a:extLst>
              <a:ext uri="{FF2B5EF4-FFF2-40B4-BE49-F238E27FC236}">
                <a16:creationId xmlns:a16="http://schemas.microsoft.com/office/drawing/2014/main" id="{18C3A067-DA09-1E90-BA23-32A141B8FA2A}"/>
              </a:ext>
            </a:extLst>
          </p:cNvPr>
          <p:cNvSpPr/>
          <p:nvPr/>
        </p:nvSpPr>
        <p:spPr>
          <a:xfrm>
            <a:off x="0" y="3302069"/>
            <a:ext cx="12192000" cy="880920"/>
          </a:xfrm>
          <a:custGeom>
            <a:avLst/>
            <a:gdLst>
              <a:gd name="connsiteX0" fmla="*/ 0 w 4048125"/>
              <a:gd name="connsiteY0" fmla="*/ 650352 h 880920"/>
              <a:gd name="connsiteX1" fmla="*/ 819150 w 4048125"/>
              <a:gd name="connsiteY1" fmla="*/ 307452 h 880920"/>
              <a:gd name="connsiteX2" fmla="*/ 2095500 w 4048125"/>
              <a:gd name="connsiteY2" fmla="*/ 878952 h 880920"/>
              <a:gd name="connsiteX3" fmla="*/ 3419475 w 4048125"/>
              <a:gd name="connsiteY3" fmla="*/ 69327 h 880920"/>
              <a:gd name="connsiteX4" fmla="*/ 4048125 w 4048125"/>
              <a:gd name="connsiteY4" fmla="*/ 126477 h 880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8125" h="880920">
                <a:moveTo>
                  <a:pt x="0" y="650352"/>
                </a:moveTo>
                <a:cubicBezTo>
                  <a:pt x="234950" y="459852"/>
                  <a:pt x="469900" y="269352"/>
                  <a:pt x="819150" y="307452"/>
                </a:cubicBezTo>
                <a:cubicBezTo>
                  <a:pt x="1168400" y="345552"/>
                  <a:pt x="1662113" y="918639"/>
                  <a:pt x="2095500" y="878952"/>
                </a:cubicBezTo>
                <a:cubicBezTo>
                  <a:pt x="2528887" y="839265"/>
                  <a:pt x="3094038" y="194739"/>
                  <a:pt x="3419475" y="69327"/>
                </a:cubicBezTo>
                <a:cubicBezTo>
                  <a:pt x="3744912" y="-56085"/>
                  <a:pt x="3886200" y="4239"/>
                  <a:pt x="4048125" y="126477"/>
                </a:cubicBezTo>
              </a:path>
            </a:pathLst>
          </a:custGeom>
          <a:noFill/>
          <a:ln w="1905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49" name="Speech Bubble: Rectangle 48">
            <a:extLst>
              <a:ext uri="{FF2B5EF4-FFF2-40B4-BE49-F238E27FC236}">
                <a16:creationId xmlns:a16="http://schemas.microsoft.com/office/drawing/2014/main" id="{996B3540-BE1B-C48A-CC73-52900A023C01}"/>
              </a:ext>
            </a:extLst>
          </p:cNvPr>
          <p:cNvSpPr/>
          <p:nvPr/>
        </p:nvSpPr>
        <p:spPr>
          <a:xfrm>
            <a:off x="2745619" y="1298867"/>
            <a:ext cx="2934644" cy="1226802"/>
          </a:xfrm>
          <a:prstGeom prst="wedgeRectCallout">
            <a:avLst>
              <a:gd name="adj1" fmla="val -63442"/>
              <a:gd name="adj2" fmla="val -886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rtl="0" fontAlgn="ctr">
              <a:spcBef>
                <a:spcPts val="0"/>
              </a:spcBef>
              <a:spcAft>
                <a:spcPts val="0"/>
              </a:spcAft>
            </a:pPr>
            <a:r>
              <a:rPr lang="en-US" sz="1600" err="1">
                <a:solidFill>
                  <a:schemeClr val="bg1"/>
                </a:solidFill>
                <a:latin typeface="Flanders Art Sans Light" panose="020B0604020202020204" charset="0"/>
              </a:rPr>
              <a:t>Ik</a:t>
            </a:r>
            <a:r>
              <a:rPr lang="en-US" sz="1600">
                <a:solidFill>
                  <a:schemeClr val="bg1"/>
                </a:solidFill>
                <a:latin typeface="Flanders Art Sans Light" panose="020B0604020202020204" charset="0"/>
              </a:rPr>
              <a:t> </a:t>
            </a:r>
            <a:r>
              <a:rPr lang="en-US" sz="1600" err="1">
                <a:solidFill>
                  <a:schemeClr val="bg1"/>
                </a:solidFill>
                <a:latin typeface="Flanders Art Sans Light" panose="020B0604020202020204" charset="0"/>
              </a:rPr>
              <a:t>bekijk</a:t>
            </a:r>
            <a:r>
              <a:rPr lang="en-US" sz="1600">
                <a:solidFill>
                  <a:schemeClr val="bg1"/>
                </a:solidFill>
                <a:latin typeface="Flanders Art Sans Light" panose="020B0604020202020204" charset="0"/>
              </a:rPr>
              <a:t> </a:t>
            </a:r>
            <a:r>
              <a:rPr lang="en-US" sz="1600" err="1">
                <a:solidFill>
                  <a:schemeClr val="bg1"/>
                </a:solidFill>
                <a:latin typeface="Flanders Art Sans Light" panose="020B0604020202020204" charset="0"/>
              </a:rPr>
              <a:t>mijn</a:t>
            </a:r>
            <a:r>
              <a:rPr lang="en-US" sz="1600">
                <a:solidFill>
                  <a:schemeClr val="bg1"/>
                </a:solidFill>
                <a:latin typeface="Flanders Art Sans Light" panose="020B0604020202020204" charset="0"/>
              </a:rPr>
              <a:t> </a:t>
            </a:r>
            <a:r>
              <a:rPr lang="en-US" sz="1600" err="1">
                <a:solidFill>
                  <a:schemeClr val="bg1"/>
                </a:solidFill>
                <a:latin typeface="Flanders Art Sans Light" panose="020B0604020202020204" charset="0"/>
              </a:rPr>
              <a:t>Meldingen</a:t>
            </a:r>
            <a:r>
              <a:rPr lang="en-US" sz="1600">
                <a:solidFill>
                  <a:schemeClr val="bg1"/>
                </a:solidFill>
                <a:latin typeface="Flanders Art Sans Light" panose="020B0604020202020204" charset="0"/>
              </a:rPr>
              <a:t> … </a:t>
            </a:r>
            <a:endParaRPr lang="en-US" sz="1600">
              <a:solidFill>
                <a:schemeClr val="bg1"/>
              </a:solidFill>
              <a:effectLst/>
              <a:latin typeface="Flanders Art Sans Light" panose="020B0604020202020204" charset="0"/>
            </a:endParaRPr>
          </a:p>
        </p:txBody>
      </p:sp>
      <p:sp>
        <p:nvSpPr>
          <p:cNvPr id="135" name="Speech Bubble: Rectangle 134">
            <a:extLst>
              <a:ext uri="{FF2B5EF4-FFF2-40B4-BE49-F238E27FC236}">
                <a16:creationId xmlns:a16="http://schemas.microsoft.com/office/drawing/2014/main" id="{A4003BF4-EC40-29B2-EE5E-175933C200C0}"/>
              </a:ext>
            </a:extLst>
          </p:cNvPr>
          <p:cNvSpPr/>
          <p:nvPr/>
        </p:nvSpPr>
        <p:spPr>
          <a:xfrm>
            <a:off x="8761058" y="1291190"/>
            <a:ext cx="2934644" cy="1226802"/>
          </a:xfrm>
          <a:prstGeom prst="wedgeRectCallout">
            <a:avLst>
              <a:gd name="adj1" fmla="val -63442"/>
              <a:gd name="adj2" fmla="val -886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rtl="0" fontAlgn="ctr">
              <a:spcBef>
                <a:spcPts val="0"/>
              </a:spcBef>
              <a:spcAft>
                <a:spcPts val="0"/>
              </a:spcAft>
            </a:pPr>
            <a:r>
              <a:rPr lang="en-US" sz="1600" dirty="0" err="1">
                <a:solidFill>
                  <a:schemeClr val="bg1"/>
                </a:solidFill>
                <a:latin typeface="Flanders Art Sans Light"/>
              </a:rPr>
              <a:t>én</a:t>
            </a:r>
            <a:r>
              <a:rPr lang="en-US" sz="1600" dirty="0">
                <a:solidFill>
                  <a:schemeClr val="bg1"/>
                </a:solidFill>
                <a:latin typeface="Flanders Art Sans Light"/>
              </a:rPr>
              <a:t> </a:t>
            </a:r>
            <a:r>
              <a:rPr lang="en-US" sz="1600" dirty="0" err="1">
                <a:solidFill>
                  <a:schemeClr val="bg1"/>
                </a:solidFill>
                <a:latin typeface="Flanders Art Sans Light"/>
              </a:rPr>
              <a:t>ik</a:t>
            </a:r>
            <a:r>
              <a:rPr lang="en-US" sz="1600" dirty="0">
                <a:solidFill>
                  <a:schemeClr val="bg1"/>
                </a:solidFill>
                <a:latin typeface="Flanders Art Sans Light"/>
              </a:rPr>
              <a:t> </a:t>
            </a:r>
            <a:r>
              <a:rPr lang="en-US" sz="1600" dirty="0" err="1">
                <a:solidFill>
                  <a:schemeClr val="bg1"/>
                </a:solidFill>
                <a:latin typeface="Flanders Art Sans Light"/>
              </a:rPr>
              <a:t>raadpleeg</a:t>
            </a:r>
            <a:r>
              <a:rPr lang="en-US" sz="1600" dirty="0">
                <a:solidFill>
                  <a:schemeClr val="bg1"/>
                </a:solidFill>
                <a:latin typeface="Flanders Art Sans Light"/>
              </a:rPr>
              <a:t> de </a:t>
            </a:r>
            <a:r>
              <a:rPr lang="en-US" sz="1600" b="1" dirty="0">
                <a:solidFill>
                  <a:schemeClr val="bg1"/>
                </a:solidFill>
                <a:latin typeface="Flanders Art Sans Light"/>
              </a:rPr>
              <a:t>status</a:t>
            </a:r>
            <a:r>
              <a:rPr lang="en-US" sz="1600" dirty="0">
                <a:solidFill>
                  <a:schemeClr val="bg1"/>
                </a:solidFill>
                <a:latin typeface="Flanders Art Sans Light"/>
              </a:rPr>
              <a:t> van </a:t>
            </a:r>
            <a:r>
              <a:rPr lang="en-US" sz="1600" dirty="0" err="1">
                <a:solidFill>
                  <a:schemeClr val="bg1"/>
                </a:solidFill>
                <a:latin typeface="Flanders Art Sans Light"/>
              </a:rPr>
              <a:t>mijn</a:t>
            </a:r>
            <a:r>
              <a:rPr lang="en-US" sz="1600" dirty="0">
                <a:solidFill>
                  <a:schemeClr val="bg1"/>
                </a:solidFill>
                <a:latin typeface="Flanders Art Sans Light"/>
              </a:rPr>
              <a:t> </a:t>
            </a:r>
            <a:r>
              <a:rPr lang="en-US" sz="1600" dirty="0" err="1">
                <a:solidFill>
                  <a:schemeClr val="bg1"/>
                </a:solidFill>
                <a:latin typeface="Flanders Art Sans Light"/>
              </a:rPr>
              <a:t>Aanvragen</a:t>
            </a:r>
            <a:r>
              <a:rPr lang="en-US" sz="1600" dirty="0">
                <a:solidFill>
                  <a:schemeClr val="bg1"/>
                </a:solidFill>
                <a:latin typeface="Flanders Art Sans Light"/>
              </a:rPr>
              <a:t> en dossiers of </a:t>
            </a:r>
            <a:r>
              <a:rPr lang="en-US" sz="1600" dirty="0" err="1">
                <a:solidFill>
                  <a:schemeClr val="bg1"/>
                </a:solidFill>
                <a:latin typeface="Flanders Art Sans Light"/>
              </a:rPr>
              <a:t>klik</a:t>
            </a:r>
            <a:r>
              <a:rPr lang="en-US" sz="1600" dirty="0">
                <a:solidFill>
                  <a:schemeClr val="bg1"/>
                </a:solidFill>
                <a:latin typeface="Flanders Art Sans Light"/>
              </a:rPr>
              <a:t> door </a:t>
            </a:r>
            <a:r>
              <a:rPr lang="en-US" sz="1600" dirty="0" err="1">
                <a:solidFill>
                  <a:schemeClr val="bg1"/>
                </a:solidFill>
                <a:latin typeface="Flanders Art Sans Light"/>
              </a:rPr>
              <a:t>naar</a:t>
            </a:r>
            <a:r>
              <a:rPr lang="en-US" sz="1600" dirty="0">
                <a:solidFill>
                  <a:schemeClr val="bg1"/>
                </a:solidFill>
                <a:latin typeface="Flanders Art Sans Light"/>
              </a:rPr>
              <a:t> het </a:t>
            </a:r>
            <a:r>
              <a:rPr lang="en-US" sz="1600" dirty="0" err="1">
                <a:solidFill>
                  <a:schemeClr val="bg1"/>
                </a:solidFill>
                <a:latin typeface="Flanders Art Sans Light"/>
              </a:rPr>
              <a:t>bericht</a:t>
            </a:r>
            <a:r>
              <a:rPr lang="en-US" sz="1600" dirty="0">
                <a:solidFill>
                  <a:schemeClr val="bg1"/>
                </a:solidFill>
                <a:latin typeface="Flanders Art Sans Light"/>
              </a:rPr>
              <a:t> </a:t>
            </a:r>
            <a:r>
              <a:rPr lang="en-US" sz="1600" dirty="0" err="1">
                <a:solidFill>
                  <a:schemeClr val="bg1"/>
                </a:solidFill>
                <a:latin typeface="Flanders Art Sans Light"/>
              </a:rPr>
              <a:t>uit</a:t>
            </a:r>
            <a:r>
              <a:rPr lang="en-US" sz="1600" dirty="0">
                <a:solidFill>
                  <a:schemeClr val="bg1"/>
                </a:solidFill>
                <a:latin typeface="Flanders Art Sans Light"/>
              </a:rPr>
              <a:t> de Melding</a:t>
            </a:r>
            <a:endParaRPr lang="en-US" sz="1600" dirty="0">
              <a:solidFill>
                <a:schemeClr val="bg1"/>
              </a:solidFill>
              <a:effectLst/>
              <a:latin typeface="Flanders Art Sans Light"/>
            </a:endParaRPr>
          </a:p>
        </p:txBody>
      </p:sp>
      <p:pic>
        <p:nvPicPr>
          <p:cNvPr id="72" name="Content Placeholder 6" descr="Graphical user interface, application, email, website&#10;&#10;Description automatically generated">
            <a:extLst>
              <a:ext uri="{FF2B5EF4-FFF2-40B4-BE49-F238E27FC236}">
                <a16:creationId xmlns:a16="http://schemas.microsoft.com/office/drawing/2014/main" id="{A0842704-FDF5-C946-4229-B249BAEB4534}"/>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797359" y="2874152"/>
            <a:ext cx="5398853" cy="2878888"/>
          </a:xfrm>
          <a:prstGeom prst="rect">
            <a:avLst/>
          </a:prstGeom>
        </p:spPr>
      </p:pic>
      <p:sp>
        <p:nvSpPr>
          <p:cNvPr id="4" name="Google Shape;2737;p72">
            <a:extLst>
              <a:ext uri="{FF2B5EF4-FFF2-40B4-BE49-F238E27FC236}">
                <a16:creationId xmlns:a16="http://schemas.microsoft.com/office/drawing/2014/main" id="{F47169CB-CA0B-535A-2707-AF3B0B026B28}"/>
              </a:ext>
            </a:extLst>
          </p:cNvPr>
          <p:cNvSpPr/>
          <p:nvPr/>
        </p:nvSpPr>
        <p:spPr>
          <a:xfrm rot="20683437">
            <a:off x="261064" y="3773930"/>
            <a:ext cx="153642" cy="197134"/>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2B979D"/>
          </a:solidFill>
          <a:ln w="19050" cap="flat" cmpd="sng">
            <a:solidFill>
              <a:srgbClr val="2B979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2737;p72">
            <a:extLst>
              <a:ext uri="{FF2B5EF4-FFF2-40B4-BE49-F238E27FC236}">
                <a16:creationId xmlns:a16="http://schemas.microsoft.com/office/drawing/2014/main" id="{60159F37-6550-9259-EAD2-14FE54E693BB}"/>
              </a:ext>
            </a:extLst>
          </p:cNvPr>
          <p:cNvSpPr/>
          <p:nvPr/>
        </p:nvSpPr>
        <p:spPr>
          <a:xfrm rot="20186457">
            <a:off x="8253146" y="3748595"/>
            <a:ext cx="153642" cy="197134"/>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2B979D"/>
          </a:solidFill>
          <a:ln w="19050" cap="flat" cmpd="sng">
            <a:solidFill>
              <a:srgbClr val="2B979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2737;p72">
            <a:extLst>
              <a:ext uri="{FF2B5EF4-FFF2-40B4-BE49-F238E27FC236}">
                <a16:creationId xmlns:a16="http://schemas.microsoft.com/office/drawing/2014/main" id="{2D59BB32-9981-87FB-22C3-3157976005E4}"/>
              </a:ext>
            </a:extLst>
          </p:cNvPr>
          <p:cNvSpPr/>
          <p:nvPr/>
        </p:nvSpPr>
        <p:spPr>
          <a:xfrm rot="21138176">
            <a:off x="11111637" y="3208515"/>
            <a:ext cx="153642" cy="197134"/>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2B979D"/>
          </a:solidFill>
          <a:ln w="19050" cap="flat" cmpd="sng">
            <a:solidFill>
              <a:srgbClr val="2B979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0" name="Picture 49">
            <a:extLst>
              <a:ext uri="{FF2B5EF4-FFF2-40B4-BE49-F238E27FC236}">
                <a16:creationId xmlns:a16="http://schemas.microsoft.com/office/drawing/2014/main" id="{FEEF2774-63F5-EE38-FE0F-FA5501B54D8A}"/>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6426583" y="3965545"/>
            <a:ext cx="5134939" cy="2243996"/>
          </a:xfrm>
          <a:prstGeom prst="rect">
            <a:avLst/>
          </a:prstGeom>
        </p:spPr>
      </p:pic>
      <p:pic>
        <p:nvPicPr>
          <p:cNvPr id="52" name="Afbeelding 30">
            <a:extLst>
              <a:ext uri="{FF2B5EF4-FFF2-40B4-BE49-F238E27FC236}">
                <a16:creationId xmlns:a16="http://schemas.microsoft.com/office/drawing/2014/main" id="{07AB1292-D419-3E7E-9073-40498AE8D28A}"/>
              </a:ext>
            </a:extLst>
          </p:cNvPr>
          <p:cNvPicPr>
            <a:picLocks noChangeAspect="1"/>
          </p:cNvPicPr>
          <p:nvPr/>
        </p:nvPicPr>
        <p:blipFill rotWithShape="1">
          <a:blip r:embed="rId6" cstate="screen">
            <a:extLst>
              <a:ext uri="{28A0092B-C50C-407E-A947-70E740481C1C}">
                <a14:useLocalDpi xmlns:a14="http://schemas.microsoft.com/office/drawing/2010/main"/>
              </a:ext>
            </a:extLst>
          </a:blip>
          <a:srcRect l="14704" t="36160" r="59102" b="24456"/>
          <a:stretch/>
        </p:blipFill>
        <p:spPr>
          <a:xfrm>
            <a:off x="6513110" y="3247749"/>
            <a:ext cx="1810969" cy="433931"/>
          </a:xfrm>
          <a:prstGeom prst="rect">
            <a:avLst/>
          </a:prstGeom>
        </p:spPr>
      </p:pic>
      <p:grpSp>
        <p:nvGrpSpPr>
          <p:cNvPr id="68" name="Group 67">
            <a:extLst>
              <a:ext uri="{FF2B5EF4-FFF2-40B4-BE49-F238E27FC236}">
                <a16:creationId xmlns:a16="http://schemas.microsoft.com/office/drawing/2014/main" id="{AA9AC110-3CB3-8804-2D34-5190C04E8616}"/>
              </a:ext>
            </a:extLst>
          </p:cNvPr>
          <p:cNvGrpSpPr/>
          <p:nvPr/>
        </p:nvGrpSpPr>
        <p:grpSpPr>
          <a:xfrm>
            <a:off x="6426584" y="2882851"/>
            <a:ext cx="5395975" cy="1258346"/>
            <a:chOff x="802040" y="2855406"/>
            <a:chExt cx="5395975" cy="1258346"/>
          </a:xfrm>
        </p:grpSpPr>
        <p:grpSp>
          <p:nvGrpSpPr>
            <p:cNvPr id="69" name="Group 68">
              <a:extLst>
                <a:ext uri="{FF2B5EF4-FFF2-40B4-BE49-F238E27FC236}">
                  <a16:creationId xmlns:a16="http://schemas.microsoft.com/office/drawing/2014/main" id="{F5BE8D63-5FD7-759C-7577-723CF0DC556F}"/>
                </a:ext>
              </a:extLst>
            </p:cNvPr>
            <p:cNvGrpSpPr/>
            <p:nvPr/>
          </p:nvGrpSpPr>
          <p:grpSpPr>
            <a:xfrm>
              <a:off x="802040" y="2855406"/>
              <a:ext cx="5395975" cy="1258346"/>
              <a:chOff x="6404846" y="2836116"/>
              <a:chExt cx="5395975" cy="1258346"/>
            </a:xfrm>
          </p:grpSpPr>
          <p:pic>
            <p:nvPicPr>
              <p:cNvPr id="75" name="Picture 74">
                <a:extLst>
                  <a:ext uri="{FF2B5EF4-FFF2-40B4-BE49-F238E27FC236}">
                    <a16:creationId xmlns:a16="http://schemas.microsoft.com/office/drawing/2014/main" id="{B2E6F56A-7AF5-F892-52FE-C672DA127573}"/>
                  </a:ext>
                </a:extLst>
              </p:cNvPr>
              <p:cNvPicPr>
                <a:picLocks noChangeAspect="1"/>
              </p:cNvPicPr>
              <p:nvPr/>
            </p:nvPicPr>
            <p:blipFill rotWithShape="1">
              <a:blip r:embed="rId7" cstate="screen">
                <a:extLst>
                  <a:ext uri="{28A0092B-C50C-407E-A947-70E740481C1C}">
                    <a14:useLocalDpi xmlns:a14="http://schemas.microsoft.com/office/drawing/2010/main"/>
                  </a:ext>
                </a:extLst>
              </a:blip>
              <a:srcRect t="3059" b="74537"/>
              <a:stretch/>
            </p:blipFill>
            <p:spPr>
              <a:xfrm>
                <a:off x="6404846" y="2836116"/>
                <a:ext cx="5386100" cy="1258346"/>
              </a:xfrm>
              <a:prstGeom prst="rect">
                <a:avLst/>
              </a:prstGeom>
            </p:spPr>
          </p:pic>
          <p:pic>
            <p:nvPicPr>
              <p:cNvPr id="76" name="Picture 75">
                <a:extLst>
                  <a:ext uri="{FF2B5EF4-FFF2-40B4-BE49-F238E27FC236}">
                    <a16:creationId xmlns:a16="http://schemas.microsoft.com/office/drawing/2014/main" id="{2EC0F1B0-1E1C-4451-1C70-92D4C2A9BA86}"/>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b="24090"/>
              <a:stretch/>
            </p:blipFill>
            <p:spPr>
              <a:xfrm>
                <a:off x="6409868" y="2836826"/>
                <a:ext cx="5390953" cy="856313"/>
              </a:xfrm>
              <a:prstGeom prst="rect">
                <a:avLst/>
              </a:prstGeom>
            </p:spPr>
          </p:pic>
        </p:grpSp>
        <p:grpSp>
          <p:nvGrpSpPr>
            <p:cNvPr id="70" name="Group 69">
              <a:extLst>
                <a:ext uri="{FF2B5EF4-FFF2-40B4-BE49-F238E27FC236}">
                  <a16:creationId xmlns:a16="http://schemas.microsoft.com/office/drawing/2014/main" id="{2E1F40E3-A112-5C10-CD55-627E226737B0}"/>
                </a:ext>
              </a:extLst>
            </p:cNvPr>
            <p:cNvGrpSpPr/>
            <p:nvPr/>
          </p:nvGrpSpPr>
          <p:grpSpPr>
            <a:xfrm>
              <a:off x="895820" y="2859246"/>
              <a:ext cx="4630763" cy="838102"/>
              <a:chOff x="494629" y="4433464"/>
              <a:chExt cx="5846805" cy="1013656"/>
            </a:xfrm>
          </p:grpSpPr>
          <p:pic>
            <p:nvPicPr>
              <p:cNvPr id="73" name="Afbeelding 30">
                <a:extLst>
                  <a:ext uri="{FF2B5EF4-FFF2-40B4-BE49-F238E27FC236}">
                    <a16:creationId xmlns:a16="http://schemas.microsoft.com/office/drawing/2014/main" id="{472DF2A0-9072-9534-03B8-5D50F02C463C}"/>
                  </a:ext>
                </a:extLst>
              </p:cNvPr>
              <p:cNvPicPr>
                <a:picLocks noChangeAspect="1"/>
              </p:cNvPicPr>
              <p:nvPr/>
            </p:nvPicPr>
            <p:blipFill rotWithShape="1">
              <a:blip r:embed="rId8" cstate="screen">
                <a:extLst>
                  <a:ext uri="{28A0092B-C50C-407E-A947-70E740481C1C}">
                    <a14:useLocalDpi xmlns:a14="http://schemas.microsoft.com/office/drawing/2010/main"/>
                  </a:ext>
                </a:extLst>
              </a:blip>
              <a:srcRect l="14704" t="36160" r="59102" b="24456"/>
              <a:stretch/>
            </p:blipFill>
            <p:spPr>
              <a:xfrm>
                <a:off x="494629" y="4928525"/>
                <a:ext cx="2288588" cy="518595"/>
              </a:xfrm>
              <a:prstGeom prst="rect">
                <a:avLst/>
              </a:prstGeom>
            </p:spPr>
          </p:pic>
          <p:pic>
            <p:nvPicPr>
              <p:cNvPr id="74" name="Afbeelding 30">
                <a:extLst>
                  <a:ext uri="{FF2B5EF4-FFF2-40B4-BE49-F238E27FC236}">
                    <a16:creationId xmlns:a16="http://schemas.microsoft.com/office/drawing/2014/main" id="{72959D6E-73E0-22ED-0819-B853D6541280}"/>
                  </a:ext>
                </a:extLst>
              </p:cNvPr>
              <p:cNvPicPr>
                <a:picLocks noChangeAspect="1"/>
              </p:cNvPicPr>
              <p:nvPr/>
            </p:nvPicPr>
            <p:blipFill rotWithShape="1">
              <a:blip r:embed="rId9" cstate="screen">
                <a:extLst>
                  <a:ext uri="{28A0092B-C50C-407E-A947-70E740481C1C}">
                    <a14:useLocalDpi xmlns:a14="http://schemas.microsoft.com/office/drawing/2010/main"/>
                  </a:ext>
                </a:extLst>
              </a:blip>
              <a:srcRect l="78173" r="9007" b="82940"/>
              <a:stretch/>
            </p:blipFill>
            <p:spPr>
              <a:xfrm>
                <a:off x="5176373" y="4433464"/>
                <a:ext cx="1165061" cy="233683"/>
              </a:xfrm>
              <a:prstGeom prst="rect">
                <a:avLst/>
              </a:prstGeom>
            </p:spPr>
          </p:pic>
        </p:grpSp>
      </p:grpSp>
      <p:pic>
        <p:nvPicPr>
          <p:cNvPr id="77" name="Picture 76">
            <a:extLst>
              <a:ext uri="{FF2B5EF4-FFF2-40B4-BE49-F238E27FC236}">
                <a16:creationId xmlns:a16="http://schemas.microsoft.com/office/drawing/2014/main" id="{F6FCD235-CF10-FB84-FC5F-E3D57736E9CC}"/>
              </a:ext>
            </a:extLst>
          </p:cNvPr>
          <p:cNvPicPr>
            <a:picLocks noChangeAspect="1"/>
          </p:cNvPicPr>
          <p:nvPr/>
        </p:nvPicPr>
        <p:blipFill>
          <a:blip r:embed="rId10"/>
          <a:stretch>
            <a:fillRect/>
          </a:stretch>
        </p:blipFill>
        <p:spPr>
          <a:xfrm>
            <a:off x="6437696" y="3761182"/>
            <a:ext cx="4154969" cy="318173"/>
          </a:xfrm>
          <a:prstGeom prst="rect">
            <a:avLst/>
          </a:prstGeom>
        </p:spPr>
      </p:pic>
      <p:sp>
        <p:nvSpPr>
          <p:cNvPr id="71" name="Rectangle 70">
            <a:extLst>
              <a:ext uri="{FF2B5EF4-FFF2-40B4-BE49-F238E27FC236}">
                <a16:creationId xmlns:a16="http://schemas.microsoft.com/office/drawing/2014/main" id="{E7C7322A-E725-0BE5-D8A4-0F0440B30186}"/>
              </a:ext>
            </a:extLst>
          </p:cNvPr>
          <p:cNvSpPr/>
          <p:nvPr/>
        </p:nvSpPr>
        <p:spPr>
          <a:xfrm>
            <a:off x="7458780" y="3769079"/>
            <a:ext cx="871634" cy="269533"/>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pic>
        <p:nvPicPr>
          <p:cNvPr id="51" name="Graphic 50">
            <a:extLst>
              <a:ext uri="{FF2B5EF4-FFF2-40B4-BE49-F238E27FC236}">
                <a16:creationId xmlns:a16="http://schemas.microsoft.com/office/drawing/2014/main" id="{94D36BDF-EC0E-7C75-C0AF-3DB828AF73CB}"/>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110258" y="1441688"/>
            <a:ext cx="2514600" cy="1428750"/>
          </a:xfrm>
          <a:prstGeom prst="rect">
            <a:avLst/>
          </a:prstGeom>
        </p:spPr>
      </p:pic>
      <p:pic>
        <p:nvPicPr>
          <p:cNvPr id="78" name="Graphic 77">
            <a:extLst>
              <a:ext uri="{FF2B5EF4-FFF2-40B4-BE49-F238E27FC236}">
                <a16:creationId xmlns:a16="http://schemas.microsoft.com/office/drawing/2014/main" id="{7399193A-E81F-A26D-005B-0AA21FD2DFBF}"/>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21790" y="1436101"/>
            <a:ext cx="2514600" cy="1428750"/>
          </a:xfrm>
          <a:prstGeom prst="rect">
            <a:avLst/>
          </a:prstGeom>
        </p:spPr>
      </p:pic>
    </p:spTree>
    <p:extLst>
      <p:ext uri="{BB962C8B-B14F-4D97-AF65-F5344CB8AC3E}">
        <p14:creationId xmlns:p14="http://schemas.microsoft.com/office/powerpoint/2010/main" val="24809576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0" name="Group 49">
            <a:extLst>
              <a:ext uri="{FF2B5EF4-FFF2-40B4-BE49-F238E27FC236}">
                <a16:creationId xmlns:a16="http://schemas.microsoft.com/office/drawing/2014/main" id="{D595B881-B1D5-867F-FD77-FE232523C7F3}"/>
              </a:ext>
            </a:extLst>
          </p:cNvPr>
          <p:cNvGrpSpPr/>
          <p:nvPr/>
        </p:nvGrpSpPr>
        <p:grpSpPr>
          <a:xfrm>
            <a:off x="803161" y="2890308"/>
            <a:ext cx="5395975" cy="1258346"/>
            <a:chOff x="802040" y="2855406"/>
            <a:chExt cx="5395975" cy="1258346"/>
          </a:xfrm>
        </p:grpSpPr>
        <p:grpSp>
          <p:nvGrpSpPr>
            <p:cNvPr id="51" name="Group 50">
              <a:extLst>
                <a:ext uri="{FF2B5EF4-FFF2-40B4-BE49-F238E27FC236}">
                  <a16:creationId xmlns:a16="http://schemas.microsoft.com/office/drawing/2014/main" id="{E1FE89EE-2460-80AE-FA98-2D93F5F2E7EA}"/>
                </a:ext>
              </a:extLst>
            </p:cNvPr>
            <p:cNvGrpSpPr/>
            <p:nvPr/>
          </p:nvGrpSpPr>
          <p:grpSpPr>
            <a:xfrm>
              <a:off x="802040" y="2855406"/>
              <a:ext cx="5395975" cy="1258346"/>
              <a:chOff x="6404846" y="2836116"/>
              <a:chExt cx="5395975" cy="1258346"/>
            </a:xfrm>
          </p:grpSpPr>
          <p:pic>
            <p:nvPicPr>
              <p:cNvPr id="55" name="Picture 54">
                <a:extLst>
                  <a:ext uri="{FF2B5EF4-FFF2-40B4-BE49-F238E27FC236}">
                    <a16:creationId xmlns:a16="http://schemas.microsoft.com/office/drawing/2014/main" id="{C77B79BD-BA1A-198A-DAE2-00288BCFD6C7}"/>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t="3059" b="74537"/>
              <a:stretch/>
            </p:blipFill>
            <p:spPr>
              <a:xfrm>
                <a:off x="6404846" y="2836116"/>
                <a:ext cx="5386100" cy="1258346"/>
              </a:xfrm>
              <a:prstGeom prst="rect">
                <a:avLst/>
              </a:prstGeom>
            </p:spPr>
          </p:pic>
          <p:pic>
            <p:nvPicPr>
              <p:cNvPr id="56" name="Picture 55">
                <a:extLst>
                  <a:ext uri="{FF2B5EF4-FFF2-40B4-BE49-F238E27FC236}">
                    <a16:creationId xmlns:a16="http://schemas.microsoft.com/office/drawing/2014/main" id="{75D10D84-3667-A64C-6D6C-C8BC501D1DDC}"/>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b="24090"/>
              <a:stretch/>
            </p:blipFill>
            <p:spPr>
              <a:xfrm>
                <a:off x="6409868" y="2836826"/>
                <a:ext cx="5390953" cy="856313"/>
              </a:xfrm>
              <a:prstGeom prst="rect">
                <a:avLst/>
              </a:prstGeom>
            </p:spPr>
          </p:pic>
        </p:grpSp>
        <p:grpSp>
          <p:nvGrpSpPr>
            <p:cNvPr id="52" name="Group 51">
              <a:extLst>
                <a:ext uri="{FF2B5EF4-FFF2-40B4-BE49-F238E27FC236}">
                  <a16:creationId xmlns:a16="http://schemas.microsoft.com/office/drawing/2014/main" id="{495A4150-9EA8-7EEB-34AC-3C1A67E0B5AC}"/>
                </a:ext>
              </a:extLst>
            </p:cNvPr>
            <p:cNvGrpSpPr/>
            <p:nvPr/>
          </p:nvGrpSpPr>
          <p:grpSpPr>
            <a:xfrm>
              <a:off x="895820" y="2859246"/>
              <a:ext cx="4630763" cy="838102"/>
              <a:chOff x="494629" y="4433464"/>
              <a:chExt cx="5846805" cy="1013656"/>
            </a:xfrm>
          </p:grpSpPr>
          <p:pic>
            <p:nvPicPr>
              <p:cNvPr id="53" name="Afbeelding 30">
                <a:extLst>
                  <a:ext uri="{FF2B5EF4-FFF2-40B4-BE49-F238E27FC236}">
                    <a16:creationId xmlns:a16="http://schemas.microsoft.com/office/drawing/2014/main" id="{576702E4-A157-FAF7-0A96-86F54D5ADB3E}"/>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l="14704" t="36160" r="59102" b="24456"/>
              <a:stretch/>
            </p:blipFill>
            <p:spPr>
              <a:xfrm>
                <a:off x="494629" y="4928525"/>
                <a:ext cx="2288588" cy="518595"/>
              </a:xfrm>
              <a:prstGeom prst="rect">
                <a:avLst/>
              </a:prstGeom>
            </p:spPr>
          </p:pic>
          <p:pic>
            <p:nvPicPr>
              <p:cNvPr id="54" name="Afbeelding 30">
                <a:extLst>
                  <a:ext uri="{FF2B5EF4-FFF2-40B4-BE49-F238E27FC236}">
                    <a16:creationId xmlns:a16="http://schemas.microsoft.com/office/drawing/2014/main" id="{4734C94F-D024-6791-A8A4-3D7C2111B2B5}"/>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l="78173" r="9007" b="82940"/>
              <a:stretch/>
            </p:blipFill>
            <p:spPr>
              <a:xfrm>
                <a:off x="5176373" y="4433464"/>
                <a:ext cx="1165061" cy="233683"/>
              </a:xfrm>
              <a:prstGeom prst="rect">
                <a:avLst/>
              </a:prstGeom>
            </p:spPr>
          </p:pic>
        </p:grpSp>
      </p:grpSp>
      <p:pic>
        <p:nvPicPr>
          <p:cNvPr id="8" name="Afbeelding 7">
            <a:extLst>
              <a:ext uri="{FF2B5EF4-FFF2-40B4-BE49-F238E27FC236}">
                <a16:creationId xmlns:a16="http://schemas.microsoft.com/office/drawing/2014/main" id="{2FEED345-BA7B-6004-6D3F-2049EBFE87EC}"/>
              </a:ext>
            </a:extLst>
          </p:cNvPr>
          <p:cNvPicPr>
            <a:picLocks noChangeAspect="1"/>
          </p:cNvPicPr>
          <p:nvPr/>
        </p:nvPicPr>
        <p:blipFill>
          <a:blip r:embed="rId6"/>
          <a:stretch>
            <a:fillRect/>
          </a:stretch>
        </p:blipFill>
        <p:spPr>
          <a:xfrm>
            <a:off x="745447" y="4138117"/>
            <a:ext cx="5453689" cy="2713003"/>
          </a:xfrm>
          <a:prstGeom prst="rect">
            <a:avLst/>
          </a:prstGeom>
        </p:spPr>
      </p:pic>
      <p:sp>
        <p:nvSpPr>
          <p:cNvPr id="2" name="Title 1">
            <a:extLst>
              <a:ext uri="{FF2B5EF4-FFF2-40B4-BE49-F238E27FC236}">
                <a16:creationId xmlns:a16="http://schemas.microsoft.com/office/drawing/2014/main" id="{6B0C9583-163D-4DB3-99A2-DA6F025C81AF}"/>
              </a:ext>
            </a:extLst>
          </p:cNvPr>
          <p:cNvSpPr>
            <a:spLocks noGrp="1"/>
          </p:cNvSpPr>
          <p:nvPr>
            <p:ph type="title"/>
          </p:nvPr>
        </p:nvSpPr>
        <p:spPr/>
        <p:txBody>
          <a:bodyPr/>
          <a:lstStyle/>
          <a:p>
            <a:r>
              <a:rPr lang="en-US" b="0"/>
              <a:t>Hoe </a:t>
            </a:r>
            <a:r>
              <a:rPr lang="en-US" b="0" err="1"/>
              <a:t>werkt</a:t>
            </a:r>
            <a:r>
              <a:rPr lang="en-US" b="0"/>
              <a:t> het?</a:t>
            </a:r>
            <a:endParaRPr lang="nl-BE" b="0"/>
          </a:p>
        </p:txBody>
      </p:sp>
      <p:sp>
        <p:nvSpPr>
          <p:cNvPr id="3" name="Slide Number Placeholder 2">
            <a:extLst>
              <a:ext uri="{FF2B5EF4-FFF2-40B4-BE49-F238E27FC236}">
                <a16:creationId xmlns:a16="http://schemas.microsoft.com/office/drawing/2014/main" id="{12C19768-837D-41CE-A34D-3A39FD27DAF8}"/>
              </a:ext>
            </a:extLst>
          </p:cNvPr>
          <p:cNvSpPr>
            <a:spLocks noGrp="1"/>
          </p:cNvSpPr>
          <p:nvPr>
            <p:ph type="sldNum" sz="quarter" idx="11"/>
          </p:nvPr>
        </p:nvSpPr>
        <p:spPr/>
        <p:txBody>
          <a:bodyPr/>
          <a:lstStyle/>
          <a:p>
            <a:fld id="{1EABE038-A425-4CC0-917A-1DC3ED725B2E}" type="slidenum">
              <a:rPr lang="nl-BE" smtClean="0"/>
              <a:pPr/>
              <a:t>55</a:t>
            </a:fld>
            <a:endParaRPr lang="nl-BE"/>
          </a:p>
        </p:txBody>
      </p:sp>
      <p:sp>
        <p:nvSpPr>
          <p:cNvPr id="6" name="Freeform: Shape 5">
            <a:extLst>
              <a:ext uri="{FF2B5EF4-FFF2-40B4-BE49-F238E27FC236}">
                <a16:creationId xmlns:a16="http://schemas.microsoft.com/office/drawing/2014/main" id="{18C3A067-DA09-1E90-BA23-32A141B8FA2A}"/>
              </a:ext>
            </a:extLst>
          </p:cNvPr>
          <p:cNvSpPr/>
          <p:nvPr/>
        </p:nvSpPr>
        <p:spPr>
          <a:xfrm>
            <a:off x="0" y="3302069"/>
            <a:ext cx="12192000" cy="880920"/>
          </a:xfrm>
          <a:custGeom>
            <a:avLst/>
            <a:gdLst>
              <a:gd name="connsiteX0" fmla="*/ 0 w 4048125"/>
              <a:gd name="connsiteY0" fmla="*/ 650352 h 880920"/>
              <a:gd name="connsiteX1" fmla="*/ 819150 w 4048125"/>
              <a:gd name="connsiteY1" fmla="*/ 307452 h 880920"/>
              <a:gd name="connsiteX2" fmla="*/ 2095500 w 4048125"/>
              <a:gd name="connsiteY2" fmla="*/ 878952 h 880920"/>
              <a:gd name="connsiteX3" fmla="*/ 3419475 w 4048125"/>
              <a:gd name="connsiteY3" fmla="*/ 69327 h 880920"/>
              <a:gd name="connsiteX4" fmla="*/ 4048125 w 4048125"/>
              <a:gd name="connsiteY4" fmla="*/ 126477 h 880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8125" h="880920">
                <a:moveTo>
                  <a:pt x="0" y="650352"/>
                </a:moveTo>
                <a:cubicBezTo>
                  <a:pt x="234950" y="459852"/>
                  <a:pt x="469900" y="269352"/>
                  <a:pt x="819150" y="307452"/>
                </a:cubicBezTo>
                <a:cubicBezTo>
                  <a:pt x="1168400" y="345552"/>
                  <a:pt x="1662113" y="918639"/>
                  <a:pt x="2095500" y="878952"/>
                </a:cubicBezTo>
                <a:cubicBezTo>
                  <a:pt x="2528887" y="839265"/>
                  <a:pt x="3094038" y="194739"/>
                  <a:pt x="3419475" y="69327"/>
                </a:cubicBezTo>
                <a:cubicBezTo>
                  <a:pt x="3744912" y="-56085"/>
                  <a:pt x="3886200" y="4239"/>
                  <a:pt x="4048125" y="126477"/>
                </a:cubicBezTo>
              </a:path>
            </a:pathLst>
          </a:custGeom>
          <a:noFill/>
          <a:ln w="1905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49" name="Speech Bubble: Rectangle 48">
            <a:extLst>
              <a:ext uri="{FF2B5EF4-FFF2-40B4-BE49-F238E27FC236}">
                <a16:creationId xmlns:a16="http://schemas.microsoft.com/office/drawing/2014/main" id="{996B3540-BE1B-C48A-CC73-52900A023C01}"/>
              </a:ext>
            </a:extLst>
          </p:cNvPr>
          <p:cNvSpPr/>
          <p:nvPr/>
        </p:nvSpPr>
        <p:spPr>
          <a:xfrm>
            <a:off x="3185118" y="1298867"/>
            <a:ext cx="2934644" cy="1226802"/>
          </a:xfrm>
          <a:prstGeom prst="wedgeRectCallout">
            <a:avLst>
              <a:gd name="adj1" fmla="val -63442"/>
              <a:gd name="adj2" fmla="val -886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nl-BE" sz="1600" dirty="0">
                <a:solidFill>
                  <a:schemeClr val="bg1"/>
                </a:solidFill>
                <a:latin typeface="Flanders Art Sans Light" panose="020B0604020202020204" charset="0"/>
              </a:rPr>
              <a:t>Ik kan bij Uw gegevens bekijken wat de overheid over mij weet en kan er mijn (Contact)voorkeuren aanpassen.</a:t>
            </a:r>
          </a:p>
        </p:txBody>
      </p:sp>
      <p:sp>
        <p:nvSpPr>
          <p:cNvPr id="5" name="Google Shape;2737;p72">
            <a:extLst>
              <a:ext uri="{FF2B5EF4-FFF2-40B4-BE49-F238E27FC236}">
                <a16:creationId xmlns:a16="http://schemas.microsoft.com/office/drawing/2014/main" id="{89FAE362-EFD7-0176-056B-6996140D633E}"/>
              </a:ext>
            </a:extLst>
          </p:cNvPr>
          <p:cNvSpPr/>
          <p:nvPr/>
        </p:nvSpPr>
        <p:spPr>
          <a:xfrm rot="20683437">
            <a:off x="261064" y="3773930"/>
            <a:ext cx="153642" cy="197134"/>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2B979D"/>
          </a:solidFill>
          <a:ln w="19050" cap="flat" cmpd="sng">
            <a:solidFill>
              <a:srgbClr val="2B979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2737;p72">
            <a:extLst>
              <a:ext uri="{FF2B5EF4-FFF2-40B4-BE49-F238E27FC236}">
                <a16:creationId xmlns:a16="http://schemas.microsoft.com/office/drawing/2014/main" id="{9990414E-ABCA-26A4-6D54-D6BAD8835581}"/>
              </a:ext>
            </a:extLst>
          </p:cNvPr>
          <p:cNvSpPr/>
          <p:nvPr/>
        </p:nvSpPr>
        <p:spPr>
          <a:xfrm rot="793479">
            <a:off x="5253300" y="4002783"/>
            <a:ext cx="153642" cy="197134"/>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2B979D"/>
          </a:solidFill>
          <a:ln w="19050" cap="flat" cmpd="sng">
            <a:solidFill>
              <a:srgbClr val="2B979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Speech Bubble: Rectangle 107">
            <a:extLst>
              <a:ext uri="{FF2B5EF4-FFF2-40B4-BE49-F238E27FC236}">
                <a16:creationId xmlns:a16="http://schemas.microsoft.com/office/drawing/2014/main" id="{9CDEA3F5-0C6B-4639-36F9-93219B051491}"/>
              </a:ext>
            </a:extLst>
          </p:cNvPr>
          <p:cNvSpPr/>
          <p:nvPr/>
        </p:nvSpPr>
        <p:spPr>
          <a:xfrm>
            <a:off x="9062417" y="1298867"/>
            <a:ext cx="2934644" cy="1226802"/>
          </a:xfrm>
          <a:prstGeom prst="wedgeRectCallout">
            <a:avLst>
              <a:gd name="adj1" fmla="val -63442"/>
              <a:gd name="adj2" fmla="val -886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rtl="0" fontAlgn="ctr">
              <a:spcBef>
                <a:spcPts val="0"/>
              </a:spcBef>
              <a:spcAft>
                <a:spcPts val="0"/>
              </a:spcAft>
            </a:pPr>
            <a:r>
              <a:rPr lang="en-US" sz="1600">
                <a:solidFill>
                  <a:schemeClr val="bg1"/>
                </a:solidFill>
                <a:latin typeface="Flanders Art Sans Light" panose="020B0604020202020204" charset="0"/>
              </a:rPr>
              <a:t>Ook het resultaat van mijn aanvraag kan ik online veilig raadplegen en bijhouden. </a:t>
            </a:r>
            <a:endParaRPr lang="en-US" sz="1600" dirty="0">
              <a:solidFill>
                <a:schemeClr val="bg1"/>
              </a:solidFill>
              <a:effectLst/>
              <a:latin typeface="Flanders Art Sans Light" panose="020B0604020202020204" charset="0"/>
            </a:endParaRPr>
          </a:p>
        </p:txBody>
      </p:sp>
      <p:pic>
        <p:nvPicPr>
          <p:cNvPr id="111" name="Picture 110">
            <a:extLst>
              <a:ext uri="{FF2B5EF4-FFF2-40B4-BE49-F238E27FC236}">
                <a16:creationId xmlns:a16="http://schemas.microsoft.com/office/drawing/2014/main" id="{93D65BEF-A781-CA67-D637-CE4797177246}"/>
              </a:ext>
            </a:extLst>
          </p:cNvPr>
          <p:cNvPicPr>
            <a:picLocks noChangeAspect="1"/>
          </p:cNvPicPr>
          <p:nvPr/>
        </p:nvPicPr>
        <p:blipFill rotWithShape="1">
          <a:blip r:embed="rId7" cstate="screen">
            <a:extLst>
              <a:ext uri="{28A0092B-C50C-407E-A947-70E740481C1C}">
                <a14:useLocalDpi xmlns:a14="http://schemas.microsoft.com/office/drawing/2010/main"/>
              </a:ext>
            </a:extLst>
          </a:blip>
          <a:srcRect l="1" r="12959" b="-771"/>
          <a:stretch/>
        </p:blipFill>
        <p:spPr>
          <a:xfrm>
            <a:off x="871633" y="3782692"/>
            <a:ext cx="2925559" cy="289328"/>
          </a:xfrm>
          <a:prstGeom prst="rect">
            <a:avLst/>
          </a:prstGeom>
        </p:spPr>
      </p:pic>
      <p:pic>
        <p:nvPicPr>
          <p:cNvPr id="57" name="Picture 56">
            <a:extLst>
              <a:ext uri="{FF2B5EF4-FFF2-40B4-BE49-F238E27FC236}">
                <a16:creationId xmlns:a16="http://schemas.microsoft.com/office/drawing/2014/main" id="{86396950-D06E-0D03-7E7C-B2122D51732A}"/>
              </a:ext>
            </a:extLst>
          </p:cNvPr>
          <p:cNvPicPr>
            <a:picLocks noChangeAspect="1"/>
          </p:cNvPicPr>
          <p:nvPr/>
        </p:nvPicPr>
        <p:blipFill>
          <a:blip r:embed="rId8"/>
          <a:stretch>
            <a:fillRect/>
          </a:stretch>
        </p:blipFill>
        <p:spPr>
          <a:xfrm>
            <a:off x="6750527" y="2741139"/>
            <a:ext cx="2965185" cy="3763504"/>
          </a:xfrm>
          <a:prstGeom prst="rect">
            <a:avLst/>
          </a:prstGeom>
        </p:spPr>
      </p:pic>
      <p:pic>
        <p:nvPicPr>
          <p:cNvPr id="70" name="Picture 69">
            <a:extLst>
              <a:ext uri="{FF2B5EF4-FFF2-40B4-BE49-F238E27FC236}">
                <a16:creationId xmlns:a16="http://schemas.microsoft.com/office/drawing/2014/main" id="{D4557589-7164-53FB-0B17-3B0407DC9ED5}"/>
              </a:ext>
            </a:extLst>
          </p:cNvPr>
          <p:cNvPicPr>
            <a:picLocks noChangeAspect="1"/>
          </p:cNvPicPr>
          <p:nvPr/>
        </p:nvPicPr>
        <p:blipFill>
          <a:blip r:embed="rId9"/>
          <a:stretch>
            <a:fillRect/>
          </a:stretch>
        </p:blipFill>
        <p:spPr>
          <a:xfrm>
            <a:off x="795250" y="3780947"/>
            <a:ext cx="4154969" cy="318173"/>
          </a:xfrm>
          <a:prstGeom prst="rect">
            <a:avLst/>
          </a:prstGeom>
        </p:spPr>
      </p:pic>
      <p:sp>
        <p:nvSpPr>
          <p:cNvPr id="58" name="Rectangle 57">
            <a:extLst>
              <a:ext uri="{FF2B5EF4-FFF2-40B4-BE49-F238E27FC236}">
                <a16:creationId xmlns:a16="http://schemas.microsoft.com/office/drawing/2014/main" id="{4FAF3CF4-876B-4FDB-0452-CD1702E66073}"/>
              </a:ext>
            </a:extLst>
          </p:cNvPr>
          <p:cNvSpPr/>
          <p:nvPr/>
        </p:nvSpPr>
        <p:spPr>
          <a:xfrm>
            <a:off x="3778956" y="3797042"/>
            <a:ext cx="513532" cy="218029"/>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pic>
        <p:nvPicPr>
          <p:cNvPr id="110" name="Graphic 109">
            <a:extLst>
              <a:ext uri="{FF2B5EF4-FFF2-40B4-BE49-F238E27FC236}">
                <a16:creationId xmlns:a16="http://schemas.microsoft.com/office/drawing/2014/main" id="{38A16766-B81D-68B3-E419-4AB270F5B0D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94939" y="1435543"/>
            <a:ext cx="2514600" cy="1428750"/>
          </a:xfrm>
          <a:prstGeom prst="rect">
            <a:avLst/>
          </a:prstGeom>
        </p:spPr>
      </p:pic>
      <p:pic>
        <p:nvPicPr>
          <p:cNvPr id="113" name="Graphic 112">
            <a:extLst>
              <a:ext uri="{FF2B5EF4-FFF2-40B4-BE49-F238E27FC236}">
                <a16:creationId xmlns:a16="http://schemas.microsoft.com/office/drawing/2014/main" id="{1937A823-AE20-589A-D39E-6E340753B73D}"/>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7033592" y="1151357"/>
            <a:ext cx="2028825" cy="1471613"/>
          </a:xfrm>
          <a:prstGeom prst="rect">
            <a:avLst/>
          </a:prstGeom>
        </p:spPr>
      </p:pic>
    </p:spTree>
    <p:extLst>
      <p:ext uri="{BB962C8B-B14F-4D97-AF65-F5344CB8AC3E}">
        <p14:creationId xmlns:p14="http://schemas.microsoft.com/office/powerpoint/2010/main" val="9201579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A54945E-2E46-46E4-815F-3F2EF650ECAB}"/>
              </a:ext>
            </a:extLst>
          </p:cNvPr>
          <p:cNvSpPr>
            <a:spLocks noGrp="1"/>
          </p:cNvSpPr>
          <p:nvPr>
            <p:ph type="title"/>
          </p:nvPr>
        </p:nvSpPr>
        <p:spPr/>
        <p:txBody>
          <a:bodyPr/>
          <a:lstStyle/>
          <a:p>
            <a:r>
              <a:rPr lang="nl-BE" b="1"/>
              <a:t>Inhoudstafel</a:t>
            </a:r>
          </a:p>
        </p:txBody>
      </p:sp>
      <p:sp>
        <p:nvSpPr>
          <p:cNvPr id="6" name="Content Placeholder 5">
            <a:extLst>
              <a:ext uri="{FF2B5EF4-FFF2-40B4-BE49-F238E27FC236}">
                <a16:creationId xmlns:a16="http://schemas.microsoft.com/office/drawing/2014/main" id="{E8BF79F0-A307-4058-98F2-64C4C0E662D5}"/>
              </a:ext>
            </a:extLst>
          </p:cNvPr>
          <p:cNvSpPr>
            <a:spLocks noGrp="1"/>
          </p:cNvSpPr>
          <p:nvPr>
            <p:ph idx="1"/>
          </p:nvPr>
        </p:nvSpPr>
        <p:spPr/>
        <p:txBody>
          <a:bodyPr vert="horz" lIns="0" tIns="45720" rIns="0" bIns="45720" rtlCol="0" anchor="t">
            <a:normAutofit fontScale="92500" lnSpcReduction="10000"/>
          </a:bodyPr>
          <a:lstStyle/>
          <a:p>
            <a:pPr marL="457200" indent="-457200">
              <a:buFont typeface="Arial" panose="020B0604020202020204" pitchFamily="34" charset="0"/>
              <a:buAutoNum type="arabicPeriod"/>
            </a:pPr>
            <a:r>
              <a:rPr lang="nl-BE">
                <a:solidFill>
                  <a:schemeClr val="accent6">
                    <a:lumMod val="60000"/>
                    <a:lumOff val="40000"/>
                  </a:schemeClr>
                </a:solidFill>
                <a:hlinkClick r:id="rId2" action="ppaction://hlinksldjump">
                  <a:extLst>
                    <a:ext uri="{A12FA001-AC4F-418D-AE19-62706E023703}">
                      <ahyp:hlinkClr xmlns:ahyp="http://schemas.microsoft.com/office/drawing/2018/hyperlinkcolor" val="tx"/>
                    </a:ext>
                  </a:extLst>
                </a:hlinkClick>
              </a:rPr>
              <a:t>Doelgroepen opleidingsmateriaal</a:t>
            </a:r>
            <a:endParaRPr lang="nl-BE">
              <a:solidFill>
                <a:schemeClr val="accent6">
                  <a:lumMod val="60000"/>
                  <a:lumOff val="40000"/>
                </a:schemeClr>
              </a:solidFill>
            </a:endParaRPr>
          </a:p>
          <a:p>
            <a:pPr marL="457200" indent="-457200">
              <a:buFont typeface="Arial" panose="020B0604020202020204" pitchFamily="34" charset="0"/>
              <a:buAutoNum type="arabicPeriod"/>
            </a:pPr>
            <a:r>
              <a:rPr lang="nl-BE">
                <a:solidFill>
                  <a:schemeClr val="accent6">
                    <a:lumMod val="60000"/>
                    <a:lumOff val="40000"/>
                  </a:schemeClr>
                </a:solidFill>
                <a:hlinkClick r:id="rId3" action="ppaction://hlinksldjump">
                  <a:extLst>
                    <a:ext uri="{A12FA001-AC4F-418D-AE19-62706E023703}">
                      <ahyp:hlinkClr xmlns:ahyp="http://schemas.microsoft.com/office/drawing/2018/hyperlinkcolor" val="tx"/>
                    </a:ext>
                  </a:extLst>
                </a:hlinkClick>
              </a:rPr>
              <a:t>Wat u als medewerker zeker moet weten</a:t>
            </a:r>
            <a:endParaRPr lang="nl-BE">
              <a:solidFill>
                <a:schemeClr val="accent6">
                  <a:lumMod val="60000"/>
                  <a:lumOff val="40000"/>
                </a:schemeClr>
              </a:solidFill>
            </a:endParaRPr>
          </a:p>
          <a:p>
            <a:pPr marL="457200" indent="-457200">
              <a:buFont typeface="Arial" panose="020B0604020202020204" pitchFamily="34" charset="0"/>
              <a:buAutoNum type="arabicPeriod"/>
            </a:pPr>
            <a:r>
              <a:rPr lang="nl-BE">
                <a:solidFill>
                  <a:schemeClr val="accent6">
                    <a:lumMod val="60000"/>
                    <a:lumOff val="40000"/>
                  </a:schemeClr>
                </a:solidFill>
                <a:hlinkClick r:id="rId4" action="ppaction://hlinksldjump">
                  <a:extLst>
                    <a:ext uri="{A12FA001-AC4F-418D-AE19-62706E023703}">
                      <ahyp:hlinkClr xmlns:ahyp="http://schemas.microsoft.com/office/drawing/2018/hyperlinkcolor" val="tx"/>
                    </a:ext>
                  </a:extLst>
                </a:hlinkClick>
              </a:rPr>
              <a:t>Wat is Mijn Burgerprofiel?</a:t>
            </a:r>
            <a:endParaRPr lang="nl-BE">
              <a:solidFill>
                <a:schemeClr val="accent6">
                  <a:lumMod val="60000"/>
                  <a:lumOff val="40000"/>
                </a:schemeClr>
              </a:solidFill>
            </a:endParaRPr>
          </a:p>
          <a:p>
            <a:pPr marL="457200" indent="-457200">
              <a:buAutoNum type="arabicPeriod"/>
            </a:pPr>
            <a:r>
              <a:rPr lang="nl-BE">
                <a:solidFill>
                  <a:schemeClr val="accent6">
                    <a:lumMod val="60000"/>
                    <a:lumOff val="40000"/>
                  </a:schemeClr>
                </a:solidFill>
                <a:hlinkClick r:id="rId5" action="ppaction://hlinksldjump">
                  <a:extLst>
                    <a:ext uri="{A12FA001-AC4F-418D-AE19-62706E023703}">
                      <ahyp:hlinkClr xmlns:ahyp="http://schemas.microsoft.com/office/drawing/2018/hyperlinkcolor" val="tx"/>
                    </a:ext>
                  </a:extLst>
                </a:hlinkClick>
              </a:rPr>
              <a:t>Waarom Mijn Burgerprofiel?</a:t>
            </a:r>
            <a:endParaRPr lang="nl-BE">
              <a:solidFill>
                <a:schemeClr val="accent6">
                  <a:lumMod val="60000"/>
                  <a:lumOff val="40000"/>
                </a:schemeClr>
              </a:solidFill>
            </a:endParaRPr>
          </a:p>
          <a:p>
            <a:pPr marL="457200" indent="-457200">
              <a:buAutoNum type="arabicPeriod"/>
            </a:pPr>
            <a:r>
              <a:rPr lang="nl-BE">
                <a:solidFill>
                  <a:schemeClr val="accent6">
                    <a:lumMod val="60000"/>
                    <a:lumOff val="40000"/>
                  </a:schemeClr>
                </a:solidFill>
                <a:hlinkClick r:id="rId6" action="ppaction://hlinksldjump">
                  <a:extLst>
                    <a:ext uri="{A12FA001-AC4F-418D-AE19-62706E023703}">
                      <ahyp:hlinkClr xmlns:ahyp="http://schemas.microsoft.com/office/drawing/2018/hyperlinkcolor" val="tx"/>
                    </a:ext>
                  </a:extLst>
                </a:hlinkClick>
              </a:rPr>
              <a:t>Mijn Burgerprofiel: stap voor stap</a:t>
            </a:r>
            <a:endParaRPr lang="nl-BE">
              <a:solidFill>
                <a:schemeClr val="accent6">
                  <a:lumMod val="60000"/>
                  <a:lumOff val="40000"/>
                </a:schemeClr>
              </a:solidFill>
            </a:endParaRPr>
          </a:p>
          <a:p>
            <a:pPr marL="873760" lvl="1" indent="-514350">
              <a:buFont typeface="+mj-lt"/>
              <a:buAutoNum type="romanUcPeriod"/>
            </a:pPr>
            <a:r>
              <a:rPr lang="nl-BE">
                <a:solidFill>
                  <a:schemeClr val="accent6">
                    <a:lumMod val="60000"/>
                    <a:lumOff val="40000"/>
                  </a:schemeClr>
                </a:solidFill>
                <a:hlinkClick r:id="rId7" action="ppaction://hlinksldjump">
                  <a:extLst>
                    <a:ext uri="{A12FA001-AC4F-418D-AE19-62706E023703}">
                      <ahyp:hlinkClr xmlns:ahyp="http://schemas.microsoft.com/office/drawing/2018/hyperlinkcolor" val="tx"/>
                    </a:ext>
                  </a:extLst>
                </a:hlinkClick>
              </a:rPr>
              <a:t>Aanmelden in Mijn Burgerprofiel</a:t>
            </a:r>
            <a:endParaRPr lang="nl-BE">
              <a:solidFill>
                <a:schemeClr val="accent6">
                  <a:lumMod val="60000"/>
                  <a:lumOff val="40000"/>
                </a:schemeClr>
              </a:solidFill>
            </a:endParaRPr>
          </a:p>
          <a:p>
            <a:pPr marL="873760" lvl="1" indent="-514350">
              <a:buFont typeface="+mj-lt"/>
              <a:buAutoNum type="romanUcPeriod"/>
            </a:pPr>
            <a:r>
              <a:rPr lang="nl-BE">
                <a:solidFill>
                  <a:schemeClr val="accent6">
                    <a:lumMod val="60000"/>
                    <a:lumOff val="40000"/>
                  </a:schemeClr>
                </a:solidFill>
                <a:hlinkClick r:id="rId8" action="ppaction://hlinksldjump">
                  <a:extLst>
                    <a:ext uri="{A12FA001-AC4F-418D-AE19-62706E023703}">
                      <ahyp:hlinkClr xmlns:ahyp="http://schemas.microsoft.com/office/drawing/2018/hyperlinkcolor" val="tx"/>
                    </a:ext>
                  </a:extLst>
                </a:hlinkClick>
              </a:rPr>
              <a:t>Wat kan u doen in Mijn Burgerprofiel? – webbrowser en app</a:t>
            </a:r>
            <a:endParaRPr lang="nl-BE">
              <a:solidFill>
                <a:schemeClr val="accent6">
                  <a:lumMod val="60000"/>
                  <a:lumOff val="40000"/>
                </a:schemeClr>
              </a:solidFill>
            </a:endParaRPr>
          </a:p>
          <a:p>
            <a:pPr marL="873760" lvl="1" indent="-514350">
              <a:buFont typeface="+mj-lt"/>
              <a:buAutoNum type="romanUcPeriod"/>
            </a:pPr>
            <a:r>
              <a:rPr lang="nl-BE">
                <a:hlinkClick r:id="rId9" action="ppaction://hlinksldjump"/>
              </a:rPr>
              <a:t>Eerste keer in Mijn Burgerprofiel</a:t>
            </a:r>
            <a:endParaRPr lang="nl-BE"/>
          </a:p>
          <a:p>
            <a:pPr marL="873760" lvl="1" indent="-514350">
              <a:buFont typeface="+mj-lt"/>
              <a:buAutoNum type="romanUcPeriod"/>
            </a:pPr>
            <a:r>
              <a:rPr lang="nl-BE">
                <a:solidFill>
                  <a:schemeClr val="accent6">
                    <a:lumMod val="60000"/>
                    <a:lumOff val="40000"/>
                  </a:schemeClr>
                </a:solidFill>
                <a:hlinkClick r:id="rId10" action="ppaction://hlinksldjump">
                  <a:extLst>
                    <a:ext uri="{A12FA001-AC4F-418D-AE19-62706E023703}">
                      <ahyp:hlinkClr xmlns:ahyp="http://schemas.microsoft.com/office/drawing/2018/hyperlinkcolor" val="tx"/>
                    </a:ext>
                  </a:extLst>
                </a:hlinkClick>
              </a:rPr>
              <a:t>Wat kan u vinden in Mijn Burgerprofiel?</a:t>
            </a:r>
            <a:endParaRPr lang="nl-BE">
              <a:solidFill>
                <a:schemeClr val="accent6">
                  <a:lumMod val="60000"/>
                  <a:lumOff val="40000"/>
                </a:schemeClr>
              </a:solidFill>
            </a:endParaRPr>
          </a:p>
          <a:p>
            <a:pPr marL="599440" indent="-514350">
              <a:buFont typeface="+mj-lt"/>
              <a:buAutoNum type="arabicPeriod"/>
            </a:pPr>
            <a:r>
              <a:rPr lang="nl-BE">
                <a:solidFill>
                  <a:schemeClr val="accent6">
                    <a:lumMod val="60000"/>
                    <a:lumOff val="40000"/>
                  </a:schemeClr>
                </a:solidFill>
                <a:hlinkClick r:id="rId11" action="ppaction://hlinksldjump">
                  <a:extLst>
                    <a:ext uri="{A12FA001-AC4F-418D-AE19-62706E023703}">
                      <ahyp:hlinkClr xmlns:ahyp="http://schemas.microsoft.com/office/drawing/2018/hyperlinkcolor" val="tx"/>
                    </a:ext>
                  </a:extLst>
                </a:hlinkClick>
              </a:rPr>
              <a:t>Praktische voorbeelden</a:t>
            </a:r>
            <a:endParaRPr lang="nl-BE">
              <a:solidFill>
                <a:schemeClr val="accent6">
                  <a:lumMod val="60000"/>
                  <a:lumOff val="40000"/>
                </a:schemeClr>
              </a:solidFill>
            </a:endParaRPr>
          </a:p>
          <a:p>
            <a:pPr marL="599440" indent="-514350">
              <a:buFont typeface="+mj-lt"/>
              <a:buAutoNum type="arabicPeriod"/>
            </a:pPr>
            <a:r>
              <a:rPr lang="nl-BE">
                <a:solidFill>
                  <a:schemeClr val="accent6">
                    <a:lumMod val="60000"/>
                    <a:lumOff val="40000"/>
                  </a:schemeClr>
                </a:solidFill>
                <a:hlinkClick r:id="rId12" action="ppaction://hlinksldjump">
                  <a:extLst>
                    <a:ext uri="{A12FA001-AC4F-418D-AE19-62706E023703}">
                      <ahyp:hlinkClr xmlns:ahyp="http://schemas.microsoft.com/office/drawing/2018/hyperlinkcolor" val="tx"/>
                    </a:ext>
                  </a:extLst>
                </a:hlinkClick>
              </a:rPr>
              <a:t>Aan de slag</a:t>
            </a:r>
            <a:endParaRPr lang="nl-BE">
              <a:solidFill>
                <a:schemeClr val="accent6">
                  <a:lumMod val="60000"/>
                  <a:lumOff val="40000"/>
                </a:schemeClr>
              </a:solidFill>
            </a:endParaRPr>
          </a:p>
          <a:p>
            <a:pPr marL="85090"/>
            <a:endParaRPr lang="nl-BE"/>
          </a:p>
        </p:txBody>
      </p:sp>
    </p:spTree>
    <p:extLst>
      <p:ext uri="{BB962C8B-B14F-4D97-AF65-F5344CB8AC3E}">
        <p14:creationId xmlns:p14="http://schemas.microsoft.com/office/powerpoint/2010/main" val="16478591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4EFB982C-602C-4F2B-BFB9-22A0FB9362C3}"/>
              </a:ext>
            </a:extLst>
          </p:cNvPr>
          <p:cNvSpPr>
            <a:spLocks noGrp="1"/>
          </p:cNvSpPr>
          <p:nvPr>
            <p:ph type="body" sz="quarter" idx="11"/>
          </p:nvPr>
        </p:nvSpPr>
        <p:spPr>
          <a:solidFill>
            <a:schemeClr val="accent3">
              <a:lumMod val="60000"/>
              <a:lumOff val="40000"/>
            </a:schemeClr>
          </a:solidFill>
        </p:spPr>
        <p:txBody>
          <a:bodyPr>
            <a:normAutofit fontScale="77500" lnSpcReduction="20000"/>
          </a:bodyPr>
          <a:lstStyle/>
          <a:p>
            <a:r>
              <a:rPr lang="nl-BE">
                <a:cs typeface="Calibri"/>
              </a:rPr>
              <a:t>III. Eerste keer in Mijn Burgerprofiel</a:t>
            </a:r>
          </a:p>
        </p:txBody>
      </p:sp>
      <p:sp>
        <p:nvSpPr>
          <p:cNvPr id="2" name="Slide Number Placeholder 1">
            <a:extLst>
              <a:ext uri="{FF2B5EF4-FFF2-40B4-BE49-F238E27FC236}">
                <a16:creationId xmlns:a16="http://schemas.microsoft.com/office/drawing/2014/main" id="{C817ABD9-4914-41F1-946D-22EE4B1E0173}"/>
              </a:ext>
            </a:extLst>
          </p:cNvPr>
          <p:cNvSpPr>
            <a:spLocks noGrp="1"/>
          </p:cNvSpPr>
          <p:nvPr>
            <p:ph type="sldNum" sz="quarter" idx="4"/>
          </p:nvPr>
        </p:nvSpPr>
        <p:spPr/>
        <p:txBody>
          <a:bodyPr/>
          <a:lstStyle/>
          <a:p>
            <a:fld id="{1EABE038-A425-4CC0-917A-1DC3ED725B2E}" type="slidenum">
              <a:rPr lang="nl-BE" smtClean="0"/>
              <a:pPr/>
              <a:t>57</a:t>
            </a:fld>
            <a:endParaRPr lang="nl-BE"/>
          </a:p>
        </p:txBody>
      </p:sp>
      <p:sp>
        <p:nvSpPr>
          <p:cNvPr id="3" name="TextBox 2">
            <a:extLst>
              <a:ext uri="{FF2B5EF4-FFF2-40B4-BE49-F238E27FC236}">
                <a16:creationId xmlns:a16="http://schemas.microsoft.com/office/drawing/2014/main" id="{AF4A0A3D-1CD1-906B-794C-7B3306354138}"/>
              </a:ext>
            </a:extLst>
          </p:cNvPr>
          <p:cNvSpPr txBox="1"/>
          <p:nvPr/>
        </p:nvSpPr>
        <p:spPr>
          <a:xfrm>
            <a:off x="5126402" y="5838809"/>
            <a:ext cx="7179898" cy="584775"/>
          </a:xfrm>
          <a:prstGeom prst="rect">
            <a:avLst/>
          </a:prstGeom>
          <a:noFill/>
        </p:spPr>
        <p:txBody>
          <a:bodyPr wrap="square" lIns="91440" tIns="45720" rIns="91440" bIns="45720" rtlCol="0" anchor="t">
            <a:spAutoFit/>
          </a:bodyPr>
          <a:lstStyle/>
          <a:p>
            <a:r>
              <a:rPr lang="nl-BE" sz="1600"/>
              <a:t>We tonen in dit onderdeel </a:t>
            </a:r>
            <a:r>
              <a:rPr lang="en-US" sz="1600"/>
              <a:t>wat u </a:t>
            </a:r>
            <a:r>
              <a:rPr lang="en-US" sz="1600" err="1"/>
              <a:t>kan</a:t>
            </a:r>
            <a:r>
              <a:rPr lang="en-US" sz="1600"/>
              <a:t> </a:t>
            </a:r>
            <a:r>
              <a:rPr lang="en-US" sz="1600" err="1"/>
              <a:t>doen</a:t>
            </a:r>
            <a:r>
              <a:rPr lang="en-US" sz="1600"/>
              <a:t> </a:t>
            </a:r>
            <a:r>
              <a:rPr lang="en-US" sz="1600" err="1"/>
              <a:t>als</a:t>
            </a:r>
            <a:r>
              <a:rPr lang="en-US" sz="1600"/>
              <a:t> u </a:t>
            </a:r>
            <a:r>
              <a:rPr lang="en-US" sz="1600" err="1"/>
              <a:t>voor</a:t>
            </a:r>
            <a:r>
              <a:rPr lang="en-US" sz="1600"/>
              <a:t> de </a:t>
            </a:r>
            <a:r>
              <a:rPr lang="en-US" sz="1600" b="1" err="1"/>
              <a:t>eerste</a:t>
            </a:r>
            <a:r>
              <a:rPr lang="en-US" sz="1600" b="1"/>
              <a:t> </a:t>
            </a:r>
            <a:r>
              <a:rPr lang="en-US" sz="1600" b="1" err="1"/>
              <a:t>keer</a:t>
            </a:r>
            <a:r>
              <a:rPr lang="en-US" sz="1600" b="1"/>
              <a:t> </a:t>
            </a:r>
            <a:r>
              <a:rPr lang="en-US" sz="1600" b="1" err="1"/>
              <a:t>aanmeldt</a:t>
            </a:r>
            <a:r>
              <a:rPr lang="en-US" sz="1600" b="1"/>
              <a:t> </a:t>
            </a:r>
            <a:br>
              <a:rPr lang="en-US" sz="1600" b="1"/>
            </a:br>
            <a:r>
              <a:rPr lang="en-US" sz="1600" b="1"/>
              <a:t>in </a:t>
            </a:r>
            <a:r>
              <a:rPr lang="en-US" sz="1600" b="1" err="1"/>
              <a:t>Mijn</a:t>
            </a:r>
            <a:r>
              <a:rPr lang="en-US" sz="1600" b="1"/>
              <a:t> </a:t>
            </a:r>
            <a:r>
              <a:rPr lang="en-US" sz="1600" b="1" err="1"/>
              <a:t>Burgerprofiel</a:t>
            </a:r>
            <a:r>
              <a:rPr lang="en-US" sz="1600" b="1"/>
              <a:t>.</a:t>
            </a:r>
            <a:endParaRPr lang="nl-BE" sz="1600"/>
          </a:p>
        </p:txBody>
      </p:sp>
    </p:spTree>
    <p:extLst>
      <p:ext uri="{BB962C8B-B14F-4D97-AF65-F5344CB8AC3E}">
        <p14:creationId xmlns:p14="http://schemas.microsoft.com/office/powerpoint/2010/main" val="28398758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2B2010F-8F20-78A6-4739-295D6092EF45}"/>
              </a:ext>
            </a:extLst>
          </p:cNvPr>
          <p:cNvSpPr>
            <a:spLocks noGrp="1"/>
          </p:cNvSpPr>
          <p:nvPr>
            <p:ph type="title"/>
          </p:nvPr>
        </p:nvSpPr>
        <p:spPr/>
        <p:txBody>
          <a:bodyPr/>
          <a:lstStyle/>
          <a:p>
            <a:r>
              <a:rPr lang="nl-BE" sz="3600" b="0">
                <a:latin typeface="+mj-lt"/>
                <a:cs typeface="Calibri" panose="020F0502020204030204" pitchFamily="34" charset="0"/>
              </a:rPr>
              <a:t>1. Activeer uw eBox in Mijn Burgerprofiel</a:t>
            </a:r>
            <a:endParaRPr lang="nl-BE"/>
          </a:p>
        </p:txBody>
      </p:sp>
      <p:sp>
        <p:nvSpPr>
          <p:cNvPr id="3" name="Slide Number Placeholder 2">
            <a:extLst>
              <a:ext uri="{FF2B5EF4-FFF2-40B4-BE49-F238E27FC236}">
                <a16:creationId xmlns:a16="http://schemas.microsoft.com/office/drawing/2014/main" id="{FC9BB1C0-B49B-BCF5-542F-2D25E259B9A7}"/>
              </a:ext>
            </a:extLst>
          </p:cNvPr>
          <p:cNvSpPr>
            <a:spLocks noGrp="1"/>
          </p:cNvSpPr>
          <p:nvPr>
            <p:ph type="sldNum" sz="quarter" idx="11"/>
          </p:nvPr>
        </p:nvSpPr>
        <p:spPr/>
        <p:txBody>
          <a:bodyPr/>
          <a:lstStyle/>
          <a:p>
            <a:fld id="{1EABE038-A425-4CC0-917A-1DC3ED725B2E}" type="slidenum">
              <a:rPr lang="nl-BE" smtClean="0"/>
              <a:pPr/>
              <a:t>58</a:t>
            </a:fld>
            <a:endParaRPr lang="nl-BE"/>
          </a:p>
        </p:txBody>
      </p:sp>
      <p:sp>
        <p:nvSpPr>
          <p:cNvPr id="4" name="Content Placeholder 3">
            <a:extLst>
              <a:ext uri="{FF2B5EF4-FFF2-40B4-BE49-F238E27FC236}">
                <a16:creationId xmlns:a16="http://schemas.microsoft.com/office/drawing/2014/main" id="{F299D4DC-D963-6D21-45EC-C0A1C6FC8B43}"/>
              </a:ext>
            </a:extLst>
          </p:cNvPr>
          <p:cNvSpPr>
            <a:spLocks noGrp="1"/>
          </p:cNvSpPr>
          <p:nvPr>
            <p:ph idx="1"/>
          </p:nvPr>
        </p:nvSpPr>
        <p:spPr/>
        <p:txBody>
          <a:bodyPr>
            <a:normAutofit/>
          </a:bodyPr>
          <a:lstStyle/>
          <a:p>
            <a:pPr algn="l" fontAlgn="base"/>
            <a:r>
              <a:rPr lang="nl-BE" sz="2000" b="1" i="0">
                <a:solidFill>
                  <a:srgbClr val="333332"/>
                </a:solidFill>
                <a:effectLst/>
                <a:latin typeface="Flanders Art Sans" panose="020B0604020202020204" charset="0"/>
              </a:rPr>
              <a:t>Wat is eBox?</a:t>
            </a:r>
          </a:p>
          <a:p>
            <a:pPr marL="342900" indent="-342900" algn="l" fontAlgn="base">
              <a:buFont typeface="Arial" panose="020B0604020202020204" pitchFamily="34" charset="0"/>
              <a:buChar char="•"/>
            </a:pPr>
            <a:r>
              <a:rPr lang="nl-BE" sz="2000" b="0" i="0">
                <a:solidFill>
                  <a:srgbClr val="333332"/>
                </a:solidFill>
                <a:effectLst/>
                <a:latin typeface="Flanders Art Sans" panose="020B0604020202020204" charset="0"/>
              </a:rPr>
              <a:t>eBox is een</a:t>
            </a:r>
            <a:r>
              <a:rPr lang="nl-BE" sz="2000" b="0" i="0">
                <a:solidFill>
                  <a:srgbClr val="333332"/>
                </a:solidFill>
                <a:effectLst/>
                <a:latin typeface="+mj-lt"/>
              </a:rPr>
              <a:t> </a:t>
            </a:r>
            <a:r>
              <a:rPr lang="nl-BE" sz="2000" b="1" i="0">
                <a:solidFill>
                  <a:srgbClr val="333332"/>
                </a:solidFill>
                <a:effectLst/>
                <a:latin typeface="+mj-lt"/>
              </a:rPr>
              <a:t>beveiligde elektronische brievenbus</a:t>
            </a:r>
            <a:r>
              <a:rPr lang="nl-BE" sz="2000" b="0" i="0">
                <a:solidFill>
                  <a:srgbClr val="333332"/>
                </a:solidFill>
                <a:effectLst/>
                <a:latin typeface="Flanders Art Sans" panose="020B0604020202020204" charset="0"/>
              </a:rPr>
              <a:t>, een verzamelpunt waarin u uw </a:t>
            </a:r>
            <a:r>
              <a:rPr lang="nl-BE" sz="2000">
                <a:solidFill>
                  <a:srgbClr val="333332"/>
                </a:solidFill>
                <a:latin typeface="Flanders Art Sans" panose="020B0604020202020204" charset="0"/>
              </a:rPr>
              <a:t>overheidsdocumenten</a:t>
            </a:r>
            <a:r>
              <a:rPr lang="nl-BE" sz="2000" b="0" i="0">
                <a:solidFill>
                  <a:srgbClr val="333332"/>
                </a:solidFill>
                <a:effectLst/>
                <a:latin typeface="inherit"/>
              </a:rPr>
              <a:t> </a:t>
            </a:r>
            <a:r>
              <a:rPr lang="nl-BE" sz="2000" b="0" i="0">
                <a:solidFill>
                  <a:srgbClr val="333332"/>
                </a:solidFill>
                <a:effectLst/>
                <a:latin typeface="Flanders Art Sans" panose="020B0604020202020204" charset="0"/>
              </a:rPr>
              <a:t>veilig digitaal ontvangt en beheert.</a:t>
            </a:r>
          </a:p>
          <a:p>
            <a:pPr marL="342900" indent="-342900" algn="l" fontAlgn="base">
              <a:buFont typeface="Arial" panose="020B0604020202020204" pitchFamily="34" charset="0"/>
              <a:buChar char="•"/>
            </a:pPr>
            <a:r>
              <a:rPr lang="nl-BE" sz="2000">
                <a:solidFill>
                  <a:srgbClr val="333332"/>
                </a:solidFill>
                <a:latin typeface="Flanders Art Sans" panose="020B0604020202020204" charset="0"/>
              </a:rPr>
              <a:t>Voorbeelden van documenten:</a:t>
            </a:r>
            <a:r>
              <a:rPr lang="nl-BE" sz="2000" b="0" i="0">
                <a:solidFill>
                  <a:srgbClr val="333332"/>
                </a:solidFill>
                <a:effectLst/>
                <a:latin typeface="Flanders Art Sans" panose="020B0604020202020204" charset="0"/>
              </a:rPr>
              <a:t> berekening van uw sociale bijdrage, administratieve boetes, gegevens over uw Groeipakket, uw belastingen, </a:t>
            </a:r>
            <a:r>
              <a:rPr lang="nl-BE" sz="2000">
                <a:solidFill>
                  <a:srgbClr val="333332"/>
                </a:solidFill>
                <a:latin typeface="Flanders Art Sans" panose="020B0604020202020204" charset="0"/>
              </a:rPr>
              <a:t>enz.</a:t>
            </a:r>
            <a:br>
              <a:rPr lang="nl-BE" sz="2000" b="0" i="0">
                <a:solidFill>
                  <a:srgbClr val="333332"/>
                </a:solidFill>
                <a:effectLst/>
                <a:latin typeface="Flanders Art Sans" panose="020B0604020202020204" charset="0"/>
              </a:rPr>
            </a:br>
            <a:endParaRPr lang="nl-BE" sz="2000" b="0" i="0">
              <a:solidFill>
                <a:srgbClr val="333332"/>
              </a:solidFill>
              <a:effectLst/>
              <a:latin typeface="Flanders Art Sans" panose="020B0604020202020204" charset="0"/>
            </a:endParaRPr>
          </a:p>
        </p:txBody>
      </p:sp>
      <p:sp>
        <p:nvSpPr>
          <p:cNvPr id="5" name="TextBox 4">
            <a:extLst>
              <a:ext uri="{FF2B5EF4-FFF2-40B4-BE49-F238E27FC236}">
                <a16:creationId xmlns:a16="http://schemas.microsoft.com/office/drawing/2014/main" id="{1BDFF70F-4688-DA39-4B16-EE0E3E8D30DD}"/>
              </a:ext>
            </a:extLst>
          </p:cNvPr>
          <p:cNvSpPr txBox="1"/>
          <p:nvPr/>
        </p:nvSpPr>
        <p:spPr>
          <a:xfrm>
            <a:off x="577831" y="6281324"/>
            <a:ext cx="3857146" cy="400110"/>
          </a:xfrm>
          <a:prstGeom prst="rect">
            <a:avLst/>
          </a:prstGeom>
          <a:noFill/>
        </p:spPr>
        <p:txBody>
          <a:bodyPr wrap="none" rtlCol="0">
            <a:spAutoFit/>
          </a:bodyPr>
          <a:lstStyle/>
          <a:p>
            <a:r>
              <a:rPr lang="nl-BE" sz="1000">
                <a:uFill>
                  <a:solidFill>
                    <a:schemeClr val="accent1"/>
                  </a:solidFill>
                </a:uFill>
              </a:rPr>
              <a:t>Meer informatie over </a:t>
            </a:r>
            <a:r>
              <a:rPr lang="nl-BE" sz="1000">
                <a:uFill>
                  <a:solidFill>
                    <a:schemeClr val="accent1"/>
                  </a:solidFill>
                </a:uFill>
                <a:hlinkClick r:id="rId3"/>
              </a:rPr>
              <a:t>het activeren van de eBox</a:t>
            </a:r>
            <a:r>
              <a:rPr lang="nl-BE" sz="1000">
                <a:uFill>
                  <a:solidFill>
                    <a:schemeClr val="accent1"/>
                  </a:solidFill>
                </a:uFill>
              </a:rPr>
              <a:t> in Mijn Burgerprofiel</a:t>
            </a:r>
          </a:p>
          <a:p>
            <a:r>
              <a:rPr lang="nl-BE" sz="1000">
                <a:uFill>
                  <a:solidFill>
                    <a:schemeClr val="accent1"/>
                  </a:solidFill>
                </a:uFill>
              </a:rPr>
              <a:t>Meer informatie over </a:t>
            </a:r>
            <a:r>
              <a:rPr lang="nl-BE" sz="1000">
                <a:uFill>
                  <a:solidFill>
                    <a:schemeClr val="accent1"/>
                  </a:solidFill>
                </a:uFill>
                <a:hlinkClick r:id="rId4"/>
              </a:rPr>
              <a:t>de eBox ontkoppelen of deactiveren</a:t>
            </a:r>
            <a:endParaRPr lang="nl-BE" sz="1000">
              <a:uFill>
                <a:solidFill>
                  <a:schemeClr val="accent1"/>
                </a:solidFill>
              </a:uFill>
            </a:endParaRPr>
          </a:p>
        </p:txBody>
      </p:sp>
      <p:sp>
        <p:nvSpPr>
          <p:cNvPr id="20" name="TextBox 19">
            <a:extLst>
              <a:ext uri="{FF2B5EF4-FFF2-40B4-BE49-F238E27FC236}">
                <a16:creationId xmlns:a16="http://schemas.microsoft.com/office/drawing/2014/main" id="{F9F2DA13-C562-A76E-BA29-281F9198816C}"/>
              </a:ext>
            </a:extLst>
          </p:cNvPr>
          <p:cNvSpPr txBox="1"/>
          <p:nvPr/>
        </p:nvSpPr>
        <p:spPr>
          <a:xfrm>
            <a:off x="770466" y="3884613"/>
            <a:ext cx="10581745" cy="1456809"/>
          </a:xfrm>
          <a:prstGeom prst="rect">
            <a:avLst/>
          </a:prstGeom>
          <a:noFill/>
        </p:spPr>
        <p:txBody>
          <a:bodyPr wrap="square">
            <a:spAutoFit/>
          </a:bodyPr>
          <a:lstStyle/>
          <a:p>
            <a:pPr marL="0" marR="0" lvl="0" indent="0" algn="l" defTabSz="914363" rtl="0" eaLnBrk="1" fontAlgn="base" latinLnBrk="0" hangingPunct="1">
              <a:lnSpc>
                <a:spcPct val="90000"/>
              </a:lnSpc>
              <a:spcBef>
                <a:spcPts val="1000"/>
              </a:spcBef>
              <a:spcAft>
                <a:spcPts val="0"/>
              </a:spcAft>
              <a:buClrTx/>
              <a:buSzTx/>
              <a:buFont typeface="Arial" panose="020B0604020202020204" pitchFamily="34" charset="0"/>
              <a:buNone/>
              <a:tabLst/>
              <a:defRPr/>
            </a:pPr>
            <a:r>
              <a:rPr kumimoji="0" lang="nl-BE" sz="2000" b="1" i="0" u="none" strike="noStrike" kern="1200" cap="none" spc="0" normalizeH="0" baseline="0" noProof="0">
                <a:ln>
                  <a:noFill/>
                </a:ln>
                <a:solidFill>
                  <a:srgbClr val="333332"/>
                </a:solidFill>
                <a:effectLst/>
                <a:uLnTx/>
                <a:uFill>
                  <a:solidFill>
                    <a:srgbClr val="FFEB00"/>
                  </a:solidFill>
                </a:uFill>
                <a:latin typeface="Flanders Art Sans" panose="020B0604020202020204" charset="0"/>
                <a:ea typeface="+mn-ea"/>
                <a:cs typeface="+mn-cs"/>
              </a:rPr>
              <a:t>Hoe kan ik mijn eBox raadplegen?</a:t>
            </a:r>
          </a:p>
          <a:p>
            <a:pPr marL="342900" indent="-342900" defTabSz="914363" fontAlgn="base">
              <a:lnSpc>
                <a:spcPct val="90000"/>
              </a:lnSpc>
              <a:spcBef>
                <a:spcPts val="1000"/>
              </a:spcBef>
              <a:buFont typeface="Arial" panose="020B0604020202020204" pitchFamily="34" charset="0"/>
              <a:buChar char="•"/>
              <a:defRPr/>
            </a:pPr>
            <a:r>
              <a:rPr lang="nl-BE" sz="2000">
                <a:solidFill>
                  <a:srgbClr val="333332"/>
                </a:solidFill>
                <a:uFill>
                  <a:solidFill>
                    <a:srgbClr val="FFEB00"/>
                  </a:solidFill>
                </a:uFill>
                <a:latin typeface="Flanders Art Sans" panose="020B0604020202020204" charset="0"/>
              </a:rPr>
              <a:t>Koppel uw eBox met Mijn Burgerprofiel </a:t>
            </a:r>
            <a:endParaRPr kumimoji="0" lang="nl-BE" sz="2000" b="0" i="0" u="none" strike="noStrike" kern="1200" cap="none" spc="0" normalizeH="0" baseline="0" noProof="0">
              <a:ln>
                <a:noFill/>
              </a:ln>
              <a:solidFill>
                <a:srgbClr val="3C3D3C"/>
              </a:solidFill>
              <a:effectLst/>
              <a:uLnTx/>
              <a:uFill>
                <a:solidFill>
                  <a:srgbClr val="FFEB00"/>
                </a:solidFill>
              </a:uFill>
              <a:latin typeface="Flanders Art Sans Light"/>
              <a:ea typeface="+mn-ea"/>
              <a:cs typeface="+mn-cs"/>
            </a:endParaRPr>
          </a:p>
          <a:p>
            <a:pPr marL="342900" marR="0" lvl="0" indent="-342900" algn="l" defTabSz="914363" rtl="0" eaLnBrk="1" fontAlgn="base" latinLnBrk="0" hangingPunct="1">
              <a:lnSpc>
                <a:spcPct val="90000"/>
              </a:lnSpc>
              <a:spcBef>
                <a:spcPts val="1000"/>
              </a:spcBef>
              <a:spcAft>
                <a:spcPts val="0"/>
              </a:spcAft>
              <a:buClrTx/>
              <a:buSzTx/>
              <a:buFont typeface="Arial" panose="020B0604020202020204" pitchFamily="34" charset="0"/>
              <a:buChar char="•"/>
              <a:tabLst/>
              <a:defRPr/>
            </a:pPr>
            <a:r>
              <a:rPr kumimoji="0" lang="nl-BE" sz="2000" b="0" i="0" u="none" strike="noStrike" kern="1200" cap="none" spc="0" normalizeH="0" baseline="0" noProof="0">
                <a:ln>
                  <a:noFill/>
                </a:ln>
                <a:solidFill>
                  <a:srgbClr val="333332"/>
                </a:solidFill>
                <a:effectLst/>
                <a:uLnTx/>
                <a:uFill>
                  <a:solidFill>
                    <a:srgbClr val="FFEB00"/>
                  </a:solidFill>
                </a:uFill>
                <a:latin typeface="Flanders Art Sans" panose="020B0604020202020204" charset="0"/>
                <a:ea typeface="+mn-ea"/>
                <a:cs typeface="+mn-cs"/>
              </a:rPr>
              <a:t>Via verschillende andere toepassingen, waaronder Doccle, my e-box, enz. kan u ook uw eBox raadplegen en eBox-meldingen activeren. </a:t>
            </a:r>
            <a:endParaRPr kumimoji="0" lang="nl-BE" sz="2000" b="0" i="0" u="none" strike="noStrike" kern="1200" cap="none" spc="0" normalizeH="0" baseline="0" noProof="0">
              <a:ln>
                <a:noFill/>
              </a:ln>
              <a:solidFill>
                <a:srgbClr val="3C3D3C"/>
              </a:solidFill>
              <a:effectLst/>
              <a:uLnTx/>
              <a:uFill>
                <a:solidFill>
                  <a:srgbClr val="FFEB00"/>
                </a:solidFill>
              </a:uFill>
              <a:latin typeface="Flanders Art Sans Light"/>
              <a:ea typeface="+mn-ea"/>
              <a:cs typeface="+mn-cs"/>
            </a:endParaRPr>
          </a:p>
        </p:txBody>
      </p:sp>
      <p:grpSp>
        <p:nvGrpSpPr>
          <p:cNvPr id="6" name="Group 5">
            <a:extLst>
              <a:ext uri="{FF2B5EF4-FFF2-40B4-BE49-F238E27FC236}">
                <a16:creationId xmlns:a16="http://schemas.microsoft.com/office/drawing/2014/main" id="{D95D6723-87EF-ACD4-FC98-FCC2D96E916E}"/>
              </a:ext>
            </a:extLst>
          </p:cNvPr>
          <p:cNvGrpSpPr/>
          <p:nvPr/>
        </p:nvGrpSpPr>
        <p:grpSpPr>
          <a:xfrm>
            <a:off x="9044208" y="365126"/>
            <a:ext cx="2762359" cy="1359221"/>
            <a:chOff x="7859434" y="1750938"/>
            <a:chExt cx="2762359" cy="1038078"/>
          </a:xfrm>
        </p:grpSpPr>
        <p:sp>
          <p:nvSpPr>
            <p:cNvPr id="7" name="Flowchart: Process 6">
              <a:extLst>
                <a:ext uri="{FF2B5EF4-FFF2-40B4-BE49-F238E27FC236}">
                  <a16:creationId xmlns:a16="http://schemas.microsoft.com/office/drawing/2014/main" id="{59D27890-6E93-510E-C763-4F726B6FE470}"/>
                </a:ext>
              </a:extLst>
            </p:cNvPr>
            <p:cNvSpPr/>
            <p:nvPr/>
          </p:nvSpPr>
          <p:spPr>
            <a:xfrm>
              <a:off x="7859434" y="1793214"/>
              <a:ext cx="2762359" cy="991209"/>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8" name="TextBox 7">
              <a:extLst>
                <a:ext uri="{FF2B5EF4-FFF2-40B4-BE49-F238E27FC236}">
                  <a16:creationId xmlns:a16="http://schemas.microsoft.com/office/drawing/2014/main" id="{33A9053A-2140-EF05-AC88-B10CB198AAB6}"/>
                </a:ext>
              </a:extLst>
            </p:cNvPr>
            <p:cNvSpPr txBox="1"/>
            <p:nvPr/>
          </p:nvSpPr>
          <p:spPr>
            <a:xfrm>
              <a:off x="8184301" y="1872289"/>
              <a:ext cx="2437492" cy="916727"/>
            </a:xfrm>
            <a:prstGeom prst="rect">
              <a:avLst/>
            </a:prstGeom>
            <a:noFill/>
            <a:ln>
              <a:noFill/>
            </a:ln>
          </p:spPr>
          <p:txBody>
            <a:bodyPr wrap="square" rtlCol="0">
              <a:spAutoFit/>
            </a:bodyPr>
            <a:lstStyle/>
            <a:p>
              <a:pPr algn="l" fontAlgn="base"/>
              <a:r>
                <a:rPr lang="nl-BE" sz="1200" kern="0">
                  <a:solidFill>
                    <a:srgbClr val="44546A"/>
                  </a:solidFill>
                  <a:latin typeface="Flanders Art Sans Light" panose="020B0604020202020204" charset="0"/>
                </a:rPr>
                <a:t>Door de eBox te koppelen, kiest u om digitaal documenten te ontvangen. </a:t>
              </a:r>
              <a:r>
                <a:rPr lang="nl-BE" sz="1200" kern="0">
                  <a:solidFill>
                    <a:srgbClr val="FF0000"/>
                  </a:solidFill>
                  <a:latin typeface="Flanders Art Sans Light" panose="020B0604020202020204" charset="0"/>
                </a:rPr>
                <a:t>Sommige documenten zal u daardoor </a:t>
              </a:r>
              <a:r>
                <a:rPr lang="nl-BE" sz="1200" b="1" kern="0">
                  <a:solidFill>
                    <a:srgbClr val="FF0000"/>
                  </a:solidFill>
                  <a:latin typeface="Flanders Art Sans Light" panose="020B0604020202020204" charset="0"/>
                </a:rPr>
                <a:t>niet meer op papier</a:t>
              </a:r>
              <a:r>
                <a:rPr lang="nl-BE" sz="1200" kern="0">
                  <a:solidFill>
                    <a:srgbClr val="FF0000"/>
                  </a:solidFill>
                  <a:latin typeface="Flanders Art Sans Light" panose="020B0604020202020204" charset="0"/>
                </a:rPr>
                <a:t> ontvangen.</a:t>
              </a:r>
              <a:r>
                <a:rPr lang="nl-BE" sz="1200" kern="0">
                  <a:solidFill>
                    <a:srgbClr val="44546A"/>
                  </a:solidFill>
                  <a:latin typeface="Flanders Art Sans Light" panose="020B0604020202020204" charset="0"/>
                </a:rPr>
                <a:t> Meld regelmatig aan om uw eBox te checken.</a:t>
              </a:r>
            </a:p>
          </p:txBody>
        </p:sp>
        <p:sp>
          <p:nvSpPr>
            <p:cNvPr id="9" name="Flowchart: Process 8">
              <a:extLst>
                <a:ext uri="{FF2B5EF4-FFF2-40B4-BE49-F238E27FC236}">
                  <a16:creationId xmlns:a16="http://schemas.microsoft.com/office/drawing/2014/main" id="{58257DA4-4955-861E-54FB-29ECBDE35A93}"/>
                </a:ext>
              </a:extLst>
            </p:cNvPr>
            <p:cNvSpPr/>
            <p:nvPr/>
          </p:nvSpPr>
          <p:spPr>
            <a:xfrm>
              <a:off x="7859435" y="1750938"/>
              <a:ext cx="2762358" cy="109977"/>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grpSp>
      <p:pic>
        <p:nvPicPr>
          <p:cNvPr id="10" name="Graphic 9" descr="Information with solid fill">
            <a:extLst>
              <a:ext uri="{FF2B5EF4-FFF2-40B4-BE49-F238E27FC236}">
                <a16:creationId xmlns:a16="http://schemas.microsoft.com/office/drawing/2014/main" id="{E1461B9B-9E7E-0FD1-1C4F-61BFCC771B70}"/>
              </a:ext>
            </a:extLst>
          </p:cNvPr>
          <p:cNvPicPr>
            <a:picLocks noChangeAspect="1"/>
          </p:cNvPicPr>
          <p:nvPr/>
        </p:nvPicPr>
        <p:blipFill>
          <a:blip r:embed="rId5" cstate="screen">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9044207" y="636357"/>
            <a:ext cx="342900" cy="342900"/>
          </a:xfrm>
          <a:prstGeom prst="rect">
            <a:avLst/>
          </a:prstGeom>
        </p:spPr>
      </p:pic>
    </p:spTree>
    <p:extLst>
      <p:ext uri="{BB962C8B-B14F-4D97-AF65-F5344CB8AC3E}">
        <p14:creationId xmlns:p14="http://schemas.microsoft.com/office/powerpoint/2010/main" val="28161194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2B2010F-8F20-78A6-4739-295D6092EF45}"/>
              </a:ext>
            </a:extLst>
          </p:cNvPr>
          <p:cNvSpPr>
            <a:spLocks noGrp="1"/>
          </p:cNvSpPr>
          <p:nvPr>
            <p:ph type="title"/>
          </p:nvPr>
        </p:nvSpPr>
        <p:spPr/>
        <p:txBody>
          <a:bodyPr/>
          <a:lstStyle/>
          <a:p>
            <a:r>
              <a:rPr lang="nl-BE" sz="3600" b="0">
                <a:latin typeface="+mj-lt"/>
                <a:cs typeface="Calibri" panose="020F0502020204030204" pitchFamily="34" charset="0"/>
              </a:rPr>
              <a:t>Koppel uw eBox in Mijn Burgerprofiel</a:t>
            </a:r>
            <a:endParaRPr lang="nl-BE"/>
          </a:p>
        </p:txBody>
      </p:sp>
      <p:sp>
        <p:nvSpPr>
          <p:cNvPr id="3" name="Slide Number Placeholder 2">
            <a:extLst>
              <a:ext uri="{FF2B5EF4-FFF2-40B4-BE49-F238E27FC236}">
                <a16:creationId xmlns:a16="http://schemas.microsoft.com/office/drawing/2014/main" id="{FC9BB1C0-B49B-BCF5-542F-2D25E259B9A7}"/>
              </a:ext>
            </a:extLst>
          </p:cNvPr>
          <p:cNvSpPr>
            <a:spLocks noGrp="1"/>
          </p:cNvSpPr>
          <p:nvPr>
            <p:ph type="sldNum" sz="quarter" idx="11"/>
          </p:nvPr>
        </p:nvSpPr>
        <p:spPr/>
        <p:txBody>
          <a:bodyPr/>
          <a:lstStyle/>
          <a:p>
            <a:fld id="{1EABE038-A425-4CC0-917A-1DC3ED725B2E}" type="slidenum">
              <a:rPr lang="nl-BE" smtClean="0"/>
              <a:pPr/>
              <a:t>59</a:t>
            </a:fld>
            <a:endParaRPr lang="nl-BE"/>
          </a:p>
        </p:txBody>
      </p:sp>
      <p:pic>
        <p:nvPicPr>
          <p:cNvPr id="6" name="Picture 5">
            <a:extLst>
              <a:ext uri="{FF2B5EF4-FFF2-40B4-BE49-F238E27FC236}">
                <a16:creationId xmlns:a16="http://schemas.microsoft.com/office/drawing/2014/main" id="{05F3E5BE-9E80-6695-B634-2964368CA500}"/>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t="28707"/>
          <a:stretch/>
        </p:blipFill>
        <p:spPr>
          <a:xfrm>
            <a:off x="523270" y="3163332"/>
            <a:ext cx="5795063" cy="2399268"/>
          </a:xfrm>
          <a:prstGeom prst="rect">
            <a:avLst/>
          </a:prstGeom>
        </p:spPr>
      </p:pic>
      <p:pic>
        <p:nvPicPr>
          <p:cNvPr id="7" name="Picture 6">
            <a:extLst>
              <a:ext uri="{FF2B5EF4-FFF2-40B4-BE49-F238E27FC236}">
                <a16:creationId xmlns:a16="http://schemas.microsoft.com/office/drawing/2014/main" id="{50CFD2C7-E98D-596C-EB56-CFFA5F79B4A9}"/>
              </a:ext>
            </a:extLst>
          </p:cNvPr>
          <p:cNvPicPr>
            <a:picLocks noChangeAspect="1"/>
          </p:cNvPicPr>
          <p:nvPr/>
        </p:nvPicPr>
        <p:blipFill>
          <a:blip r:embed="rId3">
            <a:alphaModFix amt="20000"/>
          </a:blip>
          <a:stretch>
            <a:fillRect/>
          </a:stretch>
        </p:blipFill>
        <p:spPr>
          <a:xfrm>
            <a:off x="572043" y="1197902"/>
            <a:ext cx="10182635" cy="1946380"/>
          </a:xfrm>
          <a:prstGeom prst="rect">
            <a:avLst/>
          </a:prstGeom>
        </p:spPr>
      </p:pic>
      <p:grpSp>
        <p:nvGrpSpPr>
          <p:cNvPr id="14" name="Group 13">
            <a:extLst>
              <a:ext uri="{FF2B5EF4-FFF2-40B4-BE49-F238E27FC236}">
                <a16:creationId xmlns:a16="http://schemas.microsoft.com/office/drawing/2014/main" id="{8BB08678-4AA7-A0F0-BE3C-78A58173BC6D}"/>
              </a:ext>
            </a:extLst>
          </p:cNvPr>
          <p:cNvGrpSpPr/>
          <p:nvPr/>
        </p:nvGrpSpPr>
        <p:grpSpPr>
          <a:xfrm>
            <a:off x="5382534" y="1798500"/>
            <a:ext cx="2765116" cy="615833"/>
            <a:chOff x="7859434" y="1750938"/>
            <a:chExt cx="2194257" cy="510426"/>
          </a:xfrm>
        </p:grpSpPr>
        <p:sp>
          <p:nvSpPr>
            <p:cNvPr id="15" name="Flowchart: Process 14">
              <a:extLst>
                <a:ext uri="{FF2B5EF4-FFF2-40B4-BE49-F238E27FC236}">
                  <a16:creationId xmlns:a16="http://schemas.microsoft.com/office/drawing/2014/main" id="{5478DD32-9E4E-DC90-87AE-B3C0629FFCE6}"/>
                </a:ext>
              </a:extLst>
            </p:cNvPr>
            <p:cNvSpPr/>
            <p:nvPr/>
          </p:nvSpPr>
          <p:spPr>
            <a:xfrm>
              <a:off x="7859434" y="1793214"/>
              <a:ext cx="2116999" cy="468150"/>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17" name="TextBox 16">
              <a:extLst>
                <a:ext uri="{FF2B5EF4-FFF2-40B4-BE49-F238E27FC236}">
                  <a16:creationId xmlns:a16="http://schemas.microsoft.com/office/drawing/2014/main" id="{98AB60DA-7ABD-0071-BE81-86C6F7F3A988}"/>
                </a:ext>
              </a:extLst>
            </p:cNvPr>
            <p:cNvSpPr txBox="1"/>
            <p:nvPr/>
          </p:nvSpPr>
          <p:spPr>
            <a:xfrm>
              <a:off x="7859436" y="1878718"/>
              <a:ext cx="2194255" cy="229587"/>
            </a:xfrm>
            <a:prstGeom prst="rect">
              <a:avLst/>
            </a:prstGeom>
            <a:noFill/>
            <a:ln>
              <a:noFill/>
            </a:ln>
          </p:spPr>
          <p:txBody>
            <a:bodyPr wrap="square" rtlCol="0">
              <a:spAutoFit/>
            </a:bodyPr>
            <a:lstStyle/>
            <a:p>
              <a:r>
                <a:rPr lang="nl-BE" sz="1200" kern="0">
                  <a:solidFill>
                    <a:srgbClr val="44546A"/>
                  </a:solidFill>
                  <a:latin typeface="Flanders Art Sans Light" panose="020B0604020202020204" charset="0"/>
                </a:rPr>
                <a:t>Koppel uw eBox eenmalig.</a:t>
              </a:r>
            </a:p>
          </p:txBody>
        </p:sp>
        <p:sp>
          <p:nvSpPr>
            <p:cNvPr id="18" name="Flowchart: Process 17">
              <a:extLst>
                <a:ext uri="{FF2B5EF4-FFF2-40B4-BE49-F238E27FC236}">
                  <a16:creationId xmlns:a16="http://schemas.microsoft.com/office/drawing/2014/main" id="{981DA504-7F72-E7CB-E5EE-9CE94C6399AD}"/>
                </a:ext>
              </a:extLst>
            </p:cNvPr>
            <p:cNvSpPr/>
            <p:nvPr/>
          </p:nvSpPr>
          <p:spPr>
            <a:xfrm>
              <a:off x="7859435" y="1750938"/>
              <a:ext cx="2116998" cy="89515"/>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grpSp>
      <p:grpSp>
        <p:nvGrpSpPr>
          <p:cNvPr id="23" name="Group 22">
            <a:extLst>
              <a:ext uri="{FF2B5EF4-FFF2-40B4-BE49-F238E27FC236}">
                <a16:creationId xmlns:a16="http://schemas.microsoft.com/office/drawing/2014/main" id="{D43BE383-2121-AEB1-BA20-8C39A07FC91C}"/>
              </a:ext>
            </a:extLst>
          </p:cNvPr>
          <p:cNvGrpSpPr/>
          <p:nvPr/>
        </p:nvGrpSpPr>
        <p:grpSpPr>
          <a:xfrm>
            <a:off x="4705164" y="4155770"/>
            <a:ext cx="3229161" cy="985165"/>
            <a:chOff x="7730880" y="1750938"/>
            <a:chExt cx="2403935" cy="816542"/>
          </a:xfrm>
        </p:grpSpPr>
        <p:sp>
          <p:nvSpPr>
            <p:cNvPr id="24" name="Flowchart: Process 23">
              <a:extLst>
                <a:ext uri="{FF2B5EF4-FFF2-40B4-BE49-F238E27FC236}">
                  <a16:creationId xmlns:a16="http://schemas.microsoft.com/office/drawing/2014/main" id="{89835EAD-1315-EB6C-9BFF-A97A193BE1A0}"/>
                </a:ext>
              </a:extLst>
            </p:cNvPr>
            <p:cNvSpPr/>
            <p:nvPr/>
          </p:nvSpPr>
          <p:spPr>
            <a:xfrm>
              <a:off x="7859434" y="1793214"/>
              <a:ext cx="2275380" cy="621208"/>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25" name="Isosceles Triangle 24">
              <a:extLst>
                <a:ext uri="{FF2B5EF4-FFF2-40B4-BE49-F238E27FC236}">
                  <a16:creationId xmlns:a16="http://schemas.microsoft.com/office/drawing/2014/main" id="{05819807-58AA-6796-47A7-67A36C40CBC3}"/>
                </a:ext>
              </a:extLst>
            </p:cNvPr>
            <p:cNvSpPr/>
            <p:nvPr/>
          </p:nvSpPr>
          <p:spPr>
            <a:xfrm rot="16200000">
              <a:off x="7702659" y="1996138"/>
              <a:ext cx="184997" cy="128555"/>
            </a:xfrm>
            <a:prstGeom prst="triangle">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26" name="TextBox 25">
              <a:extLst>
                <a:ext uri="{FF2B5EF4-FFF2-40B4-BE49-F238E27FC236}">
                  <a16:creationId xmlns:a16="http://schemas.microsoft.com/office/drawing/2014/main" id="{F95A51A9-6704-B1B5-AA63-205266553D68}"/>
                </a:ext>
              </a:extLst>
            </p:cNvPr>
            <p:cNvSpPr txBox="1"/>
            <p:nvPr/>
          </p:nvSpPr>
          <p:spPr>
            <a:xfrm>
              <a:off x="7859435" y="1878718"/>
              <a:ext cx="2275380" cy="688762"/>
            </a:xfrm>
            <a:prstGeom prst="rect">
              <a:avLst/>
            </a:prstGeom>
            <a:noFill/>
            <a:ln>
              <a:noFill/>
            </a:ln>
          </p:spPr>
          <p:txBody>
            <a:bodyPr wrap="square" lIns="91440" tIns="45720" rIns="91440" bIns="45720" rtlCol="0" anchor="t">
              <a:spAutoFit/>
            </a:bodyPr>
            <a:lstStyle/>
            <a:p>
              <a:pPr algn="l" fontAlgn="base"/>
              <a:r>
                <a:rPr lang="nl-BE" sz="1200" kern="0">
                  <a:solidFill>
                    <a:srgbClr val="44546A"/>
                  </a:solidFill>
                  <a:latin typeface="Flanders Art Sans Light" panose="020B0604020202020204" charset="0"/>
                </a:rPr>
                <a:t>Vink aan dat u per e-mail op de hoogte wilt gehouden worden wanneer u een nieuw eBox-overheidsdocument ontvangt.</a:t>
              </a:r>
            </a:p>
          </p:txBody>
        </p:sp>
        <p:sp>
          <p:nvSpPr>
            <p:cNvPr id="27" name="Flowchart: Process 26">
              <a:extLst>
                <a:ext uri="{FF2B5EF4-FFF2-40B4-BE49-F238E27FC236}">
                  <a16:creationId xmlns:a16="http://schemas.microsoft.com/office/drawing/2014/main" id="{36405EF2-B7C2-E76D-6092-4C19A0F05531}"/>
                </a:ext>
              </a:extLst>
            </p:cNvPr>
            <p:cNvSpPr/>
            <p:nvPr/>
          </p:nvSpPr>
          <p:spPr>
            <a:xfrm>
              <a:off x="7859435" y="1750938"/>
              <a:ext cx="2275379" cy="89515"/>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grpSp>
      <p:sp>
        <p:nvSpPr>
          <p:cNvPr id="28" name="Rectangle 27">
            <a:extLst>
              <a:ext uri="{FF2B5EF4-FFF2-40B4-BE49-F238E27FC236}">
                <a16:creationId xmlns:a16="http://schemas.microsoft.com/office/drawing/2014/main" id="{3469A9A9-0C77-4CFB-2D2B-2FC2AF838EDD}"/>
              </a:ext>
            </a:extLst>
          </p:cNvPr>
          <p:cNvSpPr/>
          <p:nvPr/>
        </p:nvSpPr>
        <p:spPr>
          <a:xfrm>
            <a:off x="726831" y="4362966"/>
            <a:ext cx="199588" cy="233815"/>
          </a:xfrm>
          <a:prstGeom prst="rect">
            <a:avLst/>
          </a:prstGeom>
          <a:no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pic>
        <p:nvPicPr>
          <p:cNvPr id="10" name="Graphic 9" descr="Cursor with solid fill">
            <a:extLst>
              <a:ext uri="{FF2B5EF4-FFF2-40B4-BE49-F238E27FC236}">
                <a16:creationId xmlns:a16="http://schemas.microsoft.com/office/drawing/2014/main" id="{F3EB8163-6C06-F95E-56FB-EB5D92D70258}"/>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00563" y="4470788"/>
            <a:ext cx="365125" cy="365125"/>
          </a:xfrm>
          <a:prstGeom prst="rect">
            <a:avLst/>
          </a:prstGeom>
        </p:spPr>
      </p:pic>
      <p:pic>
        <p:nvPicPr>
          <p:cNvPr id="11" name="Picture 10">
            <a:extLst>
              <a:ext uri="{FF2B5EF4-FFF2-40B4-BE49-F238E27FC236}">
                <a16:creationId xmlns:a16="http://schemas.microsoft.com/office/drawing/2014/main" id="{263E50FF-C605-4761-4011-B88B97795A99}"/>
              </a:ext>
            </a:extLst>
          </p:cNvPr>
          <p:cNvPicPr>
            <a:picLocks noChangeAspect="1"/>
          </p:cNvPicPr>
          <p:nvPr/>
        </p:nvPicPr>
        <p:blipFill>
          <a:blip r:embed="rId6"/>
          <a:stretch>
            <a:fillRect/>
          </a:stretch>
        </p:blipFill>
        <p:spPr>
          <a:xfrm>
            <a:off x="572043" y="2718875"/>
            <a:ext cx="7116713" cy="544973"/>
          </a:xfrm>
          <a:prstGeom prst="rect">
            <a:avLst/>
          </a:prstGeom>
        </p:spPr>
      </p:pic>
      <p:sp>
        <p:nvSpPr>
          <p:cNvPr id="9" name="Rectangle 8">
            <a:extLst>
              <a:ext uri="{FF2B5EF4-FFF2-40B4-BE49-F238E27FC236}">
                <a16:creationId xmlns:a16="http://schemas.microsoft.com/office/drawing/2014/main" id="{DB4E9CE7-7633-0ACA-91FA-1FD3532C6231}"/>
              </a:ext>
            </a:extLst>
          </p:cNvPr>
          <p:cNvSpPr/>
          <p:nvPr/>
        </p:nvSpPr>
        <p:spPr>
          <a:xfrm>
            <a:off x="1437322" y="2758307"/>
            <a:ext cx="750596" cy="385975"/>
          </a:xfrm>
          <a:prstGeom prst="rect">
            <a:avLst/>
          </a:prstGeom>
          <a:no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pic>
        <p:nvPicPr>
          <p:cNvPr id="4" name="Graphic 3" descr="Cursor with solid fill">
            <a:extLst>
              <a:ext uri="{FF2B5EF4-FFF2-40B4-BE49-F238E27FC236}">
                <a16:creationId xmlns:a16="http://schemas.microsoft.com/office/drawing/2014/main" id="{3E911144-D741-A518-3C29-7762F42A7EC0}"/>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871566" y="3042091"/>
            <a:ext cx="365125" cy="365125"/>
          </a:xfrm>
          <a:prstGeom prst="rect">
            <a:avLst/>
          </a:prstGeom>
        </p:spPr>
      </p:pic>
    </p:spTree>
    <p:extLst>
      <p:ext uri="{BB962C8B-B14F-4D97-AF65-F5344CB8AC3E}">
        <p14:creationId xmlns:p14="http://schemas.microsoft.com/office/powerpoint/2010/main" val="30493965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74BAC10-0DA6-440B-902D-4823F8C1E07C}"/>
              </a:ext>
            </a:extLst>
          </p:cNvPr>
          <p:cNvSpPr>
            <a:spLocks noGrp="1"/>
          </p:cNvSpPr>
          <p:nvPr>
            <p:ph type="title"/>
          </p:nvPr>
        </p:nvSpPr>
        <p:spPr/>
        <p:txBody>
          <a:bodyPr/>
          <a:lstStyle/>
          <a:p>
            <a:r>
              <a:rPr lang="nl-BE" b="0"/>
              <a:t>Doelgroepen opleidingsmateriaal</a:t>
            </a:r>
          </a:p>
        </p:txBody>
      </p:sp>
      <p:sp>
        <p:nvSpPr>
          <p:cNvPr id="4" name="Text Placeholder 3">
            <a:extLst>
              <a:ext uri="{FF2B5EF4-FFF2-40B4-BE49-F238E27FC236}">
                <a16:creationId xmlns:a16="http://schemas.microsoft.com/office/drawing/2014/main" id="{75200790-A7D3-4C98-B638-AD908CDC4A61}"/>
              </a:ext>
            </a:extLst>
          </p:cNvPr>
          <p:cNvSpPr>
            <a:spLocks noGrp="1"/>
          </p:cNvSpPr>
          <p:nvPr>
            <p:ph type="body" sz="quarter" idx="12"/>
          </p:nvPr>
        </p:nvSpPr>
        <p:spPr/>
        <p:txBody>
          <a:bodyPr vert="horz" lIns="0" tIns="45720" rIns="0" bIns="45720" rtlCol="0" anchor="t">
            <a:normAutofit/>
          </a:bodyPr>
          <a:lstStyle/>
          <a:p>
            <a:pPr marL="0" indent="0">
              <a:buNone/>
            </a:pPr>
            <a:r>
              <a:rPr lang="nl-BE" sz="2000"/>
              <a:t>Dit opleidingsmateriaal is bedoeld voor eerstelijnsmedewerkers die burgers informeren over het gebruik van Mijn Burgerprofiel.</a:t>
            </a:r>
          </a:p>
        </p:txBody>
      </p:sp>
      <p:sp>
        <p:nvSpPr>
          <p:cNvPr id="349" name="Google Shape;995;p22">
            <a:extLst>
              <a:ext uri="{FF2B5EF4-FFF2-40B4-BE49-F238E27FC236}">
                <a16:creationId xmlns:a16="http://schemas.microsoft.com/office/drawing/2014/main" id="{B63891AC-7257-41BA-9D4E-541475F3EEE4}"/>
              </a:ext>
            </a:extLst>
          </p:cNvPr>
          <p:cNvSpPr/>
          <p:nvPr/>
        </p:nvSpPr>
        <p:spPr>
          <a:xfrm>
            <a:off x="846999" y="5363339"/>
            <a:ext cx="39116" cy="34052"/>
          </a:xfrm>
          <a:custGeom>
            <a:avLst/>
            <a:gdLst/>
            <a:ahLst/>
            <a:cxnLst/>
            <a:rect l="l" t="t" r="r" b="b"/>
            <a:pathLst>
              <a:path w="104955" h="78001" extrusionOk="0">
                <a:moveTo>
                  <a:pt x="13846" y="1"/>
                </a:moveTo>
                <a:cubicBezTo>
                  <a:pt x="8733" y="9808"/>
                  <a:pt x="4078" y="18819"/>
                  <a:pt x="0" y="26657"/>
                </a:cubicBezTo>
                <a:cubicBezTo>
                  <a:pt x="29064" y="46371"/>
                  <a:pt x="60076" y="63558"/>
                  <a:pt x="92143" y="78000"/>
                </a:cubicBezTo>
                <a:lnTo>
                  <a:pt x="92303" y="78000"/>
                </a:lnTo>
                <a:cubicBezTo>
                  <a:pt x="96082" y="70322"/>
                  <a:pt x="100279" y="61728"/>
                  <a:pt x="104954" y="52398"/>
                </a:cubicBezTo>
                <a:lnTo>
                  <a:pt x="104517" y="52100"/>
                </a:lnTo>
                <a:cubicBezTo>
                  <a:pt x="74220" y="34753"/>
                  <a:pt x="44103" y="17447"/>
                  <a:pt x="1384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 name="Slide Number Placeholder 4">
            <a:extLst>
              <a:ext uri="{FF2B5EF4-FFF2-40B4-BE49-F238E27FC236}">
                <a16:creationId xmlns:a16="http://schemas.microsoft.com/office/drawing/2014/main" id="{61D11C77-096B-4956-ACF5-80D093344360}"/>
              </a:ext>
            </a:extLst>
          </p:cNvPr>
          <p:cNvSpPr>
            <a:spLocks noGrp="1"/>
          </p:cNvSpPr>
          <p:nvPr>
            <p:ph type="sldNum" sz="quarter" idx="11"/>
          </p:nvPr>
        </p:nvSpPr>
        <p:spPr/>
        <p:txBody>
          <a:bodyPr/>
          <a:lstStyle/>
          <a:p>
            <a:fld id="{1EABE038-A425-4CC0-917A-1DC3ED725B2E}" type="slidenum">
              <a:rPr lang="nl-BE" smtClean="0"/>
              <a:pPr/>
              <a:t>6</a:t>
            </a:fld>
            <a:endParaRPr lang="nl-BE"/>
          </a:p>
        </p:txBody>
      </p:sp>
      <p:pic>
        <p:nvPicPr>
          <p:cNvPr id="6" name="Graphic 5">
            <a:extLst>
              <a:ext uri="{FF2B5EF4-FFF2-40B4-BE49-F238E27FC236}">
                <a16:creationId xmlns:a16="http://schemas.microsoft.com/office/drawing/2014/main" id="{57DCF21E-7FB0-DFAD-DECA-F6046CB8A7B6}"/>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785938" y="2606884"/>
            <a:ext cx="8999215" cy="4103224"/>
          </a:xfrm>
          <a:prstGeom prst="rect">
            <a:avLst/>
          </a:prstGeom>
        </p:spPr>
      </p:pic>
    </p:spTree>
    <p:extLst>
      <p:ext uri="{BB962C8B-B14F-4D97-AF65-F5344CB8AC3E}">
        <p14:creationId xmlns:p14="http://schemas.microsoft.com/office/powerpoint/2010/main" val="11861178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2B2010F-8F20-78A6-4739-295D6092EF45}"/>
              </a:ext>
            </a:extLst>
          </p:cNvPr>
          <p:cNvSpPr>
            <a:spLocks noGrp="1"/>
          </p:cNvSpPr>
          <p:nvPr>
            <p:ph type="title"/>
          </p:nvPr>
        </p:nvSpPr>
        <p:spPr/>
        <p:txBody>
          <a:bodyPr/>
          <a:lstStyle/>
          <a:p>
            <a:r>
              <a:rPr lang="nl-BE" b="0">
                <a:cs typeface="Calibri" panose="020F0502020204030204" pitchFamily="34" charset="0"/>
              </a:rPr>
              <a:t>Koppel</a:t>
            </a:r>
            <a:r>
              <a:rPr lang="nl-BE" sz="3600" b="0">
                <a:latin typeface="+mj-lt"/>
                <a:cs typeface="Calibri" panose="020F0502020204030204" pitchFamily="34" charset="0"/>
              </a:rPr>
              <a:t> uw eBox in Mijn Burgerprofiel</a:t>
            </a:r>
            <a:endParaRPr lang="nl-BE"/>
          </a:p>
        </p:txBody>
      </p:sp>
      <p:sp>
        <p:nvSpPr>
          <p:cNvPr id="3" name="Slide Number Placeholder 2">
            <a:extLst>
              <a:ext uri="{FF2B5EF4-FFF2-40B4-BE49-F238E27FC236}">
                <a16:creationId xmlns:a16="http://schemas.microsoft.com/office/drawing/2014/main" id="{FC9BB1C0-B49B-BCF5-542F-2D25E259B9A7}"/>
              </a:ext>
            </a:extLst>
          </p:cNvPr>
          <p:cNvSpPr>
            <a:spLocks noGrp="1"/>
          </p:cNvSpPr>
          <p:nvPr>
            <p:ph type="sldNum" sz="quarter" idx="11"/>
          </p:nvPr>
        </p:nvSpPr>
        <p:spPr/>
        <p:txBody>
          <a:bodyPr/>
          <a:lstStyle/>
          <a:p>
            <a:fld id="{1EABE038-A425-4CC0-917A-1DC3ED725B2E}" type="slidenum">
              <a:rPr lang="nl-BE" smtClean="0"/>
              <a:pPr/>
              <a:t>60</a:t>
            </a:fld>
            <a:endParaRPr lang="nl-BE"/>
          </a:p>
        </p:txBody>
      </p:sp>
      <p:pic>
        <p:nvPicPr>
          <p:cNvPr id="20" name="Picture 19">
            <a:extLst>
              <a:ext uri="{FF2B5EF4-FFF2-40B4-BE49-F238E27FC236}">
                <a16:creationId xmlns:a16="http://schemas.microsoft.com/office/drawing/2014/main" id="{3A982E8C-917E-CCCB-FCD9-41F622F3EE2A}"/>
              </a:ext>
            </a:extLst>
          </p:cNvPr>
          <p:cNvPicPr>
            <a:picLocks noChangeAspect="1"/>
          </p:cNvPicPr>
          <p:nvPr/>
        </p:nvPicPr>
        <p:blipFill rotWithShape="1">
          <a:blip r:embed="rId2"/>
          <a:srcRect t="9522"/>
          <a:stretch/>
        </p:blipFill>
        <p:spPr>
          <a:xfrm>
            <a:off x="572043" y="3162429"/>
            <a:ext cx="5568238" cy="3196284"/>
          </a:xfrm>
          <a:prstGeom prst="rect">
            <a:avLst/>
          </a:prstGeom>
        </p:spPr>
      </p:pic>
      <p:pic>
        <p:nvPicPr>
          <p:cNvPr id="7" name="Picture 6">
            <a:extLst>
              <a:ext uri="{FF2B5EF4-FFF2-40B4-BE49-F238E27FC236}">
                <a16:creationId xmlns:a16="http://schemas.microsoft.com/office/drawing/2014/main" id="{50CFD2C7-E98D-596C-EB56-CFFA5F79B4A9}"/>
              </a:ext>
            </a:extLst>
          </p:cNvPr>
          <p:cNvPicPr>
            <a:picLocks noChangeAspect="1"/>
          </p:cNvPicPr>
          <p:nvPr/>
        </p:nvPicPr>
        <p:blipFill>
          <a:blip r:embed="rId3">
            <a:alphaModFix amt="20000"/>
          </a:blip>
          <a:stretch>
            <a:fillRect/>
          </a:stretch>
        </p:blipFill>
        <p:spPr>
          <a:xfrm>
            <a:off x="572043" y="1197902"/>
            <a:ext cx="10182635" cy="1946380"/>
          </a:xfrm>
          <a:prstGeom prst="rect">
            <a:avLst/>
          </a:prstGeom>
        </p:spPr>
      </p:pic>
      <p:grpSp>
        <p:nvGrpSpPr>
          <p:cNvPr id="14" name="Group 13">
            <a:extLst>
              <a:ext uri="{FF2B5EF4-FFF2-40B4-BE49-F238E27FC236}">
                <a16:creationId xmlns:a16="http://schemas.microsoft.com/office/drawing/2014/main" id="{8BB08678-4AA7-A0F0-BE3C-78A58173BC6D}"/>
              </a:ext>
            </a:extLst>
          </p:cNvPr>
          <p:cNvGrpSpPr/>
          <p:nvPr/>
        </p:nvGrpSpPr>
        <p:grpSpPr>
          <a:xfrm>
            <a:off x="4774365" y="5001953"/>
            <a:ext cx="2827883" cy="431167"/>
            <a:chOff x="7730880" y="1750938"/>
            <a:chExt cx="2244066" cy="357368"/>
          </a:xfrm>
        </p:grpSpPr>
        <p:sp>
          <p:nvSpPr>
            <p:cNvPr id="15" name="Flowchart: Process 14">
              <a:extLst>
                <a:ext uri="{FF2B5EF4-FFF2-40B4-BE49-F238E27FC236}">
                  <a16:creationId xmlns:a16="http://schemas.microsoft.com/office/drawing/2014/main" id="{5478DD32-9E4E-DC90-87AE-B3C0629FFCE6}"/>
                </a:ext>
              </a:extLst>
            </p:cNvPr>
            <p:cNvSpPr/>
            <p:nvPr/>
          </p:nvSpPr>
          <p:spPr>
            <a:xfrm>
              <a:off x="7859435" y="1793214"/>
              <a:ext cx="1950915" cy="315092"/>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16" name="Isosceles Triangle 15">
              <a:extLst>
                <a:ext uri="{FF2B5EF4-FFF2-40B4-BE49-F238E27FC236}">
                  <a16:creationId xmlns:a16="http://schemas.microsoft.com/office/drawing/2014/main" id="{F187BB0B-4B71-CAB1-CFA2-5A56FF96A6A9}"/>
                </a:ext>
              </a:extLst>
            </p:cNvPr>
            <p:cNvSpPr/>
            <p:nvPr/>
          </p:nvSpPr>
          <p:spPr>
            <a:xfrm rot="16200000">
              <a:off x="7702659" y="1929233"/>
              <a:ext cx="184997" cy="128555"/>
            </a:xfrm>
            <a:prstGeom prst="triangle">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17" name="TextBox 16">
              <a:extLst>
                <a:ext uri="{FF2B5EF4-FFF2-40B4-BE49-F238E27FC236}">
                  <a16:creationId xmlns:a16="http://schemas.microsoft.com/office/drawing/2014/main" id="{98AB60DA-7ABD-0071-BE81-86C6F7F3A988}"/>
                </a:ext>
              </a:extLst>
            </p:cNvPr>
            <p:cNvSpPr txBox="1"/>
            <p:nvPr/>
          </p:nvSpPr>
          <p:spPr>
            <a:xfrm>
              <a:off x="7859436" y="1878718"/>
              <a:ext cx="2115510" cy="229587"/>
            </a:xfrm>
            <a:prstGeom prst="rect">
              <a:avLst/>
            </a:prstGeom>
            <a:noFill/>
            <a:ln>
              <a:noFill/>
            </a:ln>
          </p:spPr>
          <p:txBody>
            <a:bodyPr wrap="square" rtlCol="0">
              <a:spAutoFit/>
            </a:bodyPr>
            <a:lstStyle/>
            <a:p>
              <a:r>
                <a:rPr lang="nl-BE" sz="1200" kern="0">
                  <a:solidFill>
                    <a:srgbClr val="44546A"/>
                  </a:solidFill>
                  <a:latin typeface="Flanders Art Sans Light" panose="020B0604020202020204" charset="0"/>
                </a:rPr>
                <a:t>Vul uw persoonlijk e-mailadres in. </a:t>
              </a:r>
            </a:p>
          </p:txBody>
        </p:sp>
        <p:sp>
          <p:nvSpPr>
            <p:cNvPr id="18" name="Flowchart: Process 17">
              <a:extLst>
                <a:ext uri="{FF2B5EF4-FFF2-40B4-BE49-F238E27FC236}">
                  <a16:creationId xmlns:a16="http://schemas.microsoft.com/office/drawing/2014/main" id="{981DA504-7F72-E7CB-E5EE-9CE94C6399AD}"/>
                </a:ext>
              </a:extLst>
            </p:cNvPr>
            <p:cNvSpPr/>
            <p:nvPr/>
          </p:nvSpPr>
          <p:spPr>
            <a:xfrm>
              <a:off x="7859436" y="1750938"/>
              <a:ext cx="1950914" cy="89515"/>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grpSp>
      <p:sp>
        <p:nvSpPr>
          <p:cNvPr id="22" name="Rectangle 21">
            <a:extLst>
              <a:ext uri="{FF2B5EF4-FFF2-40B4-BE49-F238E27FC236}">
                <a16:creationId xmlns:a16="http://schemas.microsoft.com/office/drawing/2014/main" id="{1AC59539-3349-F001-37D3-AA3AFBBA8FEC}"/>
              </a:ext>
            </a:extLst>
          </p:cNvPr>
          <p:cNvSpPr/>
          <p:nvPr/>
        </p:nvSpPr>
        <p:spPr>
          <a:xfrm>
            <a:off x="1826595" y="5001956"/>
            <a:ext cx="2763160" cy="589117"/>
          </a:xfrm>
          <a:prstGeom prst="rect">
            <a:avLst/>
          </a:prstGeom>
          <a:no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21" name="Rectangle 20">
            <a:extLst>
              <a:ext uri="{FF2B5EF4-FFF2-40B4-BE49-F238E27FC236}">
                <a16:creationId xmlns:a16="http://schemas.microsoft.com/office/drawing/2014/main" id="{825ECC40-CBAF-64AE-0CC0-DF5E107BCA7C}"/>
              </a:ext>
            </a:extLst>
          </p:cNvPr>
          <p:cNvSpPr/>
          <p:nvPr/>
        </p:nvSpPr>
        <p:spPr>
          <a:xfrm>
            <a:off x="726596" y="5930189"/>
            <a:ext cx="1099999" cy="350072"/>
          </a:xfrm>
          <a:prstGeom prst="rect">
            <a:avLst/>
          </a:prstGeom>
          <a:no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grpSp>
        <p:nvGrpSpPr>
          <p:cNvPr id="23" name="Group 22">
            <a:extLst>
              <a:ext uri="{FF2B5EF4-FFF2-40B4-BE49-F238E27FC236}">
                <a16:creationId xmlns:a16="http://schemas.microsoft.com/office/drawing/2014/main" id="{2C6244F5-88D5-6AC0-989B-7326B2DEBEA7}"/>
              </a:ext>
            </a:extLst>
          </p:cNvPr>
          <p:cNvGrpSpPr/>
          <p:nvPr/>
        </p:nvGrpSpPr>
        <p:grpSpPr>
          <a:xfrm>
            <a:off x="2024004" y="5925629"/>
            <a:ext cx="3659421" cy="470852"/>
            <a:chOff x="7730881" y="1750938"/>
            <a:chExt cx="2903932" cy="390260"/>
          </a:xfrm>
        </p:grpSpPr>
        <p:sp>
          <p:nvSpPr>
            <p:cNvPr id="24" name="Flowchart: Process 23">
              <a:extLst>
                <a:ext uri="{FF2B5EF4-FFF2-40B4-BE49-F238E27FC236}">
                  <a16:creationId xmlns:a16="http://schemas.microsoft.com/office/drawing/2014/main" id="{1B174788-14E0-D2D2-6722-3FC2744E5CC2}"/>
                </a:ext>
              </a:extLst>
            </p:cNvPr>
            <p:cNvSpPr/>
            <p:nvPr/>
          </p:nvSpPr>
          <p:spPr>
            <a:xfrm>
              <a:off x="7859436" y="1793214"/>
              <a:ext cx="1428447" cy="347984"/>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25" name="Isosceles Triangle 24">
              <a:extLst>
                <a:ext uri="{FF2B5EF4-FFF2-40B4-BE49-F238E27FC236}">
                  <a16:creationId xmlns:a16="http://schemas.microsoft.com/office/drawing/2014/main" id="{F2C7FFB1-A1D5-6644-C87B-A40F82567115}"/>
                </a:ext>
              </a:extLst>
            </p:cNvPr>
            <p:cNvSpPr/>
            <p:nvPr/>
          </p:nvSpPr>
          <p:spPr>
            <a:xfrm rot="16200000">
              <a:off x="7702660" y="1868672"/>
              <a:ext cx="184997" cy="128555"/>
            </a:xfrm>
            <a:prstGeom prst="triangle">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26" name="TextBox 25">
              <a:extLst>
                <a:ext uri="{FF2B5EF4-FFF2-40B4-BE49-F238E27FC236}">
                  <a16:creationId xmlns:a16="http://schemas.microsoft.com/office/drawing/2014/main" id="{291097EE-CA53-7731-8622-8FE096DF05C5}"/>
                </a:ext>
              </a:extLst>
            </p:cNvPr>
            <p:cNvSpPr txBox="1"/>
            <p:nvPr/>
          </p:nvSpPr>
          <p:spPr>
            <a:xfrm>
              <a:off x="7859436" y="1878718"/>
              <a:ext cx="2775377" cy="229587"/>
            </a:xfrm>
            <a:prstGeom prst="rect">
              <a:avLst/>
            </a:prstGeom>
            <a:noFill/>
            <a:ln>
              <a:noFill/>
            </a:ln>
          </p:spPr>
          <p:txBody>
            <a:bodyPr wrap="square" rtlCol="0">
              <a:spAutoFit/>
            </a:bodyPr>
            <a:lstStyle/>
            <a:p>
              <a:r>
                <a:rPr lang="nl-BE" sz="1200" kern="0">
                  <a:solidFill>
                    <a:srgbClr val="44546A"/>
                  </a:solidFill>
                  <a:latin typeface="Flanders Art Sans Light" panose="020B0604020202020204" charset="0"/>
                </a:rPr>
                <a:t>Klik op ‘eBox koppelen’.</a:t>
              </a:r>
            </a:p>
          </p:txBody>
        </p:sp>
        <p:sp>
          <p:nvSpPr>
            <p:cNvPr id="27" name="Flowchart: Process 26">
              <a:extLst>
                <a:ext uri="{FF2B5EF4-FFF2-40B4-BE49-F238E27FC236}">
                  <a16:creationId xmlns:a16="http://schemas.microsoft.com/office/drawing/2014/main" id="{3D5F5115-2AF8-74ED-8A98-A4ED2E7A54D0}"/>
                </a:ext>
              </a:extLst>
            </p:cNvPr>
            <p:cNvSpPr/>
            <p:nvPr/>
          </p:nvSpPr>
          <p:spPr>
            <a:xfrm>
              <a:off x="7859436" y="1750938"/>
              <a:ext cx="1428447" cy="89514"/>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grpSp>
      <p:pic>
        <p:nvPicPr>
          <p:cNvPr id="4" name="Graphic 3" descr="Cursor with solid fill">
            <a:extLst>
              <a:ext uri="{FF2B5EF4-FFF2-40B4-BE49-F238E27FC236}">
                <a16:creationId xmlns:a16="http://schemas.microsoft.com/office/drawing/2014/main" id="{FDE0A0FF-32AC-784A-1250-603C8667D70A}"/>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682070" y="6131256"/>
            <a:ext cx="365125" cy="365125"/>
          </a:xfrm>
          <a:prstGeom prst="rect">
            <a:avLst/>
          </a:prstGeom>
        </p:spPr>
      </p:pic>
      <p:pic>
        <p:nvPicPr>
          <p:cNvPr id="6" name="Picture 5">
            <a:extLst>
              <a:ext uri="{FF2B5EF4-FFF2-40B4-BE49-F238E27FC236}">
                <a16:creationId xmlns:a16="http://schemas.microsoft.com/office/drawing/2014/main" id="{F3C2F749-4E9E-2713-F353-06D711467FAC}"/>
              </a:ext>
            </a:extLst>
          </p:cNvPr>
          <p:cNvPicPr>
            <a:picLocks noChangeAspect="1"/>
          </p:cNvPicPr>
          <p:nvPr/>
        </p:nvPicPr>
        <p:blipFill>
          <a:blip r:embed="rId6"/>
          <a:stretch>
            <a:fillRect/>
          </a:stretch>
        </p:blipFill>
        <p:spPr>
          <a:xfrm>
            <a:off x="572043" y="2718875"/>
            <a:ext cx="7116713" cy="544973"/>
          </a:xfrm>
          <a:prstGeom prst="rect">
            <a:avLst/>
          </a:prstGeom>
        </p:spPr>
      </p:pic>
      <p:sp>
        <p:nvSpPr>
          <p:cNvPr id="9" name="Rectangle 8">
            <a:extLst>
              <a:ext uri="{FF2B5EF4-FFF2-40B4-BE49-F238E27FC236}">
                <a16:creationId xmlns:a16="http://schemas.microsoft.com/office/drawing/2014/main" id="{DB4E9CE7-7633-0ACA-91FA-1FD3532C6231}"/>
              </a:ext>
            </a:extLst>
          </p:cNvPr>
          <p:cNvSpPr/>
          <p:nvPr/>
        </p:nvSpPr>
        <p:spPr>
          <a:xfrm>
            <a:off x="1451297" y="2748532"/>
            <a:ext cx="750596" cy="385975"/>
          </a:xfrm>
          <a:prstGeom prst="rect">
            <a:avLst/>
          </a:prstGeom>
          <a:no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Tree>
    <p:extLst>
      <p:ext uri="{BB962C8B-B14F-4D97-AF65-F5344CB8AC3E}">
        <p14:creationId xmlns:p14="http://schemas.microsoft.com/office/powerpoint/2010/main" val="34176232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2B2010F-8F20-78A6-4739-295D6092EF45}"/>
              </a:ext>
            </a:extLst>
          </p:cNvPr>
          <p:cNvSpPr>
            <a:spLocks noGrp="1"/>
          </p:cNvSpPr>
          <p:nvPr>
            <p:ph type="title"/>
          </p:nvPr>
        </p:nvSpPr>
        <p:spPr/>
        <p:txBody>
          <a:bodyPr/>
          <a:lstStyle/>
          <a:p>
            <a:r>
              <a:rPr lang="nl-BE" b="0">
                <a:cs typeface="Calibri" panose="020F0502020204030204" pitchFamily="34" charset="0"/>
              </a:rPr>
              <a:t>Koppel uw</a:t>
            </a:r>
            <a:r>
              <a:rPr lang="nl-BE" sz="3600" b="0">
                <a:latin typeface="+mj-lt"/>
                <a:cs typeface="Calibri" panose="020F0502020204030204" pitchFamily="34" charset="0"/>
              </a:rPr>
              <a:t> eBox in Mijn Burgerprofiel</a:t>
            </a:r>
            <a:endParaRPr lang="nl-BE"/>
          </a:p>
        </p:txBody>
      </p:sp>
      <p:sp>
        <p:nvSpPr>
          <p:cNvPr id="3" name="Slide Number Placeholder 2">
            <a:extLst>
              <a:ext uri="{FF2B5EF4-FFF2-40B4-BE49-F238E27FC236}">
                <a16:creationId xmlns:a16="http://schemas.microsoft.com/office/drawing/2014/main" id="{FC9BB1C0-B49B-BCF5-542F-2D25E259B9A7}"/>
              </a:ext>
            </a:extLst>
          </p:cNvPr>
          <p:cNvSpPr>
            <a:spLocks noGrp="1"/>
          </p:cNvSpPr>
          <p:nvPr>
            <p:ph type="sldNum" sz="quarter" idx="11"/>
          </p:nvPr>
        </p:nvSpPr>
        <p:spPr/>
        <p:txBody>
          <a:bodyPr/>
          <a:lstStyle/>
          <a:p>
            <a:fld id="{1EABE038-A425-4CC0-917A-1DC3ED725B2E}" type="slidenum">
              <a:rPr lang="nl-BE" smtClean="0"/>
              <a:pPr/>
              <a:t>61</a:t>
            </a:fld>
            <a:endParaRPr lang="nl-BE"/>
          </a:p>
        </p:txBody>
      </p:sp>
      <p:pic>
        <p:nvPicPr>
          <p:cNvPr id="20" name="Picture 19">
            <a:extLst>
              <a:ext uri="{FF2B5EF4-FFF2-40B4-BE49-F238E27FC236}">
                <a16:creationId xmlns:a16="http://schemas.microsoft.com/office/drawing/2014/main" id="{3A982E8C-917E-CCCB-FCD9-41F622F3EE2A}"/>
              </a:ext>
            </a:extLst>
          </p:cNvPr>
          <p:cNvPicPr>
            <a:picLocks noChangeAspect="1"/>
          </p:cNvPicPr>
          <p:nvPr/>
        </p:nvPicPr>
        <p:blipFill rotWithShape="1">
          <a:blip r:embed="rId2"/>
          <a:srcRect t="9522"/>
          <a:stretch/>
        </p:blipFill>
        <p:spPr>
          <a:xfrm>
            <a:off x="572043" y="3162429"/>
            <a:ext cx="5568238" cy="3196284"/>
          </a:xfrm>
          <a:prstGeom prst="rect">
            <a:avLst/>
          </a:prstGeom>
        </p:spPr>
      </p:pic>
      <p:pic>
        <p:nvPicPr>
          <p:cNvPr id="7" name="Picture 6">
            <a:extLst>
              <a:ext uri="{FF2B5EF4-FFF2-40B4-BE49-F238E27FC236}">
                <a16:creationId xmlns:a16="http://schemas.microsoft.com/office/drawing/2014/main" id="{50CFD2C7-E98D-596C-EB56-CFFA5F79B4A9}"/>
              </a:ext>
            </a:extLst>
          </p:cNvPr>
          <p:cNvPicPr>
            <a:picLocks noChangeAspect="1"/>
          </p:cNvPicPr>
          <p:nvPr/>
        </p:nvPicPr>
        <p:blipFill>
          <a:blip r:embed="rId3">
            <a:alphaModFix amt="20000"/>
          </a:blip>
          <a:stretch>
            <a:fillRect/>
          </a:stretch>
        </p:blipFill>
        <p:spPr>
          <a:xfrm>
            <a:off x="572043" y="1197902"/>
            <a:ext cx="10182635" cy="1946380"/>
          </a:xfrm>
          <a:prstGeom prst="rect">
            <a:avLst/>
          </a:prstGeom>
        </p:spPr>
      </p:pic>
      <p:sp>
        <p:nvSpPr>
          <p:cNvPr id="21" name="Rectangle 20">
            <a:extLst>
              <a:ext uri="{FF2B5EF4-FFF2-40B4-BE49-F238E27FC236}">
                <a16:creationId xmlns:a16="http://schemas.microsoft.com/office/drawing/2014/main" id="{825ECC40-CBAF-64AE-0CC0-DF5E107BCA7C}"/>
              </a:ext>
            </a:extLst>
          </p:cNvPr>
          <p:cNvSpPr/>
          <p:nvPr/>
        </p:nvSpPr>
        <p:spPr>
          <a:xfrm>
            <a:off x="726596" y="5930189"/>
            <a:ext cx="1099999" cy="350072"/>
          </a:xfrm>
          <a:prstGeom prst="rect">
            <a:avLst/>
          </a:prstGeom>
          <a:no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pic>
        <p:nvPicPr>
          <p:cNvPr id="6" name="Picture 5">
            <a:extLst>
              <a:ext uri="{FF2B5EF4-FFF2-40B4-BE49-F238E27FC236}">
                <a16:creationId xmlns:a16="http://schemas.microsoft.com/office/drawing/2014/main" id="{70EF23DD-74F4-6E8B-2A4A-AC32FB9AA76F}"/>
              </a:ext>
            </a:extLst>
          </p:cNvPr>
          <p:cNvPicPr>
            <a:picLocks noChangeAspect="1"/>
          </p:cNvPicPr>
          <p:nvPr/>
        </p:nvPicPr>
        <p:blipFill>
          <a:blip r:embed="rId4"/>
          <a:stretch>
            <a:fillRect/>
          </a:stretch>
        </p:blipFill>
        <p:spPr>
          <a:xfrm>
            <a:off x="6294834" y="3421211"/>
            <a:ext cx="4799120" cy="2765347"/>
          </a:xfrm>
          <a:prstGeom prst="rect">
            <a:avLst/>
          </a:prstGeom>
        </p:spPr>
      </p:pic>
      <p:sp>
        <p:nvSpPr>
          <p:cNvPr id="28" name="Google Shape;2737;p72">
            <a:extLst>
              <a:ext uri="{FF2B5EF4-FFF2-40B4-BE49-F238E27FC236}">
                <a16:creationId xmlns:a16="http://schemas.microsoft.com/office/drawing/2014/main" id="{4B96BF1A-4598-EF18-E8FF-4630FF92BBD0}"/>
              </a:ext>
            </a:extLst>
          </p:cNvPr>
          <p:cNvSpPr/>
          <p:nvPr/>
        </p:nvSpPr>
        <p:spPr>
          <a:xfrm>
            <a:off x="5511916" y="4526616"/>
            <a:ext cx="343018" cy="467910"/>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2B979D"/>
          </a:solidFill>
          <a:ln w="19050" cap="flat" cmpd="sng">
            <a:solidFill>
              <a:srgbClr val="2B979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 name="Group 28">
            <a:extLst>
              <a:ext uri="{FF2B5EF4-FFF2-40B4-BE49-F238E27FC236}">
                <a16:creationId xmlns:a16="http://schemas.microsoft.com/office/drawing/2014/main" id="{D0366184-6D13-7353-47D7-C4A279ED7BE7}"/>
              </a:ext>
            </a:extLst>
          </p:cNvPr>
          <p:cNvGrpSpPr/>
          <p:nvPr/>
        </p:nvGrpSpPr>
        <p:grpSpPr>
          <a:xfrm>
            <a:off x="4734200" y="5197468"/>
            <a:ext cx="2241467" cy="743865"/>
            <a:chOff x="7620985" y="1750937"/>
            <a:chExt cx="2241467" cy="743865"/>
          </a:xfrm>
        </p:grpSpPr>
        <p:sp>
          <p:nvSpPr>
            <p:cNvPr id="30" name="Flowchart: Process 29">
              <a:extLst>
                <a:ext uri="{FF2B5EF4-FFF2-40B4-BE49-F238E27FC236}">
                  <a16:creationId xmlns:a16="http://schemas.microsoft.com/office/drawing/2014/main" id="{6A0BAB63-14B5-E9BB-774F-E284E014269E}"/>
                </a:ext>
              </a:extLst>
            </p:cNvPr>
            <p:cNvSpPr/>
            <p:nvPr/>
          </p:nvSpPr>
          <p:spPr>
            <a:xfrm>
              <a:off x="7620985" y="1793215"/>
              <a:ext cx="2241466" cy="701587"/>
            </a:xfrm>
            <a:prstGeom prst="flowChartProcess">
              <a:avLst/>
            </a:prstGeom>
            <a:solidFill>
              <a:sysClr val="window" lastClr="FFFFFF"/>
            </a:solidFill>
            <a:ln w="12700" cap="flat" cmpd="sng" algn="ctr">
              <a:solidFill>
                <a:srgbClr val="FFEB00"/>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31" name="TextBox 30">
              <a:extLst>
                <a:ext uri="{FF2B5EF4-FFF2-40B4-BE49-F238E27FC236}">
                  <a16:creationId xmlns:a16="http://schemas.microsoft.com/office/drawing/2014/main" id="{06FBC120-BA45-6E14-1B88-26C235397719}"/>
                </a:ext>
              </a:extLst>
            </p:cNvPr>
            <p:cNvSpPr txBox="1"/>
            <p:nvPr/>
          </p:nvSpPr>
          <p:spPr>
            <a:xfrm>
              <a:off x="7620985" y="1848471"/>
              <a:ext cx="2241466" cy="646331"/>
            </a:xfrm>
            <a:prstGeom prst="rect">
              <a:avLst/>
            </a:prstGeom>
            <a:noFill/>
            <a:ln>
              <a:solidFill>
                <a:schemeClr val="accent4"/>
              </a:solidFill>
            </a:ln>
          </p:spPr>
          <p:txBody>
            <a:bodyPr wrap="square" rtlCol="0">
              <a:spAutoFit/>
            </a:bodyPr>
            <a:lstStyle/>
            <a:p>
              <a:pPr algn="ctr"/>
              <a:r>
                <a:rPr lang="en-US" sz="1200">
                  <a:latin typeface="FlandersArtSans-Regular" panose="00000500000000000000" pitchFamily="2" charset="0"/>
                </a:rPr>
                <a:t>U </a:t>
              </a:r>
              <a:r>
                <a:rPr lang="en-US" sz="1200" err="1">
                  <a:latin typeface="FlandersArtSans-Regular" panose="00000500000000000000" pitchFamily="2" charset="0"/>
                </a:rPr>
                <a:t>wordt</a:t>
              </a:r>
              <a:r>
                <a:rPr lang="en-US" sz="1200">
                  <a:latin typeface="FlandersArtSans-Regular" panose="00000500000000000000" pitchFamily="2" charset="0"/>
                </a:rPr>
                <a:t> </a:t>
              </a:r>
              <a:r>
                <a:rPr lang="en-US" sz="1200" err="1">
                  <a:latin typeface="FlandersArtSans-Regular" panose="00000500000000000000" pitchFamily="2" charset="0"/>
                </a:rPr>
                <a:t>doorgestuurd</a:t>
              </a:r>
              <a:r>
                <a:rPr lang="en-US" sz="1200">
                  <a:latin typeface="FlandersArtSans-Regular" panose="00000500000000000000" pitchFamily="2" charset="0"/>
                </a:rPr>
                <a:t> </a:t>
              </a:r>
              <a:r>
                <a:rPr lang="en-US" sz="1200" err="1">
                  <a:latin typeface="FlandersArtSans-Regular" panose="00000500000000000000" pitchFamily="2" charset="0"/>
                </a:rPr>
                <a:t>naar</a:t>
              </a:r>
              <a:r>
                <a:rPr lang="en-US" sz="1200">
                  <a:latin typeface="FlandersArtSans-Regular" panose="00000500000000000000" pitchFamily="2" charset="0"/>
                </a:rPr>
                <a:t> </a:t>
              </a:r>
              <a:r>
                <a:rPr lang="en-US" sz="1200" err="1">
                  <a:latin typeface="FlandersArtSans-Regular" panose="00000500000000000000" pitchFamily="2" charset="0"/>
                </a:rPr>
                <a:t>een</a:t>
              </a:r>
              <a:r>
                <a:rPr lang="en-US" sz="1200">
                  <a:latin typeface="FlandersArtSans-Regular" panose="00000500000000000000" pitchFamily="2" charset="0"/>
                </a:rPr>
                <a:t> </a:t>
              </a:r>
              <a:r>
                <a:rPr lang="en-US" sz="1200" err="1">
                  <a:latin typeface="FlandersArtSans-Regular" panose="00000500000000000000" pitchFamily="2" charset="0"/>
                </a:rPr>
                <a:t>andere</a:t>
              </a:r>
              <a:r>
                <a:rPr lang="en-US" sz="1200">
                  <a:latin typeface="FlandersArtSans-Regular" panose="00000500000000000000" pitchFamily="2" charset="0"/>
                </a:rPr>
                <a:t> </a:t>
              </a:r>
              <a:r>
                <a:rPr lang="nl-BE" sz="1200">
                  <a:latin typeface="FlandersArtSans-Regular" panose="00000500000000000000" pitchFamily="2" charset="0"/>
                </a:rPr>
                <a:t>overheidswebsite om de koppeling te voltooien.</a:t>
              </a:r>
              <a:endParaRPr lang="en-US" sz="1200">
                <a:latin typeface="FlandersArtSans-Regular" panose="00000500000000000000" pitchFamily="2" charset="0"/>
              </a:endParaRPr>
            </a:p>
          </p:txBody>
        </p:sp>
        <p:sp>
          <p:nvSpPr>
            <p:cNvPr id="32" name="Flowchart: Process 31">
              <a:extLst>
                <a:ext uri="{FF2B5EF4-FFF2-40B4-BE49-F238E27FC236}">
                  <a16:creationId xmlns:a16="http://schemas.microsoft.com/office/drawing/2014/main" id="{36B40EB9-B0DD-8702-53B7-82843D52E90E}"/>
                </a:ext>
              </a:extLst>
            </p:cNvPr>
            <p:cNvSpPr/>
            <p:nvPr/>
          </p:nvSpPr>
          <p:spPr>
            <a:xfrm>
              <a:off x="7620986" y="1750937"/>
              <a:ext cx="2241466" cy="108000"/>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grpSp>
      <p:sp>
        <p:nvSpPr>
          <p:cNvPr id="33" name="Rectangle 32">
            <a:extLst>
              <a:ext uri="{FF2B5EF4-FFF2-40B4-BE49-F238E27FC236}">
                <a16:creationId xmlns:a16="http://schemas.microsoft.com/office/drawing/2014/main" id="{982820B4-5748-A4E6-2874-FF4561AB90FE}"/>
              </a:ext>
            </a:extLst>
          </p:cNvPr>
          <p:cNvSpPr/>
          <p:nvPr/>
        </p:nvSpPr>
        <p:spPr>
          <a:xfrm>
            <a:off x="10519959" y="5849922"/>
            <a:ext cx="461720" cy="229875"/>
          </a:xfrm>
          <a:prstGeom prst="rect">
            <a:avLst/>
          </a:prstGeom>
          <a:no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grpSp>
        <p:nvGrpSpPr>
          <p:cNvPr id="34" name="Group 33">
            <a:extLst>
              <a:ext uri="{FF2B5EF4-FFF2-40B4-BE49-F238E27FC236}">
                <a16:creationId xmlns:a16="http://schemas.microsoft.com/office/drawing/2014/main" id="{08299F6D-E2E7-3ADD-6121-528128378157}"/>
              </a:ext>
            </a:extLst>
          </p:cNvPr>
          <p:cNvGrpSpPr/>
          <p:nvPr/>
        </p:nvGrpSpPr>
        <p:grpSpPr>
          <a:xfrm>
            <a:off x="10009186" y="5061730"/>
            <a:ext cx="1800073" cy="582514"/>
            <a:chOff x="7859436" y="1750938"/>
            <a:chExt cx="1428447" cy="482810"/>
          </a:xfrm>
        </p:grpSpPr>
        <p:sp>
          <p:nvSpPr>
            <p:cNvPr id="35" name="Flowchart: Process 34">
              <a:extLst>
                <a:ext uri="{FF2B5EF4-FFF2-40B4-BE49-F238E27FC236}">
                  <a16:creationId xmlns:a16="http://schemas.microsoft.com/office/drawing/2014/main" id="{2AD0DF9C-8E6D-A565-AEA6-3B6772C92287}"/>
                </a:ext>
              </a:extLst>
            </p:cNvPr>
            <p:cNvSpPr/>
            <p:nvPr/>
          </p:nvSpPr>
          <p:spPr>
            <a:xfrm>
              <a:off x="7859436" y="1793214"/>
              <a:ext cx="1428447" cy="302629"/>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36" name="Isosceles Triangle 35">
              <a:extLst>
                <a:ext uri="{FF2B5EF4-FFF2-40B4-BE49-F238E27FC236}">
                  <a16:creationId xmlns:a16="http://schemas.microsoft.com/office/drawing/2014/main" id="{36120FC5-7318-1B1F-B8A0-CEA400227B9F}"/>
                </a:ext>
              </a:extLst>
            </p:cNvPr>
            <p:cNvSpPr/>
            <p:nvPr/>
          </p:nvSpPr>
          <p:spPr>
            <a:xfrm rot="10800000">
              <a:off x="8359398" y="2099476"/>
              <a:ext cx="177120" cy="134272"/>
            </a:xfrm>
            <a:prstGeom prst="triangle">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37" name="TextBox 36">
              <a:extLst>
                <a:ext uri="{FF2B5EF4-FFF2-40B4-BE49-F238E27FC236}">
                  <a16:creationId xmlns:a16="http://schemas.microsoft.com/office/drawing/2014/main" id="{F6C461DC-4CF9-1787-0F98-6933D12641A8}"/>
                </a:ext>
              </a:extLst>
            </p:cNvPr>
            <p:cNvSpPr txBox="1"/>
            <p:nvPr/>
          </p:nvSpPr>
          <p:spPr>
            <a:xfrm>
              <a:off x="7859436" y="1851793"/>
              <a:ext cx="1428447" cy="229587"/>
            </a:xfrm>
            <a:prstGeom prst="rect">
              <a:avLst/>
            </a:prstGeom>
            <a:noFill/>
            <a:ln>
              <a:noFill/>
            </a:ln>
          </p:spPr>
          <p:txBody>
            <a:bodyPr wrap="square" rtlCol="0">
              <a:spAutoFit/>
            </a:bodyPr>
            <a:lstStyle/>
            <a:p>
              <a:pPr fontAlgn="base"/>
              <a:r>
                <a:rPr lang="nl-BE" sz="1200">
                  <a:latin typeface="FlandersArtSans-Regular" panose="00000500000000000000" pitchFamily="2" charset="0"/>
                </a:rPr>
                <a:t>Bevestig de koppeling.</a:t>
              </a:r>
            </a:p>
          </p:txBody>
        </p:sp>
        <p:sp>
          <p:nvSpPr>
            <p:cNvPr id="38" name="Flowchart: Process 37">
              <a:extLst>
                <a:ext uri="{FF2B5EF4-FFF2-40B4-BE49-F238E27FC236}">
                  <a16:creationId xmlns:a16="http://schemas.microsoft.com/office/drawing/2014/main" id="{63C7A012-8484-6F73-07F2-558467ADDA52}"/>
                </a:ext>
              </a:extLst>
            </p:cNvPr>
            <p:cNvSpPr/>
            <p:nvPr/>
          </p:nvSpPr>
          <p:spPr>
            <a:xfrm>
              <a:off x="7859436" y="1750938"/>
              <a:ext cx="1428447" cy="89514"/>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grpSp>
      <p:grpSp>
        <p:nvGrpSpPr>
          <p:cNvPr id="4" name="Group 3">
            <a:extLst>
              <a:ext uri="{FF2B5EF4-FFF2-40B4-BE49-F238E27FC236}">
                <a16:creationId xmlns:a16="http://schemas.microsoft.com/office/drawing/2014/main" id="{B6D4AD39-6F99-47FC-24D0-3EF7F0687406}"/>
              </a:ext>
            </a:extLst>
          </p:cNvPr>
          <p:cNvGrpSpPr/>
          <p:nvPr/>
        </p:nvGrpSpPr>
        <p:grpSpPr>
          <a:xfrm>
            <a:off x="2024004" y="5925629"/>
            <a:ext cx="3659421" cy="470852"/>
            <a:chOff x="7730881" y="1750938"/>
            <a:chExt cx="2903932" cy="390260"/>
          </a:xfrm>
        </p:grpSpPr>
        <p:sp>
          <p:nvSpPr>
            <p:cNvPr id="10" name="Flowchart: Process 9">
              <a:extLst>
                <a:ext uri="{FF2B5EF4-FFF2-40B4-BE49-F238E27FC236}">
                  <a16:creationId xmlns:a16="http://schemas.microsoft.com/office/drawing/2014/main" id="{1194266A-5092-D3AF-3F85-31E3303639AD}"/>
                </a:ext>
              </a:extLst>
            </p:cNvPr>
            <p:cNvSpPr/>
            <p:nvPr/>
          </p:nvSpPr>
          <p:spPr>
            <a:xfrm>
              <a:off x="7859436" y="1793214"/>
              <a:ext cx="1428447" cy="347984"/>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11" name="Isosceles Triangle 10">
              <a:extLst>
                <a:ext uri="{FF2B5EF4-FFF2-40B4-BE49-F238E27FC236}">
                  <a16:creationId xmlns:a16="http://schemas.microsoft.com/office/drawing/2014/main" id="{B761C0B4-B962-9BC5-7362-48C3E03D63CF}"/>
                </a:ext>
              </a:extLst>
            </p:cNvPr>
            <p:cNvSpPr/>
            <p:nvPr/>
          </p:nvSpPr>
          <p:spPr>
            <a:xfrm rot="16200000">
              <a:off x="7702660" y="1868672"/>
              <a:ext cx="184997" cy="128555"/>
            </a:xfrm>
            <a:prstGeom prst="triangle">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12" name="TextBox 11">
              <a:extLst>
                <a:ext uri="{FF2B5EF4-FFF2-40B4-BE49-F238E27FC236}">
                  <a16:creationId xmlns:a16="http://schemas.microsoft.com/office/drawing/2014/main" id="{9A1D28C0-1FDD-98BF-0D71-6621CAE20936}"/>
                </a:ext>
              </a:extLst>
            </p:cNvPr>
            <p:cNvSpPr txBox="1"/>
            <p:nvPr/>
          </p:nvSpPr>
          <p:spPr>
            <a:xfrm>
              <a:off x="7859436" y="1878718"/>
              <a:ext cx="2775377" cy="229587"/>
            </a:xfrm>
            <a:prstGeom prst="rect">
              <a:avLst/>
            </a:prstGeom>
            <a:noFill/>
            <a:ln>
              <a:noFill/>
            </a:ln>
          </p:spPr>
          <p:txBody>
            <a:bodyPr wrap="square" rtlCol="0">
              <a:spAutoFit/>
            </a:bodyPr>
            <a:lstStyle/>
            <a:p>
              <a:r>
                <a:rPr lang="nl-BE" sz="1200" kern="0">
                  <a:solidFill>
                    <a:srgbClr val="44546A"/>
                  </a:solidFill>
                  <a:latin typeface="Flanders Art Sans Light" panose="020B0604020202020204" charset="0"/>
                </a:rPr>
                <a:t>Klik op ‘eBox koppelen’.</a:t>
              </a:r>
            </a:p>
          </p:txBody>
        </p:sp>
        <p:sp>
          <p:nvSpPr>
            <p:cNvPr id="13" name="Flowchart: Process 12">
              <a:extLst>
                <a:ext uri="{FF2B5EF4-FFF2-40B4-BE49-F238E27FC236}">
                  <a16:creationId xmlns:a16="http://schemas.microsoft.com/office/drawing/2014/main" id="{13DBFECD-48F7-4BED-BF72-90D881742459}"/>
                </a:ext>
              </a:extLst>
            </p:cNvPr>
            <p:cNvSpPr/>
            <p:nvPr/>
          </p:nvSpPr>
          <p:spPr>
            <a:xfrm>
              <a:off x="7859436" y="1750938"/>
              <a:ext cx="1428447" cy="89514"/>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grpSp>
      <p:pic>
        <p:nvPicPr>
          <p:cNvPr id="14" name="Graphic 13" descr="Cursor with solid fill">
            <a:extLst>
              <a:ext uri="{FF2B5EF4-FFF2-40B4-BE49-F238E27FC236}">
                <a16:creationId xmlns:a16="http://schemas.microsoft.com/office/drawing/2014/main" id="{3822FFD1-E0B2-FD9C-2950-A47313E4BA31}"/>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862937" y="5979858"/>
            <a:ext cx="365125" cy="365125"/>
          </a:xfrm>
          <a:prstGeom prst="rect">
            <a:avLst/>
          </a:prstGeom>
        </p:spPr>
      </p:pic>
      <p:pic>
        <p:nvPicPr>
          <p:cNvPr id="15" name="Picture 14">
            <a:extLst>
              <a:ext uri="{FF2B5EF4-FFF2-40B4-BE49-F238E27FC236}">
                <a16:creationId xmlns:a16="http://schemas.microsoft.com/office/drawing/2014/main" id="{42F95419-1107-26E0-6B5D-F0977FF2EBB3}"/>
              </a:ext>
            </a:extLst>
          </p:cNvPr>
          <p:cNvPicPr>
            <a:picLocks noChangeAspect="1"/>
          </p:cNvPicPr>
          <p:nvPr/>
        </p:nvPicPr>
        <p:blipFill>
          <a:blip r:embed="rId7"/>
          <a:stretch>
            <a:fillRect/>
          </a:stretch>
        </p:blipFill>
        <p:spPr>
          <a:xfrm>
            <a:off x="572043" y="2718875"/>
            <a:ext cx="7116713" cy="544973"/>
          </a:xfrm>
          <a:prstGeom prst="rect">
            <a:avLst/>
          </a:prstGeom>
        </p:spPr>
      </p:pic>
      <p:sp>
        <p:nvSpPr>
          <p:cNvPr id="9" name="Rectangle 8">
            <a:extLst>
              <a:ext uri="{FF2B5EF4-FFF2-40B4-BE49-F238E27FC236}">
                <a16:creationId xmlns:a16="http://schemas.microsoft.com/office/drawing/2014/main" id="{DB4E9CE7-7633-0ACA-91FA-1FD3532C6231}"/>
              </a:ext>
            </a:extLst>
          </p:cNvPr>
          <p:cNvSpPr/>
          <p:nvPr/>
        </p:nvSpPr>
        <p:spPr>
          <a:xfrm>
            <a:off x="1463094" y="2749610"/>
            <a:ext cx="750596" cy="385975"/>
          </a:xfrm>
          <a:prstGeom prst="rect">
            <a:avLst/>
          </a:prstGeom>
          <a:no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Tree>
    <p:extLst>
      <p:ext uri="{BB962C8B-B14F-4D97-AF65-F5344CB8AC3E}">
        <p14:creationId xmlns:p14="http://schemas.microsoft.com/office/powerpoint/2010/main" val="24686974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E545DE0C-609D-81EF-2F51-9ED04E673052}"/>
              </a:ext>
            </a:extLst>
          </p:cNvPr>
          <p:cNvPicPr>
            <a:picLocks noChangeAspect="1"/>
          </p:cNvPicPr>
          <p:nvPr/>
        </p:nvPicPr>
        <p:blipFill>
          <a:blip r:embed="rId2">
            <a:alphaModFix amt="20000"/>
          </a:blip>
          <a:stretch>
            <a:fillRect/>
          </a:stretch>
        </p:blipFill>
        <p:spPr>
          <a:xfrm>
            <a:off x="724443" y="1360018"/>
            <a:ext cx="10182635" cy="1946380"/>
          </a:xfrm>
          <a:prstGeom prst="rect">
            <a:avLst/>
          </a:prstGeom>
        </p:spPr>
      </p:pic>
      <p:sp>
        <p:nvSpPr>
          <p:cNvPr id="2" name="Title 1">
            <a:extLst>
              <a:ext uri="{FF2B5EF4-FFF2-40B4-BE49-F238E27FC236}">
                <a16:creationId xmlns:a16="http://schemas.microsoft.com/office/drawing/2014/main" id="{C8DDEF3B-2C86-F219-24BD-94268501A183}"/>
              </a:ext>
            </a:extLst>
          </p:cNvPr>
          <p:cNvSpPr>
            <a:spLocks noGrp="1"/>
          </p:cNvSpPr>
          <p:nvPr>
            <p:ph type="title"/>
          </p:nvPr>
        </p:nvSpPr>
        <p:spPr/>
        <p:txBody>
          <a:bodyPr/>
          <a:lstStyle/>
          <a:p>
            <a:r>
              <a:rPr lang="nl-BE" b="0"/>
              <a:t>Stel uw Contactvoorkeuren in</a:t>
            </a:r>
          </a:p>
        </p:txBody>
      </p:sp>
      <p:sp>
        <p:nvSpPr>
          <p:cNvPr id="3" name="Slide Number Placeholder 2">
            <a:extLst>
              <a:ext uri="{FF2B5EF4-FFF2-40B4-BE49-F238E27FC236}">
                <a16:creationId xmlns:a16="http://schemas.microsoft.com/office/drawing/2014/main" id="{D353D21A-2A4A-4DEC-BEB9-6FE9DC442495}"/>
              </a:ext>
            </a:extLst>
          </p:cNvPr>
          <p:cNvSpPr>
            <a:spLocks noGrp="1"/>
          </p:cNvSpPr>
          <p:nvPr>
            <p:ph type="sldNum" sz="quarter" idx="11"/>
          </p:nvPr>
        </p:nvSpPr>
        <p:spPr/>
        <p:txBody>
          <a:bodyPr/>
          <a:lstStyle/>
          <a:p>
            <a:fld id="{1EABE038-A425-4CC0-917A-1DC3ED725B2E}" type="slidenum">
              <a:rPr lang="nl-BE" smtClean="0"/>
              <a:pPr/>
              <a:t>62</a:t>
            </a:fld>
            <a:endParaRPr lang="nl-BE"/>
          </a:p>
        </p:txBody>
      </p:sp>
      <p:pic>
        <p:nvPicPr>
          <p:cNvPr id="5" name="Picture 4">
            <a:extLst>
              <a:ext uri="{FF2B5EF4-FFF2-40B4-BE49-F238E27FC236}">
                <a16:creationId xmlns:a16="http://schemas.microsoft.com/office/drawing/2014/main" id="{DAF55421-A1B6-71A6-BF32-8554515D429B}"/>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t="45337"/>
          <a:stretch/>
        </p:blipFill>
        <p:spPr>
          <a:xfrm>
            <a:off x="724443" y="3664457"/>
            <a:ext cx="3319681" cy="547941"/>
          </a:xfrm>
          <a:prstGeom prst="rect">
            <a:avLst/>
          </a:prstGeom>
        </p:spPr>
      </p:pic>
      <p:pic>
        <p:nvPicPr>
          <p:cNvPr id="9" name="Picture 8">
            <a:extLst>
              <a:ext uri="{FF2B5EF4-FFF2-40B4-BE49-F238E27FC236}">
                <a16:creationId xmlns:a16="http://schemas.microsoft.com/office/drawing/2014/main" id="{C9B974A3-1513-F38D-4582-7B44B4D0DF94}"/>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118015" y="3352800"/>
            <a:ext cx="3619501" cy="3657600"/>
          </a:xfrm>
          <a:prstGeom prst="rect">
            <a:avLst/>
          </a:prstGeom>
        </p:spPr>
      </p:pic>
      <p:pic>
        <p:nvPicPr>
          <p:cNvPr id="10" name="Picture 9">
            <a:extLst>
              <a:ext uri="{FF2B5EF4-FFF2-40B4-BE49-F238E27FC236}">
                <a16:creationId xmlns:a16="http://schemas.microsoft.com/office/drawing/2014/main" id="{D8B2326A-1909-5135-BBA7-E248A731F72C}"/>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8077537" y="3460799"/>
            <a:ext cx="3537190" cy="3549601"/>
          </a:xfrm>
          <a:prstGeom prst="rect">
            <a:avLst/>
          </a:prstGeom>
        </p:spPr>
      </p:pic>
      <p:sp>
        <p:nvSpPr>
          <p:cNvPr id="11" name="TextBox 10">
            <a:extLst>
              <a:ext uri="{FF2B5EF4-FFF2-40B4-BE49-F238E27FC236}">
                <a16:creationId xmlns:a16="http://schemas.microsoft.com/office/drawing/2014/main" id="{EA4BDAF6-CB07-7CB0-CC03-8F9DAF39C7A3}"/>
              </a:ext>
            </a:extLst>
          </p:cNvPr>
          <p:cNvSpPr txBox="1"/>
          <p:nvPr/>
        </p:nvSpPr>
        <p:spPr>
          <a:xfrm>
            <a:off x="613908" y="4521200"/>
            <a:ext cx="3319681" cy="1754326"/>
          </a:xfrm>
          <a:prstGeom prst="rect">
            <a:avLst/>
          </a:prstGeom>
          <a:noFill/>
        </p:spPr>
        <p:txBody>
          <a:bodyPr wrap="square" rtlCol="0">
            <a:spAutoFit/>
          </a:bodyPr>
          <a:lstStyle/>
          <a:p>
            <a:r>
              <a:rPr lang="en-US"/>
              <a:t>Via de </a:t>
            </a:r>
            <a:r>
              <a:rPr lang="en-US" b="1" err="1"/>
              <a:t>Contactvoorkeuren</a:t>
            </a:r>
            <a:r>
              <a:rPr lang="en-US"/>
              <a:t> </a:t>
            </a:r>
            <a:r>
              <a:rPr lang="en-US" err="1"/>
              <a:t>kan</a:t>
            </a:r>
            <a:r>
              <a:rPr lang="en-US"/>
              <a:t> u </a:t>
            </a:r>
            <a:r>
              <a:rPr lang="en-US" err="1"/>
              <a:t>aangeven</a:t>
            </a:r>
            <a:r>
              <a:rPr lang="en-US"/>
              <a:t> </a:t>
            </a:r>
            <a:r>
              <a:rPr lang="en-US" err="1"/>
              <a:t>voor</a:t>
            </a:r>
            <a:r>
              <a:rPr lang="en-US"/>
              <a:t> </a:t>
            </a:r>
            <a:r>
              <a:rPr lang="en-US" b="1" err="1"/>
              <a:t>welke</a:t>
            </a:r>
            <a:r>
              <a:rPr lang="en-US" b="1"/>
              <a:t> </a:t>
            </a:r>
            <a:r>
              <a:rPr lang="en-US" b="1" err="1"/>
              <a:t>dienstverlening</a:t>
            </a:r>
            <a:r>
              <a:rPr lang="en-US"/>
              <a:t> u op de </a:t>
            </a:r>
            <a:r>
              <a:rPr lang="en-US" err="1"/>
              <a:t>hoogte</a:t>
            </a:r>
            <a:r>
              <a:rPr lang="en-US"/>
              <a:t> </a:t>
            </a:r>
            <a:r>
              <a:rPr lang="en-US" err="1"/>
              <a:t>wenst</a:t>
            </a:r>
            <a:r>
              <a:rPr lang="en-US"/>
              <a:t> </a:t>
            </a:r>
            <a:r>
              <a:rPr lang="en-US" err="1"/>
              <a:t>te</a:t>
            </a:r>
            <a:r>
              <a:rPr lang="en-US"/>
              <a:t> </a:t>
            </a:r>
            <a:r>
              <a:rPr lang="en-US" err="1"/>
              <a:t>blijven</a:t>
            </a:r>
            <a:r>
              <a:rPr lang="en-US"/>
              <a:t> </a:t>
            </a:r>
            <a:r>
              <a:rPr lang="en-US" err="1"/>
              <a:t>en</a:t>
            </a:r>
            <a:r>
              <a:rPr lang="en-US"/>
              <a:t> via </a:t>
            </a:r>
            <a:r>
              <a:rPr lang="en-US" err="1"/>
              <a:t>welk</a:t>
            </a:r>
            <a:r>
              <a:rPr lang="en-US"/>
              <a:t> </a:t>
            </a:r>
            <a:r>
              <a:rPr lang="en-US" b="1"/>
              <a:t>e-</a:t>
            </a:r>
            <a:r>
              <a:rPr lang="en-US" b="1" err="1"/>
              <a:t>mailadre</a:t>
            </a:r>
            <a:r>
              <a:rPr lang="en-US" err="1"/>
              <a:t>s</a:t>
            </a:r>
            <a:r>
              <a:rPr lang="en-US"/>
              <a:t> </a:t>
            </a:r>
            <a:r>
              <a:rPr lang="en-US" err="1"/>
              <a:t>dat</a:t>
            </a:r>
            <a:r>
              <a:rPr lang="en-US"/>
              <a:t> </a:t>
            </a:r>
            <a:r>
              <a:rPr lang="en-US" err="1"/>
              <a:t>dient</a:t>
            </a:r>
            <a:r>
              <a:rPr lang="en-US"/>
              <a:t> </a:t>
            </a:r>
            <a:r>
              <a:rPr lang="en-US" err="1"/>
              <a:t>te</a:t>
            </a:r>
            <a:r>
              <a:rPr lang="en-US"/>
              <a:t> </a:t>
            </a:r>
            <a:r>
              <a:rPr lang="en-US" err="1"/>
              <a:t>gebeuren</a:t>
            </a:r>
            <a:r>
              <a:rPr lang="en-US"/>
              <a:t>.</a:t>
            </a:r>
            <a:endParaRPr lang="en-BE"/>
          </a:p>
        </p:txBody>
      </p:sp>
      <p:sp>
        <p:nvSpPr>
          <p:cNvPr id="12" name="Rectangle 11">
            <a:extLst>
              <a:ext uri="{FF2B5EF4-FFF2-40B4-BE49-F238E27FC236}">
                <a16:creationId xmlns:a16="http://schemas.microsoft.com/office/drawing/2014/main" id="{704FF5B6-4925-0F8E-C76B-A7DC9BCEB1E1}"/>
              </a:ext>
            </a:extLst>
          </p:cNvPr>
          <p:cNvSpPr/>
          <p:nvPr/>
        </p:nvSpPr>
        <p:spPr>
          <a:xfrm>
            <a:off x="8234218" y="5235599"/>
            <a:ext cx="3380509" cy="744946"/>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13" name="Rectangle 12">
            <a:extLst>
              <a:ext uri="{FF2B5EF4-FFF2-40B4-BE49-F238E27FC236}">
                <a16:creationId xmlns:a16="http://schemas.microsoft.com/office/drawing/2014/main" id="{354C2DEB-EF5B-B747-E193-F4AE3829B813}"/>
              </a:ext>
            </a:extLst>
          </p:cNvPr>
          <p:cNvSpPr/>
          <p:nvPr/>
        </p:nvSpPr>
        <p:spPr>
          <a:xfrm>
            <a:off x="4273610" y="6319069"/>
            <a:ext cx="3360245" cy="326206"/>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14" name="Rectangle 13">
            <a:extLst>
              <a:ext uri="{FF2B5EF4-FFF2-40B4-BE49-F238E27FC236}">
                <a16:creationId xmlns:a16="http://schemas.microsoft.com/office/drawing/2014/main" id="{F66A9FDA-04E8-6279-A653-33B1DCCB2AA9}"/>
              </a:ext>
            </a:extLst>
          </p:cNvPr>
          <p:cNvSpPr/>
          <p:nvPr/>
        </p:nvSpPr>
        <p:spPr>
          <a:xfrm>
            <a:off x="798945" y="3859340"/>
            <a:ext cx="895928" cy="300798"/>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pic>
        <p:nvPicPr>
          <p:cNvPr id="21" name="Picture 20">
            <a:extLst>
              <a:ext uri="{FF2B5EF4-FFF2-40B4-BE49-F238E27FC236}">
                <a16:creationId xmlns:a16="http://schemas.microsoft.com/office/drawing/2014/main" id="{0B152F40-A2FB-AFEE-C866-2BA59EA910F6}"/>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t="6802" b="63190"/>
          <a:stretch/>
        </p:blipFill>
        <p:spPr>
          <a:xfrm>
            <a:off x="724443" y="3419384"/>
            <a:ext cx="3319681" cy="300798"/>
          </a:xfrm>
          <a:prstGeom prst="rect">
            <a:avLst/>
          </a:prstGeom>
        </p:spPr>
      </p:pic>
      <p:sp>
        <p:nvSpPr>
          <p:cNvPr id="22" name="Slide Number Placeholder 1">
            <a:extLst>
              <a:ext uri="{FF2B5EF4-FFF2-40B4-BE49-F238E27FC236}">
                <a16:creationId xmlns:a16="http://schemas.microsoft.com/office/drawing/2014/main" id="{CF6B41DB-C443-A2A6-4EE6-E0299698B4D5}"/>
              </a:ext>
            </a:extLst>
          </p:cNvPr>
          <p:cNvSpPr txBox="1">
            <a:spLocks/>
          </p:cNvSpPr>
          <p:nvPr/>
        </p:nvSpPr>
        <p:spPr>
          <a:xfrm>
            <a:off x="10666412" y="6497383"/>
            <a:ext cx="838200" cy="365125"/>
          </a:xfrm>
          <a:prstGeom prst="rect">
            <a:avLst/>
          </a:prstGeom>
        </p:spPr>
        <p:txBody>
          <a:bodyPr vert="horz" lIns="0" tIns="45720" rIns="0" bIns="45720" rtlCol="0" anchor="ctr"/>
          <a:lstStyle>
            <a:defPPr>
              <a:defRPr lang="nl-BE"/>
            </a:defPPr>
            <a:lvl1pPr marL="0" algn="r" defTabSz="914400" rtl="0" eaLnBrk="1" latinLnBrk="0" hangingPunct="1">
              <a:defRPr sz="1200" b="1" kern="1200">
                <a:solidFill>
                  <a:schemeClr val="tx1"/>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1EABE038-A425-4CC0-917A-1DC3ED725B2E}" type="slidenum">
              <a:rPr lang="nl-BE" smtClean="0"/>
              <a:pPr/>
              <a:t>62</a:t>
            </a:fld>
            <a:endParaRPr lang="nl-BE"/>
          </a:p>
        </p:txBody>
      </p:sp>
      <p:pic>
        <p:nvPicPr>
          <p:cNvPr id="4" name="Graphic 3" descr="Cursor with solid fill">
            <a:extLst>
              <a:ext uri="{FF2B5EF4-FFF2-40B4-BE49-F238E27FC236}">
                <a16:creationId xmlns:a16="http://schemas.microsoft.com/office/drawing/2014/main" id="{9E078A18-2C09-B1B0-1159-C9C52A739675}"/>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549256" y="4037251"/>
            <a:ext cx="365125" cy="365125"/>
          </a:xfrm>
          <a:prstGeom prst="rect">
            <a:avLst/>
          </a:prstGeom>
        </p:spPr>
      </p:pic>
      <p:pic>
        <p:nvPicPr>
          <p:cNvPr id="16" name="Picture 15">
            <a:extLst>
              <a:ext uri="{FF2B5EF4-FFF2-40B4-BE49-F238E27FC236}">
                <a16:creationId xmlns:a16="http://schemas.microsoft.com/office/drawing/2014/main" id="{9242212D-13FD-A32B-BC63-34AA4859180A}"/>
              </a:ext>
            </a:extLst>
          </p:cNvPr>
          <p:cNvPicPr>
            <a:picLocks noChangeAspect="1"/>
          </p:cNvPicPr>
          <p:nvPr/>
        </p:nvPicPr>
        <p:blipFill>
          <a:blip r:embed="rId8"/>
          <a:stretch>
            <a:fillRect/>
          </a:stretch>
        </p:blipFill>
        <p:spPr>
          <a:xfrm>
            <a:off x="715253" y="2888977"/>
            <a:ext cx="7116713" cy="544973"/>
          </a:xfrm>
          <a:prstGeom prst="rect">
            <a:avLst/>
          </a:prstGeom>
        </p:spPr>
      </p:pic>
      <p:sp>
        <p:nvSpPr>
          <p:cNvPr id="8" name="Rectangle 7">
            <a:extLst>
              <a:ext uri="{FF2B5EF4-FFF2-40B4-BE49-F238E27FC236}">
                <a16:creationId xmlns:a16="http://schemas.microsoft.com/office/drawing/2014/main" id="{D4D553B0-2747-9DF8-9ECA-36AFD32D6B4D}"/>
              </a:ext>
            </a:extLst>
          </p:cNvPr>
          <p:cNvSpPr/>
          <p:nvPr/>
        </p:nvSpPr>
        <p:spPr>
          <a:xfrm>
            <a:off x="5815760" y="2884977"/>
            <a:ext cx="914400" cy="385975"/>
          </a:xfrm>
          <a:prstGeom prst="rect">
            <a:avLst/>
          </a:prstGeom>
          <a:no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pic>
        <p:nvPicPr>
          <p:cNvPr id="15" name="Graphic 14" descr="Cursor with solid fill">
            <a:extLst>
              <a:ext uri="{FF2B5EF4-FFF2-40B4-BE49-F238E27FC236}">
                <a16:creationId xmlns:a16="http://schemas.microsoft.com/office/drawing/2014/main" id="{962950F2-C2D8-920C-D598-1AF3F8045F48}"/>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6374225" y="3170237"/>
            <a:ext cx="365125" cy="365125"/>
          </a:xfrm>
          <a:prstGeom prst="rect">
            <a:avLst/>
          </a:prstGeom>
        </p:spPr>
      </p:pic>
    </p:spTree>
    <p:extLst>
      <p:ext uri="{BB962C8B-B14F-4D97-AF65-F5344CB8AC3E}">
        <p14:creationId xmlns:p14="http://schemas.microsoft.com/office/powerpoint/2010/main" val="10344886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DDEF3B-2C86-F219-24BD-94268501A183}"/>
              </a:ext>
            </a:extLst>
          </p:cNvPr>
          <p:cNvSpPr>
            <a:spLocks noGrp="1"/>
          </p:cNvSpPr>
          <p:nvPr>
            <p:ph type="title"/>
          </p:nvPr>
        </p:nvSpPr>
        <p:spPr/>
        <p:txBody>
          <a:bodyPr/>
          <a:lstStyle/>
          <a:p>
            <a:r>
              <a:rPr lang="nl-BE" b="0"/>
              <a:t>Vraag hulp indien nodig</a:t>
            </a:r>
          </a:p>
        </p:txBody>
      </p:sp>
      <p:sp>
        <p:nvSpPr>
          <p:cNvPr id="3" name="Slide Number Placeholder 2">
            <a:extLst>
              <a:ext uri="{FF2B5EF4-FFF2-40B4-BE49-F238E27FC236}">
                <a16:creationId xmlns:a16="http://schemas.microsoft.com/office/drawing/2014/main" id="{D353D21A-2A4A-4DEC-BEB9-6FE9DC442495}"/>
              </a:ext>
            </a:extLst>
          </p:cNvPr>
          <p:cNvSpPr>
            <a:spLocks noGrp="1"/>
          </p:cNvSpPr>
          <p:nvPr>
            <p:ph type="sldNum" sz="quarter" idx="11"/>
          </p:nvPr>
        </p:nvSpPr>
        <p:spPr/>
        <p:txBody>
          <a:bodyPr/>
          <a:lstStyle/>
          <a:p>
            <a:fld id="{1EABE038-A425-4CC0-917A-1DC3ED725B2E}" type="slidenum">
              <a:rPr lang="nl-BE" smtClean="0"/>
              <a:pPr/>
              <a:t>63</a:t>
            </a:fld>
            <a:endParaRPr lang="nl-BE"/>
          </a:p>
        </p:txBody>
      </p:sp>
      <p:pic>
        <p:nvPicPr>
          <p:cNvPr id="7" name="Picture 6">
            <a:extLst>
              <a:ext uri="{FF2B5EF4-FFF2-40B4-BE49-F238E27FC236}">
                <a16:creationId xmlns:a16="http://schemas.microsoft.com/office/drawing/2014/main" id="{6AE88B52-E615-5237-8B24-F9D9AC5E3D81}"/>
              </a:ext>
            </a:extLst>
          </p:cNvPr>
          <p:cNvPicPr>
            <a:picLocks noChangeAspect="1"/>
          </p:cNvPicPr>
          <p:nvPr/>
        </p:nvPicPr>
        <p:blipFill rotWithShape="1">
          <a:blip r:embed="rId2"/>
          <a:srcRect b="31164"/>
          <a:stretch/>
        </p:blipFill>
        <p:spPr>
          <a:xfrm>
            <a:off x="228616" y="2035314"/>
            <a:ext cx="11510132" cy="4080437"/>
          </a:xfrm>
          <a:prstGeom prst="rect">
            <a:avLst/>
          </a:prstGeom>
        </p:spPr>
      </p:pic>
      <p:sp>
        <p:nvSpPr>
          <p:cNvPr id="8" name="Rectangle 7">
            <a:extLst>
              <a:ext uri="{FF2B5EF4-FFF2-40B4-BE49-F238E27FC236}">
                <a16:creationId xmlns:a16="http://schemas.microsoft.com/office/drawing/2014/main" id="{6451D8E8-2437-1E19-B0A0-FCE21729CB09}"/>
              </a:ext>
            </a:extLst>
          </p:cNvPr>
          <p:cNvSpPr/>
          <p:nvPr/>
        </p:nvSpPr>
        <p:spPr>
          <a:xfrm>
            <a:off x="8877669" y="3107185"/>
            <a:ext cx="3009530" cy="1491448"/>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9" name="TextBox 8">
            <a:extLst>
              <a:ext uri="{FF2B5EF4-FFF2-40B4-BE49-F238E27FC236}">
                <a16:creationId xmlns:a16="http://schemas.microsoft.com/office/drawing/2014/main" id="{3B8EE0FB-A900-827C-C876-053D59168FA2}"/>
              </a:ext>
            </a:extLst>
          </p:cNvPr>
          <p:cNvSpPr txBox="1"/>
          <p:nvPr/>
        </p:nvSpPr>
        <p:spPr>
          <a:xfrm>
            <a:off x="754602" y="1421514"/>
            <a:ext cx="8575829" cy="646331"/>
          </a:xfrm>
          <a:prstGeom prst="rect">
            <a:avLst/>
          </a:prstGeom>
          <a:noFill/>
        </p:spPr>
        <p:txBody>
          <a:bodyPr wrap="square" rtlCol="0">
            <a:spAutoFit/>
          </a:bodyPr>
          <a:lstStyle/>
          <a:p>
            <a:r>
              <a:rPr lang="en-US" err="1"/>
              <a:t>Indien</a:t>
            </a:r>
            <a:r>
              <a:rPr lang="en-US"/>
              <a:t> u </a:t>
            </a:r>
            <a:r>
              <a:rPr lang="en-US" err="1"/>
              <a:t>hulp</a:t>
            </a:r>
            <a:r>
              <a:rPr lang="en-US"/>
              <a:t> </a:t>
            </a:r>
            <a:r>
              <a:rPr lang="en-US" err="1"/>
              <a:t>nodig</a:t>
            </a:r>
            <a:r>
              <a:rPr lang="en-US"/>
              <a:t> </a:t>
            </a:r>
            <a:r>
              <a:rPr lang="en-US" err="1"/>
              <a:t>hebt</a:t>
            </a:r>
            <a:r>
              <a:rPr lang="en-US"/>
              <a:t>, </a:t>
            </a:r>
            <a:r>
              <a:rPr lang="en-US" err="1"/>
              <a:t>kan</a:t>
            </a:r>
            <a:r>
              <a:rPr lang="en-US"/>
              <a:t> u steeds contact </a:t>
            </a:r>
            <a:r>
              <a:rPr lang="en-US" err="1"/>
              <a:t>opnemen</a:t>
            </a:r>
            <a:r>
              <a:rPr lang="en-US"/>
              <a:t> met de </a:t>
            </a:r>
            <a:r>
              <a:rPr lang="en-US" err="1"/>
              <a:t>Vlaamse</a:t>
            </a:r>
            <a:r>
              <a:rPr lang="en-US"/>
              <a:t> </a:t>
            </a:r>
            <a:r>
              <a:rPr lang="en-US" err="1"/>
              <a:t>overheid</a:t>
            </a:r>
            <a:r>
              <a:rPr lang="en-US"/>
              <a:t> via de knop ‘</a:t>
            </a:r>
            <a:r>
              <a:rPr lang="en-US" b="1" err="1"/>
              <a:t>Hulp</a:t>
            </a:r>
            <a:r>
              <a:rPr lang="en-US" b="1"/>
              <a:t> </a:t>
            </a:r>
            <a:r>
              <a:rPr lang="en-US" b="1" err="1"/>
              <a:t>nodig</a:t>
            </a:r>
            <a:r>
              <a:rPr lang="en-US" b="1"/>
              <a:t>’</a:t>
            </a:r>
            <a:r>
              <a:rPr lang="en-US"/>
              <a:t> in de </a:t>
            </a:r>
            <a:r>
              <a:rPr lang="en-US" err="1"/>
              <a:t>rechterbovenhoek</a:t>
            </a:r>
            <a:r>
              <a:rPr lang="en-US"/>
              <a:t> van </a:t>
            </a:r>
            <a:r>
              <a:rPr lang="en-US" err="1"/>
              <a:t>Mijn</a:t>
            </a:r>
            <a:r>
              <a:rPr lang="en-US"/>
              <a:t> </a:t>
            </a:r>
            <a:r>
              <a:rPr lang="en-US" err="1"/>
              <a:t>Burgerprofiel</a:t>
            </a:r>
            <a:endParaRPr lang="en-BE"/>
          </a:p>
        </p:txBody>
      </p:sp>
      <p:pic>
        <p:nvPicPr>
          <p:cNvPr id="4" name="Graphic 3" descr="Cursor with solid fill">
            <a:extLst>
              <a:ext uri="{FF2B5EF4-FFF2-40B4-BE49-F238E27FC236}">
                <a16:creationId xmlns:a16="http://schemas.microsoft.com/office/drawing/2014/main" id="{EC4C2391-2615-2D4B-1E73-21E955D66F5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522074" y="2222390"/>
            <a:ext cx="365125" cy="365125"/>
          </a:xfrm>
          <a:prstGeom prst="rect">
            <a:avLst/>
          </a:prstGeom>
        </p:spPr>
      </p:pic>
      <p:pic>
        <p:nvPicPr>
          <p:cNvPr id="5" name="Picture 4">
            <a:extLst>
              <a:ext uri="{FF2B5EF4-FFF2-40B4-BE49-F238E27FC236}">
                <a16:creationId xmlns:a16="http://schemas.microsoft.com/office/drawing/2014/main" id="{EFB56163-CD17-B15A-DD7C-050123B5F6B7}"/>
              </a:ext>
            </a:extLst>
          </p:cNvPr>
          <p:cNvPicPr>
            <a:picLocks noChangeAspect="1"/>
          </p:cNvPicPr>
          <p:nvPr/>
        </p:nvPicPr>
        <p:blipFill>
          <a:blip r:embed="rId5"/>
          <a:stretch>
            <a:fillRect/>
          </a:stretch>
        </p:blipFill>
        <p:spPr>
          <a:xfrm>
            <a:off x="228616" y="3371749"/>
            <a:ext cx="7116713" cy="544973"/>
          </a:xfrm>
          <a:prstGeom prst="rect">
            <a:avLst/>
          </a:prstGeom>
        </p:spPr>
      </p:pic>
    </p:spTree>
    <p:extLst>
      <p:ext uri="{BB962C8B-B14F-4D97-AF65-F5344CB8AC3E}">
        <p14:creationId xmlns:p14="http://schemas.microsoft.com/office/powerpoint/2010/main" val="7808697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A54945E-2E46-46E4-815F-3F2EF650ECAB}"/>
              </a:ext>
            </a:extLst>
          </p:cNvPr>
          <p:cNvSpPr>
            <a:spLocks noGrp="1"/>
          </p:cNvSpPr>
          <p:nvPr>
            <p:ph type="title"/>
          </p:nvPr>
        </p:nvSpPr>
        <p:spPr/>
        <p:txBody>
          <a:bodyPr/>
          <a:lstStyle/>
          <a:p>
            <a:r>
              <a:rPr lang="nl-BE" b="1"/>
              <a:t>Inhoudstafel</a:t>
            </a:r>
          </a:p>
        </p:txBody>
      </p:sp>
      <p:sp>
        <p:nvSpPr>
          <p:cNvPr id="6" name="Content Placeholder 5">
            <a:extLst>
              <a:ext uri="{FF2B5EF4-FFF2-40B4-BE49-F238E27FC236}">
                <a16:creationId xmlns:a16="http://schemas.microsoft.com/office/drawing/2014/main" id="{E8BF79F0-A307-4058-98F2-64C4C0E662D5}"/>
              </a:ext>
            </a:extLst>
          </p:cNvPr>
          <p:cNvSpPr>
            <a:spLocks noGrp="1"/>
          </p:cNvSpPr>
          <p:nvPr>
            <p:ph idx="1"/>
          </p:nvPr>
        </p:nvSpPr>
        <p:spPr/>
        <p:txBody>
          <a:bodyPr vert="horz" lIns="0" tIns="45720" rIns="0" bIns="45720" rtlCol="0" anchor="t">
            <a:normAutofit fontScale="92500" lnSpcReduction="10000"/>
          </a:bodyPr>
          <a:lstStyle/>
          <a:p>
            <a:pPr marL="457200" indent="-457200">
              <a:buFont typeface="Arial" panose="020B0604020202020204" pitchFamily="34" charset="0"/>
              <a:buAutoNum type="arabicPeriod"/>
            </a:pPr>
            <a:r>
              <a:rPr lang="nl-BE">
                <a:solidFill>
                  <a:schemeClr val="accent6">
                    <a:lumMod val="60000"/>
                    <a:lumOff val="40000"/>
                  </a:schemeClr>
                </a:solidFill>
                <a:hlinkClick r:id="rId2" action="ppaction://hlinksldjump">
                  <a:extLst>
                    <a:ext uri="{A12FA001-AC4F-418D-AE19-62706E023703}">
                      <ahyp:hlinkClr xmlns:ahyp="http://schemas.microsoft.com/office/drawing/2018/hyperlinkcolor" val="tx"/>
                    </a:ext>
                  </a:extLst>
                </a:hlinkClick>
              </a:rPr>
              <a:t>Doelgroepen opleidingsmateriaal</a:t>
            </a:r>
            <a:endParaRPr lang="nl-BE">
              <a:solidFill>
                <a:schemeClr val="accent6">
                  <a:lumMod val="60000"/>
                  <a:lumOff val="40000"/>
                </a:schemeClr>
              </a:solidFill>
            </a:endParaRPr>
          </a:p>
          <a:p>
            <a:pPr marL="457200" indent="-457200">
              <a:buFont typeface="Arial" panose="020B0604020202020204" pitchFamily="34" charset="0"/>
              <a:buAutoNum type="arabicPeriod"/>
            </a:pPr>
            <a:r>
              <a:rPr lang="nl-BE">
                <a:solidFill>
                  <a:schemeClr val="accent6">
                    <a:lumMod val="60000"/>
                    <a:lumOff val="40000"/>
                  </a:schemeClr>
                </a:solidFill>
                <a:hlinkClick r:id="rId3" action="ppaction://hlinksldjump">
                  <a:extLst>
                    <a:ext uri="{A12FA001-AC4F-418D-AE19-62706E023703}">
                      <ahyp:hlinkClr xmlns:ahyp="http://schemas.microsoft.com/office/drawing/2018/hyperlinkcolor" val="tx"/>
                    </a:ext>
                  </a:extLst>
                </a:hlinkClick>
              </a:rPr>
              <a:t>Wat u als medewerker zeker moet weten</a:t>
            </a:r>
            <a:endParaRPr lang="nl-BE">
              <a:solidFill>
                <a:schemeClr val="accent6">
                  <a:lumMod val="60000"/>
                  <a:lumOff val="40000"/>
                </a:schemeClr>
              </a:solidFill>
            </a:endParaRPr>
          </a:p>
          <a:p>
            <a:pPr marL="457200" indent="-457200">
              <a:buFont typeface="Arial" panose="020B0604020202020204" pitchFamily="34" charset="0"/>
              <a:buAutoNum type="arabicPeriod"/>
            </a:pPr>
            <a:r>
              <a:rPr lang="nl-BE">
                <a:solidFill>
                  <a:schemeClr val="accent6">
                    <a:lumMod val="60000"/>
                    <a:lumOff val="40000"/>
                  </a:schemeClr>
                </a:solidFill>
                <a:hlinkClick r:id="rId4" action="ppaction://hlinksldjump">
                  <a:extLst>
                    <a:ext uri="{A12FA001-AC4F-418D-AE19-62706E023703}">
                      <ahyp:hlinkClr xmlns:ahyp="http://schemas.microsoft.com/office/drawing/2018/hyperlinkcolor" val="tx"/>
                    </a:ext>
                  </a:extLst>
                </a:hlinkClick>
              </a:rPr>
              <a:t>Wat is Mijn Burgerprofiel?</a:t>
            </a:r>
            <a:endParaRPr lang="nl-BE">
              <a:solidFill>
                <a:schemeClr val="accent6">
                  <a:lumMod val="60000"/>
                  <a:lumOff val="40000"/>
                </a:schemeClr>
              </a:solidFill>
            </a:endParaRPr>
          </a:p>
          <a:p>
            <a:pPr marL="457200" indent="-457200">
              <a:buAutoNum type="arabicPeriod"/>
            </a:pPr>
            <a:r>
              <a:rPr lang="nl-BE">
                <a:solidFill>
                  <a:schemeClr val="accent6">
                    <a:lumMod val="60000"/>
                    <a:lumOff val="40000"/>
                  </a:schemeClr>
                </a:solidFill>
                <a:hlinkClick r:id="rId5" action="ppaction://hlinksldjump">
                  <a:extLst>
                    <a:ext uri="{A12FA001-AC4F-418D-AE19-62706E023703}">
                      <ahyp:hlinkClr xmlns:ahyp="http://schemas.microsoft.com/office/drawing/2018/hyperlinkcolor" val="tx"/>
                    </a:ext>
                  </a:extLst>
                </a:hlinkClick>
              </a:rPr>
              <a:t>Waarom Mijn Burgerprofiel?</a:t>
            </a:r>
            <a:endParaRPr lang="nl-BE">
              <a:solidFill>
                <a:schemeClr val="accent6">
                  <a:lumMod val="60000"/>
                  <a:lumOff val="40000"/>
                </a:schemeClr>
              </a:solidFill>
            </a:endParaRPr>
          </a:p>
          <a:p>
            <a:pPr marL="457200" indent="-457200">
              <a:buAutoNum type="arabicPeriod"/>
            </a:pPr>
            <a:r>
              <a:rPr lang="nl-BE">
                <a:solidFill>
                  <a:schemeClr val="accent6">
                    <a:lumMod val="60000"/>
                    <a:lumOff val="40000"/>
                  </a:schemeClr>
                </a:solidFill>
                <a:hlinkClick r:id="rId6" action="ppaction://hlinksldjump">
                  <a:extLst>
                    <a:ext uri="{A12FA001-AC4F-418D-AE19-62706E023703}">
                      <ahyp:hlinkClr xmlns:ahyp="http://schemas.microsoft.com/office/drawing/2018/hyperlinkcolor" val="tx"/>
                    </a:ext>
                  </a:extLst>
                </a:hlinkClick>
              </a:rPr>
              <a:t>Mijn Burgerprofiel: stap voor stap</a:t>
            </a:r>
            <a:endParaRPr lang="nl-BE">
              <a:solidFill>
                <a:schemeClr val="accent6">
                  <a:lumMod val="60000"/>
                  <a:lumOff val="40000"/>
                </a:schemeClr>
              </a:solidFill>
            </a:endParaRPr>
          </a:p>
          <a:p>
            <a:pPr marL="873760" lvl="1" indent="-514350">
              <a:buFont typeface="+mj-lt"/>
              <a:buAutoNum type="romanUcPeriod"/>
            </a:pPr>
            <a:r>
              <a:rPr lang="nl-BE">
                <a:solidFill>
                  <a:schemeClr val="accent6">
                    <a:lumMod val="60000"/>
                    <a:lumOff val="40000"/>
                  </a:schemeClr>
                </a:solidFill>
                <a:hlinkClick r:id="rId7" action="ppaction://hlinksldjump">
                  <a:extLst>
                    <a:ext uri="{A12FA001-AC4F-418D-AE19-62706E023703}">
                      <ahyp:hlinkClr xmlns:ahyp="http://schemas.microsoft.com/office/drawing/2018/hyperlinkcolor" val="tx"/>
                    </a:ext>
                  </a:extLst>
                </a:hlinkClick>
              </a:rPr>
              <a:t>Aanmelden in Mijn Burgerprofiel</a:t>
            </a:r>
            <a:endParaRPr lang="nl-BE">
              <a:solidFill>
                <a:schemeClr val="accent6">
                  <a:lumMod val="60000"/>
                  <a:lumOff val="40000"/>
                </a:schemeClr>
              </a:solidFill>
            </a:endParaRPr>
          </a:p>
          <a:p>
            <a:pPr marL="873760" lvl="1" indent="-514350">
              <a:buFont typeface="+mj-lt"/>
              <a:buAutoNum type="romanUcPeriod"/>
            </a:pPr>
            <a:r>
              <a:rPr lang="nl-BE">
                <a:solidFill>
                  <a:schemeClr val="accent6">
                    <a:lumMod val="60000"/>
                    <a:lumOff val="40000"/>
                  </a:schemeClr>
                </a:solidFill>
                <a:hlinkClick r:id="rId8" action="ppaction://hlinksldjump">
                  <a:extLst>
                    <a:ext uri="{A12FA001-AC4F-418D-AE19-62706E023703}">
                      <ahyp:hlinkClr xmlns:ahyp="http://schemas.microsoft.com/office/drawing/2018/hyperlinkcolor" val="tx"/>
                    </a:ext>
                  </a:extLst>
                </a:hlinkClick>
              </a:rPr>
              <a:t>Wat kan u doen in Mijn Burgerprofiel? – webbrowser en app</a:t>
            </a:r>
            <a:endParaRPr lang="nl-BE">
              <a:solidFill>
                <a:schemeClr val="accent6">
                  <a:lumMod val="60000"/>
                  <a:lumOff val="40000"/>
                </a:schemeClr>
              </a:solidFill>
            </a:endParaRPr>
          </a:p>
          <a:p>
            <a:pPr marL="873760" lvl="1" indent="-514350">
              <a:buFont typeface="+mj-lt"/>
              <a:buAutoNum type="romanUcPeriod"/>
            </a:pPr>
            <a:r>
              <a:rPr lang="nl-BE">
                <a:solidFill>
                  <a:schemeClr val="accent6">
                    <a:lumMod val="60000"/>
                    <a:lumOff val="40000"/>
                  </a:schemeClr>
                </a:solidFill>
                <a:hlinkClick r:id="rId9" action="ppaction://hlinksldjump">
                  <a:extLst>
                    <a:ext uri="{A12FA001-AC4F-418D-AE19-62706E023703}">
                      <ahyp:hlinkClr xmlns:ahyp="http://schemas.microsoft.com/office/drawing/2018/hyperlinkcolor" val="tx"/>
                    </a:ext>
                  </a:extLst>
                </a:hlinkClick>
              </a:rPr>
              <a:t>Eerste keer in Mijn Burgerprofiel</a:t>
            </a:r>
            <a:endParaRPr lang="nl-BE">
              <a:solidFill>
                <a:schemeClr val="accent6">
                  <a:lumMod val="60000"/>
                  <a:lumOff val="40000"/>
                </a:schemeClr>
              </a:solidFill>
            </a:endParaRPr>
          </a:p>
          <a:p>
            <a:pPr marL="873760" lvl="1" indent="-514350">
              <a:buFont typeface="+mj-lt"/>
              <a:buAutoNum type="romanUcPeriod"/>
            </a:pPr>
            <a:r>
              <a:rPr lang="nl-BE">
                <a:hlinkClick r:id="rId10" action="ppaction://hlinksldjump"/>
              </a:rPr>
              <a:t>Wat kan u vinden in Mijn Burgerprofiel?</a:t>
            </a:r>
            <a:endParaRPr lang="nl-BE"/>
          </a:p>
          <a:p>
            <a:pPr marL="599440" indent="-514350">
              <a:buFont typeface="+mj-lt"/>
              <a:buAutoNum type="arabicPeriod"/>
            </a:pPr>
            <a:r>
              <a:rPr lang="nl-BE">
                <a:solidFill>
                  <a:schemeClr val="accent6">
                    <a:lumMod val="60000"/>
                    <a:lumOff val="40000"/>
                  </a:schemeClr>
                </a:solidFill>
                <a:hlinkClick r:id="rId11" action="ppaction://hlinksldjump">
                  <a:extLst>
                    <a:ext uri="{A12FA001-AC4F-418D-AE19-62706E023703}">
                      <ahyp:hlinkClr xmlns:ahyp="http://schemas.microsoft.com/office/drawing/2018/hyperlinkcolor" val="tx"/>
                    </a:ext>
                  </a:extLst>
                </a:hlinkClick>
              </a:rPr>
              <a:t>Praktische voorbeelden</a:t>
            </a:r>
            <a:endParaRPr lang="nl-BE">
              <a:solidFill>
                <a:schemeClr val="accent6">
                  <a:lumMod val="60000"/>
                  <a:lumOff val="40000"/>
                </a:schemeClr>
              </a:solidFill>
            </a:endParaRPr>
          </a:p>
          <a:p>
            <a:pPr marL="599440" indent="-514350">
              <a:buFont typeface="+mj-lt"/>
              <a:buAutoNum type="arabicPeriod"/>
            </a:pPr>
            <a:r>
              <a:rPr lang="nl-BE">
                <a:solidFill>
                  <a:schemeClr val="accent6">
                    <a:lumMod val="60000"/>
                    <a:lumOff val="40000"/>
                  </a:schemeClr>
                </a:solidFill>
                <a:hlinkClick r:id="rId12" action="ppaction://hlinksldjump">
                  <a:extLst>
                    <a:ext uri="{A12FA001-AC4F-418D-AE19-62706E023703}">
                      <ahyp:hlinkClr xmlns:ahyp="http://schemas.microsoft.com/office/drawing/2018/hyperlinkcolor" val="tx"/>
                    </a:ext>
                  </a:extLst>
                </a:hlinkClick>
              </a:rPr>
              <a:t>Aan de slag</a:t>
            </a:r>
            <a:endParaRPr lang="nl-BE">
              <a:solidFill>
                <a:schemeClr val="accent6">
                  <a:lumMod val="60000"/>
                  <a:lumOff val="40000"/>
                </a:schemeClr>
              </a:solidFill>
            </a:endParaRPr>
          </a:p>
          <a:p>
            <a:pPr marL="85090"/>
            <a:endParaRPr lang="nl-BE"/>
          </a:p>
        </p:txBody>
      </p:sp>
    </p:spTree>
    <p:extLst>
      <p:ext uri="{BB962C8B-B14F-4D97-AF65-F5344CB8AC3E}">
        <p14:creationId xmlns:p14="http://schemas.microsoft.com/office/powerpoint/2010/main" val="33345442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5BB6269-962E-4706-BBF6-5C159B787D88}"/>
              </a:ext>
            </a:extLst>
          </p:cNvPr>
          <p:cNvSpPr>
            <a:spLocks noGrp="1"/>
          </p:cNvSpPr>
          <p:nvPr>
            <p:ph type="body" sz="quarter" idx="11"/>
          </p:nvPr>
        </p:nvSpPr>
        <p:spPr>
          <a:solidFill>
            <a:schemeClr val="accent3">
              <a:lumMod val="60000"/>
              <a:lumOff val="40000"/>
            </a:schemeClr>
          </a:solidFill>
        </p:spPr>
        <p:txBody>
          <a:bodyPr>
            <a:normAutofit fontScale="92500" lnSpcReduction="10000"/>
          </a:bodyPr>
          <a:lstStyle/>
          <a:p>
            <a:pPr lvl="1">
              <a:spcBef>
                <a:spcPts val="1000"/>
              </a:spcBef>
            </a:pPr>
            <a:r>
              <a:rPr lang="nl-BE" sz="3800">
                <a:latin typeface="+mj-lt"/>
                <a:cs typeface="Calibri"/>
              </a:rPr>
              <a:t>IV. Wat kan u vinden in Mijn Burgerprofiel?</a:t>
            </a:r>
          </a:p>
        </p:txBody>
      </p:sp>
      <p:sp>
        <p:nvSpPr>
          <p:cNvPr id="4" name="Slide Number Placeholder 3">
            <a:extLst>
              <a:ext uri="{FF2B5EF4-FFF2-40B4-BE49-F238E27FC236}">
                <a16:creationId xmlns:a16="http://schemas.microsoft.com/office/drawing/2014/main" id="{BDA3A209-7110-4B2D-ABF3-D4636A235AAF}"/>
              </a:ext>
            </a:extLst>
          </p:cNvPr>
          <p:cNvSpPr>
            <a:spLocks noGrp="1"/>
          </p:cNvSpPr>
          <p:nvPr>
            <p:ph type="sldNum" sz="quarter" idx="4"/>
          </p:nvPr>
        </p:nvSpPr>
        <p:spPr/>
        <p:txBody>
          <a:bodyPr/>
          <a:lstStyle/>
          <a:p>
            <a:fld id="{1EABE038-A425-4CC0-917A-1DC3ED725B2E}" type="slidenum">
              <a:rPr lang="nl-BE" smtClean="0"/>
              <a:pPr/>
              <a:t>65</a:t>
            </a:fld>
            <a:endParaRPr lang="nl-BE"/>
          </a:p>
        </p:txBody>
      </p:sp>
      <p:sp>
        <p:nvSpPr>
          <p:cNvPr id="12" name="TextBox 11">
            <a:extLst>
              <a:ext uri="{FF2B5EF4-FFF2-40B4-BE49-F238E27FC236}">
                <a16:creationId xmlns:a16="http://schemas.microsoft.com/office/drawing/2014/main" id="{6E1AB4C2-7754-D65D-F5C1-1E60739CD634}"/>
              </a:ext>
            </a:extLst>
          </p:cNvPr>
          <p:cNvSpPr txBox="1"/>
          <p:nvPr/>
        </p:nvSpPr>
        <p:spPr>
          <a:xfrm>
            <a:off x="5613722" y="471023"/>
            <a:ext cx="6431212" cy="707886"/>
          </a:xfrm>
          <a:prstGeom prst="rect">
            <a:avLst/>
          </a:prstGeom>
          <a:noFill/>
        </p:spPr>
        <p:txBody>
          <a:bodyPr wrap="square">
            <a:spAutoFit/>
          </a:bodyPr>
          <a:lstStyle/>
          <a:p>
            <a:r>
              <a:rPr lang="nl-NL" sz="2000" b="1">
                <a:solidFill>
                  <a:srgbClr val="FF0000"/>
                </a:solidFill>
              </a:rPr>
              <a:t>DISCLAIMER</a:t>
            </a:r>
            <a:r>
              <a:rPr lang="nl-NL" sz="2000"/>
              <a:t>: de volgende slides zijn gericht aan de </a:t>
            </a:r>
            <a:r>
              <a:rPr lang="nl-NL" sz="2000" b="1"/>
              <a:t>medewerkers van (lokale) overheden, niet aan burgers</a:t>
            </a:r>
            <a:r>
              <a:rPr lang="nl-NL" sz="2000"/>
              <a:t>.</a:t>
            </a:r>
          </a:p>
        </p:txBody>
      </p:sp>
    </p:spTree>
    <p:extLst>
      <p:ext uri="{BB962C8B-B14F-4D97-AF65-F5344CB8AC3E}">
        <p14:creationId xmlns:p14="http://schemas.microsoft.com/office/powerpoint/2010/main" val="17382233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402EC31F-2305-4222-ADEA-08EAC9620C41}"/>
              </a:ext>
            </a:extLst>
          </p:cNvPr>
          <p:cNvSpPr>
            <a:spLocks noGrp="1"/>
          </p:cNvSpPr>
          <p:nvPr>
            <p:ph idx="1"/>
          </p:nvPr>
        </p:nvSpPr>
        <p:spPr>
          <a:xfrm>
            <a:off x="838200" y="1592263"/>
            <a:ext cx="5841278" cy="4584700"/>
          </a:xfrm>
        </p:spPr>
        <p:txBody>
          <a:bodyPr>
            <a:normAutofit/>
          </a:bodyPr>
          <a:lstStyle/>
          <a:p>
            <a:pPr>
              <a:defRPr/>
            </a:pPr>
            <a:r>
              <a:rPr lang="nl-BE" sz="1600"/>
              <a:t>Mijn Burgerprofiel stelt </a:t>
            </a:r>
            <a:r>
              <a:rPr lang="nl-BE" sz="1600" b="1"/>
              <a:t>producten en diensten </a:t>
            </a:r>
            <a:r>
              <a:rPr lang="nl-BE" sz="1600"/>
              <a:t>van</a:t>
            </a:r>
            <a:r>
              <a:rPr lang="nl-BE" sz="1600" b="1"/>
              <a:t> </a:t>
            </a:r>
            <a:r>
              <a:rPr lang="nl-BE" sz="1600"/>
              <a:t>(lokale) overheidsdiensten ter beschikking van de burger. </a:t>
            </a:r>
          </a:p>
          <a:p>
            <a:pPr>
              <a:defRPr/>
            </a:pPr>
            <a:endParaRPr lang="nl-BE" sz="1600"/>
          </a:p>
          <a:p>
            <a:pPr>
              <a:defRPr/>
            </a:pPr>
            <a:r>
              <a:rPr lang="nl-BE" sz="1600"/>
              <a:t>Deze producten en diensten zijn terug te vinden in de Interbestuurlijke Producten- en Dienstencatalogus (IPDC).</a:t>
            </a:r>
          </a:p>
        </p:txBody>
      </p:sp>
      <p:pic>
        <p:nvPicPr>
          <p:cNvPr id="15" name="Picture 14">
            <a:extLst>
              <a:ext uri="{FF2B5EF4-FFF2-40B4-BE49-F238E27FC236}">
                <a16:creationId xmlns:a16="http://schemas.microsoft.com/office/drawing/2014/main" id="{5CB2F036-F3BD-4D8F-AFCB-1204428566A2}"/>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t="24697" b="1343"/>
          <a:stretch/>
        </p:blipFill>
        <p:spPr>
          <a:xfrm>
            <a:off x="6766426" y="3575140"/>
            <a:ext cx="4811557" cy="1890537"/>
          </a:xfrm>
          <a:prstGeom prst="rect">
            <a:avLst/>
          </a:prstGeom>
        </p:spPr>
      </p:pic>
      <p:sp>
        <p:nvSpPr>
          <p:cNvPr id="16" name="Rectangle 15">
            <a:extLst>
              <a:ext uri="{FF2B5EF4-FFF2-40B4-BE49-F238E27FC236}">
                <a16:creationId xmlns:a16="http://schemas.microsoft.com/office/drawing/2014/main" id="{99A3523C-7B84-47C3-B935-A5CF68BC5DCA}"/>
              </a:ext>
            </a:extLst>
          </p:cNvPr>
          <p:cNvSpPr/>
          <p:nvPr/>
        </p:nvSpPr>
        <p:spPr>
          <a:xfrm>
            <a:off x="7252744" y="3306477"/>
            <a:ext cx="2737001" cy="235141"/>
          </a:xfrm>
          <a:prstGeom prst="rect">
            <a:avLst/>
          </a:prstGeom>
          <a:noFill/>
          <a:ln w="28575" cap="flat" cmpd="sng" algn="ctr">
            <a:solidFill>
              <a:schemeClr val="accent4"/>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BE" sz="1800" b="0" i="0" u="none" strike="noStrike" kern="0" cap="none" spc="0" normalizeH="0" baseline="0" noProof="0">
              <a:ln>
                <a:noFill/>
              </a:ln>
              <a:solidFill>
                <a:prstClr val="white"/>
              </a:solidFill>
              <a:effectLst/>
              <a:uLnTx/>
              <a:uFillTx/>
              <a:latin typeface="Flanders Art Sans Light" panose="020B0604020202020204" charset="0"/>
              <a:ea typeface="+mn-ea"/>
              <a:cs typeface="+mn-cs"/>
            </a:endParaRPr>
          </a:p>
        </p:txBody>
      </p:sp>
      <p:pic>
        <p:nvPicPr>
          <p:cNvPr id="17" name="Afbeelding 30">
            <a:extLst>
              <a:ext uri="{FF2B5EF4-FFF2-40B4-BE49-F238E27FC236}">
                <a16:creationId xmlns:a16="http://schemas.microsoft.com/office/drawing/2014/main" id="{AEAF1537-1C2B-4841-9D15-2F96BC16A6FF}"/>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810487" y="2922285"/>
            <a:ext cx="4779296" cy="720324"/>
          </a:xfrm>
          <a:prstGeom prst="rect">
            <a:avLst/>
          </a:prstGeom>
        </p:spPr>
      </p:pic>
      <p:pic>
        <p:nvPicPr>
          <p:cNvPr id="19" name="Afbeelding 4">
            <a:extLst>
              <a:ext uri="{FF2B5EF4-FFF2-40B4-BE49-F238E27FC236}">
                <a16:creationId xmlns:a16="http://schemas.microsoft.com/office/drawing/2014/main" id="{0F14FB86-9693-468A-9074-B69A7F30559D}"/>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t="16121" b="15562"/>
          <a:stretch/>
        </p:blipFill>
        <p:spPr>
          <a:xfrm>
            <a:off x="6392239" y="2611250"/>
            <a:ext cx="5629355" cy="3779686"/>
          </a:xfrm>
          <a:prstGeom prst="rect">
            <a:avLst/>
          </a:prstGeom>
        </p:spPr>
      </p:pic>
      <p:sp>
        <p:nvSpPr>
          <p:cNvPr id="18" name="Rectangle 17">
            <a:extLst>
              <a:ext uri="{FF2B5EF4-FFF2-40B4-BE49-F238E27FC236}">
                <a16:creationId xmlns:a16="http://schemas.microsoft.com/office/drawing/2014/main" id="{D38A4E48-7109-4A9E-BA96-9B7CCF7B4E66}"/>
              </a:ext>
            </a:extLst>
          </p:cNvPr>
          <p:cNvSpPr/>
          <p:nvPr/>
        </p:nvSpPr>
        <p:spPr>
          <a:xfrm>
            <a:off x="8268296" y="4044175"/>
            <a:ext cx="1878959" cy="161425"/>
          </a:xfrm>
          <a:prstGeom prst="rect">
            <a:avLst/>
          </a:prstGeom>
          <a:noFill/>
          <a:ln w="28575" cap="flat" cmpd="sng" algn="ctr">
            <a:solidFill>
              <a:schemeClr val="accent4"/>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BE" sz="1800" b="0" i="0" u="none" strike="noStrike" kern="0" cap="none" spc="0" normalizeH="0" baseline="0" noProof="0">
              <a:ln>
                <a:noFill/>
              </a:ln>
              <a:solidFill>
                <a:prstClr val="white"/>
              </a:solidFill>
              <a:effectLst/>
              <a:uLnTx/>
              <a:uFillTx/>
              <a:latin typeface="Flanders Art Sans Light" panose="020B0604020202020204" charset="0"/>
              <a:ea typeface="+mn-ea"/>
              <a:cs typeface="+mn-cs"/>
            </a:endParaRPr>
          </a:p>
        </p:txBody>
      </p:sp>
      <p:pic>
        <p:nvPicPr>
          <p:cNvPr id="24" name="Picture 23">
            <a:extLst>
              <a:ext uri="{FF2B5EF4-FFF2-40B4-BE49-F238E27FC236}">
                <a16:creationId xmlns:a16="http://schemas.microsoft.com/office/drawing/2014/main" id="{AB4ECBAD-4F6C-4B8D-B59C-50BC97D87A37}"/>
              </a:ext>
            </a:extLst>
          </p:cNvPr>
          <p:cNvPicPr>
            <a:picLocks noChangeAspect="1"/>
          </p:cNvPicPr>
          <p:nvPr/>
        </p:nvPicPr>
        <p:blipFill rotWithShape="1">
          <a:blip r:embed="rId6" cstate="screen">
            <a:extLst>
              <a:ext uri="{28A0092B-C50C-407E-A947-70E740481C1C}">
                <a14:useLocalDpi xmlns:a14="http://schemas.microsoft.com/office/drawing/2010/main"/>
              </a:ext>
            </a:extLst>
          </a:blip>
          <a:srcRect t="79128" r="35437" b="5785"/>
          <a:stretch/>
        </p:blipFill>
        <p:spPr>
          <a:xfrm>
            <a:off x="7498932" y="3490120"/>
            <a:ext cx="2719368" cy="125749"/>
          </a:xfrm>
          <a:prstGeom prst="rect">
            <a:avLst/>
          </a:prstGeom>
        </p:spPr>
      </p:pic>
      <p:sp>
        <p:nvSpPr>
          <p:cNvPr id="20" name="Rectangle 19">
            <a:extLst>
              <a:ext uri="{FF2B5EF4-FFF2-40B4-BE49-F238E27FC236}">
                <a16:creationId xmlns:a16="http://schemas.microsoft.com/office/drawing/2014/main" id="{55EE5BA9-526D-4B0A-A180-39F1F8A606AE}"/>
              </a:ext>
            </a:extLst>
          </p:cNvPr>
          <p:cNvSpPr/>
          <p:nvPr/>
        </p:nvSpPr>
        <p:spPr>
          <a:xfrm>
            <a:off x="8268296" y="4927716"/>
            <a:ext cx="1878959" cy="161425"/>
          </a:xfrm>
          <a:prstGeom prst="rect">
            <a:avLst/>
          </a:prstGeom>
          <a:noFill/>
          <a:ln w="28575" cap="flat" cmpd="sng" algn="ctr">
            <a:solidFill>
              <a:schemeClr val="accent4"/>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BE" sz="1800" b="0" i="0" u="none" strike="noStrike" kern="0" cap="none" spc="0" normalizeH="0" baseline="0" noProof="0">
              <a:ln>
                <a:noFill/>
              </a:ln>
              <a:solidFill>
                <a:prstClr val="white"/>
              </a:solidFill>
              <a:effectLst/>
              <a:uLnTx/>
              <a:uFillTx/>
              <a:latin typeface="Flanders Art Sans Light" panose="020B0604020202020204" charset="0"/>
              <a:ea typeface="+mn-ea"/>
              <a:cs typeface="+mn-cs"/>
            </a:endParaRPr>
          </a:p>
        </p:txBody>
      </p:sp>
      <p:grpSp>
        <p:nvGrpSpPr>
          <p:cNvPr id="30" name="Group 29">
            <a:extLst>
              <a:ext uri="{FF2B5EF4-FFF2-40B4-BE49-F238E27FC236}">
                <a16:creationId xmlns:a16="http://schemas.microsoft.com/office/drawing/2014/main" id="{FB2C5E4E-E780-4199-ADB7-B4A8FBB759C3}"/>
              </a:ext>
            </a:extLst>
          </p:cNvPr>
          <p:cNvGrpSpPr/>
          <p:nvPr/>
        </p:nvGrpSpPr>
        <p:grpSpPr>
          <a:xfrm>
            <a:off x="8705744" y="2899903"/>
            <a:ext cx="2404917" cy="743454"/>
            <a:chOff x="7859435" y="1750938"/>
            <a:chExt cx="2003017" cy="761873"/>
          </a:xfrm>
        </p:grpSpPr>
        <p:sp>
          <p:nvSpPr>
            <p:cNvPr id="31" name="Flowchart: Process 30">
              <a:extLst>
                <a:ext uri="{FF2B5EF4-FFF2-40B4-BE49-F238E27FC236}">
                  <a16:creationId xmlns:a16="http://schemas.microsoft.com/office/drawing/2014/main" id="{6DBEB671-E59B-49DB-A906-51EFE0DA6ABC}"/>
                </a:ext>
              </a:extLst>
            </p:cNvPr>
            <p:cNvSpPr/>
            <p:nvPr/>
          </p:nvSpPr>
          <p:spPr>
            <a:xfrm>
              <a:off x="7859435" y="1793214"/>
              <a:ext cx="2003016" cy="551460"/>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32" name="Isosceles Triangle 31">
              <a:extLst>
                <a:ext uri="{FF2B5EF4-FFF2-40B4-BE49-F238E27FC236}">
                  <a16:creationId xmlns:a16="http://schemas.microsoft.com/office/drawing/2014/main" id="{B3FB7228-23BF-4328-B9D8-835916230E4C}"/>
                </a:ext>
              </a:extLst>
            </p:cNvPr>
            <p:cNvSpPr/>
            <p:nvPr/>
          </p:nvSpPr>
          <p:spPr>
            <a:xfrm rot="10800000">
              <a:off x="8645981" y="2347386"/>
              <a:ext cx="185543" cy="165425"/>
            </a:xfrm>
            <a:prstGeom prst="triangle">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33" name="TextBox 32">
              <a:extLst>
                <a:ext uri="{FF2B5EF4-FFF2-40B4-BE49-F238E27FC236}">
                  <a16:creationId xmlns:a16="http://schemas.microsoft.com/office/drawing/2014/main" id="{BD7D53D1-E1CD-4C48-BFC7-CCC78354EE88}"/>
                </a:ext>
              </a:extLst>
            </p:cNvPr>
            <p:cNvSpPr txBox="1"/>
            <p:nvPr/>
          </p:nvSpPr>
          <p:spPr>
            <a:xfrm>
              <a:off x="7859435" y="1848471"/>
              <a:ext cx="2003015" cy="473103"/>
            </a:xfrm>
            <a:prstGeom prst="rect">
              <a:avLst/>
            </a:prstGeom>
            <a:noFill/>
            <a:ln>
              <a:noFill/>
            </a:ln>
          </p:spPr>
          <p:txBody>
            <a:bodyPr wrap="square" rtlCol="0">
              <a:spAutoFit/>
            </a:bodyPr>
            <a:lstStyle/>
            <a:p>
              <a:pPr algn="ctr">
                <a:defRPr/>
              </a:pPr>
              <a:r>
                <a:rPr lang="nl-BE" sz="1200" kern="0">
                  <a:solidFill>
                    <a:srgbClr val="44546A"/>
                  </a:solidFill>
                  <a:latin typeface="Flanders Art Sans Light" panose="020B0604020202020204" charset="0"/>
                </a:rPr>
                <a:t>Voorbeelden van producten in Mijn Burgerprofiel</a:t>
              </a:r>
            </a:p>
          </p:txBody>
        </p:sp>
        <p:sp>
          <p:nvSpPr>
            <p:cNvPr id="34" name="Flowchart: Process 33">
              <a:extLst>
                <a:ext uri="{FF2B5EF4-FFF2-40B4-BE49-F238E27FC236}">
                  <a16:creationId xmlns:a16="http://schemas.microsoft.com/office/drawing/2014/main" id="{00BC5D02-90E1-4307-8B14-92184634C014}"/>
                </a:ext>
              </a:extLst>
            </p:cNvPr>
            <p:cNvSpPr/>
            <p:nvPr/>
          </p:nvSpPr>
          <p:spPr>
            <a:xfrm>
              <a:off x="7859436" y="1750938"/>
              <a:ext cx="2003016" cy="110676"/>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grpSp>
      <p:sp>
        <p:nvSpPr>
          <p:cNvPr id="35" name="Rectangle 34">
            <a:extLst>
              <a:ext uri="{FF2B5EF4-FFF2-40B4-BE49-F238E27FC236}">
                <a16:creationId xmlns:a16="http://schemas.microsoft.com/office/drawing/2014/main" id="{96C98228-3108-458F-8EDE-41E35C2E12DA}"/>
              </a:ext>
            </a:extLst>
          </p:cNvPr>
          <p:cNvSpPr/>
          <p:nvPr/>
        </p:nvSpPr>
        <p:spPr>
          <a:xfrm>
            <a:off x="8285710" y="5248267"/>
            <a:ext cx="1878959" cy="161425"/>
          </a:xfrm>
          <a:prstGeom prst="rect">
            <a:avLst/>
          </a:prstGeom>
          <a:noFill/>
          <a:ln w="28575" cap="flat" cmpd="sng" algn="ctr">
            <a:solidFill>
              <a:schemeClr val="accent4"/>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BE" sz="1800" b="0" i="0" u="none" strike="noStrike" kern="0" cap="none" spc="0" normalizeH="0" baseline="0" noProof="0">
              <a:ln>
                <a:noFill/>
              </a:ln>
              <a:solidFill>
                <a:prstClr val="white"/>
              </a:solidFill>
              <a:effectLst/>
              <a:uLnTx/>
              <a:uFillTx/>
              <a:latin typeface="Flanders Art Sans Light" panose="020B0604020202020204" charset="0"/>
              <a:ea typeface="+mn-ea"/>
              <a:cs typeface="+mn-cs"/>
            </a:endParaRPr>
          </a:p>
        </p:txBody>
      </p:sp>
      <p:sp>
        <p:nvSpPr>
          <p:cNvPr id="5" name="Slide Number Placeholder 4">
            <a:extLst>
              <a:ext uri="{FF2B5EF4-FFF2-40B4-BE49-F238E27FC236}">
                <a16:creationId xmlns:a16="http://schemas.microsoft.com/office/drawing/2014/main" id="{F056913C-34ED-4863-956C-397BB78535D5}"/>
              </a:ext>
            </a:extLst>
          </p:cNvPr>
          <p:cNvSpPr>
            <a:spLocks noGrp="1"/>
          </p:cNvSpPr>
          <p:nvPr>
            <p:ph type="sldNum" sz="quarter" idx="11"/>
          </p:nvPr>
        </p:nvSpPr>
        <p:spPr/>
        <p:txBody>
          <a:bodyPr/>
          <a:lstStyle/>
          <a:p>
            <a:fld id="{1EABE038-A425-4CC0-917A-1DC3ED725B2E}" type="slidenum">
              <a:rPr lang="nl-BE" smtClean="0"/>
              <a:pPr/>
              <a:t>66</a:t>
            </a:fld>
            <a:endParaRPr lang="nl-BE"/>
          </a:p>
        </p:txBody>
      </p:sp>
      <p:sp>
        <p:nvSpPr>
          <p:cNvPr id="6" name="Rectangle 5">
            <a:extLst>
              <a:ext uri="{FF2B5EF4-FFF2-40B4-BE49-F238E27FC236}">
                <a16:creationId xmlns:a16="http://schemas.microsoft.com/office/drawing/2014/main" id="{23E2B9BF-F5CF-4087-86E8-D8070758A6D9}"/>
              </a:ext>
            </a:extLst>
          </p:cNvPr>
          <p:cNvSpPr/>
          <p:nvPr/>
        </p:nvSpPr>
        <p:spPr>
          <a:xfrm>
            <a:off x="0" y="3306477"/>
            <a:ext cx="5652706" cy="31229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b="1">
              <a:solidFill>
                <a:schemeClr val="tx1"/>
              </a:solidFill>
              <a:latin typeface="+mj-lt"/>
            </a:endParaRPr>
          </a:p>
        </p:txBody>
      </p:sp>
      <p:sp>
        <p:nvSpPr>
          <p:cNvPr id="25" name="TextBox 24">
            <a:extLst>
              <a:ext uri="{FF2B5EF4-FFF2-40B4-BE49-F238E27FC236}">
                <a16:creationId xmlns:a16="http://schemas.microsoft.com/office/drawing/2014/main" id="{9706D3AF-35EA-40FB-A9B7-110769193779}"/>
              </a:ext>
            </a:extLst>
          </p:cNvPr>
          <p:cNvSpPr txBox="1"/>
          <p:nvPr/>
        </p:nvSpPr>
        <p:spPr>
          <a:xfrm>
            <a:off x="700039" y="3464205"/>
            <a:ext cx="4814506" cy="2811026"/>
          </a:xfrm>
          <a:prstGeom prst="rect">
            <a:avLst/>
          </a:prstGeom>
          <a:noFill/>
        </p:spPr>
        <p:txBody>
          <a:bodyPr wrap="square">
            <a:spAutoFit/>
          </a:bodyPr>
          <a:lstStyle/>
          <a:p>
            <a:pPr defTabSz="914363" fontAlgn="base">
              <a:lnSpc>
                <a:spcPct val="90000"/>
              </a:lnSpc>
              <a:spcBef>
                <a:spcPts val="1000"/>
              </a:spcBef>
              <a:defRPr/>
            </a:pPr>
            <a:r>
              <a:rPr lang="nl-BE" b="1">
                <a:uFill>
                  <a:solidFill>
                    <a:schemeClr val="accent1"/>
                  </a:solidFill>
                </a:uFill>
              </a:rPr>
              <a:t>Wat is een overheidsproduct?</a:t>
            </a:r>
          </a:p>
          <a:p>
            <a:pPr defTabSz="914363" fontAlgn="base">
              <a:lnSpc>
                <a:spcPct val="90000"/>
              </a:lnSpc>
              <a:spcBef>
                <a:spcPts val="1000"/>
              </a:spcBef>
              <a:defRPr/>
            </a:pPr>
            <a:r>
              <a:rPr lang="nl-BE" sz="1200">
                <a:uFill>
                  <a:solidFill>
                    <a:schemeClr val="accent1"/>
                  </a:solidFill>
                </a:uFill>
              </a:rPr>
              <a:t>De IPDC biedt een beknopte omschrijving van ‘producten en diensten’ van de overheid. Een overheidsproduct of -dienst wordt gedefinieerd als elke</a:t>
            </a:r>
          </a:p>
          <a:p>
            <a:pPr marL="285750" indent="-285750" defTabSz="914363" fontAlgn="base">
              <a:lnSpc>
                <a:spcPct val="90000"/>
              </a:lnSpc>
              <a:spcBef>
                <a:spcPts val="1000"/>
              </a:spcBef>
              <a:buFont typeface="Arial" panose="020B0604020202020204" pitchFamily="34" charset="0"/>
              <a:buChar char="•"/>
              <a:defRPr/>
            </a:pPr>
            <a:r>
              <a:rPr lang="nl-BE" sz="1200">
                <a:uFill>
                  <a:solidFill>
                    <a:schemeClr val="accent1"/>
                  </a:solidFill>
                </a:uFill>
              </a:rPr>
              <a:t>overheidsdienstverlening</a:t>
            </a:r>
          </a:p>
          <a:p>
            <a:pPr marL="285750" indent="-285750" defTabSz="914363" fontAlgn="base">
              <a:lnSpc>
                <a:spcPct val="90000"/>
              </a:lnSpc>
              <a:spcBef>
                <a:spcPts val="1000"/>
              </a:spcBef>
              <a:buFont typeface="Arial" panose="020B0604020202020204" pitchFamily="34" charset="0"/>
              <a:buChar char="•"/>
              <a:defRPr/>
            </a:pPr>
            <a:r>
              <a:rPr lang="nl-BE" sz="1200">
                <a:uFill>
                  <a:solidFill>
                    <a:schemeClr val="accent1"/>
                  </a:solidFill>
                </a:uFill>
              </a:rPr>
              <a:t>aan een externe doelgroep (burgers, ondernemingen of andere organisaties)</a:t>
            </a:r>
          </a:p>
          <a:p>
            <a:pPr marL="285750" indent="-285750" defTabSz="914363" fontAlgn="base">
              <a:lnSpc>
                <a:spcPct val="90000"/>
              </a:lnSpc>
              <a:spcBef>
                <a:spcPts val="1000"/>
              </a:spcBef>
              <a:buFont typeface="Arial" panose="020B0604020202020204" pitchFamily="34" charset="0"/>
              <a:buChar char="•"/>
              <a:defRPr/>
            </a:pPr>
            <a:r>
              <a:rPr lang="nl-BE" sz="1200">
                <a:uFill>
                  <a:solidFill>
                    <a:schemeClr val="accent1"/>
                  </a:solidFill>
                </a:uFill>
              </a:rPr>
              <a:t>aan meerdere klanten (dienstverlening op maat van één specifieke klant wordt niet meegenomen)</a:t>
            </a:r>
          </a:p>
          <a:p>
            <a:pPr marL="285750" indent="-285750" defTabSz="914363" fontAlgn="base">
              <a:lnSpc>
                <a:spcPct val="90000"/>
              </a:lnSpc>
              <a:spcBef>
                <a:spcPts val="1000"/>
              </a:spcBef>
              <a:buFont typeface="Arial" panose="020B0604020202020204" pitchFamily="34" charset="0"/>
              <a:buChar char="•"/>
              <a:defRPr/>
            </a:pPr>
            <a:r>
              <a:rPr lang="nl-BE" sz="1200">
                <a:uFill>
                  <a:solidFill>
                    <a:schemeClr val="accent1"/>
                  </a:solidFill>
                </a:uFill>
              </a:rPr>
              <a:t>waarbij er interactie is tussen de klant en de dienstverlenende overheid, bijv. een aanvraag door een burger of een automatische toekenning van een premie</a:t>
            </a:r>
          </a:p>
        </p:txBody>
      </p:sp>
      <p:sp>
        <p:nvSpPr>
          <p:cNvPr id="8" name="TextBox 7">
            <a:extLst>
              <a:ext uri="{FF2B5EF4-FFF2-40B4-BE49-F238E27FC236}">
                <a16:creationId xmlns:a16="http://schemas.microsoft.com/office/drawing/2014/main" id="{20582343-C471-4117-83FF-CD97E4DBFD60}"/>
              </a:ext>
            </a:extLst>
          </p:cNvPr>
          <p:cNvSpPr txBox="1"/>
          <p:nvPr/>
        </p:nvSpPr>
        <p:spPr>
          <a:xfrm>
            <a:off x="482214" y="6429458"/>
            <a:ext cx="5250155" cy="246221"/>
          </a:xfrm>
          <a:prstGeom prst="rect">
            <a:avLst/>
          </a:prstGeom>
          <a:noFill/>
        </p:spPr>
        <p:txBody>
          <a:bodyPr wrap="none" rtlCol="0">
            <a:spAutoFit/>
          </a:bodyPr>
          <a:lstStyle/>
          <a:p>
            <a:r>
              <a:rPr lang="nl-BE" sz="1000" i="1">
                <a:uFill>
                  <a:solidFill>
                    <a:schemeClr val="accent1"/>
                  </a:solidFill>
                </a:uFill>
              </a:rPr>
              <a:t>Meer informatie via:  </a:t>
            </a:r>
            <a:r>
              <a:rPr lang="nl-BE" sz="1000" i="1">
                <a:uFill>
                  <a:solidFill>
                    <a:schemeClr val="accent1"/>
                  </a:solidFill>
                </a:uFill>
                <a:hlinkClick r:id="rId7">
                  <a:extLst>
                    <a:ext uri="{A12FA001-AC4F-418D-AE19-62706E023703}">
                      <ahyp:hlinkClr xmlns:ahyp="http://schemas.microsoft.com/office/drawing/2018/hyperlinkcolor" val="tx"/>
                    </a:ext>
                  </a:extLst>
                </a:hlinkClick>
              </a:rPr>
              <a:t>IPDC (Interbestuurlijke Producten- en Dienstencatalogus) | Vlaanderen.be</a:t>
            </a:r>
            <a:endParaRPr lang="nl-BE" sz="1000" i="1">
              <a:uFill>
                <a:solidFill>
                  <a:schemeClr val="accent1"/>
                </a:solidFill>
              </a:uFill>
            </a:endParaRPr>
          </a:p>
        </p:txBody>
      </p:sp>
      <p:grpSp>
        <p:nvGrpSpPr>
          <p:cNvPr id="2" name="Group 1">
            <a:extLst>
              <a:ext uri="{FF2B5EF4-FFF2-40B4-BE49-F238E27FC236}">
                <a16:creationId xmlns:a16="http://schemas.microsoft.com/office/drawing/2014/main" id="{65B1ACC2-F7B2-B148-1162-A2179DFA2970}"/>
              </a:ext>
            </a:extLst>
          </p:cNvPr>
          <p:cNvGrpSpPr/>
          <p:nvPr/>
        </p:nvGrpSpPr>
        <p:grpSpPr>
          <a:xfrm>
            <a:off x="9325241" y="322361"/>
            <a:ext cx="2762359" cy="1409583"/>
            <a:chOff x="7859434" y="1750937"/>
            <a:chExt cx="2762359" cy="897045"/>
          </a:xfrm>
        </p:grpSpPr>
        <p:sp>
          <p:nvSpPr>
            <p:cNvPr id="7" name="Flowchart: Process 6">
              <a:extLst>
                <a:ext uri="{FF2B5EF4-FFF2-40B4-BE49-F238E27FC236}">
                  <a16:creationId xmlns:a16="http://schemas.microsoft.com/office/drawing/2014/main" id="{14056452-9C7E-8D66-F4F4-4FFAA5BB2E88}"/>
                </a:ext>
              </a:extLst>
            </p:cNvPr>
            <p:cNvSpPr/>
            <p:nvPr/>
          </p:nvSpPr>
          <p:spPr>
            <a:xfrm>
              <a:off x="7859434" y="1793215"/>
              <a:ext cx="2618201" cy="700308"/>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9" name="TextBox 8">
              <a:extLst>
                <a:ext uri="{FF2B5EF4-FFF2-40B4-BE49-F238E27FC236}">
                  <a16:creationId xmlns:a16="http://schemas.microsoft.com/office/drawing/2014/main" id="{D8E13155-1D58-1753-D6BA-D5579E84B447}"/>
                </a:ext>
              </a:extLst>
            </p:cNvPr>
            <p:cNvSpPr txBox="1"/>
            <p:nvPr/>
          </p:nvSpPr>
          <p:spPr>
            <a:xfrm>
              <a:off x="8184301" y="1872289"/>
              <a:ext cx="2437492" cy="775693"/>
            </a:xfrm>
            <a:prstGeom prst="rect">
              <a:avLst/>
            </a:prstGeom>
            <a:noFill/>
            <a:ln>
              <a:noFill/>
            </a:ln>
          </p:spPr>
          <p:txBody>
            <a:bodyPr wrap="square" rtlCol="0">
              <a:spAutoFit/>
            </a:bodyPr>
            <a:lstStyle/>
            <a:p>
              <a:pPr>
                <a:defRPr/>
              </a:pPr>
              <a:r>
                <a:rPr lang="nl-BE" sz="1200" kern="0">
                  <a:solidFill>
                    <a:srgbClr val="44546A"/>
                  </a:solidFill>
                  <a:latin typeface="Flanders Art Sans Light" panose="020B0604020202020204" charset="0"/>
                </a:rPr>
                <a:t>Deze slide dient als achtergrondinformatie voor de medewerker van de (lokale) overheid, een burger hoeft dit niet te weten.</a:t>
              </a:r>
            </a:p>
          </p:txBody>
        </p:sp>
        <p:sp>
          <p:nvSpPr>
            <p:cNvPr id="10" name="Flowchart: Process 9">
              <a:extLst>
                <a:ext uri="{FF2B5EF4-FFF2-40B4-BE49-F238E27FC236}">
                  <a16:creationId xmlns:a16="http://schemas.microsoft.com/office/drawing/2014/main" id="{FB8E1D16-A0E5-B308-298D-A71F0D2B880A}"/>
                </a:ext>
              </a:extLst>
            </p:cNvPr>
            <p:cNvSpPr/>
            <p:nvPr/>
          </p:nvSpPr>
          <p:spPr>
            <a:xfrm>
              <a:off x="7859435" y="1750937"/>
              <a:ext cx="2618201" cy="109977"/>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grpSp>
      <p:pic>
        <p:nvPicPr>
          <p:cNvPr id="11" name="Graphic 10" descr="Information with solid fill">
            <a:extLst>
              <a:ext uri="{FF2B5EF4-FFF2-40B4-BE49-F238E27FC236}">
                <a16:creationId xmlns:a16="http://schemas.microsoft.com/office/drawing/2014/main" id="{345EE301-92D1-D97A-EA36-B1451959D615}"/>
              </a:ext>
            </a:extLst>
          </p:cNvPr>
          <p:cNvPicPr>
            <a:picLocks noChangeAspect="1"/>
          </p:cNvPicPr>
          <p:nvPr/>
        </p:nvPicPr>
        <p:blipFill>
          <a:blip r:embed="rId8" cstate="screen">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9325240" y="700066"/>
            <a:ext cx="342900" cy="342900"/>
          </a:xfrm>
          <a:prstGeom prst="rect">
            <a:avLst/>
          </a:prstGeom>
        </p:spPr>
      </p:pic>
      <p:sp>
        <p:nvSpPr>
          <p:cNvPr id="14" name="Titel 44">
            <a:extLst>
              <a:ext uri="{FF2B5EF4-FFF2-40B4-BE49-F238E27FC236}">
                <a16:creationId xmlns:a16="http://schemas.microsoft.com/office/drawing/2014/main" id="{EE5DD912-C7E7-C1CC-D653-EAA790E76C29}"/>
              </a:ext>
            </a:extLst>
          </p:cNvPr>
          <p:cNvSpPr>
            <a:spLocks noGrp="1"/>
          </p:cNvSpPr>
          <p:nvPr>
            <p:ph type="title"/>
          </p:nvPr>
        </p:nvSpPr>
        <p:spPr>
          <a:xfrm>
            <a:off x="838200" y="365126"/>
            <a:ext cx="10515600" cy="1084262"/>
          </a:xfrm>
        </p:spPr>
        <p:txBody>
          <a:bodyPr/>
          <a:lstStyle/>
          <a:p>
            <a:r>
              <a:rPr lang="nl-BE" sz="3600" b="0">
                <a:latin typeface="+mj-lt"/>
                <a:cs typeface="Calibri" panose="020F0502020204030204" pitchFamily="34" charset="0"/>
              </a:rPr>
              <a:t>Wat kan u vinden in Mijn Burgerprofiel?</a:t>
            </a:r>
            <a:endParaRPr lang="nl-BE" b="0"/>
          </a:p>
        </p:txBody>
      </p:sp>
    </p:spTree>
    <p:extLst>
      <p:ext uri="{BB962C8B-B14F-4D97-AF65-F5344CB8AC3E}">
        <p14:creationId xmlns:p14="http://schemas.microsoft.com/office/powerpoint/2010/main" val="39686065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3470FC04-C433-4C84-8205-6600D3BBBB7D}"/>
              </a:ext>
            </a:extLst>
          </p:cNvPr>
          <p:cNvSpPr>
            <a:spLocks noGrp="1"/>
          </p:cNvSpPr>
          <p:nvPr>
            <p:ph type="sldNum" sz="quarter" idx="11"/>
          </p:nvPr>
        </p:nvSpPr>
        <p:spPr/>
        <p:txBody>
          <a:bodyPr/>
          <a:lstStyle/>
          <a:p>
            <a:fld id="{1EABE038-A425-4CC0-917A-1DC3ED725B2E}" type="slidenum">
              <a:rPr lang="nl-BE" smtClean="0"/>
              <a:pPr/>
              <a:t>67</a:t>
            </a:fld>
            <a:endParaRPr lang="nl-BE"/>
          </a:p>
        </p:txBody>
      </p:sp>
      <p:sp>
        <p:nvSpPr>
          <p:cNvPr id="6" name="Rectangle 5">
            <a:extLst>
              <a:ext uri="{FF2B5EF4-FFF2-40B4-BE49-F238E27FC236}">
                <a16:creationId xmlns:a16="http://schemas.microsoft.com/office/drawing/2014/main" id="{56FD314A-44DF-4C9E-BCAD-FF68049AD0A5}"/>
              </a:ext>
            </a:extLst>
          </p:cNvPr>
          <p:cNvSpPr/>
          <p:nvPr/>
        </p:nvSpPr>
        <p:spPr>
          <a:xfrm>
            <a:off x="838200" y="2267448"/>
            <a:ext cx="10514012" cy="1842590"/>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nl-BE" b="1">
                <a:solidFill>
                  <a:schemeClr val="tx1"/>
                </a:solidFill>
                <a:latin typeface="+mj-lt"/>
              </a:rPr>
              <a:t>Wat iedereen </a:t>
            </a:r>
            <a:br>
              <a:rPr lang="nl-BE" b="1">
                <a:solidFill>
                  <a:schemeClr val="tx1"/>
                </a:solidFill>
                <a:latin typeface="+mj-lt"/>
              </a:rPr>
            </a:br>
            <a:r>
              <a:rPr lang="nl-BE" b="1">
                <a:solidFill>
                  <a:schemeClr val="tx1"/>
                </a:solidFill>
                <a:latin typeface="+mj-lt"/>
              </a:rPr>
              <a:t>kan vinden</a:t>
            </a:r>
          </a:p>
        </p:txBody>
      </p:sp>
      <p:sp>
        <p:nvSpPr>
          <p:cNvPr id="9" name="Rectangle 8">
            <a:extLst>
              <a:ext uri="{FF2B5EF4-FFF2-40B4-BE49-F238E27FC236}">
                <a16:creationId xmlns:a16="http://schemas.microsoft.com/office/drawing/2014/main" id="{045E1F41-498D-48CC-B65D-100F3BD792C8}"/>
              </a:ext>
            </a:extLst>
          </p:cNvPr>
          <p:cNvSpPr/>
          <p:nvPr/>
        </p:nvSpPr>
        <p:spPr>
          <a:xfrm>
            <a:off x="838200" y="4196479"/>
            <a:ext cx="10514012" cy="1842590"/>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nl-BE" b="1">
                <a:solidFill>
                  <a:schemeClr val="tx1"/>
                </a:solidFill>
                <a:latin typeface="+mj-lt"/>
              </a:rPr>
              <a:t>Wat u kan vinden </a:t>
            </a:r>
          </a:p>
          <a:p>
            <a:r>
              <a:rPr lang="nl-BE" b="1">
                <a:solidFill>
                  <a:schemeClr val="tx1"/>
                </a:solidFill>
                <a:latin typeface="+mj-lt"/>
              </a:rPr>
              <a:t>bij uw lokaal bestuur </a:t>
            </a:r>
          </a:p>
        </p:txBody>
      </p:sp>
      <p:sp>
        <p:nvSpPr>
          <p:cNvPr id="10" name="Rectangle: Rounded Corners 9">
            <a:extLst>
              <a:ext uri="{FF2B5EF4-FFF2-40B4-BE49-F238E27FC236}">
                <a16:creationId xmlns:a16="http://schemas.microsoft.com/office/drawing/2014/main" id="{FFA057A5-81F5-4100-AB55-E47793F968FC}"/>
              </a:ext>
            </a:extLst>
          </p:cNvPr>
          <p:cNvSpPr/>
          <p:nvPr/>
        </p:nvSpPr>
        <p:spPr>
          <a:xfrm>
            <a:off x="7102499" y="1896618"/>
            <a:ext cx="4432276" cy="4404667"/>
          </a:xfrm>
          <a:prstGeom prst="roundRect">
            <a:avLst>
              <a:gd name="adj" fmla="val 0"/>
            </a:avLst>
          </a:prstGeom>
          <a:solidFill>
            <a:srgbClr val="9EE1E4">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nl-BE" b="1">
                <a:solidFill>
                  <a:schemeClr val="tx1"/>
                </a:solidFill>
                <a:latin typeface="+mj-lt"/>
              </a:rPr>
              <a:t>Wat u kan vinden voor uw persoonlijke situatie</a:t>
            </a:r>
          </a:p>
        </p:txBody>
      </p:sp>
      <p:grpSp>
        <p:nvGrpSpPr>
          <p:cNvPr id="49" name="Group 48">
            <a:extLst>
              <a:ext uri="{FF2B5EF4-FFF2-40B4-BE49-F238E27FC236}">
                <a16:creationId xmlns:a16="http://schemas.microsoft.com/office/drawing/2014/main" id="{29DCE3EA-02A7-4255-9654-3109EFF33D83}"/>
              </a:ext>
            </a:extLst>
          </p:cNvPr>
          <p:cNvGrpSpPr/>
          <p:nvPr/>
        </p:nvGrpSpPr>
        <p:grpSpPr>
          <a:xfrm rot="19850094">
            <a:off x="10849943" y="1831044"/>
            <a:ext cx="600235" cy="459918"/>
            <a:chOff x="9238995" y="1101675"/>
            <a:chExt cx="600235" cy="459918"/>
          </a:xfrm>
        </p:grpSpPr>
        <p:grpSp>
          <p:nvGrpSpPr>
            <p:cNvPr id="15" name="Group 14">
              <a:extLst>
                <a:ext uri="{FF2B5EF4-FFF2-40B4-BE49-F238E27FC236}">
                  <a16:creationId xmlns:a16="http://schemas.microsoft.com/office/drawing/2014/main" id="{A25CA70F-C472-48B0-B655-B61A68E30FD4}"/>
                </a:ext>
              </a:extLst>
            </p:cNvPr>
            <p:cNvGrpSpPr/>
            <p:nvPr/>
          </p:nvGrpSpPr>
          <p:grpSpPr>
            <a:xfrm>
              <a:off x="9238995" y="1128513"/>
              <a:ext cx="579600" cy="433080"/>
              <a:chOff x="9096120" y="1869653"/>
              <a:chExt cx="579600" cy="227752"/>
            </a:xfrm>
          </p:grpSpPr>
          <mc:AlternateContent xmlns:mc="http://schemas.openxmlformats.org/markup-compatibility/2006" xmlns:p14="http://schemas.microsoft.com/office/powerpoint/2010/main">
            <mc:Choice Requires="p14">
              <p:contentPart p14:bwMode="auto" r:id="rId2">
                <p14:nvContentPartPr>
                  <p14:cNvPr id="27" name="Ink 26">
                    <a:extLst>
                      <a:ext uri="{FF2B5EF4-FFF2-40B4-BE49-F238E27FC236}">
                        <a16:creationId xmlns:a16="http://schemas.microsoft.com/office/drawing/2014/main" id="{79755901-17CC-4AC2-B314-DBE72CCDC34C}"/>
                      </a:ext>
                    </a:extLst>
                  </p14:cNvPr>
                  <p14:cNvContentPartPr/>
                  <p14:nvPr/>
                </p14:nvContentPartPr>
                <p14:xfrm>
                  <a:off x="9096120" y="1901163"/>
                  <a:ext cx="552960" cy="196242"/>
                </p14:xfrm>
              </p:contentPart>
            </mc:Choice>
            <mc:Fallback xmlns="">
              <p:pic>
                <p:nvPicPr>
                  <p:cNvPr id="27" name="Ink 26">
                    <a:extLst>
                      <a:ext uri="{FF2B5EF4-FFF2-40B4-BE49-F238E27FC236}">
                        <a16:creationId xmlns:a16="http://schemas.microsoft.com/office/drawing/2014/main" id="{79755901-17CC-4AC2-B314-DBE72CCDC34C}"/>
                      </a:ext>
                    </a:extLst>
                  </p:cNvPr>
                  <p:cNvPicPr/>
                  <p:nvPr/>
                </p:nvPicPr>
                <p:blipFill>
                  <a:blip r:embed="rId3"/>
                  <a:stretch>
                    <a:fillRect/>
                  </a:stretch>
                </p:blipFill>
                <p:spPr>
                  <a:xfrm>
                    <a:off x="9081720" y="1893586"/>
                    <a:ext cx="581040" cy="211017"/>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42" name="Ink 41">
                    <a:extLst>
                      <a:ext uri="{FF2B5EF4-FFF2-40B4-BE49-F238E27FC236}">
                        <a16:creationId xmlns:a16="http://schemas.microsoft.com/office/drawing/2014/main" id="{42E22052-DE6C-4286-A7FF-086A8287F408}"/>
                      </a:ext>
                    </a:extLst>
                  </p14:cNvPr>
                  <p14:cNvContentPartPr/>
                  <p14:nvPr/>
                </p14:nvContentPartPr>
                <p14:xfrm>
                  <a:off x="9623160" y="1869653"/>
                  <a:ext cx="23040" cy="11510"/>
                </p14:xfrm>
              </p:contentPart>
            </mc:Choice>
            <mc:Fallback xmlns="">
              <p:pic>
                <p:nvPicPr>
                  <p:cNvPr id="42" name="Ink 41">
                    <a:extLst>
                      <a:ext uri="{FF2B5EF4-FFF2-40B4-BE49-F238E27FC236}">
                        <a16:creationId xmlns:a16="http://schemas.microsoft.com/office/drawing/2014/main" id="{42E22052-DE6C-4286-A7FF-086A8287F408}"/>
                      </a:ext>
                    </a:extLst>
                  </p:cNvPr>
                  <p:cNvPicPr/>
                  <p:nvPr/>
                </p:nvPicPr>
                <p:blipFill>
                  <a:blip r:embed="rId5"/>
                  <a:stretch>
                    <a:fillRect/>
                  </a:stretch>
                </p:blipFill>
                <p:spPr>
                  <a:xfrm>
                    <a:off x="9608760" y="1861850"/>
                    <a:ext cx="51120" cy="26727"/>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31" name="Ink 30">
                    <a:extLst>
                      <a:ext uri="{FF2B5EF4-FFF2-40B4-BE49-F238E27FC236}">
                        <a16:creationId xmlns:a16="http://schemas.microsoft.com/office/drawing/2014/main" id="{F624EAB9-D718-4091-BB3C-2B4A4BFF731F}"/>
                      </a:ext>
                    </a:extLst>
                  </p14:cNvPr>
                  <p14:cNvContentPartPr/>
                  <p14:nvPr/>
                </p14:nvContentPartPr>
                <p14:xfrm>
                  <a:off x="9668520" y="1918768"/>
                  <a:ext cx="7200" cy="12352"/>
                </p14:xfrm>
              </p:contentPart>
            </mc:Choice>
            <mc:Fallback xmlns="">
              <p:pic>
                <p:nvPicPr>
                  <p:cNvPr id="31" name="Ink 30">
                    <a:extLst>
                      <a:ext uri="{FF2B5EF4-FFF2-40B4-BE49-F238E27FC236}">
                        <a16:creationId xmlns:a16="http://schemas.microsoft.com/office/drawing/2014/main" id="{F624EAB9-D718-4091-BB3C-2B4A4BFF731F}"/>
                      </a:ext>
                    </a:extLst>
                  </p:cNvPr>
                  <p:cNvPicPr/>
                  <p:nvPr/>
                </p:nvPicPr>
                <p:blipFill>
                  <a:blip r:embed="rId7"/>
                  <a:stretch>
                    <a:fillRect/>
                  </a:stretch>
                </p:blipFill>
                <p:spPr>
                  <a:xfrm>
                    <a:off x="9654120" y="1911048"/>
                    <a:ext cx="35280" cy="274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
              <p14:nvContentPartPr>
                <p14:cNvPr id="30" name="Ink 29">
                  <a:extLst>
                    <a:ext uri="{FF2B5EF4-FFF2-40B4-BE49-F238E27FC236}">
                      <a16:creationId xmlns:a16="http://schemas.microsoft.com/office/drawing/2014/main" id="{DE235AAB-7AE8-44AD-B3DD-4E52D876C7ED}"/>
                    </a:ext>
                  </a:extLst>
                </p14:cNvPr>
                <p14:cNvContentPartPr/>
                <p14:nvPr/>
              </p14:nvContentPartPr>
              <p14:xfrm>
                <a:off x="9800710" y="1202835"/>
                <a:ext cx="18000" cy="42120"/>
              </p14:xfrm>
            </p:contentPart>
          </mc:Choice>
          <mc:Fallback xmlns="">
            <p:pic>
              <p:nvPicPr>
                <p:cNvPr id="30" name="Ink 29">
                  <a:extLst>
                    <a:ext uri="{FF2B5EF4-FFF2-40B4-BE49-F238E27FC236}">
                      <a16:creationId xmlns:a16="http://schemas.microsoft.com/office/drawing/2014/main" id="{DE235AAB-7AE8-44AD-B3DD-4E52D876C7ED}"/>
                    </a:ext>
                  </a:extLst>
                </p:cNvPr>
                <p:cNvPicPr/>
                <p:nvPr/>
              </p:nvPicPr>
              <p:blipFill>
                <a:blip r:embed="rId9"/>
                <a:stretch>
                  <a:fillRect/>
                </a:stretch>
              </p:blipFill>
              <p:spPr>
                <a:xfrm>
                  <a:off x="9782710" y="1184835"/>
                  <a:ext cx="5364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29" name="Ink 28">
                  <a:extLst>
                    <a:ext uri="{FF2B5EF4-FFF2-40B4-BE49-F238E27FC236}">
                      <a16:creationId xmlns:a16="http://schemas.microsoft.com/office/drawing/2014/main" id="{94009955-5D74-4296-9EFD-EB678F7F7F66}"/>
                    </a:ext>
                  </a:extLst>
                </p14:cNvPr>
                <p14:cNvContentPartPr/>
                <p14:nvPr/>
              </p14:nvContentPartPr>
              <p14:xfrm>
                <a:off x="9796750" y="1120395"/>
                <a:ext cx="29160" cy="124560"/>
              </p14:xfrm>
            </p:contentPart>
          </mc:Choice>
          <mc:Fallback xmlns="">
            <p:pic>
              <p:nvPicPr>
                <p:cNvPr id="29" name="Ink 28">
                  <a:extLst>
                    <a:ext uri="{FF2B5EF4-FFF2-40B4-BE49-F238E27FC236}">
                      <a16:creationId xmlns:a16="http://schemas.microsoft.com/office/drawing/2014/main" id="{94009955-5D74-4296-9EFD-EB678F7F7F66}"/>
                    </a:ext>
                  </a:extLst>
                </p:cNvPr>
                <p:cNvPicPr/>
                <p:nvPr/>
              </p:nvPicPr>
              <p:blipFill>
                <a:blip r:embed="rId11"/>
                <a:stretch>
                  <a:fillRect/>
                </a:stretch>
              </p:blipFill>
              <p:spPr>
                <a:xfrm>
                  <a:off x="9778750" y="1102395"/>
                  <a:ext cx="64800" cy="160200"/>
                </a:xfrm>
                <a:prstGeom prst="rect">
                  <a:avLst/>
                </a:prstGeom>
              </p:spPr>
            </p:pic>
          </mc:Fallback>
        </mc:AlternateContent>
        <p:grpSp>
          <p:nvGrpSpPr>
            <p:cNvPr id="39" name="Group 38">
              <a:extLst>
                <a:ext uri="{FF2B5EF4-FFF2-40B4-BE49-F238E27FC236}">
                  <a16:creationId xmlns:a16="http://schemas.microsoft.com/office/drawing/2014/main" id="{991FF3F5-25DC-47AF-A7D0-C72DA56B99D6}"/>
                </a:ext>
              </a:extLst>
            </p:cNvPr>
            <p:cNvGrpSpPr/>
            <p:nvPr/>
          </p:nvGrpSpPr>
          <p:grpSpPr>
            <a:xfrm>
              <a:off x="9702790" y="1125795"/>
              <a:ext cx="135360" cy="134280"/>
              <a:chOff x="9702790" y="1125795"/>
              <a:chExt cx="135360" cy="134280"/>
            </a:xfrm>
          </p:grpSpPr>
          <mc:AlternateContent xmlns:mc="http://schemas.openxmlformats.org/markup-compatibility/2006" xmlns:p14="http://schemas.microsoft.com/office/powerpoint/2010/main">
            <mc:Choice Requires="p14">
              <p:contentPart p14:bwMode="auto" r:id="rId12">
                <p14:nvContentPartPr>
                  <p14:cNvPr id="33" name="Ink 32">
                    <a:extLst>
                      <a:ext uri="{FF2B5EF4-FFF2-40B4-BE49-F238E27FC236}">
                        <a16:creationId xmlns:a16="http://schemas.microsoft.com/office/drawing/2014/main" id="{B383F3A7-455A-4BC9-BF3B-CB2BB63F84AC}"/>
                      </a:ext>
                    </a:extLst>
                  </p14:cNvPr>
                  <p14:cNvContentPartPr/>
                  <p14:nvPr/>
                </p14:nvContentPartPr>
                <p14:xfrm>
                  <a:off x="9742030" y="1149195"/>
                  <a:ext cx="37080" cy="49680"/>
                </p14:xfrm>
              </p:contentPart>
            </mc:Choice>
            <mc:Fallback xmlns="">
              <p:pic>
                <p:nvPicPr>
                  <p:cNvPr id="33" name="Ink 32">
                    <a:extLst>
                      <a:ext uri="{FF2B5EF4-FFF2-40B4-BE49-F238E27FC236}">
                        <a16:creationId xmlns:a16="http://schemas.microsoft.com/office/drawing/2014/main" id="{B383F3A7-455A-4BC9-BF3B-CB2BB63F84AC}"/>
                      </a:ext>
                    </a:extLst>
                  </p:cNvPr>
                  <p:cNvPicPr/>
                  <p:nvPr/>
                </p:nvPicPr>
                <p:blipFill>
                  <a:blip r:embed="rId13"/>
                  <a:stretch>
                    <a:fillRect/>
                  </a:stretch>
                </p:blipFill>
                <p:spPr>
                  <a:xfrm>
                    <a:off x="9723854" y="1131195"/>
                    <a:ext cx="73069"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41" name="Ink 40">
                    <a:extLst>
                      <a:ext uri="{FF2B5EF4-FFF2-40B4-BE49-F238E27FC236}">
                        <a16:creationId xmlns:a16="http://schemas.microsoft.com/office/drawing/2014/main" id="{6645B4B2-4650-4DE8-9E1B-733CE2C9F55A}"/>
                      </a:ext>
                    </a:extLst>
                  </p14:cNvPr>
                  <p14:cNvContentPartPr/>
                  <p14:nvPr/>
                </p14:nvContentPartPr>
                <p14:xfrm>
                  <a:off x="9712510" y="1125795"/>
                  <a:ext cx="74160" cy="70200"/>
                </p14:xfrm>
              </p:contentPart>
            </mc:Choice>
            <mc:Fallback xmlns="">
              <p:pic>
                <p:nvPicPr>
                  <p:cNvPr id="41" name="Ink 40">
                    <a:extLst>
                      <a:ext uri="{FF2B5EF4-FFF2-40B4-BE49-F238E27FC236}">
                        <a16:creationId xmlns:a16="http://schemas.microsoft.com/office/drawing/2014/main" id="{6645B4B2-4650-4DE8-9E1B-733CE2C9F55A}"/>
                      </a:ext>
                    </a:extLst>
                  </p:cNvPr>
                  <p:cNvPicPr/>
                  <p:nvPr/>
                </p:nvPicPr>
                <p:blipFill>
                  <a:blip r:embed="rId15"/>
                  <a:stretch>
                    <a:fillRect/>
                  </a:stretch>
                </p:blipFill>
                <p:spPr>
                  <a:xfrm>
                    <a:off x="9694510" y="1107795"/>
                    <a:ext cx="10980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40" name="Ink 39">
                    <a:extLst>
                      <a:ext uri="{FF2B5EF4-FFF2-40B4-BE49-F238E27FC236}">
                        <a16:creationId xmlns:a16="http://schemas.microsoft.com/office/drawing/2014/main" id="{D2BDAFF8-BD92-4AF8-A106-6565C695D5F1}"/>
                      </a:ext>
                    </a:extLst>
                  </p14:cNvPr>
                  <p14:cNvContentPartPr/>
                  <p14:nvPr/>
                </p14:nvContentPartPr>
                <p14:xfrm>
                  <a:off x="9702790" y="1133355"/>
                  <a:ext cx="135360" cy="126720"/>
                </p14:xfrm>
              </p:contentPart>
            </mc:Choice>
            <mc:Fallback xmlns="">
              <p:pic>
                <p:nvPicPr>
                  <p:cNvPr id="40" name="Ink 39">
                    <a:extLst>
                      <a:ext uri="{FF2B5EF4-FFF2-40B4-BE49-F238E27FC236}">
                        <a16:creationId xmlns:a16="http://schemas.microsoft.com/office/drawing/2014/main" id="{D2BDAFF8-BD92-4AF8-A106-6565C695D5F1}"/>
                      </a:ext>
                    </a:extLst>
                  </p:cNvPr>
                  <p:cNvPicPr/>
                  <p:nvPr/>
                </p:nvPicPr>
                <p:blipFill>
                  <a:blip r:embed="rId17"/>
                  <a:stretch>
                    <a:fillRect/>
                  </a:stretch>
                </p:blipFill>
                <p:spPr>
                  <a:xfrm>
                    <a:off x="9684790" y="1115355"/>
                    <a:ext cx="171000" cy="1623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8">
              <p14:nvContentPartPr>
                <p14:cNvPr id="43" name="Ink 42">
                  <a:extLst>
                    <a:ext uri="{FF2B5EF4-FFF2-40B4-BE49-F238E27FC236}">
                      <a16:creationId xmlns:a16="http://schemas.microsoft.com/office/drawing/2014/main" id="{07BB1DA8-C370-4F67-B3CA-AF5870AB7C5C}"/>
                    </a:ext>
                  </a:extLst>
                </p14:cNvPr>
                <p14:cNvContentPartPr/>
                <p14:nvPr/>
              </p14:nvContentPartPr>
              <p14:xfrm>
                <a:off x="9718270" y="1101675"/>
                <a:ext cx="120960" cy="99000"/>
              </p14:xfrm>
            </p:contentPart>
          </mc:Choice>
          <mc:Fallback xmlns="">
            <p:pic>
              <p:nvPicPr>
                <p:cNvPr id="43" name="Ink 42">
                  <a:extLst>
                    <a:ext uri="{FF2B5EF4-FFF2-40B4-BE49-F238E27FC236}">
                      <a16:creationId xmlns:a16="http://schemas.microsoft.com/office/drawing/2014/main" id="{07BB1DA8-C370-4F67-B3CA-AF5870AB7C5C}"/>
                    </a:ext>
                  </a:extLst>
                </p:cNvPr>
                <p:cNvPicPr/>
                <p:nvPr/>
              </p:nvPicPr>
              <p:blipFill>
                <a:blip r:embed="rId19"/>
                <a:stretch>
                  <a:fillRect/>
                </a:stretch>
              </p:blipFill>
              <p:spPr>
                <a:xfrm>
                  <a:off x="9700270" y="1083675"/>
                  <a:ext cx="156600" cy="134640"/>
                </a:xfrm>
                <a:prstGeom prst="rect">
                  <a:avLst/>
                </a:prstGeom>
              </p:spPr>
            </p:pic>
          </mc:Fallback>
        </mc:AlternateContent>
      </p:grpSp>
      <p:sp>
        <p:nvSpPr>
          <p:cNvPr id="45" name="TextBox 44">
            <a:extLst>
              <a:ext uri="{FF2B5EF4-FFF2-40B4-BE49-F238E27FC236}">
                <a16:creationId xmlns:a16="http://schemas.microsoft.com/office/drawing/2014/main" id="{BA87087B-A92E-4021-BF92-11FC91ABA823}"/>
              </a:ext>
            </a:extLst>
          </p:cNvPr>
          <p:cNvSpPr txBox="1"/>
          <p:nvPr/>
        </p:nvSpPr>
        <p:spPr>
          <a:xfrm>
            <a:off x="3973125" y="2508349"/>
            <a:ext cx="3061811" cy="1261884"/>
          </a:xfrm>
          <a:prstGeom prst="rect">
            <a:avLst/>
          </a:prstGeom>
          <a:noFill/>
        </p:spPr>
        <p:txBody>
          <a:bodyPr wrap="square">
            <a:spAutoFit/>
          </a:bodyPr>
          <a:lstStyle/>
          <a:p>
            <a:r>
              <a:rPr kumimoji="0" lang="nl-BE" sz="1600" b="0" i="0" u="none" strike="noStrike" kern="1200" cap="none" spc="0" normalizeH="0" baseline="0" noProof="0">
                <a:ln>
                  <a:noFill/>
                </a:ln>
                <a:solidFill>
                  <a:srgbClr val="3C3D3C"/>
                </a:solidFill>
                <a:effectLst/>
                <a:uLnTx/>
                <a:uFill>
                  <a:solidFill>
                    <a:srgbClr val="FFEB00"/>
                  </a:solidFill>
                </a:uFill>
                <a:latin typeface="Flanders Art Sans Light"/>
                <a:ea typeface="+mn-ea"/>
                <a:cs typeface="+mn-cs"/>
              </a:rPr>
              <a:t>Mijn Burgerprofiel heeft een reeks </a:t>
            </a:r>
            <a:r>
              <a:rPr kumimoji="0" lang="nl-BE" sz="1600" b="1" i="0" u="none" strike="noStrike" kern="1200" cap="none" spc="0" normalizeH="0" baseline="0" noProof="0">
                <a:ln>
                  <a:noFill/>
                </a:ln>
                <a:solidFill>
                  <a:srgbClr val="3C3D3C"/>
                </a:solidFill>
                <a:effectLst/>
                <a:uLnTx/>
                <a:uFill>
                  <a:solidFill>
                    <a:srgbClr val="FFEB00"/>
                  </a:solidFill>
                </a:uFill>
                <a:latin typeface="Flanders Art Sans Light"/>
                <a:ea typeface="+mn-ea"/>
                <a:cs typeface="+mn-cs"/>
              </a:rPr>
              <a:t>producten en diensten </a:t>
            </a:r>
            <a:r>
              <a:rPr kumimoji="0" lang="nl-BE" sz="1600" b="0" i="0" u="none" strike="noStrike" kern="1200" cap="none" spc="0" normalizeH="0" baseline="0" noProof="0">
                <a:ln>
                  <a:noFill/>
                </a:ln>
                <a:solidFill>
                  <a:srgbClr val="3C3D3C"/>
                </a:solidFill>
                <a:effectLst/>
                <a:uLnTx/>
                <a:uFill>
                  <a:solidFill>
                    <a:srgbClr val="FFEB00"/>
                  </a:solidFill>
                </a:uFill>
                <a:latin typeface="Flanders Art Sans Light"/>
                <a:ea typeface="+mn-ea"/>
                <a:cs typeface="+mn-cs"/>
              </a:rPr>
              <a:t>ter beschikking voor iedere burger. </a:t>
            </a:r>
          </a:p>
          <a:p>
            <a:endParaRPr lang="nl-BE" sz="1600">
              <a:solidFill>
                <a:srgbClr val="3C3D3C"/>
              </a:solidFill>
              <a:uFill>
                <a:solidFill>
                  <a:srgbClr val="FFEB00"/>
                </a:solidFill>
              </a:uFill>
              <a:latin typeface="Flanders Art Sans Light"/>
            </a:endParaRPr>
          </a:p>
          <a:p>
            <a:r>
              <a:rPr lang="nl-BE" sz="1200">
                <a:solidFill>
                  <a:srgbClr val="3C3D3C"/>
                </a:solidFill>
                <a:uFill>
                  <a:solidFill>
                    <a:srgbClr val="FFEB00"/>
                  </a:solidFill>
                </a:uFill>
                <a:latin typeface="Flanders Art Sans Light"/>
              </a:rPr>
              <a:t>Bijv.: gegevens Rijksregister, jobbonus, enz.</a:t>
            </a:r>
            <a:endParaRPr lang="nl-BE" sz="1400"/>
          </a:p>
        </p:txBody>
      </p:sp>
      <p:sp>
        <p:nvSpPr>
          <p:cNvPr id="47" name="TextBox 46">
            <a:extLst>
              <a:ext uri="{FF2B5EF4-FFF2-40B4-BE49-F238E27FC236}">
                <a16:creationId xmlns:a16="http://schemas.microsoft.com/office/drawing/2014/main" id="{C77E2391-3460-404F-85DD-D0A0EEA4ACF6}"/>
              </a:ext>
            </a:extLst>
          </p:cNvPr>
          <p:cNvSpPr txBox="1"/>
          <p:nvPr/>
        </p:nvSpPr>
        <p:spPr>
          <a:xfrm>
            <a:off x="3973125" y="4309343"/>
            <a:ext cx="3114675" cy="1692771"/>
          </a:xfrm>
          <a:prstGeom prst="rect">
            <a:avLst/>
          </a:prstGeom>
          <a:noFill/>
        </p:spPr>
        <p:txBody>
          <a:bodyPr wrap="square">
            <a:spAutoFit/>
          </a:bodyPr>
          <a:lstStyle/>
          <a:p>
            <a:r>
              <a:rPr kumimoji="0" lang="nl-BE" sz="1600" b="0" i="0" u="none" strike="noStrike" kern="1200" cap="none" spc="0" normalizeH="0" baseline="0" noProof="0">
                <a:ln>
                  <a:noFill/>
                </a:ln>
                <a:solidFill>
                  <a:srgbClr val="3C3D3C"/>
                </a:solidFill>
                <a:effectLst/>
                <a:uLnTx/>
                <a:uFill>
                  <a:solidFill>
                    <a:srgbClr val="FFEB00"/>
                  </a:solidFill>
                </a:uFill>
                <a:latin typeface="Flanders Art Sans Light"/>
                <a:ea typeface="+mn-ea"/>
                <a:cs typeface="+mn-cs"/>
              </a:rPr>
              <a:t>Een lokaal bestuur kan kiezen om bepaalde </a:t>
            </a:r>
            <a:r>
              <a:rPr kumimoji="0" lang="nl-BE" sz="1600" b="1" i="0" u="none" strike="noStrike" kern="1200" cap="none" spc="0" normalizeH="0" baseline="0" noProof="0">
                <a:ln>
                  <a:noFill/>
                </a:ln>
                <a:solidFill>
                  <a:srgbClr val="3C3D3C"/>
                </a:solidFill>
                <a:effectLst/>
                <a:uLnTx/>
                <a:uFill>
                  <a:solidFill>
                    <a:srgbClr val="FFEB00"/>
                  </a:solidFill>
                </a:uFill>
                <a:latin typeface="Flanders Art Sans Light"/>
                <a:ea typeface="+mn-ea"/>
                <a:cs typeface="+mn-cs"/>
              </a:rPr>
              <a:t>lokale producten en diensten</a:t>
            </a:r>
            <a:r>
              <a:rPr kumimoji="0" lang="nl-BE" sz="1600" b="0" i="0" u="none" strike="noStrike" kern="1200" cap="none" spc="0" normalizeH="0" baseline="0" noProof="0">
                <a:ln>
                  <a:noFill/>
                </a:ln>
                <a:solidFill>
                  <a:srgbClr val="3C3D3C"/>
                </a:solidFill>
                <a:effectLst/>
                <a:uLnTx/>
                <a:uFill>
                  <a:solidFill>
                    <a:srgbClr val="FFEB00"/>
                  </a:solidFill>
                </a:uFill>
                <a:latin typeface="Flanders Art Sans Light"/>
                <a:ea typeface="+mn-ea"/>
                <a:cs typeface="+mn-cs"/>
              </a:rPr>
              <a:t> </a:t>
            </a:r>
            <a:r>
              <a:rPr kumimoji="0" lang="nl-BE" sz="1600" i="0" u="none" strike="noStrike" kern="1200" cap="none" spc="0" normalizeH="0" baseline="0" noProof="0">
                <a:ln>
                  <a:noFill/>
                </a:ln>
                <a:solidFill>
                  <a:srgbClr val="3C3D3C"/>
                </a:solidFill>
                <a:effectLst/>
                <a:uLnTx/>
                <a:uFill>
                  <a:solidFill>
                    <a:srgbClr val="FFEB00"/>
                  </a:solidFill>
                </a:uFill>
                <a:latin typeface="Flanders Art Sans Light"/>
                <a:ea typeface="+mn-ea"/>
                <a:cs typeface="+mn-cs"/>
              </a:rPr>
              <a:t>aan te bieden </a:t>
            </a:r>
            <a:r>
              <a:rPr lang="nl-BE" sz="1600">
                <a:solidFill>
                  <a:srgbClr val="3C3D3C"/>
                </a:solidFill>
                <a:uFill>
                  <a:solidFill>
                    <a:srgbClr val="FFEB00"/>
                  </a:solidFill>
                </a:uFill>
              </a:rPr>
              <a:t>aan de burger via</a:t>
            </a:r>
            <a:r>
              <a:rPr kumimoji="0" lang="nl-BE" sz="1600" i="0" u="none" strike="noStrike" kern="1200" cap="none" spc="0" normalizeH="0" baseline="0" noProof="0">
                <a:ln>
                  <a:noFill/>
                </a:ln>
                <a:solidFill>
                  <a:srgbClr val="3C3D3C"/>
                </a:solidFill>
                <a:effectLst/>
                <a:uLnTx/>
                <a:uFill>
                  <a:solidFill>
                    <a:srgbClr val="FFEB00"/>
                  </a:solidFill>
                </a:uFill>
                <a:latin typeface="Flanders Art Sans Light"/>
                <a:ea typeface="+mn-ea"/>
                <a:cs typeface="+mn-cs"/>
              </a:rPr>
              <a:t> </a:t>
            </a:r>
            <a:r>
              <a:rPr kumimoji="0" lang="nl-BE" sz="1600" b="0" i="0" u="none" strike="noStrike" kern="1200" cap="none" spc="0" normalizeH="0" baseline="0" noProof="0">
                <a:ln>
                  <a:noFill/>
                </a:ln>
                <a:solidFill>
                  <a:srgbClr val="3C3D3C"/>
                </a:solidFill>
                <a:effectLst/>
                <a:uLnTx/>
                <a:uFill>
                  <a:solidFill>
                    <a:srgbClr val="FFEB00"/>
                  </a:solidFill>
                </a:uFill>
                <a:latin typeface="Flanders Art Sans Light"/>
                <a:ea typeface="+mn-ea"/>
                <a:cs typeface="+mn-cs"/>
              </a:rPr>
              <a:t>Mijn Burgerprofiel. </a:t>
            </a:r>
          </a:p>
          <a:p>
            <a:endParaRPr lang="nl-BE" sz="1600">
              <a:solidFill>
                <a:srgbClr val="3C3D3C"/>
              </a:solidFill>
              <a:uFill>
                <a:solidFill>
                  <a:srgbClr val="FFEB00"/>
                </a:solidFill>
              </a:uFill>
              <a:latin typeface="Flanders Art Sans Light"/>
            </a:endParaRPr>
          </a:p>
          <a:p>
            <a:r>
              <a:rPr lang="nl-BE" sz="1200">
                <a:solidFill>
                  <a:srgbClr val="3C3D3C"/>
                </a:solidFill>
                <a:uFill>
                  <a:solidFill>
                    <a:srgbClr val="FFEB00"/>
                  </a:solidFill>
                </a:uFill>
                <a:latin typeface="Flanders Art Sans Light"/>
              </a:rPr>
              <a:t>Bijv.: vergunning inname openbaar domein, specifieke premies, enz. </a:t>
            </a:r>
            <a:endParaRPr lang="nl-BE" sz="1400"/>
          </a:p>
        </p:txBody>
      </p:sp>
      <p:sp>
        <p:nvSpPr>
          <p:cNvPr id="48" name="TextBox 47">
            <a:extLst>
              <a:ext uri="{FF2B5EF4-FFF2-40B4-BE49-F238E27FC236}">
                <a16:creationId xmlns:a16="http://schemas.microsoft.com/office/drawing/2014/main" id="{31288BF2-21B8-4FCC-B34A-3CD1C29A8D27}"/>
              </a:ext>
            </a:extLst>
          </p:cNvPr>
          <p:cNvSpPr txBox="1"/>
          <p:nvPr/>
        </p:nvSpPr>
        <p:spPr>
          <a:xfrm>
            <a:off x="7623619" y="3657870"/>
            <a:ext cx="3475425" cy="1538883"/>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a:t>U </a:t>
            </a:r>
            <a:r>
              <a:rPr lang="en-US" sz="1600" err="1"/>
              <a:t>kan</a:t>
            </a:r>
            <a:r>
              <a:rPr lang="en-US" sz="1600"/>
              <a:t> </a:t>
            </a:r>
            <a:r>
              <a:rPr lang="en-US" sz="1600" err="1"/>
              <a:t>als</a:t>
            </a:r>
            <a:r>
              <a:rPr lang="en-US" sz="1600"/>
              <a:t> burger, </a:t>
            </a:r>
            <a:r>
              <a:rPr lang="en-US" sz="1600" err="1"/>
              <a:t>afhankelijk</a:t>
            </a:r>
            <a:r>
              <a:rPr lang="en-US" sz="1600"/>
              <a:t> van </a:t>
            </a:r>
            <a:r>
              <a:rPr lang="en-US" sz="1600" err="1"/>
              <a:t>uw</a:t>
            </a:r>
            <a:r>
              <a:rPr lang="en-US" sz="1600"/>
              <a:t> </a:t>
            </a:r>
            <a:r>
              <a:rPr lang="en-US" sz="1600" err="1"/>
              <a:t>persoonlijke</a:t>
            </a:r>
            <a:r>
              <a:rPr lang="en-US" sz="1600"/>
              <a:t> </a:t>
            </a:r>
            <a:r>
              <a:rPr lang="en-US" sz="1600" err="1"/>
              <a:t>situatie</a:t>
            </a:r>
            <a:r>
              <a:rPr lang="en-US" sz="1600"/>
              <a:t>, de </a:t>
            </a:r>
            <a:r>
              <a:rPr lang="en-US" sz="1600" err="1"/>
              <a:t>voor</a:t>
            </a:r>
            <a:r>
              <a:rPr lang="en-US" sz="1600"/>
              <a:t> u </a:t>
            </a:r>
            <a:r>
              <a:rPr lang="en-US" sz="1600" err="1"/>
              <a:t>beschikbare</a:t>
            </a:r>
            <a:r>
              <a:rPr lang="en-US" sz="1600"/>
              <a:t> </a:t>
            </a:r>
            <a:r>
              <a:rPr lang="en-US" sz="1600" err="1"/>
              <a:t>producten</a:t>
            </a:r>
            <a:r>
              <a:rPr lang="en-US" sz="1600"/>
              <a:t> </a:t>
            </a:r>
            <a:r>
              <a:rPr lang="en-US" sz="1600" err="1"/>
              <a:t>aanvragen</a:t>
            </a:r>
            <a:r>
              <a:rPr lang="en-US" sz="1600"/>
              <a:t>, </a:t>
            </a:r>
            <a:r>
              <a:rPr lang="en-US" sz="1600" err="1"/>
              <a:t>raadplegen</a:t>
            </a:r>
            <a:r>
              <a:rPr lang="en-US" sz="1600"/>
              <a:t> of </a:t>
            </a:r>
            <a:r>
              <a:rPr lang="en-US" sz="1600" err="1"/>
              <a:t>opvolgen</a:t>
            </a:r>
            <a:r>
              <a:rPr lang="en-US" sz="1600"/>
              <a:t>.</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err="1"/>
              <a:t>Bijv</a:t>
            </a:r>
            <a:r>
              <a:rPr lang="en-US" sz="1200"/>
              <a:t>.: </a:t>
            </a:r>
            <a:r>
              <a:rPr lang="en-US" sz="1200" err="1"/>
              <a:t>Groeipakket</a:t>
            </a:r>
            <a:r>
              <a:rPr lang="en-US" sz="1200"/>
              <a:t>, </a:t>
            </a:r>
            <a:r>
              <a:rPr lang="en-US" sz="1200" err="1"/>
              <a:t>leerkrediet</a:t>
            </a:r>
            <a:r>
              <a:rPr lang="en-US" sz="1200"/>
              <a:t>, </a:t>
            </a:r>
            <a:r>
              <a:rPr lang="en-US" sz="1200" err="1"/>
              <a:t>enz</a:t>
            </a:r>
            <a:r>
              <a:rPr lang="en-US" sz="1200"/>
              <a:t>.</a:t>
            </a:r>
          </a:p>
        </p:txBody>
      </p:sp>
      <p:grpSp>
        <p:nvGrpSpPr>
          <p:cNvPr id="179" name="Group 178">
            <a:extLst>
              <a:ext uri="{FF2B5EF4-FFF2-40B4-BE49-F238E27FC236}">
                <a16:creationId xmlns:a16="http://schemas.microsoft.com/office/drawing/2014/main" id="{F498E99E-2AE8-48F2-8243-DC9A776D6F82}"/>
              </a:ext>
            </a:extLst>
          </p:cNvPr>
          <p:cNvGrpSpPr/>
          <p:nvPr/>
        </p:nvGrpSpPr>
        <p:grpSpPr>
          <a:xfrm rot="14977450" flipH="1" flipV="1">
            <a:off x="1340946" y="3518696"/>
            <a:ext cx="600235" cy="459918"/>
            <a:chOff x="9238995" y="1101675"/>
            <a:chExt cx="600235" cy="459918"/>
          </a:xfrm>
        </p:grpSpPr>
        <p:grpSp>
          <p:nvGrpSpPr>
            <p:cNvPr id="180" name="Group 179">
              <a:extLst>
                <a:ext uri="{FF2B5EF4-FFF2-40B4-BE49-F238E27FC236}">
                  <a16:creationId xmlns:a16="http://schemas.microsoft.com/office/drawing/2014/main" id="{6595FF50-1DB1-45B2-B988-4080978A24DE}"/>
                </a:ext>
              </a:extLst>
            </p:cNvPr>
            <p:cNvGrpSpPr/>
            <p:nvPr/>
          </p:nvGrpSpPr>
          <p:grpSpPr>
            <a:xfrm>
              <a:off x="9238995" y="1128513"/>
              <a:ext cx="579600" cy="433080"/>
              <a:chOff x="9096120" y="1869653"/>
              <a:chExt cx="579600" cy="227752"/>
            </a:xfrm>
          </p:grpSpPr>
          <mc:AlternateContent xmlns:mc="http://schemas.openxmlformats.org/markup-compatibility/2006" xmlns:p14="http://schemas.microsoft.com/office/powerpoint/2010/main">
            <mc:Choice Requires="p14">
              <p:contentPart p14:bwMode="auto" r:id="rId20">
                <p14:nvContentPartPr>
                  <p14:cNvPr id="188" name="Ink 187">
                    <a:extLst>
                      <a:ext uri="{FF2B5EF4-FFF2-40B4-BE49-F238E27FC236}">
                        <a16:creationId xmlns:a16="http://schemas.microsoft.com/office/drawing/2014/main" id="{5926A42B-8421-4C9D-ABE4-9E15C63A5142}"/>
                      </a:ext>
                    </a:extLst>
                  </p14:cNvPr>
                  <p14:cNvContentPartPr/>
                  <p14:nvPr/>
                </p14:nvContentPartPr>
                <p14:xfrm>
                  <a:off x="9096120" y="1901163"/>
                  <a:ext cx="552960" cy="196242"/>
                </p14:xfrm>
              </p:contentPart>
            </mc:Choice>
            <mc:Fallback xmlns="">
              <p:pic>
                <p:nvPicPr>
                  <p:cNvPr id="188" name="Ink 187">
                    <a:extLst>
                      <a:ext uri="{FF2B5EF4-FFF2-40B4-BE49-F238E27FC236}">
                        <a16:creationId xmlns:a16="http://schemas.microsoft.com/office/drawing/2014/main" id="{5926A42B-8421-4C9D-ABE4-9E15C63A5142}"/>
                      </a:ext>
                    </a:extLst>
                  </p:cNvPr>
                  <p:cNvPicPr/>
                  <p:nvPr/>
                </p:nvPicPr>
                <p:blipFill>
                  <a:blip r:embed="rId21"/>
                  <a:stretch>
                    <a:fillRect/>
                  </a:stretch>
                </p:blipFill>
                <p:spPr>
                  <a:xfrm>
                    <a:off x="9081720" y="1893586"/>
                    <a:ext cx="581040" cy="211017"/>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89" name="Ink 188">
                    <a:extLst>
                      <a:ext uri="{FF2B5EF4-FFF2-40B4-BE49-F238E27FC236}">
                        <a16:creationId xmlns:a16="http://schemas.microsoft.com/office/drawing/2014/main" id="{A8E9EB30-CC4D-4E31-9B43-0E29B935645E}"/>
                      </a:ext>
                    </a:extLst>
                  </p14:cNvPr>
                  <p14:cNvContentPartPr/>
                  <p14:nvPr/>
                </p14:nvContentPartPr>
                <p14:xfrm>
                  <a:off x="9623160" y="1869653"/>
                  <a:ext cx="23040" cy="11510"/>
                </p14:xfrm>
              </p:contentPart>
            </mc:Choice>
            <mc:Fallback xmlns="">
              <p:pic>
                <p:nvPicPr>
                  <p:cNvPr id="189" name="Ink 188">
                    <a:extLst>
                      <a:ext uri="{FF2B5EF4-FFF2-40B4-BE49-F238E27FC236}">
                        <a16:creationId xmlns:a16="http://schemas.microsoft.com/office/drawing/2014/main" id="{A8E9EB30-CC4D-4E31-9B43-0E29B935645E}"/>
                      </a:ext>
                    </a:extLst>
                  </p:cNvPr>
                  <p:cNvPicPr/>
                  <p:nvPr/>
                </p:nvPicPr>
                <p:blipFill>
                  <a:blip r:embed="rId23"/>
                  <a:stretch>
                    <a:fillRect/>
                  </a:stretch>
                </p:blipFill>
                <p:spPr>
                  <a:xfrm>
                    <a:off x="9608760" y="1861850"/>
                    <a:ext cx="51120" cy="26727"/>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90" name="Ink 189">
                    <a:extLst>
                      <a:ext uri="{FF2B5EF4-FFF2-40B4-BE49-F238E27FC236}">
                        <a16:creationId xmlns:a16="http://schemas.microsoft.com/office/drawing/2014/main" id="{94F78EDA-2199-417D-8122-0DBBC7DA1567}"/>
                      </a:ext>
                    </a:extLst>
                  </p14:cNvPr>
                  <p14:cNvContentPartPr/>
                  <p14:nvPr/>
                </p14:nvContentPartPr>
                <p14:xfrm>
                  <a:off x="9668520" y="1918768"/>
                  <a:ext cx="7200" cy="12352"/>
                </p14:xfrm>
              </p:contentPart>
            </mc:Choice>
            <mc:Fallback xmlns="">
              <p:pic>
                <p:nvPicPr>
                  <p:cNvPr id="190" name="Ink 189">
                    <a:extLst>
                      <a:ext uri="{FF2B5EF4-FFF2-40B4-BE49-F238E27FC236}">
                        <a16:creationId xmlns:a16="http://schemas.microsoft.com/office/drawing/2014/main" id="{94F78EDA-2199-417D-8122-0DBBC7DA1567}"/>
                      </a:ext>
                    </a:extLst>
                  </p:cNvPr>
                  <p:cNvPicPr/>
                  <p:nvPr/>
                </p:nvPicPr>
                <p:blipFill>
                  <a:blip r:embed="rId25"/>
                  <a:stretch>
                    <a:fillRect/>
                  </a:stretch>
                </p:blipFill>
                <p:spPr>
                  <a:xfrm>
                    <a:off x="9654120" y="1911167"/>
                    <a:ext cx="35280" cy="27174"/>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6">
              <p14:nvContentPartPr>
                <p14:cNvPr id="181" name="Ink 180">
                  <a:extLst>
                    <a:ext uri="{FF2B5EF4-FFF2-40B4-BE49-F238E27FC236}">
                      <a16:creationId xmlns:a16="http://schemas.microsoft.com/office/drawing/2014/main" id="{D3D340E1-6979-46AB-8F31-FAA0237717A0}"/>
                    </a:ext>
                  </a:extLst>
                </p14:cNvPr>
                <p14:cNvContentPartPr/>
                <p14:nvPr/>
              </p14:nvContentPartPr>
              <p14:xfrm>
                <a:off x="9800710" y="1202835"/>
                <a:ext cx="18000" cy="42120"/>
              </p14:xfrm>
            </p:contentPart>
          </mc:Choice>
          <mc:Fallback xmlns="">
            <p:pic>
              <p:nvPicPr>
                <p:cNvPr id="181" name="Ink 180">
                  <a:extLst>
                    <a:ext uri="{FF2B5EF4-FFF2-40B4-BE49-F238E27FC236}">
                      <a16:creationId xmlns:a16="http://schemas.microsoft.com/office/drawing/2014/main" id="{D3D340E1-6979-46AB-8F31-FAA0237717A0}"/>
                    </a:ext>
                  </a:extLst>
                </p:cNvPr>
                <p:cNvPicPr/>
                <p:nvPr/>
              </p:nvPicPr>
              <p:blipFill>
                <a:blip r:embed="rId27"/>
                <a:stretch>
                  <a:fillRect/>
                </a:stretch>
              </p:blipFill>
              <p:spPr>
                <a:xfrm>
                  <a:off x="9782710" y="1184835"/>
                  <a:ext cx="5364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182" name="Ink 181">
                  <a:extLst>
                    <a:ext uri="{FF2B5EF4-FFF2-40B4-BE49-F238E27FC236}">
                      <a16:creationId xmlns:a16="http://schemas.microsoft.com/office/drawing/2014/main" id="{EF79920F-E46F-4F40-83FF-6329F844C24F}"/>
                    </a:ext>
                  </a:extLst>
                </p14:cNvPr>
                <p14:cNvContentPartPr/>
                <p14:nvPr/>
              </p14:nvContentPartPr>
              <p14:xfrm>
                <a:off x="9796750" y="1120395"/>
                <a:ext cx="29160" cy="124560"/>
              </p14:xfrm>
            </p:contentPart>
          </mc:Choice>
          <mc:Fallback xmlns="">
            <p:pic>
              <p:nvPicPr>
                <p:cNvPr id="182" name="Ink 181">
                  <a:extLst>
                    <a:ext uri="{FF2B5EF4-FFF2-40B4-BE49-F238E27FC236}">
                      <a16:creationId xmlns:a16="http://schemas.microsoft.com/office/drawing/2014/main" id="{EF79920F-E46F-4F40-83FF-6329F844C24F}"/>
                    </a:ext>
                  </a:extLst>
                </p:cNvPr>
                <p:cNvPicPr/>
                <p:nvPr/>
              </p:nvPicPr>
              <p:blipFill>
                <a:blip r:embed="rId29"/>
                <a:stretch>
                  <a:fillRect/>
                </a:stretch>
              </p:blipFill>
              <p:spPr>
                <a:xfrm>
                  <a:off x="9778750" y="1102395"/>
                  <a:ext cx="64800" cy="160200"/>
                </a:xfrm>
                <a:prstGeom prst="rect">
                  <a:avLst/>
                </a:prstGeom>
              </p:spPr>
            </p:pic>
          </mc:Fallback>
        </mc:AlternateContent>
        <p:grpSp>
          <p:nvGrpSpPr>
            <p:cNvPr id="183" name="Group 182">
              <a:extLst>
                <a:ext uri="{FF2B5EF4-FFF2-40B4-BE49-F238E27FC236}">
                  <a16:creationId xmlns:a16="http://schemas.microsoft.com/office/drawing/2014/main" id="{7C2E87C0-2466-4034-B088-0DD55E01DA90}"/>
                </a:ext>
              </a:extLst>
            </p:cNvPr>
            <p:cNvGrpSpPr/>
            <p:nvPr/>
          </p:nvGrpSpPr>
          <p:grpSpPr>
            <a:xfrm>
              <a:off x="9702790" y="1125795"/>
              <a:ext cx="135360" cy="134280"/>
              <a:chOff x="9702790" y="1125795"/>
              <a:chExt cx="135360" cy="134280"/>
            </a:xfrm>
          </p:grpSpPr>
          <mc:AlternateContent xmlns:mc="http://schemas.openxmlformats.org/markup-compatibility/2006" xmlns:p14="http://schemas.microsoft.com/office/powerpoint/2010/main">
            <mc:Choice Requires="p14">
              <p:contentPart p14:bwMode="auto" r:id="rId30">
                <p14:nvContentPartPr>
                  <p14:cNvPr id="185" name="Ink 184">
                    <a:extLst>
                      <a:ext uri="{FF2B5EF4-FFF2-40B4-BE49-F238E27FC236}">
                        <a16:creationId xmlns:a16="http://schemas.microsoft.com/office/drawing/2014/main" id="{E232682D-C133-472C-8E82-73175340C7FB}"/>
                      </a:ext>
                    </a:extLst>
                  </p14:cNvPr>
                  <p14:cNvContentPartPr/>
                  <p14:nvPr/>
                </p14:nvContentPartPr>
                <p14:xfrm>
                  <a:off x="9742030" y="1149195"/>
                  <a:ext cx="37080" cy="49680"/>
                </p14:xfrm>
              </p:contentPart>
            </mc:Choice>
            <mc:Fallback xmlns="">
              <p:pic>
                <p:nvPicPr>
                  <p:cNvPr id="185" name="Ink 184">
                    <a:extLst>
                      <a:ext uri="{FF2B5EF4-FFF2-40B4-BE49-F238E27FC236}">
                        <a16:creationId xmlns:a16="http://schemas.microsoft.com/office/drawing/2014/main" id="{E232682D-C133-472C-8E82-73175340C7FB}"/>
                      </a:ext>
                    </a:extLst>
                  </p:cNvPr>
                  <p:cNvPicPr/>
                  <p:nvPr/>
                </p:nvPicPr>
                <p:blipFill>
                  <a:blip r:embed="rId31"/>
                  <a:stretch>
                    <a:fillRect/>
                  </a:stretch>
                </p:blipFill>
                <p:spPr>
                  <a:xfrm>
                    <a:off x="9723854" y="1131195"/>
                    <a:ext cx="73069"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186" name="Ink 185">
                    <a:extLst>
                      <a:ext uri="{FF2B5EF4-FFF2-40B4-BE49-F238E27FC236}">
                        <a16:creationId xmlns:a16="http://schemas.microsoft.com/office/drawing/2014/main" id="{08527A8B-AF54-466B-AB86-7B3A855C2332}"/>
                      </a:ext>
                    </a:extLst>
                  </p14:cNvPr>
                  <p14:cNvContentPartPr/>
                  <p14:nvPr/>
                </p14:nvContentPartPr>
                <p14:xfrm>
                  <a:off x="9712510" y="1125795"/>
                  <a:ext cx="74160" cy="70200"/>
                </p14:xfrm>
              </p:contentPart>
            </mc:Choice>
            <mc:Fallback xmlns="">
              <p:pic>
                <p:nvPicPr>
                  <p:cNvPr id="186" name="Ink 185">
                    <a:extLst>
                      <a:ext uri="{FF2B5EF4-FFF2-40B4-BE49-F238E27FC236}">
                        <a16:creationId xmlns:a16="http://schemas.microsoft.com/office/drawing/2014/main" id="{08527A8B-AF54-466B-AB86-7B3A855C2332}"/>
                      </a:ext>
                    </a:extLst>
                  </p:cNvPr>
                  <p:cNvPicPr/>
                  <p:nvPr/>
                </p:nvPicPr>
                <p:blipFill>
                  <a:blip r:embed="rId33"/>
                  <a:stretch>
                    <a:fillRect/>
                  </a:stretch>
                </p:blipFill>
                <p:spPr>
                  <a:xfrm>
                    <a:off x="9694510" y="1107795"/>
                    <a:ext cx="10980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187" name="Ink 186">
                    <a:extLst>
                      <a:ext uri="{FF2B5EF4-FFF2-40B4-BE49-F238E27FC236}">
                        <a16:creationId xmlns:a16="http://schemas.microsoft.com/office/drawing/2014/main" id="{CFF5D07B-C16D-488D-BE0D-997DC36A09EA}"/>
                      </a:ext>
                    </a:extLst>
                  </p14:cNvPr>
                  <p14:cNvContentPartPr/>
                  <p14:nvPr/>
                </p14:nvContentPartPr>
                <p14:xfrm>
                  <a:off x="9702790" y="1133355"/>
                  <a:ext cx="135360" cy="126720"/>
                </p14:xfrm>
              </p:contentPart>
            </mc:Choice>
            <mc:Fallback xmlns="">
              <p:pic>
                <p:nvPicPr>
                  <p:cNvPr id="187" name="Ink 186">
                    <a:extLst>
                      <a:ext uri="{FF2B5EF4-FFF2-40B4-BE49-F238E27FC236}">
                        <a16:creationId xmlns:a16="http://schemas.microsoft.com/office/drawing/2014/main" id="{CFF5D07B-C16D-488D-BE0D-997DC36A09EA}"/>
                      </a:ext>
                    </a:extLst>
                  </p:cNvPr>
                  <p:cNvPicPr/>
                  <p:nvPr/>
                </p:nvPicPr>
                <p:blipFill>
                  <a:blip r:embed="rId35"/>
                  <a:stretch>
                    <a:fillRect/>
                  </a:stretch>
                </p:blipFill>
                <p:spPr>
                  <a:xfrm>
                    <a:off x="9684790" y="1115355"/>
                    <a:ext cx="171000" cy="1623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6">
              <p14:nvContentPartPr>
                <p14:cNvPr id="184" name="Ink 183">
                  <a:extLst>
                    <a:ext uri="{FF2B5EF4-FFF2-40B4-BE49-F238E27FC236}">
                      <a16:creationId xmlns:a16="http://schemas.microsoft.com/office/drawing/2014/main" id="{7FA1C354-2588-4925-A876-1DA5A5FDE9F3}"/>
                    </a:ext>
                  </a:extLst>
                </p14:cNvPr>
                <p14:cNvContentPartPr/>
                <p14:nvPr/>
              </p14:nvContentPartPr>
              <p14:xfrm>
                <a:off x="9718270" y="1101675"/>
                <a:ext cx="120960" cy="99000"/>
              </p14:xfrm>
            </p:contentPart>
          </mc:Choice>
          <mc:Fallback xmlns="">
            <p:pic>
              <p:nvPicPr>
                <p:cNvPr id="184" name="Ink 183">
                  <a:extLst>
                    <a:ext uri="{FF2B5EF4-FFF2-40B4-BE49-F238E27FC236}">
                      <a16:creationId xmlns:a16="http://schemas.microsoft.com/office/drawing/2014/main" id="{7FA1C354-2588-4925-A876-1DA5A5FDE9F3}"/>
                    </a:ext>
                  </a:extLst>
                </p:cNvPr>
                <p:cNvPicPr/>
                <p:nvPr/>
              </p:nvPicPr>
              <p:blipFill>
                <a:blip r:embed="rId37"/>
                <a:stretch>
                  <a:fillRect/>
                </a:stretch>
              </p:blipFill>
              <p:spPr>
                <a:xfrm>
                  <a:off x="9700270" y="1083675"/>
                  <a:ext cx="156600" cy="134640"/>
                </a:xfrm>
                <a:prstGeom prst="rect">
                  <a:avLst/>
                </a:prstGeom>
              </p:spPr>
            </p:pic>
          </mc:Fallback>
        </mc:AlternateContent>
      </p:grpSp>
      <p:sp>
        <p:nvSpPr>
          <p:cNvPr id="191" name="TextBox 190">
            <a:extLst>
              <a:ext uri="{FF2B5EF4-FFF2-40B4-BE49-F238E27FC236}">
                <a16:creationId xmlns:a16="http://schemas.microsoft.com/office/drawing/2014/main" id="{231DF150-20EA-4954-85E6-D300870CC98E}"/>
              </a:ext>
            </a:extLst>
          </p:cNvPr>
          <p:cNvSpPr txBox="1"/>
          <p:nvPr/>
        </p:nvSpPr>
        <p:spPr>
          <a:xfrm>
            <a:off x="2028690" y="3754599"/>
            <a:ext cx="1648157" cy="400110"/>
          </a:xfrm>
          <a:prstGeom prst="rect">
            <a:avLst/>
          </a:prstGeom>
          <a:noFill/>
        </p:spPr>
        <p:txBody>
          <a:bodyPr wrap="square" rtlCol="0">
            <a:spAutoFit/>
          </a:bodyPr>
          <a:lstStyle/>
          <a:p>
            <a:r>
              <a:rPr lang="nl-BE" sz="1000" i="1"/>
              <a:t>Federale en Vlaamse overheidsinformatie</a:t>
            </a:r>
          </a:p>
        </p:txBody>
      </p:sp>
      <p:grpSp>
        <p:nvGrpSpPr>
          <p:cNvPr id="193" name="Group 192">
            <a:extLst>
              <a:ext uri="{FF2B5EF4-FFF2-40B4-BE49-F238E27FC236}">
                <a16:creationId xmlns:a16="http://schemas.microsoft.com/office/drawing/2014/main" id="{09C536EE-07D4-4F04-95A8-A47E270CC4A3}"/>
              </a:ext>
            </a:extLst>
          </p:cNvPr>
          <p:cNvGrpSpPr/>
          <p:nvPr/>
        </p:nvGrpSpPr>
        <p:grpSpPr>
          <a:xfrm rot="14977450" flipH="1" flipV="1">
            <a:off x="1340947" y="5532447"/>
            <a:ext cx="600235" cy="459918"/>
            <a:chOff x="9238995" y="1101675"/>
            <a:chExt cx="600235" cy="459918"/>
          </a:xfrm>
        </p:grpSpPr>
        <p:grpSp>
          <p:nvGrpSpPr>
            <p:cNvPr id="194" name="Group 193">
              <a:extLst>
                <a:ext uri="{FF2B5EF4-FFF2-40B4-BE49-F238E27FC236}">
                  <a16:creationId xmlns:a16="http://schemas.microsoft.com/office/drawing/2014/main" id="{7EC541A5-6ED8-4485-BE60-18DBC62E8D27}"/>
                </a:ext>
              </a:extLst>
            </p:cNvPr>
            <p:cNvGrpSpPr/>
            <p:nvPr/>
          </p:nvGrpSpPr>
          <p:grpSpPr>
            <a:xfrm>
              <a:off x="9238995" y="1128513"/>
              <a:ext cx="579600" cy="433080"/>
              <a:chOff x="9096120" y="1869653"/>
              <a:chExt cx="579600" cy="227752"/>
            </a:xfrm>
          </p:grpSpPr>
          <mc:AlternateContent xmlns:mc="http://schemas.openxmlformats.org/markup-compatibility/2006" xmlns:p14="http://schemas.microsoft.com/office/powerpoint/2010/main">
            <mc:Choice Requires="p14">
              <p:contentPart p14:bwMode="auto" r:id="rId38">
                <p14:nvContentPartPr>
                  <p14:cNvPr id="202" name="Ink 201">
                    <a:extLst>
                      <a:ext uri="{FF2B5EF4-FFF2-40B4-BE49-F238E27FC236}">
                        <a16:creationId xmlns:a16="http://schemas.microsoft.com/office/drawing/2014/main" id="{1BF36FB0-ED8D-4390-AC34-211CE0E28FFF}"/>
                      </a:ext>
                    </a:extLst>
                  </p14:cNvPr>
                  <p14:cNvContentPartPr/>
                  <p14:nvPr/>
                </p14:nvContentPartPr>
                <p14:xfrm>
                  <a:off x="9096120" y="1901163"/>
                  <a:ext cx="552960" cy="196242"/>
                </p14:xfrm>
              </p:contentPart>
            </mc:Choice>
            <mc:Fallback xmlns="">
              <p:pic>
                <p:nvPicPr>
                  <p:cNvPr id="202" name="Ink 201">
                    <a:extLst>
                      <a:ext uri="{FF2B5EF4-FFF2-40B4-BE49-F238E27FC236}">
                        <a16:creationId xmlns:a16="http://schemas.microsoft.com/office/drawing/2014/main" id="{1BF36FB0-ED8D-4390-AC34-211CE0E28FFF}"/>
                      </a:ext>
                    </a:extLst>
                  </p:cNvPr>
                  <p:cNvPicPr/>
                  <p:nvPr/>
                </p:nvPicPr>
                <p:blipFill>
                  <a:blip r:embed="rId21"/>
                  <a:stretch>
                    <a:fillRect/>
                  </a:stretch>
                </p:blipFill>
                <p:spPr>
                  <a:xfrm>
                    <a:off x="9081720" y="1893586"/>
                    <a:ext cx="581040" cy="211017"/>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03" name="Ink 202">
                    <a:extLst>
                      <a:ext uri="{FF2B5EF4-FFF2-40B4-BE49-F238E27FC236}">
                        <a16:creationId xmlns:a16="http://schemas.microsoft.com/office/drawing/2014/main" id="{AD04BE48-798D-4370-B143-06F7B89ED4C7}"/>
                      </a:ext>
                    </a:extLst>
                  </p14:cNvPr>
                  <p14:cNvContentPartPr/>
                  <p14:nvPr/>
                </p14:nvContentPartPr>
                <p14:xfrm>
                  <a:off x="9623160" y="1869653"/>
                  <a:ext cx="23040" cy="11510"/>
                </p14:xfrm>
              </p:contentPart>
            </mc:Choice>
            <mc:Fallback xmlns="">
              <p:pic>
                <p:nvPicPr>
                  <p:cNvPr id="203" name="Ink 202">
                    <a:extLst>
                      <a:ext uri="{FF2B5EF4-FFF2-40B4-BE49-F238E27FC236}">
                        <a16:creationId xmlns:a16="http://schemas.microsoft.com/office/drawing/2014/main" id="{AD04BE48-798D-4370-B143-06F7B89ED4C7}"/>
                      </a:ext>
                    </a:extLst>
                  </p:cNvPr>
                  <p:cNvPicPr/>
                  <p:nvPr/>
                </p:nvPicPr>
                <p:blipFill>
                  <a:blip r:embed="rId23"/>
                  <a:stretch>
                    <a:fillRect/>
                  </a:stretch>
                </p:blipFill>
                <p:spPr>
                  <a:xfrm>
                    <a:off x="9608760" y="1861850"/>
                    <a:ext cx="51120" cy="26727"/>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204" name="Ink 203">
                    <a:extLst>
                      <a:ext uri="{FF2B5EF4-FFF2-40B4-BE49-F238E27FC236}">
                        <a16:creationId xmlns:a16="http://schemas.microsoft.com/office/drawing/2014/main" id="{8A2E4982-A451-4437-9F2F-814E49FA962F}"/>
                      </a:ext>
                    </a:extLst>
                  </p14:cNvPr>
                  <p14:cNvContentPartPr/>
                  <p14:nvPr/>
                </p14:nvContentPartPr>
                <p14:xfrm>
                  <a:off x="9668520" y="1918768"/>
                  <a:ext cx="7200" cy="12352"/>
                </p14:xfrm>
              </p:contentPart>
            </mc:Choice>
            <mc:Fallback xmlns="">
              <p:pic>
                <p:nvPicPr>
                  <p:cNvPr id="204" name="Ink 203">
                    <a:extLst>
                      <a:ext uri="{FF2B5EF4-FFF2-40B4-BE49-F238E27FC236}">
                        <a16:creationId xmlns:a16="http://schemas.microsoft.com/office/drawing/2014/main" id="{8A2E4982-A451-4437-9F2F-814E49FA962F}"/>
                      </a:ext>
                    </a:extLst>
                  </p:cNvPr>
                  <p:cNvPicPr/>
                  <p:nvPr/>
                </p:nvPicPr>
                <p:blipFill>
                  <a:blip r:embed="rId25"/>
                  <a:stretch>
                    <a:fillRect/>
                  </a:stretch>
                </p:blipFill>
                <p:spPr>
                  <a:xfrm>
                    <a:off x="9654120" y="1911167"/>
                    <a:ext cx="35280" cy="27174"/>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1">
              <p14:nvContentPartPr>
                <p14:cNvPr id="195" name="Ink 194">
                  <a:extLst>
                    <a:ext uri="{FF2B5EF4-FFF2-40B4-BE49-F238E27FC236}">
                      <a16:creationId xmlns:a16="http://schemas.microsoft.com/office/drawing/2014/main" id="{DE836608-5F95-4E36-868F-1513ACADC599}"/>
                    </a:ext>
                  </a:extLst>
                </p14:cNvPr>
                <p14:cNvContentPartPr/>
                <p14:nvPr/>
              </p14:nvContentPartPr>
              <p14:xfrm>
                <a:off x="9800710" y="1202835"/>
                <a:ext cx="18000" cy="42120"/>
              </p14:xfrm>
            </p:contentPart>
          </mc:Choice>
          <mc:Fallback xmlns="">
            <p:pic>
              <p:nvPicPr>
                <p:cNvPr id="195" name="Ink 194">
                  <a:extLst>
                    <a:ext uri="{FF2B5EF4-FFF2-40B4-BE49-F238E27FC236}">
                      <a16:creationId xmlns:a16="http://schemas.microsoft.com/office/drawing/2014/main" id="{DE836608-5F95-4E36-868F-1513ACADC599}"/>
                    </a:ext>
                  </a:extLst>
                </p:cNvPr>
                <p:cNvPicPr/>
                <p:nvPr/>
              </p:nvPicPr>
              <p:blipFill>
                <a:blip r:embed="rId27"/>
                <a:stretch>
                  <a:fillRect/>
                </a:stretch>
              </p:blipFill>
              <p:spPr>
                <a:xfrm>
                  <a:off x="9782710" y="1184835"/>
                  <a:ext cx="5364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196" name="Ink 195">
                  <a:extLst>
                    <a:ext uri="{FF2B5EF4-FFF2-40B4-BE49-F238E27FC236}">
                      <a16:creationId xmlns:a16="http://schemas.microsoft.com/office/drawing/2014/main" id="{619DC874-199E-4B2E-B706-6A783576AE09}"/>
                    </a:ext>
                  </a:extLst>
                </p14:cNvPr>
                <p14:cNvContentPartPr/>
                <p14:nvPr/>
              </p14:nvContentPartPr>
              <p14:xfrm>
                <a:off x="9796750" y="1120395"/>
                <a:ext cx="29160" cy="124560"/>
              </p14:xfrm>
            </p:contentPart>
          </mc:Choice>
          <mc:Fallback xmlns="">
            <p:pic>
              <p:nvPicPr>
                <p:cNvPr id="196" name="Ink 195">
                  <a:extLst>
                    <a:ext uri="{FF2B5EF4-FFF2-40B4-BE49-F238E27FC236}">
                      <a16:creationId xmlns:a16="http://schemas.microsoft.com/office/drawing/2014/main" id="{619DC874-199E-4B2E-B706-6A783576AE09}"/>
                    </a:ext>
                  </a:extLst>
                </p:cNvPr>
                <p:cNvPicPr/>
                <p:nvPr/>
              </p:nvPicPr>
              <p:blipFill>
                <a:blip r:embed="rId29"/>
                <a:stretch>
                  <a:fillRect/>
                </a:stretch>
              </p:blipFill>
              <p:spPr>
                <a:xfrm>
                  <a:off x="9778750" y="1102395"/>
                  <a:ext cx="64800" cy="160200"/>
                </a:xfrm>
                <a:prstGeom prst="rect">
                  <a:avLst/>
                </a:prstGeom>
              </p:spPr>
            </p:pic>
          </mc:Fallback>
        </mc:AlternateContent>
        <p:grpSp>
          <p:nvGrpSpPr>
            <p:cNvPr id="197" name="Group 196">
              <a:extLst>
                <a:ext uri="{FF2B5EF4-FFF2-40B4-BE49-F238E27FC236}">
                  <a16:creationId xmlns:a16="http://schemas.microsoft.com/office/drawing/2014/main" id="{4AF31201-8607-4105-9BB8-32DE48390198}"/>
                </a:ext>
              </a:extLst>
            </p:cNvPr>
            <p:cNvGrpSpPr/>
            <p:nvPr/>
          </p:nvGrpSpPr>
          <p:grpSpPr>
            <a:xfrm>
              <a:off x="9702790" y="1125795"/>
              <a:ext cx="135360" cy="134280"/>
              <a:chOff x="9702790" y="1125795"/>
              <a:chExt cx="135360" cy="134280"/>
            </a:xfrm>
          </p:grpSpPr>
          <mc:AlternateContent xmlns:mc="http://schemas.openxmlformats.org/markup-compatibility/2006" xmlns:p14="http://schemas.microsoft.com/office/powerpoint/2010/main">
            <mc:Choice Requires="p14">
              <p:contentPart p14:bwMode="auto" r:id="rId43">
                <p14:nvContentPartPr>
                  <p14:cNvPr id="199" name="Ink 198">
                    <a:extLst>
                      <a:ext uri="{FF2B5EF4-FFF2-40B4-BE49-F238E27FC236}">
                        <a16:creationId xmlns:a16="http://schemas.microsoft.com/office/drawing/2014/main" id="{130CE8D9-9E32-4AED-BBE5-D326AA062246}"/>
                      </a:ext>
                    </a:extLst>
                  </p14:cNvPr>
                  <p14:cNvContentPartPr/>
                  <p14:nvPr/>
                </p14:nvContentPartPr>
                <p14:xfrm>
                  <a:off x="9742030" y="1149195"/>
                  <a:ext cx="37080" cy="49680"/>
                </p14:xfrm>
              </p:contentPart>
            </mc:Choice>
            <mc:Fallback xmlns="">
              <p:pic>
                <p:nvPicPr>
                  <p:cNvPr id="199" name="Ink 198">
                    <a:extLst>
                      <a:ext uri="{FF2B5EF4-FFF2-40B4-BE49-F238E27FC236}">
                        <a16:creationId xmlns:a16="http://schemas.microsoft.com/office/drawing/2014/main" id="{130CE8D9-9E32-4AED-BBE5-D326AA062246}"/>
                      </a:ext>
                    </a:extLst>
                  </p:cNvPr>
                  <p:cNvPicPr/>
                  <p:nvPr/>
                </p:nvPicPr>
                <p:blipFill>
                  <a:blip r:embed="rId31"/>
                  <a:stretch>
                    <a:fillRect/>
                  </a:stretch>
                </p:blipFill>
                <p:spPr>
                  <a:xfrm>
                    <a:off x="9723854" y="1131195"/>
                    <a:ext cx="73069"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200" name="Ink 199">
                    <a:extLst>
                      <a:ext uri="{FF2B5EF4-FFF2-40B4-BE49-F238E27FC236}">
                        <a16:creationId xmlns:a16="http://schemas.microsoft.com/office/drawing/2014/main" id="{A0724BB6-E0B5-416A-9ED2-CC853179FEBA}"/>
                      </a:ext>
                    </a:extLst>
                  </p14:cNvPr>
                  <p14:cNvContentPartPr/>
                  <p14:nvPr/>
                </p14:nvContentPartPr>
                <p14:xfrm>
                  <a:off x="9712510" y="1125795"/>
                  <a:ext cx="74160" cy="70200"/>
                </p14:xfrm>
              </p:contentPart>
            </mc:Choice>
            <mc:Fallback xmlns="">
              <p:pic>
                <p:nvPicPr>
                  <p:cNvPr id="200" name="Ink 199">
                    <a:extLst>
                      <a:ext uri="{FF2B5EF4-FFF2-40B4-BE49-F238E27FC236}">
                        <a16:creationId xmlns:a16="http://schemas.microsoft.com/office/drawing/2014/main" id="{A0724BB6-E0B5-416A-9ED2-CC853179FEBA}"/>
                      </a:ext>
                    </a:extLst>
                  </p:cNvPr>
                  <p:cNvPicPr/>
                  <p:nvPr/>
                </p:nvPicPr>
                <p:blipFill>
                  <a:blip r:embed="rId33"/>
                  <a:stretch>
                    <a:fillRect/>
                  </a:stretch>
                </p:blipFill>
                <p:spPr>
                  <a:xfrm>
                    <a:off x="9694510" y="1107795"/>
                    <a:ext cx="10980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201" name="Ink 200">
                    <a:extLst>
                      <a:ext uri="{FF2B5EF4-FFF2-40B4-BE49-F238E27FC236}">
                        <a16:creationId xmlns:a16="http://schemas.microsoft.com/office/drawing/2014/main" id="{75A08530-86B0-47AC-ADDC-BC08A92EEBE2}"/>
                      </a:ext>
                    </a:extLst>
                  </p14:cNvPr>
                  <p14:cNvContentPartPr/>
                  <p14:nvPr/>
                </p14:nvContentPartPr>
                <p14:xfrm>
                  <a:off x="9702790" y="1133355"/>
                  <a:ext cx="135360" cy="126720"/>
                </p14:xfrm>
              </p:contentPart>
            </mc:Choice>
            <mc:Fallback xmlns="">
              <p:pic>
                <p:nvPicPr>
                  <p:cNvPr id="201" name="Ink 200">
                    <a:extLst>
                      <a:ext uri="{FF2B5EF4-FFF2-40B4-BE49-F238E27FC236}">
                        <a16:creationId xmlns:a16="http://schemas.microsoft.com/office/drawing/2014/main" id="{75A08530-86B0-47AC-ADDC-BC08A92EEBE2}"/>
                      </a:ext>
                    </a:extLst>
                  </p:cNvPr>
                  <p:cNvPicPr/>
                  <p:nvPr/>
                </p:nvPicPr>
                <p:blipFill>
                  <a:blip r:embed="rId35"/>
                  <a:stretch>
                    <a:fillRect/>
                  </a:stretch>
                </p:blipFill>
                <p:spPr>
                  <a:xfrm>
                    <a:off x="9684790" y="1115355"/>
                    <a:ext cx="171000" cy="1623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6">
              <p14:nvContentPartPr>
                <p14:cNvPr id="198" name="Ink 197">
                  <a:extLst>
                    <a:ext uri="{FF2B5EF4-FFF2-40B4-BE49-F238E27FC236}">
                      <a16:creationId xmlns:a16="http://schemas.microsoft.com/office/drawing/2014/main" id="{704C1D5E-591B-4C76-BCB7-AAD3D5BFC4B6}"/>
                    </a:ext>
                  </a:extLst>
                </p14:cNvPr>
                <p14:cNvContentPartPr/>
                <p14:nvPr/>
              </p14:nvContentPartPr>
              <p14:xfrm>
                <a:off x="9718270" y="1101675"/>
                <a:ext cx="120960" cy="99000"/>
              </p14:xfrm>
            </p:contentPart>
          </mc:Choice>
          <mc:Fallback xmlns="">
            <p:pic>
              <p:nvPicPr>
                <p:cNvPr id="198" name="Ink 197">
                  <a:extLst>
                    <a:ext uri="{FF2B5EF4-FFF2-40B4-BE49-F238E27FC236}">
                      <a16:creationId xmlns:a16="http://schemas.microsoft.com/office/drawing/2014/main" id="{704C1D5E-591B-4C76-BCB7-AAD3D5BFC4B6}"/>
                    </a:ext>
                  </a:extLst>
                </p:cNvPr>
                <p:cNvPicPr/>
                <p:nvPr/>
              </p:nvPicPr>
              <p:blipFill>
                <a:blip r:embed="rId37"/>
                <a:stretch>
                  <a:fillRect/>
                </a:stretch>
              </p:blipFill>
              <p:spPr>
                <a:xfrm>
                  <a:off x="9700270" y="1083675"/>
                  <a:ext cx="156600" cy="134640"/>
                </a:xfrm>
                <a:prstGeom prst="rect">
                  <a:avLst/>
                </a:prstGeom>
              </p:spPr>
            </p:pic>
          </mc:Fallback>
        </mc:AlternateContent>
      </p:grpSp>
      <p:sp>
        <p:nvSpPr>
          <p:cNvPr id="205" name="TextBox 204">
            <a:extLst>
              <a:ext uri="{FF2B5EF4-FFF2-40B4-BE49-F238E27FC236}">
                <a16:creationId xmlns:a16="http://schemas.microsoft.com/office/drawing/2014/main" id="{F4EEE3D3-6CBD-4A8B-A196-DD5179C41B85}"/>
              </a:ext>
            </a:extLst>
          </p:cNvPr>
          <p:cNvSpPr txBox="1"/>
          <p:nvPr/>
        </p:nvSpPr>
        <p:spPr>
          <a:xfrm>
            <a:off x="2028691" y="5838002"/>
            <a:ext cx="1648157" cy="246221"/>
          </a:xfrm>
          <a:prstGeom prst="rect">
            <a:avLst/>
          </a:prstGeom>
          <a:noFill/>
        </p:spPr>
        <p:txBody>
          <a:bodyPr wrap="square" rtlCol="0">
            <a:spAutoFit/>
          </a:bodyPr>
          <a:lstStyle/>
          <a:p>
            <a:r>
              <a:rPr lang="nl-BE" sz="1000" i="1"/>
              <a:t>Lokale overheidsinformatie</a:t>
            </a:r>
          </a:p>
        </p:txBody>
      </p:sp>
      <p:sp>
        <p:nvSpPr>
          <p:cNvPr id="7" name="Titel 44">
            <a:extLst>
              <a:ext uri="{FF2B5EF4-FFF2-40B4-BE49-F238E27FC236}">
                <a16:creationId xmlns:a16="http://schemas.microsoft.com/office/drawing/2014/main" id="{E5704367-4A20-8D8A-30FC-5BE7C0DE92ED}"/>
              </a:ext>
            </a:extLst>
          </p:cNvPr>
          <p:cNvSpPr>
            <a:spLocks noGrp="1"/>
          </p:cNvSpPr>
          <p:nvPr>
            <p:ph type="title"/>
          </p:nvPr>
        </p:nvSpPr>
        <p:spPr>
          <a:xfrm>
            <a:off x="838200" y="365126"/>
            <a:ext cx="10515600" cy="1084262"/>
          </a:xfrm>
        </p:spPr>
        <p:txBody>
          <a:bodyPr/>
          <a:lstStyle/>
          <a:p>
            <a:r>
              <a:rPr lang="nl-BE" sz="3600" b="0">
                <a:latin typeface="+mj-lt"/>
                <a:cs typeface="Calibri" panose="020F0502020204030204" pitchFamily="34" charset="0"/>
              </a:rPr>
              <a:t>Wat kan u vinden in Mijn Burgerprofiel?</a:t>
            </a:r>
            <a:endParaRPr lang="nl-BE" b="0"/>
          </a:p>
        </p:txBody>
      </p:sp>
      <p:pic>
        <p:nvPicPr>
          <p:cNvPr id="21" name="Graphic 20">
            <a:extLst>
              <a:ext uri="{FF2B5EF4-FFF2-40B4-BE49-F238E27FC236}">
                <a16:creationId xmlns:a16="http://schemas.microsoft.com/office/drawing/2014/main" id="{DDD769E6-3B85-C165-4163-9D0E518C8FE4}"/>
              </a:ext>
            </a:extLst>
          </p:cNvPr>
          <p:cNvPicPr>
            <a:picLocks noChangeAspect="1"/>
          </p:cNvPicPr>
          <p:nvPr/>
        </p:nvPicPr>
        <p:blipFill>
          <a:blip r:embed="rId47">
            <a:extLst>
              <a:ext uri="{96DAC541-7B7A-43D3-8B79-37D633B846F1}">
                <asvg:svgBlip xmlns:asvg="http://schemas.microsoft.com/office/drawing/2016/SVG/main" r:embed="rId48"/>
              </a:ext>
            </a:extLst>
          </a:blip>
          <a:stretch>
            <a:fillRect/>
          </a:stretch>
        </p:blipFill>
        <p:spPr>
          <a:xfrm>
            <a:off x="10926743" y="97932"/>
            <a:ext cx="1165860" cy="1744980"/>
          </a:xfrm>
          <a:prstGeom prst="rect">
            <a:avLst/>
          </a:prstGeom>
        </p:spPr>
      </p:pic>
      <p:pic>
        <p:nvPicPr>
          <p:cNvPr id="19" name="Graphic 18">
            <a:extLst>
              <a:ext uri="{FF2B5EF4-FFF2-40B4-BE49-F238E27FC236}">
                <a16:creationId xmlns:a16="http://schemas.microsoft.com/office/drawing/2014/main" id="{EEF98E10-117E-B390-67C9-A4238CA7208A}"/>
              </a:ext>
            </a:extLst>
          </p:cNvPr>
          <p:cNvPicPr>
            <a:picLocks noChangeAspect="1"/>
          </p:cNvPicPr>
          <p:nvPr/>
        </p:nvPicPr>
        <p:blipFill>
          <a:blip r:embed="rId49">
            <a:extLst>
              <a:ext uri="{96DAC541-7B7A-43D3-8B79-37D633B846F1}">
                <asvg:svgBlip xmlns:asvg="http://schemas.microsoft.com/office/drawing/2016/SVG/main" r:embed="rId50"/>
              </a:ext>
            </a:extLst>
          </a:blip>
          <a:stretch>
            <a:fillRect/>
          </a:stretch>
        </p:blipFill>
        <p:spPr>
          <a:xfrm>
            <a:off x="9465185" y="104675"/>
            <a:ext cx="1165860" cy="1219200"/>
          </a:xfrm>
          <a:prstGeom prst="rect">
            <a:avLst/>
          </a:prstGeom>
        </p:spPr>
      </p:pic>
      <p:pic>
        <p:nvPicPr>
          <p:cNvPr id="17" name="Graphic 16">
            <a:extLst>
              <a:ext uri="{FF2B5EF4-FFF2-40B4-BE49-F238E27FC236}">
                <a16:creationId xmlns:a16="http://schemas.microsoft.com/office/drawing/2014/main" id="{A168CAA9-1801-00E7-8AA6-1DA69417E95B}"/>
              </a:ext>
            </a:extLst>
          </p:cNvPr>
          <p:cNvPicPr>
            <a:picLocks noChangeAspect="1"/>
          </p:cNvPicPr>
          <p:nvPr/>
        </p:nvPicPr>
        <p:blipFill>
          <a:blip r:embed="rId51">
            <a:extLst>
              <a:ext uri="{96DAC541-7B7A-43D3-8B79-37D633B846F1}">
                <asvg:svgBlip xmlns:asvg="http://schemas.microsoft.com/office/drawing/2016/SVG/main" r:embed="rId52"/>
              </a:ext>
            </a:extLst>
          </a:blip>
          <a:stretch>
            <a:fillRect/>
          </a:stretch>
        </p:blipFill>
        <p:spPr>
          <a:xfrm>
            <a:off x="10208515" y="649292"/>
            <a:ext cx="1165860" cy="2011680"/>
          </a:xfrm>
          <a:prstGeom prst="rect">
            <a:avLst/>
          </a:prstGeom>
        </p:spPr>
      </p:pic>
    </p:spTree>
    <p:extLst>
      <p:ext uri="{BB962C8B-B14F-4D97-AF65-F5344CB8AC3E}">
        <p14:creationId xmlns:p14="http://schemas.microsoft.com/office/powerpoint/2010/main" val="20423913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itel 44">
            <a:extLst>
              <a:ext uri="{FF2B5EF4-FFF2-40B4-BE49-F238E27FC236}">
                <a16:creationId xmlns:a16="http://schemas.microsoft.com/office/drawing/2014/main" id="{F33B8191-03F5-453B-88D4-3069E2AC26AD}"/>
              </a:ext>
            </a:extLst>
          </p:cNvPr>
          <p:cNvSpPr>
            <a:spLocks noGrp="1"/>
          </p:cNvSpPr>
          <p:nvPr>
            <p:ph type="title"/>
          </p:nvPr>
        </p:nvSpPr>
        <p:spPr/>
        <p:txBody>
          <a:bodyPr/>
          <a:lstStyle/>
          <a:p>
            <a:r>
              <a:rPr lang="nl-BE" sz="3600" b="0">
                <a:latin typeface="+mj-lt"/>
                <a:cs typeface="Calibri" panose="020F0502020204030204" pitchFamily="34" charset="0"/>
              </a:rPr>
              <a:t>Wat kan u vinden in Mijn Burgerprofiel?</a:t>
            </a:r>
            <a:endParaRPr lang="nl-BE" b="0"/>
          </a:p>
        </p:txBody>
      </p:sp>
      <p:sp>
        <p:nvSpPr>
          <p:cNvPr id="5" name="Rectangle 4">
            <a:extLst>
              <a:ext uri="{FF2B5EF4-FFF2-40B4-BE49-F238E27FC236}">
                <a16:creationId xmlns:a16="http://schemas.microsoft.com/office/drawing/2014/main" id="{2AD8EEA6-0645-4F4F-9AB0-D15E6A4248BB}"/>
              </a:ext>
            </a:extLst>
          </p:cNvPr>
          <p:cNvSpPr/>
          <p:nvPr/>
        </p:nvSpPr>
        <p:spPr>
          <a:xfrm>
            <a:off x="7953375" y="3513412"/>
            <a:ext cx="2305055" cy="334688"/>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grpSp>
        <p:nvGrpSpPr>
          <p:cNvPr id="7" name="Group 6">
            <a:extLst>
              <a:ext uri="{FF2B5EF4-FFF2-40B4-BE49-F238E27FC236}">
                <a16:creationId xmlns:a16="http://schemas.microsoft.com/office/drawing/2014/main" id="{B980E634-A1FD-4BB7-AFA7-581AB1652BFB}"/>
              </a:ext>
            </a:extLst>
          </p:cNvPr>
          <p:cNvGrpSpPr/>
          <p:nvPr/>
        </p:nvGrpSpPr>
        <p:grpSpPr>
          <a:xfrm>
            <a:off x="5968390" y="3843869"/>
            <a:ext cx="2534090" cy="667641"/>
            <a:chOff x="7722639" y="1750938"/>
            <a:chExt cx="2139813" cy="553365"/>
          </a:xfrm>
        </p:grpSpPr>
        <p:sp>
          <p:nvSpPr>
            <p:cNvPr id="8" name="Flowchart: Process 7">
              <a:extLst>
                <a:ext uri="{FF2B5EF4-FFF2-40B4-BE49-F238E27FC236}">
                  <a16:creationId xmlns:a16="http://schemas.microsoft.com/office/drawing/2014/main" id="{8DE142A8-68CA-415C-8AED-7F08F4D7C9CA}"/>
                </a:ext>
              </a:extLst>
            </p:cNvPr>
            <p:cNvSpPr/>
            <p:nvPr/>
          </p:nvSpPr>
          <p:spPr>
            <a:xfrm>
              <a:off x="7859435" y="1793214"/>
              <a:ext cx="2003016" cy="511089"/>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9" name="Isosceles Triangle 8">
              <a:extLst>
                <a:ext uri="{FF2B5EF4-FFF2-40B4-BE49-F238E27FC236}">
                  <a16:creationId xmlns:a16="http://schemas.microsoft.com/office/drawing/2014/main" id="{E7489829-8D7C-46D7-B90C-F3C6A93C9447}"/>
                </a:ext>
              </a:extLst>
            </p:cNvPr>
            <p:cNvSpPr/>
            <p:nvPr/>
          </p:nvSpPr>
          <p:spPr>
            <a:xfrm rot="16200000">
              <a:off x="7698538" y="1958503"/>
              <a:ext cx="184997" cy="136795"/>
            </a:xfrm>
            <a:prstGeom prst="triangle">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10" name="TextBox 9">
              <a:extLst>
                <a:ext uri="{FF2B5EF4-FFF2-40B4-BE49-F238E27FC236}">
                  <a16:creationId xmlns:a16="http://schemas.microsoft.com/office/drawing/2014/main" id="{000AAFA8-9B38-47C1-870B-D4D1A409B448}"/>
                </a:ext>
              </a:extLst>
            </p:cNvPr>
            <p:cNvSpPr txBox="1"/>
            <p:nvPr/>
          </p:nvSpPr>
          <p:spPr>
            <a:xfrm>
              <a:off x="7859436" y="1878718"/>
              <a:ext cx="2003015" cy="382645"/>
            </a:xfrm>
            <a:prstGeom prst="rect">
              <a:avLst/>
            </a:prstGeom>
            <a:noFill/>
            <a:ln>
              <a:noFill/>
            </a:ln>
          </p:spPr>
          <p:txBody>
            <a:bodyPr wrap="square" rtlCol="0">
              <a:spAutoFit/>
            </a:bodyPr>
            <a:lstStyle/>
            <a:p>
              <a:pPr algn="ctr">
                <a:defRPr/>
              </a:pPr>
              <a:r>
                <a:rPr lang="nl-BE" sz="1200" kern="0">
                  <a:solidFill>
                    <a:srgbClr val="44546A"/>
                  </a:solidFill>
                  <a:latin typeface="Flanders Art Sans Light" panose="020B0604020202020204" charset="0"/>
                </a:rPr>
                <a:t>U vindt hier een overzicht van uw berichten en lopende aanvragen</a:t>
              </a:r>
            </a:p>
          </p:txBody>
        </p:sp>
        <p:sp>
          <p:nvSpPr>
            <p:cNvPr id="12" name="Flowchart: Process 11">
              <a:extLst>
                <a:ext uri="{FF2B5EF4-FFF2-40B4-BE49-F238E27FC236}">
                  <a16:creationId xmlns:a16="http://schemas.microsoft.com/office/drawing/2014/main" id="{9F4A5737-E386-4060-B498-FD8369FDCF4B}"/>
                </a:ext>
              </a:extLst>
            </p:cNvPr>
            <p:cNvSpPr/>
            <p:nvPr/>
          </p:nvSpPr>
          <p:spPr>
            <a:xfrm>
              <a:off x="7859436" y="1750938"/>
              <a:ext cx="2003016" cy="89514"/>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grpSp>
      <p:sp>
        <p:nvSpPr>
          <p:cNvPr id="2" name="Slide Number Placeholder 1">
            <a:extLst>
              <a:ext uri="{FF2B5EF4-FFF2-40B4-BE49-F238E27FC236}">
                <a16:creationId xmlns:a16="http://schemas.microsoft.com/office/drawing/2014/main" id="{BA861747-1476-4A3B-9C62-2F5A931CA63F}"/>
              </a:ext>
            </a:extLst>
          </p:cNvPr>
          <p:cNvSpPr>
            <a:spLocks noGrp="1"/>
          </p:cNvSpPr>
          <p:nvPr>
            <p:ph type="sldNum" sz="quarter" idx="11"/>
          </p:nvPr>
        </p:nvSpPr>
        <p:spPr/>
        <p:txBody>
          <a:bodyPr/>
          <a:lstStyle/>
          <a:p>
            <a:fld id="{1EABE038-A425-4CC0-917A-1DC3ED725B2E}" type="slidenum">
              <a:rPr lang="nl-BE" smtClean="0"/>
              <a:pPr/>
              <a:t>68</a:t>
            </a:fld>
            <a:endParaRPr lang="nl-BE"/>
          </a:p>
        </p:txBody>
      </p:sp>
      <p:pic>
        <p:nvPicPr>
          <p:cNvPr id="17" name="Picture 16">
            <a:extLst>
              <a:ext uri="{FF2B5EF4-FFF2-40B4-BE49-F238E27FC236}">
                <a16:creationId xmlns:a16="http://schemas.microsoft.com/office/drawing/2014/main" id="{B27D7102-407D-0C34-E17A-3A60B0844795}"/>
              </a:ext>
            </a:extLst>
          </p:cNvPr>
          <p:cNvPicPr>
            <a:picLocks noChangeAspect="1"/>
          </p:cNvPicPr>
          <p:nvPr/>
        </p:nvPicPr>
        <p:blipFill>
          <a:blip r:embed="rId3">
            <a:alphaModFix amt="20000"/>
          </a:blip>
          <a:stretch>
            <a:fillRect/>
          </a:stretch>
        </p:blipFill>
        <p:spPr>
          <a:xfrm>
            <a:off x="572043" y="1197902"/>
            <a:ext cx="10182635" cy="1946380"/>
          </a:xfrm>
          <a:prstGeom prst="rect">
            <a:avLst/>
          </a:prstGeom>
        </p:spPr>
      </p:pic>
      <p:pic>
        <p:nvPicPr>
          <p:cNvPr id="22" name="Picture 21">
            <a:extLst>
              <a:ext uri="{FF2B5EF4-FFF2-40B4-BE49-F238E27FC236}">
                <a16:creationId xmlns:a16="http://schemas.microsoft.com/office/drawing/2014/main" id="{F5149F19-4BBD-AA05-C896-84A3A26E6D14}"/>
              </a:ext>
            </a:extLst>
          </p:cNvPr>
          <p:cNvPicPr>
            <a:picLocks noChangeAspect="1"/>
          </p:cNvPicPr>
          <p:nvPr/>
        </p:nvPicPr>
        <p:blipFill>
          <a:blip r:embed="rId4"/>
          <a:stretch>
            <a:fillRect/>
          </a:stretch>
        </p:blipFill>
        <p:spPr>
          <a:xfrm>
            <a:off x="1150428" y="3181637"/>
            <a:ext cx="4122898" cy="3610396"/>
          </a:xfrm>
          <a:prstGeom prst="rect">
            <a:avLst/>
          </a:prstGeom>
        </p:spPr>
      </p:pic>
      <p:grpSp>
        <p:nvGrpSpPr>
          <p:cNvPr id="3" name="Group 2">
            <a:extLst>
              <a:ext uri="{FF2B5EF4-FFF2-40B4-BE49-F238E27FC236}">
                <a16:creationId xmlns:a16="http://schemas.microsoft.com/office/drawing/2014/main" id="{0272C18C-2AEF-FF02-C5A1-573283951E4E}"/>
              </a:ext>
            </a:extLst>
          </p:cNvPr>
          <p:cNvGrpSpPr/>
          <p:nvPr/>
        </p:nvGrpSpPr>
        <p:grpSpPr>
          <a:xfrm>
            <a:off x="8750119" y="1818518"/>
            <a:ext cx="954661" cy="954661"/>
            <a:chOff x="66881" y="2796840"/>
            <a:chExt cx="954661" cy="954661"/>
          </a:xfrm>
        </p:grpSpPr>
        <p:sp>
          <p:nvSpPr>
            <p:cNvPr id="4" name="Oval 3">
              <a:extLst>
                <a:ext uri="{FF2B5EF4-FFF2-40B4-BE49-F238E27FC236}">
                  <a16:creationId xmlns:a16="http://schemas.microsoft.com/office/drawing/2014/main" id="{8E1A7736-EE85-2B92-ACEA-8F2871B337C1}"/>
                </a:ext>
              </a:extLst>
            </p:cNvPr>
            <p:cNvSpPr/>
            <p:nvPr/>
          </p:nvSpPr>
          <p:spPr>
            <a:xfrm>
              <a:off x="66881" y="2796840"/>
              <a:ext cx="954661" cy="954661"/>
            </a:xfrm>
            <a:prstGeom prst="ellipse">
              <a:avLst/>
            </a:prstGeom>
            <a:solidFill>
              <a:srgbClr val="6DD1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b="1">
                <a:solidFill>
                  <a:schemeClr val="tx1"/>
                </a:solidFill>
                <a:latin typeface="+mj-lt"/>
              </a:endParaRPr>
            </a:p>
          </p:txBody>
        </p:sp>
        <p:pic>
          <p:nvPicPr>
            <p:cNvPr id="6" name="Picture 5">
              <a:extLst>
                <a:ext uri="{FF2B5EF4-FFF2-40B4-BE49-F238E27FC236}">
                  <a16:creationId xmlns:a16="http://schemas.microsoft.com/office/drawing/2014/main" id="{D731B24F-4C8E-3202-142E-28390495BC8C}"/>
                </a:ext>
              </a:extLst>
            </p:cNvPr>
            <p:cNvPicPr>
              <a:picLocks noChangeAspect="1"/>
            </p:cNvPicPr>
            <p:nvPr/>
          </p:nvPicPr>
          <p:blipFill>
            <a:blip r:embed="rId5"/>
            <a:stretch>
              <a:fillRect/>
            </a:stretch>
          </p:blipFill>
          <p:spPr>
            <a:xfrm>
              <a:off x="168861" y="2873575"/>
              <a:ext cx="750700" cy="749168"/>
            </a:xfrm>
            <a:prstGeom prst="rect">
              <a:avLst/>
            </a:prstGeom>
          </p:spPr>
        </p:pic>
      </p:grpSp>
      <p:pic>
        <p:nvPicPr>
          <p:cNvPr id="13" name="Picture 12">
            <a:extLst>
              <a:ext uri="{FF2B5EF4-FFF2-40B4-BE49-F238E27FC236}">
                <a16:creationId xmlns:a16="http://schemas.microsoft.com/office/drawing/2014/main" id="{49E55BD2-DEBF-F4DB-BDD7-B2C96F97DCA8}"/>
              </a:ext>
            </a:extLst>
          </p:cNvPr>
          <p:cNvPicPr>
            <a:picLocks noChangeAspect="1"/>
          </p:cNvPicPr>
          <p:nvPr/>
        </p:nvPicPr>
        <p:blipFill>
          <a:blip r:embed="rId6"/>
          <a:stretch>
            <a:fillRect/>
          </a:stretch>
        </p:blipFill>
        <p:spPr>
          <a:xfrm>
            <a:off x="572043" y="2718875"/>
            <a:ext cx="7116713" cy="544973"/>
          </a:xfrm>
          <a:prstGeom prst="rect">
            <a:avLst/>
          </a:prstGeom>
        </p:spPr>
      </p:pic>
      <p:sp>
        <p:nvSpPr>
          <p:cNvPr id="11" name="Rectangle 10">
            <a:extLst>
              <a:ext uri="{FF2B5EF4-FFF2-40B4-BE49-F238E27FC236}">
                <a16:creationId xmlns:a16="http://schemas.microsoft.com/office/drawing/2014/main" id="{F1A8CACE-1017-4421-90E2-EC80EC8FEE9B}"/>
              </a:ext>
            </a:extLst>
          </p:cNvPr>
          <p:cNvSpPr/>
          <p:nvPr/>
        </p:nvSpPr>
        <p:spPr>
          <a:xfrm>
            <a:off x="572042" y="2751401"/>
            <a:ext cx="865279" cy="385975"/>
          </a:xfrm>
          <a:prstGeom prst="rect">
            <a:avLst/>
          </a:prstGeom>
          <a:no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Tree>
    <p:extLst>
      <p:ext uri="{BB962C8B-B14F-4D97-AF65-F5344CB8AC3E}">
        <p14:creationId xmlns:p14="http://schemas.microsoft.com/office/powerpoint/2010/main" val="21911768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itel 44">
            <a:extLst>
              <a:ext uri="{FF2B5EF4-FFF2-40B4-BE49-F238E27FC236}">
                <a16:creationId xmlns:a16="http://schemas.microsoft.com/office/drawing/2014/main" id="{F33B8191-03F5-453B-88D4-3069E2AC26AD}"/>
              </a:ext>
            </a:extLst>
          </p:cNvPr>
          <p:cNvSpPr>
            <a:spLocks noGrp="1"/>
          </p:cNvSpPr>
          <p:nvPr>
            <p:ph type="title"/>
          </p:nvPr>
        </p:nvSpPr>
        <p:spPr/>
        <p:txBody>
          <a:bodyPr/>
          <a:lstStyle/>
          <a:p>
            <a:r>
              <a:rPr lang="nl-BE" sz="3600" b="0">
                <a:latin typeface="+mj-lt"/>
                <a:cs typeface="Calibri" panose="020F0502020204030204" pitchFamily="34" charset="0"/>
              </a:rPr>
              <a:t>Wat kan u vinden in Mijn Burgerprofiel?</a:t>
            </a:r>
            <a:endParaRPr lang="nl-BE" b="0"/>
          </a:p>
        </p:txBody>
      </p:sp>
      <p:pic>
        <p:nvPicPr>
          <p:cNvPr id="4" name="Picture 3">
            <a:extLst>
              <a:ext uri="{FF2B5EF4-FFF2-40B4-BE49-F238E27FC236}">
                <a16:creationId xmlns:a16="http://schemas.microsoft.com/office/drawing/2014/main" id="{BEE043C2-D00F-43E4-91FD-296997B59016}"/>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b="25254"/>
          <a:stretch/>
        </p:blipFill>
        <p:spPr>
          <a:xfrm>
            <a:off x="389497" y="3173747"/>
            <a:ext cx="6934503" cy="3276012"/>
          </a:xfrm>
          <a:prstGeom prst="rect">
            <a:avLst/>
          </a:prstGeom>
        </p:spPr>
      </p:pic>
      <p:sp>
        <p:nvSpPr>
          <p:cNvPr id="5" name="Rectangle 4">
            <a:extLst>
              <a:ext uri="{FF2B5EF4-FFF2-40B4-BE49-F238E27FC236}">
                <a16:creationId xmlns:a16="http://schemas.microsoft.com/office/drawing/2014/main" id="{2AD8EEA6-0645-4F4F-9AB0-D15E6A4248BB}"/>
              </a:ext>
            </a:extLst>
          </p:cNvPr>
          <p:cNvSpPr/>
          <p:nvPr/>
        </p:nvSpPr>
        <p:spPr>
          <a:xfrm>
            <a:off x="7953375" y="3513412"/>
            <a:ext cx="2305055" cy="334688"/>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grpSp>
        <p:nvGrpSpPr>
          <p:cNvPr id="7" name="Group 6">
            <a:extLst>
              <a:ext uri="{FF2B5EF4-FFF2-40B4-BE49-F238E27FC236}">
                <a16:creationId xmlns:a16="http://schemas.microsoft.com/office/drawing/2014/main" id="{B980E634-A1FD-4BB7-AFA7-581AB1652BFB}"/>
              </a:ext>
            </a:extLst>
          </p:cNvPr>
          <p:cNvGrpSpPr/>
          <p:nvPr/>
        </p:nvGrpSpPr>
        <p:grpSpPr>
          <a:xfrm>
            <a:off x="4699568" y="3180460"/>
            <a:ext cx="2534090" cy="667641"/>
            <a:chOff x="7722639" y="1750938"/>
            <a:chExt cx="2139813" cy="553365"/>
          </a:xfrm>
        </p:grpSpPr>
        <p:sp>
          <p:nvSpPr>
            <p:cNvPr id="8" name="Flowchart: Process 7">
              <a:extLst>
                <a:ext uri="{FF2B5EF4-FFF2-40B4-BE49-F238E27FC236}">
                  <a16:creationId xmlns:a16="http://schemas.microsoft.com/office/drawing/2014/main" id="{8DE142A8-68CA-415C-8AED-7F08F4D7C9CA}"/>
                </a:ext>
              </a:extLst>
            </p:cNvPr>
            <p:cNvSpPr/>
            <p:nvPr/>
          </p:nvSpPr>
          <p:spPr>
            <a:xfrm>
              <a:off x="7859435" y="1793214"/>
              <a:ext cx="2003016" cy="511089"/>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9" name="Isosceles Triangle 8">
              <a:extLst>
                <a:ext uri="{FF2B5EF4-FFF2-40B4-BE49-F238E27FC236}">
                  <a16:creationId xmlns:a16="http://schemas.microsoft.com/office/drawing/2014/main" id="{E7489829-8D7C-46D7-B90C-F3C6A93C9447}"/>
                </a:ext>
              </a:extLst>
            </p:cNvPr>
            <p:cNvSpPr/>
            <p:nvPr/>
          </p:nvSpPr>
          <p:spPr>
            <a:xfrm rot="16200000">
              <a:off x="7698538" y="1958503"/>
              <a:ext cx="184997" cy="136795"/>
            </a:xfrm>
            <a:prstGeom prst="triangle">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10" name="TextBox 9">
              <a:extLst>
                <a:ext uri="{FF2B5EF4-FFF2-40B4-BE49-F238E27FC236}">
                  <a16:creationId xmlns:a16="http://schemas.microsoft.com/office/drawing/2014/main" id="{000AAFA8-9B38-47C1-870B-D4D1A409B448}"/>
                </a:ext>
              </a:extLst>
            </p:cNvPr>
            <p:cNvSpPr txBox="1"/>
            <p:nvPr/>
          </p:nvSpPr>
          <p:spPr>
            <a:xfrm>
              <a:off x="7859436" y="1878718"/>
              <a:ext cx="2003015" cy="382645"/>
            </a:xfrm>
            <a:prstGeom prst="rect">
              <a:avLst/>
            </a:prstGeom>
            <a:noFill/>
            <a:ln>
              <a:noFill/>
            </a:ln>
          </p:spPr>
          <p:txBody>
            <a:bodyPr wrap="square" lIns="91440" tIns="45720" rIns="91440" bIns="45720" rtlCol="0" anchor="t">
              <a:spAutoFit/>
            </a:bodyPr>
            <a:lstStyle/>
            <a:p>
              <a:pPr algn="ctr">
                <a:defRPr/>
              </a:pPr>
              <a:r>
                <a:rPr lang="nl-BE" sz="1200" kern="0">
                  <a:solidFill>
                    <a:srgbClr val="44546A"/>
                  </a:solidFill>
                  <a:latin typeface="Flanders Art Sans Light"/>
                </a:rPr>
                <a:t>U vindt hier alle communicatie van de overheid.</a:t>
              </a:r>
              <a:endParaRPr lang="nl-BE" sz="1200" kern="0">
                <a:solidFill>
                  <a:srgbClr val="44546A"/>
                </a:solidFill>
                <a:latin typeface="Flanders Art Sans Light" panose="020B0604020202020204" charset="0"/>
              </a:endParaRPr>
            </a:p>
          </p:txBody>
        </p:sp>
        <p:sp>
          <p:nvSpPr>
            <p:cNvPr id="12" name="Flowchart: Process 11">
              <a:extLst>
                <a:ext uri="{FF2B5EF4-FFF2-40B4-BE49-F238E27FC236}">
                  <a16:creationId xmlns:a16="http://schemas.microsoft.com/office/drawing/2014/main" id="{9F4A5737-E386-4060-B498-FD8369FDCF4B}"/>
                </a:ext>
              </a:extLst>
            </p:cNvPr>
            <p:cNvSpPr/>
            <p:nvPr/>
          </p:nvSpPr>
          <p:spPr>
            <a:xfrm>
              <a:off x="7859436" y="1750938"/>
              <a:ext cx="2003016" cy="89514"/>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grpSp>
      <p:sp>
        <p:nvSpPr>
          <p:cNvPr id="2" name="Slide Number Placeholder 1">
            <a:extLst>
              <a:ext uri="{FF2B5EF4-FFF2-40B4-BE49-F238E27FC236}">
                <a16:creationId xmlns:a16="http://schemas.microsoft.com/office/drawing/2014/main" id="{BA861747-1476-4A3B-9C62-2F5A931CA63F}"/>
              </a:ext>
            </a:extLst>
          </p:cNvPr>
          <p:cNvSpPr>
            <a:spLocks noGrp="1"/>
          </p:cNvSpPr>
          <p:nvPr>
            <p:ph type="sldNum" sz="quarter" idx="11"/>
          </p:nvPr>
        </p:nvSpPr>
        <p:spPr/>
        <p:txBody>
          <a:bodyPr/>
          <a:lstStyle/>
          <a:p>
            <a:fld id="{1EABE038-A425-4CC0-917A-1DC3ED725B2E}" type="slidenum">
              <a:rPr lang="nl-BE" smtClean="0"/>
              <a:pPr/>
              <a:t>69</a:t>
            </a:fld>
            <a:endParaRPr lang="nl-BE"/>
          </a:p>
        </p:txBody>
      </p:sp>
      <p:pic>
        <p:nvPicPr>
          <p:cNvPr id="17" name="Picture 16">
            <a:extLst>
              <a:ext uri="{FF2B5EF4-FFF2-40B4-BE49-F238E27FC236}">
                <a16:creationId xmlns:a16="http://schemas.microsoft.com/office/drawing/2014/main" id="{B27D7102-407D-0C34-E17A-3A60B0844795}"/>
              </a:ext>
            </a:extLst>
          </p:cNvPr>
          <p:cNvPicPr>
            <a:picLocks noChangeAspect="1"/>
          </p:cNvPicPr>
          <p:nvPr/>
        </p:nvPicPr>
        <p:blipFill>
          <a:blip r:embed="rId4">
            <a:alphaModFix amt="20000"/>
          </a:blip>
          <a:stretch>
            <a:fillRect/>
          </a:stretch>
        </p:blipFill>
        <p:spPr>
          <a:xfrm>
            <a:off x="572043" y="1197902"/>
            <a:ext cx="10182635" cy="1946380"/>
          </a:xfrm>
          <a:prstGeom prst="rect">
            <a:avLst/>
          </a:prstGeom>
        </p:spPr>
      </p:pic>
      <p:grpSp>
        <p:nvGrpSpPr>
          <p:cNvPr id="6" name="Group 5">
            <a:extLst>
              <a:ext uri="{FF2B5EF4-FFF2-40B4-BE49-F238E27FC236}">
                <a16:creationId xmlns:a16="http://schemas.microsoft.com/office/drawing/2014/main" id="{E1ED253A-2960-F8BE-4ACF-8B714FACD644}"/>
              </a:ext>
            </a:extLst>
          </p:cNvPr>
          <p:cNvGrpSpPr/>
          <p:nvPr/>
        </p:nvGrpSpPr>
        <p:grpSpPr>
          <a:xfrm>
            <a:off x="1608211" y="5075182"/>
            <a:ext cx="3036258" cy="985165"/>
            <a:chOff x="7730879" y="1750938"/>
            <a:chExt cx="2409422" cy="816542"/>
          </a:xfrm>
        </p:grpSpPr>
        <p:sp>
          <p:nvSpPr>
            <p:cNvPr id="13" name="Flowchart: Process 12">
              <a:extLst>
                <a:ext uri="{FF2B5EF4-FFF2-40B4-BE49-F238E27FC236}">
                  <a16:creationId xmlns:a16="http://schemas.microsoft.com/office/drawing/2014/main" id="{3FF8D258-314A-6AD9-97F8-56F37BF1FB11}"/>
                </a:ext>
              </a:extLst>
            </p:cNvPr>
            <p:cNvSpPr/>
            <p:nvPr/>
          </p:nvSpPr>
          <p:spPr>
            <a:xfrm>
              <a:off x="7859435" y="1793214"/>
              <a:ext cx="2190746" cy="774266"/>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14" name="Isosceles Triangle 13">
              <a:extLst>
                <a:ext uri="{FF2B5EF4-FFF2-40B4-BE49-F238E27FC236}">
                  <a16:creationId xmlns:a16="http://schemas.microsoft.com/office/drawing/2014/main" id="{DA413587-3821-4C41-C837-89D8BF4021C9}"/>
                </a:ext>
              </a:extLst>
            </p:cNvPr>
            <p:cNvSpPr/>
            <p:nvPr/>
          </p:nvSpPr>
          <p:spPr>
            <a:xfrm rot="16200000">
              <a:off x="7702658" y="1908801"/>
              <a:ext cx="184997" cy="128555"/>
            </a:xfrm>
            <a:prstGeom prst="triangle">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15" name="TextBox 14">
              <a:extLst>
                <a:ext uri="{FF2B5EF4-FFF2-40B4-BE49-F238E27FC236}">
                  <a16:creationId xmlns:a16="http://schemas.microsoft.com/office/drawing/2014/main" id="{14124759-E479-66BE-FCE7-1F654DB0C4E1}"/>
                </a:ext>
              </a:extLst>
            </p:cNvPr>
            <p:cNvSpPr txBox="1"/>
            <p:nvPr/>
          </p:nvSpPr>
          <p:spPr>
            <a:xfrm>
              <a:off x="7859436" y="1878718"/>
              <a:ext cx="2280865" cy="688762"/>
            </a:xfrm>
            <a:prstGeom prst="rect">
              <a:avLst/>
            </a:prstGeom>
            <a:noFill/>
            <a:ln>
              <a:noFill/>
            </a:ln>
          </p:spPr>
          <p:txBody>
            <a:bodyPr wrap="square" lIns="91440" tIns="45720" rIns="91440" bIns="45720" rtlCol="0" anchor="t">
              <a:spAutoFit/>
            </a:bodyPr>
            <a:lstStyle/>
            <a:p>
              <a:pPr marL="285750" indent="-285750">
                <a:buFont typeface="Arial" panose="020B0604020202020204" pitchFamily="34" charset="0"/>
                <a:buChar char="•"/>
              </a:pPr>
              <a:r>
                <a:rPr lang="nl-BE" sz="1200" kern="0">
                  <a:solidFill>
                    <a:srgbClr val="44546A"/>
                  </a:solidFill>
                  <a:latin typeface="Flanders Art Sans Light"/>
                </a:rPr>
                <a:t>Melding (bijv. een bericht over de nieuwe status van uw dossier)</a:t>
              </a:r>
            </a:p>
            <a:p>
              <a:pPr marL="285750" indent="-285750">
                <a:buFont typeface="Arial" panose="020B0604020202020204" pitchFamily="34" charset="0"/>
                <a:buChar char="•"/>
              </a:pPr>
              <a:r>
                <a:rPr lang="nl-BE" sz="1200" kern="0">
                  <a:solidFill>
                    <a:srgbClr val="44546A"/>
                  </a:solidFill>
                  <a:latin typeface="Flanders Art Sans Light"/>
                </a:rPr>
                <a:t>eBox-bericht (bijv. een verkeersboete)</a:t>
              </a:r>
            </a:p>
            <a:p>
              <a:pPr marL="285750" indent="-285750">
                <a:buFont typeface="Arial" panose="020B0604020202020204" pitchFamily="34" charset="0"/>
                <a:buChar char="•"/>
              </a:pPr>
              <a:r>
                <a:rPr lang="nl-BE" sz="1200" kern="0">
                  <a:solidFill>
                    <a:srgbClr val="44546A"/>
                  </a:solidFill>
                  <a:latin typeface="Flanders Art Sans Light"/>
                </a:rPr>
                <a:t>Vervaldag</a:t>
              </a:r>
            </a:p>
          </p:txBody>
        </p:sp>
        <p:sp>
          <p:nvSpPr>
            <p:cNvPr id="16" name="Flowchart: Process 15">
              <a:extLst>
                <a:ext uri="{FF2B5EF4-FFF2-40B4-BE49-F238E27FC236}">
                  <a16:creationId xmlns:a16="http://schemas.microsoft.com/office/drawing/2014/main" id="{4F637677-0596-E89A-C0F8-460763524184}"/>
                </a:ext>
              </a:extLst>
            </p:cNvPr>
            <p:cNvSpPr/>
            <p:nvPr/>
          </p:nvSpPr>
          <p:spPr>
            <a:xfrm>
              <a:off x="7859436" y="1750938"/>
              <a:ext cx="2190745" cy="103359"/>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grpSp>
      <p:sp>
        <p:nvSpPr>
          <p:cNvPr id="3" name="Rectangle 2">
            <a:extLst>
              <a:ext uri="{FF2B5EF4-FFF2-40B4-BE49-F238E27FC236}">
                <a16:creationId xmlns:a16="http://schemas.microsoft.com/office/drawing/2014/main" id="{8E810187-B7B9-17F9-4112-5A67CC174837}"/>
              </a:ext>
            </a:extLst>
          </p:cNvPr>
          <p:cNvSpPr/>
          <p:nvPr/>
        </p:nvSpPr>
        <p:spPr>
          <a:xfrm>
            <a:off x="735574" y="5055583"/>
            <a:ext cx="718884" cy="769863"/>
          </a:xfrm>
          <a:prstGeom prst="rect">
            <a:avLst/>
          </a:prstGeom>
          <a:no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grpSp>
        <p:nvGrpSpPr>
          <p:cNvPr id="19" name="Group 18">
            <a:extLst>
              <a:ext uri="{FF2B5EF4-FFF2-40B4-BE49-F238E27FC236}">
                <a16:creationId xmlns:a16="http://schemas.microsoft.com/office/drawing/2014/main" id="{FA8CC2F4-ABBB-B5E3-4151-1DB590758ED7}"/>
              </a:ext>
            </a:extLst>
          </p:cNvPr>
          <p:cNvGrpSpPr/>
          <p:nvPr/>
        </p:nvGrpSpPr>
        <p:grpSpPr>
          <a:xfrm>
            <a:off x="8782244" y="1818518"/>
            <a:ext cx="954661" cy="954661"/>
            <a:chOff x="66881" y="2796840"/>
            <a:chExt cx="954661" cy="954661"/>
          </a:xfrm>
        </p:grpSpPr>
        <p:sp>
          <p:nvSpPr>
            <p:cNvPr id="20" name="Oval 19">
              <a:extLst>
                <a:ext uri="{FF2B5EF4-FFF2-40B4-BE49-F238E27FC236}">
                  <a16:creationId xmlns:a16="http://schemas.microsoft.com/office/drawing/2014/main" id="{8298DEB7-0E9A-578E-3FBD-A044BB9FD99C}"/>
                </a:ext>
              </a:extLst>
            </p:cNvPr>
            <p:cNvSpPr/>
            <p:nvPr/>
          </p:nvSpPr>
          <p:spPr>
            <a:xfrm>
              <a:off x="66881" y="2796840"/>
              <a:ext cx="954661" cy="954661"/>
            </a:xfrm>
            <a:prstGeom prst="ellipse">
              <a:avLst/>
            </a:prstGeom>
            <a:solidFill>
              <a:srgbClr val="6DD1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b="1">
                <a:solidFill>
                  <a:schemeClr val="tx1"/>
                </a:solidFill>
                <a:latin typeface="+mj-lt"/>
              </a:endParaRPr>
            </a:p>
          </p:txBody>
        </p:sp>
        <p:pic>
          <p:nvPicPr>
            <p:cNvPr id="21" name="Graphic 20">
              <a:extLst>
                <a:ext uri="{FF2B5EF4-FFF2-40B4-BE49-F238E27FC236}">
                  <a16:creationId xmlns:a16="http://schemas.microsoft.com/office/drawing/2014/main" id="{EF708090-B3C6-9AA1-61B6-C9341946C1CF}"/>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67603" y="2852872"/>
              <a:ext cx="747178" cy="747178"/>
            </a:xfrm>
            <a:prstGeom prst="rect">
              <a:avLst/>
            </a:prstGeom>
          </p:spPr>
        </p:pic>
      </p:grpSp>
      <p:pic>
        <p:nvPicPr>
          <p:cNvPr id="22" name="Picture 21">
            <a:extLst>
              <a:ext uri="{FF2B5EF4-FFF2-40B4-BE49-F238E27FC236}">
                <a16:creationId xmlns:a16="http://schemas.microsoft.com/office/drawing/2014/main" id="{5475225D-BFDD-0F81-A21A-835ADC131FEF}"/>
              </a:ext>
            </a:extLst>
          </p:cNvPr>
          <p:cNvPicPr>
            <a:picLocks noChangeAspect="1"/>
          </p:cNvPicPr>
          <p:nvPr/>
        </p:nvPicPr>
        <p:blipFill>
          <a:blip r:embed="rId7"/>
          <a:stretch>
            <a:fillRect/>
          </a:stretch>
        </p:blipFill>
        <p:spPr>
          <a:xfrm>
            <a:off x="572043" y="2718875"/>
            <a:ext cx="7116713" cy="544973"/>
          </a:xfrm>
          <a:prstGeom prst="rect">
            <a:avLst/>
          </a:prstGeom>
        </p:spPr>
      </p:pic>
      <p:sp>
        <p:nvSpPr>
          <p:cNvPr id="11" name="Rectangle 10">
            <a:extLst>
              <a:ext uri="{FF2B5EF4-FFF2-40B4-BE49-F238E27FC236}">
                <a16:creationId xmlns:a16="http://schemas.microsoft.com/office/drawing/2014/main" id="{F1A8CACE-1017-4421-90E2-EC80EC8FEE9B}"/>
              </a:ext>
            </a:extLst>
          </p:cNvPr>
          <p:cNvSpPr/>
          <p:nvPr/>
        </p:nvSpPr>
        <p:spPr>
          <a:xfrm>
            <a:off x="1454458" y="2747259"/>
            <a:ext cx="750596" cy="385975"/>
          </a:xfrm>
          <a:prstGeom prst="rect">
            <a:avLst/>
          </a:prstGeom>
          <a:no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Tree>
    <p:extLst>
      <p:ext uri="{BB962C8B-B14F-4D97-AF65-F5344CB8AC3E}">
        <p14:creationId xmlns:p14="http://schemas.microsoft.com/office/powerpoint/2010/main" val="33081147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A54945E-2E46-46E4-815F-3F2EF650ECAB}"/>
              </a:ext>
            </a:extLst>
          </p:cNvPr>
          <p:cNvSpPr>
            <a:spLocks noGrp="1"/>
          </p:cNvSpPr>
          <p:nvPr>
            <p:ph type="title"/>
          </p:nvPr>
        </p:nvSpPr>
        <p:spPr/>
        <p:txBody>
          <a:bodyPr/>
          <a:lstStyle/>
          <a:p>
            <a:r>
              <a:rPr lang="nl-BE" b="1"/>
              <a:t>Inhoudstafel</a:t>
            </a:r>
          </a:p>
        </p:txBody>
      </p:sp>
      <p:sp>
        <p:nvSpPr>
          <p:cNvPr id="6" name="Content Placeholder 5">
            <a:extLst>
              <a:ext uri="{FF2B5EF4-FFF2-40B4-BE49-F238E27FC236}">
                <a16:creationId xmlns:a16="http://schemas.microsoft.com/office/drawing/2014/main" id="{E8BF79F0-A307-4058-98F2-64C4C0E662D5}"/>
              </a:ext>
            </a:extLst>
          </p:cNvPr>
          <p:cNvSpPr>
            <a:spLocks noGrp="1"/>
          </p:cNvSpPr>
          <p:nvPr>
            <p:ph idx="1"/>
          </p:nvPr>
        </p:nvSpPr>
        <p:spPr/>
        <p:txBody>
          <a:bodyPr vert="horz" lIns="0" tIns="45720" rIns="0" bIns="45720" rtlCol="0" anchor="t">
            <a:normAutofit fontScale="92500" lnSpcReduction="10000"/>
          </a:bodyPr>
          <a:lstStyle/>
          <a:p>
            <a:pPr marL="457200" indent="-457200">
              <a:buFont typeface="Arial" panose="020B0604020202020204" pitchFamily="34" charset="0"/>
              <a:buAutoNum type="arabicPeriod"/>
            </a:pPr>
            <a:r>
              <a:rPr lang="nl-BE">
                <a:solidFill>
                  <a:schemeClr val="accent6">
                    <a:lumMod val="60000"/>
                    <a:lumOff val="40000"/>
                  </a:schemeClr>
                </a:solidFill>
                <a:hlinkClick r:id="rId2" action="ppaction://hlinksldjump">
                  <a:extLst>
                    <a:ext uri="{A12FA001-AC4F-418D-AE19-62706E023703}">
                      <ahyp:hlinkClr xmlns:ahyp="http://schemas.microsoft.com/office/drawing/2018/hyperlinkcolor" val="tx"/>
                    </a:ext>
                  </a:extLst>
                </a:hlinkClick>
              </a:rPr>
              <a:t>Doelgroepen opleidingsmateriaal</a:t>
            </a:r>
            <a:endParaRPr lang="nl-BE">
              <a:solidFill>
                <a:schemeClr val="accent6">
                  <a:lumMod val="60000"/>
                  <a:lumOff val="40000"/>
                </a:schemeClr>
              </a:solidFill>
            </a:endParaRPr>
          </a:p>
          <a:p>
            <a:pPr marL="457200" indent="-457200">
              <a:buFont typeface="Arial" panose="020B0604020202020204" pitchFamily="34" charset="0"/>
              <a:buAutoNum type="arabicPeriod"/>
            </a:pPr>
            <a:r>
              <a:rPr lang="nl-BE">
                <a:hlinkClick r:id="rId3" action="ppaction://hlinksldjump"/>
              </a:rPr>
              <a:t>Wat u als medewerker zeker moet weten</a:t>
            </a:r>
            <a:endParaRPr lang="nl-BE"/>
          </a:p>
          <a:p>
            <a:pPr marL="457200" indent="-457200">
              <a:buFont typeface="Arial" panose="020B0604020202020204" pitchFamily="34" charset="0"/>
              <a:buAutoNum type="arabicPeriod"/>
            </a:pPr>
            <a:r>
              <a:rPr lang="nl-BE">
                <a:solidFill>
                  <a:schemeClr val="accent6">
                    <a:lumMod val="60000"/>
                    <a:lumOff val="40000"/>
                  </a:schemeClr>
                </a:solidFill>
                <a:hlinkClick r:id="rId4" action="ppaction://hlinksldjump">
                  <a:extLst>
                    <a:ext uri="{A12FA001-AC4F-418D-AE19-62706E023703}">
                      <ahyp:hlinkClr xmlns:ahyp="http://schemas.microsoft.com/office/drawing/2018/hyperlinkcolor" val="tx"/>
                    </a:ext>
                  </a:extLst>
                </a:hlinkClick>
              </a:rPr>
              <a:t>Wat is Mijn Burgerprofiel?</a:t>
            </a:r>
            <a:endParaRPr lang="nl-BE">
              <a:solidFill>
                <a:schemeClr val="accent6">
                  <a:lumMod val="60000"/>
                  <a:lumOff val="40000"/>
                </a:schemeClr>
              </a:solidFill>
            </a:endParaRPr>
          </a:p>
          <a:p>
            <a:pPr marL="457200" indent="-457200">
              <a:buAutoNum type="arabicPeriod"/>
            </a:pPr>
            <a:r>
              <a:rPr lang="nl-BE">
                <a:solidFill>
                  <a:schemeClr val="accent6">
                    <a:lumMod val="60000"/>
                    <a:lumOff val="40000"/>
                  </a:schemeClr>
                </a:solidFill>
                <a:hlinkClick r:id="rId5" action="ppaction://hlinksldjump">
                  <a:extLst>
                    <a:ext uri="{A12FA001-AC4F-418D-AE19-62706E023703}">
                      <ahyp:hlinkClr xmlns:ahyp="http://schemas.microsoft.com/office/drawing/2018/hyperlinkcolor" val="tx"/>
                    </a:ext>
                  </a:extLst>
                </a:hlinkClick>
              </a:rPr>
              <a:t>Waarom Mijn Burgerprofiel?</a:t>
            </a:r>
            <a:endParaRPr lang="nl-BE">
              <a:solidFill>
                <a:schemeClr val="accent6">
                  <a:lumMod val="60000"/>
                  <a:lumOff val="40000"/>
                </a:schemeClr>
              </a:solidFill>
            </a:endParaRPr>
          </a:p>
          <a:p>
            <a:pPr marL="457200" indent="-457200">
              <a:buAutoNum type="arabicPeriod"/>
            </a:pPr>
            <a:r>
              <a:rPr lang="nl-BE">
                <a:solidFill>
                  <a:schemeClr val="accent6">
                    <a:lumMod val="60000"/>
                    <a:lumOff val="40000"/>
                  </a:schemeClr>
                </a:solidFill>
                <a:hlinkClick r:id="rId6" action="ppaction://hlinksldjump">
                  <a:extLst>
                    <a:ext uri="{A12FA001-AC4F-418D-AE19-62706E023703}">
                      <ahyp:hlinkClr xmlns:ahyp="http://schemas.microsoft.com/office/drawing/2018/hyperlinkcolor" val="tx"/>
                    </a:ext>
                  </a:extLst>
                </a:hlinkClick>
              </a:rPr>
              <a:t>Mijn Burgerprofiel: stap voor stap</a:t>
            </a:r>
            <a:endParaRPr lang="nl-BE">
              <a:solidFill>
                <a:schemeClr val="accent6">
                  <a:lumMod val="60000"/>
                  <a:lumOff val="40000"/>
                </a:schemeClr>
              </a:solidFill>
            </a:endParaRPr>
          </a:p>
          <a:p>
            <a:pPr marL="873760" lvl="1" indent="-514350">
              <a:buFont typeface="+mj-lt"/>
              <a:buAutoNum type="romanUcPeriod"/>
            </a:pPr>
            <a:r>
              <a:rPr lang="nl-BE">
                <a:solidFill>
                  <a:schemeClr val="accent6">
                    <a:lumMod val="60000"/>
                    <a:lumOff val="40000"/>
                  </a:schemeClr>
                </a:solidFill>
                <a:hlinkClick r:id="rId7" action="ppaction://hlinksldjump">
                  <a:extLst>
                    <a:ext uri="{A12FA001-AC4F-418D-AE19-62706E023703}">
                      <ahyp:hlinkClr xmlns:ahyp="http://schemas.microsoft.com/office/drawing/2018/hyperlinkcolor" val="tx"/>
                    </a:ext>
                  </a:extLst>
                </a:hlinkClick>
              </a:rPr>
              <a:t>Aanmelden in Mijn Burgerprofiel</a:t>
            </a:r>
            <a:endParaRPr lang="nl-BE">
              <a:solidFill>
                <a:schemeClr val="accent6">
                  <a:lumMod val="60000"/>
                  <a:lumOff val="40000"/>
                </a:schemeClr>
              </a:solidFill>
            </a:endParaRPr>
          </a:p>
          <a:p>
            <a:pPr marL="873760" lvl="1" indent="-514350">
              <a:buFont typeface="+mj-lt"/>
              <a:buAutoNum type="romanUcPeriod"/>
            </a:pPr>
            <a:r>
              <a:rPr lang="nl-BE">
                <a:solidFill>
                  <a:schemeClr val="accent6">
                    <a:lumMod val="60000"/>
                    <a:lumOff val="40000"/>
                  </a:schemeClr>
                </a:solidFill>
                <a:hlinkClick r:id="rId8" action="ppaction://hlinksldjump">
                  <a:extLst>
                    <a:ext uri="{A12FA001-AC4F-418D-AE19-62706E023703}">
                      <ahyp:hlinkClr xmlns:ahyp="http://schemas.microsoft.com/office/drawing/2018/hyperlinkcolor" val="tx"/>
                    </a:ext>
                  </a:extLst>
                </a:hlinkClick>
              </a:rPr>
              <a:t>Wat kan u doen in Mijn Burgerprofiel? – webbrowser en app</a:t>
            </a:r>
            <a:endParaRPr lang="nl-BE">
              <a:solidFill>
                <a:schemeClr val="accent6">
                  <a:lumMod val="60000"/>
                  <a:lumOff val="40000"/>
                </a:schemeClr>
              </a:solidFill>
            </a:endParaRPr>
          </a:p>
          <a:p>
            <a:pPr marL="873760" lvl="1" indent="-514350">
              <a:buFont typeface="+mj-lt"/>
              <a:buAutoNum type="romanUcPeriod"/>
            </a:pPr>
            <a:r>
              <a:rPr lang="nl-BE">
                <a:solidFill>
                  <a:schemeClr val="accent6">
                    <a:lumMod val="60000"/>
                    <a:lumOff val="40000"/>
                  </a:schemeClr>
                </a:solidFill>
                <a:hlinkClick r:id="rId9" action="ppaction://hlinksldjump">
                  <a:extLst>
                    <a:ext uri="{A12FA001-AC4F-418D-AE19-62706E023703}">
                      <ahyp:hlinkClr xmlns:ahyp="http://schemas.microsoft.com/office/drawing/2018/hyperlinkcolor" val="tx"/>
                    </a:ext>
                  </a:extLst>
                </a:hlinkClick>
              </a:rPr>
              <a:t>Eerste keer in Mijn Burgerprofiel</a:t>
            </a:r>
            <a:endParaRPr lang="nl-BE">
              <a:solidFill>
                <a:schemeClr val="accent6">
                  <a:lumMod val="60000"/>
                  <a:lumOff val="40000"/>
                </a:schemeClr>
              </a:solidFill>
            </a:endParaRPr>
          </a:p>
          <a:p>
            <a:pPr marL="873760" lvl="1" indent="-514350">
              <a:buFont typeface="+mj-lt"/>
              <a:buAutoNum type="romanUcPeriod"/>
            </a:pPr>
            <a:r>
              <a:rPr lang="nl-BE">
                <a:solidFill>
                  <a:schemeClr val="accent6">
                    <a:lumMod val="60000"/>
                    <a:lumOff val="40000"/>
                  </a:schemeClr>
                </a:solidFill>
                <a:hlinkClick r:id="rId10" action="ppaction://hlinksldjump">
                  <a:extLst>
                    <a:ext uri="{A12FA001-AC4F-418D-AE19-62706E023703}">
                      <ahyp:hlinkClr xmlns:ahyp="http://schemas.microsoft.com/office/drawing/2018/hyperlinkcolor" val="tx"/>
                    </a:ext>
                  </a:extLst>
                </a:hlinkClick>
              </a:rPr>
              <a:t>Wat kan u vinden in Mijn Burgerprofiel?</a:t>
            </a:r>
            <a:endParaRPr lang="nl-BE">
              <a:solidFill>
                <a:schemeClr val="accent6">
                  <a:lumMod val="60000"/>
                  <a:lumOff val="40000"/>
                </a:schemeClr>
              </a:solidFill>
            </a:endParaRPr>
          </a:p>
          <a:p>
            <a:pPr marL="599440" indent="-514350">
              <a:buFont typeface="+mj-lt"/>
              <a:buAutoNum type="arabicPeriod"/>
            </a:pPr>
            <a:r>
              <a:rPr lang="nl-BE">
                <a:solidFill>
                  <a:schemeClr val="accent6">
                    <a:lumMod val="60000"/>
                    <a:lumOff val="40000"/>
                  </a:schemeClr>
                </a:solidFill>
                <a:hlinkClick r:id="rId11" action="ppaction://hlinksldjump">
                  <a:extLst>
                    <a:ext uri="{A12FA001-AC4F-418D-AE19-62706E023703}">
                      <ahyp:hlinkClr xmlns:ahyp="http://schemas.microsoft.com/office/drawing/2018/hyperlinkcolor" val="tx"/>
                    </a:ext>
                  </a:extLst>
                </a:hlinkClick>
              </a:rPr>
              <a:t>Praktische voorbeelden</a:t>
            </a:r>
            <a:endParaRPr lang="nl-BE">
              <a:solidFill>
                <a:schemeClr val="accent6">
                  <a:lumMod val="60000"/>
                  <a:lumOff val="40000"/>
                </a:schemeClr>
              </a:solidFill>
            </a:endParaRPr>
          </a:p>
          <a:p>
            <a:pPr marL="599440" indent="-514350">
              <a:buFont typeface="+mj-lt"/>
              <a:buAutoNum type="arabicPeriod"/>
            </a:pPr>
            <a:r>
              <a:rPr lang="nl-BE">
                <a:solidFill>
                  <a:schemeClr val="accent6">
                    <a:lumMod val="60000"/>
                    <a:lumOff val="40000"/>
                  </a:schemeClr>
                </a:solidFill>
                <a:hlinkClick r:id="rId12" action="ppaction://hlinksldjump">
                  <a:extLst>
                    <a:ext uri="{A12FA001-AC4F-418D-AE19-62706E023703}">
                      <ahyp:hlinkClr xmlns:ahyp="http://schemas.microsoft.com/office/drawing/2018/hyperlinkcolor" val="tx"/>
                    </a:ext>
                  </a:extLst>
                </a:hlinkClick>
              </a:rPr>
              <a:t>Aan de slag</a:t>
            </a:r>
            <a:endParaRPr lang="nl-BE">
              <a:solidFill>
                <a:schemeClr val="accent6">
                  <a:lumMod val="60000"/>
                  <a:lumOff val="40000"/>
                </a:schemeClr>
              </a:solidFill>
            </a:endParaRPr>
          </a:p>
          <a:p>
            <a:pPr marL="85090"/>
            <a:endParaRPr lang="nl-BE"/>
          </a:p>
        </p:txBody>
      </p:sp>
    </p:spTree>
    <p:extLst>
      <p:ext uri="{BB962C8B-B14F-4D97-AF65-F5344CB8AC3E}">
        <p14:creationId xmlns:p14="http://schemas.microsoft.com/office/powerpoint/2010/main" val="18444094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itel 44">
            <a:extLst>
              <a:ext uri="{FF2B5EF4-FFF2-40B4-BE49-F238E27FC236}">
                <a16:creationId xmlns:a16="http://schemas.microsoft.com/office/drawing/2014/main" id="{F33B8191-03F5-453B-88D4-3069E2AC26AD}"/>
              </a:ext>
            </a:extLst>
          </p:cNvPr>
          <p:cNvSpPr>
            <a:spLocks noGrp="1"/>
          </p:cNvSpPr>
          <p:nvPr>
            <p:ph type="title"/>
          </p:nvPr>
        </p:nvSpPr>
        <p:spPr/>
        <p:txBody>
          <a:bodyPr/>
          <a:lstStyle/>
          <a:p>
            <a:r>
              <a:rPr lang="nl-BE" sz="3600" b="0">
                <a:latin typeface="+mj-lt"/>
                <a:cs typeface="Calibri" panose="020F0502020204030204" pitchFamily="34" charset="0"/>
              </a:rPr>
              <a:t>Wat kan u vinden in Mijn Burgerprofiel?</a:t>
            </a:r>
            <a:endParaRPr lang="nl-BE"/>
          </a:p>
        </p:txBody>
      </p:sp>
      <p:pic>
        <p:nvPicPr>
          <p:cNvPr id="2" name="Picture 1">
            <a:extLst>
              <a:ext uri="{FF2B5EF4-FFF2-40B4-BE49-F238E27FC236}">
                <a16:creationId xmlns:a16="http://schemas.microsoft.com/office/drawing/2014/main" id="{459251D4-B09E-4B55-B5AA-C6D581C31937}"/>
              </a:ext>
            </a:extLst>
          </p:cNvPr>
          <p:cNvPicPr>
            <a:picLocks noChangeAspect="1"/>
          </p:cNvPicPr>
          <p:nvPr/>
        </p:nvPicPr>
        <p:blipFill>
          <a:blip r:embed="rId3">
            <a:alphaModFix amt="20000"/>
          </a:blip>
          <a:stretch>
            <a:fillRect/>
          </a:stretch>
        </p:blipFill>
        <p:spPr>
          <a:xfrm>
            <a:off x="572043" y="1197902"/>
            <a:ext cx="10182635" cy="1946380"/>
          </a:xfrm>
          <a:prstGeom prst="rect">
            <a:avLst/>
          </a:prstGeom>
        </p:spPr>
      </p:pic>
      <p:sp>
        <p:nvSpPr>
          <p:cNvPr id="3" name="Slide Number Placeholder 2">
            <a:extLst>
              <a:ext uri="{FF2B5EF4-FFF2-40B4-BE49-F238E27FC236}">
                <a16:creationId xmlns:a16="http://schemas.microsoft.com/office/drawing/2014/main" id="{AE784386-8E1C-4C81-8544-61FF07710108}"/>
              </a:ext>
            </a:extLst>
          </p:cNvPr>
          <p:cNvSpPr>
            <a:spLocks noGrp="1"/>
          </p:cNvSpPr>
          <p:nvPr>
            <p:ph type="sldNum" sz="quarter" idx="11"/>
          </p:nvPr>
        </p:nvSpPr>
        <p:spPr/>
        <p:txBody>
          <a:bodyPr/>
          <a:lstStyle/>
          <a:p>
            <a:fld id="{1EABE038-A425-4CC0-917A-1DC3ED725B2E}" type="slidenum">
              <a:rPr lang="nl-BE" smtClean="0"/>
              <a:pPr/>
              <a:t>70</a:t>
            </a:fld>
            <a:endParaRPr lang="nl-BE"/>
          </a:p>
        </p:txBody>
      </p:sp>
      <p:sp>
        <p:nvSpPr>
          <p:cNvPr id="8" name="Rectangle 7">
            <a:extLst>
              <a:ext uri="{FF2B5EF4-FFF2-40B4-BE49-F238E27FC236}">
                <a16:creationId xmlns:a16="http://schemas.microsoft.com/office/drawing/2014/main" id="{A91776FA-F536-2C0E-5DF1-4B26CBDBD547}"/>
              </a:ext>
            </a:extLst>
          </p:cNvPr>
          <p:cNvSpPr/>
          <p:nvPr/>
        </p:nvSpPr>
        <p:spPr>
          <a:xfrm>
            <a:off x="1518317" y="3309700"/>
            <a:ext cx="3284502" cy="662454"/>
          </a:xfrm>
          <a:prstGeom prst="rect">
            <a:avLst/>
          </a:prstGeom>
          <a:noFill/>
          <a:ln w="28575">
            <a:solidFill>
              <a:srgbClr val="9DBBE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BE" sz="1400" b="1">
                <a:solidFill>
                  <a:schemeClr val="tx1"/>
                </a:solidFill>
                <a:latin typeface="+mj-lt"/>
              </a:rPr>
              <a:t>Aanvraag in Mijn Burgerprofiel</a:t>
            </a:r>
          </a:p>
        </p:txBody>
      </p:sp>
      <p:sp>
        <p:nvSpPr>
          <p:cNvPr id="9" name="Rectangle 8">
            <a:extLst>
              <a:ext uri="{FF2B5EF4-FFF2-40B4-BE49-F238E27FC236}">
                <a16:creationId xmlns:a16="http://schemas.microsoft.com/office/drawing/2014/main" id="{55ED14C7-17A9-D239-D893-A119BAC64C32}"/>
              </a:ext>
            </a:extLst>
          </p:cNvPr>
          <p:cNvSpPr/>
          <p:nvPr/>
        </p:nvSpPr>
        <p:spPr>
          <a:xfrm>
            <a:off x="6415597" y="3279701"/>
            <a:ext cx="3284502" cy="662454"/>
          </a:xfrm>
          <a:prstGeom prst="rect">
            <a:avLst/>
          </a:prstGeom>
          <a:noFill/>
          <a:ln w="28575">
            <a:solidFill>
              <a:srgbClr val="FAD7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BE" sz="1400" b="1">
                <a:solidFill>
                  <a:schemeClr val="tx1"/>
                </a:solidFill>
                <a:latin typeface="+mj-lt"/>
              </a:rPr>
              <a:t>Aanvraag via doorverwijzing naar bevoegde entiteit</a:t>
            </a:r>
          </a:p>
        </p:txBody>
      </p:sp>
      <p:sp>
        <p:nvSpPr>
          <p:cNvPr id="10" name="Content Placeholder 2">
            <a:extLst>
              <a:ext uri="{FF2B5EF4-FFF2-40B4-BE49-F238E27FC236}">
                <a16:creationId xmlns:a16="http://schemas.microsoft.com/office/drawing/2014/main" id="{1029CEE3-9622-E3C2-EA11-4C297FFCFD96}"/>
              </a:ext>
            </a:extLst>
          </p:cNvPr>
          <p:cNvSpPr txBox="1">
            <a:spLocks/>
          </p:cNvSpPr>
          <p:nvPr/>
        </p:nvSpPr>
        <p:spPr>
          <a:xfrm>
            <a:off x="1518317" y="4668583"/>
            <a:ext cx="3284502" cy="1676400"/>
          </a:xfrm>
          <a:prstGeom prst="rect">
            <a:avLst/>
          </a:prstGeom>
        </p:spPr>
        <p:txBody>
          <a:bodyPr vert="horz" lIns="0" tIns="45720" rIns="0" bIns="45720" rtlCol="0">
            <a:normAutofit/>
          </a:bodyPr>
          <a:lstStyle>
            <a:lvl1pPr marL="0" indent="0" algn="l" defTabSz="914363" rtl="0" eaLnBrk="1" latinLnBrk="0" hangingPunct="1">
              <a:lnSpc>
                <a:spcPct val="90000"/>
              </a:lnSpc>
              <a:spcBef>
                <a:spcPts val="1000"/>
              </a:spcBef>
              <a:spcAft>
                <a:spcPts val="0"/>
              </a:spcAft>
              <a:buFont typeface="Arial" panose="020B0604020202020204" pitchFamily="34" charset="0"/>
              <a:buNone/>
              <a:defRPr sz="2400" u="none" kern="1200" baseline="0">
                <a:solidFill>
                  <a:schemeClr val="tx1"/>
                </a:solidFill>
                <a:uFill>
                  <a:solidFill>
                    <a:schemeClr val="accent1"/>
                  </a:solidFill>
                </a:uFill>
                <a:latin typeface="+mn-lt"/>
                <a:ea typeface="+mn-ea"/>
                <a:cs typeface="+mn-cs"/>
              </a:defRPr>
            </a:lvl1pPr>
            <a:lvl2pPr marL="359986" indent="-228591" algn="l" defTabSz="914363" rtl="0" eaLnBrk="1" latinLnBrk="0" hangingPunct="1">
              <a:lnSpc>
                <a:spcPct val="90000"/>
              </a:lnSpc>
              <a:spcBef>
                <a:spcPts val="500"/>
              </a:spcBef>
              <a:buClr>
                <a:schemeClr val="tx1"/>
              </a:buClr>
              <a:buSzPct val="100000"/>
              <a:buFont typeface="Wingdings" panose="05000000000000000000" pitchFamily="2" charset="2"/>
              <a:buChar char="§"/>
              <a:defRPr sz="2000" u="none" kern="1200" baseline="0">
                <a:solidFill>
                  <a:schemeClr val="tx1"/>
                </a:solidFill>
                <a:uFill>
                  <a:solidFill>
                    <a:schemeClr val="accent1"/>
                  </a:solidFill>
                </a:uFill>
                <a:latin typeface="+mn-lt"/>
                <a:ea typeface="+mn-ea"/>
                <a:cs typeface="+mn-cs"/>
              </a:defRPr>
            </a:lvl2pPr>
            <a:lvl3pPr marL="647974" indent="-228591" algn="l" defTabSz="914363" rtl="0" eaLnBrk="1" latinLnBrk="0" hangingPunct="1">
              <a:lnSpc>
                <a:spcPct val="90000"/>
              </a:lnSpc>
              <a:spcBef>
                <a:spcPts val="500"/>
              </a:spcBef>
              <a:buClr>
                <a:schemeClr val="tx2"/>
              </a:buClr>
              <a:buSzPct val="100000"/>
              <a:buFont typeface="Wingdings" panose="05000000000000000000" pitchFamily="2" charset="2"/>
              <a:buChar char="§"/>
              <a:defRPr sz="1800" b="0" u="none" kern="1200" baseline="0">
                <a:solidFill>
                  <a:schemeClr val="tx1"/>
                </a:solidFill>
                <a:uFill>
                  <a:solidFill>
                    <a:schemeClr val="accent3"/>
                  </a:solidFill>
                </a:uFill>
                <a:latin typeface="+mn-lt"/>
                <a:ea typeface="+mn-ea"/>
                <a:cs typeface="+mn-cs"/>
              </a:defRPr>
            </a:lvl3pPr>
            <a:lvl4pPr marL="935963" indent="-228591" algn="l" defTabSz="914363" rtl="0" eaLnBrk="1" latinLnBrk="0" hangingPunct="1">
              <a:lnSpc>
                <a:spcPct val="90000"/>
              </a:lnSpc>
              <a:spcBef>
                <a:spcPts val="500"/>
              </a:spcBef>
              <a:buClr>
                <a:schemeClr val="tx2"/>
              </a:buClr>
              <a:buSzPct val="100000"/>
              <a:buFont typeface="Wingdings" panose="05000000000000000000" pitchFamily="2" charset="2"/>
              <a:buChar char="§"/>
              <a:defRPr sz="1600" u="none" kern="1200" baseline="0">
                <a:solidFill>
                  <a:schemeClr val="tx1"/>
                </a:solidFill>
                <a:uFill>
                  <a:solidFill>
                    <a:schemeClr val="accent3"/>
                  </a:solidFill>
                </a:uFill>
                <a:latin typeface="+mn-lt"/>
                <a:ea typeface="+mn-ea"/>
                <a:cs typeface="+mn-cs"/>
              </a:defRPr>
            </a:lvl4pPr>
            <a:lvl5pPr marL="1223951" indent="-228591" algn="l" defTabSz="914363" rtl="0" eaLnBrk="1" latinLnBrk="0" hangingPunct="1">
              <a:lnSpc>
                <a:spcPct val="90000"/>
              </a:lnSpc>
              <a:spcBef>
                <a:spcPts val="500"/>
              </a:spcBef>
              <a:buClr>
                <a:schemeClr val="accent2"/>
              </a:buClr>
              <a:buSzPct val="100000"/>
              <a:buFont typeface="Wingdings" panose="05000000000000000000" pitchFamily="2" charset="2"/>
              <a:buChar char="§"/>
              <a:defRPr sz="1400" b="0" u="none" kern="1200" baseline="0">
                <a:solidFill>
                  <a:schemeClr val="tx1"/>
                </a:solidFill>
                <a:uFill>
                  <a:solidFill>
                    <a:schemeClr val="accent3"/>
                  </a:solidFill>
                </a:uFill>
                <a:latin typeface="+mn-lt"/>
                <a:ea typeface="+mn-ea"/>
                <a:cs typeface="+mn-cs"/>
              </a:defRPr>
            </a:lvl5pPr>
            <a:lvl6pPr marL="2514499"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81"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63"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45"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endParaRPr lang="nl-BE" sz="1600"/>
          </a:p>
        </p:txBody>
      </p:sp>
      <p:sp>
        <p:nvSpPr>
          <p:cNvPr id="12" name="Content Placeholder 2">
            <a:extLst>
              <a:ext uri="{FF2B5EF4-FFF2-40B4-BE49-F238E27FC236}">
                <a16:creationId xmlns:a16="http://schemas.microsoft.com/office/drawing/2014/main" id="{2ACEE177-AE01-124D-4303-672372F2D8EE}"/>
              </a:ext>
            </a:extLst>
          </p:cNvPr>
          <p:cNvSpPr txBox="1">
            <a:spLocks/>
          </p:cNvSpPr>
          <p:nvPr/>
        </p:nvSpPr>
        <p:spPr>
          <a:xfrm>
            <a:off x="4160670" y="4105510"/>
            <a:ext cx="2442240" cy="1743243"/>
          </a:xfrm>
          <a:prstGeom prst="rect">
            <a:avLst/>
          </a:prstGeom>
        </p:spPr>
        <p:txBody>
          <a:bodyPr vert="horz" lIns="0" tIns="45720" rIns="0" bIns="45720" rtlCol="0">
            <a:normAutofit/>
          </a:bodyPr>
          <a:lstStyle>
            <a:lvl1pPr marL="0" indent="0" algn="l" defTabSz="914363" rtl="0" eaLnBrk="1" latinLnBrk="0" hangingPunct="1">
              <a:lnSpc>
                <a:spcPct val="90000"/>
              </a:lnSpc>
              <a:spcBef>
                <a:spcPts val="1000"/>
              </a:spcBef>
              <a:spcAft>
                <a:spcPts val="0"/>
              </a:spcAft>
              <a:buFont typeface="Arial" panose="020B0604020202020204" pitchFamily="34" charset="0"/>
              <a:buNone/>
              <a:defRPr sz="2400" u="none" kern="1200" baseline="0">
                <a:solidFill>
                  <a:schemeClr val="tx1"/>
                </a:solidFill>
                <a:uFill>
                  <a:solidFill>
                    <a:schemeClr val="accent1"/>
                  </a:solidFill>
                </a:uFill>
                <a:latin typeface="+mn-lt"/>
                <a:ea typeface="+mn-ea"/>
                <a:cs typeface="+mn-cs"/>
              </a:defRPr>
            </a:lvl1pPr>
            <a:lvl2pPr marL="359986" indent="-228591" algn="l" defTabSz="914363" rtl="0" eaLnBrk="1" latinLnBrk="0" hangingPunct="1">
              <a:lnSpc>
                <a:spcPct val="90000"/>
              </a:lnSpc>
              <a:spcBef>
                <a:spcPts val="500"/>
              </a:spcBef>
              <a:buClr>
                <a:schemeClr val="tx1"/>
              </a:buClr>
              <a:buSzPct val="100000"/>
              <a:buFont typeface="Wingdings" panose="05000000000000000000" pitchFamily="2" charset="2"/>
              <a:buChar char="§"/>
              <a:defRPr sz="2000" u="none" kern="1200" baseline="0">
                <a:solidFill>
                  <a:schemeClr val="tx1"/>
                </a:solidFill>
                <a:uFill>
                  <a:solidFill>
                    <a:schemeClr val="accent1"/>
                  </a:solidFill>
                </a:uFill>
                <a:latin typeface="+mn-lt"/>
                <a:ea typeface="+mn-ea"/>
                <a:cs typeface="+mn-cs"/>
              </a:defRPr>
            </a:lvl2pPr>
            <a:lvl3pPr marL="647974" indent="-228591" algn="l" defTabSz="914363" rtl="0" eaLnBrk="1" latinLnBrk="0" hangingPunct="1">
              <a:lnSpc>
                <a:spcPct val="90000"/>
              </a:lnSpc>
              <a:spcBef>
                <a:spcPts val="500"/>
              </a:spcBef>
              <a:buClr>
                <a:schemeClr val="tx2"/>
              </a:buClr>
              <a:buSzPct val="100000"/>
              <a:buFont typeface="Wingdings" panose="05000000000000000000" pitchFamily="2" charset="2"/>
              <a:buChar char="§"/>
              <a:defRPr sz="1800" b="0" u="none" kern="1200" baseline="0">
                <a:solidFill>
                  <a:schemeClr val="tx1"/>
                </a:solidFill>
                <a:uFill>
                  <a:solidFill>
                    <a:schemeClr val="accent3"/>
                  </a:solidFill>
                </a:uFill>
                <a:latin typeface="+mn-lt"/>
                <a:ea typeface="+mn-ea"/>
                <a:cs typeface="+mn-cs"/>
              </a:defRPr>
            </a:lvl3pPr>
            <a:lvl4pPr marL="935963" indent="-228591" algn="l" defTabSz="914363" rtl="0" eaLnBrk="1" latinLnBrk="0" hangingPunct="1">
              <a:lnSpc>
                <a:spcPct val="90000"/>
              </a:lnSpc>
              <a:spcBef>
                <a:spcPts val="500"/>
              </a:spcBef>
              <a:buClr>
                <a:schemeClr val="tx2"/>
              </a:buClr>
              <a:buSzPct val="100000"/>
              <a:buFont typeface="Wingdings" panose="05000000000000000000" pitchFamily="2" charset="2"/>
              <a:buChar char="§"/>
              <a:defRPr sz="1600" u="none" kern="1200" baseline="0">
                <a:solidFill>
                  <a:schemeClr val="tx1"/>
                </a:solidFill>
                <a:uFill>
                  <a:solidFill>
                    <a:schemeClr val="accent3"/>
                  </a:solidFill>
                </a:uFill>
                <a:latin typeface="+mn-lt"/>
                <a:ea typeface="+mn-ea"/>
                <a:cs typeface="+mn-cs"/>
              </a:defRPr>
            </a:lvl4pPr>
            <a:lvl5pPr marL="1223951" indent="-228591" algn="l" defTabSz="914363" rtl="0" eaLnBrk="1" latinLnBrk="0" hangingPunct="1">
              <a:lnSpc>
                <a:spcPct val="90000"/>
              </a:lnSpc>
              <a:spcBef>
                <a:spcPts val="500"/>
              </a:spcBef>
              <a:buClr>
                <a:schemeClr val="accent2"/>
              </a:buClr>
              <a:buSzPct val="100000"/>
              <a:buFont typeface="Wingdings" panose="05000000000000000000" pitchFamily="2" charset="2"/>
              <a:buChar char="§"/>
              <a:defRPr sz="1400" b="0" u="none" kern="1200" baseline="0">
                <a:solidFill>
                  <a:schemeClr val="tx1"/>
                </a:solidFill>
                <a:uFill>
                  <a:solidFill>
                    <a:schemeClr val="accent3"/>
                  </a:solidFill>
                </a:uFill>
                <a:latin typeface="+mn-lt"/>
                <a:ea typeface="+mn-ea"/>
                <a:cs typeface="+mn-cs"/>
              </a:defRPr>
            </a:lvl5pPr>
            <a:lvl6pPr marL="2514499"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81"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63"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45"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endParaRPr lang="nl-BE" sz="1600">
              <a:highlight>
                <a:srgbClr val="FFFF00"/>
              </a:highlight>
            </a:endParaRPr>
          </a:p>
        </p:txBody>
      </p:sp>
      <p:sp>
        <p:nvSpPr>
          <p:cNvPr id="13" name="Content Placeholder 2">
            <a:extLst>
              <a:ext uri="{FF2B5EF4-FFF2-40B4-BE49-F238E27FC236}">
                <a16:creationId xmlns:a16="http://schemas.microsoft.com/office/drawing/2014/main" id="{D2438E80-BEF4-1B9A-FF2C-B70BF483BCB3}"/>
              </a:ext>
            </a:extLst>
          </p:cNvPr>
          <p:cNvSpPr txBox="1">
            <a:spLocks/>
          </p:cNvSpPr>
          <p:nvPr/>
        </p:nvSpPr>
        <p:spPr>
          <a:xfrm>
            <a:off x="4160669" y="4138931"/>
            <a:ext cx="2829667" cy="1676400"/>
          </a:xfrm>
          <a:prstGeom prst="rect">
            <a:avLst/>
          </a:prstGeom>
        </p:spPr>
        <p:txBody>
          <a:bodyPr vert="horz" lIns="0" tIns="45720" rIns="0" bIns="45720" rtlCol="0">
            <a:normAutofit/>
          </a:bodyPr>
          <a:lstStyle>
            <a:lvl1pPr marL="0" indent="0" algn="l" defTabSz="914363" rtl="0" eaLnBrk="1" latinLnBrk="0" hangingPunct="1">
              <a:lnSpc>
                <a:spcPct val="90000"/>
              </a:lnSpc>
              <a:spcBef>
                <a:spcPts val="1000"/>
              </a:spcBef>
              <a:spcAft>
                <a:spcPts val="0"/>
              </a:spcAft>
              <a:buFont typeface="Arial" panose="020B0604020202020204" pitchFamily="34" charset="0"/>
              <a:buNone/>
              <a:defRPr sz="2400" u="none" kern="1200" baseline="0">
                <a:solidFill>
                  <a:schemeClr val="tx1"/>
                </a:solidFill>
                <a:uFill>
                  <a:solidFill>
                    <a:schemeClr val="accent1"/>
                  </a:solidFill>
                </a:uFill>
                <a:latin typeface="+mn-lt"/>
                <a:ea typeface="+mn-ea"/>
                <a:cs typeface="+mn-cs"/>
              </a:defRPr>
            </a:lvl1pPr>
            <a:lvl2pPr marL="359986" indent="-228591" algn="l" defTabSz="914363" rtl="0" eaLnBrk="1" latinLnBrk="0" hangingPunct="1">
              <a:lnSpc>
                <a:spcPct val="90000"/>
              </a:lnSpc>
              <a:spcBef>
                <a:spcPts val="500"/>
              </a:spcBef>
              <a:buClr>
                <a:schemeClr val="tx1"/>
              </a:buClr>
              <a:buSzPct val="100000"/>
              <a:buFont typeface="Wingdings" panose="05000000000000000000" pitchFamily="2" charset="2"/>
              <a:buChar char="§"/>
              <a:defRPr sz="2000" u="none" kern="1200" baseline="0">
                <a:solidFill>
                  <a:schemeClr val="tx1"/>
                </a:solidFill>
                <a:uFill>
                  <a:solidFill>
                    <a:schemeClr val="accent1"/>
                  </a:solidFill>
                </a:uFill>
                <a:latin typeface="+mn-lt"/>
                <a:ea typeface="+mn-ea"/>
                <a:cs typeface="+mn-cs"/>
              </a:defRPr>
            </a:lvl2pPr>
            <a:lvl3pPr marL="647974" indent="-228591" algn="l" defTabSz="914363" rtl="0" eaLnBrk="1" latinLnBrk="0" hangingPunct="1">
              <a:lnSpc>
                <a:spcPct val="90000"/>
              </a:lnSpc>
              <a:spcBef>
                <a:spcPts val="500"/>
              </a:spcBef>
              <a:buClr>
                <a:schemeClr val="tx2"/>
              </a:buClr>
              <a:buSzPct val="100000"/>
              <a:buFont typeface="Wingdings" panose="05000000000000000000" pitchFamily="2" charset="2"/>
              <a:buChar char="§"/>
              <a:defRPr sz="1800" b="0" u="none" kern="1200" baseline="0">
                <a:solidFill>
                  <a:schemeClr val="tx1"/>
                </a:solidFill>
                <a:uFill>
                  <a:solidFill>
                    <a:schemeClr val="accent3"/>
                  </a:solidFill>
                </a:uFill>
                <a:latin typeface="+mn-lt"/>
                <a:ea typeface="+mn-ea"/>
                <a:cs typeface="+mn-cs"/>
              </a:defRPr>
            </a:lvl3pPr>
            <a:lvl4pPr marL="935963" indent="-228591" algn="l" defTabSz="914363" rtl="0" eaLnBrk="1" latinLnBrk="0" hangingPunct="1">
              <a:lnSpc>
                <a:spcPct val="90000"/>
              </a:lnSpc>
              <a:spcBef>
                <a:spcPts val="500"/>
              </a:spcBef>
              <a:buClr>
                <a:schemeClr val="tx2"/>
              </a:buClr>
              <a:buSzPct val="100000"/>
              <a:buFont typeface="Wingdings" panose="05000000000000000000" pitchFamily="2" charset="2"/>
              <a:buChar char="§"/>
              <a:defRPr sz="1600" u="none" kern="1200" baseline="0">
                <a:solidFill>
                  <a:schemeClr val="tx1"/>
                </a:solidFill>
                <a:uFill>
                  <a:solidFill>
                    <a:schemeClr val="accent3"/>
                  </a:solidFill>
                </a:uFill>
                <a:latin typeface="+mn-lt"/>
                <a:ea typeface="+mn-ea"/>
                <a:cs typeface="+mn-cs"/>
              </a:defRPr>
            </a:lvl4pPr>
            <a:lvl5pPr marL="1223951" indent="-228591" algn="l" defTabSz="914363" rtl="0" eaLnBrk="1" latinLnBrk="0" hangingPunct="1">
              <a:lnSpc>
                <a:spcPct val="90000"/>
              </a:lnSpc>
              <a:spcBef>
                <a:spcPts val="500"/>
              </a:spcBef>
              <a:buClr>
                <a:schemeClr val="accent2"/>
              </a:buClr>
              <a:buSzPct val="100000"/>
              <a:buFont typeface="Wingdings" panose="05000000000000000000" pitchFamily="2" charset="2"/>
              <a:buChar char="§"/>
              <a:defRPr sz="1400" b="0" u="none" kern="1200" baseline="0">
                <a:solidFill>
                  <a:schemeClr val="tx1"/>
                </a:solidFill>
                <a:uFill>
                  <a:solidFill>
                    <a:schemeClr val="accent3"/>
                  </a:solidFill>
                </a:uFill>
                <a:latin typeface="+mn-lt"/>
                <a:ea typeface="+mn-ea"/>
                <a:cs typeface="+mn-cs"/>
              </a:defRPr>
            </a:lvl5pPr>
            <a:lvl6pPr marL="2514499"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81"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63"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45"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endParaRPr lang="nl-BE" sz="1600"/>
          </a:p>
        </p:txBody>
      </p:sp>
      <p:sp>
        <p:nvSpPr>
          <p:cNvPr id="14" name="TextBox 13">
            <a:extLst>
              <a:ext uri="{FF2B5EF4-FFF2-40B4-BE49-F238E27FC236}">
                <a16:creationId xmlns:a16="http://schemas.microsoft.com/office/drawing/2014/main" id="{64DCAA02-CC14-90D1-FF75-A064BB87797E}"/>
              </a:ext>
            </a:extLst>
          </p:cNvPr>
          <p:cNvSpPr txBox="1"/>
          <p:nvPr/>
        </p:nvSpPr>
        <p:spPr>
          <a:xfrm>
            <a:off x="6415596" y="3979844"/>
            <a:ext cx="3385352" cy="461665"/>
          </a:xfrm>
          <a:prstGeom prst="rect">
            <a:avLst/>
          </a:prstGeom>
          <a:noFill/>
        </p:spPr>
        <p:txBody>
          <a:bodyPr wrap="square">
            <a:spAutoFit/>
          </a:bodyPr>
          <a:lstStyle/>
          <a:p>
            <a:r>
              <a:rPr lang="nl-NL" sz="1200">
                <a:uFill>
                  <a:solidFill>
                    <a:schemeClr val="accent1"/>
                  </a:solidFill>
                </a:uFill>
              </a:rPr>
              <a:t>Deze aanvragen kan u via Mijn Burgerprofiel opstarten bij de bevoegde entiteiten</a:t>
            </a:r>
            <a:r>
              <a:rPr lang="nl-NL" sz="1100">
                <a:solidFill>
                  <a:srgbClr val="333332"/>
                </a:solidFill>
                <a:uFill>
                  <a:solidFill>
                    <a:schemeClr val="accent1"/>
                  </a:solidFill>
                </a:uFill>
                <a:latin typeface="Flanders Art Sans" panose="020B0604020202020204" charset="0"/>
              </a:rPr>
              <a:t>, bijv.:</a:t>
            </a:r>
            <a:endParaRPr lang="en-BE" sz="1400"/>
          </a:p>
        </p:txBody>
      </p:sp>
      <p:sp>
        <p:nvSpPr>
          <p:cNvPr id="15" name="TextBox 14">
            <a:extLst>
              <a:ext uri="{FF2B5EF4-FFF2-40B4-BE49-F238E27FC236}">
                <a16:creationId xmlns:a16="http://schemas.microsoft.com/office/drawing/2014/main" id="{52F119C8-EAEA-4073-232F-A0A7C3554CF3}"/>
              </a:ext>
            </a:extLst>
          </p:cNvPr>
          <p:cNvSpPr txBox="1"/>
          <p:nvPr/>
        </p:nvSpPr>
        <p:spPr>
          <a:xfrm>
            <a:off x="1455936" y="4002836"/>
            <a:ext cx="3488926" cy="461665"/>
          </a:xfrm>
          <a:prstGeom prst="rect">
            <a:avLst/>
          </a:prstGeom>
          <a:noFill/>
        </p:spPr>
        <p:txBody>
          <a:bodyPr wrap="square">
            <a:spAutoFit/>
          </a:bodyPr>
          <a:lstStyle/>
          <a:p>
            <a:r>
              <a:rPr lang="nl-NL" sz="1200">
                <a:uFill>
                  <a:solidFill>
                    <a:schemeClr val="accent1"/>
                  </a:solidFill>
                </a:uFill>
              </a:rPr>
              <a:t>Deze aanvragen kunt u, als het over uzelf gaat, meteen opstarten in Mijn Burgerprofiel, bijv.:</a:t>
            </a:r>
            <a:endParaRPr lang="en-BE" sz="1400"/>
          </a:p>
        </p:txBody>
      </p:sp>
      <p:sp>
        <p:nvSpPr>
          <p:cNvPr id="16" name="TextBox 15">
            <a:extLst>
              <a:ext uri="{FF2B5EF4-FFF2-40B4-BE49-F238E27FC236}">
                <a16:creationId xmlns:a16="http://schemas.microsoft.com/office/drawing/2014/main" id="{D31CB7A3-92AE-7899-D4F5-F4A9C3B1ADA4}"/>
              </a:ext>
            </a:extLst>
          </p:cNvPr>
          <p:cNvSpPr txBox="1"/>
          <p:nvPr/>
        </p:nvSpPr>
        <p:spPr>
          <a:xfrm>
            <a:off x="6450224" y="6265935"/>
            <a:ext cx="3588655" cy="523220"/>
          </a:xfrm>
          <a:prstGeom prst="rect">
            <a:avLst/>
          </a:prstGeom>
          <a:solidFill>
            <a:srgbClr val="FAD78A"/>
          </a:solidFill>
          <a:ln>
            <a:solidFill>
              <a:srgbClr val="FAD78A"/>
            </a:solidFill>
          </a:ln>
        </p:spPr>
        <p:txBody>
          <a:bodyPr wrap="square" rtlCol="0">
            <a:spAutoFit/>
          </a:bodyPr>
          <a:lstStyle/>
          <a:p>
            <a:r>
              <a:rPr lang="en-US" sz="1400" err="1"/>
              <a:t>Deze</a:t>
            </a:r>
            <a:r>
              <a:rPr lang="en-US" sz="1400"/>
              <a:t> </a:t>
            </a:r>
            <a:r>
              <a:rPr lang="en-US" sz="1400" err="1"/>
              <a:t>aanvragen</a:t>
            </a:r>
            <a:r>
              <a:rPr lang="en-US" sz="1400"/>
              <a:t> </a:t>
            </a:r>
            <a:r>
              <a:rPr lang="en-US" sz="1400" err="1"/>
              <a:t>volgen</a:t>
            </a:r>
            <a:r>
              <a:rPr lang="en-US" sz="1400"/>
              <a:t> </a:t>
            </a:r>
            <a:r>
              <a:rPr lang="en-US" sz="1400" b="1" err="1"/>
              <a:t>hetzelfde</a:t>
            </a:r>
            <a:r>
              <a:rPr lang="en-US" sz="1400" b="1"/>
              <a:t> type </a:t>
            </a:r>
            <a:r>
              <a:rPr lang="en-US" sz="1400" b="1" err="1"/>
              <a:t>proces</a:t>
            </a:r>
            <a:r>
              <a:rPr lang="en-US" sz="1400" b="1"/>
              <a:t> II.</a:t>
            </a:r>
            <a:endParaRPr lang="en-BE" sz="1400"/>
          </a:p>
        </p:txBody>
      </p:sp>
      <p:sp>
        <p:nvSpPr>
          <p:cNvPr id="17" name="TextBox 16">
            <a:extLst>
              <a:ext uri="{FF2B5EF4-FFF2-40B4-BE49-F238E27FC236}">
                <a16:creationId xmlns:a16="http://schemas.microsoft.com/office/drawing/2014/main" id="{02E54046-8244-0FB4-A6B6-D3A00B7D9BF2}"/>
              </a:ext>
            </a:extLst>
          </p:cNvPr>
          <p:cNvSpPr txBox="1"/>
          <p:nvPr/>
        </p:nvSpPr>
        <p:spPr>
          <a:xfrm>
            <a:off x="1301083" y="6265935"/>
            <a:ext cx="3718970" cy="523220"/>
          </a:xfrm>
          <a:prstGeom prst="rect">
            <a:avLst/>
          </a:prstGeom>
          <a:solidFill>
            <a:srgbClr val="9DBBE7"/>
          </a:solidFill>
        </p:spPr>
        <p:txBody>
          <a:bodyPr wrap="square" rtlCol="0">
            <a:spAutoFit/>
          </a:bodyPr>
          <a:lstStyle/>
          <a:p>
            <a:r>
              <a:rPr lang="en-US" sz="1400"/>
              <a:t>Al </a:t>
            </a:r>
            <a:r>
              <a:rPr lang="en-US" sz="1400" err="1"/>
              <a:t>deze</a:t>
            </a:r>
            <a:r>
              <a:rPr lang="en-US" sz="1400"/>
              <a:t> </a:t>
            </a:r>
            <a:r>
              <a:rPr lang="en-US" sz="1400" err="1"/>
              <a:t>aanvragen</a:t>
            </a:r>
            <a:r>
              <a:rPr lang="en-US" sz="1400"/>
              <a:t> </a:t>
            </a:r>
            <a:r>
              <a:rPr lang="en-US" sz="1400" err="1"/>
              <a:t>volgen</a:t>
            </a:r>
            <a:r>
              <a:rPr lang="en-US" sz="1400"/>
              <a:t> </a:t>
            </a:r>
            <a:r>
              <a:rPr lang="en-US" sz="1400" b="1" err="1"/>
              <a:t>hetzelfde</a:t>
            </a:r>
            <a:r>
              <a:rPr lang="en-US" sz="1400" b="1"/>
              <a:t> type </a:t>
            </a:r>
            <a:r>
              <a:rPr lang="en-US" sz="1400" b="1" err="1"/>
              <a:t>proces</a:t>
            </a:r>
            <a:r>
              <a:rPr lang="en-US" sz="1400" b="1"/>
              <a:t> I.</a:t>
            </a:r>
            <a:endParaRPr lang="en-BE" sz="1400"/>
          </a:p>
        </p:txBody>
      </p:sp>
      <p:sp>
        <p:nvSpPr>
          <p:cNvPr id="19" name="TextBox 18">
            <a:extLst>
              <a:ext uri="{FF2B5EF4-FFF2-40B4-BE49-F238E27FC236}">
                <a16:creationId xmlns:a16="http://schemas.microsoft.com/office/drawing/2014/main" id="{34369CDF-C33A-DEAE-731F-D329FF59D15B}"/>
              </a:ext>
            </a:extLst>
          </p:cNvPr>
          <p:cNvSpPr txBox="1"/>
          <p:nvPr/>
        </p:nvSpPr>
        <p:spPr>
          <a:xfrm>
            <a:off x="1352973" y="4464501"/>
            <a:ext cx="3943076" cy="1824089"/>
          </a:xfrm>
          <a:prstGeom prst="rect">
            <a:avLst/>
          </a:prstGeom>
          <a:noFill/>
        </p:spPr>
        <p:txBody>
          <a:bodyPr wrap="square" numCol="2">
            <a:spAutoFit/>
          </a:bodyPr>
          <a:lstStyle/>
          <a:p>
            <a:pPr marL="120015" marR="0" lvl="0" indent="-120015" algn="l" defTabSz="914363" rtl="0" eaLnBrk="1" fontAlgn="auto" latinLnBrk="0" hangingPunct="1">
              <a:lnSpc>
                <a:spcPct val="90000"/>
              </a:lnSpc>
              <a:spcBef>
                <a:spcPts val="1000"/>
              </a:spcBef>
              <a:spcAft>
                <a:spcPts val="0"/>
              </a:spcAft>
              <a:buClrTx/>
              <a:buSzTx/>
              <a:buFont typeface="Arial,Sans-Serif"/>
              <a:buChar char="•"/>
              <a:tabLst/>
              <a:defRPr/>
            </a:pPr>
            <a:r>
              <a:rPr kumimoji="0" lang="nl-NL" sz="1400" b="0" i="0" u="none" strike="noStrike" kern="1200" cap="none" spc="0" normalizeH="0" baseline="0" noProof="0">
                <a:ln>
                  <a:noFill/>
                </a:ln>
                <a:solidFill>
                  <a:srgbClr val="3C3D3C"/>
                </a:solidFill>
                <a:effectLst/>
                <a:uLnTx/>
                <a:uFill>
                  <a:solidFill>
                    <a:srgbClr val="FFEB00"/>
                  </a:solidFill>
                </a:uFill>
                <a:latin typeface="Flanders Art Sans Light"/>
                <a:ea typeface="+mn-ea"/>
                <a:cs typeface="+mn-cs"/>
              </a:rPr>
              <a:t>Aanmelden energiegemeenschap</a:t>
            </a:r>
          </a:p>
          <a:p>
            <a:pPr marL="120015" marR="0" lvl="0" indent="-120015" algn="l" defTabSz="914363" rtl="0" eaLnBrk="1" fontAlgn="auto" latinLnBrk="0" hangingPunct="1">
              <a:lnSpc>
                <a:spcPct val="90000"/>
              </a:lnSpc>
              <a:spcBef>
                <a:spcPts val="1000"/>
              </a:spcBef>
              <a:spcAft>
                <a:spcPts val="0"/>
              </a:spcAft>
              <a:buClrTx/>
              <a:buSzTx/>
              <a:buFont typeface="Arial,Sans-Serif"/>
              <a:buChar char="•"/>
              <a:tabLst/>
              <a:defRPr/>
            </a:pPr>
            <a:r>
              <a:rPr kumimoji="0" lang="nl-NL" sz="1400" b="0" i="0" u="none" strike="noStrike" kern="1200" cap="none" spc="0" normalizeH="0" baseline="0" noProof="0" err="1">
                <a:ln>
                  <a:noFill/>
                </a:ln>
                <a:solidFill>
                  <a:srgbClr val="3C3D3C"/>
                </a:solidFill>
                <a:effectLst/>
                <a:uLnTx/>
                <a:uFill>
                  <a:solidFill>
                    <a:srgbClr val="FFEB00"/>
                  </a:solidFill>
                </a:uFill>
                <a:latin typeface="Flanders Art Sans Light"/>
                <a:ea typeface="+mn-ea"/>
                <a:cs typeface="+mn-cs"/>
              </a:rPr>
              <a:t>Jobbonus</a:t>
            </a:r>
            <a:r>
              <a:rPr kumimoji="0" lang="nl-NL" sz="1400" b="0" i="0" u="none" strike="noStrike" kern="1200" cap="none" spc="0" normalizeH="0" baseline="0" noProof="0">
                <a:ln>
                  <a:noFill/>
                </a:ln>
                <a:solidFill>
                  <a:srgbClr val="3C3D3C"/>
                </a:solidFill>
                <a:effectLst/>
                <a:uLnTx/>
                <a:uFill>
                  <a:solidFill>
                    <a:srgbClr val="FFEB00"/>
                  </a:solidFill>
                </a:uFill>
                <a:latin typeface="Flanders Art Sans Light"/>
                <a:ea typeface="+mn-ea"/>
                <a:cs typeface="+mn-cs"/>
              </a:rPr>
              <a:t> plus voor zelfstandigen</a:t>
            </a:r>
          </a:p>
          <a:p>
            <a:pPr marL="120015" marR="0" lvl="0" indent="-120015" algn="l" defTabSz="914363" rtl="0" eaLnBrk="1" fontAlgn="auto" latinLnBrk="0" hangingPunct="1">
              <a:lnSpc>
                <a:spcPct val="90000"/>
              </a:lnSpc>
              <a:spcBef>
                <a:spcPts val="1000"/>
              </a:spcBef>
              <a:spcAft>
                <a:spcPts val="0"/>
              </a:spcAft>
              <a:buClrTx/>
              <a:buSzTx/>
              <a:buFont typeface="Arial,Sans-Serif"/>
              <a:buChar char="•"/>
              <a:tabLst/>
              <a:defRPr/>
            </a:pPr>
            <a:r>
              <a:rPr kumimoji="0" lang="nl-NL" sz="1400" b="0" i="0" u="none" strike="noStrike" kern="1200" cap="none" spc="0" normalizeH="0" baseline="0" noProof="0" err="1">
                <a:ln>
                  <a:noFill/>
                </a:ln>
                <a:solidFill>
                  <a:srgbClr val="3C3D3C"/>
                </a:solidFill>
                <a:effectLst/>
                <a:uLnTx/>
                <a:uFill>
                  <a:solidFill>
                    <a:srgbClr val="FFEB00"/>
                  </a:solidFill>
                </a:uFill>
                <a:latin typeface="Flanders Art Sans Light"/>
                <a:ea typeface="+mn-ea"/>
                <a:cs typeface="+mn-cs"/>
              </a:rPr>
              <a:t>Jobbonus</a:t>
            </a:r>
            <a:r>
              <a:rPr kumimoji="0" lang="nl-NL" sz="1400" b="0" i="0" u="none" strike="noStrike" kern="1200" cap="none" spc="0" normalizeH="0" baseline="0" noProof="0">
                <a:ln>
                  <a:noFill/>
                </a:ln>
                <a:solidFill>
                  <a:srgbClr val="3C3D3C"/>
                </a:solidFill>
                <a:effectLst/>
                <a:uLnTx/>
                <a:uFill>
                  <a:solidFill>
                    <a:srgbClr val="FFEB00"/>
                  </a:solidFill>
                </a:uFill>
                <a:latin typeface="Flanders Art Sans Light"/>
                <a:ea typeface="+mn-ea"/>
                <a:cs typeface="+mn-cs"/>
              </a:rPr>
              <a:t> voor werknemers en ambtenaren</a:t>
            </a:r>
          </a:p>
          <a:p>
            <a:pPr marL="120015" marR="0" lvl="0" indent="-120015" algn="l" defTabSz="914363" rtl="0" eaLnBrk="1" fontAlgn="auto" latinLnBrk="0" hangingPunct="1">
              <a:lnSpc>
                <a:spcPct val="90000"/>
              </a:lnSpc>
              <a:spcBef>
                <a:spcPts val="1000"/>
              </a:spcBef>
              <a:spcAft>
                <a:spcPts val="0"/>
              </a:spcAft>
              <a:buClrTx/>
              <a:buSzTx/>
              <a:buFont typeface="Arial,Sans-Serif"/>
              <a:buChar char="•"/>
              <a:tabLst/>
              <a:defRPr/>
            </a:pPr>
            <a:r>
              <a:rPr kumimoji="0" lang="nl-NL" sz="1400" b="0" i="0" u="none" strike="noStrike" kern="1200" cap="none" spc="0" normalizeH="0" baseline="0" noProof="0">
                <a:ln>
                  <a:noFill/>
                </a:ln>
                <a:solidFill>
                  <a:srgbClr val="3C3D3C"/>
                </a:solidFill>
                <a:effectLst/>
                <a:uLnTx/>
                <a:uFill>
                  <a:solidFill>
                    <a:srgbClr val="FFEB00"/>
                  </a:solidFill>
                </a:uFill>
                <a:latin typeface="Flanders Art Sans Light"/>
                <a:ea typeface="+mn-ea"/>
                <a:cs typeface="+mn-cs"/>
              </a:rPr>
              <a:t>Kwalificatiekaart bestuurder</a:t>
            </a:r>
          </a:p>
          <a:p>
            <a:pPr marL="120015" marR="0" lvl="0" indent="-120015" algn="l" defTabSz="914363" rtl="0" eaLnBrk="1" fontAlgn="auto" latinLnBrk="0" hangingPunct="1">
              <a:lnSpc>
                <a:spcPct val="90000"/>
              </a:lnSpc>
              <a:spcBef>
                <a:spcPts val="1000"/>
              </a:spcBef>
              <a:spcAft>
                <a:spcPts val="0"/>
              </a:spcAft>
              <a:buClrTx/>
              <a:buSzTx/>
              <a:buFont typeface="Arial,Sans-Serif"/>
              <a:buChar char="•"/>
              <a:tabLst/>
              <a:defRPr/>
            </a:pPr>
            <a:r>
              <a:rPr kumimoji="0" lang="nl-NL" sz="1400" b="0" i="0" u="none" strike="noStrike" kern="1200" cap="none" spc="0" normalizeH="0" baseline="0" noProof="0">
                <a:ln>
                  <a:noFill/>
                </a:ln>
                <a:solidFill>
                  <a:srgbClr val="3C3D3C"/>
                </a:solidFill>
                <a:effectLst/>
                <a:uLnTx/>
                <a:uFill>
                  <a:solidFill>
                    <a:srgbClr val="FFEB00"/>
                  </a:solidFill>
                </a:uFill>
                <a:latin typeface="Flanders Art Sans Light"/>
                <a:ea typeface="+mn-ea"/>
                <a:cs typeface="+mn-cs"/>
              </a:rPr>
              <a:t>Melding van schade</a:t>
            </a:r>
          </a:p>
          <a:p>
            <a:pPr marL="120015" marR="0" lvl="0" indent="-120015" algn="l" defTabSz="914363" rtl="0" eaLnBrk="1" fontAlgn="auto" latinLnBrk="0" hangingPunct="1">
              <a:lnSpc>
                <a:spcPct val="90000"/>
              </a:lnSpc>
              <a:spcBef>
                <a:spcPts val="1000"/>
              </a:spcBef>
              <a:spcAft>
                <a:spcPts val="0"/>
              </a:spcAft>
              <a:buClrTx/>
              <a:buSzTx/>
              <a:buFont typeface="Arial,Sans-Serif"/>
              <a:buChar char="•"/>
              <a:tabLst/>
              <a:defRPr/>
            </a:pPr>
            <a:r>
              <a:rPr kumimoji="0" lang="nl-NL" sz="1400" b="0" i="0" u="none" strike="noStrike" kern="1200" cap="none" spc="0" normalizeH="0" baseline="0" noProof="0">
                <a:ln>
                  <a:noFill/>
                </a:ln>
                <a:solidFill>
                  <a:srgbClr val="3C3D3C"/>
                </a:solidFill>
                <a:effectLst/>
                <a:uLnTx/>
                <a:uFill>
                  <a:solidFill>
                    <a:srgbClr val="FFEB00"/>
                  </a:solidFill>
                </a:uFill>
                <a:latin typeface="Flanders Art Sans Light"/>
                <a:ea typeface="+mn-ea"/>
                <a:cs typeface="+mn-cs"/>
              </a:rPr>
              <a:t>Subsidie voor stages bij internationale organisaties</a:t>
            </a:r>
          </a:p>
          <a:p>
            <a:pPr marL="120015" marR="0" lvl="0" indent="-120015" algn="l" defTabSz="914363" rtl="0" eaLnBrk="1" fontAlgn="auto" latinLnBrk="0" hangingPunct="1">
              <a:lnSpc>
                <a:spcPct val="90000"/>
              </a:lnSpc>
              <a:spcBef>
                <a:spcPts val="1000"/>
              </a:spcBef>
              <a:spcAft>
                <a:spcPts val="0"/>
              </a:spcAft>
              <a:buClrTx/>
              <a:buSzTx/>
              <a:buFont typeface="Arial,Sans-Serif"/>
              <a:buChar char="•"/>
              <a:tabLst/>
              <a:defRPr/>
            </a:pPr>
            <a:r>
              <a:rPr kumimoji="0" lang="nl-NL" sz="1400" b="0" i="0" u="none" strike="noStrike" kern="1200" cap="none" spc="0" normalizeH="0" baseline="0" noProof="0" err="1">
                <a:ln>
                  <a:noFill/>
                </a:ln>
                <a:solidFill>
                  <a:srgbClr val="3C3D3C"/>
                </a:solidFill>
                <a:effectLst/>
                <a:uLnTx/>
                <a:uFill>
                  <a:solidFill>
                    <a:srgbClr val="FFEB00"/>
                  </a:solidFill>
                </a:uFill>
                <a:latin typeface="Flanders Art Sans Light"/>
                <a:ea typeface="+mn-ea"/>
                <a:cs typeface="+mn-cs"/>
              </a:rPr>
              <a:t>UiTPAS</a:t>
            </a:r>
            <a:endParaRPr kumimoji="0" lang="nl-NL" sz="1400" b="0" i="0" u="none" strike="noStrike" kern="1200" cap="none" spc="0" normalizeH="0" baseline="0" noProof="0">
              <a:ln>
                <a:noFill/>
              </a:ln>
              <a:solidFill>
                <a:srgbClr val="3C3D3C"/>
              </a:solidFill>
              <a:effectLst/>
              <a:highlight>
                <a:srgbClr val="00FF00"/>
              </a:highlight>
              <a:uLnTx/>
              <a:uFill>
                <a:solidFill>
                  <a:srgbClr val="FFEB00"/>
                </a:solidFill>
              </a:uFill>
              <a:latin typeface="Flanders Art Sans Light"/>
              <a:ea typeface="+mn-ea"/>
              <a:cs typeface="+mn-cs"/>
            </a:endParaRPr>
          </a:p>
        </p:txBody>
      </p:sp>
      <p:sp>
        <p:nvSpPr>
          <p:cNvPr id="20" name="TextBox 19">
            <a:extLst>
              <a:ext uri="{FF2B5EF4-FFF2-40B4-BE49-F238E27FC236}">
                <a16:creationId xmlns:a16="http://schemas.microsoft.com/office/drawing/2014/main" id="{4C4192F0-A6F9-7773-4A74-4F07CC54F5F1}"/>
              </a:ext>
            </a:extLst>
          </p:cNvPr>
          <p:cNvSpPr txBox="1"/>
          <p:nvPr/>
        </p:nvSpPr>
        <p:spPr>
          <a:xfrm>
            <a:off x="6450224" y="4508898"/>
            <a:ext cx="3350724" cy="1468094"/>
          </a:xfrm>
          <a:prstGeom prst="rect">
            <a:avLst/>
          </a:prstGeom>
          <a:noFill/>
        </p:spPr>
        <p:txBody>
          <a:bodyPr wrap="square" rtlCol="0">
            <a:spAutoFit/>
          </a:bodyPr>
          <a:lstStyle/>
          <a:p>
            <a:pPr marL="120015" indent="-120015" defTabSz="914363">
              <a:lnSpc>
                <a:spcPct val="90000"/>
              </a:lnSpc>
              <a:spcBef>
                <a:spcPts val="1000"/>
              </a:spcBef>
              <a:buFont typeface="Arial,Sans-Serif"/>
              <a:buChar char="•"/>
              <a:defRPr/>
            </a:pPr>
            <a:r>
              <a:rPr lang="en-US" sz="1400" err="1">
                <a:solidFill>
                  <a:srgbClr val="3C3D3C"/>
                </a:solidFill>
                <a:uFill>
                  <a:solidFill>
                    <a:srgbClr val="FFEB00"/>
                  </a:solidFill>
                </a:uFill>
                <a:latin typeface="Flanders Art Sans Light"/>
              </a:rPr>
              <a:t>Mijn</a:t>
            </a:r>
            <a:r>
              <a:rPr lang="en-US" sz="1400">
                <a:solidFill>
                  <a:srgbClr val="3C3D3C"/>
                </a:solidFill>
                <a:uFill>
                  <a:solidFill>
                    <a:srgbClr val="FFEB00"/>
                  </a:solidFill>
                </a:uFill>
                <a:latin typeface="Flanders Art Sans Light"/>
              </a:rPr>
              <a:t> </a:t>
            </a:r>
            <a:r>
              <a:rPr lang="en-US" sz="1400" err="1">
                <a:solidFill>
                  <a:srgbClr val="3C3D3C"/>
                </a:solidFill>
                <a:uFill>
                  <a:solidFill>
                    <a:srgbClr val="FFEB00"/>
                  </a:solidFill>
                </a:uFill>
                <a:latin typeface="Flanders Art Sans Light"/>
              </a:rPr>
              <a:t>VerbouwPremie</a:t>
            </a:r>
            <a:endParaRPr lang="en-US" sz="1400">
              <a:solidFill>
                <a:srgbClr val="3C3D3C"/>
              </a:solidFill>
              <a:uFill>
                <a:solidFill>
                  <a:srgbClr val="FFEB00"/>
                </a:solidFill>
              </a:uFill>
              <a:latin typeface="Flanders Art Sans Light"/>
            </a:endParaRPr>
          </a:p>
          <a:p>
            <a:pPr marL="120015" indent="-120015" defTabSz="914363">
              <a:lnSpc>
                <a:spcPct val="90000"/>
              </a:lnSpc>
              <a:spcBef>
                <a:spcPts val="1000"/>
              </a:spcBef>
              <a:buFont typeface="Arial,Sans-Serif"/>
              <a:buChar char="•"/>
              <a:defRPr/>
            </a:pPr>
            <a:r>
              <a:rPr lang="en-US" sz="1400" err="1">
                <a:solidFill>
                  <a:srgbClr val="3C3D3C"/>
                </a:solidFill>
                <a:uFill>
                  <a:solidFill>
                    <a:srgbClr val="FFEB00"/>
                  </a:solidFill>
                </a:uFill>
                <a:latin typeface="Flanders Art Sans Light"/>
              </a:rPr>
              <a:t>Publieke</a:t>
            </a:r>
            <a:r>
              <a:rPr lang="en-US" sz="1400">
                <a:solidFill>
                  <a:srgbClr val="3C3D3C"/>
                </a:solidFill>
                <a:uFill>
                  <a:solidFill>
                    <a:srgbClr val="FFEB00"/>
                  </a:solidFill>
                </a:uFill>
                <a:latin typeface="Flanders Art Sans Light"/>
              </a:rPr>
              <a:t> </a:t>
            </a:r>
            <a:r>
              <a:rPr lang="en-US" sz="1400" err="1">
                <a:solidFill>
                  <a:srgbClr val="3C3D3C"/>
                </a:solidFill>
                <a:uFill>
                  <a:solidFill>
                    <a:srgbClr val="FFEB00"/>
                  </a:solidFill>
                </a:uFill>
                <a:latin typeface="Flanders Art Sans Light"/>
              </a:rPr>
              <a:t>laadpaal</a:t>
            </a:r>
            <a:r>
              <a:rPr lang="en-US" sz="1400">
                <a:solidFill>
                  <a:srgbClr val="3C3D3C"/>
                </a:solidFill>
                <a:uFill>
                  <a:solidFill>
                    <a:srgbClr val="FFEB00"/>
                  </a:solidFill>
                </a:uFill>
                <a:latin typeface="Flanders Art Sans Light"/>
              </a:rPr>
              <a:t> </a:t>
            </a:r>
            <a:r>
              <a:rPr lang="en-US" sz="1400" err="1">
                <a:solidFill>
                  <a:srgbClr val="3C3D3C"/>
                </a:solidFill>
                <a:uFill>
                  <a:solidFill>
                    <a:srgbClr val="FFEB00"/>
                  </a:solidFill>
                </a:uFill>
                <a:latin typeface="Flanders Art Sans Light"/>
              </a:rPr>
              <a:t>aanvragen</a:t>
            </a:r>
            <a:r>
              <a:rPr lang="en-US" sz="1400">
                <a:solidFill>
                  <a:srgbClr val="3C3D3C"/>
                </a:solidFill>
                <a:uFill>
                  <a:solidFill>
                    <a:srgbClr val="FFEB00"/>
                  </a:solidFill>
                </a:uFill>
                <a:latin typeface="Flanders Art Sans Light"/>
              </a:rPr>
              <a:t> </a:t>
            </a:r>
          </a:p>
          <a:p>
            <a:pPr defTabSz="914363">
              <a:lnSpc>
                <a:spcPct val="90000"/>
              </a:lnSpc>
              <a:spcBef>
                <a:spcPts val="1000"/>
              </a:spcBef>
              <a:defRPr/>
            </a:pPr>
            <a:endParaRPr lang="en-US" sz="1400">
              <a:solidFill>
                <a:srgbClr val="3C3D3C"/>
              </a:solidFill>
              <a:uFill>
                <a:solidFill>
                  <a:srgbClr val="FFEB00"/>
                </a:solidFill>
              </a:uFill>
              <a:latin typeface="Flanders Art Sans Light"/>
            </a:endParaRPr>
          </a:p>
          <a:p>
            <a:pPr defTabSz="914363">
              <a:lnSpc>
                <a:spcPct val="90000"/>
              </a:lnSpc>
              <a:spcBef>
                <a:spcPts val="1000"/>
              </a:spcBef>
              <a:defRPr/>
            </a:pPr>
            <a:endParaRPr lang="en-US" sz="1400">
              <a:solidFill>
                <a:srgbClr val="3C3D3C"/>
              </a:solidFill>
              <a:uFill>
                <a:solidFill>
                  <a:srgbClr val="FFEB00"/>
                </a:solidFill>
              </a:uFill>
              <a:latin typeface="Flanders Art Sans Light"/>
            </a:endParaRPr>
          </a:p>
          <a:p>
            <a:pPr marL="285750" indent="-285750">
              <a:buFont typeface="Arial" panose="020B0604020202020204" pitchFamily="34" charset="0"/>
              <a:buChar char="•"/>
            </a:pPr>
            <a:endParaRPr lang="en-BE" sz="1400"/>
          </a:p>
        </p:txBody>
      </p:sp>
      <p:grpSp>
        <p:nvGrpSpPr>
          <p:cNvPr id="4" name="Group 3">
            <a:extLst>
              <a:ext uri="{FF2B5EF4-FFF2-40B4-BE49-F238E27FC236}">
                <a16:creationId xmlns:a16="http://schemas.microsoft.com/office/drawing/2014/main" id="{049AF48B-4587-F239-0B83-05C659A51CD9}"/>
              </a:ext>
            </a:extLst>
          </p:cNvPr>
          <p:cNvGrpSpPr/>
          <p:nvPr/>
        </p:nvGrpSpPr>
        <p:grpSpPr>
          <a:xfrm>
            <a:off x="9333857" y="190215"/>
            <a:ext cx="2803733" cy="940298"/>
            <a:chOff x="7859434" y="1750937"/>
            <a:chExt cx="2803733" cy="1076540"/>
          </a:xfrm>
        </p:grpSpPr>
        <p:sp>
          <p:nvSpPr>
            <p:cNvPr id="5" name="Flowchart: Process 4">
              <a:extLst>
                <a:ext uri="{FF2B5EF4-FFF2-40B4-BE49-F238E27FC236}">
                  <a16:creationId xmlns:a16="http://schemas.microsoft.com/office/drawing/2014/main" id="{39537788-3EF9-0B63-6561-2AC88BBAF3BB}"/>
                </a:ext>
              </a:extLst>
            </p:cNvPr>
            <p:cNvSpPr/>
            <p:nvPr/>
          </p:nvSpPr>
          <p:spPr>
            <a:xfrm>
              <a:off x="7859434" y="1793214"/>
              <a:ext cx="2618201" cy="1034263"/>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6" name="TextBox 5">
              <a:extLst>
                <a:ext uri="{FF2B5EF4-FFF2-40B4-BE49-F238E27FC236}">
                  <a16:creationId xmlns:a16="http://schemas.microsoft.com/office/drawing/2014/main" id="{82D539A4-8C10-D77B-886A-69F3B1A9117E}"/>
                </a:ext>
              </a:extLst>
            </p:cNvPr>
            <p:cNvSpPr txBox="1"/>
            <p:nvPr/>
          </p:nvSpPr>
          <p:spPr>
            <a:xfrm>
              <a:off x="8225676" y="1996048"/>
              <a:ext cx="2437491" cy="739979"/>
            </a:xfrm>
            <a:prstGeom prst="rect">
              <a:avLst/>
            </a:prstGeom>
            <a:noFill/>
            <a:ln>
              <a:noFill/>
            </a:ln>
          </p:spPr>
          <p:txBody>
            <a:bodyPr wrap="square" rtlCol="0">
              <a:spAutoFit/>
            </a:bodyPr>
            <a:lstStyle/>
            <a:p>
              <a:pPr>
                <a:defRPr/>
              </a:pPr>
              <a:r>
                <a:rPr lang="nl-BE" sz="1200" kern="0">
                  <a:solidFill>
                    <a:srgbClr val="44546A"/>
                  </a:solidFill>
                  <a:latin typeface="Flanders Art Sans Light" panose="020B0604020202020204" charset="0"/>
                </a:rPr>
                <a:t>Voor een volledige lijst van alle aanvragen in Mijn Burgerprofiel, ga naar de </a:t>
              </a:r>
              <a:r>
                <a:rPr lang="nl-BE" sz="1200" kern="0">
                  <a:solidFill>
                    <a:srgbClr val="44546A"/>
                  </a:solidFill>
                  <a:latin typeface="Flanders Art Sans Light" panose="020B0604020202020204" charset="0"/>
                  <a:hlinkClick r:id="rId4"/>
                </a:rPr>
                <a:t>Privacyverklaring</a:t>
              </a:r>
              <a:r>
                <a:rPr lang="nl-BE" sz="1200" kern="0">
                  <a:solidFill>
                    <a:srgbClr val="44546A"/>
                  </a:solidFill>
                  <a:latin typeface="Flanders Art Sans Light" panose="020B0604020202020204" charset="0"/>
                </a:rPr>
                <a:t>.</a:t>
              </a:r>
            </a:p>
          </p:txBody>
        </p:sp>
        <p:sp>
          <p:nvSpPr>
            <p:cNvPr id="7" name="Flowchart: Process 6">
              <a:extLst>
                <a:ext uri="{FF2B5EF4-FFF2-40B4-BE49-F238E27FC236}">
                  <a16:creationId xmlns:a16="http://schemas.microsoft.com/office/drawing/2014/main" id="{C77DE66C-B2C4-9D3E-B630-681705B104A8}"/>
                </a:ext>
              </a:extLst>
            </p:cNvPr>
            <p:cNvSpPr/>
            <p:nvPr/>
          </p:nvSpPr>
          <p:spPr>
            <a:xfrm>
              <a:off x="7859435" y="1750937"/>
              <a:ext cx="2618201" cy="164865"/>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grpSp>
      <p:pic>
        <p:nvPicPr>
          <p:cNvPr id="18" name="Graphic 17" descr="Information with solid fill">
            <a:extLst>
              <a:ext uri="{FF2B5EF4-FFF2-40B4-BE49-F238E27FC236}">
                <a16:creationId xmlns:a16="http://schemas.microsoft.com/office/drawing/2014/main" id="{0CA260B8-C5AE-CF2C-687A-DD32EEB8A2E7}"/>
              </a:ext>
            </a:extLst>
          </p:cNvPr>
          <p:cNvPicPr>
            <a:picLocks noChangeAspect="1"/>
          </p:cNvPicPr>
          <p:nvPr/>
        </p:nvPicPr>
        <p:blipFill>
          <a:blip r:embed="rId5" cstate="screen">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9357199" y="564357"/>
            <a:ext cx="342900" cy="342900"/>
          </a:xfrm>
          <a:prstGeom prst="rect">
            <a:avLst/>
          </a:prstGeom>
        </p:spPr>
      </p:pic>
      <p:pic>
        <p:nvPicPr>
          <p:cNvPr id="21" name="Picture 20">
            <a:extLst>
              <a:ext uri="{FF2B5EF4-FFF2-40B4-BE49-F238E27FC236}">
                <a16:creationId xmlns:a16="http://schemas.microsoft.com/office/drawing/2014/main" id="{27D21A83-7DDB-7BBF-F420-AF2FADAAF342}"/>
              </a:ext>
            </a:extLst>
          </p:cNvPr>
          <p:cNvPicPr>
            <a:picLocks noChangeAspect="1"/>
          </p:cNvPicPr>
          <p:nvPr/>
        </p:nvPicPr>
        <p:blipFill>
          <a:blip r:embed="rId7"/>
          <a:stretch>
            <a:fillRect/>
          </a:stretch>
        </p:blipFill>
        <p:spPr>
          <a:xfrm>
            <a:off x="8742944" y="1802708"/>
            <a:ext cx="957155" cy="951058"/>
          </a:xfrm>
          <a:prstGeom prst="rect">
            <a:avLst/>
          </a:prstGeom>
        </p:spPr>
      </p:pic>
      <p:grpSp>
        <p:nvGrpSpPr>
          <p:cNvPr id="23" name="Group 22">
            <a:extLst>
              <a:ext uri="{FF2B5EF4-FFF2-40B4-BE49-F238E27FC236}">
                <a16:creationId xmlns:a16="http://schemas.microsoft.com/office/drawing/2014/main" id="{67FCBBFA-28FB-9A84-3544-892D60E2E77A}"/>
              </a:ext>
            </a:extLst>
          </p:cNvPr>
          <p:cNvGrpSpPr/>
          <p:nvPr/>
        </p:nvGrpSpPr>
        <p:grpSpPr>
          <a:xfrm>
            <a:off x="8742944" y="1807619"/>
            <a:ext cx="954661" cy="954661"/>
            <a:chOff x="66881" y="2796840"/>
            <a:chExt cx="954661" cy="954661"/>
          </a:xfrm>
        </p:grpSpPr>
        <p:sp>
          <p:nvSpPr>
            <p:cNvPr id="24" name="Oval 23">
              <a:extLst>
                <a:ext uri="{FF2B5EF4-FFF2-40B4-BE49-F238E27FC236}">
                  <a16:creationId xmlns:a16="http://schemas.microsoft.com/office/drawing/2014/main" id="{BEE0BECA-7617-AF53-4187-A0A91892DD75}"/>
                </a:ext>
              </a:extLst>
            </p:cNvPr>
            <p:cNvSpPr/>
            <p:nvPr/>
          </p:nvSpPr>
          <p:spPr>
            <a:xfrm>
              <a:off x="66881" y="2796840"/>
              <a:ext cx="954661" cy="954661"/>
            </a:xfrm>
            <a:prstGeom prst="ellipse">
              <a:avLst/>
            </a:prstGeom>
            <a:solidFill>
              <a:srgbClr val="6DD1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b="1">
                <a:solidFill>
                  <a:schemeClr val="tx1"/>
                </a:solidFill>
                <a:latin typeface="+mj-lt"/>
              </a:endParaRPr>
            </a:p>
          </p:txBody>
        </p:sp>
        <p:pic>
          <p:nvPicPr>
            <p:cNvPr id="25" name="Graphic 24">
              <a:extLst>
                <a:ext uri="{FF2B5EF4-FFF2-40B4-BE49-F238E27FC236}">
                  <a16:creationId xmlns:a16="http://schemas.microsoft.com/office/drawing/2014/main" id="{B53D9EF9-6EFA-5902-7A27-1C73285B05CA}"/>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p:blipFill>
          <p:spPr>
            <a:xfrm>
              <a:off x="236358" y="2956719"/>
              <a:ext cx="634901" cy="634901"/>
            </a:xfrm>
            <a:prstGeom prst="rect">
              <a:avLst/>
            </a:prstGeom>
          </p:spPr>
        </p:pic>
      </p:grpSp>
      <p:pic>
        <p:nvPicPr>
          <p:cNvPr id="26" name="Picture 25">
            <a:extLst>
              <a:ext uri="{FF2B5EF4-FFF2-40B4-BE49-F238E27FC236}">
                <a16:creationId xmlns:a16="http://schemas.microsoft.com/office/drawing/2014/main" id="{4DF86732-BEDB-B614-BEEB-9FB89BEC4D93}"/>
              </a:ext>
            </a:extLst>
          </p:cNvPr>
          <p:cNvPicPr>
            <a:picLocks noChangeAspect="1"/>
          </p:cNvPicPr>
          <p:nvPr/>
        </p:nvPicPr>
        <p:blipFill>
          <a:blip r:embed="rId10"/>
          <a:stretch>
            <a:fillRect/>
          </a:stretch>
        </p:blipFill>
        <p:spPr>
          <a:xfrm>
            <a:off x="572043" y="2718875"/>
            <a:ext cx="7116713" cy="544973"/>
          </a:xfrm>
          <a:prstGeom prst="rect">
            <a:avLst/>
          </a:prstGeom>
        </p:spPr>
      </p:pic>
      <p:sp>
        <p:nvSpPr>
          <p:cNvPr id="11" name="Rectangle 10">
            <a:extLst>
              <a:ext uri="{FF2B5EF4-FFF2-40B4-BE49-F238E27FC236}">
                <a16:creationId xmlns:a16="http://schemas.microsoft.com/office/drawing/2014/main" id="{F1A8CACE-1017-4421-90E2-EC80EC8FEE9B}"/>
              </a:ext>
            </a:extLst>
          </p:cNvPr>
          <p:cNvSpPr/>
          <p:nvPr/>
        </p:nvSpPr>
        <p:spPr>
          <a:xfrm>
            <a:off x="2334827" y="2763611"/>
            <a:ext cx="1420427" cy="368842"/>
          </a:xfrm>
          <a:prstGeom prst="rect">
            <a:avLst/>
          </a:prstGeom>
          <a:no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Tree>
    <p:extLst>
      <p:ext uri="{BB962C8B-B14F-4D97-AF65-F5344CB8AC3E}">
        <p14:creationId xmlns:p14="http://schemas.microsoft.com/office/powerpoint/2010/main" val="20082946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E672AB2-0633-41F1-875C-1DDCDD202BA3}"/>
              </a:ext>
            </a:extLst>
          </p:cNvPr>
          <p:cNvSpPr>
            <a:spLocks noGrp="1"/>
          </p:cNvSpPr>
          <p:nvPr>
            <p:ph type="title"/>
          </p:nvPr>
        </p:nvSpPr>
        <p:spPr>
          <a:xfrm>
            <a:off x="836609" y="864957"/>
            <a:ext cx="10515600" cy="703511"/>
          </a:xfrm>
        </p:spPr>
        <p:txBody>
          <a:bodyPr anchor="ctr">
            <a:noAutofit/>
          </a:bodyPr>
          <a:lstStyle/>
          <a:p>
            <a:r>
              <a:rPr lang="nl-BE" sz="2700">
                <a:solidFill>
                  <a:srgbClr val="9DBBE7"/>
                </a:solidFill>
              </a:rPr>
              <a:t>Voorbeeld TYPE PROCES I:</a:t>
            </a:r>
            <a:br>
              <a:rPr lang="nl-BE" sz="2700">
                <a:solidFill>
                  <a:srgbClr val="9DBBE7"/>
                </a:solidFill>
              </a:rPr>
            </a:br>
            <a:r>
              <a:rPr lang="en-US" sz="2400"/>
              <a:t>Melding van </a:t>
            </a:r>
            <a:r>
              <a:rPr lang="en-US" sz="2400" err="1"/>
              <a:t>schade</a:t>
            </a:r>
            <a:endParaRPr lang="nl-BE" sz="2700"/>
          </a:p>
        </p:txBody>
      </p:sp>
      <p:sp>
        <p:nvSpPr>
          <p:cNvPr id="27" name="Rectangle 26">
            <a:extLst>
              <a:ext uri="{FF2B5EF4-FFF2-40B4-BE49-F238E27FC236}">
                <a16:creationId xmlns:a16="http://schemas.microsoft.com/office/drawing/2014/main" id="{CD880F37-7D48-42C0-9D7D-57F037A597EC}"/>
              </a:ext>
            </a:extLst>
          </p:cNvPr>
          <p:cNvSpPr/>
          <p:nvPr/>
        </p:nvSpPr>
        <p:spPr>
          <a:xfrm>
            <a:off x="836609" y="1697073"/>
            <a:ext cx="4440247" cy="2544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nl-BE" b="1">
                <a:solidFill>
                  <a:schemeClr val="accent4"/>
                </a:solidFill>
                <a:latin typeface="+mj-lt"/>
              </a:rPr>
              <a:t>Hoe werkt het?</a:t>
            </a:r>
          </a:p>
        </p:txBody>
      </p:sp>
      <p:grpSp>
        <p:nvGrpSpPr>
          <p:cNvPr id="3" name="Group 2">
            <a:extLst>
              <a:ext uri="{FF2B5EF4-FFF2-40B4-BE49-F238E27FC236}">
                <a16:creationId xmlns:a16="http://schemas.microsoft.com/office/drawing/2014/main" id="{B057C0D7-8A9C-42CF-822E-F5363AFC4774}"/>
              </a:ext>
            </a:extLst>
          </p:cNvPr>
          <p:cNvGrpSpPr/>
          <p:nvPr/>
        </p:nvGrpSpPr>
        <p:grpSpPr>
          <a:xfrm>
            <a:off x="836609" y="2037590"/>
            <a:ext cx="10907715" cy="809996"/>
            <a:chOff x="836609" y="2037590"/>
            <a:chExt cx="10907715" cy="809996"/>
          </a:xfrm>
        </p:grpSpPr>
        <p:sp>
          <p:nvSpPr>
            <p:cNvPr id="29" name="Google Shape;100;p18">
              <a:extLst>
                <a:ext uri="{FF2B5EF4-FFF2-40B4-BE49-F238E27FC236}">
                  <a16:creationId xmlns:a16="http://schemas.microsoft.com/office/drawing/2014/main" id="{1A87C008-A0EE-4E51-95FE-2D1A5BDAB32E}"/>
                </a:ext>
              </a:extLst>
            </p:cNvPr>
            <p:cNvSpPr/>
            <p:nvPr/>
          </p:nvSpPr>
          <p:spPr>
            <a:xfrm>
              <a:off x="7922058" y="2037590"/>
              <a:ext cx="3822266" cy="801922"/>
            </a:xfrm>
            <a:custGeom>
              <a:avLst/>
              <a:gdLst/>
              <a:ahLst/>
              <a:cxnLst/>
              <a:rect l="l" t="t" r="r" b="b"/>
              <a:pathLst>
                <a:path w="39660" h="12289" extrusionOk="0">
                  <a:moveTo>
                    <a:pt x="1" y="1"/>
                  </a:moveTo>
                  <a:lnTo>
                    <a:pt x="1" y="12288"/>
                  </a:lnTo>
                  <a:lnTo>
                    <a:pt x="35440" y="12288"/>
                  </a:lnTo>
                  <a:lnTo>
                    <a:pt x="35440" y="10364"/>
                  </a:lnTo>
                  <a:lnTo>
                    <a:pt x="39659" y="6144"/>
                  </a:lnTo>
                  <a:lnTo>
                    <a:pt x="35440" y="1928"/>
                  </a:lnTo>
                  <a:lnTo>
                    <a:pt x="35440" y="1"/>
                  </a:lnTo>
                  <a:close/>
                </a:path>
              </a:pathLst>
            </a:custGeom>
            <a:solidFill>
              <a:schemeClr val="accent2">
                <a:lumMod val="20000"/>
                <a:lumOff val="80000"/>
              </a:schemeClr>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01;p18">
              <a:extLst>
                <a:ext uri="{FF2B5EF4-FFF2-40B4-BE49-F238E27FC236}">
                  <a16:creationId xmlns:a16="http://schemas.microsoft.com/office/drawing/2014/main" id="{52DF1EE9-F5DD-45F9-8933-3FF732F4F751}"/>
                </a:ext>
              </a:extLst>
            </p:cNvPr>
            <p:cNvSpPr/>
            <p:nvPr/>
          </p:nvSpPr>
          <p:spPr>
            <a:xfrm>
              <a:off x="4379342" y="2037590"/>
              <a:ext cx="3822266" cy="801922"/>
            </a:xfrm>
            <a:custGeom>
              <a:avLst/>
              <a:gdLst/>
              <a:ahLst/>
              <a:cxnLst/>
              <a:rect l="l" t="t" r="r" b="b"/>
              <a:pathLst>
                <a:path w="39660" h="12289" extrusionOk="0">
                  <a:moveTo>
                    <a:pt x="1" y="1"/>
                  </a:moveTo>
                  <a:lnTo>
                    <a:pt x="1" y="12288"/>
                  </a:lnTo>
                  <a:lnTo>
                    <a:pt x="35440" y="12288"/>
                  </a:lnTo>
                  <a:lnTo>
                    <a:pt x="35440" y="10364"/>
                  </a:lnTo>
                  <a:lnTo>
                    <a:pt x="39659" y="6144"/>
                  </a:lnTo>
                  <a:lnTo>
                    <a:pt x="35440" y="1928"/>
                  </a:lnTo>
                  <a:lnTo>
                    <a:pt x="35440" y="1"/>
                  </a:lnTo>
                  <a:close/>
                </a:path>
              </a:pathLst>
            </a:custGeom>
            <a:solidFill>
              <a:schemeClr val="accent2">
                <a:lumMod val="20000"/>
                <a:lumOff val="80000"/>
              </a:schemeClr>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10;p18">
              <a:extLst>
                <a:ext uri="{FF2B5EF4-FFF2-40B4-BE49-F238E27FC236}">
                  <a16:creationId xmlns:a16="http://schemas.microsoft.com/office/drawing/2014/main" id="{5974735C-F8B6-44C9-AA1A-E0E31885CD4F}"/>
                </a:ext>
              </a:extLst>
            </p:cNvPr>
            <p:cNvSpPr txBox="1"/>
            <p:nvPr/>
          </p:nvSpPr>
          <p:spPr>
            <a:xfrm>
              <a:off x="5025101" y="2251403"/>
              <a:ext cx="2530474" cy="390461"/>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900">
                  <a:solidFill>
                    <a:srgbClr val="FFFFFF"/>
                  </a:solidFill>
                  <a:latin typeface="Fira Sans Condensed Medium"/>
                  <a:ea typeface="Fira Sans Condensed Medium"/>
                  <a:cs typeface="Fira Sans Condensed Medium"/>
                  <a:sym typeface="Fira Sans Condensed Medium"/>
                </a:rPr>
                <a:t>Vul de informatie aan</a:t>
              </a:r>
              <a:endParaRPr sz="1900">
                <a:solidFill>
                  <a:srgbClr val="FFFFFF"/>
                </a:solidFill>
                <a:latin typeface="Fira Sans Condensed Medium"/>
                <a:ea typeface="Fira Sans Condensed Medium"/>
                <a:cs typeface="Fira Sans Condensed Medium"/>
                <a:sym typeface="Fira Sans Condensed Medium"/>
              </a:endParaRPr>
            </a:p>
          </p:txBody>
        </p:sp>
        <p:sp>
          <p:nvSpPr>
            <p:cNvPr id="32" name="Google Shape;111;p18">
              <a:extLst>
                <a:ext uri="{FF2B5EF4-FFF2-40B4-BE49-F238E27FC236}">
                  <a16:creationId xmlns:a16="http://schemas.microsoft.com/office/drawing/2014/main" id="{608B857B-6DE1-4B71-87C3-5072EEB36C17}"/>
                </a:ext>
              </a:extLst>
            </p:cNvPr>
            <p:cNvSpPr txBox="1"/>
            <p:nvPr/>
          </p:nvSpPr>
          <p:spPr>
            <a:xfrm>
              <a:off x="8568091" y="2251403"/>
              <a:ext cx="2250667" cy="390461"/>
            </a:xfrm>
            <a:prstGeom prst="rect">
              <a:avLst/>
            </a:prstGeom>
            <a:noFill/>
            <a:ln>
              <a:noFill/>
            </a:ln>
          </p:spPr>
          <p:txBody>
            <a:bodyPr spcFirstLastPara="1" wrap="square" lIns="91425" tIns="91425" rIns="91425" bIns="91425" anchor="ctr" anchorCtr="0">
              <a:noAutofit/>
            </a:bodyPr>
            <a:lstStyle/>
            <a:p>
              <a:pPr algn="ctr"/>
              <a:r>
                <a:rPr lang="nl-BE" sz="1900">
                  <a:solidFill>
                    <a:srgbClr val="FFFFFF"/>
                  </a:solidFill>
                  <a:latin typeface="Fira Sans Condensed Medium"/>
                  <a:ea typeface="Fira Sans Condensed Medium"/>
                  <a:cs typeface="Fira Sans Condensed Medium"/>
                  <a:sym typeface="Fira Sans Condensed Medium"/>
                </a:rPr>
                <a:t>Dien uw aanvraag in</a:t>
              </a:r>
            </a:p>
          </p:txBody>
        </p:sp>
        <p:sp>
          <p:nvSpPr>
            <p:cNvPr id="33" name="Google Shape;114;p18">
              <a:extLst>
                <a:ext uri="{FF2B5EF4-FFF2-40B4-BE49-F238E27FC236}">
                  <a16:creationId xmlns:a16="http://schemas.microsoft.com/office/drawing/2014/main" id="{3F28FC23-261D-4066-89D9-3228D12E8266}"/>
                </a:ext>
              </a:extLst>
            </p:cNvPr>
            <p:cNvSpPr/>
            <p:nvPr/>
          </p:nvSpPr>
          <p:spPr>
            <a:xfrm>
              <a:off x="836609" y="2045664"/>
              <a:ext cx="3822266" cy="801922"/>
            </a:xfrm>
            <a:custGeom>
              <a:avLst/>
              <a:gdLst/>
              <a:ahLst/>
              <a:cxnLst/>
              <a:rect l="l" t="t" r="r" b="b"/>
              <a:pathLst>
                <a:path w="39660" h="12289" extrusionOk="0">
                  <a:moveTo>
                    <a:pt x="1" y="1"/>
                  </a:moveTo>
                  <a:lnTo>
                    <a:pt x="1" y="12288"/>
                  </a:lnTo>
                  <a:lnTo>
                    <a:pt x="35440" y="12288"/>
                  </a:lnTo>
                  <a:lnTo>
                    <a:pt x="35440" y="10364"/>
                  </a:lnTo>
                  <a:lnTo>
                    <a:pt x="39659" y="6144"/>
                  </a:lnTo>
                  <a:lnTo>
                    <a:pt x="35440" y="1928"/>
                  </a:lnTo>
                  <a:lnTo>
                    <a:pt x="35440" y="1"/>
                  </a:lnTo>
                  <a:close/>
                </a:path>
              </a:pathLst>
            </a:custGeom>
            <a:solidFill>
              <a:schemeClr val="accent4"/>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15;p18">
              <a:extLst>
                <a:ext uri="{FF2B5EF4-FFF2-40B4-BE49-F238E27FC236}">
                  <a16:creationId xmlns:a16="http://schemas.microsoft.com/office/drawing/2014/main" id="{7CD42460-3529-43AB-9212-5E5D8F16D0AC}"/>
                </a:ext>
              </a:extLst>
            </p:cNvPr>
            <p:cNvSpPr txBox="1"/>
            <p:nvPr/>
          </p:nvSpPr>
          <p:spPr>
            <a:xfrm>
              <a:off x="1498816" y="2251403"/>
              <a:ext cx="2097893" cy="390461"/>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nl-BE" sz="1900">
                  <a:solidFill>
                    <a:srgbClr val="FFFFFF"/>
                  </a:solidFill>
                  <a:latin typeface="Fira Sans Condensed Medium"/>
                  <a:ea typeface="Fira Sans Condensed Medium"/>
                  <a:cs typeface="Fira Sans Condensed Medium"/>
                  <a:sym typeface="Fira Sans Condensed Medium"/>
                </a:rPr>
                <a:t>Meld u aan op Mijn Burgerprofiel</a:t>
              </a:r>
            </a:p>
          </p:txBody>
        </p:sp>
      </p:grpSp>
      <p:pic>
        <p:nvPicPr>
          <p:cNvPr id="6" name="Picture 5">
            <a:extLst>
              <a:ext uri="{FF2B5EF4-FFF2-40B4-BE49-F238E27FC236}">
                <a16:creationId xmlns:a16="http://schemas.microsoft.com/office/drawing/2014/main" id="{CB2AFC40-7B53-40EE-B9C0-EB24B32E39CF}"/>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t="12060"/>
          <a:stretch/>
        </p:blipFill>
        <p:spPr>
          <a:xfrm>
            <a:off x="2785161" y="3011563"/>
            <a:ext cx="6621677" cy="3599705"/>
          </a:xfrm>
          <a:prstGeom prst="rect">
            <a:avLst/>
          </a:prstGeom>
        </p:spPr>
      </p:pic>
      <p:grpSp>
        <p:nvGrpSpPr>
          <p:cNvPr id="39" name="Group 38">
            <a:extLst>
              <a:ext uri="{FF2B5EF4-FFF2-40B4-BE49-F238E27FC236}">
                <a16:creationId xmlns:a16="http://schemas.microsoft.com/office/drawing/2014/main" id="{F052FE1D-7B1E-41F7-82A7-54FC564EE2B8}"/>
              </a:ext>
            </a:extLst>
          </p:cNvPr>
          <p:cNvGrpSpPr/>
          <p:nvPr/>
        </p:nvGrpSpPr>
        <p:grpSpPr>
          <a:xfrm>
            <a:off x="378082" y="4439482"/>
            <a:ext cx="2241467" cy="743865"/>
            <a:chOff x="7620985" y="1750937"/>
            <a:chExt cx="2241467" cy="743865"/>
          </a:xfrm>
        </p:grpSpPr>
        <p:sp>
          <p:nvSpPr>
            <p:cNvPr id="40" name="Flowchart: Process 39">
              <a:extLst>
                <a:ext uri="{FF2B5EF4-FFF2-40B4-BE49-F238E27FC236}">
                  <a16:creationId xmlns:a16="http://schemas.microsoft.com/office/drawing/2014/main" id="{3D9430CF-B033-42E0-A4BC-25C0B17CE338}"/>
                </a:ext>
              </a:extLst>
            </p:cNvPr>
            <p:cNvSpPr/>
            <p:nvPr/>
          </p:nvSpPr>
          <p:spPr>
            <a:xfrm>
              <a:off x="7620985" y="1793215"/>
              <a:ext cx="2241466" cy="701587"/>
            </a:xfrm>
            <a:prstGeom prst="flowChartProcess">
              <a:avLst/>
            </a:prstGeom>
            <a:solidFill>
              <a:sysClr val="window" lastClr="FFFFFF"/>
            </a:solidFill>
            <a:ln w="12700" cap="flat" cmpd="sng" algn="ctr">
              <a:solidFill>
                <a:srgbClr val="FFEB00"/>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42" name="TextBox 41">
              <a:extLst>
                <a:ext uri="{FF2B5EF4-FFF2-40B4-BE49-F238E27FC236}">
                  <a16:creationId xmlns:a16="http://schemas.microsoft.com/office/drawing/2014/main" id="{119B3767-BFFC-4DB5-B0D7-3B2CA3389C1D}"/>
                </a:ext>
              </a:extLst>
            </p:cNvPr>
            <p:cNvSpPr txBox="1"/>
            <p:nvPr/>
          </p:nvSpPr>
          <p:spPr>
            <a:xfrm>
              <a:off x="7620985" y="1848471"/>
              <a:ext cx="2241466" cy="646331"/>
            </a:xfrm>
            <a:prstGeom prst="rect">
              <a:avLst/>
            </a:prstGeom>
            <a:noFill/>
            <a:ln>
              <a:solidFill>
                <a:schemeClr val="accent4"/>
              </a:solidFill>
            </a:ln>
          </p:spPr>
          <p:txBody>
            <a:bodyPr wrap="square" rtlCol="0">
              <a:spAutoFit/>
            </a:bodyPr>
            <a:lstStyle/>
            <a:p>
              <a:pPr algn="ctr"/>
              <a:r>
                <a:rPr lang="en-US" sz="1200" err="1">
                  <a:latin typeface="FlandersArtSans-Regular" panose="00000500000000000000" pitchFamily="2" charset="0"/>
                </a:rPr>
                <a:t>Kies</a:t>
              </a:r>
              <a:r>
                <a:rPr lang="en-US" sz="1200">
                  <a:latin typeface="FlandersArtSans-Regular" panose="00000500000000000000" pitchFamily="2" charset="0"/>
                </a:rPr>
                <a:t> </a:t>
              </a:r>
              <a:r>
                <a:rPr lang="en-US" sz="1200" err="1">
                  <a:latin typeface="FlandersArtSans-Regular" panose="00000500000000000000" pitchFamily="2" charset="0"/>
                </a:rPr>
                <a:t>één</a:t>
              </a:r>
              <a:r>
                <a:rPr lang="en-US" sz="1200">
                  <a:latin typeface="FlandersArtSans-Regular" panose="00000500000000000000" pitchFamily="2" charset="0"/>
                </a:rPr>
                <a:t> van de </a:t>
              </a:r>
              <a:r>
                <a:rPr lang="en-US" sz="1200" err="1">
                  <a:latin typeface="FlandersArtSans-Regular" panose="00000500000000000000" pitchFamily="2" charset="0"/>
                </a:rPr>
                <a:t>aanmeld-mogelijkheden</a:t>
              </a:r>
              <a:r>
                <a:rPr lang="en-US" sz="1200">
                  <a:latin typeface="FlandersArtSans-Regular" panose="00000500000000000000" pitchFamily="2" charset="0"/>
                </a:rPr>
                <a:t> om </a:t>
              </a:r>
              <a:r>
                <a:rPr lang="en-US" sz="1200" err="1">
                  <a:latin typeface="FlandersArtSans-Regular" panose="00000500000000000000" pitchFamily="2" charset="0"/>
                </a:rPr>
                <a:t>veilig</a:t>
              </a:r>
              <a:r>
                <a:rPr lang="en-US" sz="1200">
                  <a:latin typeface="FlandersArtSans-Regular" panose="00000500000000000000" pitchFamily="2" charset="0"/>
                </a:rPr>
                <a:t> </a:t>
              </a:r>
              <a:r>
                <a:rPr lang="en-US" sz="1200" err="1">
                  <a:latin typeface="FlandersArtSans-Regular" panose="00000500000000000000" pitchFamily="2" charset="0"/>
                </a:rPr>
                <a:t>aan</a:t>
              </a:r>
              <a:r>
                <a:rPr lang="en-US" sz="1200">
                  <a:latin typeface="FlandersArtSans-Regular" panose="00000500000000000000" pitchFamily="2" charset="0"/>
                </a:rPr>
                <a:t> </a:t>
              </a:r>
              <a:r>
                <a:rPr lang="en-US" sz="1200" err="1">
                  <a:latin typeface="FlandersArtSans-Regular" panose="00000500000000000000" pitchFamily="2" charset="0"/>
                </a:rPr>
                <a:t>te</a:t>
              </a:r>
              <a:r>
                <a:rPr lang="en-US" sz="1200">
                  <a:latin typeface="FlandersArtSans-Regular" panose="00000500000000000000" pitchFamily="2" charset="0"/>
                </a:rPr>
                <a:t> </a:t>
              </a:r>
              <a:r>
                <a:rPr lang="en-US" sz="1200" err="1">
                  <a:latin typeface="FlandersArtSans-Regular" panose="00000500000000000000" pitchFamily="2" charset="0"/>
                </a:rPr>
                <a:t>melden</a:t>
              </a:r>
              <a:endParaRPr lang="en-US" sz="1200">
                <a:uFillTx/>
                <a:latin typeface="FlandersArtSans-Regular" panose="00000500000000000000" pitchFamily="2" charset="0"/>
              </a:endParaRPr>
            </a:p>
          </p:txBody>
        </p:sp>
        <p:sp>
          <p:nvSpPr>
            <p:cNvPr id="43" name="Flowchart: Process 42">
              <a:extLst>
                <a:ext uri="{FF2B5EF4-FFF2-40B4-BE49-F238E27FC236}">
                  <a16:creationId xmlns:a16="http://schemas.microsoft.com/office/drawing/2014/main" id="{05A94F2E-2E1D-489B-B8A0-B43BCD0A0ED7}"/>
                </a:ext>
              </a:extLst>
            </p:cNvPr>
            <p:cNvSpPr/>
            <p:nvPr/>
          </p:nvSpPr>
          <p:spPr>
            <a:xfrm>
              <a:off x="7620986" y="1750937"/>
              <a:ext cx="2241466" cy="108000"/>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grpSp>
      <p:sp>
        <p:nvSpPr>
          <p:cNvPr id="4" name="Rectangle 3">
            <a:extLst>
              <a:ext uri="{FF2B5EF4-FFF2-40B4-BE49-F238E27FC236}">
                <a16:creationId xmlns:a16="http://schemas.microsoft.com/office/drawing/2014/main" id="{30E54C7F-C4EA-480A-BFD0-536AC6DD629B}"/>
              </a:ext>
            </a:extLst>
          </p:cNvPr>
          <p:cNvSpPr/>
          <p:nvPr/>
        </p:nvSpPr>
        <p:spPr>
          <a:xfrm>
            <a:off x="11237911" y="2037590"/>
            <a:ext cx="506413" cy="87706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7" name="Slide Number Placeholder 6">
            <a:extLst>
              <a:ext uri="{FF2B5EF4-FFF2-40B4-BE49-F238E27FC236}">
                <a16:creationId xmlns:a16="http://schemas.microsoft.com/office/drawing/2014/main" id="{76618CC7-9726-4C98-9A0D-FA12EF49A02D}"/>
              </a:ext>
            </a:extLst>
          </p:cNvPr>
          <p:cNvSpPr>
            <a:spLocks noGrp="1"/>
          </p:cNvSpPr>
          <p:nvPr>
            <p:ph type="sldNum" sz="quarter" idx="12"/>
          </p:nvPr>
        </p:nvSpPr>
        <p:spPr/>
        <p:txBody>
          <a:bodyPr/>
          <a:lstStyle/>
          <a:p>
            <a:fld id="{1EABE038-A425-4CC0-917A-1DC3ED725B2E}" type="slidenum">
              <a:rPr lang="nl-BE" smtClean="0"/>
              <a:t>71</a:t>
            </a:fld>
            <a:endParaRPr lang="nl-BE"/>
          </a:p>
        </p:txBody>
      </p:sp>
      <p:sp>
        <p:nvSpPr>
          <p:cNvPr id="9" name="Rectangle 8">
            <a:extLst>
              <a:ext uri="{FF2B5EF4-FFF2-40B4-BE49-F238E27FC236}">
                <a16:creationId xmlns:a16="http://schemas.microsoft.com/office/drawing/2014/main" id="{3349FABD-9A08-F317-5234-D3F54600EB0F}"/>
              </a:ext>
            </a:extLst>
          </p:cNvPr>
          <p:cNvSpPr/>
          <p:nvPr/>
        </p:nvSpPr>
        <p:spPr>
          <a:xfrm>
            <a:off x="10514012" y="0"/>
            <a:ext cx="1677988" cy="410447"/>
          </a:xfrm>
          <a:prstGeom prst="rect">
            <a:avLst/>
          </a:prstGeom>
          <a:solidFill>
            <a:srgbClr val="9DBB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BE">
                <a:solidFill>
                  <a:schemeClr val="tx1"/>
                </a:solidFill>
                <a:latin typeface="+mj-lt"/>
              </a:rPr>
              <a:t>TYPE PROCES I</a:t>
            </a:r>
          </a:p>
        </p:txBody>
      </p:sp>
      <p:sp>
        <p:nvSpPr>
          <p:cNvPr id="11" name="Text Placeholder 4">
            <a:extLst>
              <a:ext uri="{FF2B5EF4-FFF2-40B4-BE49-F238E27FC236}">
                <a16:creationId xmlns:a16="http://schemas.microsoft.com/office/drawing/2014/main" id="{A3FD242B-40D4-CD03-AB9A-6BB8CAB3C272}"/>
              </a:ext>
            </a:extLst>
          </p:cNvPr>
          <p:cNvSpPr>
            <a:spLocks noGrp="1"/>
          </p:cNvSpPr>
          <p:nvPr>
            <p:ph type="body" sz="quarter" idx="13"/>
          </p:nvPr>
        </p:nvSpPr>
        <p:spPr>
          <a:xfrm>
            <a:off x="1400176" y="368300"/>
            <a:ext cx="4343676" cy="368052"/>
          </a:xfrm>
        </p:spPr>
        <p:txBody>
          <a:bodyPr>
            <a:normAutofit/>
          </a:bodyPr>
          <a:lstStyle/>
          <a:p>
            <a:r>
              <a:rPr lang="nl-NL" sz="2000" b="1">
                <a:latin typeface="Flanders Art Sans Bold"/>
              </a:rPr>
              <a:t>AANVRAGEN</a:t>
            </a:r>
            <a:r>
              <a:rPr lang="nl-NL" sz="2000">
                <a:latin typeface="Flanders Art Sans Bold"/>
              </a:rPr>
              <a:t> in </a:t>
            </a:r>
            <a:r>
              <a:rPr lang="nl-NL">
                <a:latin typeface="Flanders Art Sans Bold"/>
              </a:rPr>
              <a:t>Mijn</a:t>
            </a:r>
            <a:r>
              <a:rPr lang="nl-NL" sz="2000">
                <a:latin typeface="Flanders Art Sans Bold"/>
              </a:rPr>
              <a:t> </a:t>
            </a:r>
            <a:r>
              <a:rPr lang="nl-NL">
                <a:latin typeface="Flanders Art Sans Bold"/>
              </a:rPr>
              <a:t>Burgerprofiel</a:t>
            </a:r>
            <a:endParaRPr lang="nl-BE"/>
          </a:p>
        </p:txBody>
      </p:sp>
      <p:grpSp>
        <p:nvGrpSpPr>
          <p:cNvPr id="12" name="Google Shape;11403;p79">
            <a:extLst>
              <a:ext uri="{FF2B5EF4-FFF2-40B4-BE49-F238E27FC236}">
                <a16:creationId xmlns:a16="http://schemas.microsoft.com/office/drawing/2014/main" id="{1C5B58B3-A9ED-D0FF-C461-9B2580259694}"/>
              </a:ext>
            </a:extLst>
          </p:cNvPr>
          <p:cNvGrpSpPr/>
          <p:nvPr/>
        </p:nvGrpSpPr>
        <p:grpSpPr>
          <a:xfrm>
            <a:off x="878963" y="303613"/>
            <a:ext cx="409155" cy="410447"/>
            <a:chOff x="1745217" y="1515471"/>
            <a:chExt cx="343269" cy="342505"/>
          </a:xfrm>
        </p:grpSpPr>
        <p:sp>
          <p:nvSpPr>
            <p:cNvPr id="13" name="Google Shape;11404;p79">
              <a:extLst>
                <a:ext uri="{FF2B5EF4-FFF2-40B4-BE49-F238E27FC236}">
                  <a16:creationId xmlns:a16="http://schemas.microsoft.com/office/drawing/2014/main" id="{2D690DA3-A177-5015-2471-40142FDA2D0E}"/>
                </a:ext>
              </a:extLst>
            </p:cNvPr>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solidFill>
                <a:srgbClr val="3C3D3C"/>
              </a:solid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latin typeface="Arial"/>
                <a:cs typeface="Arial"/>
                <a:sym typeface="Arial"/>
              </a:endParaRPr>
            </a:p>
          </p:txBody>
        </p:sp>
        <p:sp>
          <p:nvSpPr>
            <p:cNvPr id="14" name="Google Shape;11405;p79">
              <a:extLst>
                <a:ext uri="{FF2B5EF4-FFF2-40B4-BE49-F238E27FC236}">
                  <a16:creationId xmlns:a16="http://schemas.microsoft.com/office/drawing/2014/main" id="{3F2EE664-3FD1-991F-A675-9B69DC547F3A}"/>
                </a:ext>
              </a:extLst>
            </p:cNvPr>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solidFill>
                <a:srgbClr val="3C3D3C"/>
              </a:solid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latin typeface="Arial"/>
                <a:cs typeface="Arial"/>
                <a:sym typeface="Arial"/>
              </a:endParaRPr>
            </a:p>
          </p:txBody>
        </p:sp>
        <p:sp>
          <p:nvSpPr>
            <p:cNvPr id="15" name="Google Shape;11406;p79">
              <a:extLst>
                <a:ext uri="{FF2B5EF4-FFF2-40B4-BE49-F238E27FC236}">
                  <a16:creationId xmlns:a16="http://schemas.microsoft.com/office/drawing/2014/main" id="{1CF98319-C94B-2931-A71F-39494C820F98}"/>
                </a:ext>
              </a:extLst>
            </p:cNvPr>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solidFill>
                <a:srgbClr val="3C3D3C"/>
              </a:solid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latin typeface="Arial"/>
                <a:cs typeface="Arial"/>
                <a:sym typeface="Arial"/>
              </a:endParaRPr>
            </a:p>
          </p:txBody>
        </p:sp>
        <p:sp>
          <p:nvSpPr>
            <p:cNvPr id="16" name="Google Shape;11407;p79">
              <a:extLst>
                <a:ext uri="{FF2B5EF4-FFF2-40B4-BE49-F238E27FC236}">
                  <a16:creationId xmlns:a16="http://schemas.microsoft.com/office/drawing/2014/main" id="{88BA16F0-41F4-E079-8E70-018E7680C690}"/>
                </a:ext>
              </a:extLst>
            </p:cNvPr>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solidFill>
                <a:srgbClr val="3C3D3C"/>
              </a:solid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latin typeface="Arial"/>
                <a:cs typeface="Arial"/>
                <a:sym typeface="Arial"/>
              </a:endParaRPr>
            </a:p>
          </p:txBody>
        </p:sp>
      </p:grpSp>
    </p:spTree>
    <p:extLst>
      <p:ext uri="{BB962C8B-B14F-4D97-AF65-F5344CB8AC3E}">
        <p14:creationId xmlns:p14="http://schemas.microsoft.com/office/powerpoint/2010/main" val="195819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E672AB2-0633-41F1-875C-1DDCDD202BA3}"/>
              </a:ext>
            </a:extLst>
          </p:cNvPr>
          <p:cNvSpPr>
            <a:spLocks noGrp="1"/>
          </p:cNvSpPr>
          <p:nvPr>
            <p:ph type="title"/>
          </p:nvPr>
        </p:nvSpPr>
        <p:spPr>
          <a:xfrm>
            <a:off x="836609" y="864957"/>
            <a:ext cx="10515600" cy="703511"/>
          </a:xfrm>
        </p:spPr>
        <p:txBody>
          <a:bodyPr anchor="ctr">
            <a:noAutofit/>
          </a:bodyPr>
          <a:lstStyle/>
          <a:p>
            <a:r>
              <a:rPr lang="nl-BE" sz="2700">
                <a:solidFill>
                  <a:srgbClr val="9DBBE7"/>
                </a:solidFill>
              </a:rPr>
              <a:t>Voorbeeld TYPE PROCES I:</a:t>
            </a:r>
            <a:br>
              <a:rPr lang="nl-BE" sz="2700">
                <a:solidFill>
                  <a:srgbClr val="9DBBE7"/>
                </a:solidFill>
              </a:rPr>
            </a:br>
            <a:r>
              <a:rPr lang="en-US" sz="2400"/>
              <a:t>Melding van </a:t>
            </a:r>
            <a:r>
              <a:rPr lang="en-US" sz="2400" err="1"/>
              <a:t>schade</a:t>
            </a:r>
            <a:endParaRPr lang="nl-BE" sz="2400"/>
          </a:p>
        </p:txBody>
      </p:sp>
      <p:sp>
        <p:nvSpPr>
          <p:cNvPr id="27" name="Rectangle 26">
            <a:extLst>
              <a:ext uri="{FF2B5EF4-FFF2-40B4-BE49-F238E27FC236}">
                <a16:creationId xmlns:a16="http://schemas.microsoft.com/office/drawing/2014/main" id="{CD880F37-7D48-42C0-9D7D-57F037A597EC}"/>
              </a:ext>
            </a:extLst>
          </p:cNvPr>
          <p:cNvSpPr/>
          <p:nvPr/>
        </p:nvSpPr>
        <p:spPr>
          <a:xfrm>
            <a:off x="836609" y="1697073"/>
            <a:ext cx="4440247" cy="2544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nl-BE" b="1">
                <a:solidFill>
                  <a:schemeClr val="accent4"/>
                </a:solidFill>
                <a:latin typeface="+mj-lt"/>
              </a:rPr>
              <a:t>Hoe werkt het?</a:t>
            </a:r>
          </a:p>
        </p:txBody>
      </p:sp>
      <p:grpSp>
        <p:nvGrpSpPr>
          <p:cNvPr id="3" name="Group 2">
            <a:extLst>
              <a:ext uri="{FF2B5EF4-FFF2-40B4-BE49-F238E27FC236}">
                <a16:creationId xmlns:a16="http://schemas.microsoft.com/office/drawing/2014/main" id="{B057C0D7-8A9C-42CF-822E-F5363AFC4774}"/>
              </a:ext>
            </a:extLst>
          </p:cNvPr>
          <p:cNvGrpSpPr/>
          <p:nvPr/>
        </p:nvGrpSpPr>
        <p:grpSpPr>
          <a:xfrm>
            <a:off x="836609" y="2037590"/>
            <a:ext cx="10907715" cy="809996"/>
            <a:chOff x="836609" y="2037590"/>
            <a:chExt cx="10907715" cy="809996"/>
          </a:xfrm>
        </p:grpSpPr>
        <p:sp>
          <p:nvSpPr>
            <p:cNvPr id="29" name="Google Shape;100;p18">
              <a:extLst>
                <a:ext uri="{FF2B5EF4-FFF2-40B4-BE49-F238E27FC236}">
                  <a16:creationId xmlns:a16="http://schemas.microsoft.com/office/drawing/2014/main" id="{1A87C008-A0EE-4E51-95FE-2D1A5BDAB32E}"/>
                </a:ext>
              </a:extLst>
            </p:cNvPr>
            <p:cNvSpPr/>
            <p:nvPr/>
          </p:nvSpPr>
          <p:spPr>
            <a:xfrm>
              <a:off x="7922058" y="2037590"/>
              <a:ext cx="3822266" cy="801922"/>
            </a:xfrm>
            <a:custGeom>
              <a:avLst/>
              <a:gdLst/>
              <a:ahLst/>
              <a:cxnLst/>
              <a:rect l="l" t="t" r="r" b="b"/>
              <a:pathLst>
                <a:path w="39660" h="12289" extrusionOk="0">
                  <a:moveTo>
                    <a:pt x="1" y="1"/>
                  </a:moveTo>
                  <a:lnTo>
                    <a:pt x="1" y="12288"/>
                  </a:lnTo>
                  <a:lnTo>
                    <a:pt x="35440" y="12288"/>
                  </a:lnTo>
                  <a:lnTo>
                    <a:pt x="35440" y="10364"/>
                  </a:lnTo>
                  <a:lnTo>
                    <a:pt x="39659" y="6144"/>
                  </a:lnTo>
                  <a:lnTo>
                    <a:pt x="35440" y="1928"/>
                  </a:lnTo>
                  <a:lnTo>
                    <a:pt x="35440" y="1"/>
                  </a:lnTo>
                  <a:close/>
                </a:path>
              </a:pathLst>
            </a:custGeom>
            <a:solidFill>
              <a:schemeClr val="accent2">
                <a:lumMod val="20000"/>
                <a:lumOff val="80000"/>
              </a:schemeClr>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01;p18">
              <a:extLst>
                <a:ext uri="{FF2B5EF4-FFF2-40B4-BE49-F238E27FC236}">
                  <a16:creationId xmlns:a16="http://schemas.microsoft.com/office/drawing/2014/main" id="{52DF1EE9-F5DD-45F9-8933-3FF732F4F751}"/>
                </a:ext>
              </a:extLst>
            </p:cNvPr>
            <p:cNvSpPr/>
            <p:nvPr/>
          </p:nvSpPr>
          <p:spPr>
            <a:xfrm>
              <a:off x="4379342" y="2037590"/>
              <a:ext cx="3822266" cy="801922"/>
            </a:xfrm>
            <a:custGeom>
              <a:avLst/>
              <a:gdLst/>
              <a:ahLst/>
              <a:cxnLst/>
              <a:rect l="l" t="t" r="r" b="b"/>
              <a:pathLst>
                <a:path w="39660" h="12289" extrusionOk="0">
                  <a:moveTo>
                    <a:pt x="1" y="1"/>
                  </a:moveTo>
                  <a:lnTo>
                    <a:pt x="1" y="12288"/>
                  </a:lnTo>
                  <a:lnTo>
                    <a:pt x="35440" y="12288"/>
                  </a:lnTo>
                  <a:lnTo>
                    <a:pt x="35440" y="10364"/>
                  </a:lnTo>
                  <a:lnTo>
                    <a:pt x="39659" y="6144"/>
                  </a:lnTo>
                  <a:lnTo>
                    <a:pt x="35440" y="1928"/>
                  </a:lnTo>
                  <a:lnTo>
                    <a:pt x="35440" y="1"/>
                  </a:lnTo>
                  <a:close/>
                </a:path>
              </a:pathLst>
            </a:custGeom>
            <a:solidFill>
              <a:schemeClr val="accent4"/>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 name="Google Shape;111;p18">
              <a:extLst>
                <a:ext uri="{FF2B5EF4-FFF2-40B4-BE49-F238E27FC236}">
                  <a16:creationId xmlns:a16="http://schemas.microsoft.com/office/drawing/2014/main" id="{608B857B-6DE1-4B71-87C3-5072EEB36C17}"/>
                </a:ext>
              </a:extLst>
            </p:cNvPr>
            <p:cNvSpPr txBox="1"/>
            <p:nvPr/>
          </p:nvSpPr>
          <p:spPr>
            <a:xfrm>
              <a:off x="8568091" y="2251403"/>
              <a:ext cx="2250667" cy="390461"/>
            </a:xfrm>
            <a:prstGeom prst="rect">
              <a:avLst/>
            </a:prstGeom>
            <a:noFill/>
            <a:ln>
              <a:noFill/>
            </a:ln>
          </p:spPr>
          <p:txBody>
            <a:bodyPr spcFirstLastPara="1" wrap="square" lIns="91425" tIns="91425" rIns="91425" bIns="91425" anchor="ctr" anchorCtr="0">
              <a:noAutofit/>
            </a:bodyPr>
            <a:lstStyle/>
            <a:p>
              <a:pPr algn="ctr"/>
              <a:r>
                <a:rPr lang="nl-BE" sz="1900">
                  <a:solidFill>
                    <a:srgbClr val="FFFFFF"/>
                  </a:solidFill>
                  <a:latin typeface="Fira Sans Condensed Medium"/>
                  <a:ea typeface="Fira Sans Condensed Medium"/>
                  <a:cs typeface="Fira Sans Condensed Medium"/>
                  <a:sym typeface="Fira Sans Condensed Medium"/>
                </a:rPr>
                <a:t>Dien uw aanvraag in</a:t>
              </a:r>
            </a:p>
          </p:txBody>
        </p:sp>
        <p:sp>
          <p:nvSpPr>
            <p:cNvPr id="33" name="Google Shape;114;p18">
              <a:extLst>
                <a:ext uri="{FF2B5EF4-FFF2-40B4-BE49-F238E27FC236}">
                  <a16:creationId xmlns:a16="http://schemas.microsoft.com/office/drawing/2014/main" id="{3F28FC23-261D-4066-89D9-3228D12E8266}"/>
                </a:ext>
              </a:extLst>
            </p:cNvPr>
            <p:cNvSpPr/>
            <p:nvPr/>
          </p:nvSpPr>
          <p:spPr>
            <a:xfrm>
              <a:off x="836609" y="2045664"/>
              <a:ext cx="3822266" cy="801922"/>
            </a:xfrm>
            <a:custGeom>
              <a:avLst/>
              <a:gdLst/>
              <a:ahLst/>
              <a:cxnLst/>
              <a:rect l="l" t="t" r="r" b="b"/>
              <a:pathLst>
                <a:path w="39660" h="12289" extrusionOk="0">
                  <a:moveTo>
                    <a:pt x="1" y="1"/>
                  </a:moveTo>
                  <a:lnTo>
                    <a:pt x="1" y="12288"/>
                  </a:lnTo>
                  <a:lnTo>
                    <a:pt x="35440" y="12288"/>
                  </a:lnTo>
                  <a:lnTo>
                    <a:pt x="35440" y="10364"/>
                  </a:lnTo>
                  <a:lnTo>
                    <a:pt x="39659" y="6144"/>
                  </a:lnTo>
                  <a:lnTo>
                    <a:pt x="35440" y="1928"/>
                  </a:lnTo>
                  <a:lnTo>
                    <a:pt x="35440" y="1"/>
                  </a:lnTo>
                  <a:close/>
                </a:path>
              </a:pathLst>
            </a:custGeom>
            <a:solidFill>
              <a:schemeClr val="accent2">
                <a:lumMod val="20000"/>
                <a:lumOff val="80000"/>
              </a:schemeClr>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 name="Google Shape;115;p18">
              <a:extLst>
                <a:ext uri="{FF2B5EF4-FFF2-40B4-BE49-F238E27FC236}">
                  <a16:creationId xmlns:a16="http://schemas.microsoft.com/office/drawing/2014/main" id="{7CD42460-3529-43AB-9212-5E5D8F16D0AC}"/>
                </a:ext>
              </a:extLst>
            </p:cNvPr>
            <p:cNvSpPr txBox="1"/>
            <p:nvPr/>
          </p:nvSpPr>
          <p:spPr>
            <a:xfrm>
              <a:off x="1498816" y="2251403"/>
              <a:ext cx="2097893" cy="390461"/>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nl-BE" sz="1900">
                  <a:solidFill>
                    <a:srgbClr val="FFFFFF"/>
                  </a:solidFill>
                  <a:latin typeface="Fira Sans Condensed Medium"/>
                  <a:ea typeface="Fira Sans Condensed Medium"/>
                  <a:cs typeface="Fira Sans Condensed Medium"/>
                  <a:sym typeface="Fira Sans Condensed Medium"/>
                </a:rPr>
                <a:t>Meld u aan op Mijn Burgerprofiel</a:t>
              </a:r>
            </a:p>
          </p:txBody>
        </p:sp>
      </p:grpSp>
      <p:sp>
        <p:nvSpPr>
          <p:cNvPr id="4" name="Rectangle 3">
            <a:extLst>
              <a:ext uri="{FF2B5EF4-FFF2-40B4-BE49-F238E27FC236}">
                <a16:creationId xmlns:a16="http://schemas.microsoft.com/office/drawing/2014/main" id="{30E54C7F-C4EA-480A-BFD0-536AC6DD629B}"/>
              </a:ext>
            </a:extLst>
          </p:cNvPr>
          <p:cNvSpPr/>
          <p:nvPr/>
        </p:nvSpPr>
        <p:spPr>
          <a:xfrm>
            <a:off x="11237911" y="2037590"/>
            <a:ext cx="506413" cy="87706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7" name="Slide Number Placeholder 6">
            <a:extLst>
              <a:ext uri="{FF2B5EF4-FFF2-40B4-BE49-F238E27FC236}">
                <a16:creationId xmlns:a16="http://schemas.microsoft.com/office/drawing/2014/main" id="{76618CC7-9726-4C98-9A0D-FA12EF49A02D}"/>
              </a:ext>
            </a:extLst>
          </p:cNvPr>
          <p:cNvSpPr>
            <a:spLocks noGrp="1"/>
          </p:cNvSpPr>
          <p:nvPr>
            <p:ph type="sldNum" sz="quarter" idx="12"/>
          </p:nvPr>
        </p:nvSpPr>
        <p:spPr/>
        <p:txBody>
          <a:bodyPr/>
          <a:lstStyle/>
          <a:p>
            <a:fld id="{1EABE038-A425-4CC0-917A-1DC3ED725B2E}" type="slidenum">
              <a:rPr lang="nl-BE" smtClean="0"/>
              <a:t>72</a:t>
            </a:fld>
            <a:endParaRPr lang="nl-BE"/>
          </a:p>
        </p:txBody>
      </p:sp>
      <p:sp>
        <p:nvSpPr>
          <p:cNvPr id="9" name="Rectangle 8">
            <a:extLst>
              <a:ext uri="{FF2B5EF4-FFF2-40B4-BE49-F238E27FC236}">
                <a16:creationId xmlns:a16="http://schemas.microsoft.com/office/drawing/2014/main" id="{3349FABD-9A08-F317-5234-D3F54600EB0F}"/>
              </a:ext>
            </a:extLst>
          </p:cNvPr>
          <p:cNvSpPr/>
          <p:nvPr/>
        </p:nvSpPr>
        <p:spPr>
          <a:xfrm>
            <a:off x="10514012" y="0"/>
            <a:ext cx="1677988" cy="410447"/>
          </a:xfrm>
          <a:prstGeom prst="rect">
            <a:avLst/>
          </a:prstGeom>
          <a:solidFill>
            <a:srgbClr val="9DBB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BE">
                <a:solidFill>
                  <a:schemeClr val="tx1"/>
                </a:solidFill>
                <a:latin typeface="+mj-lt"/>
              </a:rPr>
              <a:t>TYPE PROCES I</a:t>
            </a:r>
          </a:p>
        </p:txBody>
      </p:sp>
      <p:sp>
        <p:nvSpPr>
          <p:cNvPr id="11" name="Text Placeholder 4">
            <a:extLst>
              <a:ext uri="{FF2B5EF4-FFF2-40B4-BE49-F238E27FC236}">
                <a16:creationId xmlns:a16="http://schemas.microsoft.com/office/drawing/2014/main" id="{A3FD242B-40D4-CD03-AB9A-6BB8CAB3C272}"/>
              </a:ext>
            </a:extLst>
          </p:cNvPr>
          <p:cNvSpPr>
            <a:spLocks noGrp="1"/>
          </p:cNvSpPr>
          <p:nvPr>
            <p:ph type="body" sz="quarter" idx="13"/>
          </p:nvPr>
        </p:nvSpPr>
        <p:spPr>
          <a:xfrm>
            <a:off x="1400176" y="368300"/>
            <a:ext cx="4343676" cy="368052"/>
          </a:xfrm>
        </p:spPr>
        <p:txBody>
          <a:bodyPr>
            <a:normAutofit/>
          </a:bodyPr>
          <a:lstStyle/>
          <a:p>
            <a:r>
              <a:rPr lang="nl-NL" sz="2000" b="1">
                <a:latin typeface="Flanders Art Sans Bold"/>
              </a:rPr>
              <a:t>AANVRAGEN</a:t>
            </a:r>
            <a:r>
              <a:rPr lang="nl-NL" sz="2000">
                <a:latin typeface="Flanders Art Sans Bold"/>
              </a:rPr>
              <a:t> in </a:t>
            </a:r>
            <a:r>
              <a:rPr lang="nl-NL">
                <a:latin typeface="Flanders Art Sans Bold"/>
              </a:rPr>
              <a:t>Mijn</a:t>
            </a:r>
            <a:r>
              <a:rPr lang="nl-NL" sz="2000">
                <a:latin typeface="Flanders Art Sans Bold"/>
              </a:rPr>
              <a:t> </a:t>
            </a:r>
            <a:r>
              <a:rPr lang="nl-NL">
                <a:latin typeface="Flanders Art Sans Bold"/>
              </a:rPr>
              <a:t>Burgerprofiel</a:t>
            </a:r>
            <a:endParaRPr lang="nl-BE"/>
          </a:p>
        </p:txBody>
      </p:sp>
      <p:grpSp>
        <p:nvGrpSpPr>
          <p:cNvPr id="12" name="Google Shape;11403;p79">
            <a:extLst>
              <a:ext uri="{FF2B5EF4-FFF2-40B4-BE49-F238E27FC236}">
                <a16:creationId xmlns:a16="http://schemas.microsoft.com/office/drawing/2014/main" id="{1C5B58B3-A9ED-D0FF-C461-9B2580259694}"/>
              </a:ext>
            </a:extLst>
          </p:cNvPr>
          <p:cNvGrpSpPr/>
          <p:nvPr/>
        </p:nvGrpSpPr>
        <p:grpSpPr>
          <a:xfrm>
            <a:off x="878963" y="303613"/>
            <a:ext cx="409155" cy="410447"/>
            <a:chOff x="1745217" y="1515471"/>
            <a:chExt cx="343269" cy="342505"/>
          </a:xfrm>
        </p:grpSpPr>
        <p:sp>
          <p:nvSpPr>
            <p:cNvPr id="13" name="Google Shape;11404;p79">
              <a:extLst>
                <a:ext uri="{FF2B5EF4-FFF2-40B4-BE49-F238E27FC236}">
                  <a16:creationId xmlns:a16="http://schemas.microsoft.com/office/drawing/2014/main" id="{2D690DA3-A177-5015-2471-40142FDA2D0E}"/>
                </a:ext>
              </a:extLst>
            </p:cNvPr>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solidFill>
                <a:srgbClr val="3C3D3C"/>
              </a:solid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latin typeface="Arial"/>
                <a:cs typeface="Arial"/>
                <a:sym typeface="Arial"/>
              </a:endParaRPr>
            </a:p>
          </p:txBody>
        </p:sp>
        <p:sp>
          <p:nvSpPr>
            <p:cNvPr id="14" name="Google Shape;11405;p79">
              <a:extLst>
                <a:ext uri="{FF2B5EF4-FFF2-40B4-BE49-F238E27FC236}">
                  <a16:creationId xmlns:a16="http://schemas.microsoft.com/office/drawing/2014/main" id="{3F2EE664-3FD1-991F-A675-9B69DC547F3A}"/>
                </a:ext>
              </a:extLst>
            </p:cNvPr>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solidFill>
                <a:srgbClr val="3C3D3C"/>
              </a:solid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latin typeface="Arial"/>
                <a:cs typeface="Arial"/>
                <a:sym typeface="Arial"/>
              </a:endParaRPr>
            </a:p>
          </p:txBody>
        </p:sp>
        <p:sp>
          <p:nvSpPr>
            <p:cNvPr id="15" name="Google Shape;11406;p79">
              <a:extLst>
                <a:ext uri="{FF2B5EF4-FFF2-40B4-BE49-F238E27FC236}">
                  <a16:creationId xmlns:a16="http://schemas.microsoft.com/office/drawing/2014/main" id="{1CF98319-C94B-2931-A71F-39494C820F98}"/>
                </a:ext>
              </a:extLst>
            </p:cNvPr>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solidFill>
                <a:srgbClr val="3C3D3C"/>
              </a:solid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latin typeface="Arial"/>
                <a:cs typeface="Arial"/>
                <a:sym typeface="Arial"/>
              </a:endParaRPr>
            </a:p>
          </p:txBody>
        </p:sp>
        <p:sp>
          <p:nvSpPr>
            <p:cNvPr id="16" name="Google Shape;11407;p79">
              <a:extLst>
                <a:ext uri="{FF2B5EF4-FFF2-40B4-BE49-F238E27FC236}">
                  <a16:creationId xmlns:a16="http://schemas.microsoft.com/office/drawing/2014/main" id="{88BA16F0-41F4-E079-8E70-018E7680C690}"/>
                </a:ext>
              </a:extLst>
            </p:cNvPr>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solidFill>
                <a:srgbClr val="3C3D3C"/>
              </a:solid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latin typeface="Arial"/>
                <a:cs typeface="Arial"/>
                <a:sym typeface="Arial"/>
              </a:endParaRPr>
            </a:p>
          </p:txBody>
        </p:sp>
      </p:grpSp>
      <p:pic>
        <p:nvPicPr>
          <p:cNvPr id="8" name="Picture 7">
            <a:extLst>
              <a:ext uri="{FF2B5EF4-FFF2-40B4-BE49-F238E27FC236}">
                <a16:creationId xmlns:a16="http://schemas.microsoft.com/office/drawing/2014/main" id="{084E5732-63F4-A5E4-1F41-48EB40A36970}"/>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780893" y="2914650"/>
            <a:ext cx="5631631" cy="3859012"/>
          </a:xfrm>
          <a:prstGeom prst="rect">
            <a:avLst/>
          </a:prstGeom>
        </p:spPr>
      </p:pic>
      <p:grpSp>
        <p:nvGrpSpPr>
          <p:cNvPr id="10" name="Group 9">
            <a:extLst>
              <a:ext uri="{FF2B5EF4-FFF2-40B4-BE49-F238E27FC236}">
                <a16:creationId xmlns:a16="http://schemas.microsoft.com/office/drawing/2014/main" id="{9F392796-B6DD-862D-4BFB-9A6524BB469B}"/>
              </a:ext>
            </a:extLst>
          </p:cNvPr>
          <p:cNvGrpSpPr/>
          <p:nvPr/>
        </p:nvGrpSpPr>
        <p:grpSpPr>
          <a:xfrm>
            <a:off x="658272" y="5722367"/>
            <a:ext cx="2171916" cy="568919"/>
            <a:chOff x="7859433" y="1750938"/>
            <a:chExt cx="2171916" cy="397908"/>
          </a:xfrm>
        </p:grpSpPr>
        <p:sp>
          <p:nvSpPr>
            <p:cNvPr id="17" name="Flowchart: Process 16">
              <a:extLst>
                <a:ext uri="{FF2B5EF4-FFF2-40B4-BE49-F238E27FC236}">
                  <a16:creationId xmlns:a16="http://schemas.microsoft.com/office/drawing/2014/main" id="{46E0F951-CD44-AC21-C98E-6548D7B8B645}"/>
                </a:ext>
              </a:extLst>
            </p:cNvPr>
            <p:cNvSpPr/>
            <p:nvPr/>
          </p:nvSpPr>
          <p:spPr>
            <a:xfrm>
              <a:off x="7859433" y="1793215"/>
              <a:ext cx="2003017" cy="332255"/>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18" name="Isosceles Triangle 17">
              <a:extLst>
                <a:ext uri="{FF2B5EF4-FFF2-40B4-BE49-F238E27FC236}">
                  <a16:creationId xmlns:a16="http://schemas.microsoft.com/office/drawing/2014/main" id="{80EC89BC-18E2-9D3D-81C6-3FDEEF3F7E7C}"/>
                </a:ext>
              </a:extLst>
            </p:cNvPr>
            <p:cNvSpPr/>
            <p:nvPr/>
          </p:nvSpPr>
          <p:spPr>
            <a:xfrm rot="5400000">
              <a:off x="9872295" y="1924888"/>
              <a:ext cx="156108" cy="162000"/>
            </a:xfrm>
            <a:prstGeom prst="triangle">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19" name="TextBox 18">
              <a:extLst>
                <a:ext uri="{FF2B5EF4-FFF2-40B4-BE49-F238E27FC236}">
                  <a16:creationId xmlns:a16="http://schemas.microsoft.com/office/drawing/2014/main" id="{6E51B17E-9D70-C7DB-3F42-AC8F389EF517}"/>
                </a:ext>
              </a:extLst>
            </p:cNvPr>
            <p:cNvSpPr txBox="1"/>
            <p:nvPr/>
          </p:nvSpPr>
          <p:spPr>
            <a:xfrm>
              <a:off x="7859433" y="1825953"/>
              <a:ext cx="2009916" cy="322893"/>
            </a:xfrm>
            <a:prstGeom prst="rect">
              <a:avLst/>
            </a:prstGeom>
            <a:noFill/>
            <a:ln>
              <a:noFill/>
            </a:ln>
          </p:spPr>
          <p:txBody>
            <a:bodyPr wrap="square" lIns="91440" tIns="45720" rIns="91440" bIns="45720" rtlCol="0" anchor="t">
              <a:spAutoFit/>
            </a:bodyPr>
            <a:lstStyle/>
            <a:p>
              <a:pPr algn="ctr">
                <a:defRPr/>
              </a:pPr>
              <a:r>
                <a:rPr lang="nl-BE" sz="1200" kern="0">
                  <a:solidFill>
                    <a:srgbClr val="44546A"/>
                  </a:solidFill>
                  <a:latin typeface="Flanders Art Sans Light"/>
                </a:rPr>
                <a:t>Klik op 'Dienstverlening aanvragen'</a:t>
              </a:r>
            </a:p>
          </p:txBody>
        </p:sp>
        <p:sp>
          <p:nvSpPr>
            <p:cNvPr id="20" name="Flowchart: Process 19">
              <a:extLst>
                <a:ext uri="{FF2B5EF4-FFF2-40B4-BE49-F238E27FC236}">
                  <a16:creationId xmlns:a16="http://schemas.microsoft.com/office/drawing/2014/main" id="{61827A36-1FBF-8644-ECF5-F8C91F493691}"/>
                </a:ext>
              </a:extLst>
            </p:cNvPr>
            <p:cNvSpPr/>
            <p:nvPr/>
          </p:nvSpPr>
          <p:spPr>
            <a:xfrm>
              <a:off x="7859436" y="1750938"/>
              <a:ext cx="2003016" cy="75536"/>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grpSp>
      <p:sp>
        <p:nvSpPr>
          <p:cNvPr id="21" name="Rectangle 20">
            <a:extLst>
              <a:ext uri="{FF2B5EF4-FFF2-40B4-BE49-F238E27FC236}">
                <a16:creationId xmlns:a16="http://schemas.microsoft.com/office/drawing/2014/main" id="{8CBE7B54-B38F-B055-6767-FCF131AD61BC}"/>
              </a:ext>
            </a:extLst>
          </p:cNvPr>
          <p:cNvSpPr/>
          <p:nvPr/>
        </p:nvSpPr>
        <p:spPr>
          <a:xfrm>
            <a:off x="3007083" y="5931529"/>
            <a:ext cx="1058890" cy="310719"/>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pic>
        <p:nvPicPr>
          <p:cNvPr id="23" name="Picture 22">
            <a:extLst>
              <a:ext uri="{FF2B5EF4-FFF2-40B4-BE49-F238E27FC236}">
                <a16:creationId xmlns:a16="http://schemas.microsoft.com/office/drawing/2014/main" id="{7E5A7EE9-A17B-4387-D682-3CE3CB410F10}"/>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664895" y="2985995"/>
            <a:ext cx="5040043" cy="3417836"/>
          </a:xfrm>
          <a:prstGeom prst="rect">
            <a:avLst/>
          </a:prstGeom>
        </p:spPr>
      </p:pic>
      <p:sp>
        <p:nvSpPr>
          <p:cNvPr id="24" name="Rectangle 23">
            <a:extLst>
              <a:ext uri="{FF2B5EF4-FFF2-40B4-BE49-F238E27FC236}">
                <a16:creationId xmlns:a16="http://schemas.microsoft.com/office/drawing/2014/main" id="{A2F607CA-AA68-138D-B143-9C7BA775AA74}"/>
              </a:ext>
            </a:extLst>
          </p:cNvPr>
          <p:cNvSpPr/>
          <p:nvPr/>
        </p:nvSpPr>
        <p:spPr>
          <a:xfrm>
            <a:off x="6986726" y="3586579"/>
            <a:ext cx="3320249" cy="2903121"/>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grpSp>
        <p:nvGrpSpPr>
          <p:cNvPr id="25" name="Group 24">
            <a:extLst>
              <a:ext uri="{FF2B5EF4-FFF2-40B4-BE49-F238E27FC236}">
                <a16:creationId xmlns:a16="http://schemas.microsoft.com/office/drawing/2014/main" id="{0EE34FF5-9025-E10E-D899-07A69D697134}"/>
              </a:ext>
            </a:extLst>
          </p:cNvPr>
          <p:cNvGrpSpPr/>
          <p:nvPr/>
        </p:nvGrpSpPr>
        <p:grpSpPr>
          <a:xfrm>
            <a:off x="10093990" y="4850873"/>
            <a:ext cx="1802624" cy="374532"/>
            <a:chOff x="7660969" y="1750938"/>
            <a:chExt cx="2208379" cy="374532"/>
          </a:xfrm>
        </p:grpSpPr>
        <p:sp>
          <p:nvSpPr>
            <p:cNvPr id="26" name="Flowchart: Process 25">
              <a:extLst>
                <a:ext uri="{FF2B5EF4-FFF2-40B4-BE49-F238E27FC236}">
                  <a16:creationId xmlns:a16="http://schemas.microsoft.com/office/drawing/2014/main" id="{EB05E55A-D530-05B4-3DED-A79740EB3980}"/>
                </a:ext>
              </a:extLst>
            </p:cNvPr>
            <p:cNvSpPr/>
            <p:nvPr/>
          </p:nvSpPr>
          <p:spPr>
            <a:xfrm>
              <a:off x="7859435" y="1793215"/>
              <a:ext cx="2003016" cy="332255"/>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28" name="Isosceles Triangle 27">
              <a:extLst>
                <a:ext uri="{FF2B5EF4-FFF2-40B4-BE49-F238E27FC236}">
                  <a16:creationId xmlns:a16="http://schemas.microsoft.com/office/drawing/2014/main" id="{AA533F93-BCD6-1E7C-17E7-1BD81981D87B}"/>
                </a:ext>
              </a:extLst>
            </p:cNvPr>
            <p:cNvSpPr/>
            <p:nvPr/>
          </p:nvSpPr>
          <p:spPr>
            <a:xfrm rot="16200000">
              <a:off x="7648602" y="1887738"/>
              <a:ext cx="223200" cy="198465"/>
            </a:xfrm>
            <a:prstGeom prst="triangle">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34" name="TextBox 33">
              <a:extLst>
                <a:ext uri="{FF2B5EF4-FFF2-40B4-BE49-F238E27FC236}">
                  <a16:creationId xmlns:a16="http://schemas.microsoft.com/office/drawing/2014/main" id="{BC7AC189-FBD5-8840-FA95-C64D932B7056}"/>
                </a:ext>
              </a:extLst>
            </p:cNvPr>
            <p:cNvSpPr txBox="1"/>
            <p:nvPr/>
          </p:nvSpPr>
          <p:spPr>
            <a:xfrm>
              <a:off x="7859434" y="1848471"/>
              <a:ext cx="2009914" cy="276999"/>
            </a:xfrm>
            <a:prstGeom prst="rect">
              <a:avLst/>
            </a:prstGeom>
            <a:noFill/>
            <a:ln>
              <a:noFill/>
            </a:ln>
          </p:spPr>
          <p:txBody>
            <a:bodyPr wrap="square" rtlCol="0">
              <a:spAutoFit/>
            </a:bodyPr>
            <a:lstStyle/>
            <a:p>
              <a:pPr algn="ctr">
                <a:defRPr/>
              </a:pPr>
              <a:r>
                <a:rPr lang="nl-BE" sz="1200" kern="0">
                  <a:solidFill>
                    <a:srgbClr val="44546A"/>
                  </a:solidFill>
                  <a:latin typeface="Flanders Art Sans Light" panose="020B0604020202020204" charset="0"/>
                </a:rPr>
                <a:t>Vul de informatie aan</a:t>
              </a:r>
            </a:p>
          </p:txBody>
        </p:sp>
        <p:sp>
          <p:nvSpPr>
            <p:cNvPr id="36" name="Flowchart: Process 35">
              <a:extLst>
                <a:ext uri="{FF2B5EF4-FFF2-40B4-BE49-F238E27FC236}">
                  <a16:creationId xmlns:a16="http://schemas.microsoft.com/office/drawing/2014/main" id="{55A2F434-2393-436E-930C-A3F655BE38DC}"/>
                </a:ext>
              </a:extLst>
            </p:cNvPr>
            <p:cNvSpPr/>
            <p:nvPr/>
          </p:nvSpPr>
          <p:spPr>
            <a:xfrm>
              <a:off x="7859435" y="1750938"/>
              <a:ext cx="2003016" cy="108000"/>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grpSp>
      <p:sp>
        <p:nvSpPr>
          <p:cNvPr id="37" name="Google Shape;110;p18">
            <a:extLst>
              <a:ext uri="{FF2B5EF4-FFF2-40B4-BE49-F238E27FC236}">
                <a16:creationId xmlns:a16="http://schemas.microsoft.com/office/drawing/2014/main" id="{5C481E6D-55A5-BADB-1485-E2DB52EF7A0A}"/>
              </a:ext>
            </a:extLst>
          </p:cNvPr>
          <p:cNvSpPr txBox="1"/>
          <p:nvPr/>
        </p:nvSpPr>
        <p:spPr>
          <a:xfrm>
            <a:off x="5025101" y="2251403"/>
            <a:ext cx="2530474" cy="390461"/>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900" err="1">
                <a:solidFill>
                  <a:srgbClr val="FFFFFF"/>
                </a:solidFill>
                <a:latin typeface="Fira Sans Condensed Medium"/>
                <a:ea typeface="Fira Sans Condensed Medium"/>
                <a:cs typeface="Fira Sans Condensed Medium"/>
                <a:sym typeface="Fira Sans Condensed Medium"/>
              </a:rPr>
              <a:t>Vul</a:t>
            </a:r>
            <a:r>
              <a:rPr lang="en" sz="1900">
                <a:solidFill>
                  <a:srgbClr val="FFFFFF"/>
                </a:solidFill>
                <a:latin typeface="Fira Sans Condensed Medium"/>
                <a:ea typeface="Fira Sans Condensed Medium"/>
                <a:cs typeface="Fira Sans Condensed Medium"/>
                <a:sym typeface="Fira Sans Condensed Medium"/>
              </a:rPr>
              <a:t> de </a:t>
            </a:r>
            <a:r>
              <a:rPr lang="en" sz="1900" err="1">
                <a:solidFill>
                  <a:srgbClr val="FFFFFF"/>
                </a:solidFill>
                <a:latin typeface="Fira Sans Condensed Medium"/>
                <a:ea typeface="Fira Sans Condensed Medium"/>
                <a:cs typeface="Fira Sans Condensed Medium"/>
                <a:sym typeface="Fira Sans Condensed Medium"/>
              </a:rPr>
              <a:t>informatie</a:t>
            </a:r>
            <a:r>
              <a:rPr lang="en" sz="1900">
                <a:solidFill>
                  <a:srgbClr val="FFFFFF"/>
                </a:solidFill>
                <a:latin typeface="Fira Sans Condensed Medium"/>
                <a:ea typeface="Fira Sans Condensed Medium"/>
                <a:cs typeface="Fira Sans Condensed Medium"/>
                <a:sym typeface="Fira Sans Condensed Medium"/>
              </a:rPr>
              <a:t> </a:t>
            </a:r>
            <a:r>
              <a:rPr lang="en" sz="1900" err="1">
                <a:solidFill>
                  <a:srgbClr val="FFFFFF"/>
                </a:solidFill>
                <a:latin typeface="Fira Sans Condensed Medium"/>
                <a:ea typeface="Fira Sans Condensed Medium"/>
                <a:cs typeface="Fira Sans Condensed Medium"/>
                <a:sym typeface="Fira Sans Condensed Medium"/>
              </a:rPr>
              <a:t>aan</a:t>
            </a:r>
            <a:endParaRPr sz="1900">
              <a:solidFill>
                <a:srgbClr val="FFFFFF"/>
              </a:solidFill>
              <a:latin typeface="Fira Sans Condensed Medium"/>
              <a:ea typeface="Fira Sans Condensed Medium"/>
              <a:cs typeface="Fira Sans Condensed Medium"/>
              <a:sym typeface="Fira Sans Condensed Medium"/>
            </a:endParaRPr>
          </a:p>
        </p:txBody>
      </p:sp>
      <p:pic>
        <p:nvPicPr>
          <p:cNvPr id="5" name="Picture 4">
            <a:extLst>
              <a:ext uri="{FF2B5EF4-FFF2-40B4-BE49-F238E27FC236}">
                <a16:creationId xmlns:a16="http://schemas.microsoft.com/office/drawing/2014/main" id="{B96566FD-1512-7C3F-81DA-98AF85C6F9FC}"/>
              </a:ext>
            </a:extLst>
          </p:cNvPr>
          <p:cNvPicPr>
            <a:picLocks noChangeAspect="1"/>
          </p:cNvPicPr>
          <p:nvPr/>
        </p:nvPicPr>
        <p:blipFill>
          <a:blip r:embed="rId5"/>
          <a:stretch>
            <a:fillRect/>
          </a:stretch>
        </p:blipFill>
        <p:spPr>
          <a:xfrm>
            <a:off x="772168" y="3076541"/>
            <a:ext cx="3886707" cy="297631"/>
          </a:xfrm>
          <a:prstGeom prst="rect">
            <a:avLst/>
          </a:prstGeom>
        </p:spPr>
      </p:pic>
    </p:spTree>
    <p:extLst>
      <p:ext uri="{BB962C8B-B14F-4D97-AF65-F5344CB8AC3E}">
        <p14:creationId xmlns:p14="http://schemas.microsoft.com/office/powerpoint/2010/main" val="132813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E672AB2-0633-41F1-875C-1DDCDD202BA3}"/>
              </a:ext>
            </a:extLst>
          </p:cNvPr>
          <p:cNvSpPr>
            <a:spLocks noGrp="1"/>
          </p:cNvSpPr>
          <p:nvPr>
            <p:ph type="title"/>
          </p:nvPr>
        </p:nvSpPr>
        <p:spPr>
          <a:xfrm>
            <a:off x="836609" y="864957"/>
            <a:ext cx="10515600" cy="703511"/>
          </a:xfrm>
        </p:spPr>
        <p:txBody>
          <a:bodyPr anchor="ctr">
            <a:noAutofit/>
          </a:bodyPr>
          <a:lstStyle/>
          <a:p>
            <a:r>
              <a:rPr lang="nl-BE" sz="2700">
                <a:solidFill>
                  <a:srgbClr val="9DBBE7"/>
                </a:solidFill>
              </a:rPr>
              <a:t>Voorbeeld TYPE PROCES I:</a:t>
            </a:r>
            <a:br>
              <a:rPr lang="nl-BE" sz="2700">
                <a:solidFill>
                  <a:srgbClr val="9DBBE7"/>
                </a:solidFill>
              </a:rPr>
            </a:br>
            <a:r>
              <a:rPr lang="en-US" sz="2400"/>
              <a:t>Melding van </a:t>
            </a:r>
            <a:r>
              <a:rPr lang="en-US" sz="2400" err="1"/>
              <a:t>schade</a:t>
            </a:r>
            <a:endParaRPr lang="nl-BE" sz="2400"/>
          </a:p>
        </p:txBody>
      </p:sp>
      <p:sp>
        <p:nvSpPr>
          <p:cNvPr id="27" name="Rectangle 26">
            <a:extLst>
              <a:ext uri="{FF2B5EF4-FFF2-40B4-BE49-F238E27FC236}">
                <a16:creationId xmlns:a16="http://schemas.microsoft.com/office/drawing/2014/main" id="{CD880F37-7D48-42C0-9D7D-57F037A597EC}"/>
              </a:ext>
            </a:extLst>
          </p:cNvPr>
          <p:cNvSpPr/>
          <p:nvPr/>
        </p:nvSpPr>
        <p:spPr>
          <a:xfrm>
            <a:off x="836609" y="1697073"/>
            <a:ext cx="4440247" cy="2544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nl-BE" b="1">
                <a:solidFill>
                  <a:schemeClr val="accent4"/>
                </a:solidFill>
                <a:latin typeface="+mj-lt"/>
              </a:rPr>
              <a:t>Hoe werkt het?</a:t>
            </a:r>
          </a:p>
        </p:txBody>
      </p:sp>
      <p:grpSp>
        <p:nvGrpSpPr>
          <p:cNvPr id="3" name="Group 2">
            <a:extLst>
              <a:ext uri="{FF2B5EF4-FFF2-40B4-BE49-F238E27FC236}">
                <a16:creationId xmlns:a16="http://schemas.microsoft.com/office/drawing/2014/main" id="{B057C0D7-8A9C-42CF-822E-F5363AFC4774}"/>
              </a:ext>
            </a:extLst>
          </p:cNvPr>
          <p:cNvGrpSpPr/>
          <p:nvPr/>
        </p:nvGrpSpPr>
        <p:grpSpPr>
          <a:xfrm>
            <a:off x="836609" y="2037590"/>
            <a:ext cx="10907715" cy="809996"/>
            <a:chOff x="836609" y="2037590"/>
            <a:chExt cx="10907715" cy="809996"/>
          </a:xfrm>
        </p:grpSpPr>
        <p:sp>
          <p:nvSpPr>
            <p:cNvPr id="29" name="Google Shape;100;p18">
              <a:extLst>
                <a:ext uri="{FF2B5EF4-FFF2-40B4-BE49-F238E27FC236}">
                  <a16:creationId xmlns:a16="http://schemas.microsoft.com/office/drawing/2014/main" id="{1A87C008-A0EE-4E51-95FE-2D1A5BDAB32E}"/>
                </a:ext>
              </a:extLst>
            </p:cNvPr>
            <p:cNvSpPr/>
            <p:nvPr/>
          </p:nvSpPr>
          <p:spPr>
            <a:xfrm>
              <a:off x="7922058" y="2037590"/>
              <a:ext cx="3822266" cy="801922"/>
            </a:xfrm>
            <a:custGeom>
              <a:avLst/>
              <a:gdLst/>
              <a:ahLst/>
              <a:cxnLst/>
              <a:rect l="l" t="t" r="r" b="b"/>
              <a:pathLst>
                <a:path w="39660" h="12289" extrusionOk="0">
                  <a:moveTo>
                    <a:pt x="1" y="1"/>
                  </a:moveTo>
                  <a:lnTo>
                    <a:pt x="1" y="12288"/>
                  </a:lnTo>
                  <a:lnTo>
                    <a:pt x="35440" y="12288"/>
                  </a:lnTo>
                  <a:lnTo>
                    <a:pt x="35440" y="10364"/>
                  </a:lnTo>
                  <a:lnTo>
                    <a:pt x="39659" y="6144"/>
                  </a:lnTo>
                  <a:lnTo>
                    <a:pt x="35440" y="1928"/>
                  </a:lnTo>
                  <a:lnTo>
                    <a:pt x="35440" y="1"/>
                  </a:lnTo>
                  <a:close/>
                </a:path>
              </a:pathLst>
            </a:custGeom>
            <a:solidFill>
              <a:schemeClr val="accent4"/>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 name="Google Shape;101;p18">
              <a:extLst>
                <a:ext uri="{FF2B5EF4-FFF2-40B4-BE49-F238E27FC236}">
                  <a16:creationId xmlns:a16="http://schemas.microsoft.com/office/drawing/2014/main" id="{52DF1EE9-F5DD-45F9-8933-3FF732F4F751}"/>
                </a:ext>
              </a:extLst>
            </p:cNvPr>
            <p:cNvSpPr/>
            <p:nvPr/>
          </p:nvSpPr>
          <p:spPr>
            <a:xfrm>
              <a:off x="4379342" y="2037590"/>
              <a:ext cx="3822266" cy="801922"/>
            </a:xfrm>
            <a:custGeom>
              <a:avLst/>
              <a:gdLst/>
              <a:ahLst/>
              <a:cxnLst/>
              <a:rect l="l" t="t" r="r" b="b"/>
              <a:pathLst>
                <a:path w="39660" h="12289" extrusionOk="0">
                  <a:moveTo>
                    <a:pt x="1" y="1"/>
                  </a:moveTo>
                  <a:lnTo>
                    <a:pt x="1" y="12288"/>
                  </a:lnTo>
                  <a:lnTo>
                    <a:pt x="35440" y="12288"/>
                  </a:lnTo>
                  <a:lnTo>
                    <a:pt x="35440" y="10364"/>
                  </a:lnTo>
                  <a:lnTo>
                    <a:pt x="39659" y="6144"/>
                  </a:lnTo>
                  <a:lnTo>
                    <a:pt x="35440" y="1928"/>
                  </a:lnTo>
                  <a:lnTo>
                    <a:pt x="35440" y="1"/>
                  </a:lnTo>
                  <a:close/>
                </a:path>
              </a:pathLst>
            </a:custGeom>
            <a:solidFill>
              <a:schemeClr val="accent2">
                <a:lumMod val="20000"/>
                <a:lumOff val="80000"/>
              </a:schemeClr>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 name="Google Shape;111;p18">
              <a:extLst>
                <a:ext uri="{FF2B5EF4-FFF2-40B4-BE49-F238E27FC236}">
                  <a16:creationId xmlns:a16="http://schemas.microsoft.com/office/drawing/2014/main" id="{608B857B-6DE1-4B71-87C3-5072EEB36C17}"/>
                </a:ext>
              </a:extLst>
            </p:cNvPr>
            <p:cNvSpPr txBox="1"/>
            <p:nvPr/>
          </p:nvSpPr>
          <p:spPr>
            <a:xfrm>
              <a:off x="8568091" y="2251403"/>
              <a:ext cx="2250667" cy="390461"/>
            </a:xfrm>
            <a:prstGeom prst="rect">
              <a:avLst/>
            </a:prstGeom>
            <a:noFill/>
            <a:ln>
              <a:noFill/>
            </a:ln>
          </p:spPr>
          <p:txBody>
            <a:bodyPr spcFirstLastPara="1" wrap="square" lIns="91425" tIns="91425" rIns="91425" bIns="91425" anchor="ctr" anchorCtr="0">
              <a:noAutofit/>
            </a:bodyPr>
            <a:lstStyle/>
            <a:p>
              <a:pPr algn="ctr"/>
              <a:r>
                <a:rPr lang="nl-BE" sz="1900">
                  <a:solidFill>
                    <a:srgbClr val="FFFFFF"/>
                  </a:solidFill>
                  <a:latin typeface="Fira Sans Condensed Medium"/>
                  <a:ea typeface="Fira Sans Condensed Medium"/>
                  <a:cs typeface="Fira Sans Condensed Medium"/>
                  <a:sym typeface="Fira Sans Condensed Medium"/>
                </a:rPr>
                <a:t>Dien uw aanvraag in</a:t>
              </a:r>
            </a:p>
          </p:txBody>
        </p:sp>
        <p:sp>
          <p:nvSpPr>
            <p:cNvPr id="33" name="Google Shape;114;p18">
              <a:extLst>
                <a:ext uri="{FF2B5EF4-FFF2-40B4-BE49-F238E27FC236}">
                  <a16:creationId xmlns:a16="http://schemas.microsoft.com/office/drawing/2014/main" id="{3F28FC23-261D-4066-89D9-3228D12E8266}"/>
                </a:ext>
              </a:extLst>
            </p:cNvPr>
            <p:cNvSpPr/>
            <p:nvPr/>
          </p:nvSpPr>
          <p:spPr>
            <a:xfrm>
              <a:off x="836609" y="2045664"/>
              <a:ext cx="3822266" cy="801922"/>
            </a:xfrm>
            <a:custGeom>
              <a:avLst/>
              <a:gdLst/>
              <a:ahLst/>
              <a:cxnLst/>
              <a:rect l="l" t="t" r="r" b="b"/>
              <a:pathLst>
                <a:path w="39660" h="12289" extrusionOk="0">
                  <a:moveTo>
                    <a:pt x="1" y="1"/>
                  </a:moveTo>
                  <a:lnTo>
                    <a:pt x="1" y="12288"/>
                  </a:lnTo>
                  <a:lnTo>
                    <a:pt x="35440" y="12288"/>
                  </a:lnTo>
                  <a:lnTo>
                    <a:pt x="35440" y="10364"/>
                  </a:lnTo>
                  <a:lnTo>
                    <a:pt x="39659" y="6144"/>
                  </a:lnTo>
                  <a:lnTo>
                    <a:pt x="35440" y="1928"/>
                  </a:lnTo>
                  <a:lnTo>
                    <a:pt x="35440" y="1"/>
                  </a:lnTo>
                  <a:close/>
                </a:path>
              </a:pathLst>
            </a:custGeom>
            <a:solidFill>
              <a:schemeClr val="accent2">
                <a:lumMod val="20000"/>
                <a:lumOff val="80000"/>
              </a:schemeClr>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 name="Google Shape;115;p18">
              <a:extLst>
                <a:ext uri="{FF2B5EF4-FFF2-40B4-BE49-F238E27FC236}">
                  <a16:creationId xmlns:a16="http://schemas.microsoft.com/office/drawing/2014/main" id="{7CD42460-3529-43AB-9212-5E5D8F16D0AC}"/>
                </a:ext>
              </a:extLst>
            </p:cNvPr>
            <p:cNvSpPr txBox="1"/>
            <p:nvPr/>
          </p:nvSpPr>
          <p:spPr>
            <a:xfrm>
              <a:off x="1498816" y="2251403"/>
              <a:ext cx="2097893" cy="390461"/>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nl-BE" sz="1900">
                  <a:solidFill>
                    <a:srgbClr val="FFFFFF"/>
                  </a:solidFill>
                  <a:latin typeface="Fira Sans Condensed Medium"/>
                  <a:ea typeface="Fira Sans Condensed Medium"/>
                  <a:cs typeface="Fira Sans Condensed Medium"/>
                  <a:sym typeface="Fira Sans Condensed Medium"/>
                </a:rPr>
                <a:t>Meld u aan op Mijn Burgerprofiel</a:t>
              </a:r>
            </a:p>
          </p:txBody>
        </p:sp>
      </p:grpSp>
      <p:sp>
        <p:nvSpPr>
          <p:cNvPr id="4" name="Rectangle 3">
            <a:extLst>
              <a:ext uri="{FF2B5EF4-FFF2-40B4-BE49-F238E27FC236}">
                <a16:creationId xmlns:a16="http://schemas.microsoft.com/office/drawing/2014/main" id="{30E54C7F-C4EA-480A-BFD0-536AC6DD629B}"/>
              </a:ext>
            </a:extLst>
          </p:cNvPr>
          <p:cNvSpPr/>
          <p:nvPr/>
        </p:nvSpPr>
        <p:spPr>
          <a:xfrm>
            <a:off x="11237911" y="2037590"/>
            <a:ext cx="506413" cy="87706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7" name="Slide Number Placeholder 6">
            <a:extLst>
              <a:ext uri="{FF2B5EF4-FFF2-40B4-BE49-F238E27FC236}">
                <a16:creationId xmlns:a16="http://schemas.microsoft.com/office/drawing/2014/main" id="{76618CC7-9726-4C98-9A0D-FA12EF49A02D}"/>
              </a:ext>
            </a:extLst>
          </p:cNvPr>
          <p:cNvSpPr>
            <a:spLocks noGrp="1"/>
          </p:cNvSpPr>
          <p:nvPr>
            <p:ph type="sldNum" sz="quarter" idx="12"/>
          </p:nvPr>
        </p:nvSpPr>
        <p:spPr/>
        <p:txBody>
          <a:bodyPr/>
          <a:lstStyle/>
          <a:p>
            <a:fld id="{1EABE038-A425-4CC0-917A-1DC3ED725B2E}" type="slidenum">
              <a:rPr lang="nl-BE" smtClean="0"/>
              <a:t>73</a:t>
            </a:fld>
            <a:endParaRPr lang="nl-BE"/>
          </a:p>
        </p:txBody>
      </p:sp>
      <p:sp>
        <p:nvSpPr>
          <p:cNvPr id="9" name="Rectangle 8">
            <a:extLst>
              <a:ext uri="{FF2B5EF4-FFF2-40B4-BE49-F238E27FC236}">
                <a16:creationId xmlns:a16="http://schemas.microsoft.com/office/drawing/2014/main" id="{3349FABD-9A08-F317-5234-D3F54600EB0F}"/>
              </a:ext>
            </a:extLst>
          </p:cNvPr>
          <p:cNvSpPr/>
          <p:nvPr/>
        </p:nvSpPr>
        <p:spPr>
          <a:xfrm>
            <a:off x="10514012" y="0"/>
            <a:ext cx="1677988" cy="410447"/>
          </a:xfrm>
          <a:prstGeom prst="rect">
            <a:avLst/>
          </a:prstGeom>
          <a:solidFill>
            <a:srgbClr val="9DBB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BE">
                <a:solidFill>
                  <a:schemeClr val="tx1"/>
                </a:solidFill>
                <a:latin typeface="+mj-lt"/>
              </a:rPr>
              <a:t>TYPE PROCES I</a:t>
            </a:r>
          </a:p>
        </p:txBody>
      </p:sp>
      <p:sp>
        <p:nvSpPr>
          <p:cNvPr id="11" name="Text Placeholder 4">
            <a:extLst>
              <a:ext uri="{FF2B5EF4-FFF2-40B4-BE49-F238E27FC236}">
                <a16:creationId xmlns:a16="http://schemas.microsoft.com/office/drawing/2014/main" id="{A3FD242B-40D4-CD03-AB9A-6BB8CAB3C272}"/>
              </a:ext>
            </a:extLst>
          </p:cNvPr>
          <p:cNvSpPr>
            <a:spLocks noGrp="1"/>
          </p:cNvSpPr>
          <p:nvPr>
            <p:ph type="body" sz="quarter" idx="13"/>
          </p:nvPr>
        </p:nvSpPr>
        <p:spPr>
          <a:xfrm>
            <a:off x="1400176" y="368300"/>
            <a:ext cx="4343676" cy="368052"/>
          </a:xfrm>
        </p:spPr>
        <p:txBody>
          <a:bodyPr>
            <a:normAutofit/>
          </a:bodyPr>
          <a:lstStyle/>
          <a:p>
            <a:r>
              <a:rPr lang="nl-NL" sz="2000" b="1">
                <a:latin typeface="Flanders Art Sans Bold"/>
              </a:rPr>
              <a:t>AANVRAGEN</a:t>
            </a:r>
            <a:r>
              <a:rPr lang="nl-NL" sz="2000">
                <a:latin typeface="Flanders Art Sans Bold"/>
              </a:rPr>
              <a:t> in </a:t>
            </a:r>
            <a:r>
              <a:rPr lang="nl-NL">
                <a:latin typeface="Flanders Art Sans Bold"/>
              </a:rPr>
              <a:t>Mijn</a:t>
            </a:r>
            <a:r>
              <a:rPr lang="nl-NL" sz="2000">
                <a:latin typeface="Flanders Art Sans Bold"/>
              </a:rPr>
              <a:t> </a:t>
            </a:r>
            <a:r>
              <a:rPr lang="nl-NL">
                <a:latin typeface="Flanders Art Sans Bold"/>
              </a:rPr>
              <a:t>Burgerprofiel</a:t>
            </a:r>
            <a:endParaRPr lang="nl-BE"/>
          </a:p>
        </p:txBody>
      </p:sp>
      <p:grpSp>
        <p:nvGrpSpPr>
          <p:cNvPr id="12" name="Google Shape;11403;p79">
            <a:extLst>
              <a:ext uri="{FF2B5EF4-FFF2-40B4-BE49-F238E27FC236}">
                <a16:creationId xmlns:a16="http://schemas.microsoft.com/office/drawing/2014/main" id="{1C5B58B3-A9ED-D0FF-C461-9B2580259694}"/>
              </a:ext>
            </a:extLst>
          </p:cNvPr>
          <p:cNvGrpSpPr/>
          <p:nvPr/>
        </p:nvGrpSpPr>
        <p:grpSpPr>
          <a:xfrm>
            <a:off x="878963" y="303613"/>
            <a:ext cx="409155" cy="410447"/>
            <a:chOff x="1745217" y="1515471"/>
            <a:chExt cx="343269" cy="342505"/>
          </a:xfrm>
        </p:grpSpPr>
        <p:sp>
          <p:nvSpPr>
            <p:cNvPr id="13" name="Google Shape;11404;p79">
              <a:extLst>
                <a:ext uri="{FF2B5EF4-FFF2-40B4-BE49-F238E27FC236}">
                  <a16:creationId xmlns:a16="http://schemas.microsoft.com/office/drawing/2014/main" id="{2D690DA3-A177-5015-2471-40142FDA2D0E}"/>
                </a:ext>
              </a:extLst>
            </p:cNvPr>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solidFill>
                <a:srgbClr val="3C3D3C"/>
              </a:solid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latin typeface="Arial"/>
                <a:cs typeface="Arial"/>
                <a:sym typeface="Arial"/>
              </a:endParaRPr>
            </a:p>
          </p:txBody>
        </p:sp>
        <p:sp>
          <p:nvSpPr>
            <p:cNvPr id="14" name="Google Shape;11405;p79">
              <a:extLst>
                <a:ext uri="{FF2B5EF4-FFF2-40B4-BE49-F238E27FC236}">
                  <a16:creationId xmlns:a16="http://schemas.microsoft.com/office/drawing/2014/main" id="{3F2EE664-3FD1-991F-A675-9B69DC547F3A}"/>
                </a:ext>
              </a:extLst>
            </p:cNvPr>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solidFill>
                <a:srgbClr val="3C3D3C"/>
              </a:solid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latin typeface="Arial"/>
                <a:cs typeface="Arial"/>
                <a:sym typeface="Arial"/>
              </a:endParaRPr>
            </a:p>
          </p:txBody>
        </p:sp>
        <p:sp>
          <p:nvSpPr>
            <p:cNvPr id="15" name="Google Shape;11406;p79">
              <a:extLst>
                <a:ext uri="{FF2B5EF4-FFF2-40B4-BE49-F238E27FC236}">
                  <a16:creationId xmlns:a16="http://schemas.microsoft.com/office/drawing/2014/main" id="{1CF98319-C94B-2931-A71F-39494C820F98}"/>
                </a:ext>
              </a:extLst>
            </p:cNvPr>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solidFill>
                <a:srgbClr val="3C3D3C"/>
              </a:solid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latin typeface="Arial"/>
                <a:cs typeface="Arial"/>
                <a:sym typeface="Arial"/>
              </a:endParaRPr>
            </a:p>
          </p:txBody>
        </p:sp>
        <p:sp>
          <p:nvSpPr>
            <p:cNvPr id="16" name="Google Shape;11407;p79">
              <a:extLst>
                <a:ext uri="{FF2B5EF4-FFF2-40B4-BE49-F238E27FC236}">
                  <a16:creationId xmlns:a16="http://schemas.microsoft.com/office/drawing/2014/main" id="{88BA16F0-41F4-E079-8E70-018E7680C690}"/>
                </a:ext>
              </a:extLst>
            </p:cNvPr>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solidFill>
                <a:srgbClr val="3C3D3C"/>
              </a:solid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latin typeface="Arial"/>
                <a:cs typeface="Arial"/>
                <a:sym typeface="Arial"/>
              </a:endParaRPr>
            </a:p>
          </p:txBody>
        </p:sp>
      </p:grpSp>
      <p:sp>
        <p:nvSpPr>
          <p:cNvPr id="37" name="Google Shape;110;p18">
            <a:extLst>
              <a:ext uri="{FF2B5EF4-FFF2-40B4-BE49-F238E27FC236}">
                <a16:creationId xmlns:a16="http://schemas.microsoft.com/office/drawing/2014/main" id="{5C481E6D-55A5-BADB-1485-E2DB52EF7A0A}"/>
              </a:ext>
            </a:extLst>
          </p:cNvPr>
          <p:cNvSpPr txBox="1"/>
          <p:nvPr/>
        </p:nvSpPr>
        <p:spPr>
          <a:xfrm>
            <a:off x="5025101" y="2251403"/>
            <a:ext cx="2530474" cy="390461"/>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900">
                <a:solidFill>
                  <a:srgbClr val="FFFFFF"/>
                </a:solidFill>
                <a:latin typeface="Fira Sans Condensed Medium"/>
                <a:ea typeface="Fira Sans Condensed Medium"/>
                <a:cs typeface="Fira Sans Condensed Medium"/>
                <a:sym typeface="Fira Sans Condensed Medium"/>
              </a:rPr>
              <a:t>Vul de informatie aan</a:t>
            </a:r>
            <a:endParaRPr sz="1900">
              <a:solidFill>
                <a:srgbClr val="FFFFFF"/>
              </a:solidFill>
              <a:latin typeface="Fira Sans Condensed Medium"/>
              <a:ea typeface="Fira Sans Condensed Medium"/>
              <a:cs typeface="Fira Sans Condensed Medium"/>
              <a:sym typeface="Fira Sans Condensed Medium"/>
            </a:endParaRPr>
          </a:p>
        </p:txBody>
      </p:sp>
      <p:grpSp>
        <p:nvGrpSpPr>
          <p:cNvPr id="6" name="Group 5">
            <a:extLst>
              <a:ext uri="{FF2B5EF4-FFF2-40B4-BE49-F238E27FC236}">
                <a16:creationId xmlns:a16="http://schemas.microsoft.com/office/drawing/2014/main" id="{B974C405-B151-B01D-568D-807F67FAC25D}"/>
              </a:ext>
            </a:extLst>
          </p:cNvPr>
          <p:cNvGrpSpPr/>
          <p:nvPr/>
        </p:nvGrpSpPr>
        <p:grpSpPr>
          <a:xfrm>
            <a:off x="9617037" y="4166132"/>
            <a:ext cx="2241467" cy="927367"/>
            <a:chOff x="7620985" y="1750937"/>
            <a:chExt cx="2241467" cy="927367"/>
          </a:xfrm>
        </p:grpSpPr>
        <p:sp>
          <p:nvSpPr>
            <p:cNvPr id="8" name="Flowchart: Process 7">
              <a:extLst>
                <a:ext uri="{FF2B5EF4-FFF2-40B4-BE49-F238E27FC236}">
                  <a16:creationId xmlns:a16="http://schemas.microsoft.com/office/drawing/2014/main" id="{2016D628-05EA-25CB-1B85-16BF4E42C266}"/>
                </a:ext>
              </a:extLst>
            </p:cNvPr>
            <p:cNvSpPr/>
            <p:nvPr/>
          </p:nvSpPr>
          <p:spPr>
            <a:xfrm>
              <a:off x="7620985" y="1793215"/>
              <a:ext cx="2241466" cy="701587"/>
            </a:xfrm>
            <a:prstGeom prst="flowChartProcess">
              <a:avLst/>
            </a:prstGeom>
            <a:solidFill>
              <a:sysClr val="window" lastClr="FFFFFF"/>
            </a:solidFill>
            <a:ln w="12700" cap="flat" cmpd="sng" algn="ctr">
              <a:no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10" name="TextBox 9">
              <a:extLst>
                <a:ext uri="{FF2B5EF4-FFF2-40B4-BE49-F238E27FC236}">
                  <a16:creationId xmlns:a16="http://schemas.microsoft.com/office/drawing/2014/main" id="{8618D541-4466-7E50-D6E1-8F1996256882}"/>
                </a:ext>
              </a:extLst>
            </p:cNvPr>
            <p:cNvSpPr txBox="1"/>
            <p:nvPr/>
          </p:nvSpPr>
          <p:spPr>
            <a:xfrm>
              <a:off x="7620985" y="1847307"/>
              <a:ext cx="2241466" cy="830997"/>
            </a:xfrm>
            <a:prstGeom prst="rect">
              <a:avLst/>
            </a:prstGeom>
            <a:noFill/>
            <a:ln>
              <a:solidFill>
                <a:schemeClr val="accent4"/>
              </a:solidFill>
            </a:ln>
          </p:spPr>
          <p:txBody>
            <a:bodyPr wrap="square" lIns="91440" tIns="45720" rIns="91440" bIns="45720" rtlCol="0" anchor="t">
              <a:spAutoFit/>
            </a:bodyPr>
            <a:lstStyle/>
            <a:p>
              <a:r>
                <a:rPr lang="en-US" sz="1200">
                  <a:latin typeface="Flanders Art Sans Light"/>
                  <a:cs typeface="Calibri"/>
                </a:rPr>
                <a:t>De </a:t>
              </a:r>
              <a:r>
                <a:rPr lang="en-US" sz="1200" err="1">
                  <a:latin typeface="Flanders Art Sans Light"/>
                  <a:cs typeface="Calibri"/>
                </a:rPr>
                <a:t>voortgang</a:t>
              </a:r>
              <a:r>
                <a:rPr lang="en-US" sz="1200">
                  <a:latin typeface="Flanders Art Sans Light"/>
                  <a:cs typeface="Calibri"/>
                </a:rPr>
                <a:t> van </a:t>
              </a:r>
              <a:r>
                <a:rPr lang="en-US" sz="1200" err="1">
                  <a:latin typeface="Flanders Art Sans Light"/>
                  <a:cs typeface="Calibri"/>
                </a:rPr>
                <a:t>uw</a:t>
              </a:r>
              <a:r>
                <a:rPr lang="en-US" sz="1200">
                  <a:latin typeface="Flanders Art Sans Light"/>
                  <a:cs typeface="Calibri"/>
                </a:rPr>
                <a:t> dossier </a:t>
              </a:r>
              <a:r>
                <a:rPr lang="en-US" sz="1200" err="1">
                  <a:latin typeface="Flanders Art Sans Light"/>
                  <a:cs typeface="Calibri"/>
                </a:rPr>
                <a:t>wordt</a:t>
              </a:r>
              <a:r>
                <a:rPr lang="en-US" sz="1200">
                  <a:latin typeface="Flanders Art Sans Light"/>
                  <a:cs typeface="Calibri"/>
                </a:rPr>
                <a:t> </a:t>
              </a:r>
              <a:r>
                <a:rPr lang="en-US" sz="1200" err="1">
                  <a:latin typeface="Flanders Art Sans Light"/>
                  <a:cs typeface="Calibri"/>
                </a:rPr>
                <a:t>gecommuncieerd</a:t>
              </a:r>
              <a:r>
                <a:rPr lang="en-US" sz="1200">
                  <a:latin typeface="Flanders Art Sans Light"/>
                  <a:cs typeface="Calibri"/>
                </a:rPr>
                <a:t> via </a:t>
              </a:r>
              <a:r>
                <a:rPr lang="en-US" sz="1200" b="1" err="1">
                  <a:latin typeface="Flanders Art Sans Light"/>
                  <a:cs typeface="Calibri"/>
                </a:rPr>
                <a:t>Brievenbus</a:t>
              </a:r>
              <a:r>
                <a:rPr lang="en-US" sz="1200">
                  <a:latin typeface="Flanders Art Sans Light"/>
                  <a:cs typeface="Calibri"/>
                </a:rPr>
                <a:t> in </a:t>
              </a:r>
              <a:r>
                <a:rPr lang="en-US" sz="1200" err="1">
                  <a:latin typeface="Flanders Art Sans Light"/>
                  <a:cs typeface="Calibri"/>
                </a:rPr>
                <a:t>Mijn</a:t>
              </a:r>
              <a:r>
                <a:rPr lang="en-US" sz="1200">
                  <a:latin typeface="Flanders Art Sans Light"/>
                  <a:cs typeface="Calibri"/>
                </a:rPr>
                <a:t> </a:t>
              </a:r>
              <a:r>
                <a:rPr lang="en-US" sz="1200" err="1">
                  <a:latin typeface="Flanders Art Sans Light"/>
                  <a:cs typeface="Calibri"/>
                </a:rPr>
                <a:t>Burgerprofiel</a:t>
              </a:r>
              <a:r>
                <a:rPr lang="en-US" sz="1200">
                  <a:latin typeface="Flanders Art Sans Light"/>
                  <a:cs typeface="Calibri"/>
                </a:rPr>
                <a:t>.</a:t>
              </a:r>
              <a:endParaRPr lang="en-US" sz="1200">
                <a:uFillTx/>
                <a:latin typeface="Flanders Art Sans Light"/>
                <a:cs typeface="Calibri"/>
              </a:endParaRPr>
            </a:p>
          </p:txBody>
        </p:sp>
        <p:sp>
          <p:nvSpPr>
            <p:cNvPr id="17" name="Flowchart: Process 16">
              <a:extLst>
                <a:ext uri="{FF2B5EF4-FFF2-40B4-BE49-F238E27FC236}">
                  <a16:creationId xmlns:a16="http://schemas.microsoft.com/office/drawing/2014/main" id="{BF047825-3AB0-976B-5FFA-4D58B424058A}"/>
                </a:ext>
              </a:extLst>
            </p:cNvPr>
            <p:cNvSpPr/>
            <p:nvPr/>
          </p:nvSpPr>
          <p:spPr>
            <a:xfrm>
              <a:off x="7620986" y="1750937"/>
              <a:ext cx="2241466" cy="108000"/>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grpSp>
      <p:pic>
        <p:nvPicPr>
          <p:cNvPr id="18" name="Picture 17">
            <a:extLst>
              <a:ext uri="{FF2B5EF4-FFF2-40B4-BE49-F238E27FC236}">
                <a16:creationId xmlns:a16="http://schemas.microsoft.com/office/drawing/2014/main" id="{2732455D-B9BF-9907-EBB7-7F72A9EF2C8F}"/>
              </a:ext>
            </a:extLst>
          </p:cNvPr>
          <p:cNvPicPr>
            <a:picLocks noChangeAspect="1"/>
          </p:cNvPicPr>
          <p:nvPr/>
        </p:nvPicPr>
        <p:blipFill>
          <a:blip r:embed="rId3"/>
          <a:stretch>
            <a:fillRect/>
          </a:stretch>
        </p:blipFill>
        <p:spPr>
          <a:xfrm>
            <a:off x="1568091" y="3195611"/>
            <a:ext cx="7375884" cy="2759685"/>
          </a:xfrm>
          <a:prstGeom prst="rect">
            <a:avLst/>
          </a:prstGeom>
        </p:spPr>
      </p:pic>
      <p:pic>
        <p:nvPicPr>
          <p:cNvPr id="19" name="Picture 18">
            <a:extLst>
              <a:ext uri="{FF2B5EF4-FFF2-40B4-BE49-F238E27FC236}">
                <a16:creationId xmlns:a16="http://schemas.microsoft.com/office/drawing/2014/main" id="{62ECEAB7-F3D0-9E50-92A3-89163AE9C8B1}"/>
              </a:ext>
            </a:extLst>
          </p:cNvPr>
          <p:cNvPicPr>
            <a:picLocks noChangeAspect="1"/>
          </p:cNvPicPr>
          <p:nvPr/>
        </p:nvPicPr>
        <p:blipFill rotWithShape="1">
          <a:blip r:embed="rId4"/>
          <a:srcRect r="38101" b="84416"/>
          <a:stretch/>
        </p:blipFill>
        <p:spPr>
          <a:xfrm>
            <a:off x="1721298" y="3326771"/>
            <a:ext cx="7222678" cy="1233159"/>
          </a:xfrm>
          <a:prstGeom prst="rect">
            <a:avLst/>
          </a:prstGeom>
        </p:spPr>
      </p:pic>
    </p:spTree>
    <p:extLst>
      <p:ext uri="{BB962C8B-B14F-4D97-AF65-F5344CB8AC3E}">
        <p14:creationId xmlns:p14="http://schemas.microsoft.com/office/powerpoint/2010/main" val="35442999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E672AB2-0633-41F1-875C-1DDCDD202BA3}"/>
              </a:ext>
            </a:extLst>
          </p:cNvPr>
          <p:cNvSpPr>
            <a:spLocks noGrp="1"/>
          </p:cNvSpPr>
          <p:nvPr>
            <p:ph type="title"/>
          </p:nvPr>
        </p:nvSpPr>
        <p:spPr>
          <a:xfrm>
            <a:off x="836609" y="864957"/>
            <a:ext cx="10515600" cy="703511"/>
          </a:xfrm>
        </p:spPr>
        <p:txBody>
          <a:bodyPr anchor="ctr">
            <a:noAutofit/>
          </a:bodyPr>
          <a:lstStyle/>
          <a:p>
            <a:r>
              <a:rPr lang="nl-BE" sz="2700">
                <a:solidFill>
                  <a:srgbClr val="FAD78A"/>
                </a:solidFill>
              </a:rPr>
              <a:t>Voorbeeld TYPE PROCES II:</a:t>
            </a:r>
            <a:br>
              <a:rPr lang="nl-BE" sz="2700">
                <a:solidFill>
                  <a:srgbClr val="FAD78A"/>
                </a:solidFill>
              </a:rPr>
            </a:br>
            <a:r>
              <a:rPr lang="en-US" sz="2400" err="1"/>
              <a:t>Mijn</a:t>
            </a:r>
            <a:r>
              <a:rPr lang="en-US" sz="2400"/>
              <a:t> </a:t>
            </a:r>
            <a:r>
              <a:rPr lang="en-US" sz="2400" err="1"/>
              <a:t>VerbouwPremie</a:t>
            </a:r>
            <a:endParaRPr lang="nl-BE" sz="2400"/>
          </a:p>
        </p:txBody>
      </p:sp>
      <p:sp>
        <p:nvSpPr>
          <p:cNvPr id="27" name="Rectangle 26">
            <a:extLst>
              <a:ext uri="{FF2B5EF4-FFF2-40B4-BE49-F238E27FC236}">
                <a16:creationId xmlns:a16="http://schemas.microsoft.com/office/drawing/2014/main" id="{CD880F37-7D48-42C0-9D7D-57F037A597EC}"/>
              </a:ext>
            </a:extLst>
          </p:cNvPr>
          <p:cNvSpPr/>
          <p:nvPr/>
        </p:nvSpPr>
        <p:spPr>
          <a:xfrm>
            <a:off x="836609" y="1697073"/>
            <a:ext cx="4440247" cy="2544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nl-BE" b="1">
                <a:solidFill>
                  <a:schemeClr val="accent4"/>
                </a:solidFill>
                <a:latin typeface="+mj-lt"/>
              </a:rPr>
              <a:t>Hoe werkt het?</a:t>
            </a:r>
          </a:p>
        </p:txBody>
      </p:sp>
      <p:grpSp>
        <p:nvGrpSpPr>
          <p:cNvPr id="3" name="Group 2">
            <a:extLst>
              <a:ext uri="{FF2B5EF4-FFF2-40B4-BE49-F238E27FC236}">
                <a16:creationId xmlns:a16="http://schemas.microsoft.com/office/drawing/2014/main" id="{B057C0D7-8A9C-42CF-822E-F5363AFC4774}"/>
              </a:ext>
            </a:extLst>
          </p:cNvPr>
          <p:cNvGrpSpPr/>
          <p:nvPr/>
        </p:nvGrpSpPr>
        <p:grpSpPr>
          <a:xfrm>
            <a:off x="836609" y="2037590"/>
            <a:ext cx="10907715" cy="809996"/>
            <a:chOff x="836609" y="2037590"/>
            <a:chExt cx="10907715" cy="809996"/>
          </a:xfrm>
        </p:grpSpPr>
        <p:sp>
          <p:nvSpPr>
            <p:cNvPr id="29" name="Google Shape;100;p18">
              <a:extLst>
                <a:ext uri="{FF2B5EF4-FFF2-40B4-BE49-F238E27FC236}">
                  <a16:creationId xmlns:a16="http://schemas.microsoft.com/office/drawing/2014/main" id="{1A87C008-A0EE-4E51-95FE-2D1A5BDAB32E}"/>
                </a:ext>
              </a:extLst>
            </p:cNvPr>
            <p:cNvSpPr/>
            <p:nvPr/>
          </p:nvSpPr>
          <p:spPr>
            <a:xfrm>
              <a:off x="7922058" y="2037590"/>
              <a:ext cx="3822266" cy="801922"/>
            </a:xfrm>
            <a:custGeom>
              <a:avLst/>
              <a:gdLst/>
              <a:ahLst/>
              <a:cxnLst/>
              <a:rect l="l" t="t" r="r" b="b"/>
              <a:pathLst>
                <a:path w="39660" h="12289" extrusionOk="0">
                  <a:moveTo>
                    <a:pt x="1" y="1"/>
                  </a:moveTo>
                  <a:lnTo>
                    <a:pt x="1" y="12288"/>
                  </a:lnTo>
                  <a:lnTo>
                    <a:pt x="35440" y="12288"/>
                  </a:lnTo>
                  <a:lnTo>
                    <a:pt x="35440" y="10364"/>
                  </a:lnTo>
                  <a:lnTo>
                    <a:pt x="39659" y="6144"/>
                  </a:lnTo>
                  <a:lnTo>
                    <a:pt x="35440" y="1928"/>
                  </a:lnTo>
                  <a:lnTo>
                    <a:pt x="35440" y="1"/>
                  </a:lnTo>
                  <a:close/>
                </a:path>
              </a:pathLst>
            </a:custGeom>
            <a:solidFill>
              <a:schemeClr val="accent2">
                <a:lumMod val="20000"/>
                <a:lumOff val="80000"/>
              </a:schemeClr>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01;p18">
              <a:extLst>
                <a:ext uri="{FF2B5EF4-FFF2-40B4-BE49-F238E27FC236}">
                  <a16:creationId xmlns:a16="http://schemas.microsoft.com/office/drawing/2014/main" id="{52DF1EE9-F5DD-45F9-8933-3FF732F4F751}"/>
                </a:ext>
              </a:extLst>
            </p:cNvPr>
            <p:cNvSpPr/>
            <p:nvPr/>
          </p:nvSpPr>
          <p:spPr>
            <a:xfrm>
              <a:off x="4379342" y="2037590"/>
              <a:ext cx="3822266" cy="801922"/>
            </a:xfrm>
            <a:custGeom>
              <a:avLst/>
              <a:gdLst/>
              <a:ahLst/>
              <a:cxnLst/>
              <a:rect l="l" t="t" r="r" b="b"/>
              <a:pathLst>
                <a:path w="39660" h="12289" extrusionOk="0">
                  <a:moveTo>
                    <a:pt x="1" y="1"/>
                  </a:moveTo>
                  <a:lnTo>
                    <a:pt x="1" y="12288"/>
                  </a:lnTo>
                  <a:lnTo>
                    <a:pt x="35440" y="12288"/>
                  </a:lnTo>
                  <a:lnTo>
                    <a:pt x="35440" y="10364"/>
                  </a:lnTo>
                  <a:lnTo>
                    <a:pt x="39659" y="6144"/>
                  </a:lnTo>
                  <a:lnTo>
                    <a:pt x="35440" y="1928"/>
                  </a:lnTo>
                  <a:lnTo>
                    <a:pt x="35440" y="1"/>
                  </a:lnTo>
                  <a:close/>
                </a:path>
              </a:pathLst>
            </a:custGeom>
            <a:solidFill>
              <a:schemeClr val="accent2">
                <a:lumMod val="20000"/>
                <a:lumOff val="80000"/>
              </a:schemeClr>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10;p18">
              <a:extLst>
                <a:ext uri="{FF2B5EF4-FFF2-40B4-BE49-F238E27FC236}">
                  <a16:creationId xmlns:a16="http://schemas.microsoft.com/office/drawing/2014/main" id="{5974735C-F8B6-44C9-AA1A-E0E31885CD4F}"/>
                </a:ext>
              </a:extLst>
            </p:cNvPr>
            <p:cNvSpPr txBox="1"/>
            <p:nvPr/>
          </p:nvSpPr>
          <p:spPr>
            <a:xfrm>
              <a:off x="5025101" y="2251403"/>
              <a:ext cx="2530474" cy="390461"/>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900">
                  <a:solidFill>
                    <a:srgbClr val="FFFFFF"/>
                  </a:solidFill>
                  <a:latin typeface="Fira Sans Condensed Medium"/>
                  <a:ea typeface="Fira Sans Condensed Medium"/>
                  <a:cs typeface="Fira Sans Condensed Medium"/>
                  <a:sym typeface="Fira Sans Condensed Medium"/>
                </a:rPr>
                <a:t>U wordt doorverwezen voor aanvraag</a:t>
              </a:r>
              <a:endParaRPr sz="1900">
                <a:solidFill>
                  <a:srgbClr val="FFFFFF"/>
                </a:solidFill>
                <a:latin typeface="Fira Sans Condensed Medium"/>
                <a:ea typeface="Fira Sans Condensed Medium"/>
                <a:cs typeface="Fira Sans Condensed Medium"/>
                <a:sym typeface="Fira Sans Condensed Medium"/>
              </a:endParaRPr>
            </a:p>
          </p:txBody>
        </p:sp>
        <p:sp>
          <p:nvSpPr>
            <p:cNvPr id="32" name="Google Shape;111;p18">
              <a:extLst>
                <a:ext uri="{FF2B5EF4-FFF2-40B4-BE49-F238E27FC236}">
                  <a16:creationId xmlns:a16="http://schemas.microsoft.com/office/drawing/2014/main" id="{608B857B-6DE1-4B71-87C3-5072EEB36C17}"/>
                </a:ext>
              </a:extLst>
            </p:cNvPr>
            <p:cNvSpPr txBox="1"/>
            <p:nvPr/>
          </p:nvSpPr>
          <p:spPr>
            <a:xfrm>
              <a:off x="8291745" y="2251403"/>
              <a:ext cx="2806546" cy="390461"/>
            </a:xfrm>
            <a:prstGeom prst="rect">
              <a:avLst/>
            </a:prstGeom>
            <a:noFill/>
            <a:ln>
              <a:noFill/>
            </a:ln>
          </p:spPr>
          <p:txBody>
            <a:bodyPr spcFirstLastPara="1" wrap="square" lIns="91425" tIns="91425" rIns="91425" bIns="91425" anchor="ctr" anchorCtr="0">
              <a:noAutofit/>
            </a:bodyPr>
            <a:lstStyle/>
            <a:p>
              <a:pPr algn="ctr"/>
              <a:r>
                <a:rPr lang="nl-BE" sz="1900">
                  <a:solidFill>
                    <a:srgbClr val="FFFFFF"/>
                  </a:solidFill>
                  <a:latin typeface="Fira Sans Condensed Medium"/>
                  <a:ea typeface="Fira Sans Condensed Medium"/>
                  <a:cs typeface="Fira Sans Condensed Medium"/>
                  <a:sym typeface="Fira Sans Condensed Medium"/>
                </a:rPr>
                <a:t>Vul de informatie aan op website van entiteit</a:t>
              </a:r>
            </a:p>
          </p:txBody>
        </p:sp>
        <p:sp>
          <p:nvSpPr>
            <p:cNvPr id="33" name="Google Shape;114;p18">
              <a:extLst>
                <a:ext uri="{FF2B5EF4-FFF2-40B4-BE49-F238E27FC236}">
                  <a16:creationId xmlns:a16="http://schemas.microsoft.com/office/drawing/2014/main" id="{3F28FC23-261D-4066-89D9-3228D12E8266}"/>
                </a:ext>
              </a:extLst>
            </p:cNvPr>
            <p:cNvSpPr/>
            <p:nvPr/>
          </p:nvSpPr>
          <p:spPr>
            <a:xfrm>
              <a:off x="836609" y="2045664"/>
              <a:ext cx="3822266" cy="801922"/>
            </a:xfrm>
            <a:custGeom>
              <a:avLst/>
              <a:gdLst/>
              <a:ahLst/>
              <a:cxnLst/>
              <a:rect l="l" t="t" r="r" b="b"/>
              <a:pathLst>
                <a:path w="39660" h="12289" extrusionOk="0">
                  <a:moveTo>
                    <a:pt x="1" y="1"/>
                  </a:moveTo>
                  <a:lnTo>
                    <a:pt x="1" y="12288"/>
                  </a:lnTo>
                  <a:lnTo>
                    <a:pt x="35440" y="12288"/>
                  </a:lnTo>
                  <a:lnTo>
                    <a:pt x="35440" y="10364"/>
                  </a:lnTo>
                  <a:lnTo>
                    <a:pt x="39659" y="6144"/>
                  </a:lnTo>
                  <a:lnTo>
                    <a:pt x="35440" y="1928"/>
                  </a:lnTo>
                  <a:lnTo>
                    <a:pt x="35440" y="1"/>
                  </a:lnTo>
                  <a:close/>
                </a:path>
              </a:pathLst>
            </a:custGeom>
            <a:solidFill>
              <a:schemeClr val="accent4"/>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15;p18">
              <a:extLst>
                <a:ext uri="{FF2B5EF4-FFF2-40B4-BE49-F238E27FC236}">
                  <a16:creationId xmlns:a16="http://schemas.microsoft.com/office/drawing/2014/main" id="{7CD42460-3529-43AB-9212-5E5D8F16D0AC}"/>
                </a:ext>
              </a:extLst>
            </p:cNvPr>
            <p:cNvSpPr txBox="1"/>
            <p:nvPr/>
          </p:nvSpPr>
          <p:spPr>
            <a:xfrm>
              <a:off x="1498816" y="2251403"/>
              <a:ext cx="2097893" cy="390461"/>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nl-BE" sz="1900">
                  <a:solidFill>
                    <a:srgbClr val="FFFFFF"/>
                  </a:solidFill>
                  <a:latin typeface="Fira Sans Condensed Medium"/>
                  <a:ea typeface="Fira Sans Condensed Medium"/>
                  <a:cs typeface="Fira Sans Condensed Medium"/>
                  <a:sym typeface="Fira Sans Condensed Medium"/>
                </a:rPr>
                <a:t>Meld u aan op Mijn Burgerprofiel</a:t>
              </a:r>
            </a:p>
          </p:txBody>
        </p:sp>
      </p:grpSp>
      <p:pic>
        <p:nvPicPr>
          <p:cNvPr id="6" name="Picture 5">
            <a:extLst>
              <a:ext uri="{FF2B5EF4-FFF2-40B4-BE49-F238E27FC236}">
                <a16:creationId xmlns:a16="http://schemas.microsoft.com/office/drawing/2014/main" id="{CB2AFC40-7B53-40EE-B9C0-EB24B32E39CF}"/>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t="12060"/>
          <a:stretch/>
        </p:blipFill>
        <p:spPr>
          <a:xfrm>
            <a:off x="2785161" y="3011563"/>
            <a:ext cx="6621677" cy="3599705"/>
          </a:xfrm>
          <a:prstGeom prst="rect">
            <a:avLst/>
          </a:prstGeom>
        </p:spPr>
      </p:pic>
      <p:grpSp>
        <p:nvGrpSpPr>
          <p:cNvPr id="39" name="Group 38">
            <a:extLst>
              <a:ext uri="{FF2B5EF4-FFF2-40B4-BE49-F238E27FC236}">
                <a16:creationId xmlns:a16="http://schemas.microsoft.com/office/drawing/2014/main" id="{F052FE1D-7B1E-41F7-82A7-54FC564EE2B8}"/>
              </a:ext>
            </a:extLst>
          </p:cNvPr>
          <p:cNvGrpSpPr/>
          <p:nvPr/>
        </p:nvGrpSpPr>
        <p:grpSpPr>
          <a:xfrm>
            <a:off x="378082" y="4439482"/>
            <a:ext cx="2241467" cy="743865"/>
            <a:chOff x="7620985" y="1750937"/>
            <a:chExt cx="2241467" cy="743865"/>
          </a:xfrm>
        </p:grpSpPr>
        <p:sp>
          <p:nvSpPr>
            <p:cNvPr id="40" name="Flowchart: Process 39">
              <a:extLst>
                <a:ext uri="{FF2B5EF4-FFF2-40B4-BE49-F238E27FC236}">
                  <a16:creationId xmlns:a16="http://schemas.microsoft.com/office/drawing/2014/main" id="{3D9430CF-B033-42E0-A4BC-25C0B17CE338}"/>
                </a:ext>
              </a:extLst>
            </p:cNvPr>
            <p:cNvSpPr/>
            <p:nvPr/>
          </p:nvSpPr>
          <p:spPr>
            <a:xfrm>
              <a:off x="7620985" y="1793215"/>
              <a:ext cx="2241466" cy="701587"/>
            </a:xfrm>
            <a:prstGeom prst="flowChartProcess">
              <a:avLst/>
            </a:prstGeom>
            <a:solidFill>
              <a:sysClr val="window" lastClr="FFFFFF"/>
            </a:solidFill>
            <a:ln w="12700" cap="flat" cmpd="sng" algn="ctr">
              <a:solidFill>
                <a:srgbClr val="FFEB00"/>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42" name="TextBox 41">
              <a:extLst>
                <a:ext uri="{FF2B5EF4-FFF2-40B4-BE49-F238E27FC236}">
                  <a16:creationId xmlns:a16="http://schemas.microsoft.com/office/drawing/2014/main" id="{119B3767-BFFC-4DB5-B0D7-3B2CA3389C1D}"/>
                </a:ext>
              </a:extLst>
            </p:cNvPr>
            <p:cNvSpPr txBox="1"/>
            <p:nvPr/>
          </p:nvSpPr>
          <p:spPr>
            <a:xfrm>
              <a:off x="7620985" y="1848471"/>
              <a:ext cx="2241466" cy="646331"/>
            </a:xfrm>
            <a:prstGeom prst="rect">
              <a:avLst/>
            </a:prstGeom>
            <a:noFill/>
            <a:ln>
              <a:solidFill>
                <a:schemeClr val="accent4"/>
              </a:solidFill>
            </a:ln>
          </p:spPr>
          <p:txBody>
            <a:bodyPr wrap="square" rtlCol="0">
              <a:spAutoFit/>
            </a:bodyPr>
            <a:lstStyle/>
            <a:p>
              <a:pPr algn="ctr"/>
              <a:r>
                <a:rPr lang="en-US" sz="1200" err="1">
                  <a:latin typeface="FlandersArtSans-Regular" panose="00000500000000000000" pitchFamily="2" charset="0"/>
                </a:rPr>
                <a:t>Kies</a:t>
              </a:r>
              <a:r>
                <a:rPr lang="en-US" sz="1200">
                  <a:latin typeface="FlandersArtSans-Regular" panose="00000500000000000000" pitchFamily="2" charset="0"/>
                </a:rPr>
                <a:t> </a:t>
              </a:r>
              <a:r>
                <a:rPr lang="en-US" sz="1200" err="1">
                  <a:latin typeface="FlandersArtSans-Regular" panose="00000500000000000000" pitchFamily="2" charset="0"/>
                </a:rPr>
                <a:t>één</a:t>
              </a:r>
              <a:r>
                <a:rPr lang="en-US" sz="1200">
                  <a:latin typeface="FlandersArtSans-Regular" panose="00000500000000000000" pitchFamily="2" charset="0"/>
                </a:rPr>
                <a:t> van de </a:t>
              </a:r>
              <a:r>
                <a:rPr lang="en-US" sz="1200" err="1">
                  <a:latin typeface="FlandersArtSans-Regular" panose="00000500000000000000" pitchFamily="2" charset="0"/>
                </a:rPr>
                <a:t>aanmeld-mogelijkheden</a:t>
              </a:r>
              <a:r>
                <a:rPr lang="en-US" sz="1200">
                  <a:latin typeface="FlandersArtSans-Regular" panose="00000500000000000000" pitchFamily="2" charset="0"/>
                </a:rPr>
                <a:t> om </a:t>
              </a:r>
              <a:r>
                <a:rPr lang="en-US" sz="1200" err="1">
                  <a:latin typeface="FlandersArtSans-Regular" panose="00000500000000000000" pitchFamily="2" charset="0"/>
                </a:rPr>
                <a:t>veilig</a:t>
              </a:r>
              <a:r>
                <a:rPr lang="en-US" sz="1200">
                  <a:latin typeface="FlandersArtSans-Regular" panose="00000500000000000000" pitchFamily="2" charset="0"/>
                </a:rPr>
                <a:t> </a:t>
              </a:r>
              <a:r>
                <a:rPr lang="en-US" sz="1200" err="1">
                  <a:latin typeface="FlandersArtSans-Regular" panose="00000500000000000000" pitchFamily="2" charset="0"/>
                </a:rPr>
                <a:t>aan</a:t>
              </a:r>
              <a:r>
                <a:rPr lang="en-US" sz="1200">
                  <a:latin typeface="FlandersArtSans-Regular" panose="00000500000000000000" pitchFamily="2" charset="0"/>
                </a:rPr>
                <a:t> </a:t>
              </a:r>
              <a:r>
                <a:rPr lang="en-US" sz="1200" err="1">
                  <a:latin typeface="FlandersArtSans-Regular" panose="00000500000000000000" pitchFamily="2" charset="0"/>
                </a:rPr>
                <a:t>te</a:t>
              </a:r>
              <a:r>
                <a:rPr lang="en-US" sz="1200">
                  <a:latin typeface="FlandersArtSans-Regular" panose="00000500000000000000" pitchFamily="2" charset="0"/>
                </a:rPr>
                <a:t> </a:t>
              </a:r>
              <a:r>
                <a:rPr lang="en-US" sz="1200" err="1">
                  <a:latin typeface="FlandersArtSans-Regular" panose="00000500000000000000" pitchFamily="2" charset="0"/>
                </a:rPr>
                <a:t>melden</a:t>
              </a:r>
              <a:endParaRPr lang="en-US" sz="1200">
                <a:uFillTx/>
                <a:latin typeface="FlandersArtSans-Regular" panose="00000500000000000000" pitchFamily="2" charset="0"/>
              </a:endParaRPr>
            </a:p>
          </p:txBody>
        </p:sp>
        <p:sp>
          <p:nvSpPr>
            <p:cNvPr id="43" name="Flowchart: Process 42">
              <a:extLst>
                <a:ext uri="{FF2B5EF4-FFF2-40B4-BE49-F238E27FC236}">
                  <a16:creationId xmlns:a16="http://schemas.microsoft.com/office/drawing/2014/main" id="{05A94F2E-2E1D-489B-B8A0-B43BCD0A0ED7}"/>
                </a:ext>
              </a:extLst>
            </p:cNvPr>
            <p:cNvSpPr/>
            <p:nvPr/>
          </p:nvSpPr>
          <p:spPr>
            <a:xfrm>
              <a:off x="7620986" y="1750937"/>
              <a:ext cx="2241466" cy="108000"/>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grpSp>
      <p:sp>
        <p:nvSpPr>
          <p:cNvPr id="4" name="Rectangle 3">
            <a:extLst>
              <a:ext uri="{FF2B5EF4-FFF2-40B4-BE49-F238E27FC236}">
                <a16:creationId xmlns:a16="http://schemas.microsoft.com/office/drawing/2014/main" id="{30E54C7F-C4EA-480A-BFD0-536AC6DD629B}"/>
              </a:ext>
            </a:extLst>
          </p:cNvPr>
          <p:cNvSpPr/>
          <p:nvPr/>
        </p:nvSpPr>
        <p:spPr>
          <a:xfrm>
            <a:off x="11237911" y="2037590"/>
            <a:ext cx="506413" cy="87706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7" name="Slide Number Placeholder 6">
            <a:extLst>
              <a:ext uri="{FF2B5EF4-FFF2-40B4-BE49-F238E27FC236}">
                <a16:creationId xmlns:a16="http://schemas.microsoft.com/office/drawing/2014/main" id="{76618CC7-9726-4C98-9A0D-FA12EF49A02D}"/>
              </a:ext>
            </a:extLst>
          </p:cNvPr>
          <p:cNvSpPr>
            <a:spLocks noGrp="1"/>
          </p:cNvSpPr>
          <p:nvPr>
            <p:ph type="sldNum" sz="quarter" idx="12"/>
          </p:nvPr>
        </p:nvSpPr>
        <p:spPr/>
        <p:txBody>
          <a:bodyPr/>
          <a:lstStyle/>
          <a:p>
            <a:fld id="{1EABE038-A425-4CC0-917A-1DC3ED725B2E}" type="slidenum">
              <a:rPr lang="nl-BE" smtClean="0"/>
              <a:t>74</a:t>
            </a:fld>
            <a:endParaRPr lang="nl-BE"/>
          </a:p>
        </p:txBody>
      </p:sp>
      <p:sp>
        <p:nvSpPr>
          <p:cNvPr id="9" name="Rectangle 8">
            <a:extLst>
              <a:ext uri="{FF2B5EF4-FFF2-40B4-BE49-F238E27FC236}">
                <a16:creationId xmlns:a16="http://schemas.microsoft.com/office/drawing/2014/main" id="{3349FABD-9A08-F317-5234-D3F54600EB0F}"/>
              </a:ext>
            </a:extLst>
          </p:cNvPr>
          <p:cNvSpPr/>
          <p:nvPr/>
        </p:nvSpPr>
        <p:spPr>
          <a:xfrm>
            <a:off x="10514012" y="0"/>
            <a:ext cx="1677988" cy="410447"/>
          </a:xfrm>
          <a:prstGeom prst="rect">
            <a:avLst/>
          </a:prstGeom>
          <a:solidFill>
            <a:srgbClr val="FAD7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BE">
                <a:solidFill>
                  <a:schemeClr val="tx1"/>
                </a:solidFill>
                <a:latin typeface="+mj-lt"/>
              </a:rPr>
              <a:t>TYPE PROCES II</a:t>
            </a:r>
          </a:p>
        </p:txBody>
      </p:sp>
      <p:sp>
        <p:nvSpPr>
          <p:cNvPr id="11" name="Text Placeholder 4">
            <a:extLst>
              <a:ext uri="{FF2B5EF4-FFF2-40B4-BE49-F238E27FC236}">
                <a16:creationId xmlns:a16="http://schemas.microsoft.com/office/drawing/2014/main" id="{A3FD242B-40D4-CD03-AB9A-6BB8CAB3C272}"/>
              </a:ext>
            </a:extLst>
          </p:cNvPr>
          <p:cNvSpPr>
            <a:spLocks noGrp="1"/>
          </p:cNvSpPr>
          <p:nvPr>
            <p:ph type="body" sz="quarter" idx="13"/>
          </p:nvPr>
        </p:nvSpPr>
        <p:spPr>
          <a:xfrm>
            <a:off x="1400176" y="368300"/>
            <a:ext cx="6660748" cy="368052"/>
          </a:xfrm>
        </p:spPr>
        <p:txBody>
          <a:bodyPr>
            <a:normAutofit/>
          </a:bodyPr>
          <a:lstStyle/>
          <a:p>
            <a:r>
              <a:rPr lang="nl-NL" sz="2000" b="1">
                <a:latin typeface="Flanders Art Sans Bold"/>
              </a:rPr>
              <a:t>AANVRAGEN</a:t>
            </a:r>
            <a:r>
              <a:rPr lang="nl-NL" sz="2000">
                <a:latin typeface="Flanders Art Sans Bold"/>
              </a:rPr>
              <a:t> VIA DOORVERWIJZING NAAR BEVOEGDE ENTITEIT</a:t>
            </a:r>
            <a:endParaRPr lang="nl-BE"/>
          </a:p>
        </p:txBody>
      </p:sp>
      <p:grpSp>
        <p:nvGrpSpPr>
          <p:cNvPr id="12" name="Google Shape;11403;p79">
            <a:extLst>
              <a:ext uri="{FF2B5EF4-FFF2-40B4-BE49-F238E27FC236}">
                <a16:creationId xmlns:a16="http://schemas.microsoft.com/office/drawing/2014/main" id="{1C5B58B3-A9ED-D0FF-C461-9B2580259694}"/>
              </a:ext>
            </a:extLst>
          </p:cNvPr>
          <p:cNvGrpSpPr/>
          <p:nvPr/>
        </p:nvGrpSpPr>
        <p:grpSpPr>
          <a:xfrm>
            <a:off x="878963" y="303613"/>
            <a:ext cx="409155" cy="410447"/>
            <a:chOff x="1745217" y="1515471"/>
            <a:chExt cx="343269" cy="342505"/>
          </a:xfrm>
        </p:grpSpPr>
        <p:sp>
          <p:nvSpPr>
            <p:cNvPr id="13" name="Google Shape;11404;p79">
              <a:extLst>
                <a:ext uri="{FF2B5EF4-FFF2-40B4-BE49-F238E27FC236}">
                  <a16:creationId xmlns:a16="http://schemas.microsoft.com/office/drawing/2014/main" id="{2D690DA3-A177-5015-2471-40142FDA2D0E}"/>
                </a:ext>
              </a:extLst>
            </p:cNvPr>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solidFill>
                <a:srgbClr val="3C3D3C"/>
              </a:solid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latin typeface="Arial"/>
                <a:cs typeface="Arial"/>
                <a:sym typeface="Arial"/>
              </a:endParaRPr>
            </a:p>
          </p:txBody>
        </p:sp>
        <p:sp>
          <p:nvSpPr>
            <p:cNvPr id="14" name="Google Shape;11405;p79">
              <a:extLst>
                <a:ext uri="{FF2B5EF4-FFF2-40B4-BE49-F238E27FC236}">
                  <a16:creationId xmlns:a16="http://schemas.microsoft.com/office/drawing/2014/main" id="{3F2EE664-3FD1-991F-A675-9B69DC547F3A}"/>
                </a:ext>
              </a:extLst>
            </p:cNvPr>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solidFill>
                <a:srgbClr val="3C3D3C"/>
              </a:solid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latin typeface="Arial"/>
                <a:cs typeface="Arial"/>
                <a:sym typeface="Arial"/>
              </a:endParaRPr>
            </a:p>
          </p:txBody>
        </p:sp>
        <p:sp>
          <p:nvSpPr>
            <p:cNvPr id="15" name="Google Shape;11406;p79">
              <a:extLst>
                <a:ext uri="{FF2B5EF4-FFF2-40B4-BE49-F238E27FC236}">
                  <a16:creationId xmlns:a16="http://schemas.microsoft.com/office/drawing/2014/main" id="{1CF98319-C94B-2931-A71F-39494C820F98}"/>
                </a:ext>
              </a:extLst>
            </p:cNvPr>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solidFill>
                <a:srgbClr val="3C3D3C"/>
              </a:solid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latin typeface="Arial"/>
                <a:cs typeface="Arial"/>
                <a:sym typeface="Arial"/>
              </a:endParaRPr>
            </a:p>
          </p:txBody>
        </p:sp>
        <p:sp>
          <p:nvSpPr>
            <p:cNvPr id="16" name="Google Shape;11407;p79">
              <a:extLst>
                <a:ext uri="{FF2B5EF4-FFF2-40B4-BE49-F238E27FC236}">
                  <a16:creationId xmlns:a16="http://schemas.microsoft.com/office/drawing/2014/main" id="{88BA16F0-41F4-E079-8E70-018E7680C690}"/>
                </a:ext>
              </a:extLst>
            </p:cNvPr>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solidFill>
                <a:srgbClr val="3C3D3C"/>
              </a:solid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latin typeface="Arial"/>
                <a:cs typeface="Arial"/>
                <a:sym typeface="Arial"/>
              </a:endParaRPr>
            </a:p>
          </p:txBody>
        </p:sp>
      </p:grpSp>
    </p:spTree>
    <p:extLst>
      <p:ext uri="{BB962C8B-B14F-4D97-AF65-F5344CB8AC3E}">
        <p14:creationId xmlns:p14="http://schemas.microsoft.com/office/powerpoint/2010/main" val="8336398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E672AB2-0633-41F1-875C-1DDCDD202BA3}"/>
              </a:ext>
            </a:extLst>
          </p:cNvPr>
          <p:cNvSpPr>
            <a:spLocks noGrp="1"/>
          </p:cNvSpPr>
          <p:nvPr>
            <p:ph type="title"/>
          </p:nvPr>
        </p:nvSpPr>
        <p:spPr>
          <a:xfrm>
            <a:off x="836609" y="864957"/>
            <a:ext cx="10515600" cy="703511"/>
          </a:xfrm>
        </p:spPr>
        <p:txBody>
          <a:bodyPr anchor="ctr">
            <a:noAutofit/>
          </a:bodyPr>
          <a:lstStyle/>
          <a:p>
            <a:r>
              <a:rPr lang="nl-BE" sz="2700">
                <a:solidFill>
                  <a:srgbClr val="FAD78A"/>
                </a:solidFill>
              </a:rPr>
              <a:t>Voorbeeld TYPE PROCES II:</a:t>
            </a:r>
            <a:br>
              <a:rPr lang="nl-BE" sz="2700">
                <a:solidFill>
                  <a:srgbClr val="FAD78A"/>
                </a:solidFill>
              </a:rPr>
            </a:br>
            <a:r>
              <a:rPr lang="en-US" sz="2400" err="1"/>
              <a:t>Mijn</a:t>
            </a:r>
            <a:r>
              <a:rPr lang="en-US" sz="2400"/>
              <a:t> </a:t>
            </a:r>
            <a:r>
              <a:rPr lang="en-US" sz="2400" err="1"/>
              <a:t>VerbouwPremie</a:t>
            </a:r>
            <a:endParaRPr lang="nl-BE" sz="2400"/>
          </a:p>
        </p:txBody>
      </p:sp>
      <p:sp>
        <p:nvSpPr>
          <p:cNvPr id="27" name="Rectangle 26">
            <a:extLst>
              <a:ext uri="{FF2B5EF4-FFF2-40B4-BE49-F238E27FC236}">
                <a16:creationId xmlns:a16="http://schemas.microsoft.com/office/drawing/2014/main" id="{CD880F37-7D48-42C0-9D7D-57F037A597EC}"/>
              </a:ext>
            </a:extLst>
          </p:cNvPr>
          <p:cNvSpPr/>
          <p:nvPr/>
        </p:nvSpPr>
        <p:spPr>
          <a:xfrm>
            <a:off x="836609" y="1697073"/>
            <a:ext cx="4440247" cy="2544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nl-BE" b="1">
                <a:solidFill>
                  <a:schemeClr val="accent4"/>
                </a:solidFill>
                <a:latin typeface="+mj-lt"/>
              </a:rPr>
              <a:t>Hoe werkt het?</a:t>
            </a:r>
          </a:p>
        </p:txBody>
      </p:sp>
      <p:grpSp>
        <p:nvGrpSpPr>
          <p:cNvPr id="3" name="Group 2">
            <a:extLst>
              <a:ext uri="{FF2B5EF4-FFF2-40B4-BE49-F238E27FC236}">
                <a16:creationId xmlns:a16="http://schemas.microsoft.com/office/drawing/2014/main" id="{B057C0D7-8A9C-42CF-822E-F5363AFC4774}"/>
              </a:ext>
            </a:extLst>
          </p:cNvPr>
          <p:cNvGrpSpPr/>
          <p:nvPr/>
        </p:nvGrpSpPr>
        <p:grpSpPr>
          <a:xfrm>
            <a:off x="836609" y="2037590"/>
            <a:ext cx="10907715" cy="809996"/>
            <a:chOff x="836609" y="2037590"/>
            <a:chExt cx="10907715" cy="809996"/>
          </a:xfrm>
        </p:grpSpPr>
        <p:sp>
          <p:nvSpPr>
            <p:cNvPr id="29" name="Google Shape;100;p18">
              <a:extLst>
                <a:ext uri="{FF2B5EF4-FFF2-40B4-BE49-F238E27FC236}">
                  <a16:creationId xmlns:a16="http://schemas.microsoft.com/office/drawing/2014/main" id="{1A87C008-A0EE-4E51-95FE-2D1A5BDAB32E}"/>
                </a:ext>
              </a:extLst>
            </p:cNvPr>
            <p:cNvSpPr/>
            <p:nvPr/>
          </p:nvSpPr>
          <p:spPr>
            <a:xfrm>
              <a:off x="7922058" y="2037590"/>
              <a:ext cx="3822266" cy="801922"/>
            </a:xfrm>
            <a:custGeom>
              <a:avLst/>
              <a:gdLst/>
              <a:ahLst/>
              <a:cxnLst/>
              <a:rect l="l" t="t" r="r" b="b"/>
              <a:pathLst>
                <a:path w="39660" h="12289" extrusionOk="0">
                  <a:moveTo>
                    <a:pt x="1" y="1"/>
                  </a:moveTo>
                  <a:lnTo>
                    <a:pt x="1" y="12288"/>
                  </a:lnTo>
                  <a:lnTo>
                    <a:pt x="35440" y="12288"/>
                  </a:lnTo>
                  <a:lnTo>
                    <a:pt x="35440" y="10364"/>
                  </a:lnTo>
                  <a:lnTo>
                    <a:pt x="39659" y="6144"/>
                  </a:lnTo>
                  <a:lnTo>
                    <a:pt x="35440" y="1928"/>
                  </a:lnTo>
                  <a:lnTo>
                    <a:pt x="35440" y="1"/>
                  </a:lnTo>
                  <a:close/>
                </a:path>
              </a:pathLst>
            </a:custGeom>
            <a:solidFill>
              <a:schemeClr val="accent2">
                <a:lumMod val="20000"/>
                <a:lumOff val="80000"/>
              </a:schemeClr>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01;p18">
              <a:extLst>
                <a:ext uri="{FF2B5EF4-FFF2-40B4-BE49-F238E27FC236}">
                  <a16:creationId xmlns:a16="http://schemas.microsoft.com/office/drawing/2014/main" id="{52DF1EE9-F5DD-45F9-8933-3FF732F4F751}"/>
                </a:ext>
              </a:extLst>
            </p:cNvPr>
            <p:cNvSpPr/>
            <p:nvPr/>
          </p:nvSpPr>
          <p:spPr>
            <a:xfrm>
              <a:off x="4379342" y="2037590"/>
              <a:ext cx="3822266" cy="801922"/>
            </a:xfrm>
            <a:custGeom>
              <a:avLst/>
              <a:gdLst/>
              <a:ahLst/>
              <a:cxnLst/>
              <a:rect l="l" t="t" r="r" b="b"/>
              <a:pathLst>
                <a:path w="39660" h="12289" extrusionOk="0">
                  <a:moveTo>
                    <a:pt x="1" y="1"/>
                  </a:moveTo>
                  <a:lnTo>
                    <a:pt x="1" y="12288"/>
                  </a:lnTo>
                  <a:lnTo>
                    <a:pt x="35440" y="12288"/>
                  </a:lnTo>
                  <a:lnTo>
                    <a:pt x="35440" y="10364"/>
                  </a:lnTo>
                  <a:lnTo>
                    <a:pt x="39659" y="6144"/>
                  </a:lnTo>
                  <a:lnTo>
                    <a:pt x="35440" y="1928"/>
                  </a:lnTo>
                  <a:lnTo>
                    <a:pt x="35440" y="1"/>
                  </a:lnTo>
                  <a:close/>
                </a:path>
              </a:pathLst>
            </a:custGeom>
            <a:solidFill>
              <a:schemeClr val="accent4"/>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 name="Google Shape;110;p18">
              <a:extLst>
                <a:ext uri="{FF2B5EF4-FFF2-40B4-BE49-F238E27FC236}">
                  <a16:creationId xmlns:a16="http://schemas.microsoft.com/office/drawing/2014/main" id="{5974735C-F8B6-44C9-AA1A-E0E31885CD4F}"/>
                </a:ext>
              </a:extLst>
            </p:cNvPr>
            <p:cNvSpPr txBox="1"/>
            <p:nvPr/>
          </p:nvSpPr>
          <p:spPr>
            <a:xfrm>
              <a:off x="5025101" y="2251403"/>
              <a:ext cx="2530474" cy="390461"/>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900">
                  <a:solidFill>
                    <a:srgbClr val="FFFFFF"/>
                  </a:solidFill>
                  <a:latin typeface="Fira Sans Condensed Medium"/>
                  <a:ea typeface="Fira Sans Condensed Medium"/>
                  <a:cs typeface="Fira Sans Condensed Medium"/>
                  <a:sym typeface="Fira Sans Condensed Medium"/>
                </a:rPr>
                <a:t>U wordt doorverwezen voor aanvraag</a:t>
              </a:r>
              <a:endParaRPr sz="1900">
                <a:solidFill>
                  <a:srgbClr val="FFFFFF"/>
                </a:solidFill>
                <a:latin typeface="Fira Sans Condensed Medium"/>
                <a:ea typeface="Fira Sans Condensed Medium"/>
                <a:cs typeface="Fira Sans Condensed Medium"/>
                <a:sym typeface="Fira Sans Condensed Medium"/>
              </a:endParaRPr>
            </a:p>
          </p:txBody>
        </p:sp>
        <p:sp>
          <p:nvSpPr>
            <p:cNvPr id="32" name="Google Shape;111;p18">
              <a:extLst>
                <a:ext uri="{FF2B5EF4-FFF2-40B4-BE49-F238E27FC236}">
                  <a16:creationId xmlns:a16="http://schemas.microsoft.com/office/drawing/2014/main" id="{608B857B-6DE1-4B71-87C3-5072EEB36C17}"/>
                </a:ext>
              </a:extLst>
            </p:cNvPr>
            <p:cNvSpPr txBox="1"/>
            <p:nvPr/>
          </p:nvSpPr>
          <p:spPr>
            <a:xfrm>
              <a:off x="8291745" y="2251403"/>
              <a:ext cx="2806546" cy="390461"/>
            </a:xfrm>
            <a:prstGeom prst="rect">
              <a:avLst/>
            </a:prstGeom>
            <a:noFill/>
            <a:ln>
              <a:noFill/>
            </a:ln>
          </p:spPr>
          <p:txBody>
            <a:bodyPr spcFirstLastPara="1" wrap="square" lIns="91425" tIns="91425" rIns="91425" bIns="91425" anchor="ctr" anchorCtr="0">
              <a:noAutofit/>
            </a:bodyPr>
            <a:lstStyle/>
            <a:p>
              <a:pPr algn="ctr"/>
              <a:r>
                <a:rPr lang="nl-BE" sz="1900">
                  <a:solidFill>
                    <a:srgbClr val="FFFFFF"/>
                  </a:solidFill>
                  <a:latin typeface="Fira Sans Condensed Medium"/>
                  <a:ea typeface="Fira Sans Condensed Medium"/>
                  <a:cs typeface="Fira Sans Condensed Medium"/>
                  <a:sym typeface="Fira Sans Condensed Medium"/>
                </a:rPr>
                <a:t>Vul de informatie aan op website van entiteit</a:t>
              </a:r>
            </a:p>
          </p:txBody>
        </p:sp>
        <p:sp>
          <p:nvSpPr>
            <p:cNvPr id="33" name="Google Shape;114;p18">
              <a:extLst>
                <a:ext uri="{FF2B5EF4-FFF2-40B4-BE49-F238E27FC236}">
                  <a16:creationId xmlns:a16="http://schemas.microsoft.com/office/drawing/2014/main" id="{3F28FC23-261D-4066-89D9-3228D12E8266}"/>
                </a:ext>
              </a:extLst>
            </p:cNvPr>
            <p:cNvSpPr/>
            <p:nvPr/>
          </p:nvSpPr>
          <p:spPr>
            <a:xfrm>
              <a:off x="836609" y="2045664"/>
              <a:ext cx="3822266" cy="801922"/>
            </a:xfrm>
            <a:custGeom>
              <a:avLst/>
              <a:gdLst/>
              <a:ahLst/>
              <a:cxnLst/>
              <a:rect l="l" t="t" r="r" b="b"/>
              <a:pathLst>
                <a:path w="39660" h="12289" extrusionOk="0">
                  <a:moveTo>
                    <a:pt x="1" y="1"/>
                  </a:moveTo>
                  <a:lnTo>
                    <a:pt x="1" y="12288"/>
                  </a:lnTo>
                  <a:lnTo>
                    <a:pt x="35440" y="12288"/>
                  </a:lnTo>
                  <a:lnTo>
                    <a:pt x="35440" y="10364"/>
                  </a:lnTo>
                  <a:lnTo>
                    <a:pt x="39659" y="6144"/>
                  </a:lnTo>
                  <a:lnTo>
                    <a:pt x="35440" y="1928"/>
                  </a:lnTo>
                  <a:lnTo>
                    <a:pt x="35440" y="1"/>
                  </a:lnTo>
                  <a:close/>
                </a:path>
              </a:pathLst>
            </a:custGeom>
            <a:solidFill>
              <a:schemeClr val="accent2">
                <a:lumMod val="20000"/>
                <a:lumOff val="80000"/>
              </a:schemeClr>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 name="Google Shape;115;p18">
              <a:extLst>
                <a:ext uri="{FF2B5EF4-FFF2-40B4-BE49-F238E27FC236}">
                  <a16:creationId xmlns:a16="http://schemas.microsoft.com/office/drawing/2014/main" id="{7CD42460-3529-43AB-9212-5E5D8F16D0AC}"/>
                </a:ext>
              </a:extLst>
            </p:cNvPr>
            <p:cNvSpPr txBox="1"/>
            <p:nvPr/>
          </p:nvSpPr>
          <p:spPr>
            <a:xfrm>
              <a:off x="1498816" y="2251403"/>
              <a:ext cx="2097893" cy="390461"/>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nl-BE" sz="1900">
                  <a:solidFill>
                    <a:srgbClr val="FFFFFF"/>
                  </a:solidFill>
                  <a:latin typeface="Fira Sans Condensed Medium"/>
                  <a:ea typeface="Fira Sans Condensed Medium"/>
                  <a:cs typeface="Fira Sans Condensed Medium"/>
                  <a:sym typeface="Fira Sans Condensed Medium"/>
                </a:rPr>
                <a:t>Meld u aan op Mijn Burgerprofiel</a:t>
              </a:r>
            </a:p>
          </p:txBody>
        </p:sp>
      </p:grpSp>
      <p:sp>
        <p:nvSpPr>
          <p:cNvPr id="4" name="Rectangle 3">
            <a:extLst>
              <a:ext uri="{FF2B5EF4-FFF2-40B4-BE49-F238E27FC236}">
                <a16:creationId xmlns:a16="http://schemas.microsoft.com/office/drawing/2014/main" id="{30E54C7F-C4EA-480A-BFD0-536AC6DD629B}"/>
              </a:ext>
            </a:extLst>
          </p:cNvPr>
          <p:cNvSpPr/>
          <p:nvPr/>
        </p:nvSpPr>
        <p:spPr>
          <a:xfrm>
            <a:off x="11237911" y="2037590"/>
            <a:ext cx="506413" cy="87706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7" name="Slide Number Placeholder 6">
            <a:extLst>
              <a:ext uri="{FF2B5EF4-FFF2-40B4-BE49-F238E27FC236}">
                <a16:creationId xmlns:a16="http://schemas.microsoft.com/office/drawing/2014/main" id="{76618CC7-9726-4C98-9A0D-FA12EF49A02D}"/>
              </a:ext>
            </a:extLst>
          </p:cNvPr>
          <p:cNvSpPr>
            <a:spLocks noGrp="1"/>
          </p:cNvSpPr>
          <p:nvPr>
            <p:ph type="sldNum" sz="quarter" idx="12"/>
          </p:nvPr>
        </p:nvSpPr>
        <p:spPr/>
        <p:txBody>
          <a:bodyPr/>
          <a:lstStyle/>
          <a:p>
            <a:fld id="{1EABE038-A425-4CC0-917A-1DC3ED725B2E}" type="slidenum">
              <a:rPr lang="nl-BE" smtClean="0"/>
              <a:t>75</a:t>
            </a:fld>
            <a:endParaRPr lang="nl-BE"/>
          </a:p>
        </p:txBody>
      </p:sp>
      <p:sp>
        <p:nvSpPr>
          <p:cNvPr id="9" name="Rectangle 8">
            <a:extLst>
              <a:ext uri="{FF2B5EF4-FFF2-40B4-BE49-F238E27FC236}">
                <a16:creationId xmlns:a16="http://schemas.microsoft.com/office/drawing/2014/main" id="{3349FABD-9A08-F317-5234-D3F54600EB0F}"/>
              </a:ext>
            </a:extLst>
          </p:cNvPr>
          <p:cNvSpPr/>
          <p:nvPr/>
        </p:nvSpPr>
        <p:spPr>
          <a:xfrm>
            <a:off x="10514012" y="0"/>
            <a:ext cx="1677988" cy="410447"/>
          </a:xfrm>
          <a:prstGeom prst="rect">
            <a:avLst/>
          </a:prstGeom>
          <a:solidFill>
            <a:srgbClr val="FAD7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BE">
                <a:solidFill>
                  <a:schemeClr val="tx1"/>
                </a:solidFill>
                <a:latin typeface="+mj-lt"/>
              </a:rPr>
              <a:t>TYPE PROCES II</a:t>
            </a:r>
          </a:p>
        </p:txBody>
      </p:sp>
      <p:sp>
        <p:nvSpPr>
          <p:cNvPr id="11" name="Text Placeholder 4">
            <a:extLst>
              <a:ext uri="{FF2B5EF4-FFF2-40B4-BE49-F238E27FC236}">
                <a16:creationId xmlns:a16="http://schemas.microsoft.com/office/drawing/2014/main" id="{A3FD242B-40D4-CD03-AB9A-6BB8CAB3C272}"/>
              </a:ext>
            </a:extLst>
          </p:cNvPr>
          <p:cNvSpPr>
            <a:spLocks noGrp="1"/>
          </p:cNvSpPr>
          <p:nvPr>
            <p:ph type="body" sz="quarter" idx="13"/>
          </p:nvPr>
        </p:nvSpPr>
        <p:spPr>
          <a:xfrm>
            <a:off x="1400176" y="368300"/>
            <a:ext cx="6660748" cy="368052"/>
          </a:xfrm>
        </p:spPr>
        <p:txBody>
          <a:bodyPr>
            <a:normAutofit/>
          </a:bodyPr>
          <a:lstStyle/>
          <a:p>
            <a:r>
              <a:rPr lang="nl-NL" sz="2000" b="1">
                <a:latin typeface="Flanders Art Sans Bold"/>
              </a:rPr>
              <a:t>AANVRAGEN</a:t>
            </a:r>
            <a:r>
              <a:rPr lang="nl-NL" sz="2000">
                <a:latin typeface="Flanders Art Sans Bold"/>
              </a:rPr>
              <a:t> VIA DOORVERWIJZING NAAR BEVOEGDE ENTITEIT</a:t>
            </a:r>
            <a:endParaRPr lang="nl-BE"/>
          </a:p>
        </p:txBody>
      </p:sp>
      <p:grpSp>
        <p:nvGrpSpPr>
          <p:cNvPr id="12" name="Google Shape;11403;p79">
            <a:extLst>
              <a:ext uri="{FF2B5EF4-FFF2-40B4-BE49-F238E27FC236}">
                <a16:creationId xmlns:a16="http://schemas.microsoft.com/office/drawing/2014/main" id="{1C5B58B3-A9ED-D0FF-C461-9B2580259694}"/>
              </a:ext>
            </a:extLst>
          </p:cNvPr>
          <p:cNvGrpSpPr/>
          <p:nvPr/>
        </p:nvGrpSpPr>
        <p:grpSpPr>
          <a:xfrm>
            <a:off x="878963" y="303613"/>
            <a:ext cx="409155" cy="410447"/>
            <a:chOff x="1745217" y="1515471"/>
            <a:chExt cx="343269" cy="342505"/>
          </a:xfrm>
        </p:grpSpPr>
        <p:sp>
          <p:nvSpPr>
            <p:cNvPr id="13" name="Google Shape;11404;p79">
              <a:extLst>
                <a:ext uri="{FF2B5EF4-FFF2-40B4-BE49-F238E27FC236}">
                  <a16:creationId xmlns:a16="http://schemas.microsoft.com/office/drawing/2014/main" id="{2D690DA3-A177-5015-2471-40142FDA2D0E}"/>
                </a:ext>
              </a:extLst>
            </p:cNvPr>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solidFill>
                <a:srgbClr val="3C3D3C"/>
              </a:solid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latin typeface="Arial"/>
                <a:cs typeface="Arial"/>
                <a:sym typeface="Arial"/>
              </a:endParaRPr>
            </a:p>
          </p:txBody>
        </p:sp>
        <p:sp>
          <p:nvSpPr>
            <p:cNvPr id="14" name="Google Shape;11405;p79">
              <a:extLst>
                <a:ext uri="{FF2B5EF4-FFF2-40B4-BE49-F238E27FC236}">
                  <a16:creationId xmlns:a16="http://schemas.microsoft.com/office/drawing/2014/main" id="{3F2EE664-3FD1-991F-A675-9B69DC547F3A}"/>
                </a:ext>
              </a:extLst>
            </p:cNvPr>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solidFill>
                <a:srgbClr val="3C3D3C"/>
              </a:solid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latin typeface="Arial"/>
                <a:cs typeface="Arial"/>
                <a:sym typeface="Arial"/>
              </a:endParaRPr>
            </a:p>
          </p:txBody>
        </p:sp>
        <p:sp>
          <p:nvSpPr>
            <p:cNvPr id="15" name="Google Shape;11406;p79">
              <a:extLst>
                <a:ext uri="{FF2B5EF4-FFF2-40B4-BE49-F238E27FC236}">
                  <a16:creationId xmlns:a16="http://schemas.microsoft.com/office/drawing/2014/main" id="{1CF98319-C94B-2931-A71F-39494C820F98}"/>
                </a:ext>
              </a:extLst>
            </p:cNvPr>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solidFill>
                <a:srgbClr val="3C3D3C"/>
              </a:solid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latin typeface="Arial"/>
                <a:cs typeface="Arial"/>
                <a:sym typeface="Arial"/>
              </a:endParaRPr>
            </a:p>
          </p:txBody>
        </p:sp>
        <p:sp>
          <p:nvSpPr>
            <p:cNvPr id="16" name="Google Shape;11407;p79">
              <a:extLst>
                <a:ext uri="{FF2B5EF4-FFF2-40B4-BE49-F238E27FC236}">
                  <a16:creationId xmlns:a16="http://schemas.microsoft.com/office/drawing/2014/main" id="{88BA16F0-41F4-E079-8E70-018E7680C690}"/>
                </a:ext>
              </a:extLst>
            </p:cNvPr>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solidFill>
                <a:srgbClr val="3C3D3C"/>
              </a:solid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latin typeface="Arial"/>
                <a:cs typeface="Arial"/>
                <a:sym typeface="Arial"/>
              </a:endParaRPr>
            </a:p>
          </p:txBody>
        </p:sp>
      </p:grpSp>
      <p:pic>
        <p:nvPicPr>
          <p:cNvPr id="18" name="Picture 17">
            <a:extLst>
              <a:ext uri="{FF2B5EF4-FFF2-40B4-BE49-F238E27FC236}">
                <a16:creationId xmlns:a16="http://schemas.microsoft.com/office/drawing/2014/main" id="{E05C28E9-B36E-CC8A-DFA4-93454D7D2456}"/>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36609" y="2936444"/>
            <a:ext cx="6106503" cy="3617943"/>
          </a:xfrm>
          <a:prstGeom prst="rect">
            <a:avLst/>
          </a:prstGeom>
        </p:spPr>
      </p:pic>
      <p:pic>
        <p:nvPicPr>
          <p:cNvPr id="20" name="Picture 19">
            <a:extLst>
              <a:ext uri="{FF2B5EF4-FFF2-40B4-BE49-F238E27FC236}">
                <a16:creationId xmlns:a16="http://schemas.microsoft.com/office/drawing/2014/main" id="{2EABF742-600A-74CD-9B76-56854DE03C65}"/>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r="19954" b="22372"/>
          <a:stretch/>
        </p:blipFill>
        <p:spPr>
          <a:xfrm>
            <a:off x="6866766" y="3135229"/>
            <a:ext cx="5064822" cy="2744710"/>
          </a:xfrm>
          <a:prstGeom prst="rect">
            <a:avLst/>
          </a:prstGeom>
        </p:spPr>
      </p:pic>
      <p:sp>
        <p:nvSpPr>
          <p:cNvPr id="21" name="Rectangle 20">
            <a:extLst>
              <a:ext uri="{FF2B5EF4-FFF2-40B4-BE49-F238E27FC236}">
                <a16:creationId xmlns:a16="http://schemas.microsoft.com/office/drawing/2014/main" id="{A840A1A3-6708-4575-8C41-9B7067A38651}"/>
              </a:ext>
            </a:extLst>
          </p:cNvPr>
          <p:cNvSpPr/>
          <p:nvPr/>
        </p:nvSpPr>
        <p:spPr>
          <a:xfrm>
            <a:off x="2920753" y="4740676"/>
            <a:ext cx="1458589" cy="420251"/>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22" name="Rectangle 21">
            <a:extLst>
              <a:ext uri="{FF2B5EF4-FFF2-40B4-BE49-F238E27FC236}">
                <a16:creationId xmlns:a16="http://schemas.microsoft.com/office/drawing/2014/main" id="{7D0F3DBA-1984-06D3-52F4-64833B5CA743}"/>
              </a:ext>
            </a:extLst>
          </p:cNvPr>
          <p:cNvSpPr/>
          <p:nvPr/>
        </p:nvSpPr>
        <p:spPr>
          <a:xfrm>
            <a:off x="8291745" y="4446096"/>
            <a:ext cx="1065319" cy="294580"/>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grpSp>
        <p:nvGrpSpPr>
          <p:cNvPr id="23" name="Group 22">
            <a:extLst>
              <a:ext uri="{FF2B5EF4-FFF2-40B4-BE49-F238E27FC236}">
                <a16:creationId xmlns:a16="http://schemas.microsoft.com/office/drawing/2014/main" id="{73E70CC5-5EE5-D110-999A-7F9D26CD6F14}"/>
              </a:ext>
            </a:extLst>
          </p:cNvPr>
          <p:cNvGrpSpPr/>
          <p:nvPr/>
        </p:nvGrpSpPr>
        <p:grpSpPr>
          <a:xfrm>
            <a:off x="579299" y="4593385"/>
            <a:ext cx="2175685" cy="568919"/>
            <a:chOff x="7859433" y="1750938"/>
            <a:chExt cx="2175685" cy="397908"/>
          </a:xfrm>
        </p:grpSpPr>
        <p:sp>
          <p:nvSpPr>
            <p:cNvPr id="24" name="Flowchart: Process 23">
              <a:extLst>
                <a:ext uri="{FF2B5EF4-FFF2-40B4-BE49-F238E27FC236}">
                  <a16:creationId xmlns:a16="http://schemas.microsoft.com/office/drawing/2014/main" id="{7FDA9A9E-0F7B-C1CE-56D9-3FEE3FE3CB1D}"/>
                </a:ext>
              </a:extLst>
            </p:cNvPr>
            <p:cNvSpPr/>
            <p:nvPr/>
          </p:nvSpPr>
          <p:spPr>
            <a:xfrm>
              <a:off x="7859433" y="1793215"/>
              <a:ext cx="2003017" cy="332255"/>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25" name="Isosceles Triangle 24">
              <a:extLst>
                <a:ext uri="{FF2B5EF4-FFF2-40B4-BE49-F238E27FC236}">
                  <a16:creationId xmlns:a16="http://schemas.microsoft.com/office/drawing/2014/main" id="{5900EA8B-0D33-E2E9-59EF-E3FE43C5C461}"/>
                </a:ext>
              </a:extLst>
            </p:cNvPr>
            <p:cNvSpPr/>
            <p:nvPr/>
          </p:nvSpPr>
          <p:spPr>
            <a:xfrm rot="5400000">
              <a:off x="9876064" y="1919919"/>
              <a:ext cx="156108" cy="162000"/>
            </a:xfrm>
            <a:prstGeom prst="triangle">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26" name="TextBox 25">
              <a:extLst>
                <a:ext uri="{FF2B5EF4-FFF2-40B4-BE49-F238E27FC236}">
                  <a16:creationId xmlns:a16="http://schemas.microsoft.com/office/drawing/2014/main" id="{00216CEB-7E33-DC88-1E53-D594D9F5B161}"/>
                </a:ext>
              </a:extLst>
            </p:cNvPr>
            <p:cNvSpPr txBox="1"/>
            <p:nvPr/>
          </p:nvSpPr>
          <p:spPr>
            <a:xfrm>
              <a:off x="7859433" y="1825953"/>
              <a:ext cx="2009916" cy="322893"/>
            </a:xfrm>
            <a:prstGeom prst="rect">
              <a:avLst/>
            </a:prstGeom>
            <a:noFill/>
            <a:ln>
              <a:noFill/>
            </a:ln>
          </p:spPr>
          <p:txBody>
            <a:bodyPr wrap="square" lIns="91440" tIns="45720" rIns="91440" bIns="45720" rtlCol="0" anchor="t">
              <a:spAutoFit/>
            </a:bodyPr>
            <a:lstStyle/>
            <a:p>
              <a:pPr algn="ctr">
                <a:defRPr/>
              </a:pPr>
              <a:r>
                <a:rPr lang="nl-BE" sz="1200" kern="0">
                  <a:solidFill>
                    <a:srgbClr val="44546A"/>
                  </a:solidFill>
                  <a:latin typeface="Flanders Art Sans Light"/>
                </a:rPr>
                <a:t>Klik op </a:t>
              </a:r>
              <a:r>
                <a:rPr lang="nl-BE" sz="1200" b="1" kern="0">
                  <a:solidFill>
                    <a:srgbClr val="44546A"/>
                  </a:solidFill>
                  <a:latin typeface="Flanders Art Sans Light"/>
                </a:rPr>
                <a:t>Dienstverlening aanvragen</a:t>
              </a:r>
            </a:p>
          </p:txBody>
        </p:sp>
        <p:sp>
          <p:nvSpPr>
            <p:cNvPr id="28" name="Flowchart: Process 27">
              <a:extLst>
                <a:ext uri="{FF2B5EF4-FFF2-40B4-BE49-F238E27FC236}">
                  <a16:creationId xmlns:a16="http://schemas.microsoft.com/office/drawing/2014/main" id="{3CFD7EBC-000C-87D5-A61D-93FF4696B2A1}"/>
                </a:ext>
              </a:extLst>
            </p:cNvPr>
            <p:cNvSpPr/>
            <p:nvPr/>
          </p:nvSpPr>
          <p:spPr>
            <a:xfrm>
              <a:off x="7859436" y="1750938"/>
              <a:ext cx="2003016" cy="75536"/>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grpSp>
      <p:grpSp>
        <p:nvGrpSpPr>
          <p:cNvPr id="34" name="Group 33">
            <a:extLst>
              <a:ext uri="{FF2B5EF4-FFF2-40B4-BE49-F238E27FC236}">
                <a16:creationId xmlns:a16="http://schemas.microsoft.com/office/drawing/2014/main" id="{D86E7A3F-54EF-3A87-05B7-CCFDF1B3B503}"/>
              </a:ext>
            </a:extLst>
          </p:cNvPr>
          <p:cNvGrpSpPr/>
          <p:nvPr/>
        </p:nvGrpSpPr>
        <p:grpSpPr>
          <a:xfrm>
            <a:off x="9659897" y="4388289"/>
            <a:ext cx="2531911" cy="660681"/>
            <a:chOff x="7654072" y="1750938"/>
            <a:chExt cx="3095954" cy="374532"/>
          </a:xfrm>
        </p:grpSpPr>
        <p:sp>
          <p:nvSpPr>
            <p:cNvPr id="36" name="Flowchart: Process 35">
              <a:extLst>
                <a:ext uri="{FF2B5EF4-FFF2-40B4-BE49-F238E27FC236}">
                  <a16:creationId xmlns:a16="http://schemas.microsoft.com/office/drawing/2014/main" id="{69BE7439-8EA0-021A-E70D-EF32A097EACC}"/>
                </a:ext>
              </a:extLst>
            </p:cNvPr>
            <p:cNvSpPr/>
            <p:nvPr/>
          </p:nvSpPr>
          <p:spPr>
            <a:xfrm>
              <a:off x="7859435" y="1793215"/>
              <a:ext cx="2003016" cy="332255"/>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37" name="Isosceles Triangle 36">
              <a:extLst>
                <a:ext uri="{FF2B5EF4-FFF2-40B4-BE49-F238E27FC236}">
                  <a16:creationId xmlns:a16="http://schemas.microsoft.com/office/drawing/2014/main" id="{179A8B50-1099-9FAB-CCE5-785EE1FADE7F}"/>
                </a:ext>
              </a:extLst>
            </p:cNvPr>
            <p:cNvSpPr/>
            <p:nvPr/>
          </p:nvSpPr>
          <p:spPr>
            <a:xfrm rot="16200000">
              <a:off x="7641705" y="1859892"/>
              <a:ext cx="223200" cy="198465"/>
            </a:xfrm>
            <a:prstGeom prst="triangle">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38" name="TextBox 37">
              <a:extLst>
                <a:ext uri="{FF2B5EF4-FFF2-40B4-BE49-F238E27FC236}">
                  <a16:creationId xmlns:a16="http://schemas.microsoft.com/office/drawing/2014/main" id="{067101B9-C068-7ED1-9A89-170E29B04701}"/>
                </a:ext>
              </a:extLst>
            </p:cNvPr>
            <p:cNvSpPr txBox="1"/>
            <p:nvPr/>
          </p:nvSpPr>
          <p:spPr>
            <a:xfrm>
              <a:off x="7859434" y="1862847"/>
              <a:ext cx="2890592" cy="261712"/>
            </a:xfrm>
            <a:prstGeom prst="rect">
              <a:avLst/>
            </a:prstGeom>
            <a:noFill/>
            <a:ln>
              <a:noFill/>
            </a:ln>
          </p:spPr>
          <p:txBody>
            <a:bodyPr wrap="square" lIns="91440" tIns="45720" rIns="91440" bIns="45720" rtlCol="0" anchor="t">
              <a:spAutoFit/>
            </a:bodyPr>
            <a:lstStyle/>
            <a:p>
              <a:pPr>
                <a:defRPr/>
              </a:pPr>
              <a:r>
                <a:rPr lang="nl-BE" sz="1200" kern="0">
                  <a:solidFill>
                    <a:srgbClr val="44546A"/>
                  </a:solidFill>
                  <a:latin typeface="Flanders Art Sans Light"/>
                </a:rPr>
                <a:t>Klik op </a:t>
              </a:r>
              <a:r>
                <a:rPr lang="nl-BE" sz="1200" b="1" kern="0">
                  <a:solidFill>
                    <a:srgbClr val="44546A"/>
                  </a:solidFill>
                  <a:latin typeface="Flanders Art Sans Light"/>
                </a:rPr>
                <a:t>Start nieuwe </a:t>
              </a:r>
              <a:endParaRPr lang="nl-NL" b="1"/>
            </a:p>
            <a:p>
              <a:pPr>
                <a:defRPr/>
              </a:pPr>
              <a:r>
                <a:rPr lang="nl-BE" sz="1200" b="1" kern="0">
                  <a:solidFill>
                    <a:srgbClr val="44546A"/>
                  </a:solidFill>
                  <a:latin typeface="Flanders Art Sans Light"/>
                </a:rPr>
                <a:t>aanvraag</a:t>
              </a:r>
              <a:endParaRPr lang="nl-BE" b="1"/>
            </a:p>
          </p:txBody>
        </p:sp>
        <p:sp>
          <p:nvSpPr>
            <p:cNvPr id="41" name="Flowchart: Process 40">
              <a:extLst>
                <a:ext uri="{FF2B5EF4-FFF2-40B4-BE49-F238E27FC236}">
                  <a16:creationId xmlns:a16="http://schemas.microsoft.com/office/drawing/2014/main" id="{33413868-C750-428D-9A0B-DCE88E5851AB}"/>
                </a:ext>
              </a:extLst>
            </p:cNvPr>
            <p:cNvSpPr/>
            <p:nvPr/>
          </p:nvSpPr>
          <p:spPr>
            <a:xfrm>
              <a:off x="7859436" y="1750938"/>
              <a:ext cx="2003016" cy="108000"/>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grpSp>
      <p:pic>
        <p:nvPicPr>
          <p:cNvPr id="5" name="Picture 4">
            <a:extLst>
              <a:ext uri="{FF2B5EF4-FFF2-40B4-BE49-F238E27FC236}">
                <a16:creationId xmlns:a16="http://schemas.microsoft.com/office/drawing/2014/main" id="{D36ECC81-2AD9-D2F7-699C-2CEF05E1256E}"/>
              </a:ext>
            </a:extLst>
          </p:cNvPr>
          <p:cNvPicPr>
            <a:picLocks noChangeAspect="1"/>
          </p:cNvPicPr>
          <p:nvPr/>
        </p:nvPicPr>
        <p:blipFill>
          <a:blip r:embed="rId5"/>
          <a:stretch>
            <a:fillRect/>
          </a:stretch>
        </p:blipFill>
        <p:spPr>
          <a:xfrm>
            <a:off x="811630" y="2944518"/>
            <a:ext cx="3886707" cy="297631"/>
          </a:xfrm>
          <a:prstGeom prst="rect">
            <a:avLst/>
          </a:prstGeom>
        </p:spPr>
      </p:pic>
    </p:spTree>
    <p:extLst>
      <p:ext uri="{BB962C8B-B14F-4D97-AF65-F5344CB8AC3E}">
        <p14:creationId xmlns:p14="http://schemas.microsoft.com/office/powerpoint/2010/main" val="14895104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E672AB2-0633-41F1-875C-1DDCDD202BA3}"/>
              </a:ext>
            </a:extLst>
          </p:cNvPr>
          <p:cNvSpPr>
            <a:spLocks noGrp="1"/>
          </p:cNvSpPr>
          <p:nvPr>
            <p:ph type="title"/>
          </p:nvPr>
        </p:nvSpPr>
        <p:spPr>
          <a:xfrm>
            <a:off x="836609" y="864957"/>
            <a:ext cx="10515600" cy="703511"/>
          </a:xfrm>
        </p:spPr>
        <p:txBody>
          <a:bodyPr anchor="ctr">
            <a:noAutofit/>
          </a:bodyPr>
          <a:lstStyle/>
          <a:p>
            <a:r>
              <a:rPr lang="nl-BE" sz="2700">
                <a:solidFill>
                  <a:srgbClr val="FAD78A"/>
                </a:solidFill>
              </a:rPr>
              <a:t>Voorbeeld TYPE PROCES II:</a:t>
            </a:r>
            <a:br>
              <a:rPr lang="nl-BE" sz="2700">
                <a:solidFill>
                  <a:srgbClr val="FAD78A"/>
                </a:solidFill>
              </a:rPr>
            </a:br>
            <a:r>
              <a:rPr lang="en-US" sz="2400" err="1"/>
              <a:t>Mijn</a:t>
            </a:r>
            <a:r>
              <a:rPr lang="en-US" sz="2400"/>
              <a:t> </a:t>
            </a:r>
            <a:r>
              <a:rPr lang="en-US" sz="2400" err="1"/>
              <a:t>VerbouwPremie</a:t>
            </a:r>
            <a:endParaRPr lang="nl-BE" sz="2400"/>
          </a:p>
        </p:txBody>
      </p:sp>
      <p:sp>
        <p:nvSpPr>
          <p:cNvPr id="27" name="Rectangle 26">
            <a:extLst>
              <a:ext uri="{FF2B5EF4-FFF2-40B4-BE49-F238E27FC236}">
                <a16:creationId xmlns:a16="http://schemas.microsoft.com/office/drawing/2014/main" id="{CD880F37-7D48-42C0-9D7D-57F037A597EC}"/>
              </a:ext>
            </a:extLst>
          </p:cNvPr>
          <p:cNvSpPr/>
          <p:nvPr/>
        </p:nvSpPr>
        <p:spPr>
          <a:xfrm>
            <a:off x="836609" y="1697073"/>
            <a:ext cx="4440247" cy="2544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nl-BE" b="1">
                <a:solidFill>
                  <a:schemeClr val="accent4"/>
                </a:solidFill>
                <a:latin typeface="+mj-lt"/>
              </a:rPr>
              <a:t>Hoe werkt het?</a:t>
            </a:r>
          </a:p>
        </p:txBody>
      </p:sp>
      <p:grpSp>
        <p:nvGrpSpPr>
          <p:cNvPr id="3" name="Group 2">
            <a:extLst>
              <a:ext uri="{FF2B5EF4-FFF2-40B4-BE49-F238E27FC236}">
                <a16:creationId xmlns:a16="http://schemas.microsoft.com/office/drawing/2014/main" id="{B057C0D7-8A9C-42CF-822E-F5363AFC4774}"/>
              </a:ext>
            </a:extLst>
          </p:cNvPr>
          <p:cNvGrpSpPr/>
          <p:nvPr/>
        </p:nvGrpSpPr>
        <p:grpSpPr>
          <a:xfrm>
            <a:off x="836609" y="2037590"/>
            <a:ext cx="10907715" cy="809996"/>
            <a:chOff x="836609" y="2037590"/>
            <a:chExt cx="10907715" cy="809996"/>
          </a:xfrm>
        </p:grpSpPr>
        <p:sp>
          <p:nvSpPr>
            <p:cNvPr id="29" name="Google Shape;100;p18">
              <a:extLst>
                <a:ext uri="{FF2B5EF4-FFF2-40B4-BE49-F238E27FC236}">
                  <a16:creationId xmlns:a16="http://schemas.microsoft.com/office/drawing/2014/main" id="{1A87C008-A0EE-4E51-95FE-2D1A5BDAB32E}"/>
                </a:ext>
              </a:extLst>
            </p:cNvPr>
            <p:cNvSpPr/>
            <p:nvPr/>
          </p:nvSpPr>
          <p:spPr>
            <a:xfrm>
              <a:off x="7922058" y="2037590"/>
              <a:ext cx="3822266" cy="801922"/>
            </a:xfrm>
            <a:custGeom>
              <a:avLst/>
              <a:gdLst/>
              <a:ahLst/>
              <a:cxnLst/>
              <a:rect l="l" t="t" r="r" b="b"/>
              <a:pathLst>
                <a:path w="39660" h="12289" extrusionOk="0">
                  <a:moveTo>
                    <a:pt x="1" y="1"/>
                  </a:moveTo>
                  <a:lnTo>
                    <a:pt x="1" y="12288"/>
                  </a:lnTo>
                  <a:lnTo>
                    <a:pt x="35440" y="12288"/>
                  </a:lnTo>
                  <a:lnTo>
                    <a:pt x="35440" y="10364"/>
                  </a:lnTo>
                  <a:lnTo>
                    <a:pt x="39659" y="6144"/>
                  </a:lnTo>
                  <a:lnTo>
                    <a:pt x="35440" y="1928"/>
                  </a:lnTo>
                  <a:lnTo>
                    <a:pt x="35440" y="1"/>
                  </a:lnTo>
                  <a:close/>
                </a:path>
              </a:pathLst>
            </a:custGeom>
            <a:solidFill>
              <a:schemeClr val="accent4"/>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 name="Google Shape;101;p18">
              <a:extLst>
                <a:ext uri="{FF2B5EF4-FFF2-40B4-BE49-F238E27FC236}">
                  <a16:creationId xmlns:a16="http://schemas.microsoft.com/office/drawing/2014/main" id="{52DF1EE9-F5DD-45F9-8933-3FF732F4F751}"/>
                </a:ext>
              </a:extLst>
            </p:cNvPr>
            <p:cNvSpPr/>
            <p:nvPr/>
          </p:nvSpPr>
          <p:spPr>
            <a:xfrm>
              <a:off x="4379342" y="2037590"/>
              <a:ext cx="3822266" cy="801922"/>
            </a:xfrm>
            <a:custGeom>
              <a:avLst/>
              <a:gdLst/>
              <a:ahLst/>
              <a:cxnLst/>
              <a:rect l="l" t="t" r="r" b="b"/>
              <a:pathLst>
                <a:path w="39660" h="12289" extrusionOk="0">
                  <a:moveTo>
                    <a:pt x="1" y="1"/>
                  </a:moveTo>
                  <a:lnTo>
                    <a:pt x="1" y="12288"/>
                  </a:lnTo>
                  <a:lnTo>
                    <a:pt x="35440" y="12288"/>
                  </a:lnTo>
                  <a:lnTo>
                    <a:pt x="35440" y="10364"/>
                  </a:lnTo>
                  <a:lnTo>
                    <a:pt x="39659" y="6144"/>
                  </a:lnTo>
                  <a:lnTo>
                    <a:pt x="35440" y="1928"/>
                  </a:lnTo>
                  <a:lnTo>
                    <a:pt x="35440" y="1"/>
                  </a:lnTo>
                  <a:close/>
                </a:path>
              </a:pathLst>
            </a:custGeom>
            <a:solidFill>
              <a:schemeClr val="accent2">
                <a:lumMod val="20000"/>
                <a:lumOff val="80000"/>
              </a:schemeClr>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 name="Google Shape;110;p18">
              <a:extLst>
                <a:ext uri="{FF2B5EF4-FFF2-40B4-BE49-F238E27FC236}">
                  <a16:creationId xmlns:a16="http://schemas.microsoft.com/office/drawing/2014/main" id="{5974735C-F8B6-44C9-AA1A-E0E31885CD4F}"/>
                </a:ext>
              </a:extLst>
            </p:cNvPr>
            <p:cNvSpPr txBox="1"/>
            <p:nvPr/>
          </p:nvSpPr>
          <p:spPr>
            <a:xfrm>
              <a:off x="5025101" y="2251403"/>
              <a:ext cx="2530474" cy="390461"/>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900">
                  <a:solidFill>
                    <a:srgbClr val="FFFFFF"/>
                  </a:solidFill>
                  <a:latin typeface="Fira Sans Condensed Medium"/>
                  <a:ea typeface="Fira Sans Condensed Medium"/>
                  <a:cs typeface="Fira Sans Condensed Medium"/>
                  <a:sym typeface="Fira Sans Condensed Medium"/>
                </a:rPr>
                <a:t>U wordt doorverwezen voor aanvraag</a:t>
              </a:r>
              <a:endParaRPr sz="1900">
                <a:solidFill>
                  <a:srgbClr val="FFFFFF"/>
                </a:solidFill>
                <a:latin typeface="Fira Sans Condensed Medium"/>
                <a:ea typeface="Fira Sans Condensed Medium"/>
                <a:cs typeface="Fira Sans Condensed Medium"/>
                <a:sym typeface="Fira Sans Condensed Medium"/>
              </a:endParaRPr>
            </a:p>
          </p:txBody>
        </p:sp>
        <p:sp>
          <p:nvSpPr>
            <p:cNvPr id="32" name="Google Shape;111;p18">
              <a:extLst>
                <a:ext uri="{FF2B5EF4-FFF2-40B4-BE49-F238E27FC236}">
                  <a16:creationId xmlns:a16="http://schemas.microsoft.com/office/drawing/2014/main" id="{608B857B-6DE1-4B71-87C3-5072EEB36C17}"/>
                </a:ext>
              </a:extLst>
            </p:cNvPr>
            <p:cNvSpPr txBox="1"/>
            <p:nvPr/>
          </p:nvSpPr>
          <p:spPr>
            <a:xfrm>
              <a:off x="8291745" y="2251403"/>
              <a:ext cx="2806546" cy="390461"/>
            </a:xfrm>
            <a:prstGeom prst="rect">
              <a:avLst/>
            </a:prstGeom>
            <a:noFill/>
            <a:ln>
              <a:noFill/>
            </a:ln>
          </p:spPr>
          <p:txBody>
            <a:bodyPr spcFirstLastPara="1" wrap="square" lIns="91425" tIns="91425" rIns="91425" bIns="91425" anchor="ctr" anchorCtr="0">
              <a:noAutofit/>
            </a:bodyPr>
            <a:lstStyle/>
            <a:p>
              <a:pPr algn="ctr"/>
              <a:r>
                <a:rPr lang="nl-BE" sz="1900">
                  <a:solidFill>
                    <a:srgbClr val="FFFFFF"/>
                  </a:solidFill>
                  <a:latin typeface="Fira Sans Condensed Medium"/>
                  <a:ea typeface="Fira Sans Condensed Medium"/>
                  <a:cs typeface="Fira Sans Condensed Medium"/>
                  <a:sym typeface="Fira Sans Condensed Medium"/>
                </a:rPr>
                <a:t>Vul de informatie aan op website van entiteit</a:t>
              </a:r>
            </a:p>
          </p:txBody>
        </p:sp>
        <p:sp>
          <p:nvSpPr>
            <p:cNvPr id="33" name="Google Shape;114;p18">
              <a:extLst>
                <a:ext uri="{FF2B5EF4-FFF2-40B4-BE49-F238E27FC236}">
                  <a16:creationId xmlns:a16="http://schemas.microsoft.com/office/drawing/2014/main" id="{3F28FC23-261D-4066-89D9-3228D12E8266}"/>
                </a:ext>
              </a:extLst>
            </p:cNvPr>
            <p:cNvSpPr/>
            <p:nvPr/>
          </p:nvSpPr>
          <p:spPr>
            <a:xfrm>
              <a:off x="836609" y="2045664"/>
              <a:ext cx="3822266" cy="801922"/>
            </a:xfrm>
            <a:custGeom>
              <a:avLst/>
              <a:gdLst/>
              <a:ahLst/>
              <a:cxnLst/>
              <a:rect l="l" t="t" r="r" b="b"/>
              <a:pathLst>
                <a:path w="39660" h="12289" extrusionOk="0">
                  <a:moveTo>
                    <a:pt x="1" y="1"/>
                  </a:moveTo>
                  <a:lnTo>
                    <a:pt x="1" y="12288"/>
                  </a:lnTo>
                  <a:lnTo>
                    <a:pt x="35440" y="12288"/>
                  </a:lnTo>
                  <a:lnTo>
                    <a:pt x="35440" y="10364"/>
                  </a:lnTo>
                  <a:lnTo>
                    <a:pt x="39659" y="6144"/>
                  </a:lnTo>
                  <a:lnTo>
                    <a:pt x="35440" y="1928"/>
                  </a:lnTo>
                  <a:lnTo>
                    <a:pt x="35440" y="1"/>
                  </a:lnTo>
                  <a:close/>
                </a:path>
              </a:pathLst>
            </a:custGeom>
            <a:solidFill>
              <a:schemeClr val="accent2">
                <a:lumMod val="20000"/>
                <a:lumOff val="80000"/>
              </a:schemeClr>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 name="Google Shape;115;p18">
              <a:extLst>
                <a:ext uri="{FF2B5EF4-FFF2-40B4-BE49-F238E27FC236}">
                  <a16:creationId xmlns:a16="http://schemas.microsoft.com/office/drawing/2014/main" id="{7CD42460-3529-43AB-9212-5E5D8F16D0AC}"/>
                </a:ext>
              </a:extLst>
            </p:cNvPr>
            <p:cNvSpPr txBox="1"/>
            <p:nvPr/>
          </p:nvSpPr>
          <p:spPr>
            <a:xfrm>
              <a:off x="1498816" y="2251403"/>
              <a:ext cx="2097893" cy="390461"/>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nl-BE" sz="1900">
                  <a:solidFill>
                    <a:srgbClr val="FFFFFF"/>
                  </a:solidFill>
                  <a:latin typeface="Fira Sans Condensed Medium"/>
                  <a:ea typeface="Fira Sans Condensed Medium"/>
                  <a:cs typeface="Fira Sans Condensed Medium"/>
                  <a:sym typeface="Fira Sans Condensed Medium"/>
                </a:rPr>
                <a:t>Meld u aan op Mijn Burgerprofiel</a:t>
              </a:r>
            </a:p>
          </p:txBody>
        </p:sp>
      </p:grpSp>
      <p:sp>
        <p:nvSpPr>
          <p:cNvPr id="4" name="Rectangle 3">
            <a:extLst>
              <a:ext uri="{FF2B5EF4-FFF2-40B4-BE49-F238E27FC236}">
                <a16:creationId xmlns:a16="http://schemas.microsoft.com/office/drawing/2014/main" id="{30E54C7F-C4EA-480A-BFD0-536AC6DD629B}"/>
              </a:ext>
            </a:extLst>
          </p:cNvPr>
          <p:cNvSpPr/>
          <p:nvPr/>
        </p:nvSpPr>
        <p:spPr>
          <a:xfrm>
            <a:off x="11237911" y="2037590"/>
            <a:ext cx="506413" cy="87706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7" name="Slide Number Placeholder 6">
            <a:extLst>
              <a:ext uri="{FF2B5EF4-FFF2-40B4-BE49-F238E27FC236}">
                <a16:creationId xmlns:a16="http://schemas.microsoft.com/office/drawing/2014/main" id="{76618CC7-9726-4C98-9A0D-FA12EF49A02D}"/>
              </a:ext>
            </a:extLst>
          </p:cNvPr>
          <p:cNvSpPr>
            <a:spLocks noGrp="1"/>
          </p:cNvSpPr>
          <p:nvPr>
            <p:ph type="sldNum" sz="quarter" idx="12"/>
          </p:nvPr>
        </p:nvSpPr>
        <p:spPr/>
        <p:txBody>
          <a:bodyPr/>
          <a:lstStyle/>
          <a:p>
            <a:fld id="{1EABE038-A425-4CC0-917A-1DC3ED725B2E}" type="slidenum">
              <a:rPr lang="nl-BE" smtClean="0"/>
              <a:t>76</a:t>
            </a:fld>
            <a:endParaRPr lang="nl-BE"/>
          </a:p>
        </p:txBody>
      </p:sp>
      <p:sp>
        <p:nvSpPr>
          <p:cNvPr id="9" name="Rectangle 8">
            <a:extLst>
              <a:ext uri="{FF2B5EF4-FFF2-40B4-BE49-F238E27FC236}">
                <a16:creationId xmlns:a16="http://schemas.microsoft.com/office/drawing/2014/main" id="{3349FABD-9A08-F317-5234-D3F54600EB0F}"/>
              </a:ext>
            </a:extLst>
          </p:cNvPr>
          <p:cNvSpPr/>
          <p:nvPr/>
        </p:nvSpPr>
        <p:spPr>
          <a:xfrm>
            <a:off x="10514012" y="0"/>
            <a:ext cx="1677988" cy="410447"/>
          </a:xfrm>
          <a:prstGeom prst="rect">
            <a:avLst/>
          </a:prstGeom>
          <a:solidFill>
            <a:srgbClr val="FAD7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BE">
                <a:solidFill>
                  <a:schemeClr val="tx1"/>
                </a:solidFill>
                <a:latin typeface="+mj-lt"/>
              </a:rPr>
              <a:t>TYPE PROCES II</a:t>
            </a:r>
          </a:p>
        </p:txBody>
      </p:sp>
      <p:sp>
        <p:nvSpPr>
          <p:cNvPr id="11" name="Text Placeholder 4">
            <a:extLst>
              <a:ext uri="{FF2B5EF4-FFF2-40B4-BE49-F238E27FC236}">
                <a16:creationId xmlns:a16="http://schemas.microsoft.com/office/drawing/2014/main" id="{A3FD242B-40D4-CD03-AB9A-6BB8CAB3C272}"/>
              </a:ext>
            </a:extLst>
          </p:cNvPr>
          <p:cNvSpPr>
            <a:spLocks noGrp="1"/>
          </p:cNvSpPr>
          <p:nvPr>
            <p:ph type="body" sz="quarter" idx="13"/>
          </p:nvPr>
        </p:nvSpPr>
        <p:spPr>
          <a:xfrm>
            <a:off x="1400176" y="368300"/>
            <a:ext cx="6660748" cy="368052"/>
          </a:xfrm>
        </p:spPr>
        <p:txBody>
          <a:bodyPr>
            <a:normAutofit/>
          </a:bodyPr>
          <a:lstStyle/>
          <a:p>
            <a:r>
              <a:rPr lang="nl-NL" sz="2000" b="1">
                <a:latin typeface="Flanders Art Sans Bold"/>
              </a:rPr>
              <a:t>AANVRAGEN</a:t>
            </a:r>
            <a:r>
              <a:rPr lang="nl-NL" sz="2000">
                <a:latin typeface="Flanders Art Sans Bold"/>
              </a:rPr>
              <a:t> VIA DOORVERWIJZING NAAR BEVOEGDE ENTITEIT</a:t>
            </a:r>
            <a:endParaRPr lang="nl-BE"/>
          </a:p>
        </p:txBody>
      </p:sp>
      <p:grpSp>
        <p:nvGrpSpPr>
          <p:cNvPr id="12" name="Google Shape;11403;p79">
            <a:extLst>
              <a:ext uri="{FF2B5EF4-FFF2-40B4-BE49-F238E27FC236}">
                <a16:creationId xmlns:a16="http://schemas.microsoft.com/office/drawing/2014/main" id="{1C5B58B3-A9ED-D0FF-C461-9B2580259694}"/>
              </a:ext>
            </a:extLst>
          </p:cNvPr>
          <p:cNvGrpSpPr/>
          <p:nvPr/>
        </p:nvGrpSpPr>
        <p:grpSpPr>
          <a:xfrm>
            <a:off x="878963" y="303613"/>
            <a:ext cx="409155" cy="410447"/>
            <a:chOff x="1745217" y="1515471"/>
            <a:chExt cx="343269" cy="342505"/>
          </a:xfrm>
        </p:grpSpPr>
        <p:sp>
          <p:nvSpPr>
            <p:cNvPr id="13" name="Google Shape;11404;p79">
              <a:extLst>
                <a:ext uri="{FF2B5EF4-FFF2-40B4-BE49-F238E27FC236}">
                  <a16:creationId xmlns:a16="http://schemas.microsoft.com/office/drawing/2014/main" id="{2D690DA3-A177-5015-2471-40142FDA2D0E}"/>
                </a:ext>
              </a:extLst>
            </p:cNvPr>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solidFill>
                <a:srgbClr val="3C3D3C"/>
              </a:solid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latin typeface="Arial"/>
                <a:cs typeface="Arial"/>
                <a:sym typeface="Arial"/>
              </a:endParaRPr>
            </a:p>
          </p:txBody>
        </p:sp>
        <p:sp>
          <p:nvSpPr>
            <p:cNvPr id="14" name="Google Shape;11405;p79">
              <a:extLst>
                <a:ext uri="{FF2B5EF4-FFF2-40B4-BE49-F238E27FC236}">
                  <a16:creationId xmlns:a16="http://schemas.microsoft.com/office/drawing/2014/main" id="{3F2EE664-3FD1-991F-A675-9B69DC547F3A}"/>
                </a:ext>
              </a:extLst>
            </p:cNvPr>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solidFill>
                <a:srgbClr val="3C3D3C"/>
              </a:solid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latin typeface="Arial"/>
                <a:cs typeface="Arial"/>
                <a:sym typeface="Arial"/>
              </a:endParaRPr>
            </a:p>
          </p:txBody>
        </p:sp>
        <p:sp>
          <p:nvSpPr>
            <p:cNvPr id="15" name="Google Shape;11406;p79">
              <a:extLst>
                <a:ext uri="{FF2B5EF4-FFF2-40B4-BE49-F238E27FC236}">
                  <a16:creationId xmlns:a16="http://schemas.microsoft.com/office/drawing/2014/main" id="{1CF98319-C94B-2931-A71F-39494C820F98}"/>
                </a:ext>
              </a:extLst>
            </p:cNvPr>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solidFill>
                <a:srgbClr val="3C3D3C"/>
              </a:solid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latin typeface="Arial"/>
                <a:cs typeface="Arial"/>
                <a:sym typeface="Arial"/>
              </a:endParaRPr>
            </a:p>
          </p:txBody>
        </p:sp>
        <p:sp>
          <p:nvSpPr>
            <p:cNvPr id="16" name="Google Shape;11407;p79">
              <a:extLst>
                <a:ext uri="{FF2B5EF4-FFF2-40B4-BE49-F238E27FC236}">
                  <a16:creationId xmlns:a16="http://schemas.microsoft.com/office/drawing/2014/main" id="{88BA16F0-41F4-E079-8E70-018E7680C690}"/>
                </a:ext>
              </a:extLst>
            </p:cNvPr>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solidFill>
                <a:srgbClr val="3C3D3C"/>
              </a:solid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latin typeface="Arial"/>
                <a:cs typeface="Arial"/>
                <a:sym typeface="Arial"/>
              </a:endParaRPr>
            </a:p>
          </p:txBody>
        </p:sp>
      </p:grpSp>
      <p:pic>
        <p:nvPicPr>
          <p:cNvPr id="6" name="Picture 5">
            <a:extLst>
              <a:ext uri="{FF2B5EF4-FFF2-40B4-BE49-F238E27FC236}">
                <a16:creationId xmlns:a16="http://schemas.microsoft.com/office/drawing/2014/main" id="{7466424E-0918-7AD8-BA8B-37F86D7A54A0}"/>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25304" y="3227003"/>
            <a:ext cx="5132116" cy="2378039"/>
          </a:xfrm>
          <a:prstGeom prst="rect">
            <a:avLst/>
          </a:prstGeom>
        </p:spPr>
      </p:pic>
      <p:pic>
        <p:nvPicPr>
          <p:cNvPr id="10" name="Picture 9">
            <a:extLst>
              <a:ext uri="{FF2B5EF4-FFF2-40B4-BE49-F238E27FC236}">
                <a16:creationId xmlns:a16="http://schemas.microsoft.com/office/drawing/2014/main" id="{388529EA-6EE3-EEDB-77BF-FDF73FA468C0}"/>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052600" y="2914650"/>
            <a:ext cx="3738916" cy="3764524"/>
          </a:xfrm>
          <a:prstGeom prst="rect">
            <a:avLst/>
          </a:prstGeom>
        </p:spPr>
      </p:pic>
      <p:grpSp>
        <p:nvGrpSpPr>
          <p:cNvPr id="17" name="Group 16">
            <a:extLst>
              <a:ext uri="{FF2B5EF4-FFF2-40B4-BE49-F238E27FC236}">
                <a16:creationId xmlns:a16="http://schemas.microsoft.com/office/drawing/2014/main" id="{1A98DAB8-CDDC-DB32-8DF6-47416A362C24}"/>
              </a:ext>
            </a:extLst>
          </p:cNvPr>
          <p:cNvGrpSpPr/>
          <p:nvPr/>
        </p:nvGrpSpPr>
        <p:grpSpPr>
          <a:xfrm>
            <a:off x="9975269" y="4632502"/>
            <a:ext cx="2074690" cy="587424"/>
            <a:chOff x="7689197" y="1750939"/>
            <a:chExt cx="2180151" cy="374531"/>
          </a:xfrm>
        </p:grpSpPr>
        <p:sp>
          <p:nvSpPr>
            <p:cNvPr id="19" name="Flowchart: Process 18">
              <a:extLst>
                <a:ext uri="{FF2B5EF4-FFF2-40B4-BE49-F238E27FC236}">
                  <a16:creationId xmlns:a16="http://schemas.microsoft.com/office/drawing/2014/main" id="{E3DCDEF6-AB05-40A9-CD80-4247F11824F9}"/>
                </a:ext>
              </a:extLst>
            </p:cNvPr>
            <p:cNvSpPr/>
            <p:nvPr/>
          </p:nvSpPr>
          <p:spPr>
            <a:xfrm>
              <a:off x="7859435" y="1793215"/>
              <a:ext cx="2003016" cy="332255"/>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39" name="Isosceles Triangle 38">
              <a:extLst>
                <a:ext uri="{FF2B5EF4-FFF2-40B4-BE49-F238E27FC236}">
                  <a16:creationId xmlns:a16="http://schemas.microsoft.com/office/drawing/2014/main" id="{0F7A9853-3BE8-8472-FF78-C739EABD76EB}"/>
                </a:ext>
              </a:extLst>
            </p:cNvPr>
            <p:cNvSpPr/>
            <p:nvPr/>
          </p:nvSpPr>
          <p:spPr>
            <a:xfrm rot="16200000">
              <a:off x="7703161" y="1874225"/>
              <a:ext cx="142308" cy="170235"/>
            </a:xfrm>
            <a:prstGeom prst="triangle">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40" name="TextBox 39">
              <a:extLst>
                <a:ext uri="{FF2B5EF4-FFF2-40B4-BE49-F238E27FC236}">
                  <a16:creationId xmlns:a16="http://schemas.microsoft.com/office/drawing/2014/main" id="{C9FB6B88-460B-4F69-927C-B829E74E4E37}"/>
                </a:ext>
              </a:extLst>
            </p:cNvPr>
            <p:cNvSpPr txBox="1"/>
            <p:nvPr/>
          </p:nvSpPr>
          <p:spPr>
            <a:xfrm>
              <a:off x="7859434" y="1826086"/>
              <a:ext cx="2009914" cy="294350"/>
            </a:xfrm>
            <a:prstGeom prst="rect">
              <a:avLst/>
            </a:prstGeom>
            <a:noFill/>
            <a:ln>
              <a:noFill/>
            </a:ln>
          </p:spPr>
          <p:txBody>
            <a:bodyPr wrap="square" lIns="91440" tIns="45720" rIns="91440" bIns="45720" rtlCol="0" anchor="t">
              <a:spAutoFit/>
            </a:bodyPr>
            <a:lstStyle/>
            <a:p>
              <a:pPr algn="ctr">
                <a:defRPr/>
              </a:pPr>
              <a:r>
                <a:rPr lang="nl-BE" sz="1200" kern="0">
                  <a:solidFill>
                    <a:srgbClr val="44546A"/>
                  </a:solidFill>
                  <a:latin typeface="Flanders Art Sans Light"/>
                </a:rPr>
                <a:t>Vul de informatie aan in het Stappenoverzicht</a:t>
              </a:r>
              <a:endParaRPr lang="nl-BE" sz="1200" kern="0">
                <a:solidFill>
                  <a:srgbClr val="44546A"/>
                </a:solidFill>
                <a:latin typeface="Flanders Art Sans Light" panose="020B0604020202020204" charset="0"/>
              </a:endParaRPr>
            </a:p>
          </p:txBody>
        </p:sp>
        <p:sp>
          <p:nvSpPr>
            <p:cNvPr id="42" name="Flowchart: Process 41">
              <a:extLst>
                <a:ext uri="{FF2B5EF4-FFF2-40B4-BE49-F238E27FC236}">
                  <a16:creationId xmlns:a16="http://schemas.microsoft.com/office/drawing/2014/main" id="{6C062E55-4994-05FA-34B2-0AAF8A991DDD}"/>
                </a:ext>
              </a:extLst>
            </p:cNvPr>
            <p:cNvSpPr/>
            <p:nvPr/>
          </p:nvSpPr>
          <p:spPr>
            <a:xfrm>
              <a:off x="7859436" y="1750939"/>
              <a:ext cx="2003016" cy="68859"/>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grpSp>
      <p:sp>
        <p:nvSpPr>
          <p:cNvPr id="43" name="Rectangle 42">
            <a:extLst>
              <a:ext uri="{FF2B5EF4-FFF2-40B4-BE49-F238E27FC236}">
                <a16:creationId xmlns:a16="http://schemas.microsoft.com/office/drawing/2014/main" id="{B993503C-A5BC-465A-4DB1-96B2614961A3}"/>
              </a:ext>
            </a:extLst>
          </p:cNvPr>
          <p:cNvSpPr/>
          <p:nvPr/>
        </p:nvSpPr>
        <p:spPr>
          <a:xfrm>
            <a:off x="6094409" y="2925537"/>
            <a:ext cx="3738916" cy="3419446"/>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grpSp>
        <p:nvGrpSpPr>
          <p:cNvPr id="5" name="Group 4">
            <a:extLst>
              <a:ext uri="{FF2B5EF4-FFF2-40B4-BE49-F238E27FC236}">
                <a16:creationId xmlns:a16="http://schemas.microsoft.com/office/drawing/2014/main" id="{E6BF8AB4-FF6E-6BFF-7739-664D87BFBAFC}"/>
              </a:ext>
            </a:extLst>
          </p:cNvPr>
          <p:cNvGrpSpPr/>
          <p:nvPr/>
        </p:nvGrpSpPr>
        <p:grpSpPr>
          <a:xfrm>
            <a:off x="8487650" y="786951"/>
            <a:ext cx="2241467" cy="972319"/>
            <a:chOff x="7620985" y="1750937"/>
            <a:chExt cx="2241467" cy="972319"/>
          </a:xfrm>
        </p:grpSpPr>
        <p:sp>
          <p:nvSpPr>
            <p:cNvPr id="8" name="Flowchart: Process 7">
              <a:extLst>
                <a:ext uri="{FF2B5EF4-FFF2-40B4-BE49-F238E27FC236}">
                  <a16:creationId xmlns:a16="http://schemas.microsoft.com/office/drawing/2014/main" id="{EBDF15ED-F71D-736E-AC92-3314560871C3}"/>
                </a:ext>
              </a:extLst>
            </p:cNvPr>
            <p:cNvSpPr/>
            <p:nvPr/>
          </p:nvSpPr>
          <p:spPr>
            <a:xfrm>
              <a:off x="7620985" y="1793215"/>
              <a:ext cx="2241466" cy="701587"/>
            </a:xfrm>
            <a:prstGeom prst="flowChartProcess">
              <a:avLst/>
            </a:prstGeom>
            <a:solidFill>
              <a:sysClr val="window" lastClr="FFFFFF"/>
            </a:solidFill>
            <a:ln w="12700" cap="flat" cmpd="sng" algn="ctr">
              <a:no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18" name="TextBox 17">
              <a:extLst>
                <a:ext uri="{FF2B5EF4-FFF2-40B4-BE49-F238E27FC236}">
                  <a16:creationId xmlns:a16="http://schemas.microsoft.com/office/drawing/2014/main" id="{966132C9-E1D6-7C59-1466-743EC4D095E4}"/>
                </a:ext>
              </a:extLst>
            </p:cNvPr>
            <p:cNvSpPr txBox="1"/>
            <p:nvPr/>
          </p:nvSpPr>
          <p:spPr>
            <a:xfrm>
              <a:off x="7620985" y="1892259"/>
              <a:ext cx="2241466" cy="830997"/>
            </a:xfrm>
            <a:prstGeom prst="rect">
              <a:avLst/>
            </a:prstGeom>
            <a:noFill/>
            <a:ln>
              <a:solidFill>
                <a:schemeClr val="accent4"/>
              </a:solidFill>
            </a:ln>
          </p:spPr>
          <p:txBody>
            <a:bodyPr wrap="square" lIns="91440" tIns="45720" rIns="91440" bIns="45720" rtlCol="0" anchor="t">
              <a:spAutoFit/>
            </a:bodyPr>
            <a:lstStyle/>
            <a:p>
              <a:r>
                <a:rPr lang="en-US" sz="1200">
                  <a:latin typeface="FlandersArtSans-Regular"/>
                </a:rPr>
                <a:t>De </a:t>
              </a:r>
              <a:r>
                <a:rPr lang="en-US" sz="1200" err="1">
                  <a:latin typeface="FlandersArtSans-Regular"/>
                </a:rPr>
                <a:t>voortgang</a:t>
              </a:r>
              <a:r>
                <a:rPr lang="en-US" sz="1200">
                  <a:latin typeface="FlandersArtSans-Regular"/>
                </a:rPr>
                <a:t> van </a:t>
              </a:r>
              <a:r>
                <a:rPr lang="en-US" sz="1200" err="1">
                  <a:latin typeface="FlandersArtSans-Regular"/>
                </a:rPr>
                <a:t>uw</a:t>
              </a:r>
              <a:r>
                <a:rPr lang="en-US" sz="1200">
                  <a:latin typeface="FlandersArtSans-Regular"/>
                </a:rPr>
                <a:t> dossier </a:t>
              </a:r>
              <a:r>
                <a:rPr lang="en-US" sz="1200" err="1">
                  <a:latin typeface="FlandersArtSans-Regular"/>
                </a:rPr>
                <a:t>wordt</a:t>
              </a:r>
              <a:r>
                <a:rPr lang="en-US" sz="1200">
                  <a:latin typeface="FlandersArtSans-Regular"/>
                </a:rPr>
                <a:t> </a:t>
              </a:r>
              <a:r>
                <a:rPr lang="en-US" sz="1200" err="1">
                  <a:latin typeface="FlandersArtSans-Regular"/>
                </a:rPr>
                <a:t>gecommuniceerd</a:t>
              </a:r>
              <a:r>
                <a:rPr lang="en-US" sz="1200">
                  <a:latin typeface="FlandersArtSans-Regular"/>
                </a:rPr>
                <a:t> via </a:t>
              </a:r>
              <a:r>
                <a:rPr lang="en-US" sz="1200" b="1" err="1">
                  <a:latin typeface="FlandersArtSans-Regular"/>
                </a:rPr>
                <a:t>Brievenbus</a:t>
              </a:r>
              <a:r>
                <a:rPr lang="en-US" sz="1200">
                  <a:latin typeface="FlandersArtSans-Regular"/>
                </a:rPr>
                <a:t> in </a:t>
              </a:r>
              <a:r>
                <a:rPr lang="en-US" sz="1200" err="1">
                  <a:latin typeface="FlandersArtSans-Regular"/>
                </a:rPr>
                <a:t>Mijn</a:t>
              </a:r>
              <a:r>
                <a:rPr lang="en-US" sz="1200">
                  <a:latin typeface="FlandersArtSans-Regular"/>
                </a:rPr>
                <a:t> </a:t>
              </a:r>
              <a:r>
                <a:rPr lang="en-US" sz="1200" err="1">
                  <a:latin typeface="FlandersArtSans-Regular"/>
                </a:rPr>
                <a:t>Burgerprofiel</a:t>
              </a:r>
              <a:r>
                <a:rPr lang="en-US" sz="1200">
                  <a:latin typeface="FlandersArtSans-Regular"/>
                </a:rPr>
                <a:t>.</a:t>
              </a:r>
              <a:endParaRPr lang="en-US" sz="1200">
                <a:uFillTx/>
                <a:latin typeface="FlandersArtSans-Regular"/>
              </a:endParaRPr>
            </a:p>
          </p:txBody>
        </p:sp>
        <p:sp>
          <p:nvSpPr>
            <p:cNvPr id="20" name="Flowchart: Process 19">
              <a:extLst>
                <a:ext uri="{FF2B5EF4-FFF2-40B4-BE49-F238E27FC236}">
                  <a16:creationId xmlns:a16="http://schemas.microsoft.com/office/drawing/2014/main" id="{850C498D-4C2E-8E3A-2172-70F515DAFA80}"/>
                </a:ext>
              </a:extLst>
            </p:cNvPr>
            <p:cNvSpPr/>
            <p:nvPr/>
          </p:nvSpPr>
          <p:spPr>
            <a:xfrm>
              <a:off x="7620986" y="1750937"/>
              <a:ext cx="2241466" cy="144000"/>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grpSp>
    </p:spTree>
    <p:extLst>
      <p:ext uri="{BB962C8B-B14F-4D97-AF65-F5344CB8AC3E}">
        <p14:creationId xmlns:p14="http://schemas.microsoft.com/office/powerpoint/2010/main" val="7482936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itel 44">
            <a:extLst>
              <a:ext uri="{FF2B5EF4-FFF2-40B4-BE49-F238E27FC236}">
                <a16:creationId xmlns:a16="http://schemas.microsoft.com/office/drawing/2014/main" id="{F33B8191-03F5-453B-88D4-3069E2AC26AD}"/>
              </a:ext>
            </a:extLst>
          </p:cNvPr>
          <p:cNvSpPr>
            <a:spLocks noGrp="1"/>
          </p:cNvSpPr>
          <p:nvPr>
            <p:ph type="title"/>
          </p:nvPr>
        </p:nvSpPr>
        <p:spPr/>
        <p:txBody>
          <a:bodyPr/>
          <a:lstStyle/>
          <a:p>
            <a:r>
              <a:rPr lang="nl-BE" sz="3600" b="0">
                <a:latin typeface="+mj-lt"/>
                <a:cs typeface="Calibri" panose="020F0502020204030204" pitchFamily="34" charset="0"/>
              </a:rPr>
              <a:t>Wat kan u vinden in Mijn Burgerprofiel?</a:t>
            </a:r>
            <a:endParaRPr lang="nl-BE"/>
          </a:p>
        </p:txBody>
      </p:sp>
      <p:pic>
        <p:nvPicPr>
          <p:cNvPr id="2" name="Picture 1">
            <a:extLst>
              <a:ext uri="{FF2B5EF4-FFF2-40B4-BE49-F238E27FC236}">
                <a16:creationId xmlns:a16="http://schemas.microsoft.com/office/drawing/2014/main" id="{E8A09B34-5793-493C-BAB0-C3013DBD49BD}"/>
              </a:ext>
            </a:extLst>
          </p:cNvPr>
          <p:cNvPicPr>
            <a:picLocks noChangeAspect="1"/>
          </p:cNvPicPr>
          <p:nvPr/>
        </p:nvPicPr>
        <p:blipFill>
          <a:blip r:embed="rId3">
            <a:alphaModFix amt="20000"/>
          </a:blip>
          <a:stretch>
            <a:fillRect/>
          </a:stretch>
        </p:blipFill>
        <p:spPr>
          <a:xfrm>
            <a:off x="583371" y="1175327"/>
            <a:ext cx="10202997" cy="1950271"/>
          </a:xfrm>
          <a:prstGeom prst="rect">
            <a:avLst/>
          </a:prstGeom>
        </p:spPr>
      </p:pic>
      <p:sp>
        <p:nvSpPr>
          <p:cNvPr id="3" name="Slide Number Placeholder 2">
            <a:extLst>
              <a:ext uri="{FF2B5EF4-FFF2-40B4-BE49-F238E27FC236}">
                <a16:creationId xmlns:a16="http://schemas.microsoft.com/office/drawing/2014/main" id="{C965D147-A644-4B68-AD0E-D88F279492C3}"/>
              </a:ext>
            </a:extLst>
          </p:cNvPr>
          <p:cNvSpPr>
            <a:spLocks noGrp="1"/>
          </p:cNvSpPr>
          <p:nvPr>
            <p:ph type="sldNum" sz="quarter" idx="11"/>
          </p:nvPr>
        </p:nvSpPr>
        <p:spPr/>
        <p:txBody>
          <a:bodyPr/>
          <a:lstStyle/>
          <a:p>
            <a:fld id="{1EABE038-A425-4CC0-917A-1DC3ED725B2E}" type="slidenum">
              <a:rPr lang="nl-BE" smtClean="0"/>
              <a:pPr/>
              <a:t>77</a:t>
            </a:fld>
            <a:endParaRPr lang="nl-BE"/>
          </a:p>
        </p:txBody>
      </p:sp>
      <p:sp>
        <p:nvSpPr>
          <p:cNvPr id="4" name="Rectangle 3">
            <a:extLst>
              <a:ext uri="{FF2B5EF4-FFF2-40B4-BE49-F238E27FC236}">
                <a16:creationId xmlns:a16="http://schemas.microsoft.com/office/drawing/2014/main" id="{93E5C969-74C9-E443-4875-3537BE71429C}"/>
              </a:ext>
            </a:extLst>
          </p:cNvPr>
          <p:cNvSpPr/>
          <p:nvPr/>
        </p:nvSpPr>
        <p:spPr>
          <a:xfrm>
            <a:off x="1518317" y="3309700"/>
            <a:ext cx="3284502" cy="662454"/>
          </a:xfrm>
          <a:prstGeom prst="rect">
            <a:avLst/>
          </a:prstGeom>
          <a:noFill/>
          <a:ln w="28575">
            <a:solidFill>
              <a:schemeClr val="accent4">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BE" sz="1400" b="1">
                <a:solidFill>
                  <a:schemeClr val="tx1"/>
                </a:solidFill>
                <a:latin typeface="+mj-lt"/>
              </a:rPr>
              <a:t>Rechtstreeks downloadbare attesten</a:t>
            </a:r>
          </a:p>
        </p:txBody>
      </p:sp>
      <p:sp>
        <p:nvSpPr>
          <p:cNvPr id="6" name="Rectangle 5">
            <a:extLst>
              <a:ext uri="{FF2B5EF4-FFF2-40B4-BE49-F238E27FC236}">
                <a16:creationId xmlns:a16="http://schemas.microsoft.com/office/drawing/2014/main" id="{80465C96-7168-4DCD-8396-6DA293651A5B}"/>
              </a:ext>
            </a:extLst>
          </p:cNvPr>
          <p:cNvSpPr/>
          <p:nvPr/>
        </p:nvSpPr>
        <p:spPr>
          <a:xfrm>
            <a:off x="6415597" y="3279701"/>
            <a:ext cx="3284502" cy="662454"/>
          </a:xfrm>
          <a:prstGeom prst="rect">
            <a:avLst/>
          </a:prstGeom>
          <a:noFill/>
          <a:ln w="28575">
            <a:solidFill>
              <a:srgbClr val="9DE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BE" sz="1400" b="1">
                <a:solidFill>
                  <a:schemeClr val="tx1"/>
                </a:solidFill>
                <a:latin typeface="+mj-lt"/>
              </a:rPr>
              <a:t>Afschriften en uittreksels via bevoegde stad of gemeente</a:t>
            </a:r>
          </a:p>
        </p:txBody>
      </p:sp>
      <p:sp>
        <p:nvSpPr>
          <p:cNvPr id="7" name="Content Placeholder 2">
            <a:extLst>
              <a:ext uri="{FF2B5EF4-FFF2-40B4-BE49-F238E27FC236}">
                <a16:creationId xmlns:a16="http://schemas.microsoft.com/office/drawing/2014/main" id="{E7699C37-E772-DD5F-3460-F2DD21438635}"/>
              </a:ext>
            </a:extLst>
          </p:cNvPr>
          <p:cNvSpPr txBox="1">
            <a:spLocks/>
          </p:cNvSpPr>
          <p:nvPr/>
        </p:nvSpPr>
        <p:spPr>
          <a:xfrm>
            <a:off x="1518317" y="4668583"/>
            <a:ext cx="3284502" cy="1676400"/>
          </a:xfrm>
          <a:prstGeom prst="rect">
            <a:avLst/>
          </a:prstGeom>
        </p:spPr>
        <p:txBody>
          <a:bodyPr vert="horz" lIns="0" tIns="45720" rIns="0" bIns="45720" rtlCol="0">
            <a:normAutofit/>
          </a:bodyPr>
          <a:lstStyle>
            <a:lvl1pPr marL="0" indent="0" algn="l" defTabSz="914363" rtl="0" eaLnBrk="1" latinLnBrk="0" hangingPunct="1">
              <a:lnSpc>
                <a:spcPct val="90000"/>
              </a:lnSpc>
              <a:spcBef>
                <a:spcPts val="1000"/>
              </a:spcBef>
              <a:spcAft>
                <a:spcPts val="0"/>
              </a:spcAft>
              <a:buFont typeface="Arial" panose="020B0604020202020204" pitchFamily="34" charset="0"/>
              <a:buNone/>
              <a:defRPr sz="2400" u="none" kern="1200" baseline="0">
                <a:solidFill>
                  <a:schemeClr val="tx1"/>
                </a:solidFill>
                <a:uFill>
                  <a:solidFill>
                    <a:schemeClr val="accent1"/>
                  </a:solidFill>
                </a:uFill>
                <a:latin typeface="+mn-lt"/>
                <a:ea typeface="+mn-ea"/>
                <a:cs typeface="+mn-cs"/>
              </a:defRPr>
            </a:lvl1pPr>
            <a:lvl2pPr marL="359986" indent="-228591" algn="l" defTabSz="914363" rtl="0" eaLnBrk="1" latinLnBrk="0" hangingPunct="1">
              <a:lnSpc>
                <a:spcPct val="90000"/>
              </a:lnSpc>
              <a:spcBef>
                <a:spcPts val="500"/>
              </a:spcBef>
              <a:buClr>
                <a:schemeClr val="tx1"/>
              </a:buClr>
              <a:buSzPct val="100000"/>
              <a:buFont typeface="Wingdings" panose="05000000000000000000" pitchFamily="2" charset="2"/>
              <a:buChar char="§"/>
              <a:defRPr sz="2000" u="none" kern="1200" baseline="0">
                <a:solidFill>
                  <a:schemeClr val="tx1"/>
                </a:solidFill>
                <a:uFill>
                  <a:solidFill>
                    <a:schemeClr val="accent1"/>
                  </a:solidFill>
                </a:uFill>
                <a:latin typeface="+mn-lt"/>
                <a:ea typeface="+mn-ea"/>
                <a:cs typeface="+mn-cs"/>
              </a:defRPr>
            </a:lvl2pPr>
            <a:lvl3pPr marL="647974" indent="-228591" algn="l" defTabSz="914363" rtl="0" eaLnBrk="1" latinLnBrk="0" hangingPunct="1">
              <a:lnSpc>
                <a:spcPct val="90000"/>
              </a:lnSpc>
              <a:spcBef>
                <a:spcPts val="500"/>
              </a:spcBef>
              <a:buClr>
                <a:schemeClr val="tx2"/>
              </a:buClr>
              <a:buSzPct val="100000"/>
              <a:buFont typeface="Wingdings" panose="05000000000000000000" pitchFamily="2" charset="2"/>
              <a:buChar char="§"/>
              <a:defRPr sz="1800" b="0" u="none" kern="1200" baseline="0">
                <a:solidFill>
                  <a:schemeClr val="tx1"/>
                </a:solidFill>
                <a:uFill>
                  <a:solidFill>
                    <a:schemeClr val="accent3"/>
                  </a:solidFill>
                </a:uFill>
                <a:latin typeface="+mn-lt"/>
                <a:ea typeface="+mn-ea"/>
                <a:cs typeface="+mn-cs"/>
              </a:defRPr>
            </a:lvl3pPr>
            <a:lvl4pPr marL="935963" indent="-228591" algn="l" defTabSz="914363" rtl="0" eaLnBrk="1" latinLnBrk="0" hangingPunct="1">
              <a:lnSpc>
                <a:spcPct val="90000"/>
              </a:lnSpc>
              <a:spcBef>
                <a:spcPts val="500"/>
              </a:spcBef>
              <a:buClr>
                <a:schemeClr val="tx2"/>
              </a:buClr>
              <a:buSzPct val="100000"/>
              <a:buFont typeface="Wingdings" panose="05000000000000000000" pitchFamily="2" charset="2"/>
              <a:buChar char="§"/>
              <a:defRPr sz="1600" u="none" kern="1200" baseline="0">
                <a:solidFill>
                  <a:schemeClr val="tx1"/>
                </a:solidFill>
                <a:uFill>
                  <a:solidFill>
                    <a:schemeClr val="accent3"/>
                  </a:solidFill>
                </a:uFill>
                <a:latin typeface="+mn-lt"/>
                <a:ea typeface="+mn-ea"/>
                <a:cs typeface="+mn-cs"/>
              </a:defRPr>
            </a:lvl4pPr>
            <a:lvl5pPr marL="1223951" indent="-228591" algn="l" defTabSz="914363" rtl="0" eaLnBrk="1" latinLnBrk="0" hangingPunct="1">
              <a:lnSpc>
                <a:spcPct val="90000"/>
              </a:lnSpc>
              <a:spcBef>
                <a:spcPts val="500"/>
              </a:spcBef>
              <a:buClr>
                <a:schemeClr val="accent2"/>
              </a:buClr>
              <a:buSzPct val="100000"/>
              <a:buFont typeface="Wingdings" panose="05000000000000000000" pitchFamily="2" charset="2"/>
              <a:buChar char="§"/>
              <a:defRPr sz="1400" b="0" u="none" kern="1200" baseline="0">
                <a:solidFill>
                  <a:schemeClr val="tx1"/>
                </a:solidFill>
                <a:uFill>
                  <a:solidFill>
                    <a:schemeClr val="accent3"/>
                  </a:solidFill>
                </a:uFill>
                <a:latin typeface="+mn-lt"/>
                <a:ea typeface="+mn-ea"/>
                <a:cs typeface="+mn-cs"/>
              </a:defRPr>
            </a:lvl5pPr>
            <a:lvl6pPr marL="2514499"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81"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63"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45"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buFont typeface="+mj-lt"/>
              <a:buAutoNum type="arabicPeriod"/>
              <a:defRPr/>
            </a:pPr>
            <a:r>
              <a:rPr lang="nl-BE" sz="1600"/>
              <a:t>Attesten en uittreksels uit het Rijksregister</a:t>
            </a:r>
          </a:p>
          <a:p>
            <a:pPr marL="342900" indent="-342900">
              <a:buFont typeface="+mj-lt"/>
              <a:buAutoNum type="arabicPeriod"/>
              <a:defRPr/>
            </a:pPr>
            <a:r>
              <a:rPr lang="nl-BE" sz="1600"/>
              <a:t>Attesten van Vlaamse overheidsdiensten</a:t>
            </a:r>
          </a:p>
          <a:p>
            <a:pPr marL="342900" indent="-342900">
              <a:buFont typeface="+mj-lt"/>
              <a:buAutoNum type="arabicPeriod"/>
              <a:defRPr/>
            </a:pPr>
            <a:r>
              <a:rPr lang="nl-BE" sz="1600"/>
              <a:t>Attesten van uw stad of gemeente</a:t>
            </a:r>
          </a:p>
        </p:txBody>
      </p:sp>
      <p:sp>
        <p:nvSpPr>
          <p:cNvPr id="8" name="Content Placeholder 2">
            <a:extLst>
              <a:ext uri="{FF2B5EF4-FFF2-40B4-BE49-F238E27FC236}">
                <a16:creationId xmlns:a16="http://schemas.microsoft.com/office/drawing/2014/main" id="{083F5892-C14D-C5AE-7A9C-32BC9A51C01A}"/>
              </a:ext>
            </a:extLst>
          </p:cNvPr>
          <p:cNvSpPr txBox="1">
            <a:spLocks/>
          </p:cNvSpPr>
          <p:nvPr/>
        </p:nvSpPr>
        <p:spPr>
          <a:xfrm>
            <a:off x="4160670" y="4105510"/>
            <a:ext cx="2442240" cy="1743243"/>
          </a:xfrm>
          <a:prstGeom prst="rect">
            <a:avLst/>
          </a:prstGeom>
        </p:spPr>
        <p:txBody>
          <a:bodyPr vert="horz" lIns="0" tIns="45720" rIns="0" bIns="45720" rtlCol="0">
            <a:normAutofit/>
          </a:bodyPr>
          <a:lstStyle>
            <a:lvl1pPr marL="0" indent="0" algn="l" defTabSz="914363" rtl="0" eaLnBrk="1" latinLnBrk="0" hangingPunct="1">
              <a:lnSpc>
                <a:spcPct val="90000"/>
              </a:lnSpc>
              <a:spcBef>
                <a:spcPts val="1000"/>
              </a:spcBef>
              <a:spcAft>
                <a:spcPts val="0"/>
              </a:spcAft>
              <a:buFont typeface="Arial" panose="020B0604020202020204" pitchFamily="34" charset="0"/>
              <a:buNone/>
              <a:defRPr sz="2400" u="none" kern="1200" baseline="0">
                <a:solidFill>
                  <a:schemeClr val="tx1"/>
                </a:solidFill>
                <a:uFill>
                  <a:solidFill>
                    <a:schemeClr val="accent1"/>
                  </a:solidFill>
                </a:uFill>
                <a:latin typeface="+mn-lt"/>
                <a:ea typeface="+mn-ea"/>
                <a:cs typeface="+mn-cs"/>
              </a:defRPr>
            </a:lvl1pPr>
            <a:lvl2pPr marL="359986" indent="-228591" algn="l" defTabSz="914363" rtl="0" eaLnBrk="1" latinLnBrk="0" hangingPunct="1">
              <a:lnSpc>
                <a:spcPct val="90000"/>
              </a:lnSpc>
              <a:spcBef>
                <a:spcPts val="500"/>
              </a:spcBef>
              <a:buClr>
                <a:schemeClr val="tx1"/>
              </a:buClr>
              <a:buSzPct val="100000"/>
              <a:buFont typeface="Wingdings" panose="05000000000000000000" pitchFamily="2" charset="2"/>
              <a:buChar char="§"/>
              <a:defRPr sz="2000" u="none" kern="1200" baseline="0">
                <a:solidFill>
                  <a:schemeClr val="tx1"/>
                </a:solidFill>
                <a:uFill>
                  <a:solidFill>
                    <a:schemeClr val="accent1"/>
                  </a:solidFill>
                </a:uFill>
                <a:latin typeface="+mn-lt"/>
                <a:ea typeface="+mn-ea"/>
                <a:cs typeface="+mn-cs"/>
              </a:defRPr>
            </a:lvl2pPr>
            <a:lvl3pPr marL="647974" indent="-228591" algn="l" defTabSz="914363" rtl="0" eaLnBrk="1" latinLnBrk="0" hangingPunct="1">
              <a:lnSpc>
                <a:spcPct val="90000"/>
              </a:lnSpc>
              <a:spcBef>
                <a:spcPts val="500"/>
              </a:spcBef>
              <a:buClr>
                <a:schemeClr val="tx2"/>
              </a:buClr>
              <a:buSzPct val="100000"/>
              <a:buFont typeface="Wingdings" panose="05000000000000000000" pitchFamily="2" charset="2"/>
              <a:buChar char="§"/>
              <a:defRPr sz="1800" b="0" u="none" kern="1200" baseline="0">
                <a:solidFill>
                  <a:schemeClr val="tx1"/>
                </a:solidFill>
                <a:uFill>
                  <a:solidFill>
                    <a:schemeClr val="accent3"/>
                  </a:solidFill>
                </a:uFill>
                <a:latin typeface="+mn-lt"/>
                <a:ea typeface="+mn-ea"/>
                <a:cs typeface="+mn-cs"/>
              </a:defRPr>
            </a:lvl3pPr>
            <a:lvl4pPr marL="935963" indent="-228591" algn="l" defTabSz="914363" rtl="0" eaLnBrk="1" latinLnBrk="0" hangingPunct="1">
              <a:lnSpc>
                <a:spcPct val="90000"/>
              </a:lnSpc>
              <a:spcBef>
                <a:spcPts val="500"/>
              </a:spcBef>
              <a:buClr>
                <a:schemeClr val="tx2"/>
              </a:buClr>
              <a:buSzPct val="100000"/>
              <a:buFont typeface="Wingdings" panose="05000000000000000000" pitchFamily="2" charset="2"/>
              <a:buChar char="§"/>
              <a:defRPr sz="1600" u="none" kern="1200" baseline="0">
                <a:solidFill>
                  <a:schemeClr val="tx1"/>
                </a:solidFill>
                <a:uFill>
                  <a:solidFill>
                    <a:schemeClr val="accent3"/>
                  </a:solidFill>
                </a:uFill>
                <a:latin typeface="+mn-lt"/>
                <a:ea typeface="+mn-ea"/>
                <a:cs typeface="+mn-cs"/>
              </a:defRPr>
            </a:lvl4pPr>
            <a:lvl5pPr marL="1223951" indent="-228591" algn="l" defTabSz="914363" rtl="0" eaLnBrk="1" latinLnBrk="0" hangingPunct="1">
              <a:lnSpc>
                <a:spcPct val="90000"/>
              </a:lnSpc>
              <a:spcBef>
                <a:spcPts val="500"/>
              </a:spcBef>
              <a:buClr>
                <a:schemeClr val="accent2"/>
              </a:buClr>
              <a:buSzPct val="100000"/>
              <a:buFont typeface="Wingdings" panose="05000000000000000000" pitchFamily="2" charset="2"/>
              <a:buChar char="§"/>
              <a:defRPr sz="1400" b="0" u="none" kern="1200" baseline="0">
                <a:solidFill>
                  <a:schemeClr val="tx1"/>
                </a:solidFill>
                <a:uFill>
                  <a:solidFill>
                    <a:schemeClr val="accent3"/>
                  </a:solidFill>
                </a:uFill>
                <a:latin typeface="+mn-lt"/>
                <a:ea typeface="+mn-ea"/>
                <a:cs typeface="+mn-cs"/>
              </a:defRPr>
            </a:lvl5pPr>
            <a:lvl6pPr marL="2514499"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81"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63"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45"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endParaRPr lang="nl-BE" sz="1600">
              <a:highlight>
                <a:srgbClr val="FFFF00"/>
              </a:highlight>
            </a:endParaRPr>
          </a:p>
        </p:txBody>
      </p:sp>
      <p:sp>
        <p:nvSpPr>
          <p:cNvPr id="12" name="Content Placeholder 2">
            <a:extLst>
              <a:ext uri="{FF2B5EF4-FFF2-40B4-BE49-F238E27FC236}">
                <a16:creationId xmlns:a16="http://schemas.microsoft.com/office/drawing/2014/main" id="{792653CB-FE5F-EE27-445C-FDA223126296}"/>
              </a:ext>
            </a:extLst>
          </p:cNvPr>
          <p:cNvSpPr txBox="1">
            <a:spLocks/>
          </p:cNvSpPr>
          <p:nvPr/>
        </p:nvSpPr>
        <p:spPr>
          <a:xfrm>
            <a:off x="4160669" y="4138931"/>
            <a:ext cx="2829667" cy="1676400"/>
          </a:xfrm>
          <a:prstGeom prst="rect">
            <a:avLst/>
          </a:prstGeom>
        </p:spPr>
        <p:txBody>
          <a:bodyPr vert="horz" lIns="0" tIns="45720" rIns="0" bIns="45720" rtlCol="0">
            <a:normAutofit/>
          </a:bodyPr>
          <a:lstStyle>
            <a:lvl1pPr marL="0" indent="0" algn="l" defTabSz="914363" rtl="0" eaLnBrk="1" latinLnBrk="0" hangingPunct="1">
              <a:lnSpc>
                <a:spcPct val="90000"/>
              </a:lnSpc>
              <a:spcBef>
                <a:spcPts val="1000"/>
              </a:spcBef>
              <a:spcAft>
                <a:spcPts val="0"/>
              </a:spcAft>
              <a:buFont typeface="Arial" panose="020B0604020202020204" pitchFamily="34" charset="0"/>
              <a:buNone/>
              <a:defRPr sz="2400" u="none" kern="1200" baseline="0">
                <a:solidFill>
                  <a:schemeClr val="tx1"/>
                </a:solidFill>
                <a:uFill>
                  <a:solidFill>
                    <a:schemeClr val="accent1"/>
                  </a:solidFill>
                </a:uFill>
                <a:latin typeface="+mn-lt"/>
                <a:ea typeface="+mn-ea"/>
                <a:cs typeface="+mn-cs"/>
              </a:defRPr>
            </a:lvl1pPr>
            <a:lvl2pPr marL="359986" indent="-228591" algn="l" defTabSz="914363" rtl="0" eaLnBrk="1" latinLnBrk="0" hangingPunct="1">
              <a:lnSpc>
                <a:spcPct val="90000"/>
              </a:lnSpc>
              <a:spcBef>
                <a:spcPts val="500"/>
              </a:spcBef>
              <a:buClr>
                <a:schemeClr val="tx1"/>
              </a:buClr>
              <a:buSzPct val="100000"/>
              <a:buFont typeface="Wingdings" panose="05000000000000000000" pitchFamily="2" charset="2"/>
              <a:buChar char="§"/>
              <a:defRPr sz="2000" u="none" kern="1200" baseline="0">
                <a:solidFill>
                  <a:schemeClr val="tx1"/>
                </a:solidFill>
                <a:uFill>
                  <a:solidFill>
                    <a:schemeClr val="accent1"/>
                  </a:solidFill>
                </a:uFill>
                <a:latin typeface="+mn-lt"/>
                <a:ea typeface="+mn-ea"/>
                <a:cs typeface="+mn-cs"/>
              </a:defRPr>
            </a:lvl2pPr>
            <a:lvl3pPr marL="647974" indent="-228591" algn="l" defTabSz="914363" rtl="0" eaLnBrk="1" latinLnBrk="0" hangingPunct="1">
              <a:lnSpc>
                <a:spcPct val="90000"/>
              </a:lnSpc>
              <a:spcBef>
                <a:spcPts val="500"/>
              </a:spcBef>
              <a:buClr>
                <a:schemeClr val="tx2"/>
              </a:buClr>
              <a:buSzPct val="100000"/>
              <a:buFont typeface="Wingdings" panose="05000000000000000000" pitchFamily="2" charset="2"/>
              <a:buChar char="§"/>
              <a:defRPr sz="1800" b="0" u="none" kern="1200" baseline="0">
                <a:solidFill>
                  <a:schemeClr val="tx1"/>
                </a:solidFill>
                <a:uFill>
                  <a:solidFill>
                    <a:schemeClr val="accent3"/>
                  </a:solidFill>
                </a:uFill>
                <a:latin typeface="+mn-lt"/>
                <a:ea typeface="+mn-ea"/>
                <a:cs typeface="+mn-cs"/>
              </a:defRPr>
            </a:lvl3pPr>
            <a:lvl4pPr marL="935963" indent="-228591" algn="l" defTabSz="914363" rtl="0" eaLnBrk="1" latinLnBrk="0" hangingPunct="1">
              <a:lnSpc>
                <a:spcPct val="90000"/>
              </a:lnSpc>
              <a:spcBef>
                <a:spcPts val="500"/>
              </a:spcBef>
              <a:buClr>
                <a:schemeClr val="tx2"/>
              </a:buClr>
              <a:buSzPct val="100000"/>
              <a:buFont typeface="Wingdings" panose="05000000000000000000" pitchFamily="2" charset="2"/>
              <a:buChar char="§"/>
              <a:defRPr sz="1600" u="none" kern="1200" baseline="0">
                <a:solidFill>
                  <a:schemeClr val="tx1"/>
                </a:solidFill>
                <a:uFill>
                  <a:solidFill>
                    <a:schemeClr val="accent3"/>
                  </a:solidFill>
                </a:uFill>
                <a:latin typeface="+mn-lt"/>
                <a:ea typeface="+mn-ea"/>
                <a:cs typeface="+mn-cs"/>
              </a:defRPr>
            </a:lvl4pPr>
            <a:lvl5pPr marL="1223951" indent="-228591" algn="l" defTabSz="914363" rtl="0" eaLnBrk="1" latinLnBrk="0" hangingPunct="1">
              <a:lnSpc>
                <a:spcPct val="90000"/>
              </a:lnSpc>
              <a:spcBef>
                <a:spcPts val="500"/>
              </a:spcBef>
              <a:buClr>
                <a:schemeClr val="accent2"/>
              </a:buClr>
              <a:buSzPct val="100000"/>
              <a:buFont typeface="Wingdings" panose="05000000000000000000" pitchFamily="2" charset="2"/>
              <a:buChar char="§"/>
              <a:defRPr sz="1400" b="0" u="none" kern="1200" baseline="0">
                <a:solidFill>
                  <a:schemeClr val="tx1"/>
                </a:solidFill>
                <a:uFill>
                  <a:solidFill>
                    <a:schemeClr val="accent3"/>
                  </a:solidFill>
                </a:uFill>
                <a:latin typeface="+mn-lt"/>
                <a:ea typeface="+mn-ea"/>
                <a:cs typeface="+mn-cs"/>
              </a:defRPr>
            </a:lvl5pPr>
            <a:lvl6pPr marL="2514499"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81"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63"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45"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endParaRPr lang="nl-BE" sz="1600"/>
          </a:p>
        </p:txBody>
      </p:sp>
      <p:sp>
        <p:nvSpPr>
          <p:cNvPr id="17" name="TextBox 16">
            <a:extLst>
              <a:ext uri="{FF2B5EF4-FFF2-40B4-BE49-F238E27FC236}">
                <a16:creationId xmlns:a16="http://schemas.microsoft.com/office/drawing/2014/main" id="{5C583597-E48A-44FF-8CE7-F7589C962933}"/>
              </a:ext>
            </a:extLst>
          </p:cNvPr>
          <p:cNvSpPr txBox="1"/>
          <p:nvPr/>
        </p:nvSpPr>
        <p:spPr>
          <a:xfrm>
            <a:off x="6415596" y="3979844"/>
            <a:ext cx="3385352" cy="461665"/>
          </a:xfrm>
          <a:prstGeom prst="rect">
            <a:avLst/>
          </a:prstGeom>
          <a:noFill/>
        </p:spPr>
        <p:txBody>
          <a:bodyPr wrap="square">
            <a:spAutoFit/>
          </a:bodyPr>
          <a:lstStyle/>
          <a:p>
            <a:r>
              <a:rPr lang="nl-NL" sz="1200" i="1">
                <a:uFill>
                  <a:solidFill>
                    <a:schemeClr val="accent1"/>
                  </a:solidFill>
                </a:uFill>
              </a:rPr>
              <a:t>Deze uittreksels kan u via Mijn Burgerprofiel opvragen bij uw gemeente</a:t>
            </a:r>
            <a:r>
              <a:rPr lang="nl-NL" sz="1100" i="1">
                <a:solidFill>
                  <a:srgbClr val="333332"/>
                </a:solidFill>
                <a:uFill>
                  <a:solidFill>
                    <a:schemeClr val="accent1"/>
                  </a:solidFill>
                </a:uFill>
                <a:latin typeface="Flanders Art Sans" panose="020B0604020202020204" charset="0"/>
              </a:rPr>
              <a:t>.</a:t>
            </a:r>
            <a:endParaRPr lang="en-BE" sz="1400" i="1"/>
          </a:p>
        </p:txBody>
      </p:sp>
      <p:sp>
        <p:nvSpPr>
          <p:cNvPr id="18" name="TextBox 17">
            <a:extLst>
              <a:ext uri="{FF2B5EF4-FFF2-40B4-BE49-F238E27FC236}">
                <a16:creationId xmlns:a16="http://schemas.microsoft.com/office/drawing/2014/main" id="{AFCD9E9C-0892-7A6D-DE40-B32228B731C3}"/>
              </a:ext>
            </a:extLst>
          </p:cNvPr>
          <p:cNvSpPr txBox="1"/>
          <p:nvPr/>
        </p:nvSpPr>
        <p:spPr>
          <a:xfrm>
            <a:off x="1455936" y="4002836"/>
            <a:ext cx="3488926" cy="461665"/>
          </a:xfrm>
          <a:prstGeom prst="rect">
            <a:avLst/>
          </a:prstGeom>
          <a:noFill/>
        </p:spPr>
        <p:txBody>
          <a:bodyPr wrap="square">
            <a:spAutoFit/>
          </a:bodyPr>
          <a:lstStyle/>
          <a:p>
            <a:r>
              <a:rPr lang="nl-NL" sz="1200" i="1">
                <a:uFill>
                  <a:solidFill>
                    <a:schemeClr val="accent1"/>
                  </a:solidFill>
                </a:uFill>
              </a:rPr>
              <a:t>Deze attesten en uittreksels kunt u, als het over uzelf gaat, direct downloaden in Mijn Burgerprofiel. </a:t>
            </a:r>
            <a:endParaRPr lang="en-BE" sz="1400" i="1"/>
          </a:p>
        </p:txBody>
      </p:sp>
      <p:sp>
        <p:nvSpPr>
          <p:cNvPr id="20" name="TextBox 19">
            <a:extLst>
              <a:ext uri="{FF2B5EF4-FFF2-40B4-BE49-F238E27FC236}">
                <a16:creationId xmlns:a16="http://schemas.microsoft.com/office/drawing/2014/main" id="{BEED3173-3CB9-3B83-0B9E-056E110BA2FE}"/>
              </a:ext>
            </a:extLst>
          </p:cNvPr>
          <p:cNvSpPr txBox="1"/>
          <p:nvPr/>
        </p:nvSpPr>
        <p:spPr>
          <a:xfrm>
            <a:off x="6415596" y="4794991"/>
            <a:ext cx="3588655" cy="523220"/>
          </a:xfrm>
          <a:prstGeom prst="rect">
            <a:avLst/>
          </a:prstGeom>
          <a:solidFill>
            <a:srgbClr val="9DE79D"/>
          </a:solidFill>
          <a:ln>
            <a:solidFill>
              <a:srgbClr val="9DE79D"/>
            </a:solidFill>
          </a:ln>
        </p:spPr>
        <p:txBody>
          <a:bodyPr wrap="square" rtlCol="0">
            <a:spAutoFit/>
          </a:bodyPr>
          <a:lstStyle/>
          <a:p>
            <a:r>
              <a:rPr lang="en-US" sz="1400" err="1"/>
              <a:t>Deze</a:t>
            </a:r>
            <a:r>
              <a:rPr lang="en-US" sz="1400"/>
              <a:t> </a:t>
            </a:r>
            <a:r>
              <a:rPr lang="en-US" sz="1400" err="1"/>
              <a:t>afschriften</a:t>
            </a:r>
            <a:r>
              <a:rPr lang="en-US" sz="1400"/>
              <a:t> en </a:t>
            </a:r>
            <a:r>
              <a:rPr lang="en-US" sz="1400" err="1"/>
              <a:t>uittreksels</a:t>
            </a:r>
            <a:r>
              <a:rPr lang="en-US" sz="1400"/>
              <a:t> </a:t>
            </a:r>
            <a:r>
              <a:rPr lang="en-US" sz="1400" err="1"/>
              <a:t>volgen</a:t>
            </a:r>
            <a:r>
              <a:rPr lang="en-US" sz="1400"/>
              <a:t> </a:t>
            </a:r>
            <a:r>
              <a:rPr lang="en-US" sz="1400" b="1" err="1"/>
              <a:t>hetzelfde</a:t>
            </a:r>
            <a:r>
              <a:rPr lang="en-US" sz="1400" b="1"/>
              <a:t> type </a:t>
            </a:r>
            <a:r>
              <a:rPr lang="en-US" sz="1400" b="1" err="1"/>
              <a:t>proces</a:t>
            </a:r>
            <a:r>
              <a:rPr lang="en-US" sz="1400" b="1"/>
              <a:t> II </a:t>
            </a:r>
            <a:r>
              <a:rPr lang="en-US" sz="1400"/>
              <a:t>(</a:t>
            </a:r>
            <a:r>
              <a:rPr lang="en-US" sz="1400" err="1"/>
              <a:t>zie</a:t>
            </a:r>
            <a:r>
              <a:rPr lang="en-US" sz="1400"/>
              <a:t> slides 54-56).</a:t>
            </a:r>
            <a:endParaRPr lang="en-BE" sz="1400"/>
          </a:p>
        </p:txBody>
      </p:sp>
      <p:sp>
        <p:nvSpPr>
          <p:cNvPr id="21" name="TextBox 20">
            <a:extLst>
              <a:ext uri="{FF2B5EF4-FFF2-40B4-BE49-F238E27FC236}">
                <a16:creationId xmlns:a16="http://schemas.microsoft.com/office/drawing/2014/main" id="{9DAD4370-A13A-AE21-4F42-542AFB2A7733}"/>
              </a:ext>
            </a:extLst>
          </p:cNvPr>
          <p:cNvSpPr txBox="1"/>
          <p:nvPr/>
        </p:nvSpPr>
        <p:spPr>
          <a:xfrm>
            <a:off x="1301083" y="6231264"/>
            <a:ext cx="3718970" cy="523220"/>
          </a:xfrm>
          <a:prstGeom prst="rect">
            <a:avLst/>
          </a:prstGeom>
          <a:solidFill>
            <a:srgbClr val="9EE1E4"/>
          </a:solidFill>
        </p:spPr>
        <p:txBody>
          <a:bodyPr wrap="square" rtlCol="0">
            <a:spAutoFit/>
          </a:bodyPr>
          <a:lstStyle/>
          <a:p>
            <a:r>
              <a:rPr lang="en-US" sz="1400"/>
              <a:t>Al </a:t>
            </a:r>
            <a:r>
              <a:rPr lang="en-US" sz="1400" err="1"/>
              <a:t>deze</a:t>
            </a:r>
            <a:r>
              <a:rPr lang="en-US" sz="1400"/>
              <a:t> </a:t>
            </a:r>
            <a:r>
              <a:rPr lang="en-US" sz="1400" err="1"/>
              <a:t>attesten</a:t>
            </a:r>
            <a:r>
              <a:rPr lang="en-US" sz="1400"/>
              <a:t> en </a:t>
            </a:r>
            <a:r>
              <a:rPr lang="en-US" sz="1400" err="1"/>
              <a:t>uittreksels</a:t>
            </a:r>
            <a:r>
              <a:rPr lang="en-US" sz="1400"/>
              <a:t> </a:t>
            </a:r>
            <a:r>
              <a:rPr lang="en-US" sz="1400" err="1"/>
              <a:t>volgen</a:t>
            </a:r>
            <a:r>
              <a:rPr lang="en-US" sz="1400"/>
              <a:t> </a:t>
            </a:r>
            <a:r>
              <a:rPr lang="en-US" sz="1400" b="1" err="1"/>
              <a:t>hetzelfde</a:t>
            </a:r>
            <a:r>
              <a:rPr lang="en-US" sz="1400" b="1"/>
              <a:t> type </a:t>
            </a:r>
            <a:r>
              <a:rPr lang="en-US" sz="1400" b="1" err="1"/>
              <a:t>proces</a:t>
            </a:r>
            <a:r>
              <a:rPr lang="en-US" sz="1400" b="1"/>
              <a:t> I </a:t>
            </a:r>
            <a:r>
              <a:rPr lang="en-US" sz="1400"/>
              <a:t>(</a:t>
            </a:r>
            <a:r>
              <a:rPr lang="en-US" sz="1400" err="1"/>
              <a:t>zie</a:t>
            </a:r>
            <a:r>
              <a:rPr lang="en-US" sz="1400"/>
              <a:t> slides 50-52).</a:t>
            </a:r>
            <a:endParaRPr lang="en-BE" sz="1400"/>
          </a:p>
        </p:txBody>
      </p:sp>
      <p:grpSp>
        <p:nvGrpSpPr>
          <p:cNvPr id="9" name="Group 8">
            <a:extLst>
              <a:ext uri="{FF2B5EF4-FFF2-40B4-BE49-F238E27FC236}">
                <a16:creationId xmlns:a16="http://schemas.microsoft.com/office/drawing/2014/main" id="{929970F8-D424-65BA-FD1D-F08A03EC4405}"/>
              </a:ext>
            </a:extLst>
          </p:cNvPr>
          <p:cNvGrpSpPr/>
          <p:nvPr/>
        </p:nvGrpSpPr>
        <p:grpSpPr>
          <a:xfrm>
            <a:off x="9333857" y="190214"/>
            <a:ext cx="2733542" cy="1121188"/>
            <a:chOff x="7859434" y="1750937"/>
            <a:chExt cx="2733542" cy="1283640"/>
          </a:xfrm>
        </p:grpSpPr>
        <p:sp>
          <p:nvSpPr>
            <p:cNvPr id="10" name="Flowchart: Process 9">
              <a:extLst>
                <a:ext uri="{FF2B5EF4-FFF2-40B4-BE49-F238E27FC236}">
                  <a16:creationId xmlns:a16="http://schemas.microsoft.com/office/drawing/2014/main" id="{02407E5B-6706-B1B1-79B1-EF76FCAF8C86}"/>
                </a:ext>
              </a:extLst>
            </p:cNvPr>
            <p:cNvSpPr/>
            <p:nvPr/>
          </p:nvSpPr>
          <p:spPr>
            <a:xfrm>
              <a:off x="7859434" y="1793214"/>
              <a:ext cx="2618201" cy="1241363"/>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13" name="TextBox 12">
              <a:extLst>
                <a:ext uri="{FF2B5EF4-FFF2-40B4-BE49-F238E27FC236}">
                  <a16:creationId xmlns:a16="http://schemas.microsoft.com/office/drawing/2014/main" id="{7ADB0781-FD07-D333-FE9D-CEFF2231FE09}"/>
                </a:ext>
              </a:extLst>
            </p:cNvPr>
            <p:cNvSpPr txBox="1"/>
            <p:nvPr/>
          </p:nvSpPr>
          <p:spPr>
            <a:xfrm>
              <a:off x="8155485" y="2016417"/>
              <a:ext cx="2437491" cy="951402"/>
            </a:xfrm>
            <a:prstGeom prst="rect">
              <a:avLst/>
            </a:prstGeom>
            <a:noFill/>
            <a:ln>
              <a:noFill/>
            </a:ln>
          </p:spPr>
          <p:txBody>
            <a:bodyPr wrap="square" rtlCol="0">
              <a:spAutoFit/>
            </a:bodyPr>
            <a:lstStyle/>
            <a:p>
              <a:pPr>
                <a:defRPr/>
              </a:pPr>
              <a:r>
                <a:rPr lang="nl-BE" sz="1200" kern="0">
                  <a:solidFill>
                    <a:srgbClr val="44546A"/>
                  </a:solidFill>
                  <a:latin typeface="Flanders Art Sans Light" panose="020B0604020202020204" charset="0"/>
                </a:rPr>
                <a:t>Voor een volledige lijst van alle attesten en vergunningen in Mijn Burgerprofiel, ga naar de </a:t>
              </a:r>
              <a:r>
                <a:rPr lang="nl-BE" sz="1200" kern="0">
                  <a:solidFill>
                    <a:srgbClr val="44546A"/>
                  </a:solidFill>
                  <a:latin typeface="Flanders Art Sans Light" panose="020B0604020202020204" charset="0"/>
                  <a:hlinkClick r:id="rId4"/>
                </a:rPr>
                <a:t>Privacyverklaring</a:t>
              </a:r>
              <a:r>
                <a:rPr lang="nl-BE" sz="1200" kern="0">
                  <a:solidFill>
                    <a:srgbClr val="44546A"/>
                  </a:solidFill>
                  <a:latin typeface="Flanders Art Sans Light" panose="020B0604020202020204" charset="0"/>
                </a:rPr>
                <a:t>.</a:t>
              </a:r>
            </a:p>
          </p:txBody>
        </p:sp>
        <p:sp>
          <p:nvSpPr>
            <p:cNvPr id="14" name="Flowchart: Process 13">
              <a:extLst>
                <a:ext uri="{FF2B5EF4-FFF2-40B4-BE49-F238E27FC236}">
                  <a16:creationId xmlns:a16="http://schemas.microsoft.com/office/drawing/2014/main" id="{16E4DFA4-BE39-F035-A0F6-0E24B9BDA204}"/>
                </a:ext>
              </a:extLst>
            </p:cNvPr>
            <p:cNvSpPr/>
            <p:nvPr/>
          </p:nvSpPr>
          <p:spPr>
            <a:xfrm>
              <a:off x="7859435" y="1750937"/>
              <a:ext cx="2618201" cy="164865"/>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grpSp>
      <p:pic>
        <p:nvPicPr>
          <p:cNvPr id="15" name="Graphic 14" descr="Information with solid fill">
            <a:extLst>
              <a:ext uri="{FF2B5EF4-FFF2-40B4-BE49-F238E27FC236}">
                <a16:creationId xmlns:a16="http://schemas.microsoft.com/office/drawing/2014/main" id="{366748B7-C26C-A413-A33A-A5A88D639DF0}"/>
              </a:ext>
            </a:extLst>
          </p:cNvPr>
          <p:cNvPicPr>
            <a:picLocks noChangeAspect="1"/>
          </p:cNvPicPr>
          <p:nvPr/>
        </p:nvPicPr>
        <p:blipFill>
          <a:blip r:embed="rId5" cstate="screen">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9357199" y="598777"/>
            <a:ext cx="342900" cy="342900"/>
          </a:xfrm>
          <a:prstGeom prst="rect">
            <a:avLst/>
          </a:prstGeom>
        </p:spPr>
      </p:pic>
      <p:pic>
        <p:nvPicPr>
          <p:cNvPr id="16" name="Picture 15">
            <a:extLst>
              <a:ext uri="{FF2B5EF4-FFF2-40B4-BE49-F238E27FC236}">
                <a16:creationId xmlns:a16="http://schemas.microsoft.com/office/drawing/2014/main" id="{85A59726-E0E0-3B94-AC67-111C7DDE725C}"/>
              </a:ext>
            </a:extLst>
          </p:cNvPr>
          <p:cNvPicPr>
            <a:picLocks noChangeAspect="1"/>
          </p:cNvPicPr>
          <p:nvPr/>
        </p:nvPicPr>
        <p:blipFill>
          <a:blip r:embed="rId7"/>
          <a:stretch>
            <a:fillRect/>
          </a:stretch>
        </p:blipFill>
        <p:spPr>
          <a:xfrm>
            <a:off x="8742944" y="1776063"/>
            <a:ext cx="957155" cy="951058"/>
          </a:xfrm>
          <a:prstGeom prst="rect">
            <a:avLst/>
          </a:prstGeom>
        </p:spPr>
      </p:pic>
      <p:pic>
        <p:nvPicPr>
          <p:cNvPr id="19" name="Picture 18">
            <a:extLst>
              <a:ext uri="{FF2B5EF4-FFF2-40B4-BE49-F238E27FC236}">
                <a16:creationId xmlns:a16="http://schemas.microsoft.com/office/drawing/2014/main" id="{A9FFB380-3049-BA0B-9264-F0FDE55A5B42}"/>
              </a:ext>
            </a:extLst>
          </p:cNvPr>
          <p:cNvPicPr>
            <a:picLocks noChangeAspect="1"/>
          </p:cNvPicPr>
          <p:nvPr/>
        </p:nvPicPr>
        <p:blipFill>
          <a:blip r:embed="rId8"/>
          <a:stretch>
            <a:fillRect/>
          </a:stretch>
        </p:blipFill>
        <p:spPr>
          <a:xfrm>
            <a:off x="572043" y="2718875"/>
            <a:ext cx="7116713" cy="544973"/>
          </a:xfrm>
          <a:prstGeom prst="rect">
            <a:avLst/>
          </a:prstGeom>
        </p:spPr>
      </p:pic>
      <p:sp>
        <p:nvSpPr>
          <p:cNvPr id="11" name="Rectangle 10">
            <a:extLst>
              <a:ext uri="{FF2B5EF4-FFF2-40B4-BE49-F238E27FC236}">
                <a16:creationId xmlns:a16="http://schemas.microsoft.com/office/drawing/2014/main" id="{F1A8CACE-1017-4421-90E2-EC80EC8FEE9B}"/>
              </a:ext>
            </a:extLst>
          </p:cNvPr>
          <p:cNvSpPr/>
          <p:nvPr/>
        </p:nvSpPr>
        <p:spPr>
          <a:xfrm>
            <a:off x="3853620" y="2776486"/>
            <a:ext cx="1677168" cy="329132"/>
          </a:xfrm>
          <a:prstGeom prst="rect">
            <a:avLst/>
          </a:prstGeom>
          <a:no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Tree>
    <p:extLst>
      <p:ext uri="{BB962C8B-B14F-4D97-AF65-F5344CB8AC3E}">
        <p14:creationId xmlns:p14="http://schemas.microsoft.com/office/powerpoint/2010/main" val="18340095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itel 44">
            <a:extLst>
              <a:ext uri="{FF2B5EF4-FFF2-40B4-BE49-F238E27FC236}">
                <a16:creationId xmlns:a16="http://schemas.microsoft.com/office/drawing/2014/main" id="{F33B8191-03F5-453B-88D4-3069E2AC26AD}"/>
              </a:ext>
            </a:extLst>
          </p:cNvPr>
          <p:cNvSpPr>
            <a:spLocks noGrp="1"/>
          </p:cNvSpPr>
          <p:nvPr>
            <p:ph type="title"/>
          </p:nvPr>
        </p:nvSpPr>
        <p:spPr/>
        <p:txBody>
          <a:bodyPr/>
          <a:lstStyle/>
          <a:p>
            <a:r>
              <a:rPr lang="nl-BE" sz="3600" b="0">
                <a:latin typeface="+mj-lt"/>
                <a:cs typeface="Calibri" panose="020F0502020204030204" pitchFamily="34" charset="0"/>
              </a:rPr>
              <a:t>Wat kan u vinden in Mijn Burgerprofiel?</a:t>
            </a:r>
            <a:endParaRPr lang="nl-BE"/>
          </a:p>
        </p:txBody>
      </p:sp>
      <p:pic>
        <p:nvPicPr>
          <p:cNvPr id="2" name="Picture 1">
            <a:extLst>
              <a:ext uri="{FF2B5EF4-FFF2-40B4-BE49-F238E27FC236}">
                <a16:creationId xmlns:a16="http://schemas.microsoft.com/office/drawing/2014/main" id="{E8A09B34-5793-493C-BAB0-C3013DBD49BD}"/>
              </a:ext>
            </a:extLst>
          </p:cNvPr>
          <p:cNvPicPr>
            <a:picLocks noChangeAspect="1"/>
          </p:cNvPicPr>
          <p:nvPr/>
        </p:nvPicPr>
        <p:blipFill>
          <a:blip r:embed="rId3">
            <a:alphaModFix amt="20000"/>
          </a:blip>
          <a:stretch>
            <a:fillRect/>
          </a:stretch>
        </p:blipFill>
        <p:spPr>
          <a:xfrm>
            <a:off x="583371" y="1175327"/>
            <a:ext cx="10202997" cy="1950271"/>
          </a:xfrm>
          <a:prstGeom prst="rect">
            <a:avLst/>
          </a:prstGeom>
        </p:spPr>
      </p:pic>
      <p:sp>
        <p:nvSpPr>
          <p:cNvPr id="3" name="Slide Number Placeholder 2">
            <a:extLst>
              <a:ext uri="{FF2B5EF4-FFF2-40B4-BE49-F238E27FC236}">
                <a16:creationId xmlns:a16="http://schemas.microsoft.com/office/drawing/2014/main" id="{C965D147-A644-4B68-AD0E-D88F279492C3}"/>
              </a:ext>
            </a:extLst>
          </p:cNvPr>
          <p:cNvSpPr>
            <a:spLocks noGrp="1"/>
          </p:cNvSpPr>
          <p:nvPr>
            <p:ph type="sldNum" sz="quarter" idx="11"/>
          </p:nvPr>
        </p:nvSpPr>
        <p:spPr/>
        <p:txBody>
          <a:bodyPr/>
          <a:lstStyle/>
          <a:p>
            <a:fld id="{1EABE038-A425-4CC0-917A-1DC3ED725B2E}" type="slidenum">
              <a:rPr lang="nl-BE" smtClean="0"/>
              <a:pPr/>
              <a:t>78</a:t>
            </a:fld>
            <a:endParaRPr lang="nl-BE"/>
          </a:p>
        </p:txBody>
      </p:sp>
      <p:sp>
        <p:nvSpPr>
          <p:cNvPr id="5" name="Content Placeholder 2">
            <a:extLst>
              <a:ext uri="{FF2B5EF4-FFF2-40B4-BE49-F238E27FC236}">
                <a16:creationId xmlns:a16="http://schemas.microsoft.com/office/drawing/2014/main" id="{72A29651-C47A-50DF-0534-3642783E39ED}"/>
              </a:ext>
            </a:extLst>
          </p:cNvPr>
          <p:cNvSpPr txBox="1">
            <a:spLocks/>
          </p:cNvSpPr>
          <p:nvPr/>
        </p:nvSpPr>
        <p:spPr>
          <a:xfrm>
            <a:off x="623367" y="4105510"/>
            <a:ext cx="3284502" cy="1676400"/>
          </a:xfrm>
          <a:prstGeom prst="rect">
            <a:avLst/>
          </a:prstGeom>
        </p:spPr>
        <p:txBody>
          <a:bodyPr vert="horz" lIns="0" tIns="45720" rIns="0" bIns="45720" rtlCol="0">
            <a:normAutofit/>
          </a:bodyPr>
          <a:lstStyle>
            <a:lvl1pPr marL="0" indent="0" algn="l" defTabSz="914363" rtl="0" eaLnBrk="1" latinLnBrk="0" hangingPunct="1">
              <a:lnSpc>
                <a:spcPct val="90000"/>
              </a:lnSpc>
              <a:spcBef>
                <a:spcPts val="1000"/>
              </a:spcBef>
              <a:spcAft>
                <a:spcPts val="0"/>
              </a:spcAft>
              <a:buFont typeface="Arial" panose="020B0604020202020204" pitchFamily="34" charset="0"/>
              <a:buNone/>
              <a:defRPr sz="2400" u="none" kern="1200" baseline="0">
                <a:solidFill>
                  <a:schemeClr val="tx1"/>
                </a:solidFill>
                <a:uFill>
                  <a:solidFill>
                    <a:schemeClr val="accent1"/>
                  </a:solidFill>
                </a:uFill>
                <a:latin typeface="+mn-lt"/>
                <a:ea typeface="+mn-ea"/>
                <a:cs typeface="+mn-cs"/>
              </a:defRPr>
            </a:lvl1pPr>
            <a:lvl2pPr marL="359986" indent="-228591" algn="l" defTabSz="914363" rtl="0" eaLnBrk="1" latinLnBrk="0" hangingPunct="1">
              <a:lnSpc>
                <a:spcPct val="90000"/>
              </a:lnSpc>
              <a:spcBef>
                <a:spcPts val="500"/>
              </a:spcBef>
              <a:buClr>
                <a:schemeClr val="tx1"/>
              </a:buClr>
              <a:buSzPct val="100000"/>
              <a:buFont typeface="Wingdings" panose="05000000000000000000" pitchFamily="2" charset="2"/>
              <a:buChar char="§"/>
              <a:defRPr sz="2000" u="none" kern="1200" baseline="0">
                <a:solidFill>
                  <a:schemeClr val="tx1"/>
                </a:solidFill>
                <a:uFill>
                  <a:solidFill>
                    <a:schemeClr val="accent1"/>
                  </a:solidFill>
                </a:uFill>
                <a:latin typeface="+mn-lt"/>
                <a:ea typeface="+mn-ea"/>
                <a:cs typeface="+mn-cs"/>
              </a:defRPr>
            </a:lvl2pPr>
            <a:lvl3pPr marL="647974" indent="-228591" algn="l" defTabSz="914363" rtl="0" eaLnBrk="1" latinLnBrk="0" hangingPunct="1">
              <a:lnSpc>
                <a:spcPct val="90000"/>
              </a:lnSpc>
              <a:spcBef>
                <a:spcPts val="500"/>
              </a:spcBef>
              <a:buClr>
                <a:schemeClr val="tx2"/>
              </a:buClr>
              <a:buSzPct val="100000"/>
              <a:buFont typeface="Wingdings" panose="05000000000000000000" pitchFamily="2" charset="2"/>
              <a:buChar char="§"/>
              <a:defRPr sz="1800" b="0" u="none" kern="1200" baseline="0">
                <a:solidFill>
                  <a:schemeClr val="tx1"/>
                </a:solidFill>
                <a:uFill>
                  <a:solidFill>
                    <a:schemeClr val="accent3"/>
                  </a:solidFill>
                </a:uFill>
                <a:latin typeface="+mn-lt"/>
                <a:ea typeface="+mn-ea"/>
                <a:cs typeface="+mn-cs"/>
              </a:defRPr>
            </a:lvl3pPr>
            <a:lvl4pPr marL="935963" indent="-228591" algn="l" defTabSz="914363" rtl="0" eaLnBrk="1" latinLnBrk="0" hangingPunct="1">
              <a:lnSpc>
                <a:spcPct val="90000"/>
              </a:lnSpc>
              <a:spcBef>
                <a:spcPts val="500"/>
              </a:spcBef>
              <a:buClr>
                <a:schemeClr val="tx2"/>
              </a:buClr>
              <a:buSzPct val="100000"/>
              <a:buFont typeface="Wingdings" panose="05000000000000000000" pitchFamily="2" charset="2"/>
              <a:buChar char="§"/>
              <a:defRPr sz="1600" u="none" kern="1200" baseline="0">
                <a:solidFill>
                  <a:schemeClr val="tx1"/>
                </a:solidFill>
                <a:uFill>
                  <a:solidFill>
                    <a:schemeClr val="accent3"/>
                  </a:solidFill>
                </a:uFill>
                <a:latin typeface="+mn-lt"/>
                <a:ea typeface="+mn-ea"/>
                <a:cs typeface="+mn-cs"/>
              </a:defRPr>
            </a:lvl4pPr>
            <a:lvl5pPr marL="1223951" indent="-228591" algn="l" defTabSz="914363" rtl="0" eaLnBrk="1" latinLnBrk="0" hangingPunct="1">
              <a:lnSpc>
                <a:spcPct val="90000"/>
              </a:lnSpc>
              <a:spcBef>
                <a:spcPts val="500"/>
              </a:spcBef>
              <a:buClr>
                <a:schemeClr val="accent2"/>
              </a:buClr>
              <a:buSzPct val="100000"/>
              <a:buFont typeface="Wingdings" panose="05000000000000000000" pitchFamily="2" charset="2"/>
              <a:buChar char="§"/>
              <a:defRPr sz="1400" b="0" u="none" kern="1200" baseline="0">
                <a:solidFill>
                  <a:schemeClr val="tx1"/>
                </a:solidFill>
                <a:uFill>
                  <a:solidFill>
                    <a:schemeClr val="accent3"/>
                  </a:solidFill>
                </a:uFill>
                <a:latin typeface="+mn-lt"/>
                <a:ea typeface="+mn-ea"/>
                <a:cs typeface="+mn-cs"/>
              </a:defRPr>
            </a:lvl5pPr>
            <a:lvl6pPr marL="2514499"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81"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63"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45"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buFont typeface="+mj-lt"/>
              <a:buAutoNum type="arabicPeriod"/>
              <a:defRPr/>
            </a:pPr>
            <a:r>
              <a:rPr lang="nl-BE" sz="1800" b="1">
                <a:solidFill>
                  <a:srgbClr val="2B979D"/>
                </a:solidFill>
              </a:rPr>
              <a:t>Attesten en uittreksels uit het Rijksregister</a:t>
            </a:r>
          </a:p>
          <a:p>
            <a:pPr marL="342900" indent="-342900">
              <a:buFont typeface="+mj-lt"/>
              <a:buAutoNum type="arabicPeriod"/>
              <a:defRPr/>
            </a:pPr>
            <a:r>
              <a:rPr lang="nl-BE" sz="1400"/>
              <a:t>Attesten van Vlaamse overheidsdiensten</a:t>
            </a:r>
          </a:p>
          <a:p>
            <a:pPr marL="342900" indent="-342900">
              <a:buFont typeface="+mj-lt"/>
              <a:buAutoNum type="arabicPeriod"/>
              <a:defRPr/>
            </a:pPr>
            <a:r>
              <a:rPr lang="nl-BE" sz="1400"/>
              <a:t>Attesten van uw stad of gemeente</a:t>
            </a:r>
          </a:p>
        </p:txBody>
      </p:sp>
      <p:sp>
        <p:nvSpPr>
          <p:cNvPr id="9" name="Content Placeholder 2">
            <a:extLst>
              <a:ext uri="{FF2B5EF4-FFF2-40B4-BE49-F238E27FC236}">
                <a16:creationId xmlns:a16="http://schemas.microsoft.com/office/drawing/2014/main" id="{D76B630F-1EDB-2CF0-29CC-713B288E2051}"/>
              </a:ext>
            </a:extLst>
          </p:cNvPr>
          <p:cNvSpPr txBox="1">
            <a:spLocks/>
          </p:cNvSpPr>
          <p:nvPr/>
        </p:nvSpPr>
        <p:spPr>
          <a:xfrm>
            <a:off x="5020774" y="3337961"/>
            <a:ext cx="4326550" cy="3211498"/>
          </a:xfrm>
          <a:prstGeom prst="rect">
            <a:avLst/>
          </a:prstGeom>
        </p:spPr>
        <p:txBody>
          <a:bodyPr vert="horz" lIns="0" tIns="45720" rIns="0" bIns="45720" rtlCol="0" anchor="t">
            <a:normAutofit/>
          </a:bodyPr>
          <a:lstStyle>
            <a:lvl1pPr marL="0" indent="0" algn="l" defTabSz="914363" rtl="0" eaLnBrk="1" latinLnBrk="0" hangingPunct="1">
              <a:lnSpc>
                <a:spcPct val="90000"/>
              </a:lnSpc>
              <a:spcBef>
                <a:spcPts val="1000"/>
              </a:spcBef>
              <a:spcAft>
                <a:spcPts val="0"/>
              </a:spcAft>
              <a:buFont typeface="Arial" panose="020B0604020202020204" pitchFamily="34" charset="0"/>
              <a:buNone/>
              <a:defRPr sz="2400" u="none" kern="1200" baseline="0">
                <a:solidFill>
                  <a:schemeClr val="tx1"/>
                </a:solidFill>
                <a:uFill>
                  <a:solidFill>
                    <a:schemeClr val="accent1"/>
                  </a:solidFill>
                </a:uFill>
                <a:latin typeface="+mn-lt"/>
                <a:ea typeface="+mn-ea"/>
                <a:cs typeface="+mn-cs"/>
              </a:defRPr>
            </a:lvl1pPr>
            <a:lvl2pPr marL="359986" indent="-228591" algn="l" defTabSz="914363" rtl="0" eaLnBrk="1" latinLnBrk="0" hangingPunct="1">
              <a:lnSpc>
                <a:spcPct val="90000"/>
              </a:lnSpc>
              <a:spcBef>
                <a:spcPts val="500"/>
              </a:spcBef>
              <a:buClr>
                <a:schemeClr val="tx1"/>
              </a:buClr>
              <a:buSzPct val="100000"/>
              <a:buFont typeface="Wingdings" panose="05000000000000000000" pitchFamily="2" charset="2"/>
              <a:buChar char="§"/>
              <a:defRPr sz="2000" u="none" kern="1200" baseline="0">
                <a:solidFill>
                  <a:schemeClr val="tx1"/>
                </a:solidFill>
                <a:uFill>
                  <a:solidFill>
                    <a:schemeClr val="accent1"/>
                  </a:solidFill>
                </a:uFill>
                <a:latin typeface="+mn-lt"/>
                <a:ea typeface="+mn-ea"/>
                <a:cs typeface="+mn-cs"/>
              </a:defRPr>
            </a:lvl2pPr>
            <a:lvl3pPr marL="647974" indent="-228591" algn="l" defTabSz="914363" rtl="0" eaLnBrk="1" latinLnBrk="0" hangingPunct="1">
              <a:lnSpc>
                <a:spcPct val="90000"/>
              </a:lnSpc>
              <a:spcBef>
                <a:spcPts val="500"/>
              </a:spcBef>
              <a:buClr>
                <a:schemeClr val="tx2"/>
              </a:buClr>
              <a:buSzPct val="100000"/>
              <a:buFont typeface="Wingdings" panose="05000000000000000000" pitchFamily="2" charset="2"/>
              <a:buChar char="§"/>
              <a:defRPr sz="1800" b="0" u="none" kern="1200" baseline="0">
                <a:solidFill>
                  <a:schemeClr val="tx1"/>
                </a:solidFill>
                <a:uFill>
                  <a:solidFill>
                    <a:schemeClr val="accent3"/>
                  </a:solidFill>
                </a:uFill>
                <a:latin typeface="+mn-lt"/>
                <a:ea typeface="+mn-ea"/>
                <a:cs typeface="+mn-cs"/>
              </a:defRPr>
            </a:lvl3pPr>
            <a:lvl4pPr marL="935963" indent="-228591" algn="l" defTabSz="914363" rtl="0" eaLnBrk="1" latinLnBrk="0" hangingPunct="1">
              <a:lnSpc>
                <a:spcPct val="90000"/>
              </a:lnSpc>
              <a:spcBef>
                <a:spcPts val="500"/>
              </a:spcBef>
              <a:buClr>
                <a:schemeClr val="tx2"/>
              </a:buClr>
              <a:buSzPct val="100000"/>
              <a:buFont typeface="Wingdings" panose="05000000000000000000" pitchFamily="2" charset="2"/>
              <a:buChar char="§"/>
              <a:defRPr sz="1600" u="none" kern="1200" baseline="0">
                <a:solidFill>
                  <a:schemeClr val="tx1"/>
                </a:solidFill>
                <a:uFill>
                  <a:solidFill>
                    <a:schemeClr val="accent3"/>
                  </a:solidFill>
                </a:uFill>
                <a:latin typeface="+mn-lt"/>
                <a:ea typeface="+mn-ea"/>
                <a:cs typeface="+mn-cs"/>
              </a:defRPr>
            </a:lvl4pPr>
            <a:lvl5pPr marL="1223951" indent="-228591" algn="l" defTabSz="914363" rtl="0" eaLnBrk="1" latinLnBrk="0" hangingPunct="1">
              <a:lnSpc>
                <a:spcPct val="90000"/>
              </a:lnSpc>
              <a:spcBef>
                <a:spcPts val="500"/>
              </a:spcBef>
              <a:buClr>
                <a:schemeClr val="accent2"/>
              </a:buClr>
              <a:buSzPct val="100000"/>
              <a:buFont typeface="Wingdings" panose="05000000000000000000" pitchFamily="2" charset="2"/>
              <a:buChar char="§"/>
              <a:defRPr sz="1400" b="0" u="none" kern="1200" baseline="0">
                <a:solidFill>
                  <a:schemeClr val="tx1"/>
                </a:solidFill>
                <a:uFill>
                  <a:solidFill>
                    <a:schemeClr val="accent3"/>
                  </a:solidFill>
                </a:uFill>
                <a:latin typeface="+mn-lt"/>
                <a:ea typeface="+mn-ea"/>
                <a:cs typeface="+mn-cs"/>
              </a:defRPr>
            </a:lvl5pPr>
            <a:lvl6pPr marL="2514499"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81"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63"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45"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buFont typeface="Arial" panose="020B0604020202020204" pitchFamily="34" charset="0"/>
              <a:buChar char="•"/>
              <a:defRPr/>
            </a:pPr>
            <a:r>
              <a:rPr lang="nl-BE" sz="1400"/>
              <a:t>Attest van gezinssamenstelling</a:t>
            </a:r>
          </a:p>
          <a:p>
            <a:pPr marL="342900" indent="-342900">
              <a:buFont typeface="Arial" panose="020B0604020202020204" pitchFamily="34" charset="0"/>
              <a:buChar char="•"/>
              <a:defRPr/>
            </a:pPr>
            <a:r>
              <a:rPr lang="nl-BE" sz="1400"/>
              <a:t>Attest van hoofdverblijfplaats</a:t>
            </a:r>
            <a:endParaRPr lang="nl-BE" sz="1400">
              <a:uFill>
                <a:solidFill>
                  <a:srgbClr val="FFEB00"/>
                </a:solidFill>
              </a:uFill>
            </a:endParaRPr>
          </a:p>
          <a:p>
            <a:pPr marL="342900" indent="-342900">
              <a:buFont typeface="Arial" panose="020B0604020202020204" pitchFamily="34" charset="0"/>
              <a:buChar char="•"/>
              <a:defRPr/>
            </a:pPr>
            <a:r>
              <a:rPr lang="nl-BE" sz="1400"/>
              <a:t>Attest van hoofdverblijfplaats met historiek</a:t>
            </a:r>
          </a:p>
          <a:p>
            <a:pPr marL="342900" indent="-342900">
              <a:buFont typeface="Arial" panose="020B0604020202020204" pitchFamily="34" charset="0"/>
              <a:buChar char="•"/>
              <a:defRPr/>
            </a:pPr>
            <a:r>
              <a:rPr lang="nl-BE" sz="1400"/>
              <a:t>Attest van Belgische nationaliteit</a:t>
            </a:r>
            <a:endParaRPr lang="nl-BE" sz="1400">
              <a:uFill>
                <a:solidFill>
                  <a:srgbClr val="FFEB00"/>
                </a:solidFill>
              </a:uFill>
            </a:endParaRPr>
          </a:p>
          <a:p>
            <a:pPr marL="342900" indent="-342900">
              <a:buFont typeface="Arial" panose="020B0604020202020204" pitchFamily="34" charset="0"/>
              <a:buChar char="•"/>
              <a:defRPr/>
            </a:pPr>
            <a:r>
              <a:rPr lang="nl-BE" sz="1400"/>
              <a:t>Attest van leven</a:t>
            </a:r>
            <a:endParaRPr lang="nl-BE" sz="1400">
              <a:uFill>
                <a:solidFill>
                  <a:srgbClr val="FFEB00"/>
                </a:solidFill>
              </a:uFill>
            </a:endParaRPr>
          </a:p>
          <a:p>
            <a:pPr marL="342900" indent="-342900">
              <a:buFont typeface="Arial" panose="020B0604020202020204" pitchFamily="34" charset="0"/>
              <a:buChar char="•"/>
              <a:defRPr/>
            </a:pPr>
            <a:r>
              <a:rPr lang="nl-BE" sz="1400"/>
              <a:t>Attest van wettelijke samenwoning</a:t>
            </a:r>
            <a:endParaRPr lang="nl-BE" sz="1400">
              <a:uFill>
                <a:solidFill>
                  <a:srgbClr val="FFEB00"/>
                </a:solidFill>
              </a:uFill>
            </a:endParaRPr>
          </a:p>
          <a:p>
            <a:pPr marL="342900" indent="-342900">
              <a:buFont typeface="Arial" panose="020B0604020202020204" pitchFamily="34" charset="0"/>
              <a:buChar char="•"/>
              <a:defRPr/>
            </a:pPr>
            <a:r>
              <a:rPr lang="nl-BE" sz="1400"/>
              <a:t>Attest van verblijfplaats met het oog op een huwelijk</a:t>
            </a:r>
            <a:endParaRPr lang="nl-BE" sz="1400">
              <a:uFill>
                <a:solidFill>
                  <a:srgbClr val="FFEB00"/>
                </a:solidFill>
              </a:uFill>
            </a:endParaRPr>
          </a:p>
          <a:p>
            <a:pPr marL="342900" indent="-342900">
              <a:buFont typeface="Arial" panose="020B0604020202020204" pitchFamily="34" charset="0"/>
              <a:buChar char="•"/>
              <a:defRPr/>
            </a:pPr>
            <a:r>
              <a:rPr lang="nl-BE" sz="1400"/>
              <a:t>Attest van wijze teraardebestelling en/of rituelen</a:t>
            </a:r>
            <a:endParaRPr lang="nl-BE" sz="1400">
              <a:uFill>
                <a:solidFill>
                  <a:srgbClr val="FFEB00"/>
                </a:solidFill>
              </a:uFill>
            </a:endParaRPr>
          </a:p>
          <a:p>
            <a:pPr marL="342900" indent="-342900">
              <a:buFont typeface="Arial" panose="020B0604020202020204" pitchFamily="34" charset="0"/>
              <a:buChar char="•"/>
              <a:defRPr/>
            </a:pPr>
            <a:r>
              <a:rPr lang="nl-BE" sz="1400"/>
              <a:t>Attest van Belgische kiezer</a:t>
            </a:r>
            <a:endParaRPr lang="nl-BE" sz="1400">
              <a:uFill>
                <a:solidFill>
                  <a:srgbClr val="FFEB00"/>
                </a:solidFill>
              </a:uFill>
            </a:endParaRPr>
          </a:p>
          <a:p>
            <a:pPr marL="342900" indent="-342900">
              <a:buFont typeface="Arial" panose="020B0604020202020204" pitchFamily="34" charset="0"/>
              <a:buChar char="•"/>
              <a:defRPr/>
            </a:pPr>
            <a:r>
              <a:rPr lang="nl-BE" sz="1400"/>
              <a:t>Uittreksel uit het bevolkingsregister</a:t>
            </a:r>
            <a:endParaRPr lang="nl-BE" sz="1400">
              <a:uFill>
                <a:solidFill>
                  <a:srgbClr val="FFEB00"/>
                </a:solidFill>
              </a:uFill>
            </a:endParaRPr>
          </a:p>
        </p:txBody>
      </p:sp>
      <p:sp>
        <p:nvSpPr>
          <p:cNvPr id="27" name="TextBox 26">
            <a:extLst>
              <a:ext uri="{FF2B5EF4-FFF2-40B4-BE49-F238E27FC236}">
                <a16:creationId xmlns:a16="http://schemas.microsoft.com/office/drawing/2014/main" id="{9BBC30E6-FEC5-3498-86B4-38BB3214E20F}"/>
              </a:ext>
            </a:extLst>
          </p:cNvPr>
          <p:cNvSpPr txBox="1"/>
          <p:nvPr/>
        </p:nvSpPr>
        <p:spPr>
          <a:xfrm>
            <a:off x="6907601" y="1861317"/>
            <a:ext cx="3718970" cy="738664"/>
          </a:xfrm>
          <a:prstGeom prst="rect">
            <a:avLst/>
          </a:prstGeom>
          <a:solidFill>
            <a:srgbClr val="9EE1E4"/>
          </a:solidFill>
        </p:spPr>
        <p:txBody>
          <a:bodyPr wrap="square" rtlCol="0">
            <a:spAutoFit/>
          </a:bodyPr>
          <a:lstStyle/>
          <a:p>
            <a:r>
              <a:rPr lang="en-US" sz="1400"/>
              <a:t>Alle </a:t>
            </a:r>
            <a:r>
              <a:rPr lang="en-US" sz="1400" err="1"/>
              <a:t>afschriften</a:t>
            </a:r>
            <a:r>
              <a:rPr lang="en-US" sz="1400"/>
              <a:t> en </a:t>
            </a:r>
            <a:r>
              <a:rPr lang="en-US" sz="1400" err="1"/>
              <a:t>uittreksels</a:t>
            </a:r>
            <a:r>
              <a:rPr lang="en-US" sz="1400"/>
              <a:t> op </a:t>
            </a:r>
            <a:r>
              <a:rPr lang="en-US" sz="1400" err="1"/>
              <a:t>deze</a:t>
            </a:r>
            <a:r>
              <a:rPr lang="en-US" sz="1400"/>
              <a:t> slide </a:t>
            </a:r>
            <a:r>
              <a:rPr lang="en-US" sz="1400" err="1"/>
              <a:t>volgen</a:t>
            </a:r>
            <a:r>
              <a:rPr lang="en-US" sz="1400"/>
              <a:t> </a:t>
            </a:r>
            <a:r>
              <a:rPr lang="en-US" sz="1400" b="1" err="1"/>
              <a:t>hetzelfde</a:t>
            </a:r>
            <a:r>
              <a:rPr lang="en-US" sz="1400" b="1"/>
              <a:t> type </a:t>
            </a:r>
            <a:r>
              <a:rPr lang="en-US" sz="1400" b="1" err="1"/>
              <a:t>proces</a:t>
            </a:r>
            <a:r>
              <a:rPr lang="en-US" sz="1400" b="1"/>
              <a:t> I </a:t>
            </a:r>
            <a:br>
              <a:rPr lang="en-US" sz="1400" b="1"/>
            </a:br>
            <a:r>
              <a:rPr lang="en-US" sz="1400"/>
              <a:t>(</a:t>
            </a:r>
            <a:r>
              <a:rPr lang="en-US" sz="1400" err="1"/>
              <a:t>zie</a:t>
            </a:r>
            <a:r>
              <a:rPr lang="en-US" sz="1400"/>
              <a:t> slides 50-52).</a:t>
            </a:r>
            <a:endParaRPr lang="en-BE" sz="1400"/>
          </a:p>
        </p:txBody>
      </p:sp>
      <p:pic>
        <p:nvPicPr>
          <p:cNvPr id="7" name="Picture 6">
            <a:extLst>
              <a:ext uri="{FF2B5EF4-FFF2-40B4-BE49-F238E27FC236}">
                <a16:creationId xmlns:a16="http://schemas.microsoft.com/office/drawing/2014/main" id="{2648CAA3-7220-1156-204E-3EA9C186AA48}"/>
              </a:ext>
            </a:extLst>
          </p:cNvPr>
          <p:cNvPicPr>
            <a:picLocks noChangeAspect="1"/>
          </p:cNvPicPr>
          <p:nvPr/>
        </p:nvPicPr>
        <p:blipFill>
          <a:blip r:embed="rId4"/>
          <a:stretch>
            <a:fillRect/>
          </a:stretch>
        </p:blipFill>
        <p:spPr>
          <a:xfrm>
            <a:off x="572043" y="2718875"/>
            <a:ext cx="7116713" cy="544973"/>
          </a:xfrm>
          <a:prstGeom prst="rect">
            <a:avLst/>
          </a:prstGeom>
        </p:spPr>
      </p:pic>
      <p:sp>
        <p:nvSpPr>
          <p:cNvPr id="8" name="Rectangle 7">
            <a:extLst>
              <a:ext uri="{FF2B5EF4-FFF2-40B4-BE49-F238E27FC236}">
                <a16:creationId xmlns:a16="http://schemas.microsoft.com/office/drawing/2014/main" id="{C07CE185-DB2A-67C7-C81A-688B5BF5FBE9}"/>
              </a:ext>
            </a:extLst>
          </p:cNvPr>
          <p:cNvSpPr/>
          <p:nvPr/>
        </p:nvSpPr>
        <p:spPr>
          <a:xfrm>
            <a:off x="3907868" y="2781581"/>
            <a:ext cx="1676185" cy="329132"/>
          </a:xfrm>
          <a:prstGeom prst="rect">
            <a:avLst/>
          </a:prstGeom>
          <a:no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4" name="Rectangle 3">
            <a:extLst>
              <a:ext uri="{FF2B5EF4-FFF2-40B4-BE49-F238E27FC236}">
                <a16:creationId xmlns:a16="http://schemas.microsoft.com/office/drawing/2014/main" id="{93E5C969-74C9-E443-4875-3537BE71429C}"/>
              </a:ext>
            </a:extLst>
          </p:cNvPr>
          <p:cNvSpPr/>
          <p:nvPr/>
        </p:nvSpPr>
        <p:spPr>
          <a:xfrm>
            <a:off x="610238" y="3221494"/>
            <a:ext cx="3908495" cy="662454"/>
          </a:xfrm>
          <a:prstGeom prst="rect">
            <a:avLst/>
          </a:prstGeom>
          <a:noFill/>
          <a:ln w="28575">
            <a:solidFill>
              <a:schemeClr val="accent4">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BE" sz="1400" b="1">
                <a:solidFill>
                  <a:schemeClr val="tx1"/>
                </a:solidFill>
                <a:latin typeface="+mj-lt"/>
              </a:rPr>
              <a:t>Rechtstreeks downloadbare attesten</a:t>
            </a:r>
          </a:p>
        </p:txBody>
      </p:sp>
    </p:spTree>
    <p:extLst>
      <p:ext uri="{BB962C8B-B14F-4D97-AF65-F5344CB8AC3E}">
        <p14:creationId xmlns:p14="http://schemas.microsoft.com/office/powerpoint/2010/main" val="35264868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E8A09B34-5793-493C-BAB0-C3013DBD49BD}"/>
              </a:ext>
            </a:extLst>
          </p:cNvPr>
          <p:cNvPicPr>
            <a:picLocks noChangeAspect="1"/>
          </p:cNvPicPr>
          <p:nvPr/>
        </p:nvPicPr>
        <p:blipFill>
          <a:blip r:embed="rId3">
            <a:alphaModFix amt="20000"/>
          </a:blip>
          <a:stretch>
            <a:fillRect/>
          </a:stretch>
        </p:blipFill>
        <p:spPr>
          <a:xfrm>
            <a:off x="583371" y="1175327"/>
            <a:ext cx="10202997" cy="1950271"/>
          </a:xfrm>
          <a:prstGeom prst="rect">
            <a:avLst/>
          </a:prstGeom>
        </p:spPr>
      </p:pic>
      <p:sp>
        <p:nvSpPr>
          <p:cNvPr id="45" name="Titel 44">
            <a:extLst>
              <a:ext uri="{FF2B5EF4-FFF2-40B4-BE49-F238E27FC236}">
                <a16:creationId xmlns:a16="http://schemas.microsoft.com/office/drawing/2014/main" id="{F33B8191-03F5-453B-88D4-3069E2AC26AD}"/>
              </a:ext>
            </a:extLst>
          </p:cNvPr>
          <p:cNvSpPr>
            <a:spLocks noGrp="1"/>
          </p:cNvSpPr>
          <p:nvPr>
            <p:ph type="title"/>
          </p:nvPr>
        </p:nvSpPr>
        <p:spPr/>
        <p:txBody>
          <a:bodyPr/>
          <a:lstStyle/>
          <a:p>
            <a:r>
              <a:rPr lang="nl-BE" sz="3600" b="0">
                <a:latin typeface="+mj-lt"/>
                <a:cs typeface="Calibri" panose="020F0502020204030204" pitchFamily="34" charset="0"/>
              </a:rPr>
              <a:t>Wat kan u vinden in Mijn Burgerprofiel?</a:t>
            </a:r>
            <a:endParaRPr lang="nl-BE"/>
          </a:p>
        </p:txBody>
      </p:sp>
      <p:sp>
        <p:nvSpPr>
          <p:cNvPr id="3" name="Slide Number Placeholder 2">
            <a:extLst>
              <a:ext uri="{FF2B5EF4-FFF2-40B4-BE49-F238E27FC236}">
                <a16:creationId xmlns:a16="http://schemas.microsoft.com/office/drawing/2014/main" id="{C965D147-A644-4B68-AD0E-D88F279492C3}"/>
              </a:ext>
            </a:extLst>
          </p:cNvPr>
          <p:cNvSpPr>
            <a:spLocks noGrp="1"/>
          </p:cNvSpPr>
          <p:nvPr>
            <p:ph type="sldNum" sz="quarter" idx="11"/>
          </p:nvPr>
        </p:nvSpPr>
        <p:spPr/>
        <p:txBody>
          <a:bodyPr/>
          <a:lstStyle/>
          <a:p>
            <a:fld id="{1EABE038-A425-4CC0-917A-1DC3ED725B2E}" type="slidenum">
              <a:rPr lang="nl-BE" smtClean="0"/>
              <a:pPr/>
              <a:t>79</a:t>
            </a:fld>
            <a:endParaRPr lang="nl-BE"/>
          </a:p>
        </p:txBody>
      </p:sp>
      <p:sp>
        <p:nvSpPr>
          <p:cNvPr id="8" name="Content Placeholder 2">
            <a:extLst>
              <a:ext uri="{FF2B5EF4-FFF2-40B4-BE49-F238E27FC236}">
                <a16:creationId xmlns:a16="http://schemas.microsoft.com/office/drawing/2014/main" id="{083F5892-C14D-C5AE-7A9C-32BC9A51C01A}"/>
              </a:ext>
            </a:extLst>
          </p:cNvPr>
          <p:cNvSpPr txBox="1">
            <a:spLocks/>
          </p:cNvSpPr>
          <p:nvPr/>
        </p:nvSpPr>
        <p:spPr>
          <a:xfrm>
            <a:off x="4160670" y="4105510"/>
            <a:ext cx="2442240" cy="1743243"/>
          </a:xfrm>
          <a:prstGeom prst="rect">
            <a:avLst/>
          </a:prstGeom>
        </p:spPr>
        <p:txBody>
          <a:bodyPr vert="horz" lIns="0" tIns="45720" rIns="0" bIns="45720" rtlCol="0">
            <a:normAutofit/>
          </a:bodyPr>
          <a:lstStyle>
            <a:lvl1pPr marL="0" indent="0" algn="l" defTabSz="914363" rtl="0" eaLnBrk="1" latinLnBrk="0" hangingPunct="1">
              <a:lnSpc>
                <a:spcPct val="90000"/>
              </a:lnSpc>
              <a:spcBef>
                <a:spcPts val="1000"/>
              </a:spcBef>
              <a:spcAft>
                <a:spcPts val="0"/>
              </a:spcAft>
              <a:buFont typeface="Arial" panose="020B0604020202020204" pitchFamily="34" charset="0"/>
              <a:buNone/>
              <a:defRPr sz="2400" u="none" kern="1200" baseline="0">
                <a:solidFill>
                  <a:schemeClr val="tx1"/>
                </a:solidFill>
                <a:uFill>
                  <a:solidFill>
                    <a:schemeClr val="accent1"/>
                  </a:solidFill>
                </a:uFill>
                <a:latin typeface="+mn-lt"/>
                <a:ea typeface="+mn-ea"/>
                <a:cs typeface="+mn-cs"/>
              </a:defRPr>
            </a:lvl1pPr>
            <a:lvl2pPr marL="359986" indent="-228591" algn="l" defTabSz="914363" rtl="0" eaLnBrk="1" latinLnBrk="0" hangingPunct="1">
              <a:lnSpc>
                <a:spcPct val="90000"/>
              </a:lnSpc>
              <a:spcBef>
                <a:spcPts val="500"/>
              </a:spcBef>
              <a:buClr>
                <a:schemeClr val="tx1"/>
              </a:buClr>
              <a:buSzPct val="100000"/>
              <a:buFont typeface="Wingdings" panose="05000000000000000000" pitchFamily="2" charset="2"/>
              <a:buChar char="§"/>
              <a:defRPr sz="2000" u="none" kern="1200" baseline="0">
                <a:solidFill>
                  <a:schemeClr val="tx1"/>
                </a:solidFill>
                <a:uFill>
                  <a:solidFill>
                    <a:schemeClr val="accent1"/>
                  </a:solidFill>
                </a:uFill>
                <a:latin typeface="+mn-lt"/>
                <a:ea typeface="+mn-ea"/>
                <a:cs typeface="+mn-cs"/>
              </a:defRPr>
            </a:lvl2pPr>
            <a:lvl3pPr marL="647974" indent="-228591" algn="l" defTabSz="914363" rtl="0" eaLnBrk="1" latinLnBrk="0" hangingPunct="1">
              <a:lnSpc>
                <a:spcPct val="90000"/>
              </a:lnSpc>
              <a:spcBef>
                <a:spcPts val="500"/>
              </a:spcBef>
              <a:buClr>
                <a:schemeClr val="tx2"/>
              </a:buClr>
              <a:buSzPct val="100000"/>
              <a:buFont typeface="Wingdings" panose="05000000000000000000" pitchFamily="2" charset="2"/>
              <a:buChar char="§"/>
              <a:defRPr sz="1800" b="0" u="none" kern="1200" baseline="0">
                <a:solidFill>
                  <a:schemeClr val="tx1"/>
                </a:solidFill>
                <a:uFill>
                  <a:solidFill>
                    <a:schemeClr val="accent3"/>
                  </a:solidFill>
                </a:uFill>
                <a:latin typeface="+mn-lt"/>
                <a:ea typeface="+mn-ea"/>
                <a:cs typeface="+mn-cs"/>
              </a:defRPr>
            </a:lvl3pPr>
            <a:lvl4pPr marL="935963" indent="-228591" algn="l" defTabSz="914363" rtl="0" eaLnBrk="1" latinLnBrk="0" hangingPunct="1">
              <a:lnSpc>
                <a:spcPct val="90000"/>
              </a:lnSpc>
              <a:spcBef>
                <a:spcPts val="500"/>
              </a:spcBef>
              <a:buClr>
                <a:schemeClr val="tx2"/>
              </a:buClr>
              <a:buSzPct val="100000"/>
              <a:buFont typeface="Wingdings" panose="05000000000000000000" pitchFamily="2" charset="2"/>
              <a:buChar char="§"/>
              <a:defRPr sz="1600" u="none" kern="1200" baseline="0">
                <a:solidFill>
                  <a:schemeClr val="tx1"/>
                </a:solidFill>
                <a:uFill>
                  <a:solidFill>
                    <a:schemeClr val="accent3"/>
                  </a:solidFill>
                </a:uFill>
                <a:latin typeface="+mn-lt"/>
                <a:ea typeface="+mn-ea"/>
                <a:cs typeface="+mn-cs"/>
              </a:defRPr>
            </a:lvl4pPr>
            <a:lvl5pPr marL="1223951" indent="-228591" algn="l" defTabSz="914363" rtl="0" eaLnBrk="1" latinLnBrk="0" hangingPunct="1">
              <a:lnSpc>
                <a:spcPct val="90000"/>
              </a:lnSpc>
              <a:spcBef>
                <a:spcPts val="500"/>
              </a:spcBef>
              <a:buClr>
                <a:schemeClr val="accent2"/>
              </a:buClr>
              <a:buSzPct val="100000"/>
              <a:buFont typeface="Wingdings" panose="05000000000000000000" pitchFamily="2" charset="2"/>
              <a:buChar char="§"/>
              <a:defRPr sz="1400" b="0" u="none" kern="1200" baseline="0">
                <a:solidFill>
                  <a:schemeClr val="tx1"/>
                </a:solidFill>
                <a:uFill>
                  <a:solidFill>
                    <a:schemeClr val="accent3"/>
                  </a:solidFill>
                </a:uFill>
                <a:latin typeface="+mn-lt"/>
                <a:ea typeface="+mn-ea"/>
                <a:cs typeface="+mn-cs"/>
              </a:defRPr>
            </a:lvl5pPr>
            <a:lvl6pPr marL="2514499"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81"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63"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45"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endParaRPr lang="nl-BE" sz="1600">
              <a:highlight>
                <a:srgbClr val="FFFF00"/>
              </a:highlight>
            </a:endParaRPr>
          </a:p>
        </p:txBody>
      </p:sp>
      <p:sp>
        <p:nvSpPr>
          <p:cNvPr id="5" name="Content Placeholder 2">
            <a:extLst>
              <a:ext uri="{FF2B5EF4-FFF2-40B4-BE49-F238E27FC236}">
                <a16:creationId xmlns:a16="http://schemas.microsoft.com/office/drawing/2014/main" id="{72A29651-C47A-50DF-0534-3642783E39ED}"/>
              </a:ext>
            </a:extLst>
          </p:cNvPr>
          <p:cNvSpPr txBox="1">
            <a:spLocks/>
          </p:cNvSpPr>
          <p:nvPr/>
        </p:nvSpPr>
        <p:spPr>
          <a:xfrm>
            <a:off x="623367" y="4105510"/>
            <a:ext cx="3284502" cy="1676400"/>
          </a:xfrm>
          <a:prstGeom prst="rect">
            <a:avLst/>
          </a:prstGeom>
        </p:spPr>
        <p:txBody>
          <a:bodyPr vert="horz" lIns="0" tIns="45720" rIns="0" bIns="45720" rtlCol="0">
            <a:normAutofit/>
          </a:bodyPr>
          <a:lstStyle>
            <a:lvl1pPr marL="0" indent="0" algn="l" defTabSz="914363" rtl="0" eaLnBrk="1" latinLnBrk="0" hangingPunct="1">
              <a:lnSpc>
                <a:spcPct val="90000"/>
              </a:lnSpc>
              <a:spcBef>
                <a:spcPts val="1000"/>
              </a:spcBef>
              <a:spcAft>
                <a:spcPts val="0"/>
              </a:spcAft>
              <a:buFont typeface="Arial" panose="020B0604020202020204" pitchFamily="34" charset="0"/>
              <a:buNone/>
              <a:defRPr sz="2400" u="none" kern="1200" baseline="0">
                <a:solidFill>
                  <a:schemeClr val="tx1"/>
                </a:solidFill>
                <a:uFill>
                  <a:solidFill>
                    <a:schemeClr val="accent1"/>
                  </a:solidFill>
                </a:uFill>
                <a:latin typeface="+mn-lt"/>
                <a:ea typeface="+mn-ea"/>
                <a:cs typeface="+mn-cs"/>
              </a:defRPr>
            </a:lvl1pPr>
            <a:lvl2pPr marL="359986" indent="-228591" algn="l" defTabSz="914363" rtl="0" eaLnBrk="1" latinLnBrk="0" hangingPunct="1">
              <a:lnSpc>
                <a:spcPct val="90000"/>
              </a:lnSpc>
              <a:spcBef>
                <a:spcPts val="500"/>
              </a:spcBef>
              <a:buClr>
                <a:schemeClr val="tx1"/>
              </a:buClr>
              <a:buSzPct val="100000"/>
              <a:buFont typeface="Wingdings" panose="05000000000000000000" pitchFamily="2" charset="2"/>
              <a:buChar char="§"/>
              <a:defRPr sz="2000" u="none" kern="1200" baseline="0">
                <a:solidFill>
                  <a:schemeClr val="tx1"/>
                </a:solidFill>
                <a:uFill>
                  <a:solidFill>
                    <a:schemeClr val="accent1"/>
                  </a:solidFill>
                </a:uFill>
                <a:latin typeface="+mn-lt"/>
                <a:ea typeface="+mn-ea"/>
                <a:cs typeface="+mn-cs"/>
              </a:defRPr>
            </a:lvl2pPr>
            <a:lvl3pPr marL="647974" indent="-228591" algn="l" defTabSz="914363" rtl="0" eaLnBrk="1" latinLnBrk="0" hangingPunct="1">
              <a:lnSpc>
                <a:spcPct val="90000"/>
              </a:lnSpc>
              <a:spcBef>
                <a:spcPts val="500"/>
              </a:spcBef>
              <a:buClr>
                <a:schemeClr val="tx2"/>
              </a:buClr>
              <a:buSzPct val="100000"/>
              <a:buFont typeface="Wingdings" panose="05000000000000000000" pitchFamily="2" charset="2"/>
              <a:buChar char="§"/>
              <a:defRPr sz="1800" b="0" u="none" kern="1200" baseline="0">
                <a:solidFill>
                  <a:schemeClr val="tx1"/>
                </a:solidFill>
                <a:uFill>
                  <a:solidFill>
                    <a:schemeClr val="accent3"/>
                  </a:solidFill>
                </a:uFill>
                <a:latin typeface="+mn-lt"/>
                <a:ea typeface="+mn-ea"/>
                <a:cs typeface="+mn-cs"/>
              </a:defRPr>
            </a:lvl3pPr>
            <a:lvl4pPr marL="935963" indent="-228591" algn="l" defTabSz="914363" rtl="0" eaLnBrk="1" latinLnBrk="0" hangingPunct="1">
              <a:lnSpc>
                <a:spcPct val="90000"/>
              </a:lnSpc>
              <a:spcBef>
                <a:spcPts val="500"/>
              </a:spcBef>
              <a:buClr>
                <a:schemeClr val="tx2"/>
              </a:buClr>
              <a:buSzPct val="100000"/>
              <a:buFont typeface="Wingdings" panose="05000000000000000000" pitchFamily="2" charset="2"/>
              <a:buChar char="§"/>
              <a:defRPr sz="1600" u="none" kern="1200" baseline="0">
                <a:solidFill>
                  <a:schemeClr val="tx1"/>
                </a:solidFill>
                <a:uFill>
                  <a:solidFill>
                    <a:schemeClr val="accent3"/>
                  </a:solidFill>
                </a:uFill>
                <a:latin typeface="+mn-lt"/>
                <a:ea typeface="+mn-ea"/>
                <a:cs typeface="+mn-cs"/>
              </a:defRPr>
            </a:lvl4pPr>
            <a:lvl5pPr marL="1223951" indent="-228591" algn="l" defTabSz="914363" rtl="0" eaLnBrk="1" latinLnBrk="0" hangingPunct="1">
              <a:lnSpc>
                <a:spcPct val="90000"/>
              </a:lnSpc>
              <a:spcBef>
                <a:spcPts val="500"/>
              </a:spcBef>
              <a:buClr>
                <a:schemeClr val="accent2"/>
              </a:buClr>
              <a:buSzPct val="100000"/>
              <a:buFont typeface="Wingdings" panose="05000000000000000000" pitchFamily="2" charset="2"/>
              <a:buChar char="§"/>
              <a:defRPr sz="1400" b="0" u="none" kern="1200" baseline="0">
                <a:solidFill>
                  <a:schemeClr val="tx1"/>
                </a:solidFill>
                <a:uFill>
                  <a:solidFill>
                    <a:schemeClr val="accent3"/>
                  </a:solidFill>
                </a:uFill>
                <a:latin typeface="+mn-lt"/>
                <a:ea typeface="+mn-ea"/>
                <a:cs typeface="+mn-cs"/>
              </a:defRPr>
            </a:lvl5pPr>
            <a:lvl6pPr marL="2514499"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81"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63"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45"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buFont typeface="+mj-lt"/>
              <a:buAutoNum type="arabicPeriod"/>
              <a:defRPr/>
            </a:pPr>
            <a:r>
              <a:rPr lang="nl-BE" sz="1400"/>
              <a:t>Attesten en uittreksels uit het Rijksregister</a:t>
            </a:r>
          </a:p>
          <a:p>
            <a:pPr marL="342900" indent="-342900">
              <a:buFont typeface="+mj-lt"/>
              <a:buAutoNum type="arabicPeriod"/>
              <a:defRPr/>
            </a:pPr>
            <a:r>
              <a:rPr lang="nl-BE" sz="1800" b="1">
                <a:solidFill>
                  <a:srgbClr val="2B979D"/>
                </a:solidFill>
              </a:rPr>
              <a:t>Attesten van Vlaamse overheidsdiensten</a:t>
            </a:r>
          </a:p>
          <a:p>
            <a:pPr marL="342900" indent="-342900">
              <a:buFont typeface="+mj-lt"/>
              <a:buAutoNum type="arabicPeriod"/>
              <a:defRPr/>
            </a:pPr>
            <a:r>
              <a:rPr lang="nl-BE" sz="1400"/>
              <a:t>Attesten van uw stad of gemeente</a:t>
            </a:r>
          </a:p>
        </p:txBody>
      </p:sp>
      <p:sp>
        <p:nvSpPr>
          <p:cNvPr id="9" name="Content Placeholder 2">
            <a:extLst>
              <a:ext uri="{FF2B5EF4-FFF2-40B4-BE49-F238E27FC236}">
                <a16:creationId xmlns:a16="http://schemas.microsoft.com/office/drawing/2014/main" id="{D76B630F-1EDB-2CF0-29CC-713B288E2051}"/>
              </a:ext>
            </a:extLst>
          </p:cNvPr>
          <p:cNvSpPr txBox="1">
            <a:spLocks/>
          </p:cNvSpPr>
          <p:nvPr/>
        </p:nvSpPr>
        <p:spPr>
          <a:xfrm>
            <a:off x="5020774" y="3337961"/>
            <a:ext cx="4326550" cy="3211498"/>
          </a:xfrm>
          <a:prstGeom prst="rect">
            <a:avLst/>
          </a:prstGeom>
        </p:spPr>
        <p:txBody>
          <a:bodyPr vert="horz" lIns="0" tIns="45720" rIns="0" bIns="45720" rtlCol="0">
            <a:normAutofit/>
          </a:bodyPr>
          <a:lstStyle>
            <a:lvl1pPr marL="0" indent="0" algn="l" defTabSz="914363" rtl="0" eaLnBrk="1" latinLnBrk="0" hangingPunct="1">
              <a:lnSpc>
                <a:spcPct val="90000"/>
              </a:lnSpc>
              <a:spcBef>
                <a:spcPts val="1000"/>
              </a:spcBef>
              <a:spcAft>
                <a:spcPts val="0"/>
              </a:spcAft>
              <a:buFont typeface="Arial" panose="020B0604020202020204" pitchFamily="34" charset="0"/>
              <a:buNone/>
              <a:defRPr sz="2400" u="none" kern="1200" baseline="0">
                <a:solidFill>
                  <a:schemeClr val="tx1"/>
                </a:solidFill>
                <a:uFill>
                  <a:solidFill>
                    <a:schemeClr val="accent1"/>
                  </a:solidFill>
                </a:uFill>
                <a:latin typeface="+mn-lt"/>
                <a:ea typeface="+mn-ea"/>
                <a:cs typeface="+mn-cs"/>
              </a:defRPr>
            </a:lvl1pPr>
            <a:lvl2pPr marL="359986" indent="-228591" algn="l" defTabSz="914363" rtl="0" eaLnBrk="1" latinLnBrk="0" hangingPunct="1">
              <a:lnSpc>
                <a:spcPct val="90000"/>
              </a:lnSpc>
              <a:spcBef>
                <a:spcPts val="500"/>
              </a:spcBef>
              <a:buClr>
                <a:schemeClr val="tx1"/>
              </a:buClr>
              <a:buSzPct val="100000"/>
              <a:buFont typeface="Wingdings" panose="05000000000000000000" pitchFamily="2" charset="2"/>
              <a:buChar char="§"/>
              <a:defRPr sz="2000" u="none" kern="1200" baseline="0">
                <a:solidFill>
                  <a:schemeClr val="tx1"/>
                </a:solidFill>
                <a:uFill>
                  <a:solidFill>
                    <a:schemeClr val="accent1"/>
                  </a:solidFill>
                </a:uFill>
                <a:latin typeface="+mn-lt"/>
                <a:ea typeface="+mn-ea"/>
                <a:cs typeface="+mn-cs"/>
              </a:defRPr>
            </a:lvl2pPr>
            <a:lvl3pPr marL="647974" indent="-228591" algn="l" defTabSz="914363" rtl="0" eaLnBrk="1" latinLnBrk="0" hangingPunct="1">
              <a:lnSpc>
                <a:spcPct val="90000"/>
              </a:lnSpc>
              <a:spcBef>
                <a:spcPts val="500"/>
              </a:spcBef>
              <a:buClr>
                <a:schemeClr val="tx2"/>
              </a:buClr>
              <a:buSzPct val="100000"/>
              <a:buFont typeface="Wingdings" panose="05000000000000000000" pitchFamily="2" charset="2"/>
              <a:buChar char="§"/>
              <a:defRPr sz="1800" b="0" u="none" kern="1200" baseline="0">
                <a:solidFill>
                  <a:schemeClr val="tx1"/>
                </a:solidFill>
                <a:uFill>
                  <a:solidFill>
                    <a:schemeClr val="accent3"/>
                  </a:solidFill>
                </a:uFill>
                <a:latin typeface="+mn-lt"/>
                <a:ea typeface="+mn-ea"/>
                <a:cs typeface="+mn-cs"/>
              </a:defRPr>
            </a:lvl3pPr>
            <a:lvl4pPr marL="935963" indent="-228591" algn="l" defTabSz="914363" rtl="0" eaLnBrk="1" latinLnBrk="0" hangingPunct="1">
              <a:lnSpc>
                <a:spcPct val="90000"/>
              </a:lnSpc>
              <a:spcBef>
                <a:spcPts val="500"/>
              </a:spcBef>
              <a:buClr>
                <a:schemeClr val="tx2"/>
              </a:buClr>
              <a:buSzPct val="100000"/>
              <a:buFont typeface="Wingdings" panose="05000000000000000000" pitchFamily="2" charset="2"/>
              <a:buChar char="§"/>
              <a:defRPr sz="1600" u="none" kern="1200" baseline="0">
                <a:solidFill>
                  <a:schemeClr val="tx1"/>
                </a:solidFill>
                <a:uFill>
                  <a:solidFill>
                    <a:schemeClr val="accent3"/>
                  </a:solidFill>
                </a:uFill>
                <a:latin typeface="+mn-lt"/>
                <a:ea typeface="+mn-ea"/>
                <a:cs typeface="+mn-cs"/>
              </a:defRPr>
            </a:lvl4pPr>
            <a:lvl5pPr marL="1223951" indent="-228591" algn="l" defTabSz="914363" rtl="0" eaLnBrk="1" latinLnBrk="0" hangingPunct="1">
              <a:lnSpc>
                <a:spcPct val="90000"/>
              </a:lnSpc>
              <a:spcBef>
                <a:spcPts val="500"/>
              </a:spcBef>
              <a:buClr>
                <a:schemeClr val="accent2"/>
              </a:buClr>
              <a:buSzPct val="100000"/>
              <a:buFont typeface="Wingdings" panose="05000000000000000000" pitchFamily="2" charset="2"/>
              <a:buChar char="§"/>
              <a:defRPr sz="1400" b="0" u="none" kern="1200" baseline="0">
                <a:solidFill>
                  <a:schemeClr val="tx1"/>
                </a:solidFill>
                <a:uFill>
                  <a:solidFill>
                    <a:schemeClr val="accent3"/>
                  </a:solidFill>
                </a:uFill>
                <a:latin typeface="+mn-lt"/>
                <a:ea typeface="+mn-ea"/>
                <a:cs typeface="+mn-cs"/>
              </a:defRPr>
            </a:lvl5pPr>
            <a:lvl6pPr marL="2514499"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81"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63"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45"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buFont typeface="Arial" panose="020B0604020202020204" pitchFamily="34" charset="0"/>
              <a:buChar char="•"/>
              <a:defRPr/>
            </a:pPr>
            <a:r>
              <a:rPr lang="nl-BE" sz="1400"/>
              <a:t>Attest inkomenstarief voor kinderopvang</a:t>
            </a:r>
          </a:p>
          <a:p>
            <a:pPr marL="342900" indent="-342900">
              <a:buFont typeface="Arial" panose="020B0604020202020204" pitchFamily="34" charset="0"/>
              <a:buChar char="•"/>
              <a:defRPr/>
            </a:pPr>
            <a:r>
              <a:rPr lang="nl-BE" sz="1400"/>
              <a:t>Fiscaal attest dienstencheques</a:t>
            </a:r>
          </a:p>
          <a:p>
            <a:pPr marL="342900" indent="-342900">
              <a:buFont typeface="Arial" panose="020B0604020202020204" pitchFamily="34" charset="0"/>
              <a:buChar char="•"/>
              <a:defRPr/>
            </a:pPr>
            <a:r>
              <a:rPr lang="nl-BE" sz="1400"/>
              <a:t>Attest Animator in het jeugdwerk</a:t>
            </a:r>
          </a:p>
          <a:p>
            <a:pPr marL="342900" indent="-342900">
              <a:buFont typeface="Arial" panose="020B0604020202020204" pitchFamily="34" charset="0"/>
              <a:buChar char="•"/>
              <a:defRPr/>
            </a:pPr>
            <a:r>
              <a:rPr lang="nl-BE" sz="1400"/>
              <a:t>Attest Hoofdanimator in het jeugdwerk</a:t>
            </a:r>
          </a:p>
          <a:p>
            <a:pPr marL="342900" indent="-342900">
              <a:buFont typeface="Arial" panose="020B0604020202020204" pitchFamily="34" charset="0"/>
              <a:buChar char="•"/>
              <a:defRPr/>
            </a:pPr>
            <a:r>
              <a:rPr lang="nl-BE" sz="1400"/>
              <a:t>Attest Instructeur in het jeugdwerk</a:t>
            </a:r>
          </a:p>
        </p:txBody>
      </p:sp>
      <p:sp>
        <p:nvSpPr>
          <p:cNvPr id="10" name="TextBox 9">
            <a:extLst>
              <a:ext uri="{FF2B5EF4-FFF2-40B4-BE49-F238E27FC236}">
                <a16:creationId xmlns:a16="http://schemas.microsoft.com/office/drawing/2014/main" id="{669DE3F8-C92E-8E1A-CB6C-E15BAF106843}"/>
              </a:ext>
            </a:extLst>
          </p:cNvPr>
          <p:cNvSpPr txBox="1"/>
          <p:nvPr/>
        </p:nvSpPr>
        <p:spPr>
          <a:xfrm>
            <a:off x="6907601" y="1861317"/>
            <a:ext cx="3718970" cy="738664"/>
          </a:xfrm>
          <a:prstGeom prst="rect">
            <a:avLst/>
          </a:prstGeom>
          <a:solidFill>
            <a:srgbClr val="9EE1E4"/>
          </a:solidFill>
        </p:spPr>
        <p:txBody>
          <a:bodyPr wrap="square" rtlCol="0">
            <a:spAutoFit/>
          </a:bodyPr>
          <a:lstStyle/>
          <a:p>
            <a:r>
              <a:rPr lang="en-US" sz="1400"/>
              <a:t>Alle </a:t>
            </a:r>
            <a:r>
              <a:rPr lang="en-US" sz="1400" err="1"/>
              <a:t>afschriften</a:t>
            </a:r>
            <a:r>
              <a:rPr lang="en-US" sz="1400"/>
              <a:t> en </a:t>
            </a:r>
            <a:r>
              <a:rPr lang="en-US" sz="1400" err="1"/>
              <a:t>uittreksels</a:t>
            </a:r>
            <a:r>
              <a:rPr lang="en-US" sz="1400"/>
              <a:t> op </a:t>
            </a:r>
            <a:r>
              <a:rPr lang="en-US" sz="1400" err="1"/>
              <a:t>deze</a:t>
            </a:r>
            <a:r>
              <a:rPr lang="en-US" sz="1400"/>
              <a:t> slide </a:t>
            </a:r>
            <a:r>
              <a:rPr lang="en-US" sz="1400" err="1"/>
              <a:t>volgen</a:t>
            </a:r>
            <a:r>
              <a:rPr lang="en-US" sz="1400"/>
              <a:t> </a:t>
            </a:r>
            <a:r>
              <a:rPr lang="en-US" sz="1400" b="1" err="1"/>
              <a:t>hetzelfde</a:t>
            </a:r>
            <a:r>
              <a:rPr lang="en-US" sz="1400" b="1"/>
              <a:t> type </a:t>
            </a:r>
            <a:r>
              <a:rPr lang="en-US" sz="1400" b="1" err="1"/>
              <a:t>proces</a:t>
            </a:r>
            <a:r>
              <a:rPr lang="en-US" sz="1400" b="1"/>
              <a:t> I</a:t>
            </a:r>
            <a:br>
              <a:rPr lang="en-US" sz="1400" b="1"/>
            </a:br>
            <a:r>
              <a:rPr lang="en-US" sz="1400"/>
              <a:t>(</a:t>
            </a:r>
            <a:r>
              <a:rPr lang="en-US" sz="1400" err="1"/>
              <a:t>zie</a:t>
            </a:r>
            <a:r>
              <a:rPr lang="en-US" sz="1400"/>
              <a:t> slides 50-52).</a:t>
            </a:r>
            <a:endParaRPr lang="en-BE" sz="1400"/>
          </a:p>
        </p:txBody>
      </p:sp>
      <p:pic>
        <p:nvPicPr>
          <p:cNvPr id="6" name="Picture 5">
            <a:extLst>
              <a:ext uri="{FF2B5EF4-FFF2-40B4-BE49-F238E27FC236}">
                <a16:creationId xmlns:a16="http://schemas.microsoft.com/office/drawing/2014/main" id="{B235DCDA-0CC7-FE92-1EBE-8C30F13CA80D}"/>
              </a:ext>
            </a:extLst>
          </p:cNvPr>
          <p:cNvPicPr>
            <a:picLocks noChangeAspect="1"/>
          </p:cNvPicPr>
          <p:nvPr/>
        </p:nvPicPr>
        <p:blipFill>
          <a:blip r:embed="rId4"/>
          <a:stretch>
            <a:fillRect/>
          </a:stretch>
        </p:blipFill>
        <p:spPr>
          <a:xfrm>
            <a:off x="572043" y="2718875"/>
            <a:ext cx="7116713" cy="544973"/>
          </a:xfrm>
          <a:prstGeom prst="rect">
            <a:avLst/>
          </a:prstGeom>
        </p:spPr>
      </p:pic>
      <p:sp>
        <p:nvSpPr>
          <p:cNvPr id="12" name="Rectangle 11">
            <a:extLst>
              <a:ext uri="{FF2B5EF4-FFF2-40B4-BE49-F238E27FC236}">
                <a16:creationId xmlns:a16="http://schemas.microsoft.com/office/drawing/2014/main" id="{7D15E57F-C0C4-6099-BD32-FD9C3566696F}"/>
              </a:ext>
            </a:extLst>
          </p:cNvPr>
          <p:cNvSpPr/>
          <p:nvPr/>
        </p:nvSpPr>
        <p:spPr>
          <a:xfrm>
            <a:off x="3907869" y="2781581"/>
            <a:ext cx="1599650" cy="329132"/>
          </a:xfrm>
          <a:prstGeom prst="rect">
            <a:avLst/>
          </a:prstGeom>
          <a:no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4" name="Rectangle 3">
            <a:extLst>
              <a:ext uri="{FF2B5EF4-FFF2-40B4-BE49-F238E27FC236}">
                <a16:creationId xmlns:a16="http://schemas.microsoft.com/office/drawing/2014/main" id="{93E5C969-74C9-E443-4875-3537BE71429C}"/>
              </a:ext>
            </a:extLst>
          </p:cNvPr>
          <p:cNvSpPr/>
          <p:nvPr/>
        </p:nvSpPr>
        <p:spPr>
          <a:xfrm>
            <a:off x="610239" y="3221494"/>
            <a:ext cx="3909600" cy="662454"/>
          </a:xfrm>
          <a:prstGeom prst="rect">
            <a:avLst/>
          </a:prstGeom>
          <a:noFill/>
          <a:ln w="28575">
            <a:solidFill>
              <a:schemeClr val="accent4">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BE" sz="1400" b="1">
                <a:solidFill>
                  <a:schemeClr val="tx1"/>
                </a:solidFill>
                <a:latin typeface="+mj-lt"/>
              </a:rPr>
              <a:t>Rechtstreeks downloadbare attesten</a:t>
            </a:r>
          </a:p>
        </p:txBody>
      </p:sp>
    </p:spTree>
    <p:extLst>
      <p:ext uri="{BB962C8B-B14F-4D97-AF65-F5344CB8AC3E}">
        <p14:creationId xmlns:p14="http://schemas.microsoft.com/office/powerpoint/2010/main" val="20374215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FD58270D-AD54-4D9C-BEF4-C768A3A82D0F}"/>
              </a:ext>
            </a:extLst>
          </p:cNvPr>
          <p:cNvSpPr>
            <a:spLocks noGrp="1"/>
          </p:cNvSpPr>
          <p:nvPr>
            <p:ph type="body" sz="quarter" idx="11"/>
          </p:nvPr>
        </p:nvSpPr>
        <p:spPr/>
        <p:txBody>
          <a:bodyPr>
            <a:normAutofit fontScale="77500" lnSpcReduction="20000"/>
          </a:bodyPr>
          <a:lstStyle/>
          <a:p>
            <a:r>
              <a:rPr lang="nl-BE"/>
              <a:t>2. Wat u als medewerker zeker moet weten</a:t>
            </a:r>
          </a:p>
        </p:txBody>
      </p:sp>
      <p:sp>
        <p:nvSpPr>
          <p:cNvPr id="2" name="Slide Number Placeholder 1">
            <a:extLst>
              <a:ext uri="{FF2B5EF4-FFF2-40B4-BE49-F238E27FC236}">
                <a16:creationId xmlns:a16="http://schemas.microsoft.com/office/drawing/2014/main" id="{24230F9C-88D4-415E-B035-33181BD4A9B0}"/>
              </a:ext>
            </a:extLst>
          </p:cNvPr>
          <p:cNvSpPr>
            <a:spLocks noGrp="1"/>
          </p:cNvSpPr>
          <p:nvPr>
            <p:ph type="sldNum" sz="quarter" idx="4"/>
          </p:nvPr>
        </p:nvSpPr>
        <p:spPr/>
        <p:txBody>
          <a:bodyPr/>
          <a:lstStyle/>
          <a:p>
            <a:fld id="{1EABE038-A425-4CC0-917A-1DC3ED725B2E}" type="slidenum">
              <a:rPr lang="nl-BE" smtClean="0"/>
              <a:pPr/>
              <a:t>8</a:t>
            </a:fld>
            <a:endParaRPr lang="nl-BE"/>
          </a:p>
        </p:txBody>
      </p:sp>
    </p:spTree>
    <p:extLst>
      <p:ext uri="{BB962C8B-B14F-4D97-AF65-F5344CB8AC3E}">
        <p14:creationId xmlns:p14="http://schemas.microsoft.com/office/powerpoint/2010/main" val="39176445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E8A09B34-5793-493C-BAB0-C3013DBD49BD}"/>
              </a:ext>
            </a:extLst>
          </p:cNvPr>
          <p:cNvPicPr>
            <a:picLocks noChangeAspect="1"/>
          </p:cNvPicPr>
          <p:nvPr/>
        </p:nvPicPr>
        <p:blipFill>
          <a:blip r:embed="rId3">
            <a:alphaModFix amt="20000"/>
          </a:blip>
          <a:stretch>
            <a:fillRect/>
          </a:stretch>
        </p:blipFill>
        <p:spPr>
          <a:xfrm>
            <a:off x="583371" y="1175327"/>
            <a:ext cx="10202997" cy="1950271"/>
          </a:xfrm>
          <a:prstGeom prst="rect">
            <a:avLst/>
          </a:prstGeom>
        </p:spPr>
      </p:pic>
      <p:sp>
        <p:nvSpPr>
          <p:cNvPr id="45" name="Titel 44">
            <a:extLst>
              <a:ext uri="{FF2B5EF4-FFF2-40B4-BE49-F238E27FC236}">
                <a16:creationId xmlns:a16="http://schemas.microsoft.com/office/drawing/2014/main" id="{F33B8191-03F5-453B-88D4-3069E2AC26AD}"/>
              </a:ext>
            </a:extLst>
          </p:cNvPr>
          <p:cNvSpPr>
            <a:spLocks noGrp="1"/>
          </p:cNvSpPr>
          <p:nvPr>
            <p:ph type="title"/>
          </p:nvPr>
        </p:nvSpPr>
        <p:spPr/>
        <p:txBody>
          <a:bodyPr/>
          <a:lstStyle/>
          <a:p>
            <a:r>
              <a:rPr lang="nl-BE" sz="3600" b="0">
                <a:latin typeface="+mj-lt"/>
                <a:cs typeface="Calibri" panose="020F0502020204030204" pitchFamily="34" charset="0"/>
              </a:rPr>
              <a:t>Wat kan u vinden in Mijn Burgerprofiel?</a:t>
            </a:r>
            <a:endParaRPr lang="nl-BE"/>
          </a:p>
        </p:txBody>
      </p:sp>
      <p:sp>
        <p:nvSpPr>
          <p:cNvPr id="3" name="Slide Number Placeholder 2">
            <a:extLst>
              <a:ext uri="{FF2B5EF4-FFF2-40B4-BE49-F238E27FC236}">
                <a16:creationId xmlns:a16="http://schemas.microsoft.com/office/drawing/2014/main" id="{C965D147-A644-4B68-AD0E-D88F279492C3}"/>
              </a:ext>
            </a:extLst>
          </p:cNvPr>
          <p:cNvSpPr>
            <a:spLocks noGrp="1"/>
          </p:cNvSpPr>
          <p:nvPr>
            <p:ph type="sldNum" sz="quarter" idx="11"/>
          </p:nvPr>
        </p:nvSpPr>
        <p:spPr/>
        <p:txBody>
          <a:bodyPr/>
          <a:lstStyle/>
          <a:p>
            <a:fld id="{1EABE038-A425-4CC0-917A-1DC3ED725B2E}" type="slidenum">
              <a:rPr lang="nl-BE" smtClean="0"/>
              <a:pPr/>
              <a:t>80</a:t>
            </a:fld>
            <a:endParaRPr lang="nl-BE"/>
          </a:p>
        </p:txBody>
      </p:sp>
      <p:sp>
        <p:nvSpPr>
          <p:cNvPr id="8" name="Content Placeholder 2">
            <a:extLst>
              <a:ext uri="{FF2B5EF4-FFF2-40B4-BE49-F238E27FC236}">
                <a16:creationId xmlns:a16="http://schemas.microsoft.com/office/drawing/2014/main" id="{083F5892-C14D-C5AE-7A9C-32BC9A51C01A}"/>
              </a:ext>
            </a:extLst>
          </p:cNvPr>
          <p:cNvSpPr txBox="1">
            <a:spLocks/>
          </p:cNvSpPr>
          <p:nvPr/>
        </p:nvSpPr>
        <p:spPr>
          <a:xfrm>
            <a:off x="4160670" y="4105510"/>
            <a:ext cx="2442240" cy="1743243"/>
          </a:xfrm>
          <a:prstGeom prst="rect">
            <a:avLst/>
          </a:prstGeom>
        </p:spPr>
        <p:txBody>
          <a:bodyPr vert="horz" lIns="0" tIns="45720" rIns="0" bIns="45720" rtlCol="0">
            <a:normAutofit/>
          </a:bodyPr>
          <a:lstStyle>
            <a:lvl1pPr marL="0" indent="0" algn="l" defTabSz="914363" rtl="0" eaLnBrk="1" latinLnBrk="0" hangingPunct="1">
              <a:lnSpc>
                <a:spcPct val="90000"/>
              </a:lnSpc>
              <a:spcBef>
                <a:spcPts val="1000"/>
              </a:spcBef>
              <a:spcAft>
                <a:spcPts val="0"/>
              </a:spcAft>
              <a:buFont typeface="Arial" panose="020B0604020202020204" pitchFamily="34" charset="0"/>
              <a:buNone/>
              <a:defRPr sz="2400" u="none" kern="1200" baseline="0">
                <a:solidFill>
                  <a:schemeClr val="tx1"/>
                </a:solidFill>
                <a:uFill>
                  <a:solidFill>
                    <a:schemeClr val="accent1"/>
                  </a:solidFill>
                </a:uFill>
                <a:latin typeface="+mn-lt"/>
                <a:ea typeface="+mn-ea"/>
                <a:cs typeface="+mn-cs"/>
              </a:defRPr>
            </a:lvl1pPr>
            <a:lvl2pPr marL="359986" indent="-228591" algn="l" defTabSz="914363" rtl="0" eaLnBrk="1" latinLnBrk="0" hangingPunct="1">
              <a:lnSpc>
                <a:spcPct val="90000"/>
              </a:lnSpc>
              <a:spcBef>
                <a:spcPts val="500"/>
              </a:spcBef>
              <a:buClr>
                <a:schemeClr val="tx1"/>
              </a:buClr>
              <a:buSzPct val="100000"/>
              <a:buFont typeface="Wingdings" panose="05000000000000000000" pitchFamily="2" charset="2"/>
              <a:buChar char="§"/>
              <a:defRPr sz="2000" u="none" kern="1200" baseline="0">
                <a:solidFill>
                  <a:schemeClr val="tx1"/>
                </a:solidFill>
                <a:uFill>
                  <a:solidFill>
                    <a:schemeClr val="accent1"/>
                  </a:solidFill>
                </a:uFill>
                <a:latin typeface="+mn-lt"/>
                <a:ea typeface="+mn-ea"/>
                <a:cs typeface="+mn-cs"/>
              </a:defRPr>
            </a:lvl2pPr>
            <a:lvl3pPr marL="647974" indent="-228591" algn="l" defTabSz="914363" rtl="0" eaLnBrk="1" latinLnBrk="0" hangingPunct="1">
              <a:lnSpc>
                <a:spcPct val="90000"/>
              </a:lnSpc>
              <a:spcBef>
                <a:spcPts val="500"/>
              </a:spcBef>
              <a:buClr>
                <a:schemeClr val="tx2"/>
              </a:buClr>
              <a:buSzPct val="100000"/>
              <a:buFont typeface="Wingdings" panose="05000000000000000000" pitchFamily="2" charset="2"/>
              <a:buChar char="§"/>
              <a:defRPr sz="1800" b="0" u="none" kern="1200" baseline="0">
                <a:solidFill>
                  <a:schemeClr val="tx1"/>
                </a:solidFill>
                <a:uFill>
                  <a:solidFill>
                    <a:schemeClr val="accent3"/>
                  </a:solidFill>
                </a:uFill>
                <a:latin typeface="+mn-lt"/>
                <a:ea typeface="+mn-ea"/>
                <a:cs typeface="+mn-cs"/>
              </a:defRPr>
            </a:lvl3pPr>
            <a:lvl4pPr marL="935963" indent="-228591" algn="l" defTabSz="914363" rtl="0" eaLnBrk="1" latinLnBrk="0" hangingPunct="1">
              <a:lnSpc>
                <a:spcPct val="90000"/>
              </a:lnSpc>
              <a:spcBef>
                <a:spcPts val="500"/>
              </a:spcBef>
              <a:buClr>
                <a:schemeClr val="tx2"/>
              </a:buClr>
              <a:buSzPct val="100000"/>
              <a:buFont typeface="Wingdings" panose="05000000000000000000" pitchFamily="2" charset="2"/>
              <a:buChar char="§"/>
              <a:defRPr sz="1600" u="none" kern="1200" baseline="0">
                <a:solidFill>
                  <a:schemeClr val="tx1"/>
                </a:solidFill>
                <a:uFill>
                  <a:solidFill>
                    <a:schemeClr val="accent3"/>
                  </a:solidFill>
                </a:uFill>
                <a:latin typeface="+mn-lt"/>
                <a:ea typeface="+mn-ea"/>
                <a:cs typeface="+mn-cs"/>
              </a:defRPr>
            </a:lvl4pPr>
            <a:lvl5pPr marL="1223951" indent="-228591" algn="l" defTabSz="914363" rtl="0" eaLnBrk="1" latinLnBrk="0" hangingPunct="1">
              <a:lnSpc>
                <a:spcPct val="90000"/>
              </a:lnSpc>
              <a:spcBef>
                <a:spcPts val="500"/>
              </a:spcBef>
              <a:buClr>
                <a:schemeClr val="accent2"/>
              </a:buClr>
              <a:buSzPct val="100000"/>
              <a:buFont typeface="Wingdings" panose="05000000000000000000" pitchFamily="2" charset="2"/>
              <a:buChar char="§"/>
              <a:defRPr sz="1400" b="0" u="none" kern="1200" baseline="0">
                <a:solidFill>
                  <a:schemeClr val="tx1"/>
                </a:solidFill>
                <a:uFill>
                  <a:solidFill>
                    <a:schemeClr val="accent3"/>
                  </a:solidFill>
                </a:uFill>
                <a:latin typeface="+mn-lt"/>
                <a:ea typeface="+mn-ea"/>
                <a:cs typeface="+mn-cs"/>
              </a:defRPr>
            </a:lvl5pPr>
            <a:lvl6pPr marL="2514499"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81"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63"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45"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endParaRPr lang="nl-BE" sz="1600">
              <a:highlight>
                <a:srgbClr val="FFFF00"/>
              </a:highlight>
            </a:endParaRPr>
          </a:p>
        </p:txBody>
      </p:sp>
      <p:sp>
        <p:nvSpPr>
          <p:cNvPr id="5" name="Content Placeholder 2">
            <a:extLst>
              <a:ext uri="{FF2B5EF4-FFF2-40B4-BE49-F238E27FC236}">
                <a16:creationId xmlns:a16="http://schemas.microsoft.com/office/drawing/2014/main" id="{72A29651-C47A-50DF-0534-3642783E39ED}"/>
              </a:ext>
            </a:extLst>
          </p:cNvPr>
          <p:cNvSpPr txBox="1">
            <a:spLocks/>
          </p:cNvSpPr>
          <p:nvPr/>
        </p:nvSpPr>
        <p:spPr>
          <a:xfrm>
            <a:off x="623367" y="4105510"/>
            <a:ext cx="3284502" cy="1676400"/>
          </a:xfrm>
          <a:prstGeom prst="rect">
            <a:avLst/>
          </a:prstGeom>
        </p:spPr>
        <p:txBody>
          <a:bodyPr vert="horz" lIns="0" tIns="45720" rIns="0" bIns="45720" rtlCol="0">
            <a:normAutofit/>
          </a:bodyPr>
          <a:lstStyle>
            <a:lvl1pPr marL="0" indent="0" algn="l" defTabSz="914363" rtl="0" eaLnBrk="1" latinLnBrk="0" hangingPunct="1">
              <a:lnSpc>
                <a:spcPct val="90000"/>
              </a:lnSpc>
              <a:spcBef>
                <a:spcPts val="1000"/>
              </a:spcBef>
              <a:spcAft>
                <a:spcPts val="0"/>
              </a:spcAft>
              <a:buFont typeface="Arial" panose="020B0604020202020204" pitchFamily="34" charset="0"/>
              <a:buNone/>
              <a:defRPr sz="2400" u="none" kern="1200" baseline="0">
                <a:solidFill>
                  <a:schemeClr val="tx1"/>
                </a:solidFill>
                <a:uFill>
                  <a:solidFill>
                    <a:schemeClr val="accent1"/>
                  </a:solidFill>
                </a:uFill>
                <a:latin typeface="+mn-lt"/>
                <a:ea typeface="+mn-ea"/>
                <a:cs typeface="+mn-cs"/>
              </a:defRPr>
            </a:lvl1pPr>
            <a:lvl2pPr marL="359986" indent="-228591" algn="l" defTabSz="914363" rtl="0" eaLnBrk="1" latinLnBrk="0" hangingPunct="1">
              <a:lnSpc>
                <a:spcPct val="90000"/>
              </a:lnSpc>
              <a:spcBef>
                <a:spcPts val="500"/>
              </a:spcBef>
              <a:buClr>
                <a:schemeClr val="tx1"/>
              </a:buClr>
              <a:buSzPct val="100000"/>
              <a:buFont typeface="Wingdings" panose="05000000000000000000" pitchFamily="2" charset="2"/>
              <a:buChar char="§"/>
              <a:defRPr sz="2000" u="none" kern="1200" baseline="0">
                <a:solidFill>
                  <a:schemeClr val="tx1"/>
                </a:solidFill>
                <a:uFill>
                  <a:solidFill>
                    <a:schemeClr val="accent1"/>
                  </a:solidFill>
                </a:uFill>
                <a:latin typeface="+mn-lt"/>
                <a:ea typeface="+mn-ea"/>
                <a:cs typeface="+mn-cs"/>
              </a:defRPr>
            </a:lvl2pPr>
            <a:lvl3pPr marL="647974" indent="-228591" algn="l" defTabSz="914363" rtl="0" eaLnBrk="1" latinLnBrk="0" hangingPunct="1">
              <a:lnSpc>
                <a:spcPct val="90000"/>
              </a:lnSpc>
              <a:spcBef>
                <a:spcPts val="500"/>
              </a:spcBef>
              <a:buClr>
                <a:schemeClr val="tx2"/>
              </a:buClr>
              <a:buSzPct val="100000"/>
              <a:buFont typeface="Wingdings" panose="05000000000000000000" pitchFamily="2" charset="2"/>
              <a:buChar char="§"/>
              <a:defRPr sz="1800" b="0" u="none" kern="1200" baseline="0">
                <a:solidFill>
                  <a:schemeClr val="tx1"/>
                </a:solidFill>
                <a:uFill>
                  <a:solidFill>
                    <a:schemeClr val="accent3"/>
                  </a:solidFill>
                </a:uFill>
                <a:latin typeface="+mn-lt"/>
                <a:ea typeface="+mn-ea"/>
                <a:cs typeface="+mn-cs"/>
              </a:defRPr>
            </a:lvl3pPr>
            <a:lvl4pPr marL="935963" indent="-228591" algn="l" defTabSz="914363" rtl="0" eaLnBrk="1" latinLnBrk="0" hangingPunct="1">
              <a:lnSpc>
                <a:spcPct val="90000"/>
              </a:lnSpc>
              <a:spcBef>
                <a:spcPts val="500"/>
              </a:spcBef>
              <a:buClr>
                <a:schemeClr val="tx2"/>
              </a:buClr>
              <a:buSzPct val="100000"/>
              <a:buFont typeface="Wingdings" panose="05000000000000000000" pitchFamily="2" charset="2"/>
              <a:buChar char="§"/>
              <a:defRPr sz="1600" u="none" kern="1200" baseline="0">
                <a:solidFill>
                  <a:schemeClr val="tx1"/>
                </a:solidFill>
                <a:uFill>
                  <a:solidFill>
                    <a:schemeClr val="accent3"/>
                  </a:solidFill>
                </a:uFill>
                <a:latin typeface="+mn-lt"/>
                <a:ea typeface="+mn-ea"/>
                <a:cs typeface="+mn-cs"/>
              </a:defRPr>
            </a:lvl4pPr>
            <a:lvl5pPr marL="1223951" indent="-228591" algn="l" defTabSz="914363" rtl="0" eaLnBrk="1" latinLnBrk="0" hangingPunct="1">
              <a:lnSpc>
                <a:spcPct val="90000"/>
              </a:lnSpc>
              <a:spcBef>
                <a:spcPts val="500"/>
              </a:spcBef>
              <a:buClr>
                <a:schemeClr val="accent2"/>
              </a:buClr>
              <a:buSzPct val="100000"/>
              <a:buFont typeface="Wingdings" panose="05000000000000000000" pitchFamily="2" charset="2"/>
              <a:buChar char="§"/>
              <a:defRPr sz="1400" b="0" u="none" kern="1200" baseline="0">
                <a:solidFill>
                  <a:schemeClr val="tx1"/>
                </a:solidFill>
                <a:uFill>
                  <a:solidFill>
                    <a:schemeClr val="accent3"/>
                  </a:solidFill>
                </a:uFill>
                <a:latin typeface="+mn-lt"/>
                <a:ea typeface="+mn-ea"/>
                <a:cs typeface="+mn-cs"/>
              </a:defRPr>
            </a:lvl5pPr>
            <a:lvl6pPr marL="2514499"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81"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63"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45"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buFont typeface="+mj-lt"/>
              <a:buAutoNum type="arabicPeriod"/>
              <a:defRPr/>
            </a:pPr>
            <a:r>
              <a:rPr lang="nl-BE" sz="1400"/>
              <a:t>Attesten en uittreksels uit het Rijksregister</a:t>
            </a:r>
          </a:p>
          <a:p>
            <a:pPr marL="342900" indent="-342900">
              <a:buFont typeface="+mj-lt"/>
              <a:buAutoNum type="arabicPeriod"/>
              <a:defRPr/>
            </a:pPr>
            <a:r>
              <a:rPr lang="nl-BE" sz="1400"/>
              <a:t>Attesten van Vlaamse overheidsdiensten</a:t>
            </a:r>
          </a:p>
          <a:p>
            <a:pPr marL="342900" indent="-342900">
              <a:buFont typeface="+mj-lt"/>
              <a:buAutoNum type="arabicPeriod"/>
              <a:defRPr/>
            </a:pPr>
            <a:r>
              <a:rPr lang="nl-BE" sz="1800" b="1">
                <a:solidFill>
                  <a:srgbClr val="2B979D"/>
                </a:solidFill>
              </a:rPr>
              <a:t>Attesten van uw stad of gemeente</a:t>
            </a:r>
          </a:p>
        </p:txBody>
      </p:sp>
      <p:sp>
        <p:nvSpPr>
          <p:cNvPr id="9" name="Content Placeholder 2">
            <a:extLst>
              <a:ext uri="{FF2B5EF4-FFF2-40B4-BE49-F238E27FC236}">
                <a16:creationId xmlns:a16="http://schemas.microsoft.com/office/drawing/2014/main" id="{D76B630F-1EDB-2CF0-29CC-713B288E2051}"/>
              </a:ext>
            </a:extLst>
          </p:cNvPr>
          <p:cNvSpPr txBox="1">
            <a:spLocks/>
          </p:cNvSpPr>
          <p:nvPr/>
        </p:nvSpPr>
        <p:spPr>
          <a:xfrm>
            <a:off x="5020774" y="3337961"/>
            <a:ext cx="4326550" cy="3211498"/>
          </a:xfrm>
          <a:prstGeom prst="rect">
            <a:avLst/>
          </a:prstGeom>
        </p:spPr>
        <p:txBody>
          <a:bodyPr vert="horz" lIns="0" tIns="45720" rIns="0" bIns="45720" rtlCol="0">
            <a:normAutofit/>
          </a:bodyPr>
          <a:lstStyle>
            <a:lvl1pPr marL="0" indent="0" algn="l" defTabSz="914363" rtl="0" eaLnBrk="1" latinLnBrk="0" hangingPunct="1">
              <a:lnSpc>
                <a:spcPct val="90000"/>
              </a:lnSpc>
              <a:spcBef>
                <a:spcPts val="1000"/>
              </a:spcBef>
              <a:spcAft>
                <a:spcPts val="0"/>
              </a:spcAft>
              <a:buFont typeface="Arial" panose="020B0604020202020204" pitchFamily="34" charset="0"/>
              <a:buNone/>
              <a:defRPr sz="2400" u="none" kern="1200" baseline="0">
                <a:solidFill>
                  <a:schemeClr val="tx1"/>
                </a:solidFill>
                <a:uFill>
                  <a:solidFill>
                    <a:schemeClr val="accent1"/>
                  </a:solidFill>
                </a:uFill>
                <a:latin typeface="+mn-lt"/>
                <a:ea typeface="+mn-ea"/>
                <a:cs typeface="+mn-cs"/>
              </a:defRPr>
            </a:lvl1pPr>
            <a:lvl2pPr marL="359986" indent="-228591" algn="l" defTabSz="914363" rtl="0" eaLnBrk="1" latinLnBrk="0" hangingPunct="1">
              <a:lnSpc>
                <a:spcPct val="90000"/>
              </a:lnSpc>
              <a:spcBef>
                <a:spcPts val="500"/>
              </a:spcBef>
              <a:buClr>
                <a:schemeClr val="tx1"/>
              </a:buClr>
              <a:buSzPct val="100000"/>
              <a:buFont typeface="Wingdings" panose="05000000000000000000" pitchFamily="2" charset="2"/>
              <a:buChar char="§"/>
              <a:defRPr sz="2000" u="none" kern="1200" baseline="0">
                <a:solidFill>
                  <a:schemeClr val="tx1"/>
                </a:solidFill>
                <a:uFill>
                  <a:solidFill>
                    <a:schemeClr val="accent1"/>
                  </a:solidFill>
                </a:uFill>
                <a:latin typeface="+mn-lt"/>
                <a:ea typeface="+mn-ea"/>
                <a:cs typeface="+mn-cs"/>
              </a:defRPr>
            </a:lvl2pPr>
            <a:lvl3pPr marL="647974" indent="-228591" algn="l" defTabSz="914363" rtl="0" eaLnBrk="1" latinLnBrk="0" hangingPunct="1">
              <a:lnSpc>
                <a:spcPct val="90000"/>
              </a:lnSpc>
              <a:spcBef>
                <a:spcPts val="500"/>
              </a:spcBef>
              <a:buClr>
                <a:schemeClr val="tx2"/>
              </a:buClr>
              <a:buSzPct val="100000"/>
              <a:buFont typeface="Wingdings" panose="05000000000000000000" pitchFamily="2" charset="2"/>
              <a:buChar char="§"/>
              <a:defRPr sz="1800" b="0" u="none" kern="1200" baseline="0">
                <a:solidFill>
                  <a:schemeClr val="tx1"/>
                </a:solidFill>
                <a:uFill>
                  <a:solidFill>
                    <a:schemeClr val="accent3"/>
                  </a:solidFill>
                </a:uFill>
                <a:latin typeface="+mn-lt"/>
                <a:ea typeface="+mn-ea"/>
                <a:cs typeface="+mn-cs"/>
              </a:defRPr>
            </a:lvl3pPr>
            <a:lvl4pPr marL="935963" indent="-228591" algn="l" defTabSz="914363" rtl="0" eaLnBrk="1" latinLnBrk="0" hangingPunct="1">
              <a:lnSpc>
                <a:spcPct val="90000"/>
              </a:lnSpc>
              <a:spcBef>
                <a:spcPts val="500"/>
              </a:spcBef>
              <a:buClr>
                <a:schemeClr val="tx2"/>
              </a:buClr>
              <a:buSzPct val="100000"/>
              <a:buFont typeface="Wingdings" panose="05000000000000000000" pitchFamily="2" charset="2"/>
              <a:buChar char="§"/>
              <a:defRPr sz="1600" u="none" kern="1200" baseline="0">
                <a:solidFill>
                  <a:schemeClr val="tx1"/>
                </a:solidFill>
                <a:uFill>
                  <a:solidFill>
                    <a:schemeClr val="accent3"/>
                  </a:solidFill>
                </a:uFill>
                <a:latin typeface="+mn-lt"/>
                <a:ea typeface="+mn-ea"/>
                <a:cs typeface="+mn-cs"/>
              </a:defRPr>
            </a:lvl4pPr>
            <a:lvl5pPr marL="1223951" indent="-228591" algn="l" defTabSz="914363" rtl="0" eaLnBrk="1" latinLnBrk="0" hangingPunct="1">
              <a:lnSpc>
                <a:spcPct val="90000"/>
              </a:lnSpc>
              <a:spcBef>
                <a:spcPts val="500"/>
              </a:spcBef>
              <a:buClr>
                <a:schemeClr val="accent2"/>
              </a:buClr>
              <a:buSzPct val="100000"/>
              <a:buFont typeface="Wingdings" panose="05000000000000000000" pitchFamily="2" charset="2"/>
              <a:buChar char="§"/>
              <a:defRPr sz="1400" b="0" u="none" kern="1200" baseline="0">
                <a:solidFill>
                  <a:schemeClr val="tx1"/>
                </a:solidFill>
                <a:uFill>
                  <a:solidFill>
                    <a:schemeClr val="accent3"/>
                  </a:solidFill>
                </a:uFill>
                <a:latin typeface="+mn-lt"/>
                <a:ea typeface="+mn-ea"/>
                <a:cs typeface="+mn-cs"/>
              </a:defRPr>
            </a:lvl5pPr>
            <a:lvl6pPr marL="2514499"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81"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63"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45"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buFont typeface="Arial" panose="020B0604020202020204" pitchFamily="34" charset="0"/>
              <a:buChar char="•"/>
              <a:defRPr/>
            </a:pPr>
            <a:r>
              <a:rPr lang="nl-BE" sz="1400"/>
              <a:t>Fiscaal attest kinderopvang</a:t>
            </a:r>
          </a:p>
          <a:p>
            <a:pPr marL="342900" indent="-342900">
              <a:buFont typeface="Arial" panose="020B0604020202020204" pitchFamily="34" charset="0"/>
              <a:buChar char="•"/>
              <a:defRPr/>
            </a:pPr>
            <a:r>
              <a:rPr lang="nl-BE" sz="1400"/>
              <a:t>Mutualiteitsattest</a:t>
            </a:r>
          </a:p>
        </p:txBody>
      </p:sp>
      <p:sp>
        <p:nvSpPr>
          <p:cNvPr id="6" name="TextBox 5">
            <a:extLst>
              <a:ext uri="{FF2B5EF4-FFF2-40B4-BE49-F238E27FC236}">
                <a16:creationId xmlns:a16="http://schemas.microsoft.com/office/drawing/2014/main" id="{427A5061-7BA3-8FE6-1800-E94C34215975}"/>
              </a:ext>
            </a:extLst>
          </p:cNvPr>
          <p:cNvSpPr txBox="1"/>
          <p:nvPr/>
        </p:nvSpPr>
        <p:spPr>
          <a:xfrm>
            <a:off x="6907601" y="1861317"/>
            <a:ext cx="3718970" cy="738664"/>
          </a:xfrm>
          <a:prstGeom prst="rect">
            <a:avLst/>
          </a:prstGeom>
          <a:solidFill>
            <a:srgbClr val="9EE1E4"/>
          </a:solidFill>
        </p:spPr>
        <p:txBody>
          <a:bodyPr wrap="square" rtlCol="0">
            <a:spAutoFit/>
          </a:bodyPr>
          <a:lstStyle/>
          <a:p>
            <a:r>
              <a:rPr lang="en-US" sz="1400"/>
              <a:t>Alle </a:t>
            </a:r>
            <a:r>
              <a:rPr lang="en-US" sz="1400" err="1"/>
              <a:t>afschriften</a:t>
            </a:r>
            <a:r>
              <a:rPr lang="en-US" sz="1400"/>
              <a:t> en </a:t>
            </a:r>
            <a:r>
              <a:rPr lang="en-US" sz="1400" err="1"/>
              <a:t>uittreksels</a:t>
            </a:r>
            <a:r>
              <a:rPr lang="en-US" sz="1400"/>
              <a:t> op </a:t>
            </a:r>
            <a:r>
              <a:rPr lang="en-US" sz="1400" err="1"/>
              <a:t>deze</a:t>
            </a:r>
            <a:r>
              <a:rPr lang="en-US" sz="1400"/>
              <a:t> slide </a:t>
            </a:r>
            <a:r>
              <a:rPr lang="en-US" sz="1400" err="1"/>
              <a:t>volgen</a:t>
            </a:r>
            <a:r>
              <a:rPr lang="en-US" sz="1400"/>
              <a:t> </a:t>
            </a:r>
            <a:r>
              <a:rPr lang="en-US" sz="1400" b="1" err="1"/>
              <a:t>hetzelfde</a:t>
            </a:r>
            <a:r>
              <a:rPr lang="en-US" sz="1400" b="1"/>
              <a:t> type </a:t>
            </a:r>
            <a:r>
              <a:rPr lang="en-US" sz="1400" b="1" err="1"/>
              <a:t>proces</a:t>
            </a:r>
            <a:r>
              <a:rPr lang="en-US" sz="1400" b="1"/>
              <a:t> I </a:t>
            </a:r>
            <a:br>
              <a:rPr lang="en-US" sz="1400" b="1"/>
            </a:br>
            <a:r>
              <a:rPr lang="en-US" sz="1400"/>
              <a:t>(</a:t>
            </a:r>
            <a:r>
              <a:rPr lang="en-US" sz="1400" err="1"/>
              <a:t>zie</a:t>
            </a:r>
            <a:r>
              <a:rPr lang="en-US" sz="1400"/>
              <a:t> slides 50-52).</a:t>
            </a:r>
            <a:endParaRPr lang="en-BE" sz="1400"/>
          </a:p>
        </p:txBody>
      </p:sp>
      <p:pic>
        <p:nvPicPr>
          <p:cNvPr id="7" name="Picture 6">
            <a:extLst>
              <a:ext uri="{FF2B5EF4-FFF2-40B4-BE49-F238E27FC236}">
                <a16:creationId xmlns:a16="http://schemas.microsoft.com/office/drawing/2014/main" id="{574B8156-131D-8AC0-6037-6605786DF3C5}"/>
              </a:ext>
            </a:extLst>
          </p:cNvPr>
          <p:cNvPicPr>
            <a:picLocks noChangeAspect="1"/>
          </p:cNvPicPr>
          <p:nvPr/>
        </p:nvPicPr>
        <p:blipFill>
          <a:blip r:embed="rId4"/>
          <a:stretch>
            <a:fillRect/>
          </a:stretch>
        </p:blipFill>
        <p:spPr>
          <a:xfrm>
            <a:off x="572043" y="2718875"/>
            <a:ext cx="7116713" cy="544973"/>
          </a:xfrm>
          <a:prstGeom prst="rect">
            <a:avLst/>
          </a:prstGeom>
        </p:spPr>
      </p:pic>
      <p:sp>
        <p:nvSpPr>
          <p:cNvPr id="12" name="Rectangle 11">
            <a:extLst>
              <a:ext uri="{FF2B5EF4-FFF2-40B4-BE49-F238E27FC236}">
                <a16:creationId xmlns:a16="http://schemas.microsoft.com/office/drawing/2014/main" id="{7ADA1058-799A-9472-5120-CB7A94DF5AEF}"/>
              </a:ext>
            </a:extLst>
          </p:cNvPr>
          <p:cNvSpPr/>
          <p:nvPr/>
        </p:nvSpPr>
        <p:spPr>
          <a:xfrm>
            <a:off x="3907869" y="2757338"/>
            <a:ext cx="1599650" cy="329132"/>
          </a:xfrm>
          <a:prstGeom prst="rect">
            <a:avLst/>
          </a:prstGeom>
          <a:no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4" name="Rectangle 3">
            <a:extLst>
              <a:ext uri="{FF2B5EF4-FFF2-40B4-BE49-F238E27FC236}">
                <a16:creationId xmlns:a16="http://schemas.microsoft.com/office/drawing/2014/main" id="{93E5C969-74C9-E443-4875-3537BE71429C}"/>
              </a:ext>
            </a:extLst>
          </p:cNvPr>
          <p:cNvSpPr/>
          <p:nvPr/>
        </p:nvSpPr>
        <p:spPr>
          <a:xfrm>
            <a:off x="610238" y="3221494"/>
            <a:ext cx="3908495" cy="662454"/>
          </a:xfrm>
          <a:prstGeom prst="rect">
            <a:avLst/>
          </a:prstGeom>
          <a:noFill/>
          <a:ln w="28575">
            <a:solidFill>
              <a:schemeClr val="accent4">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BE" sz="1400" b="1">
                <a:solidFill>
                  <a:schemeClr val="tx1"/>
                </a:solidFill>
                <a:latin typeface="+mj-lt"/>
              </a:rPr>
              <a:t>Rechtstreeks downloadbare attesten</a:t>
            </a:r>
          </a:p>
        </p:txBody>
      </p:sp>
    </p:spTree>
    <p:extLst>
      <p:ext uri="{BB962C8B-B14F-4D97-AF65-F5344CB8AC3E}">
        <p14:creationId xmlns:p14="http://schemas.microsoft.com/office/powerpoint/2010/main" val="24667514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E672AB2-0633-41F1-875C-1DDCDD202BA3}"/>
              </a:ext>
            </a:extLst>
          </p:cNvPr>
          <p:cNvSpPr>
            <a:spLocks noGrp="1"/>
          </p:cNvSpPr>
          <p:nvPr>
            <p:ph type="title"/>
          </p:nvPr>
        </p:nvSpPr>
        <p:spPr>
          <a:xfrm>
            <a:off x="836609" y="864957"/>
            <a:ext cx="10515600" cy="703511"/>
          </a:xfrm>
        </p:spPr>
        <p:txBody>
          <a:bodyPr anchor="ctr">
            <a:noAutofit/>
          </a:bodyPr>
          <a:lstStyle/>
          <a:p>
            <a:r>
              <a:rPr lang="nl-BE" sz="2700">
                <a:solidFill>
                  <a:srgbClr val="9EE1E4"/>
                </a:solidFill>
              </a:rPr>
              <a:t>Voorbeeld TYPE PROCES I:</a:t>
            </a:r>
            <a:br>
              <a:rPr lang="nl-BE" sz="2700"/>
            </a:br>
            <a:r>
              <a:rPr lang="nl-BE" sz="2400"/>
              <a:t>Attest </a:t>
            </a:r>
            <a:r>
              <a:rPr lang="nl-NL" sz="2400">
                <a:latin typeface="Flanders Art Sans"/>
              </a:rPr>
              <a:t>gezinssamenstelling (Rijksregister)</a:t>
            </a:r>
            <a:endParaRPr lang="nl-BE" sz="2400"/>
          </a:p>
        </p:txBody>
      </p:sp>
      <p:sp>
        <p:nvSpPr>
          <p:cNvPr id="5" name="Text Placeholder 4">
            <a:extLst>
              <a:ext uri="{FF2B5EF4-FFF2-40B4-BE49-F238E27FC236}">
                <a16:creationId xmlns:a16="http://schemas.microsoft.com/office/drawing/2014/main" id="{1F95FA7C-45A2-417D-86B9-4A564A588C8A}"/>
              </a:ext>
            </a:extLst>
          </p:cNvPr>
          <p:cNvSpPr>
            <a:spLocks noGrp="1"/>
          </p:cNvSpPr>
          <p:nvPr>
            <p:ph type="body" sz="quarter" idx="13"/>
          </p:nvPr>
        </p:nvSpPr>
        <p:spPr>
          <a:xfrm>
            <a:off x="1400175" y="368300"/>
            <a:ext cx="9952037" cy="368052"/>
          </a:xfrm>
        </p:spPr>
        <p:txBody>
          <a:bodyPr/>
          <a:lstStyle/>
          <a:p>
            <a:r>
              <a:rPr lang="nl-NL" sz="2000" b="1">
                <a:latin typeface="Flanders Art Sans Bold"/>
              </a:rPr>
              <a:t>ATTESTEN EN VERGUNNINGEN</a:t>
            </a:r>
            <a:r>
              <a:rPr lang="nl-NL" sz="2000">
                <a:latin typeface="Flanders Art Sans Bold"/>
              </a:rPr>
              <a:t>: RECHTSTREEKS DOWNLOADBAAR</a:t>
            </a:r>
            <a:endParaRPr lang="nl-BE" b="1"/>
          </a:p>
        </p:txBody>
      </p:sp>
      <p:sp>
        <p:nvSpPr>
          <p:cNvPr id="27" name="Rectangle 26">
            <a:extLst>
              <a:ext uri="{FF2B5EF4-FFF2-40B4-BE49-F238E27FC236}">
                <a16:creationId xmlns:a16="http://schemas.microsoft.com/office/drawing/2014/main" id="{CD880F37-7D48-42C0-9D7D-57F037A597EC}"/>
              </a:ext>
            </a:extLst>
          </p:cNvPr>
          <p:cNvSpPr/>
          <p:nvPr/>
        </p:nvSpPr>
        <p:spPr>
          <a:xfrm>
            <a:off x="836609" y="1697073"/>
            <a:ext cx="4440247" cy="2544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nl-BE" b="1">
                <a:solidFill>
                  <a:schemeClr val="accent4"/>
                </a:solidFill>
                <a:latin typeface="+mj-lt"/>
              </a:rPr>
              <a:t>Hoe werkt het?</a:t>
            </a:r>
          </a:p>
        </p:txBody>
      </p:sp>
      <p:grpSp>
        <p:nvGrpSpPr>
          <p:cNvPr id="3" name="Group 2">
            <a:extLst>
              <a:ext uri="{FF2B5EF4-FFF2-40B4-BE49-F238E27FC236}">
                <a16:creationId xmlns:a16="http://schemas.microsoft.com/office/drawing/2014/main" id="{B057C0D7-8A9C-42CF-822E-F5363AFC4774}"/>
              </a:ext>
            </a:extLst>
          </p:cNvPr>
          <p:cNvGrpSpPr/>
          <p:nvPr/>
        </p:nvGrpSpPr>
        <p:grpSpPr>
          <a:xfrm>
            <a:off x="836609" y="2037590"/>
            <a:ext cx="10907715" cy="809996"/>
            <a:chOff x="836609" y="2037590"/>
            <a:chExt cx="10907715" cy="809996"/>
          </a:xfrm>
        </p:grpSpPr>
        <p:sp>
          <p:nvSpPr>
            <p:cNvPr id="29" name="Google Shape;100;p18">
              <a:extLst>
                <a:ext uri="{FF2B5EF4-FFF2-40B4-BE49-F238E27FC236}">
                  <a16:creationId xmlns:a16="http://schemas.microsoft.com/office/drawing/2014/main" id="{1A87C008-A0EE-4E51-95FE-2D1A5BDAB32E}"/>
                </a:ext>
              </a:extLst>
            </p:cNvPr>
            <p:cNvSpPr/>
            <p:nvPr/>
          </p:nvSpPr>
          <p:spPr>
            <a:xfrm>
              <a:off x="7922058" y="2037590"/>
              <a:ext cx="3822266" cy="801922"/>
            </a:xfrm>
            <a:custGeom>
              <a:avLst/>
              <a:gdLst/>
              <a:ahLst/>
              <a:cxnLst/>
              <a:rect l="l" t="t" r="r" b="b"/>
              <a:pathLst>
                <a:path w="39660" h="12289" extrusionOk="0">
                  <a:moveTo>
                    <a:pt x="1" y="1"/>
                  </a:moveTo>
                  <a:lnTo>
                    <a:pt x="1" y="12288"/>
                  </a:lnTo>
                  <a:lnTo>
                    <a:pt x="35440" y="12288"/>
                  </a:lnTo>
                  <a:lnTo>
                    <a:pt x="35440" y="10364"/>
                  </a:lnTo>
                  <a:lnTo>
                    <a:pt x="39659" y="6144"/>
                  </a:lnTo>
                  <a:lnTo>
                    <a:pt x="35440" y="1928"/>
                  </a:lnTo>
                  <a:lnTo>
                    <a:pt x="35440" y="1"/>
                  </a:lnTo>
                  <a:close/>
                </a:path>
              </a:pathLst>
            </a:custGeom>
            <a:solidFill>
              <a:schemeClr val="accent2">
                <a:lumMod val="20000"/>
                <a:lumOff val="80000"/>
              </a:schemeClr>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01;p18">
              <a:extLst>
                <a:ext uri="{FF2B5EF4-FFF2-40B4-BE49-F238E27FC236}">
                  <a16:creationId xmlns:a16="http://schemas.microsoft.com/office/drawing/2014/main" id="{52DF1EE9-F5DD-45F9-8933-3FF732F4F751}"/>
                </a:ext>
              </a:extLst>
            </p:cNvPr>
            <p:cNvSpPr/>
            <p:nvPr/>
          </p:nvSpPr>
          <p:spPr>
            <a:xfrm>
              <a:off x="4379342" y="2037590"/>
              <a:ext cx="3822266" cy="801922"/>
            </a:xfrm>
            <a:custGeom>
              <a:avLst/>
              <a:gdLst/>
              <a:ahLst/>
              <a:cxnLst/>
              <a:rect l="l" t="t" r="r" b="b"/>
              <a:pathLst>
                <a:path w="39660" h="12289" extrusionOk="0">
                  <a:moveTo>
                    <a:pt x="1" y="1"/>
                  </a:moveTo>
                  <a:lnTo>
                    <a:pt x="1" y="12288"/>
                  </a:lnTo>
                  <a:lnTo>
                    <a:pt x="35440" y="12288"/>
                  </a:lnTo>
                  <a:lnTo>
                    <a:pt x="35440" y="10364"/>
                  </a:lnTo>
                  <a:lnTo>
                    <a:pt x="39659" y="6144"/>
                  </a:lnTo>
                  <a:lnTo>
                    <a:pt x="35440" y="1928"/>
                  </a:lnTo>
                  <a:lnTo>
                    <a:pt x="35440" y="1"/>
                  </a:lnTo>
                  <a:close/>
                </a:path>
              </a:pathLst>
            </a:custGeom>
            <a:solidFill>
              <a:schemeClr val="accent2">
                <a:lumMod val="20000"/>
                <a:lumOff val="80000"/>
              </a:schemeClr>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10;p18">
              <a:extLst>
                <a:ext uri="{FF2B5EF4-FFF2-40B4-BE49-F238E27FC236}">
                  <a16:creationId xmlns:a16="http://schemas.microsoft.com/office/drawing/2014/main" id="{5974735C-F8B6-44C9-AA1A-E0E31885CD4F}"/>
                </a:ext>
              </a:extLst>
            </p:cNvPr>
            <p:cNvSpPr txBox="1"/>
            <p:nvPr/>
          </p:nvSpPr>
          <p:spPr>
            <a:xfrm>
              <a:off x="5025101" y="2251403"/>
              <a:ext cx="2201322" cy="390461"/>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900">
                  <a:solidFill>
                    <a:srgbClr val="FFFFFF"/>
                  </a:solidFill>
                  <a:latin typeface="Fira Sans Condensed Medium"/>
                  <a:ea typeface="Fira Sans Condensed Medium"/>
                  <a:cs typeface="Fira Sans Condensed Medium"/>
                  <a:sym typeface="Fira Sans Condensed Medium"/>
                </a:rPr>
                <a:t>Vraag uw attest aan</a:t>
              </a:r>
              <a:endParaRPr sz="1900">
                <a:solidFill>
                  <a:srgbClr val="FFFFFF"/>
                </a:solidFill>
                <a:latin typeface="Fira Sans Condensed Medium"/>
                <a:ea typeface="Fira Sans Condensed Medium"/>
                <a:cs typeface="Fira Sans Condensed Medium"/>
                <a:sym typeface="Fira Sans Condensed Medium"/>
              </a:endParaRPr>
            </a:p>
          </p:txBody>
        </p:sp>
        <p:sp>
          <p:nvSpPr>
            <p:cNvPr id="32" name="Google Shape;111;p18">
              <a:extLst>
                <a:ext uri="{FF2B5EF4-FFF2-40B4-BE49-F238E27FC236}">
                  <a16:creationId xmlns:a16="http://schemas.microsoft.com/office/drawing/2014/main" id="{608B857B-6DE1-4B71-87C3-5072EEB36C17}"/>
                </a:ext>
              </a:extLst>
            </p:cNvPr>
            <p:cNvSpPr txBox="1"/>
            <p:nvPr/>
          </p:nvSpPr>
          <p:spPr>
            <a:xfrm>
              <a:off x="8568091" y="2251403"/>
              <a:ext cx="2201048" cy="390461"/>
            </a:xfrm>
            <a:prstGeom prst="rect">
              <a:avLst/>
            </a:prstGeom>
            <a:noFill/>
            <a:ln>
              <a:noFill/>
            </a:ln>
          </p:spPr>
          <p:txBody>
            <a:bodyPr spcFirstLastPara="1" wrap="square" lIns="91425" tIns="91425" rIns="91425" bIns="91425" anchor="ctr" anchorCtr="0">
              <a:noAutofit/>
            </a:bodyPr>
            <a:lstStyle/>
            <a:p>
              <a:pPr algn="ctr"/>
              <a:r>
                <a:rPr lang="nl-BE" sz="1900">
                  <a:solidFill>
                    <a:srgbClr val="FFFFFF"/>
                  </a:solidFill>
                  <a:latin typeface="Fira Sans Condensed Medium"/>
                  <a:ea typeface="Fira Sans Condensed Medium"/>
                  <a:cs typeface="Fira Sans Condensed Medium"/>
                  <a:sym typeface="Fira Sans Condensed Medium"/>
                </a:rPr>
                <a:t>Download uw attest</a:t>
              </a:r>
            </a:p>
          </p:txBody>
        </p:sp>
        <p:sp>
          <p:nvSpPr>
            <p:cNvPr id="33" name="Google Shape;114;p18">
              <a:extLst>
                <a:ext uri="{FF2B5EF4-FFF2-40B4-BE49-F238E27FC236}">
                  <a16:creationId xmlns:a16="http://schemas.microsoft.com/office/drawing/2014/main" id="{3F28FC23-261D-4066-89D9-3228D12E8266}"/>
                </a:ext>
              </a:extLst>
            </p:cNvPr>
            <p:cNvSpPr/>
            <p:nvPr/>
          </p:nvSpPr>
          <p:spPr>
            <a:xfrm>
              <a:off x="836609" y="2045664"/>
              <a:ext cx="3822266" cy="801922"/>
            </a:xfrm>
            <a:custGeom>
              <a:avLst/>
              <a:gdLst/>
              <a:ahLst/>
              <a:cxnLst/>
              <a:rect l="l" t="t" r="r" b="b"/>
              <a:pathLst>
                <a:path w="39660" h="12289" extrusionOk="0">
                  <a:moveTo>
                    <a:pt x="1" y="1"/>
                  </a:moveTo>
                  <a:lnTo>
                    <a:pt x="1" y="12288"/>
                  </a:lnTo>
                  <a:lnTo>
                    <a:pt x="35440" y="12288"/>
                  </a:lnTo>
                  <a:lnTo>
                    <a:pt x="35440" y="10364"/>
                  </a:lnTo>
                  <a:lnTo>
                    <a:pt x="39659" y="6144"/>
                  </a:lnTo>
                  <a:lnTo>
                    <a:pt x="35440" y="1928"/>
                  </a:lnTo>
                  <a:lnTo>
                    <a:pt x="35440" y="1"/>
                  </a:lnTo>
                  <a:close/>
                </a:path>
              </a:pathLst>
            </a:custGeom>
            <a:solidFill>
              <a:schemeClr val="accent4"/>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15;p18">
              <a:extLst>
                <a:ext uri="{FF2B5EF4-FFF2-40B4-BE49-F238E27FC236}">
                  <a16:creationId xmlns:a16="http://schemas.microsoft.com/office/drawing/2014/main" id="{7CD42460-3529-43AB-9212-5E5D8F16D0AC}"/>
                </a:ext>
              </a:extLst>
            </p:cNvPr>
            <p:cNvSpPr txBox="1"/>
            <p:nvPr/>
          </p:nvSpPr>
          <p:spPr>
            <a:xfrm>
              <a:off x="1498816" y="2251403"/>
              <a:ext cx="2097893" cy="390461"/>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nl-BE" sz="1900">
                  <a:solidFill>
                    <a:srgbClr val="FFFFFF"/>
                  </a:solidFill>
                  <a:latin typeface="Fira Sans Condensed Medium"/>
                  <a:ea typeface="Fira Sans Condensed Medium"/>
                  <a:cs typeface="Fira Sans Condensed Medium"/>
                  <a:sym typeface="Fira Sans Condensed Medium"/>
                </a:rPr>
                <a:t>Meld u aan op Mijn Burgerprofiel</a:t>
              </a:r>
            </a:p>
          </p:txBody>
        </p:sp>
      </p:grpSp>
      <p:pic>
        <p:nvPicPr>
          <p:cNvPr id="6" name="Picture 5">
            <a:extLst>
              <a:ext uri="{FF2B5EF4-FFF2-40B4-BE49-F238E27FC236}">
                <a16:creationId xmlns:a16="http://schemas.microsoft.com/office/drawing/2014/main" id="{CB2AFC40-7B53-40EE-B9C0-EB24B32E39CF}"/>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t="12060"/>
          <a:stretch/>
        </p:blipFill>
        <p:spPr>
          <a:xfrm>
            <a:off x="2785161" y="3011563"/>
            <a:ext cx="6621677" cy="3599705"/>
          </a:xfrm>
          <a:prstGeom prst="rect">
            <a:avLst/>
          </a:prstGeom>
        </p:spPr>
      </p:pic>
      <p:grpSp>
        <p:nvGrpSpPr>
          <p:cNvPr id="39" name="Group 38">
            <a:extLst>
              <a:ext uri="{FF2B5EF4-FFF2-40B4-BE49-F238E27FC236}">
                <a16:creationId xmlns:a16="http://schemas.microsoft.com/office/drawing/2014/main" id="{F052FE1D-7B1E-41F7-82A7-54FC564EE2B8}"/>
              </a:ext>
            </a:extLst>
          </p:cNvPr>
          <p:cNvGrpSpPr/>
          <p:nvPr/>
        </p:nvGrpSpPr>
        <p:grpSpPr>
          <a:xfrm>
            <a:off x="378082" y="4439482"/>
            <a:ext cx="2241467" cy="743865"/>
            <a:chOff x="7620985" y="1750937"/>
            <a:chExt cx="2241467" cy="743865"/>
          </a:xfrm>
        </p:grpSpPr>
        <p:sp>
          <p:nvSpPr>
            <p:cNvPr id="40" name="Flowchart: Process 39">
              <a:extLst>
                <a:ext uri="{FF2B5EF4-FFF2-40B4-BE49-F238E27FC236}">
                  <a16:creationId xmlns:a16="http://schemas.microsoft.com/office/drawing/2014/main" id="{3D9430CF-B033-42E0-A4BC-25C0B17CE338}"/>
                </a:ext>
              </a:extLst>
            </p:cNvPr>
            <p:cNvSpPr/>
            <p:nvPr/>
          </p:nvSpPr>
          <p:spPr>
            <a:xfrm>
              <a:off x="7620985" y="1793215"/>
              <a:ext cx="2241466" cy="701587"/>
            </a:xfrm>
            <a:prstGeom prst="flowChartProcess">
              <a:avLst/>
            </a:prstGeom>
            <a:solidFill>
              <a:sysClr val="window" lastClr="FFFFFF"/>
            </a:solidFill>
            <a:ln w="12700" cap="flat" cmpd="sng" algn="ctr">
              <a:solidFill>
                <a:srgbClr val="FFEB00"/>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42" name="TextBox 41">
              <a:extLst>
                <a:ext uri="{FF2B5EF4-FFF2-40B4-BE49-F238E27FC236}">
                  <a16:creationId xmlns:a16="http://schemas.microsoft.com/office/drawing/2014/main" id="{119B3767-BFFC-4DB5-B0D7-3B2CA3389C1D}"/>
                </a:ext>
              </a:extLst>
            </p:cNvPr>
            <p:cNvSpPr txBox="1"/>
            <p:nvPr/>
          </p:nvSpPr>
          <p:spPr>
            <a:xfrm>
              <a:off x="7620985" y="1848471"/>
              <a:ext cx="2241466" cy="646331"/>
            </a:xfrm>
            <a:prstGeom prst="rect">
              <a:avLst/>
            </a:prstGeom>
            <a:noFill/>
            <a:ln>
              <a:solidFill>
                <a:schemeClr val="accent4"/>
              </a:solidFill>
            </a:ln>
          </p:spPr>
          <p:txBody>
            <a:bodyPr wrap="square" rtlCol="0">
              <a:spAutoFit/>
            </a:bodyPr>
            <a:lstStyle/>
            <a:p>
              <a:pPr algn="ctr"/>
              <a:r>
                <a:rPr lang="en-US" sz="1200" err="1">
                  <a:latin typeface="FlandersArtSans-Regular" panose="00000500000000000000" pitchFamily="2" charset="0"/>
                </a:rPr>
                <a:t>Kies</a:t>
              </a:r>
              <a:r>
                <a:rPr lang="en-US" sz="1200">
                  <a:latin typeface="FlandersArtSans-Regular" panose="00000500000000000000" pitchFamily="2" charset="0"/>
                </a:rPr>
                <a:t> </a:t>
              </a:r>
              <a:r>
                <a:rPr lang="en-US" sz="1200" err="1">
                  <a:latin typeface="FlandersArtSans-Regular" panose="00000500000000000000" pitchFamily="2" charset="0"/>
                </a:rPr>
                <a:t>één</a:t>
              </a:r>
              <a:r>
                <a:rPr lang="en-US" sz="1200">
                  <a:latin typeface="FlandersArtSans-Regular" panose="00000500000000000000" pitchFamily="2" charset="0"/>
                </a:rPr>
                <a:t> van de </a:t>
              </a:r>
              <a:r>
                <a:rPr lang="en-US" sz="1200" err="1">
                  <a:latin typeface="FlandersArtSans-Regular" panose="00000500000000000000" pitchFamily="2" charset="0"/>
                </a:rPr>
                <a:t>aanmeld-mogelijkheden</a:t>
              </a:r>
              <a:r>
                <a:rPr lang="en-US" sz="1200">
                  <a:latin typeface="FlandersArtSans-Regular" panose="00000500000000000000" pitchFamily="2" charset="0"/>
                </a:rPr>
                <a:t> om </a:t>
              </a:r>
              <a:r>
                <a:rPr lang="en-US" sz="1200" err="1">
                  <a:latin typeface="FlandersArtSans-Regular" panose="00000500000000000000" pitchFamily="2" charset="0"/>
                </a:rPr>
                <a:t>veilig</a:t>
              </a:r>
              <a:r>
                <a:rPr lang="en-US" sz="1200">
                  <a:latin typeface="FlandersArtSans-Regular" panose="00000500000000000000" pitchFamily="2" charset="0"/>
                </a:rPr>
                <a:t> </a:t>
              </a:r>
              <a:r>
                <a:rPr lang="en-US" sz="1200" err="1">
                  <a:latin typeface="FlandersArtSans-Regular" panose="00000500000000000000" pitchFamily="2" charset="0"/>
                </a:rPr>
                <a:t>aan</a:t>
              </a:r>
              <a:r>
                <a:rPr lang="en-US" sz="1200">
                  <a:latin typeface="FlandersArtSans-Regular" panose="00000500000000000000" pitchFamily="2" charset="0"/>
                </a:rPr>
                <a:t> </a:t>
              </a:r>
              <a:r>
                <a:rPr lang="en-US" sz="1200" err="1">
                  <a:latin typeface="FlandersArtSans-Regular" panose="00000500000000000000" pitchFamily="2" charset="0"/>
                </a:rPr>
                <a:t>te</a:t>
              </a:r>
              <a:r>
                <a:rPr lang="en-US" sz="1200">
                  <a:latin typeface="FlandersArtSans-Regular" panose="00000500000000000000" pitchFamily="2" charset="0"/>
                </a:rPr>
                <a:t> </a:t>
              </a:r>
              <a:r>
                <a:rPr lang="en-US" sz="1200" err="1">
                  <a:latin typeface="FlandersArtSans-Regular" panose="00000500000000000000" pitchFamily="2" charset="0"/>
                </a:rPr>
                <a:t>melden</a:t>
              </a:r>
              <a:endParaRPr lang="en-US" sz="1200">
                <a:uFillTx/>
                <a:latin typeface="FlandersArtSans-Regular" panose="00000500000000000000" pitchFamily="2" charset="0"/>
              </a:endParaRPr>
            </a:p>
          </p:txBody>
        </p:sp>
        <p:sp>
          <p:nvSpPr>
            <p:cNvPr id="43" name="Flowchart: Process 42">
              <a:extLst>
                <a:ext uri="{FF2B5EF4-FFF2-40B4-BE49-F238E27FC236}">
                  <a16:creationId xmlns:a16="http://schemas.microsoft.com/office/drawing/2014/main" id="{05A94F2E-2E1D-489B-B8A0-B43BCD0A0ED7}"/>
                </a:ext>
              </a:extLst>
            </p:cNvPr>
            <p:cNvSpPr/>
            <p:nvPr/>
          </p:nvSpPr>
          <p:spPr>
            <a:xfrm>
              <a:off x="7620986" y="1750937"/>
              <a:ext cx="2241466" cy="108000"/>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grpSp>
      <p:pic>
        <p:nvPicPr>
          <p:cNvPr id="44" name="Afbeelding 3">
            <a:extLst>
              <a:ext uri="{FF2B5EF4-FFF2-40B4-BE49-F238E27FC236}">
                <a16:creationId xmlns:a16="http://schemas.microsoft.com/office/drawing/2014/main" id="{C2C1BA6E-5ADE-4892-918F-95D455AC2A98}"/>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836609" y="261626"/>
            <a:ext cx="487366" cy="607027"/>
          </a:xfrm>
          <a:prstGeom prst="rect">
            <a:avLst/>
          </a:prstGeom>
        </p:spPr>
      </p:pic>
      <p:sp>
        <p:nvSpPr>
          <p:cNvPr id="4" name="Rectangle 3">
            <a:extLst>
              <a:ext uri="{FF2B5EF4-FFF2-40B4-BE49-F238E27FC236}">
                <a16:creationId xmlns:a16="http://schemas.microsoft.com/office/drawing/2014/main" id="{30E54C7F-C4EA-480A-BFD0-536AC6DD629B}"/>
              </a:ext>
            </a:extLst>
          </p:cNvPr>
          <p:cNvSpPr/>
          <p:nvPr/>
        </p:nvSpPr>
        <p:spPr>
          <a:xfrm>
            <a:off x="11237911" y="2037590"/>
            <a:ext cx="506413" cy="87706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7" name="Slide Number Placeholder 6">
            <a:extLst>
              <a:ext uri="{FF2B5EF4-FFF2-40B4-BE49-F238E27FC236}">
                <a16:creationId xmlns:a16="http://schemas.microsoft.com/office/drawing/2014/main" id="{76618CC7-9726-4C98-9A0D-FA12EF49A02D}"/>
              </a:ext>
            </a:extLst>
          </p:cNvPr>
          <p:cNvSpPr>
            <a:spLocks noGrp="1"/>
          </p:cNvSpPr>
          <p:nvPr>
            <p:ph type="sldNum" sz="quarter" idx="12"/>
          </p:nvPr>
        </p:nvSpPr>
        <p:spPr/>
        <p:txBody>
          <a:bodyPr/>
          <a:lstStyle/>
          <a:p>
            <a:fld id="{1EABE038-A425-4CC0-917A-1DC3ED725B2E}" type="slidenum">
              <a:rPr lang="nl-BE" smtClean="0"/>
              <a:t>81</a:t>
            </a:fld>
            <a:endParaRPr lang="nl-BE"/>
          </a:p>
        </p:txBody>
      </p:sp>
      <p:sp>
        <p:nvSpPr>
          <p:cNvPr id="9" name="Rectangle 8">
            <a:extLst>
              <a:ext uri="{FF2B5EF4-FFF2-40B4-BE49-F238E27FC236}">
                <a16:creationId xmlns:a16="http://schemas.microsoft.com/office/drawing/2014/main" id="{3349FABD-9A08-F317-5234-D3F54600EB0F}"/>
              </a:ext>
            </a:extLst>
          </p:cNvPr>
          <p:cNvSpPr/>
          <p:nvPr/>
        </p:nvSpPr>
        <p:spPr>
          <a:xfrm>
            <a:off x="10514012" y="0"/>
            <a:ext cx="1677988" cy="410447"/>
          </a:xfrm>
          <a:prstGeom prst="rect">
            <a:avLst/>
          </a:prstGeom>
          <a:solidFill>
            <a:srgbClr val="9EE1E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BE">
                <a:solidFill>
                  <a:schemeClr val="tx1"/>
                </a:solidFill>
                <a:latin typeface="+mj-lt"/>
              </a:rPr>
              <a:t>TYPE PROCES I</a:t>
            </a:r>
          </a:p>
        </p:txBody>
      </p:sp>
    </p:spTree>
    <p:extLst>
      <p:ext uri="{BB962C8B-B14F-4D97-AF65-F5344CB8AC3E}">
        <p14:creationId xmlns:p14="http://schemas.microsoft.com/office/powerpoint/2010/main" val="39290786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Group 27">
            <a:extLst>
              <a:ext uri="{FF2B5EF4-FFF2-40B4-BE49-F238E27FC236}">
                <a16:creationId xmlns:a16="http://schemas.microsoft.com/office/drawing/2014/main" id="{BC8AFF0D-9774-4B97-8D49-0F4BB41141E7}"/>
              </a:ext>
            </a:extLst>
          </p:cNvPr>
          <p:cNvGrpSpPr/>
          <p:nvPr/>
        </p:nvGrpSpPr>
        <p:grpSpPr>
          <a:xfrm>
            <a:off x="836609" y="2037590"/>
            <a:ext cx="10907715" cy="809996"/>
            <a:chOff x="836610" y="3547608"/>
            <a:chExt cx="7412096" cy="809996"/>
          </a:xfrm>
        </p:grpSpPr>
        <p:sp>
          <p:nvSpPr>
            <p:cNvPr id="29" name="Google Shape;100;p18">
              <a:extLst>
                <a:ext uri="{FF2B5EF4-FFF2-40B4-BE49-F238E27FC236}">
                  <a16:creationId xmlns:a16="http://schemas.microsoft.com/office/drawing/2014/main" id="{1A87C008-A0EE-4E51-95FE-2D1A5BDAB32E}"/>
                </a:ext>
              </a:extLst>
            </p:cNvPr>
            <p:cNvSpPr/>
            <p:nvPr/>
          </p:nvSpPr>
          <p:spPr>
            <a:xfrm>
              <a:off x="5651370" y="3547608"/>
              <a:ext cx="2597336" cy="801922"/>
            </a:xfrm>
            <a:custGeom>
              <a:avLst/>
              <a:gdLst/>
              <a:ahLst/>
              <a:cxnLst/>
              <a:rect l="l" t="t" r="r" b="b"/>
              <a:pathLst>
                <a:path w="39660" h="12289" extrusionOk="0">
                  <a:moveTo>
                    <a:pt x="1" y="1"/>
                  </a:moveTo>
                  <a:lnTo>
                    <a:pt x="1" y="12288"/>
                  </a:lnTo>
                  <a:lnTo>
                    <a:pt x="35440" y="12288"/>
                  </a:lnTo>
                  <a:lnTo>
                    <a:pt x="35440" y="10364"/>
                  </a:lnTo>
                  <a:lnTo>
                    <a:pt x="39659" y="6144"/>
                  </a:lnTo>
                  <a:lnTo>
                    <a:pt x="35440" y="1928"/>
                  </a:lnTo>
                  <a:lnTo>
                    <a:pt x="35440" y="1"/>
                  </a:lnTo>
                  <a:close/>
                </a:path>
              </a:pathLst>
            </a:custGeom>
            <a:solidFill>
              <a:schemeClr val="accent2">
                <a:lumMod val="20000"/>
                <a:lumOff val="80000"/>
              </a:schemeClr>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01;p18">
              <a:extLst>
                <a:ext uri="{FF2B5EF4-FFF2-40B4-BE49-F238E27FC236}">
                  <a16:creationId xmlns:a16="http://schemas.microsoft.com/office/drawing/2014/main" id="{52DF1EE9-F5DD-45F9-8933-3FF732F4F751}"/>
                </a:ext>
              </a:extLst>
            </p:cNvPr>
            <p:cNvSpPr/>
            <p:nvPr/>
          </p:nvSpPr>
          <p:spPr>
            <a:xfrm>
              <a:off x="3243996" y="3547608"/>
              <a:ext cx="2597336" cy="801922"/>
            </a:xfrm>
            <a:custGeom>
              <a:avLst/>
              <a:gdLst/>
              <a:ahLst/>
              <a:cxnLst/>
              <a:rect l="l" t="t" r="r" b="b"/>
              <a:pathLst>
                <a:path w="39660" h="12289" extrusionOk="0">
                  <a:moveTo>
                    <a:pt x="1" y="1"/>
                  </a:moveTo>
                  <a:lnTo>
                    <a:pt x="1" y="12288"/>
                  </a:lnTo>
                  <a:lnTo>
                    <a:pt x="35440" y="12288"/>
                  </a:lnTo>
                  <a:lnTo>
                    <a:pt x="35440" y="10364"/>
                  </a:lnTo>
                  <a:lnTo>
                    <a:pt x="39659" y="6144"/>
                  </a:lnTo>
                  <a:lnTo>
                    <a:pt x="35440" y="1928"/>
                  </a:lnTo>
                  <a:lnTo>
                    <a:pt x="35440" y="1"/>
                  </a:lnTo>
                  <a:close/>
                </a:path>
              </a:pathLst>
            </a:custGeom>
            <a:solidFill>
              <a:schemeClr val="accent4"/>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10;p18">
              <a:extLst>
                <a:ext uri="{FF2B5EF4-FFF2-40B4-BE49-F238E27FC236}">
                  <a16:creationId xmlns:a16="http://schemas.microsoft.com/office/drawing/2014/main" id="{5974735C-F8B6-44C9-AA1A-E0E31885CD4F}"/>
                </a:ext>
              </a:extLst>
            </p:cNvPr>
            <p:cNvSpPr txBox="1"/>
            <p:nvPr/>
          </p:nvSpPr>
          <p:spPr>
            <a:xfrm>
              <a:off x="3682807" y="3761421"/>
              <a:ext cx="1545032" cy="390461"/>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900">
                  <a:solidFill>
                    <a:srgbClr val="FFFFFF"/>
                  </a:solidFill>
                  <a:latin typeface="Fira Sans Condensed Medium"/>
                  <a:ea typeface="Fira Sans Condensed Medium"/>
                  <a:cs typeface="Fira Sans Condensed Medium"/>
                  <a:sym typeface="Fira Sans Condensed Medium"/>
                </a:rPr>
                <a:t>Vraag uw attest aan</a:t>
              </a:r>
              <a:endParaRPr sz="1900">
                <a:solidFill>
                  <a:srgbClr val="FFFFFF"/>
                </a:solidFill>
                <a:latin typeface="Fira Sans Condensed Medium"/>
                <a:ea typeface="Fira Sans Condensed Medium"/>
                <a:cs typeface="Fira Sans Condensed Medium"/>
                <a:sym typeface="Fira Sans Condensed Medium"/>
              </a:endParaRPr>
            </a:p>
          </p:txBody>
        </p:sp>
        <p:sp>
          <p:nvSpPr>
            <p:cNvPr id="32" name="Google Shape;111;p18">
              <a:extLst>
                <a:ext uri="{FF2B5EF4-FFF2-40B4-BE49-F238E27FC236}">
                  <a16:creationId xmlns:a16="http://schemas.microsoft.com/office/drawing/2014/main" id="{608B857B-6DE1-4B71-87C3-5072EEB36C17}"/>
                </a:ext>
              </a:extLst>
            </p:cNvPr>
            <p:cNvSpPr txBox="1"/>
            <p:nvPr/>
          </p:nvSpPr>
          <p:spPr>
            <a:xfrm>
              <a:off x="6090367" y="3761421"/>
              <a:ext cx="1489284" cy="390461"/>
            </a:xfrm>
            <a:prstGeom prst="rect">
              <a:avLst/>
            </a:prstGeom>
            <a:noFill/>
            <a:ln>
              <a:noFill/>
            </a:ln>
          </p:spPr>
          <p:txBody>
            <a:bodyPr spcFirstLastPara="1" wrap="square" lIns="91425" tIns="91425" rIns="91425" bIns="91425" anchor="ctr" anchorCtr="0">
              <a:noAutofit/>
            </a:bodyPr>
            <a:lstStyle/>
            <a:p>
              <a:pPr algn="ctr"/>
              <a:r>
                <a:rPr lang="nl-BE" sz="1900">
                  <a:solidFill>
                    <a:srgbClr val="FFFFFF"/>
                  </a:solidFill>
                  <a:latin typeface="Fira Sans Condensed Medium"/>
                  <a:ea typeface="Fira Sans Condensed Medium"/>
                  <a:cs typeface="Fira Sans Condensed Medium"/>
                  <a:sym typeface="Fira Sans Condensed Medium"/>
                </a:rPr>
                <a:t>Download uw attest</a:t>
              </a:r>
            </a:p>
          </p:txBody>
        </p:sp>
        <p:sp>
          <p:nvSpPr>
            <p:cNvPr id="33" name="Google Shape;114;p18">
              <a:extLst>
                <a:ext uri="{FF2B5EF4-FFF2-40B4-BE49-F238E27FC236}">
                  <a16:creationId xmlns:a16="http://schemas.microsoft.com/office/drawing/2014/main" id="{3F28FC23-261D-4066-89D9-3228D12E8266}"/>
                </a:ext>
              </a:extLst>
            </p:cNvPr>
            <p:cNvSpPr/>
            <p:nvPr/>
          </p:nvSpPr>
          <p:spPr>
            <a:xfrm>
              <a:off x="836610" y="3555682"/>
              <a:ext cx="2597336" cy="801922"/>
            </a:xfrm>
            <a:custGeom>
              <a:avLst/>
              <a:gdLst/>
              <a:ahLst/>
              <a:cxnLst/>
              <a:rect l="l" t="t" r="r" b="b"/>
              <a:pathLst>
                <a:path w="39660" h="12289" extrusionOk="0">
                  <a:moveTo>
                    <a:pt x="1" y="1"/>
                  </a:moveTo>
                  <a:lnTo>
                    <a:pt x="1" y="12288"/>
                  </a:lnTo>
                  <a:lnTo>
                    <a:pt x="35440" y="12288"/>
                  </a:lnTo>
                  <a:lnTo>
                    <a:pt x="35440" y="10364"/>
                  </a:lnTo>
                  <a:lnTo>
                    <a:pt x="39659" y="6144"/>
                  </a:lnTo>
                  <a:lnTo>
                    <a:pt x="35440" y="1928"/>
                  </a:lnTo>
                  <a:lnTo>
                    <a:pt x="35440" y="1"/>
                  </a:lnTo>
                  <a:close/>
                </a:path>
              </a:pathLst>
            </a:custGeom>
            <a:solidFill>
              <a:schemeClr val="accent2">
                <a:lumMod val="20000"/>
                <a:lumOff val="80000"/>
              </a:schemeClr>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5" name="Google Shape;115;p18">
              <a:extLst>
                <a:ext uri="{FF2B5EF4-FFF2-40B4-BE49-F238E27FC236}">
                  <a16:creationId xmlns:a16="http://schemas.microsoft.com/office/drawing/2014/main" id="{7CD42460-3529-43AB-9212-5E5D8F16D0AC}"/>
                </a:ext>
              </a:extLst>
            </p:cNvPr>
            <p:cNvSpPr txBox="1"/>
            <p:nvPr/>
          </p:nvSpPr>
          <p:spPr>
            <a:xfrm>
              <a:off x="1286598" y="3761421"/>
              <a:ext cx="1425577" cy="390461"/>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nl-BE" sz="1900">
                  <a:solidFill>
                    <a:srgbClr val="FFFFFF"/>
                  </a:solidFill>
                  <a:latin typeface="Fira Sans Condensed Medium"/>
                  <a:ea typeface="Fira Sans Condensed Medium"/>
                  <a:cs typeface="Fira Sans Condensed Medium"/>
                  <a:sym typeface="Fira Sans Condensed Medium"/>
                </a:rPr>
                <a:t>Meld u aan op Mijn Burgerprofiel</a:t>
              </a:r>
            </a:p>
          </p:txBody>
        </p:sp>
      </p:grpSp>
      <p:grpSp>
        <p:nvGrpSpPr>
          <p:cNvPr id="4" name="Group 3">
            <a:extLst>
              <a:ext uri="{FF2B5EF4-FFF2-40B4-BE49-F238E27FC236}">
                <a16:creationId xmlns:a16="http://schemas.microsoft.com/office/drawing/2014/main" id="{D3735539-6443-43D4-B0A2-DF743EA9C0FF}"/>
              </a:ext>
            </a:extLst>
          </p:cNvPr>
          <p:cNvGrpSpPr/>
          <p:nvPr/>
        </p:nvGrpSpPr>
        <p:grpSpPr>
          <a:xfrm>
            <a:off x="810373" y="3294355"/>
            <a:ext cx="5285627" cy="2884818"/>
            <a:chOff x="810373" y="3294355"/>
            <a:chExt cx="5285627" cy="2884818"/>
          </a:xfrm>
        </p:grpSpPr>
        <p:pic>
          <p:nvPicPr>
            <p:cNvPr id="9" name="Picture 8">
              <a:extLst>
                <a:ext uri="{FF2B5EF4-FFF2-40B4-BE49-F238E27FC236}">
                  <a16:creationId xmlns:a16="http://schemas.microsoft.com/office/drawing/2014/main" id="{5FD40A6F-AD43-4DA6-9124-E91F3A0C3190}"/>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10373" y="3294355"/>
              <a:ext cx="5285627" cy="2884818"/>
            </a:xfrm>
            <a:prstGeom prst="rect">
              <a:avLst/>
            </a:prstGeom>
          </p:spPr>
        </p:pic>
        <p:sp>
          <p:nvSpPr>
            <p:cNvPr id="3" name="Rectangle 2">
              <a:extLst>
                <a:ext uri="{FF2B5EF4-FFF2-40B4-BE49-F238E27FC236}">
                  <a16:creationId xmlns:a16="http://schemas.microsoft.com/office/drawing/2014/main" id="{CE81BC0D-6270-4A81-A2EC-F4C5618795EB}"/>
                </a:ext>
              </a:extLst>
            </p:cNvPr>
            <p:cNvSpPr/>
            <p:nvPr/>
          </p:nvSpPr>
          <p:spPr>
            <a:xfrm>
              <a:off x="4464565" y="3326130"/>
              <a:ext cx="236220" cy="762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b="1">
                <a:solidFill>
                  <a:schemeClr val="tx1"/>
                </a:solidFill>
                <a:latin typeface="+mj-lt"/>
              </a:endParaRPr>
            </a:p>
          </p:txBody>
        </p:sp>
        <p:sp>
          <p:nvSpPr>
            <p:cNvPr id="41" name="Rectangle 40">
              <a:extLst>
                <a:ext uri="{FF2B5EF4-FFF2-40B4-BE49-F238E27FC236}">
                  <a16:creationId xmlns:a16="http://schemas.microsoft.com/office/drawing/2014/main" id="{59454BAE-3282-4834-ACE0-753128C0154A}"/>
                </a:ext>
              </a:extLst>
            </p:cNvPr>
            <p:cNvSpPr/>
            <p:nvPr/>
          </p:nvSpPr>
          <p:spPr>
            <a:xfrm>
              <a:off x="4346454" y="3364230"/>
              <a:ext cx="65526" cy="64770"/>
            </a:xfrm>
            <a:prstGeom prst="rect">
              <a:avLst/>
            </a:prstGeom>
            <a:solidFill>
              <a:srgbClr val="E8EB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b="1">
                <a:solidFill>
                  <a:schemeClr val="tx1"/>
                </a:solidFill>
                <a:latin typeface="+mj-lt"/>
              </a:endParaRPr>
            </a:p>
          </p:txBody>
        </p:sp>
      </p:grpSp>
      <p:pic>
        <p:nvPicPr>
          <p:cNvPr id="17" name="Picture 16">
            <a:extLst>
              <a:ext uri="{FF2B5EF4-FFF2-40B4-BE49-F238E27FC236}">
                <a16:creationId xmlns:a16="http://schemas.microsoft.com/office/drawing/2014/main" id="{4471A6F3-8061-4436-85EB-4F914AFD4A1E}"/>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191250" y="3294355"/>
            <a:ext cx="5285628" cy="2884818"/>
          </a:xfrm>
          <a:prstGeom prst="rect">
            <a:avLst/>
          </a:prstGeom>
        </p:spPr>
      </p:pic>
      <p:grpSp>
        <p:nvGrpSpPr>
          <p:cNvPr id="18" name="Group 17">
            <a:extLst>
              <a:ext uri="{FF2B5EF4-FFF2-40B4-BE49-F238E27FC236}">
                <a16:creationId xmlns:a16="http://schemas.microsoft.com/office/drawing/2014/main" id="{E8AD7B67-F05C-444E-9A7A-133A3BD81B78}"/>
              </a:ext>
            </a:extLst>
          </p:cNvPr>
          <p:cNvGrpSpPr/>
          <p:nvPr/>
        </p:nvGrpSpPr>
        <p:grpSpPr>
          <a:xfrm>
            <a:off x="515520" y="5262558"/>
            <a:ext cx="2171916" cy="374532"/>
            <a:chOff x="7859432" y="1750938"/>
            <a:chExt cx="2171916" cy="374532"/>
          </a:xfrm>
        </p:grpSpPr>
        <p:sp>
          <p:nvSpPr>
            <p:cNvPr id="19" name="Flowchart: Process 18">
              <a:extLst>
                <a:ext uri="{FF2B5EF4-FFF2-40B4-BE49-F238E27FC236}">
                  <a16:creationId xmlns:a16="http://schemas.microsoft.com/office/drawing/2014/main" id="{DB4A3EBC-1C06-4D54-9B32-76456E212CA0}"/>
                </a:ext>
              </a:extLst>
            </p:cNvPr>
            <p:cNvSpPr/>
            <p:nvPr/>
          </p:nvSpPr>
          <p:spPr>
            <a:xfrm>
              <a:off x="7859433" y="1793215"/>
              <a:ext cx="2003017" cy="332255"/>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20" name="Isosceles Triangle 19">
              <a:extLst>
                <a:ext uri="{FF2B5EF4-FFF2-40B4-BE49-F238E27FC236}">
                  <a16:creationId xmlns:a16="http://schemas.microsoft.com/office/drawing/2014/main" id="{BBD5364A-BD18-44BB-A9EA-A1F63E8EFB0A}"/>
                </a:ext>
              </a:extLst>
            </p:cNvPr>
            <p:cNvSpPr/>
            <p:nvPr/>
          </p:nvSpPr>
          <p:spPr>
            <a:xfrm rot="5400000">
              <a:off x="9838748" y="1878738"/>
              <a:ext cx="223200" cy="162000"/>
            </a:xfrm>
            <a:prstGeom prst="triangle">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21" name="TextBox 20">
              <a:extLst>
                <a:ext uri="{FF2B5EF4-FFF2-40B4-BE49-F238E27FC236}">
                  <a16:creationId xmlns:a16="http://schemas.microsoft.com/office/drawing/2014/main" id="{FBED1D4D-BA84-4E3A-949A-7279CE838ED0}"/>
                </a:ext>
              </a:extLst>
            </p:cNvPr>
            <p:cNvSpPr txBox="1"/>
            <p:nvPr/>
          </p:nvSpPr>
          <p:spPr>
            <a:xfrm>
              <a:off x="7859432" y="1848471"/>
              <a:ext cx="2009916" cy="276999"/>
            </a:xfrm>
            <a:prstGeom prst="rect">
              <a:avLst/>
            </a:prstGeom>
            <a:noFill/>
            <a:ln>
              <a:noFill/>
            </a:ln>
          </p:spPr>
          <p:txBody>
            <a:bodyPr wrap="square" lIns="91440" tIns="45720" rIns="91440" bIns="45720" rtlCol="0" anchor="t">
              <a:spAutoFit/>
            </a:bodyPr>
            <a:lstStyle/>
            <a:p>
              <a:pPr algn="ctr">
                <a:defRPr/>
              </a:pPr>
              <a:r>
                <a:rPr lang="nl-BE" sz="1200" kern="0">
                  <a:solidFill>
                    <a:srgbClr val="44546A"/>
                  </a:solidFill>
                  <a:latin typeface="Flanders Art Sans Light"/>
                </a:rPr>
                <a:t>Klik op </a:t>
              </a:r>
              <a:r>
                <a:rPr lang="nl-BE" sz="1200" b="1" kern="0">
                  <a:solidFill>
                    <a:srgbClr val="44546A"/>
                  </a:solidFill>
                  <a:latin typeface="Flanders Art Sans Light"/>
                </a:rPr>
                <a:t>Attest opvragen</a:t>
              </a:r>
            </a:p>
          </p:txBody>
        </p:sp>
        <p:sp>
          <p:nvSpPr>
            <p:cNvPr id="22" name="Flowchart: Process 21">
              <a:extLst>
                <a:ext uri="{FF2B5EF4-FFF2-40B4-BE49-F238E27FC236}">
                  <a16:creationId xmlns:a16="http://schemas.microsoft.com/office/drawing/2014/main" id="{AFDBD83E-C7A0-40B9-A339-D1E32288DD29}"/>
                </a:ext>
              </a:extLst>
            </p:cNvPr>
            <p:cNvSpPr/>
            <p:nvPr/>
          </p:nvSpPr>
          <p:spPr>
            <a:xfrm>
              <a:off x="7859436" y="1750938"/>
              <a:ext cx="2003016" cy="108000"/>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grpSp>
      <p:sp>
        <p:nvSpPr>
          <p:cNvPr id="23" name="Rectangle 22">
            <a:extLst>
              <a:ext uri="{FF2B5EF4-FFF2-40B4-BE49-F238E27FC236}">
                <a16:creationId xmlns:a16="http://schemas.microsoft.com/office/drawing/2014/main" id="{F1B6EA2D-4700-4C30-8EFA-656A24DA7390}"/>
              </a:ext>
            </a:extLst>
          </p:cNvPr>
          <p:cNvSpPr/>
          <p:nvPr/>
        </p:nvSpPr>
        <p:spPr>
          <a:xfrm>
            <a:off x="2620687" y="5349616"/>
            <a:ext cx="902823" cy="276551"/>
          </a:xfrm>
          <a:prstGeom prst="rect">
            <a:avLst/>
          </a:prstGeom>
          <a:noFill/>
          <a:ln w="28575" cap="flat" cmpd="sng" algn="ctr">
            <a:solidFill>
              <a:schemeClr val="accent4"/>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BE" sz="1800" b="0" i="0" u="none" strike="noStrike" kern="0" cap="none" spc="0" normalizeH="0" baseline="0" noProof="0">
              <a:ln>
                <a:noFill/>
              </a:ln>
              <a:solidFill>
                <a:prstClr val="white"/>
              </a:solidFill>
              <a:effectLst/>
              <a:uLnTx/>
              <a:uFillTx/>
              <a:latin typeface="Flanders Art Sans Light" panose="020B0604020202020204" charset="0"/>
              <a:ea typeface="+mn-ea"/>
              <a:cs typeface="+mn-cs"/>
            </a:endParaRPr>
          </a:p>
        </p:txBody>
      </p:sp>
      <p:grpSp>
        <p:nvGrpSpPr>
          <p:cNvPr id="24" name="Group 23">
            <a:extLst>
              <a:ext uri="{FF2B5EF4-FFF2-40B4-BE49-F238E27FC236}">
                <a16:creationId xmlns:a16="http://schemas.microsoft.com/office/drawing/2014/main" id="{7C44C4D5-E24D-4C21-9202-065A49754133}"/>
              </a:ext>
            </a:extLst>
          </p:cNvPr>
          <p:cNvGrpSpPr/>
          <p:nvPr/>
        </p:nvGrpSpPr>
        <p:grpSpPr>
          <a:xfrm>
            <a:off x="8926021" y="4736764"/>
            <a:ext cx="2171915" cy="374532"/>
            <a:chOff x="7697433" y="1750938"/>
            <a:chExt cx="2171915" cy="374532"/>
          </a:xfrm>
        </p:grpSpPr>
        <p:sp>
          <p:nvSpPr>
            <p:cNvPr id="25" name="Flowchart: Process 24">
              <a:extLst>
                <a:ext uri="{FF2B5EF4-FFF2-40B4-BE49-F238E27FC236}">
                  <a16:creationId xmlns:a16="http://schemas.microsoft.com/office/drawing/2014/main" id="{80C6DB5A-30A5-42D8-A366-EEEC0152027B}"/>
                </a:ext>
              </a:extLst>
            </p:cNvPr>
            <p:cNvSpPr/>
            <p:nvPr/>
          </p:nvSpPr>
          <p:spPr>
            <a:xfrm>
              <a:off x="7859435" y="1793215"/>
              <a:ext cx="2003016" cy="332255"/>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26" name="Isosceles Triangle 25">
              <a:extLst>
                <a:ext uri="{FF2B5EF4-FFF2-40B4-BE49-F238E27FC236}">
                  <a16:creationId xmlns:a16="http://schemas.microsoft.com/office/drawing/2014/main" id="{52AD3169-FEF5-4226-9379-44148E9F2F93}"/>
                </a:ext>
              </a:extLst>
            </p:cNvPr>
            <p:cNvSpPr/>
            <p:nvPr/>
          </p:nvSpPr>
          <p:spPr>
            <a:xfrm rot="16200000">
              <a:off x="7666833" y="1904175"/>
              <a:ext cx="223200" cy="162000"/>
            </a:xfrm>
            <a:prstGeom prst="triangle">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34" name="TextBox 33">
              <a:extLst>
                <a:ext uri="{FF2B5EF4-FFF2-40B4-BE49-F238E27FC236}">
                  <a16:creationId xmlns:a16="http://schemas.microsoft.com/office/drawing/2014/main" id="{0E9F9CE7-94B3-4044-8808-9F71B05D503B}"/>
                </a:ext>
              </a:extLst>
            </p:cNvPr>
            <p:cNvSpPr txBox="1"/>
            <p:nvPr/>
          </p:nvSpPr>
          <p:spPr>
            <a:xfrm>
              <a:off x="7859434" y="1848471"/>
              <a:ext cx="2009914" cy="276999"/>
            </a:xfrm>
            <a:prstGeom prst="rect">
              <a:avLst/>
            </a:prstGeom>
            <a:noFill/>
            <a:ln>
              <a:noFill/>
            </a:ln>
          </p:spPr>
          <p:txBody>
            <a:bodyPr wrap="square" lIns="91440" tIns="45720" rIns="91440" bIns="45720" rtlCol="0" anchor="t">
              <a:spAutoFit/>
            </a:bodyPr>
            <a:lstStyle/>
            <a:p>
              <a:pPr algn="ctr">
                <a:defRPr/>
              </a:pPr>
              <a:r>
                <a:rPr lang="nl-BE" sz="1200" kern="0">
                  <a:solidFill>
                    <a:srgbClr val="44546A"/>
                  </a:solidFill>
                  <a:latin typeface="Flanders Art Sans Light"/>
                </a:rPr>
                <a:t>Duid uw gegevens aan</a:t>
              </a:r>
            </a:p>
          </p:txBody>
        </p:sp>
        <p:sp>
          <p:nvSpPr>
            <p:cNvPr id="36" name="Flowchart: Process 35">
              <a:extLst>
                <a:ext uri="{FF2B5EF4-FFF2-40B4-BE49-F238E27FC236}">
                  <a16:creationId xmlns:a16="http://schemas.microsoft.com/office/drawing/2014/main" id="{4D844DE5-6A50-401C-A95D-F744E9805BD4}"/>
                </a:ext>
              </a:extLst>
            </p:cNvPr>
            <p:cNvSpPr/>
            <p:nvPr/>
          </p:nvSpPr>
          <p:spPr>
            <a:xfrm>
              <a:off x="7859436" y="1750938"/>
              <a:ext cx="2003016" cy="108000"/>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grpSp>
      <p:sp>
        <p:nvSpPr>
          <p:cNvPr id="37" name="Rectangle 36">
            <a:extLst>
              <a:ext uri="{FF2B5EF4-FFF2-40B4-BE49-F238E27FC236}">
                <a16:creationId xmlns:a16="http://schemas.microsoft.com/office/drawing/2014/main" id="{CD38FA5E-FFAE-4D13-B130-013592A3B99D}"/>
              </a:ext>
            </a:extLst>
          </p:cNvPr>
          <p:cNvSpPr/>
          <p:nvPr/>
        </p:nvSpPr>
        <p:spPr>
          <a:xfrm>
            <a:off x="7298785" y="4622578"/>
            <a:ext cx="1521645" cy="944489"/>
          </a:xfrm>
          <a:prstGeom prst="rect">
            <a:avLst/>
          </a:prstGeom>
          <a:noFill/>
          <a:ln w="28575" cap="flat" cmpd="sng" algn="ctr">
            <a:solidFill>
              <a:schemeClr val="accent4"/>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BE" sz="1800" b="0" i="0" u="none" strike="noStrike" kern="0" cap="none" spc="0" normalizeH="0" baseline="0" noProof="0">
              <a:ln>
                <a:noFill/>
              </a:ln>
              <a:solidFill>
                <a:prstClr val="white"/>
              </a:solidFill>
              <a:effectLst/>
              <a:uLnTx/>
              <a:uFillTx/>
              <a:latin typeface="Flanders Art Sans Light" panose="020B0604020202020204" charset="0"/>
              <a:ea typeface="+mn-ea"/>
              <a:cs typeface="+mn-cs"/>
            </a:endParaRPr>
          </a:p>
        </p:txBody>
      </p:sp>
      <p:sp>
        <p:nvSpPr>
          <p:cNvPr id="38" name="Text Placeholder 4">
            <a:extLst>
              <a:ext uri="{FF2B5EF4-FFF2-40B4-BE49-F238E27FC236}">
                <a16:creationId xmlns:a16="http://schemas.microsoft.com/office/drawing/2014/main" id="{8393DB45-7B0A-4782-BA2B-EEEF7164552F}"/>
              </a:ext>
            </a:extLst>
          </p:cNvPr>
          <p:cNvSpPr>
            <a:spLocks noGrp="1"/>
          </p:cNvSpPr>
          <p:nvPr>
            <p:ph type="body" sz="quarter" idx="13"/>
          </p:nvPr>
        </p:nvSpPr>
        <p:spPr>
          <a:xfrm>
            <a:off x="1400175" y="368300"/>
            <a:ext cx="9952037" cy="368052"/>
          </a:xfrm>
        </p:spPr>
        <p:txBody>
          <a:bodyPr/>
          <a:lstStyle/>
          <a:p>
            <a:r>
              <a:rPr lang="nl-NL" sz="2000" b="1">
                <a:latin typeface="Flanders Art Sans Bold"/>
              </a:rPr>
              <a:t>ATTESTEN EN VERGUNNINGEN</a:t>
            </a:r>
            <a:r>
              <a:rPr lang="nl-NL" sz="2000">
                <a:latin typeface="Flanders Art Sans Bold"/>
              </a:rPr>
              <a:t>: RECHTSTREEKS DOWNLOADBAAR</a:t>
            </a:r>
            <a:endParaRPr lang="nl-BE" b="1"/>
          </a:p>
        </p:txBody>
      </p:sp>
      <p:pic>
        <p:nvPicPr>
          <p:cNvPr id="39" name="Afbeelding 3">
            <a:extLst>
              <a:ext uri="{FF2B5EF4-FFF2-40B4-BE49-F238E27FC236}">
                <a16:creationId xmlns:a16="http://schemas.microsoft.com/office/drawing/2014/main" id="{3112E1E7-C465-444C-904C-C5A946C5F792}"/>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836609" y="261626"/>
            <a:ext cx="487366" cy="607027"/>
          </a:xfrm>
          <a:prstGeom prst="rect">
            <a:avLst/>
          </a:prstGeom>
        </p:spPr>
      </p:pic>
      <p:sp>
        <p:nvSpPr>
          <p:cNvPr id="40" name="Rectangle 39">
            <a:extLst>
              <a:ext uri="{FF2B5EF4-FFF2-40B4-BE49-F238E27FC236}">
                <a16:creationId xmlns:a16="http://schemas.microsoft.com/office/drawing/2014/main" id="{D2968646-99B6-4057-9011-89D57805D599}"/>
              </a:ext>
            </a:extLst>
          </p:cNvPr>
          <p:cNvSpPr/>
          <p:nvPr/>
        </p:nvSpPr>
        <p:spPr>
          <a:xfrm>
            <a:off x="11237911" y="2037590"/>
            <a:ext cx="506413" cy="87706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5" name="Slide Number Placeholder 4">
            <a:extLst>
              <a:ext uri="{FF2B5EF4-FFF2-40B4-BE49-F238E27FC236}">
                <a16:creationId xmlns:a16="http://schemas.microsoft.com/office/drawing/2014/main" id="{8174B514-7E73-4623-AD19-5B3A5ACC2631}"/>
              </a:ext>
            </a:extLst>
          </p:cNvPr>
          <p:cNvSpPr>
            <a:spLocks noGrp="1"/>
          </p:cNvSpPr>
          <p:nvPr>
            <p:ph type="sldNum" sz="quarter" idx="12"/>
          </p:nvPr>
        </p:nvSpPr>
        <p:spPr/>
        <p:txBody>
          <a:bodyPr/>
          <a:lstStyle/>
          <a:p>
            <a:fld id="{1EABE038-A425-4CC0-917A-1DC3ED725B2E}" type="slidenum">
              <a:rPr lang="nl-BE" smtClean="0"/>
              <a:t>82</a:t>
            </a:fld>
            <a:endParaRPr lang="nl-BE"/>
          </a:p>
        </p:txBody>
      </p:sp>
      <p:sp>
        <p:nvSpPr>
          <p:cNvPr id="8" name="Rectangle 7">
            <a:extLst>
              <a:ext uri="{FF2B5EF4-FFF2-40B4-BE49-F238E27FC236}">
                <a16:creationId xmlns:a16="http://schemas.microsoft.com/office/drawing/2014/main" id="{844DC1EB-444C-0456-11E9-08A78F80207E}"/>
              </a:ext>
            </a:extLst>
          </p:cNvPr>
          <p:cNvSpPr/>
          <p:nvPr/>
        </p:nvSpPr>
        <p:spPr>
          <a:xfrm>
            <a:off x="10514012" y="0"/>
            <a:ext cx="1677988" cy="410447"/>
          </a:xfrm>
          <a:prstGeom prst="rect">
            <a:avLst/>
          </a:prstGeom>
          <a:solidFill>
            <a:srgbClr val="9EE1E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BE">
                <a:solidFill>
                  <a:schemeClr val="tx1"/>
                </a:solidFill>
                <a:latin typeface="+mj-lt"/>
              </a:rPr>
              <a:t>TYPE PROCES I</a:t>
            </a:r>
          </a:p>
        </p:txBody>
      </p:sp>
      <p:sp>
        <p:nvSpPr>
          <p:cNvPr id="12" name="Title 1">
            <a:extLst>
              <a:ext uri="{FF2B5EF4-FFF2-40B4-BE49-F238E27FC236}">
                <a16:creationId xmlns:a16="http://schemas.microsoft.com/office/drawing/2014/main" id="{870099B6-AC53-E9F2-AE50-EC26CDAA54C9}"/>
              </a:ext>
            </a:extLst>
          </p:cNvPr>
          <p:cNvSpPr txBox="1">
            <a:spLocks/>
          </p:cNvSpPr>
          <p:nvPr/>
        </p:nvSpPr>
        <p:spPr>
          <a:xfrm>
            <a:off x="836609" y="864957"/>
            <a:ext cx="10515600" cy="703511"/>
          </a:xfrm>
          <a:prstGeom prst="rect">
            <a:avLst/>
          </a:prstGeom>
        </p:spPr>
        <p:txBody>
          <a:bodyPr vert="horz" lIns="0" tIns="45720" rIns="0" bIns="45720" rtlCol="0" anchor="ctr">
            <a:noAutofit/>
          </a:bodyPr>
          <a:lstStyle>
            <a:lvl1pPr algn="l" defTabSz="914363" rtl="0" eaLnBrk="1" latinLnBrk="0" hangingPunct="1">
              <a:lnSpc>
                <a:spcPct val="90000"/>
              </a:lnSpc>
              <a:spcBef>
                <a:spcPct val="0"/>
              </a:spcBef>
              <a:buNone/>
              <a:defRPr sz="3600" b="1" u="none" kern="1200" baseline="0">
                <a:solidFill>
                  <a:schemeClr val="tx1"/>
                </a:solidFill>
                <a:uFill>
                  <a:solidFill>
                    <a:schemeClr val="accent1"/>
                  </a:solidFill>
                </a:uFill>
                <a:latin typeface="+mj-lt"/>
                <a:ea typeface="+mj-ea"/>
                <a:cs typeface="+mj-cs"/>
              </a:defRPr>
            </a:lvl1pPr>
          </a:lstStyle>
          <a:p>
            <a:r>
              <a:rPr lang="nl-BE" sz="2700">
                <a:solidFill>
                  <a:srgbClr val="9EE1E4"/>
                </a:solidFill>
              </a:rPr>
              <a:t>Voorbeeld TYPE PROCES I:</a:t>
            </a:r>
            <a:br>
              <a:rPr lang="nl-BE" sz="2700"/>
            </a:br>
            <a:r>
              <a:rPr lang="nl-BE" sz="2400"/>
              <a:t>Attest van </a:t>
            </a:r>
            <a:r>
              <a:rPr lang="nl-NL" sz="2400">
                <a:latin typeface="Flanders Art Sans"/>
              </a:rPr>
              <a:t>gezinssamenstelling (Rijksregister)</a:t>
            </a:r>
            <a:endParaRPr lang="nl-BE" sz="2400"/>
          </a:p>
        </p:txBody>
      </p:sp>
      <p:sp>
        <p:nvSpPr>
          <p:cNvPr id="2" name="Rectangle 1">
            <a:extLst>
              <a:ext uri="{FF2B5EF4-FFF2-40B4-BE49-F238E27FC236}">
                <a16:creationId xmlns:a16="http://schemas.microsoft.com/office/drawing/2014/main" id="{E2730D20-641F-E6AF-701A-E256171F6C19}"/>
              </a:ext>
            </a:extLst>
          </p:cNvPr>
          <p:cNvSpPr/>
          <p:nvPr/>
        </p:nvSpPr>
        <p:spPr>
          <a:xfrm>
            <a:off x="836609" y="1697073"/>
            <a:ext cx="4440247" cy="2544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nl-BE" b="1">
                <a:solidFill>
                  <a:schemeClr val="accent4"/>
                </a:solidFill>
                <a:latin typeface="+mj-lt"/>
              </a:rPr>
              <a:t>Hoe werkt het?</a:t>
            </a:r>
          </a:p>
        </p:txBody>
      </p:sp>
      <p:pic>
        <p:nvPicPr>
          <p:cNvPr id="7" name="Picture 6">
            <a:extLst>
              <a:ext uri="{FF2B5EF4-FFF2-40B4-BE49-F238E27FC236}">
                <a16:creationId xmlns:a16="http://schemas.microsoft.com/office/drawing/2014/main" id="{57E1380C-2CD8-D625-8AA4-3133CBF4E0F1}"/>
              </a:ext>
            </a:extLst>
          </p:cNvPr>
          <p:cNvPicPr>
            <a:picLocks noChangeAspect="1"/>
          </p:cNvPicPr>
          <p:nvPr/>
        </p:nvPicPr>
        <p:blipFill>
          <a:blip r:embed="rId6"/>
          <a:stretch>
            <a:fillRect/>
          </a:stretch>
        </p:blipFill>
        <p:spPr>
          <a:xfrm>
            <a:off x="810373" y="3492742"/>
            <a:ext cx="4338855" cy="332255"/>
          </a:xfrm>
          <a:prstGeom prst="rect">
            <a:avLst/>
          </a:prstGeom>
        </p:spPr>
      </p:pic>
    </p:spTree>
    <p:extLst>
      <p:ext uri="{BB962C8B-B14F-4D97-AF65-F5344CB8AC3E}">
        <p14:creationId xmlns:p14="http://schemas.microsoft.com/office/powerpoint/2010/main" val="18483023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Group 27">
            <a:extLst>
              <a:ext uri="{FF2B5EF4-FFF2-40B4-BE49-F238E27FC236}">
                <a16:creationId xmlns:a16="http://schemas.microsoft.com/office/drawing/2014/main" id="{BC8AFF0D-9774-4B97-8D49-0F4BB41141E7}"/>
              </a:ext>
            </a:extLst>
          </p:cNvPr>
          <p:cNvGrpSpPr/>
          <p:nvPr/>
        </p:nvGrpSpPr>
        <p:grpSpPr>
          <a:xfrm>
            <a:off x="836609" y="2037590"/>
            <a:ext cx="10402891" cy="809996"/>
            <a:chOff x="836610" y="3547608"/>
            <a:chExt cx="7069054" cy="809996"/>
          </a:xfrm>
        </p:grpSpPr>
        <p:sp>
          <p:nvSpPr>
            <p:cNvPr id="29" name="Google Shape;100;p18">
              <a:extLst>
                <a:ext uri="{FF2B5EF4-FFF2-40B4-BE49-F238E27FC236}">
                  <a16:creationId xmlns:a16="http://schemas.microsoft.com/office/drawing/2014/main" id="{1A87C008-A0EE-4E51-95FE-2D1A5BDAB32E}"/>
                </a:ext>
              </a:extLst>
            </p:cNvPr>
            <p:cNvSpPr/>
            <p:nvPr/>
          </p:nvSpPr>
          <p:spPr>
            <a:xfrm>
              <a:off x="5651370" y="3547608"/>
              <a:ext cx="2254294" cy="801922"/>
            </a:xfrm>
            <a:prstGeom prst="rect">
              <a:avLst/>
            </a:prstGeom>
            <a:solidFill>
              <a:schemeClr val="accent4"/>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01;p18">
              <a:extLst>
                <a:ext uri="{FF2B5EF4-FFF2-40B4-BE49-F238E27FC236}">
                  <a16:creationId xmlns:a16="http://schemas.microsoft.com/office/drawing/2014/main" id="{52DF1EE9-F5DD-45F9-8933-3FF732F4F751}"/>
                </a:ext>
              </a:extLst>
            </p:cNvPr>
            <p:cNvSpPr/>
            <p:nvPr/>
          </p:nvSpPr>
          <p:spPr>
            <a:xfrm>
              <a:off x="3243996" y="3547608"/>
              <a:ext cx="2597336" cy="801922"/>
            </a:xfrm>
            <a:custGeom>
              <a:avLst/>
              <a:gdLst/>
              <a:ahLst/>
              <a:cxnLst/>
              <a:rect l="l" t="t" r="r" b="b"/>
              <a:pathLst>
                <a:path w="39660" h="12289" extrusionOk="0">
                  <a:moveTo>
                    <a:pt x="1" y="1"/>
                  </a:moveTo>
                  <a:lnTo>
                    <a:pt x="1" y="12288"/>
                  </a:lnTo>
                  <a:lnTo>
                    <a:pt x="35440" y="12288"/>
                  </a:lnTo>
                  <a:lnTo>
                    <a:pt x="35440" y="10364"/>
                  </a:lnTo>
                  <a:lnTo>
                    <a:pt x="39659" y="6144"/>
                  </a:lnTo>
                  <a:lnTo>
                    <a:pt x="35440" y="1928"/>
                  </a:lnTo>
                  <a:lnTo>
                    <a:pt x="35440" y="1"/>
                  </a:lnTo>
                  <a:close/>
                </a:path>
              </a:pathLst>
            </a:custGeom>
            <a:solidFill>
              <a:schemeClr val="tx2">
                <a:lumMod val="20000"/>
                <a:lumOff val="80000"/>
              </a:schemeClr>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10;p18">
              <a:extLst>
                <a:ext uri="{FF2B5EF4-FFF2-40B4-BE49-F238E27FC236}">
                  <a16:creationId xmlns:a16="http://schemas.microsoft.com/office/drawing/2014/main" id="{5974735C-F8B6-44C9-AA1A-E0E31885CD4F}"/>
                </a:ext>
              </a:extLst>
            </p:cNvPr>
            <p:cNvSpPr txBox="1"/>
            <p:nvPr/>
          </p:nvSpPr>
          <p:spPr>
            <a:xfrm>
              <a:off x="3682807" y="3761421"/>
              <a:ext cx="1483795" cy="390461"/>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900">
                  <a:solidFill>
                    <a:srgbClr val="FFFFFF"/>
                  </a:solidFill>
                  <a:latin typeface="Fira Sans Condensed Medium"/>
                  <a:ea typeface="Fira Sans Condensed Medium"/>
                  <a:cs typeface="Fira Sans Condensed Medium"/>
                  <a:sym typeface="Fira Sans Condensed Medium"/>
                </a:rPr>
                <a:t>Vraag uw attest aan</a:t>
              </a:r>
              <a:endParaRPr sz="1900">
                <a:solidFill>
                  <a:srgbClr val="FFFFFF"/>
                </a:solidFill>
                <a:latin typeface="Fira Sans Condensed Medium"/>
                <a:ea typeface="Fira Sans Condensed Medium"/>
                <a:cs typeface="Fira Sans Condensed Medium"/>
                <a:sym typeface="Fira Sans Condensed Medium"/>
              </a:endParaRPr>
            </a:p>
          </p:txBody>
        </p:sp>
        <p:sp>
          <p:nvSpPr>
            <p:cNvPr id="32" name="Google Shape;111;p18">
              <a:extLst>
                <a:ext uri="{FF2B5EF4-FFF2-40B4-BE49-F238E27FC236}">
                  <a16:creationId xmlns:a16="http://schemas.microsoft.com/office/drawing/2014/main" id="{608B857B-6DE1-4B71-87C3-5072EEB36C17}"/>
                </a:ext>
              </a:extLst>
            </p:cNvPr>
            <p:cNvSpPr txBox="1"/>
            <p:nvPr/>
          </p:nvSpPr>
          <p:spPr>
            <a:xfrm>
              <a:off x="6090367" y="3761421"/>
              <a:ext cx="1483609" cy="390461"/>
            </a:xfrm>
            <a:prstGeom prst="rect">
              <a:avLst/>
            </a:prstGeom>
            <a:noFill/>
            <a:ln>
              <a:noFill/>
            </a:ln>
          </p:spPr>
          <p:txBody>
            <a:bodyPr spcFirstLastPara="1" wrap="square" lIns="91425" tIns="91425" rIns="91425" bIns="91425" anchor="ctr" anchorCtr="0">
              <a:noAutofit/>
            </a:bodyPr>
            <a:lstStyle/>
            <a:p>
              <a:pPr algn="ctr"/>
              <a:r>
                <a:rPr lang="nl-BE" sz="1900">
                  <a:solidFill>
                    <a:srgbClr val="FFFFFF"/>
                  </a:solidFill>
                  <a:latin typeface="Fira Sans Condensed Medium"/>
                  <a:ea typeface="Fira Sans Condensed Medium"/>
                  <a:cs typeface="Fira Sans Condensed Medium"/>
                  <a:sym typeface="Fira Sans Condensed Medium"/>
                </a:rPr>
                <a:t>Download uw attest</a:t>
              </a:r>
            </a:p>
          </p:txBody>
        </p:sp>
        <p:sp>
          <p:nvSpPr>
            <p:cNvPr id="33" name="Google Shape;114;p18">
              <a:extLst>
                <a:ext uri="{FF2B5EF4-FFF2-40B4-BE49-F238E27FC236}">
                  <a16:creationId xmlns:a16="http://schemas.microsoft.com/office/drawing/2014/main" id="{3F28FC23-261D-4066-89D9-3228D12E8266}"/>
                </a:ext>
              </a:extLst>
            </p:cNvPr>
            <p:cNvSpPr/>
            <p:nvPr/>
          </p:nvSpPr>
          <p:spPr>
            <a:xfrm>
              <a:off x="836610" y="3555682"/>
              <a:ext cx="2597336" cy="801922"/>
            </a:xfrm>
            <a:custGeom>
              <a:avLst/>
              <a:gdLst/>
              <a:ahLst/>
              <a:cxnLst/>
              <a:rect l="l" t="t" r="r" b="b"/>
              <a:pathLst>
                <a:path w="39660" h="12289" extrusionOk="0">
                  <a:moveTo>
                    <a:pt x="1" y="1"/>
                  </a:moveTo>
                  <a:lnTo>
                    <a:pt x="1" y="12288"/>
                  </a:lnTo>
                  <a:lnTo>
                    <a:pt x="35440" y="12288"/>
                  </a:lnTo>
                  <a:lnTo>
                    <a:pt x="35440" y="10364"/>
                  </a:lnTo>
                  <a:lnTo>
                    <a:pt x="39659" y="6144"/>
                  </a:lnTo>
                  <a:lnTo>
                    <a:pt x="35440" y="1928"/>
                  </a:lnTo>
                  <a:lnTo>
                    <a:pt x="35440" y="1"/>
                  </a:lnTo>
                  <a:close/>
                </a:path>
              </a:pathLst>
            </a:custGeom>
            <a:solidFill>
              <a:schemeClr val="tx2">
                <a:lumMod val="20000"/>
                <a:lumOff val="80000"/>
              </a:schemeClr>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15;p18">
              <a:extLst>
                <a:ext uri="{FF2B5EF4-FFF2-40B4-BE49-F238E27FC236}">
                  <a16:creationId xmlns:a16="http://schemas.microsoft.com/office/drawing/2014/main" id="{7CD42460-3529-43AB-9212-5E5D8F16D0AC}"/>
                </a:ext>
              </a:extLst>
            </p:cNvPr>
            <p:cNvSpPr txBox="1"/>
            <p:nvPr/>
          </p:nvSpPr>
          <p:spPr>
            <a:xfrm>
              <a:off x="1286598" y="3761421"/>
              <a:ext cx="1425577" cy="390461"/>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nl-BE" sz="1900">
                  <a:solidFill>
                    <a:srgbClr val="FFFFFF"/>
                  </a:solidFill>
                  <a:latin typeface="Fira Sans Condensed Medium"/>
                  <a:ea typeface="Fira Sans Condensed Medium"/>
                  <a:cs typeface="Fira Sans Condensed Medium"/>
                  <a:sym typeface="Fira Sans Condensed Medium"/>
                </a:rPr>
                <a:t>Meld u aan op Mijn Burgerprofiel</a:t>
              </a:r>
            </a:p>
          </p:txBody>
        </p:sp>
      </p:grpSp>
      <p:pic>
        <p:nvPicPr>
          <p:cNvPr id="18" name="Picture 17">
            <a:extLst>
              <a:ext uri="{FF2B5EF4-FFF2-40B4-BE49-F238E27FC236}">
                <a16:creationId xmlns:a16="http://schemas.microsoft.com/office/drawing/2014/main" id="{53454AC6-4110-4553-A652-AABF55AD33C4}"/>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785161" y="3019636"/>
            <a:ext cx="6621676" cy="3614013"/>
          </a:xfrm>
          <a:prstGeom prst="rect">
            <a:avLst/>
          </a:prstGeom>
        </p:spPr>
      </p:pic>
      <p:grpSp>
        <p:nvGrpSpPr>
          <p:cNvPr id="19" name="Group 18">
            <a:extLst>
              <a:ext uri="{FF2B5EF4-FFF2-40B4-BE49-F238E27FC236}">
                <a16:creationId xmlns:a16="http://schemas.microsoft.com/office/drawing/2014/main" id="{BF4BD7B3-4F21-4D5C-B758-50976435B299}"/>
              </a:ext>
            </a:extLst>
          </p:cNvPr>
          <p:cNvGrpSpPr/>
          <p:nvPr/>
        </p:nvGrpSpPr>
        <p:grpSpPr>
          <a:xfrm>
            <a:off x="5573221" y="5747113"/>
            <a:ext cx="2780203" cy="743866"/>
            <a:chOff x="7697433" y="1750936"/>
            <a:chExt cx="2780203" cy="743866"/>
          </a:xfrm>
        </p:grpSpPr>
        <p:sp>
          <p:nvSpPr>
            <p:cNvPr id="20" name="Flowchart: Process 19">
              <a:extLst>
                <a:ext uri="{FF2B5EF4-FFF2-40B4-BE49-F238E27FC236}">
                  <a16:creationId xmlns:a16="http://schemas.microsoft.com/office/drawing/2014/main" id="{C44DC1CA-8BA0-4746-B708-F50DFD46294B}"/>
                </a:ext>
              </a:extLst>
            </p:cNvPr>
            <p:cNvSpPr/>
            <p:nvPr/>
          </p:nvSpPr>
          <p:spPr>
            <a:xfrm>
              <a:off x="7859434" y="1793215"/>
              <a:ext cx="2618201" cy="700308"/>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21" name="Isosceles Triangle 20">
              <a:extLst>
                <a:ext uri="{FF2B5EF4-FFF2-40B4-BE49-F238E27FC236}">
                  <a16:creationId xmlns:a16="http://schemas.microsoft.com/office/drawing/2014/main" id="{6D750541-A40B-457C-9AC1-05601FF46E4B}"/>
                </a:ext>
              </a:extLst>
            </p:cNvPr>
            <p:cNvSpPr/>
            <p:nvPr/>
          </p:nvSpPr>
          <p:spPr>
            <a:xfrm rot="16200000">
              <a:off x="7666833" y="1926386"/>
              <a:ext cx="223200" cy="162000"/>
            </a:xfrm>
            <a:prstGeom prst="triangle">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22" name="TextBox 21">
              <a:extLst>
                <a:ext uri="{FF2B5EF4-FFF2-40B4-BE49-F238E27FC236}">
                  <a16:creationId xmlns:a16="http://schemas.microsoft.com/office/drawing/2014/main" id="{8E87C191-110D-4ACA-9ADA-5B4ACDF3308B}"/>
                </a:ext>
              </a:extLst>
            </p:cNvPr>
            <p:cNvSpPr txBox="1"/>
            <p:nvPr/>
          </p:nvSpPr>
          <p:spPr>
            <a:xfrm>
              <a:off x="7859434" y="1848471"/>
              <a:ext cx="2618201" cy="646331"/>
            </a:xfrm>
            <a:prstGeom prst="rect">
              <a:avLst/>
            </a:prstGeom>
            <a:noFill/>
            <a:ln>
              <a:noFill/>
            </a:ln>
          </p:spPr>
          <p:txBody>
            <a:bodyPr wrap="square" rtlCol="0">
              <a:spAutoFit/>
            </a:bodyPr>
            <a:lstStyle/>
            <a:p>
              <a:pPr algn="ctr">
                <a:defRPr/>
              </a:pPr>
              <a:r>
                <a:rPr lang="nl-BE" sz="1200" kern="0">
                  <a:solidFill>
                    <a:srgbClr val="44546A"/>
                  </a:solidFill>
                  <a:latin typeface="Flanders Art Sans Light" panose="020B0604020202020204" charset="0"/>
                </a:rPr>
                <a:t>Klik op </a:t>
              </a:r>
              <a:r>
                <a:rPr lang="nl-BE" sz="1200" b="1" kern="0">
                  <a:solidFill>
                    <a:srgbClr val="44546A"/>
                  </a:solidFill>
                  <a:latin typeface="Flanders Art Sans Light" panose="020B0604020202020204" charset="0"/>
                </a:rPr>
                <a:t>Attest downloaden </a:t>
              </a:r>
              <a:r>
                <a:rPr lang="nl-BE" sz="1200" kern="0">
                  <a:solidFill>
                    <a:srgbClr val="44546A"/>
                  </a:solidFill>
                  <a:latin typeface="Flanders Art Sans Light" panose="020B0604020202020204" charset="0"/>
                </a:rPr>
                <a:t>om jouw attest in jouw downloads te kunnen raadplegen</a:t>
              </a:r>
            </a:p>
          </p:txBody>
        </p:sp>
        <p:sp>
          <p:nvSpPr>
            <p:cNvPr id="23" name="Flowchart: Process 22">
              <a:extLst>
                <a:ext uri="{FF2B5EF4-FFF2-40B4-BE49-F238E27FC236}">
                  <a16:creationId xmlns:a16="http://schemas.microsoft.com/office/drawing/2014/main" id="{8AB0090F-872F-4178-9225-A521323BB8E8}"/>
                </a:ext>
              </a:extLst>
            </p:cNvPr>
            <p:cNvSpPr/>
            <p:nvPr/>
          </p:nvSpPr>
          <p:spPr>
            <a:xfrm>
              <a:off x="7859435" y="1750936"/>
              <a:ext cx="2618201" cy="108000"/>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grpSp>
      <p:sp>
        <p:nvSpPr>
          <p:cNvPr id="24" name="Rectangle 23">
            <a:extLst>
              <a:ext uri="{FF2B5EF4-FFF2-40B4-BE49-F238E27FC236}">
                <a16:creationId xmlns:a16="http://schemas.microsoft.com/office/drawing/2014/main" id="{3ED41660-17E8-4E8B-BDF8-84196E1B2BCE}"/>
              </a:ext>
            </a:extLst>
          </p:cNvPr>
          <p:cNvSpPr/>
          <p:nvPr/>
        </p:nvSpPr>
        <p:spPr>
          <a:xfrm>
            <a:off x="4206661" y="5863698"/>
            <a:ext cx="1260690" cy="277000"/>
          </a:xfrm>
          <a:prstGeom prst="rect">
            <a:avLst/>
          </a:prstGeom>
          <a:noFill/>
          <a:ln w="28575" cap="flat" cmpd="sng" algn="ctr">
            <a:solidFill>
              <a:schemeClr val="accent4"/>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BE" sz="1800" b="0" i="0" u="none" strike="noStrike" kern="0" cap="none" spc="0" normalizeH="0" baseline="0" noProof="0">
              <a:ln>
                <a:noFill/>
              </a:ln>
              <a:solidFill>
                <a:prstClr val="white"/>
              </a:solidFill>
              <a:effectLst/>
              <a:uLnTx/>
              <a:uFillTx/>
              <a:latin typeface="Flanders Art Sans Light" panose="020B0604020202020204" charset="0"/>
              <a:ea typeface="+mn-ea"/>
              <a:cs typeface="+mn-cs"/>
            </a:endParaRPr>
          </a:p>
        </p:txBody>
      </p:sp>
      <p:sp>
        <p:nvSpPr>
          <p:cNvPr id="34" name="Text Placeholder 4">
            <a:extLst>
              <a:ext uri="{FF2B5EF4-FFF2-40B4-BE49-F238E27FC236}">
                <a16:creationId xmlns:a16="http://schemas.microsoft.com/office/drawing/2014/main" id="{0762E7C0-E10D-41E7-BA7C-8BDDCFDD29C8}"/>
              </a:ext>
            </a:extLst>
          </p:cNvPr>
          <p:cNvSpPr>
            <a:spLocks noGrp="1"/>
          </p:cNvSpPr>
          <p:nvPr>
            <p:ph type="body" sz="quarter" idx="13"/>
          </p:nvPr>
        </p:nvSpPr>
        <p:spPr>
          <a:xfrm>
            <a:off x="1400175" y="368300"/>
            <a:ext cx="9952037" cy="368052"/>
          </a:xfrm>
        </p:spPr>
        <p:txBody>
          <a:bodyPr/>
          <a:lstStyle/>
          <a:p>
            <a:r>
              <a:rPr lang="nl-NL" sz="2000" b="1">
                <a:latin typeface="Flanders Art Sans Bold"/>
              </a:rPr>
              <a:t>ATTESTEN EN VERGUNNINGEN</a:t>
            </a:r>
            <a:r>
              <a:rPr lang="nl-NL" sz="2000">
                <a:latin typeface="Flanders Art Sans Bold"/>
              </a:rPr>
              <a:t>: RECHTSTREEKS DOWNLOADBAAR</a:t>
            </a:r>
            <a:endParaRPr lang="nl-BE" b="1"/>
          </a:p>
        </p:txBody>
      </p:sp>
      <p:pic>
        <p:nvPicPr>
          <p:cNvPr id="36" name="Afbeelding 3">
            <a:extLst>
              <a:ext uri="{FF2B5EF4-FFF2-40B4-BE49-F238E27FC236}">
                <a16:creationId xmlns:a16="http://schemas.microsoft.com/office/drawing/2014/main" id="{AD6C6A9C-4C8B-491B-9650-22DAAED7F176}"/>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836609" y="261626"/>
            <a:ext cx="487366" cy="607027"/>
          </a:xfrm>
          <a:prstGeom prst="rect">
            <a:avLst/>
          </a:prstGeom>
        </p:spPr>
      </p:pic>
      <p:sp>
        <p:nvSpPr>
          <p:cNvPr id="3" name="Slide Number Placeholder 2">
            <a:extLst>
              <a:ext uri="{FF2B5EF4-FFF2-40B4-BE49-F238E27FC236}">
                <a16:creationId xmlns:a16="http://schemas.microsoft.com/office/drawing/2014/main" id="{7E269745-B5AE-4EBF-A529-5A69E058228B}"/>
              </a:ext>
            </a:extLst>
          </p:cNvPr>
          <p:cNvSpPr>
            <a:spLocks noGrp="1"/>
          </p:cNvSpPr>
          <p:nvPr>
            <p:ph type="sldNum" sz="quarter" idx="12"/>
          </p:nvPr>
        </p:nvSpPr>
        <p:spPr/>
        <p:txBody>
          <a:bodyPr/>
          <a:lstStyle/>
          <a:p>
            <a:fld id="{1EABE038-A425-4CC0-917A-1DC3ED725B2E}" type="slidenum">
              <a:rPr lang="nl-BE" smtClean="0"/>
              <a:t>83</a:t>
            </a:fld>
            <a:endParaRPr lang="nl-BE"/>
          </a:p>
        </p:txBody>
      </p:sp>
      <p:sp>
        <p:nvSpPr>
          <p:cNvPr id="5" name="Rectangle 4">
            <a:extLst>
              <a:ext uri="{FF2B5EF4-FFF2-40B4-BE49-F238E27FC236}">
                <a16:creationId xmlns:a16="http://schemas.microsoft.com/office/drawing/2014/main" id="{AFB65D31-206E-3338-0E35-DBDAD23EF45F}"/>
              </a:ext>
            </a:extLst>
          </p:cNvPr>
          <p:cNvSpPr/>
          <p:nvPr/>
        </p:nvSpPr>
        <p:spPr>
          <a:xfrm>
            <a:off x="10514012" y="0"/>
            <a:ext cx="1677988" cy="410447"/>
          </a:xfrm>
          <a:prstGeom prst="rect">
            <a:avLst/>
          </a:prstGeom>
          <a:solidFill>
            <a:srgbClr val="9EE1E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BE">
                <a:solidFill>
                  <a:schemeClr val="tx1"/>
                </a:solidFill>
                <a:latin typeface="+mj-lt"/>
              </a:rPr>
              <a:t>TYPE PROCES I</a:t>
            </a:r>
          </a:p>
        </p:txBody>
      </p:sp>
      <p:sp>
        <p:nvSpPr>
          <p:cNvPr id="8" name="Title 1">
            <a:extLst>
              <a:ext uri="{FF2B5EF4-FFF2-40B4-BE49-F238E27FC236}">
                <a16:creationId xmlns:a16="http://schemas.microsoft.com/office/drawing/2014/main" id="{E7F98DF1-FFBF-274D-8060-225C3B4F3E3E}"/>
              </a:ext>
            </a:extLst>
          </p:cNvPr>
          <p:cNvSpPr>
            <a:spLocks noGrp="1"/>
          </p:cNvSpPr>
          <p:nvPr>
            <p:ph type="title"/>
          </p:nvPr>
        </p:nvSpPr>
        <p:spPr>
          <a:xfrm>
            <a:off x="836609" y="864957"/>
            <a:ext cx="10515600" cy="703511"/>
          </a:xfrm>
        </p:spPr>
        <p:txBody>
          <a:bodyPr anchor="ctr">
            <a:noAutofit/>
          </a:bodyPr>
          <a:lstStyle/>
          <a:p>
            <a:r>
              <a:rPr lang="nl-BE" sz="2700">
                <a:solidFill>
                  <a:srgbClr val="9EE1E4"/>
                </a:solidFill>
              </a:rPr>
              <a:t>Voorbeeld TYPE PROCES I:</a:t>
            </a:r>
            <a:br>
              <a:rPr lang="nl-BE" sz="2700"/>
            </a:br>
            <a:r>
              <a:rPr lang="nl-BE" sz="2400"/>
              <a:t>Attest van </a:t>
            </a:r>
            <a:r>
              <a:rPr lang="nl-NL" sz="2400">
                <a:latin typeface="Flanders Art Sans"/>
              </a:rPr>
              <a:t>gezinssamenstelling (Rijksregister)</a:t>
            </a:r>
            <a:endParaRPr lang="nl-BE" sz="2400"/>
          </a:p>
        </p:txBody>
      </p:sp>
      <p:sp>
        <p:nvSpPr>
          <p:cNvPr id="2" name="Rectangle 1">
            <a:extLst>
              <a:ext uri="{FF2B5EF4-FFF2-40B4-BE49-F238E27FC236}">
                <a16:creationId xmlns:a16="http://schemas.microsoft.com/office/drawing/2014/main" id="{10BF7CE5-AE14-1A46-F9F8-005ED267A620}"/>
              </a:ext>
            </a:extLst>
          </p:cNvPr>
          <p:cNvSpPr/>
          <p:nvPr/>
        </p:nvSpPr>
        <p:spPr>
          <a:xfrm>
            <a:off x="836609" y="1697073"/>
            <a:ext cx="4440247" cy="2544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nl-BE" b="1">
                <a:solidFill>
                  <a:schemeClr val="accent4"/>
                </a:solidFill>
                <a:latin typeface="+mj-lt"/>
              </a:rPr>
              <a:t>Hoe werkt het?</a:t>
            </a:r>
          </a:p>
        </p:txBody>
      </p:sp>
    </p:spTree>
    <p:extLst>
      <p:ext uri="{BB962C8B-B14F-4D97-AF65-F5344CB8AC3E}">
        <p14:creationId xmlns:p14="http://schemas.microsoft.com/office/powerpoint/2010/main" val="31929629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E8A09B34-5793-493C-BAB0-C3013DBD49BD}"/>
              </a:ext>
            </a:extLst>
          </p:cNvPr>
          <p:cNvPicPr>
            <a:picLocks noChangeAspect="1"/>
          </p:cNvPicPr>
          <p:nvPr/>
        </p:nvPicPr>
        <p:blipFill>
          <a:blip r:embed="rId3">
            <a:alphaModFix amt="20000"/>
          </a:blip>
          <a:stretch>
            <a:fillRect/>
          </a:stretch>
        </p:blipFill>
        <p:spPr>
          <a:xfrm>
            <a:off x="583371" y="1175327"/>
            <a:ext cx="10202997" cy="1950271"/>
          </a:xfrm>
          <a:prstGeom prst="rect">
            <a:avLst/>
          </a:prstGeom>
        </p:spPr>
      </p:pic>
      <p:sp>
        <p:nvSpPr>
          <p:cNvPr id="45" name="Titel 44">
            <a:extLst>
              <a:ext uri="{FF2B5EF4-FFF2-40B4-BE49-F238E27FC236}">
                <a16:creationId xmlns:a16="http://schemas.microsoft.com/office/drawing/2014/main" id="{F33B8191-03F5-453B-88D4-3069E2AC26AD}"/>
              </a:ext>
            </a:extLst>
          </p:cNvPr>
          <p:cNvSpPr>
            <a:spLocks noGrp="1"/>
          </p:cNvSpPr>
          <p:nvPr>
            <p:ph type="title"/>
          </p:nvPr>
        </p:nvSpPr>
        <p:spPr/>
        <p:txBody>
          <a:bodyPr/>
          <a:lstStyle/>
          <a:p>
            <a:r>
              <a:rPr lang="nl-BE" sz="3600" b="0">
                <a:latin typeface="+mj-lt"/>
                <a:cs typeface="Calibri" panose="020F0502020204030204" pitchFamily="34" charset="0"/>
              </a:rPr>
              <a:t>Wat kan </a:t>
            </a:r>
            <a:r>
              <a:rPr lang="nl-BE" b="0">
                <a:cs typeface="Calibri" panose="020F0502020204030204" pitchFamily="34" charset="0"/>
              </a:rPr>
              <a:t>u</a:t>
            </a:r>
            <a:r>
              <a:rPr lang="nl-BE" sz="3600" b="0">
                <a:latin typeface="+mj-lt"/>
                <a:cs typeface="Calibri" panose="020F0502020204030204" pitchFamily="34" charset="0"/>
              </a:rPr>
              <a:t> vinden in Mijn Burgerprofiel?</a:t>
            </a:r>
            <a:endParaRPr lang="nl-BE"/>
          </a:p>
        </p:txBody>
      </p:sp>
      <p:sp>
        <p:nvSpPr>
          <p:cNvPr id="3" name="Slide Number Placeholder 2">
            <a:extLst>
              <a:ext uri="{FF2B5EF4-FFF2-40B4-BE49-F238E27FC236}">
                <a16:creationId xmlns:a16="http://schemas.microsoft.com/office/drawing/2014/main" id="{C965D147-A644-4B68-AD0E-D88F279492C3}"/>
              </a:ext>
            </a:extLst>
          </p:cNvPr>
          <p:cNvSpPr>
            <a:spLocks noGrp="1"/>
          </p:cNvSpPr>
          <p:nvPr>
            <p:ph type="sldNum" sz="quarter" idx="11"/>
          </p:nvPr>
        </p:nvSpPr>
        <p:spPr/>
        <p:txBody>
          <a:bodyPr/>
          <a:lstStyle/>
          <a:p>
            <a:fld id="{1EABE038-A425-4CC0-917A-1DC3ED725B2E}" type="slidenum">
              <a:rPr lang="nl-BE" smtClean="0"/>
              <a:pPr/>
              <a:t>84</a:t>
            </a:fld>
            <a:endParaRPr lang="nl-BE"/>
          </a:p>
        </p:txBody>
      </p:sp>
      <p:sp>
        <p:nvSpPr>
          <p:cNvPr id="8" name="Content Placeholder 2">
            <a:extLst>
              <a:ext uri="{FF2B5EF4-FFF2-40B4-BE49-F238E27FC236}">
                <a16:creationId xmlns:a16="http://schemas.microsoft.com/office/drawing/2014/main" id="{083F5892-C14D-C5AE-7A9C-32BC9A51C01A}"/>
              </a:ext>
            </a:extLst>
          </p:cNvPr>
          <p:cNvSpPr txBox="1">
            <a:spLocks/>
          </p:cNvSpPr>
          <p:nvPr/>
        </p:nvSpPr>
        <p:spPr>
          <a:xfrm>
            <a:off x="4160670" y="4105510"/>
            <a:ext cx="2442240" cy="1743243"/>
          </a:xfrm>
          <a:prstGeom prst="rect">
            <a:avLst/>
          </a:prstGeom>
        </p:spPr>
        <p:txBody>
          <a:bodyPr vert="horz" lIns="0" tIns="45720" rIns="0" bIns="45720" rtlCol="0">
            <a:normAutofit/>
          </a:bodyPr>
          <a:lstStyle>
            <a:lvl1pPr marL="0" indent="0" algn="l" defTabSz="914363" rtl="0" eaLnBrk="1" latinLnBrk="0" hangingPunct="1">
              <a:lnSpc>
                <a:spcPct val="90000"/>
              </a:lnSpc>
              <a:spcBef>
                <a:spcPts val="1000"/>
              </a:spcBef>
              <a:spcAft>
                <a:spcPts val="0"/>
              </a:spcAft>
              <a:buFont typeface="Arial" panose="020B0604020202020204" pitchFamily="34" charset="0"/>
              <a:buNone/>
              <a:defRPr sz="2400" u="none" kern="1200" baseline="0">
                <a:solidFill>
                  <a:schemeClr val="tx1"/>
                </a:solidFill>
                <a:uFill>
                  <a:solidFill>
                    <a:schemeClr val="accent1"/>
                  </a:solidFill>
                </a:uFill>
                <a:latin typeface="+mn-lt"/>
                <a:ea typeface="+mn-ea"/>
                <a:cs typeface="+mn-cs"/>
              </a:defRPr>
            </a:lvl1pPr>
            <a:lvl2pPr marL="359986" indent="-228591" algn="l" defTabSz="914363" rtl="0" eaLnBrk="1" latinLnBrk="0" hangingPunct="1">
              <a:lnSpc>
                <a:spcPct val="90000"/>
              </a:lnSpc>
              <a:spcBef>
                <a:spcPts val="500"/>
              </a:spcBef>
              <a:buClr>
                <a:schemeClr val="tx1"/>
              </a:buClr>
              <a:buSzPct val="100000"/>
              <a:buFont typeface="Wingdings" panose="05000000000000000000" pitchFamily="2" charset="2"/>
              <a:buChar char="§"/>
              <a:defRPr sz="2000" u="none" kern="1200" baseline="0">
                <a:solidFill>
                  <a:schemeClr val="tx1"/>
                </a:solidFill>
                <a:uFill>
                  <a:solidFill>
                    <a:schemeClr val="accent1"/>
                  </a:solidFill>
                </a:uFill>
                <a:latin typeface="+mn-lt"/>
                <a:ea typeface="+mn-ea"/>
                <a:cs typeface="+mn-cs"/>
              </a:defRPr>
            </a:lvl2pPr>
            <a:lvl3pPr marL="647974" indent="-228591" algn="l" defTabSz="914363" rtl="0" eaLnBrk="1" latinLnBrk="0" hangingPunct="1">
              <a:lnSpc>
                <a:spcPct val="90000"/>
              </a:lnSpc>
              <a:spcBef>
                <a:spcPts val="500"/>
              </a:spcBef>
              <a:buClr>
                <a:schemeClr val="tx2"/>
              </a:buClr>
              <a:buSzPct val="100000"/>
              <a:buFont typeface="Wingdings" panose="05000000000000000000" pitchFamily="2" charset="2"/>
              <a:buChar char="§"/>
              <a:defRPr sz="1800" b="0" u="none" kern="1200" baseline="0">
                <a:solidFill>
                  <a:schemeClr val="tx1"/>
                </a:solidFill>
                <a:uFill>
                  <a:solidFill>
                    <a:schemeClr val="accent3"/>
                  </a:solidFill>
                </a:uFill>
                <a:latin typeface="+mn-lt"/>
                <a:ea typeface="+mn-ea"/>
                <a:cs typeface="+mn-cs"/>
              </a:defRPr>
            </a:lvl3pPr>
            <a:lvl4pPr marL="935963" indent="-228591" algn="l" defTabSz="914363" rtl="0" eaLnBrk="1" latinLnBrk="0" hangingPunct="1">
              <a:lnSpc>
                <a:spcPct val="90000"/>
              </a:lnSpc>
              <a:spcBef>
                <a:spcPts val="500"/>
              </a:spcBef>
              <a:buClr>
                <a:schemeClr val="tx2"/>
              </a:buClr>
              <a:buSzPct val="100000"/>
              <a:buFont typeface="Wingdings" panose="05000000000000000000" pitchFamily="2" charset="2"/>
              <a:buChar char="§"/>
              <a:defRPr sz="1600" u="none" kern="1200" baseline="0">
                <a:solidFill>
                  <a:schemeClr val="tx1"/>
                </a:solidFill>
                <a:uFill>
                  <a:solidFill>
                    <a:schemeClr val="accent3"/>
                  </a:solidFill>
                </a:uFill>
                <a:latin typeface="+mn-lt"/>
                <a:ea typeface="+mn-ea"/>
                <a:cs typeface="+mn-cs"/>
              </a:defRPr>
            </a:lvl4pPr>
            <a:lvl5pPr marL="1223951" indent="-228591" algn="l" defTabSz="914363" rtl="0" eaLnBrk="1" latinLnBrk="0" hangingPunct="1">
              <a:lnSpc>
                <a:spcPct val="90000"/>
              </a:lnSpc>
              <a:spcBef>
                <a:spcPts val="500"/>
              </a:spcBef>
              <a:buClr>
                <a:schemeClr val="accent2"/>
              </a:buClr>
              <a:buSzPct val="100000"/>
              <a:buFont typeface="Wingdings" panose="05000000000000000000" pitchFamily="2" charset="2"/>
              <a:buChar char="§"/>
              <a:defRPr sz="1400" b="0" u="none" kern="1200" baseline="0">
                <a:solidFill>
                  <a:schemeClr val="tx1"/>
                </a:solidFill>
                <a:uFill>
                  <a:solidFill>
                    <a:schemeClr val="accent3"/>
                  </a:solidFill>
                </a:uFill>
                <a:latin typeface="+mn-lt"/>
                <a:ea typeface="+mn-ea"/>
                <a:cs typeface="+mn-cs"/>
              </a:defRPr>
            </a:lvl5pPr>
            <a:lvl6pPr marL="2514499"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81"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63"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45"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endParaRPr lang="nl-BE" sz="1600">
              <a:highlight>
                <a:srgbClr val="FFFF00"/>
              </a:highlight>
            </a:endParaRPr>
          </a:p>
        </p:txBody>
      </p:sp>
      <p:sp>
        <p:nvSpPr>
          <p:cNvPr id="9" name="Content Placeholder 2">
            <a:extLst>
              <a:ext uri="{FF2B5EF4-FFF2-40B4-BE49-F238E27FC236}">
                <a16:creationId xmlns:a16="http://schemas.microsoft.com/office/drawing/2014/main" id="{D76B630F-1EDB-2CF0-29CC-713B288E2051}"/>
              </a:ext>
            </a:extLst>
          </p:cNvPr>
          <p:cNvSpPr txBox="1">
            <a:spLocks/>
          </p:cNvSpPr>
          <p:nvPr/>
        </p:nvSpPr>
        <p:spPr>
          <a:xfrm>
            <a:off x="5020773" y="3337960"/>
            <a:ext cx="6768773" cy="2681099"/>
          </a:xfrm>
          <a:prstGeom prst="rect">
            <a:avLst/>
          </a:prstGeom>
        </p:spPr>
        <p:txBody>
          <a:bodyPr vert="horz" lIns="0" tIns="45720" rIns="0" bIns="45720" rtlCol="0">
            <a:normAutofit/>
          </a:bodyPr>
          <a:lstStyle>
            <a:lvl1pPr marL="0" indent="0" algn="l" defTabSz="914363" rtl="0" eaLnBrk="1" latinLnBrk="0" hangingPunct="1">
              <a:lnSpc>
                <a:spcPct val="90000"/>
              </a:lnSpc>
              <a:spcBef>
                <a:spcPts val="1000"/>
              </a:spcBef>
              <a:spcAft>
                <a:spcPts val="0"/>
              </a:spcAft>
              <a:buFont typeface="Arial" panose="020B0604020202020204" pitchFamily="34" charset="0"/>
              <a:buNone/>
              <a:defRPr sz="2400" u="none" kern="1200" baseline="0">
                <a:solidFill>
                  <a:schemeClr val="tx1"/>
                </a:solidFill>
                <a:uFill>
                  <a:solidFill>
                    <a:schemeClr val="accent1"/>
                  </a:solidFill>
                </a:uFill>
                <a:latin typeface="+mn-lt"/>
                <a:ea typeface="+mn-ea"/>
                <a:cs typeface="+mn-cs"/>
              </a:defRPr>
            </a:lvl1pPr>
            <a:lvl2pPr marL="359986" indent="-228591" algn="l" defTabSz="914363" rtl="0" eaLnBrk="1" latinLnBrk="0" hangingPunct="1">
              <a:lnSpc>
                <a:spcPct val="90000"/>
              </a:lnSpc>
              <a:spcBef>
                <a:spcPts val="500"/>
              </a:spcBef>
              <a:buClr>
                <a:schemeClr val="tx1"/>
              </a:buClr>
              <a:buSzPct val="100000"/>
              <a:buFont typeface="Wingdings" panose="05000000000000000000" pitchFamily="2" charset="2"/>
              <a:buChar char="§"/>
              <a:defRPr sz="2000" u="none" kern="1200" baseline="0">
                <a:solidFill>
                  <a:schemeClr val="tx1"/>
                </a:solidFill>
                <a:uFill>
                  <a:solidFill>
                    <a:schemeClr val="accent1"/>
                  </a:solidFill>
                </a:uFill>
                <a:latin typeface="+mn-lt"/>
                <a:ea typeface="+mn-ea"/>
                <a:cs typeface="+mn-cs"/>
              </a:defRPr>
            </a:lvl2pPr>
            <a:lvl3pPr marL="647974" indent="-228591" algn="l" defTabSz="914363" rtl="0" eaLnBrk="1" latinLnBrk="0" hangingPunct="1">
              <a:lnSpc>
                <a:spcPct val="90000"/>
              </a:lnSpc>
              <a:spcBef>
                <a:spcPts val="500"/>
              </a:spcBef>
              <a:buClr>
                <a:schemeClr val="tx2"/>
              </a:buClr>
              <a:buSzPct val="100000"/>
              <a:buFont typeface="Wingdings" panose="05000000000000000000" pitchFamily="2" charset="2"/>
              <a:buChar char="§"/>
              <a:defRPr sz="1800" b="0" u="none" kern="1200" baseline="0">
                <a:solidFill>
                  <a:schemeClr val="tx1"/>
                </a:solidFill>
                <a:uFill>
                  <a:solidFill>
                    <a:schemeClr val="accent3"/>
                  </a:solidFill>
                </a:uFill>
                <a:latin typeface="+mn-lt"/>
                <a:ea typeface="+mn-ea"/>
                <a:cs typeface="+mn-cs"/>
              </a:defRPr>
            </a:lvl3pPr>
            <a:lvl4pPr marL="935963" indent="-228591" algn="l" defTabSz="914363" rtl="0" eaLnBrk="1" latinLnBrk="0" hangingPunct="1">
              <a:lnSpc>
                <a:spcPct val="90000"/>
              </a:lnSpc>
              <a:spcBef>
                <a:spcPts val="500"/>
              </a:spcBef>
              <a:buClr>
                <a:schemeClr val="tx2"/>
              </a:buClr>
              <a:buSzPct val="100000"/>
              <a:buFont typeface="Wingdings" panose="05000000000000000000" pitchFamily="2" charset="2"/>
              <a:buChar char="§"/>
              <a:defRPr sz="1600" u="none" kern="1200" baseline="0">
                <a:solidFill>
                  <a:schemeClr val="tx1"/>
                </a:solidFill>
                <a:uFill>
                  <a:solidFill>
                    <a:schemeClr val="accent3"/>
                  </a:solidFill>
                </a:uFill>
                <a:latin typeface="+mn-lt"/>
                <a:ea typeface="+mn-ea"/>
                <a:cs typeface="+mn-cs"/>
              </a:defRPr>
            </a:lvl4pPr>
            <a:lvl5pPr marL="1223951" indent="-228591" algn="l" defTabSz="914363" rtl="0" eaLnBrk="1" latinLnBrk="0" hangingPunct="1">
              <a:lnSpc>
                <a:spcPct val="90000"/>
              </a:lnSpc>
              <a:spcBef>
                <a:spcPts val="500"/>
              </a:spcBef>
              <a:buClr>
                <a:schemeClr val="accent2"/>
              </a:buClr>
              <a:buSzPct val="100000"/>
              <a:buFont typeface="Wingdings" panose="05000000000000000000" pitchFamily="2" charset="2"/>
              <a:buChar char="§"/>
              <a:defRPr sz="1400" b="0" u="none" kern="1200" baseline="0">
                <a:solidFill>
                  <a:schemeClr val="tx1"/>
                </a:solidFill>
                <a:uFill>
                  <a:solidFill>
                    <a:schemeClr val="accent3"/>
                  </a:solidFill>
                </a:uFill>
                <a:latin typeface="+mn-lt"/>
                <a:ea typeface="+mn-ea"/>
                <a:cs typeface="+mn-cs"/>
              </a:defRPr>
            </a:lvl5pPr>
            <a:lvl6pPr marL="2514499"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81"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63"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45"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buFont typeface="Arial" panose="020B0604020202020204" pitchFamily="34" charset="0"/>
              <a:buChar char="•"/>
              <a:defRPr/>
            </a:pPr>
            <a:r>
              <a:rPr lang="nl-BE" sz="1400"/>
              <a:t>Afschrift of uittreksel van de akte van aanpassing van de registratie van het geslacht</a:t>
            </a:r>
          </a:p>
          <a:p>
            <a:pPr marL="342900" indent="-342900">
              <a:buFont typeface="Arial" panose="020B0604020202020204" pitchFamily="34" charset="0"/>
              <a:buChar char="•"/>
              <a:defRPr/>
            </a:pPr>
            <a:r>
              <a:rPr lang="nl-BE" sz="1400"/>
              <a:t>Afschrift of uittreksel van de akte van huwelijk</a:t>
            </a:r>
          </a:p>
          <a:p>
            <a:pPr marL="342900" indent="-342900">
              <a:buFont typeface="Arial" panose="020B0604020202020204" pitchFamily="34" charset="0"/>
              <a:buChar char="•"/>
              <a:defRPr/>
            </a:pPr>
            <a:r>
              <a:rPr lang="nl-BE" sz="1400"/>
              <a:t>Afschrift of uittreksel van de akte van echtscheiding</a:t>
            </a:r>
          </a:p>
          <a:p>
            <a:pPr marL="342900" indent="-342900">
              <a:buFont typeface="Arial" panose="020B0604020202020204" pitchFamily="34" charset="0"/>
              <a:buChar char="•"/>
              <a:defRPr/>
            </a:pPr>
            <a:r>
              <a:rPr lang="nl-BE" sz="1400"/>
              <a:t>Afschrift of uittreksel van de akte van overlijden</a:t>
            </a:r>
          </a:p>
          <a:p>
            <a:pPr marL="342900" indent="-342900">
              <a:buFont typeface="Arial" panose="020B0604020202020204" pitchFamily="34" charset="0"/>
              <a:buChar char="•"/>
              <a:defRPr/>
            </a:pPr>
            <a:r>
              <a:rPr lang="nl-BE" sz="1400"/>
              <a:t>Afschrift of uittreksel van de akte van Belgische nationaliteit</a:t>
            </a:r>
          </a:p>
          <a:p>
            <a:pPr marL="342900" indent="-342900">
              <a:buFont typeface="Arial" panose="020B0604020202020204" pitchFamily="34" charset="0"/>
              <a:buChar char="•"/>
              <a:defRPr/>
            </a:pPr>
            <a:r>
              <a:rPr lang="nl-BE" sz="1400"/>
              <a:t>Uittreksel uit het strafregister</a:t>
            </a:r>
          </a:p>
          <a:p>
            <a:pPr marL="342900" indent="-342900">
              <a:buFont typeface="Arial" panose="020B0604020202020204" pitchFamily="34" charset="0"/>
              <a:buChar char="•"/>
              <a:defRPr/>
            </a:pPr>
            <a:r>
              <a:rPr lang="nl-BE" sz="1400"/>
              <a:t>Afschrift of uittreksel van de akte van een levenloos geboren kind</a:t>
            </a:r>
          </a:p>
          <a:p>
            <a:pPr marL="342900" indent="-342900">
              <a:buFont typeface="Arial" panose="020B0604020202020204" pitchFamily="34" charset="0"/>
              <a:buChar char="•"/>
              <a:defRPr/>
            </a:pPr>
            <a:r>
              <a:rPr lang="nl-BE" sz="1400"/>
              <a:t>Afschrift of uittreksel van de akte van naamsverandering</a:t>
            </a:r>
          </a:p>
          <a:p>
            <a:pPr marL="342900" indent="-342900">
              <a:buFont typeface="Arial" panose="020B0604020202020204" pitchFamily="34" charset="0"/>
              <a:buChar char="•"/>
              <a:defRPr/>
            </a:pPr>
            <a:endParaRPr lang="nl-BE" sz="1400"/>
          </a:p>
        </p:txBody>
      </p:sp>
      <p:sp>
        <p:nvSpPr>
          <p:cNvPr id="6" name="Content Placeholder 2">
            <a:extLst>
              <a:ext uri="{FF2B5EF4-FFF2-40B4-BE49-F238E27FC236}">
                <a16:creationId xmlns:a16="http://schemas.microsoft.com/office/drawing/2014/main" id="{26F581A7-A084-DA75-1D4E-0050CFF52CF1}"/>
              </a:ext>
            </a:extLst>
          </p:cNvPr>
          <p:cNvSpPr txBox="1">
            <a:spLocks/>
          </p:cNvSpPr>
          <p:nvPr/>
        </p:nvSpPr>
        <p:spPr>
          <a:xfrm>
            <a:off x="610239" y="4140835"/>
            <a:ext cx="4095161" cy="2475467"/>
          </a:xfrm>
          <a:prstGeom prst="rect">
            <a:avLst/>
          </a:prstGeom>
        </p:spPr>
        <p:txBody>
          <a:bodyPr vert="horz" lIns="0" tIns="45720" rIns="0" bIns="45720" rtlCol="0">
            <a:noAutofit/>
          </a:bodyPr>
          <a:lstStyle>
            <a:lvl1pPr marL="0" indent="0" algn="l" defTabSz="914363" rtl="0" eaLnBrk="1" latinLnBrk="0" hangingPunct="1">
              <a:lnSpc>
                <a:spcPct val="90000"/>
              </a:lnSpc>
              <a:spcBef>
                <a:spcPts val="1000"/>
              </a:spcBef>
              <a:spcAft>
                <a:spcPts val="0"/>
              </a:spcAft>
              <a:buFont typeface="Arial" panose="020B0604020202020204" pitchFamily="34" charset="0"/>
              <a:buNone/>
              <a:defRPr sz="2400" u="none" kern="1200" baseline="0">
                <a:solidFill>
                  <a:schemeClr val="tx1"/>
                </a:solidFill>
                <a:uFill>
                  <a:solidFill>
                    <a:schemeClr val="accent1"/>
                  </a:solidFill>
                </a:uFill>
                <a:latin typeface="+mn-lt"/>
                <a:ea typeface="+mn-ea"/>
                <a:cs typeface="+mn-cs"/>
              </a:defRPr>
            </a:lvl1pPr>
            <a:lvl2pPr marL="359986" indent="-228591" algn="l" defTabSz="914363" rtl="0" eaLnBrk="1" latinLnBrk="0" hangingPunct="1">
              <a:lnSpc>
                <a:spcPct val="90000"/>
              </a:lnSpc>
              <a:spcBef>
                <a:spcPts val="500"/>
              </a:spcBef>
              <a:buClr>
                <a:schemeClr val="tx1"/>
              </a:buClr>
              <a:buSzPct val="100000"/>
              <a:buFont typeface="Wingdings" panose="05000000000000000000" pitchFamily="2" charset="2"/>
              <a:buChar char="§"/>
              <a:defRPr sz="2000" u="none" kern="1200" baseline="0">
                <a:solidFill>
                  <a:schemeClr val="tx1"/>
                </a:solidFill>
                <a:uFill>
                  <a:solidFill>
                    <a:schemeClr val="accent1"/>
                  </a:solidFill>
                </a:uFill>
                <a:latin typeface="+mn-lt"/>
                <a:ea typeface="+mn-ea"/>
                <a:cs typeface="+mn-cs"/>
              </a:defRPr>
            </a:lvl2pPr>
            <a:lvl3pPr marL="647974" indent="-228591" algn="l" defTabSz="914363" rtl="0" eaLnBrk="1" latinLnBrk="0" hangingPunct="1">
              <a:lnSpc>
                <a:spcPct val="90000"/>
              </a:lnSpc>
              <a:spcBef>
                <a:spcPts val="500"/>
              </a:spcBef>
              <a:buClr>
                <a:schemeClr val="tx2"/>
              </a:buClr>
              <a:buSzPct val="100000"/>
              <a:buFont typeface="Wingdings" panose="05000000000000000000" pitchFamily="2" charset="2"/>
              <a:buChar char="§"/>
              <a:defRPr sz="1800" b="0" u="none" kern="1200" baseline="0">
                <a:solidFill>
                  <a:schemeClr val="tx1"/>
                </a:solidFill>
                <a:uFill>
                  <a:solidFill>
                    <a:schemeClr val="accent3"/>
                  </a:solidFill>
                </a:uFill>
                <a:latin typeface="+mn-lt"/>
                <a:ea typeface="+mn-ea"/>
                <a:cs typeface="+mn-cs"/>
              </a:defRPr>
            </a:lvl3pPr>
            <a:lvl4pPr marL="935963" indent="-228591" algn="l" defTabSz="914363" rtl="0" eaLnBrk="1" latinLnBrk="0" hangingPunct="1">
              <a:lnSpc>
                <a:spcPct val="90000"/>
              </a:lnSpc>
              <a:spcBef>
                <a:spcPts val="500"/>
              </a:spcBef>
              <a:buClr>
                <a:schemeClr val="tx2"/>
              </a:buClr>
              <a:buSzPct val="100000"/>
              <a:buFont typeface="Wingdings" panose="05000000000000000000" pitchFamily="2" charset="2"/>
              <a:buChar char="§"/>
              <a:defRPr sz="1600" u="none" kern="1200" baseline="0">
                <a:solidFill>
                  <a:schemeClr val="tx1"/>
                </a:solidFill>
                <a:uFill>
                  <a:solidFill>
                    <a:schemeClr val="accent3"/>
                  </a:solidFill>
                </a:uFill>
                <a:latin typeface="+mn-lt"/>
                <a:ea typeface="+mn-ea"/>
                <a:cs typeface="+mn-cs"/>
              </a:defRPr>
            </a:lvl4pPr>
            <a:lvl5pPr marL="1223951" indent="-228591" algn="l" defTabSz="914363" rtl="0" eaLnBrk="1" latinLnBrk="0" hangingPunct="1">
              <a:lnSpc>
                <a:spcPct val="90000"/>
              </a:lnSpc>
              <a:spcBef>
                <a:spcPts val="500"/>
              </a:spcBef>
              <a:buClr>
                <a:schemeClr val="accent2"/>
              </a:buClr>
              <a:buSzPct val="100000"/>
              <a:buFont typeface="Wingdings" panose="05000000000000000000" pitchFamily="2" charset="2"/>
              <a:buChar char="§"/>
              <a:defRPr sz="1400" b="0" u="none" kern="1200" baseline="0">
                <a:solidFill>
                  <a:schemeClr val="tx1"/>
                </a:solidFill>
                <a:uFill>
                  <a:solidFill>
                    <a:schemeClr val="accent3"/>
                  </a:solidFill>
                </a:uFill>
                <a:latin typeface="+mn-lt"/>
                <a:ea typeface="+mn-ea"/>
                <a:cs typeface="+mn-cs"/>
              </a:defRPr>
            </a:lvl5pPr>
            <a:lvl6pPr marL="2514499"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81"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63"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45" indent="-228591" algn="l" defTabSz="91436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buFont typeface="Arial" panose="020B0604020202020204" pitchFamily="34" charset="0"/>
              <a:buChar char="•"/>
              <a:defRPr/>
            </a:pPr>
            <a:r>
              <a:rPr lang="nl-BE" sz="1400"/>
              <a:t>Afschrift of uittreksel van akte van geboorte</a:t>
            </a:r>
          </a:p>
          <a:p>
            <a:pPr marL="342900" indent="-342900">
              <a:buFont typeface="Arial" panose="020B0604020202020204" pitchFamily="34" charset="0"/>
              <a:buChar char="•"/>
              <a:defRPr/>
            </a:pPr>
            <a:r>
              <a:rPr lang="nl-BE" sz="1400"/>
              <a:t>Afschrift of uittreksel van de akte van prenatale erkenning</a:t>
            </a:r>
          </a:p>
          <a:p>
            <a:pPr marL="342900" indent="-342900">
              <a:buFont typeface="Arial" panose="020B0604020202020204" pitchFamily="34" charset="0"/>
              <a:buChar char="•"/>
              <a:defRPr/>
            </a:pPr>
            <a:r>
              <a:rPr lang="nl-BE" sz="1400"/>
              <a:t>Afschrift of uittreksel van de akte van erkenning</a:t>
            </a:r>
          </a:p>
          <a:p>
            <a:pPr marL="342900" indent="-342900">
              <a:buFont typeface="Arial" panose="020B0604020202020204" pitchFamily="34" charset="0"/>
              <a:buChar char="•"/>
              <a:defRPr/>
            </a:pPr>
            <a:r>
              <a:rPr lang="nl-BE" sz="1400"/>
              <a:t>Afschrift of uittreksel van de akte van adoptie</a:t>
            </a:r>
          </a:p>
          <a:p>
            <a:pPr marL="342900" indent="-342900">
              <a:buFont typeface="Arial" panose="020B0604020202020204" pitchFamily="34" charset="0"/>
              <a:buChar char="•"/>
              <a:defRPr/>
            </a:pPr>
            <a:r>
              <a:rPr lang="nl-NL" sz="1400"/>
              <a:t>Afschrift of uittreksel van de akte van verklaring van naamskeuze</a:t>
            </a:r>
          </a:p>
          <a:p>
            <a:pPr marL="342900" indent="-342900">
              <a:buFont typeface="Arial" panose="020B0604020202020204" pitchFamily="34" charset="0"/>
              <a:buChar char="•"/>
              <a:defRPr/>
            </a:pPr>
            <a:r>
              <a:rPr lang="nl-NL" sz="1400"/>
              <a:t>Afschrift of uittreksel van de akte van voornaamsverandering</a:t>
            </a:r>
          </a:p>
          <a:p>
            <a:pPr marL="342900" indent="-342900">
              <a:buFont typeface="Arial" panose="020B0604020202020204" pitchFamily="34" charset="0"/>
              <a:buChar char="•"/>
              <a:defRPr/>
            </a:pPr>
            <a:endParaRPr lang="nl-BE" sz="1400"/>
          </a:p>
        </p:txBody>
      </p:sp>
      <p:sp>
        <p:nvSpPr>
          <p:cNvPr id="12" name="TextBox 11">
            <a:extLst>
              <a:ext uri="{FF2B5EF4-FFF2-40B4-BE49-F238E27FC236}">
                <a16:creationId xmlns:a16="http://schemas.microsoft.com/office/drawing/2014/main" id="{BE7B0BC4-23A1-E775-4937-729F9F1E6F4A}"/>
              </a:ext>
            </a:extLst>
          </p:cNvPr>
          <p:cNvSpPr txBox="1"/>
          <p:nvPr/>
        </p:nvSpPr>
        <p:spPr>
          <a:xfrm>
            <a:off x="6907601" y="1861317"/>
            <a:ext cx="3674674" cy="738664"/>
          </a:xfrm>
          <a:prstGeom prst="rect">
            <a:avLst/>
          </a:prstGeom>
          <a:solidFill>
            <a:srgbClr val="9DE79D"/>
          </a:solidFill>
        </p:spPr>
        <p:txBody>
          <a:bodyPr wrap="square" rtlCol="0">
            <a:spAutoFit/>
          </a:bodyPr>
          <a:lstStyle/>
          <a:p>
            <a:r>
              <a:rPr lang="en-US" sz="1400"/>
              <a:t>Alle </a:t>
            </a:r>
            <a:r>
              <a:rPr lang="en-US" sz="1400" err="1"/>
              <a:t>afschriften</a:t>
            </a:r>
            <a:r>
              <a:rPr lang="en-US" sz="1400"/>
              <a:t> en </a:t>
            </a:r>
            <a:r>
              <a:rPr lang="en-US" sz="1400" err="1"/>
              <a:t>uittreksels</a:t>
            </a:r>
            <a:r>
              <a:rPr lang="en-US" sz="1400"/>
              <a:t> op </a:t>
            </a:r>
            <a:r>
              <a:rPr lang="en-US" sz="1400" err="1"/>
              <a:t>deze</a:t>
            </a:r>
            <a:r>
              <a:rPr lang="en-US" sz="1400"/>
              <a:t> slide </a:t>
            </a:r>
            <a:r>
              <a:rPr lang="en-US" sz="1400" err="1"/>
              <a:t>volgen</a:t>
            </a:r>
            <a:r>
              <a:rPr lang="en-US" sz="1400"/>
              <a:t> </a:t>
            </a:r>
            <a:r>
              <a:rPr lang="en-US" sz="1400" b="1" err="1"/>
              <a:t>hetzelfde</a:t>
            </a:r>
            <a:r>
              <a:rPr lang="en-US" sz="1400" b="1"/>
              <a:t> type </a:t>
            </a:r>
            <a:r>
              <a:rPr lang="en-US" sz="1400" b="1" err="1"/>
              <a:t>proces</a:t>
            </a:r>
            <a:r>
              <a:rPr lang="en-US" sz="1400" b="1"/>
              <a:t> II</a:t>
            </a:r>
            <a:br>
              <a:rPr lang="en-US" sz="1400" b="1"/>
            </a:br>
            <a:r>
              <a:rPr lang="en-US" sz="1400"/>
              <a:t>(</a:t>
            </a:r>
            <a:r>
              <a:rPr lang="en-US" sz="1400" err="1"/>
              <a:t>zie</a:t>
            </a:r>
            <a:r>
              <a:rPr lang="en-US" sz="1400"/>
              <a:t> slides 54-56).</a:t>
            </a:r>
            <a:endParaRPr lang="en-BE" sz="1400"/>
          </a:p>
        </p:txBody>
      </p:sp>
      <p:pic>
        <p:nvPicPr>
          <p:cNvPr id="7" name="Picture 6">
            <a:extLst>
              <a:ext uri="{FF2B5EF4-FFF2-40B4-BE49-F238E27FC236}">
                <a16:creationId xmlns:a16="http://schemas.microsoft.com/office/drawing/2014/main" id="{9EF14D9A-D144-2BAF-B93B-BE93822179C1}"/>
              </a:ext>
            </a:extLst>
          </p:cNvPr>
          <p:cNvPicPr>
            <a:picLocks noChangeAspect="1"/>
          </p:cNvPicPr>
          <p:nvPr/>
        </p:nvPicPr>
        <p:blipFill>
          <a:blip r:embed="rId4"/>
          <a:stretch>
            <a:fillRect/>
          </a:stretch>
        </p:blipFill>
        <p:spPr>
          <a:xfrm>
            <a:off x="572043" y="2718875"/>
            <a:ext cx="7116713" cy="544973"/>
          </a:xfrm>
          <a:prstGeom prst="rect">
            <a:avLst/>
          </a:prstGeom>
        </p:spPr>
      </p:pic>
      <p:sp>
        <p:nvSpPr>
          <p:cNvPr id="11" name="Rectangle 10">
            <a:extLst>
              <a:ext uri="{FF2B5EF4-FFF2-40B4-BE49-F238E27FC236}">
                <a16:creationId xmlns:a16="http://schemas.microsoft.com/office/drawing/2014/main" id="{F1A8CACE-1017-4421-90E2-EC80EC8FEE9B}"/>
              </a:ext>
            </a:extLst>
          </p:cNvPr>
          <p:cNvSpPr/>
          <p:nvPr/>
        </p:nvSpPr>
        <p:spPr>
          <a:xfrm>
            <a:off x="3905575" y="2763919"/>
            <a:ext cx="1599650" cy="329132"/>
          </a:xfrm>
          <a:prstGeom prst="rect">
            <a:avLst/>
          </a:prstGeom>
          <a:no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4" name="Rectangle 3">
            <a:extLst>
              <a:ext uri="{FF2B5EF4-FFF2-40B4-BE49-F238E27FC236}">
                <a16:creationId xmlns:a16="http://schemas.microsoft.com/office/drawing/2014/main" id="{93E5C969-74C9-E443-4875-3537BE71429C}"/>
              </a:ext>
            </a:extLst>
          </p:cNvPr>
          <p:cNvSpPr/>
          <p:nvPr/>
        </p:nvSpPr>
        <p:spPr>
          <a:xfrm>
            <a:off x="610238" y="3221494"/>
            <a:ext cx="3899617" cy="662454"/>
          </a:xfrm>
          <a:prstGeom prst="rect">
            <a:avLst/>
          </a:prstGeom>
          <a:noFill/>
          <a:ln w="28575">
            <a:solidFill>
              <a:srgbClr val="9DE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BE" sz="1400" b="1">
                <a:solidFill>
                  <a:schemeClr val="tx1"/>
                </a:solidFill>
                <a:latin typeface="+mj-lt"/>
              </a:rPr>
              <a:t>Afschriften en uittreksels via bevoegde stad of gemeente</a:t>
            </a:r>
          </a:p>
        </p:txBody>
      </p:sp>
    </p:spTree>
    <p:extLst>
      <p:ext uri="{BB962C8B-B14F-4D97-AF65-F5344CB8AC3E}">
        <p14:creationId xmlns:p14="http://schemas.microsoft.com/office/powerpoint/2010/main" val="3215916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1F95FA7C-45A2-417D-86B9-4A564A588C8A}"/>
              </a:ext>
            </a:extLst>
          </p:cNvPr>
          <p:cNvSpPr>
            <a:spLocks noGrp="1"/>
          </p:cNvSpPr>
          <p:nvPr>
            <p:ph type="body" sz="quarter" idx="13"/>
          </p:nvPr>
        </p:nvSpPr>
        <p:spPr>
          <a:xfrm>
            <a:off x="1400175" y="368300"/>
            <a:ext cx="9952037" cy="368052"/>
          </a:xfrm>
        </p:spPr>
        <p:txBody>
          <a:bodyPr/>
          <a:lstStyle/>
          <a:p>
            <a:r>
              <a:rPr lang="nl-NL" sz="2000" b="1">
                <a:latin typeface="Flanders Art Sans Bold"/>
              </a:rPr>
              <a:t>ATTESTEN EN VERGUNNINGEN </a:t>
            </a:r>
            <a:r>
              <a:rPr lang="nl-NL" sz="2000">
                <a:latin typeface="Flanders Art Sans Bold"/>
              </a:rPr>
              <a:t>via bevoegde stad/gemeente</a:t>
            </a:r>
            <a:endParaRPr lang="nl-BE" b="1">
              <a:solidFill>
                <a:srgbClr val="9DE79D"/>
              </a:solidFill>
            </a:endParaRPr>
          </a:p>
        </p:txBody>
      </p:sp>
      <p:grpSp>
        <p:nvGrpSpPr>
          <p:cNvPr id="28" name="Group 27">
            <a:extLst>
              <a:ext uri="{FF2B5EF4-FFF2-40B4-BE49-F238E27FC236}">
                <a16:creationId xmlns:a16="http://schemas.microsoft.com/office/drawing/2014/main" id="{BC8AFF0D-9774-4B97-8D49-0F4BB41141E7}"/>
              </a:ext>
            </a:extLst>
          </p:cNvPr>
          <p:cNvGrpSpPr/>
          <p:nvPr/>
        </p:nvGrpSpPr>
        <p:grpSpPr>
          <a:xfrm>
            <a:off x="836609" y="2037590"/>
            <a:ext cx="10907715" cy="809996"/>
            <a:chOff x="836610" y="3547608"/>
            <a:chExt cx="7412096" cy="809996"/>
          </a:xfrm>
        </p:grpSpPr>
        <p:sp>
          <p:nvSpPr>
            <p:cNvPr id="29" name="Google Shape;100;p18">
              <a:extLst>
                <a:ext uri="{FF2B5EF4-FFF2-40B4-BE49-F238E27FC236}">
                  <a16:creationId xmlns:a16="http://schemas.microsoft.com/office/drawing/2014/main" id="{1A87C008-A0EE-4E51-95FE-2D1A5BDAB32E}"/>
                </a:ext>
              </a:extLst>
            </p:cNvPr>
            <p:cNvSpPr/>
            <p:nvPr/>
          </p:nvSpPr>
          <p:spPr>
            <a:xfrm>
              <a:off x="5651370" y="3547608"/>
              <a:ext cx="2597336" cy="801922"/>
            </a:xfrm>
            <a:custGeom>
              <a:avLst/>
              <a:gdLst/>
              <a:ahLst/>
              <a:cxnLst/>
              <a:rect l="l" t="t" r="r" b="b"/>
              <a:pathLst>
                <a:path w="39660" h="12289" extrusionOk="0">
                  <a:moveTo>
                    <a:pt x="1" y="1"/>
                  </a:moveTo>
                  <a:lnTo>
                    <a:pt x="1" y="12288"/>
                  </a:lnTo>
                  <a:lnTo>
                    <a:pt x="35440" y="12288"/>
                  </a:lnTo>
                  <a:lnTo>
                    <a:pt x="35440" y="10364"/>
                  </a:lnTo>
                  <a:lnTo>
                    <a:pt x="39659" y="6144"/>
                  </a:lnTo>
                  <a:lnTo>
                    <a:pt x="35440" y="1928"/>
                  </a:lnTo>
                  <a:lnTo>
                    <a:pt x="35440" y="1"/>
                  </a:lnTo>
                  <a:close/>
                </a:path>
              </a:pathLst>
            </a:custGeom>
            <a:solidFill>
              <a:schemeClr val="accent2">
                <a:lumMod val="20000"/>
                <a:lumOff val="80000"/>
              </a:schemeClr>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01;p18">
              <a:extLst>
                <a:ext uri="{FF2B5EF4-FFF2-40B4-BE49-F238E27FC236}">
                  <a16:creationId xmlns:a16="http://schemas.microsoft.com/office/drawing/2014/main" id="{52DF1EE9-F5DD-45F9-8933-3FF732F4F751}"/>
                </a:ext>
              </a:extLst>
            </p:cNvPr>
            <p:cNvSpPr/>
            <p:nvPr/>
          </p:nvSpPr>
          <p:spPr>
            <a:xfrm>
              <a:off x="3243996" y="3547608"/>
              <a:ext cx="2597336" cy="801922"/>
            </a:xfrm>
            <a:custGeom>
              <a:avLst/>
              <a:gdLst/>
              <a:ahLst/>
              <a:cxnLst/>
              <a:rect l="l" t="t" r="r" b="b"/>
              <a:pathLst>
                <a:path w="39660" h="12289" extrusionOk="0">
                  <a:moveTo>
                    <a:pt x="1" y="1"/>
                  </a:moveTo>
                  <a:lnTo>
                    <a:pt x="1" y="12288"/>
                  </a:lnTo>
                  <a:lnTo>
                    <a:pt x="35440" y="12288"/>
                  </a:lnTo>
                  <a:lnTo>
                    <a:pt x="35440" y="10364"/>
                  </a:lnTo>
                  <a:lnTo>
                    <a:pt x="39659" y="6144"/>
                  </a:lnTo>
                  <a:lnTo>
                    <a:pt x="35440" y="1928"/>
                  </a:lnTo>
                  <a:lnTo>
                    <a:pt x="35440" y="1"/>
                  </a:lnTo>
                  <a:close/>
                </a:path>
              </a:pathLst>
            </a:custGeom>
            <a:solidFill>
              <a:schemeClr val="accent2">
                <a:lumMod val="20000"/>
                <a:lumOff val="80000"/>
              </a:schemeClr>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10;p18">
              <a:extLst>
                <a:ext uri="{FF2B5EF4-FFF2-40B4-BE49-F238E27FC236}">
                  <a16:creationId xmlns:a16="http://schemas.microsoft.com/office/drawing/2014/main" id="{5974735C-F8B6-44C9-AA1A-E0E31885CD4F}"/>
                </a:ext>
              </a:extLst>
            </p:cNvPr>
            <p:cNvSpPr txBox="1"/>
            <p:nvPr/>
          </p:nvSpPr>
          <p:spPr>
            <a:xfrm>
              <a:off x="3682807" y="3761421"/>
              <a:ext cx="1495860" cy="390461"/>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900">
                  <a:solidFill>
                    <a:srgbClr val="FFFFFF"/>
                  </a:solidFill>
                  <a:latin typeface="Fira Sans Condensed Medium"/>
                  <a:ea typeface="Fira Sans Condensed Medium"/>
                  <a:cs typeface="Fira Sans Condensed Medium"/>
                  <a:sym typeface="Fira Sans Condensed Medium"/>
                </a:rPr>
                <a:t>Vraag uw attest aan</a:t>
              </a:r>
              <a:endParaRPr sz="1900">
                <a:solidFill>
                  <a:srgbClr val="FFFFFF"/>
                </a:solidFill>
                <a:latin typeface="Fira Sans Condensed Medium"/>
                <a:ea typeface="Fira Sans Condensed Medium"/>
                <a:cs typeface="Fira Sans Condensed Medium"/>
                <a:sym typeface="Fira Sans Condensed Medium"/>
              </a:endParaRPr>
            </a:p>
          </p:txBody>
        </p:sp>
        <p:sp>
          <p:nvSpPr>
            <p:cNvPr id="32" name="Google Shape;111;p18">
              <a:extLst>
                <a:ext uri="{FF2B5EF4-FFF2-40B4-BE49-F238E27FC236}">
                  <a16:creationId xmlns:a16="http://schemas.microsoft.com/office/drawing/2014/main" id="{608B857B-6DE1-4B71-87C3-5072EEB36C17}"/>
                </a:ext>
              </a:extLst>
            </p:cNvPr>
            <p:cNvSpPr txBox="1"/>
            <p:nvPr/>
          </p:nvSpPr>
          <p:spPr>
            <a:xfrm>
              <a:off x="5841320" y="3678271"/>
              <a:ext cx="2063264" cy="588109"/>
            </a:xfrm>
            <a:prstGeom prst="rect">
              <a:avLst/>
            </a:prstGeom>
            <a:noFill/>
            <a:ln>
              <a:noFill/>
            </a:ln>
          </p:spPr>
          <p:txBody>
            <a:bodyPr spcFirstLastPara="1" wrap="square" lIns="91425" tIns="91425" rIns="91425" bIns="91425" anchor="ctr" anchorCtr="0">
              <a:noAutofit/>
            </a:bodyPr>
            <a:lstStyle/>
            <a:p>
              <a:pPr algn="ctr"/>
              <a:r>
                <a:rPr lang="nl-BE" sz="1900">
                  <a:solidFill>
                    <a:srgbClr val="FFFFFF"/>
                  </a:solidFill>
                  <a:latin typeface="Fira Sans Condensed Medium"/>
                  <a:ea typeface="Fira Sans Condensed Medium"/>
                  <a:cs typeface="Fira Sans Condensed Medium"/>
                  <a:sym typeface="Fira Sans Condensed Medium"/>
                </a:rPr>
                <a:t>Doorverwijzing naar website van stad/gemeente</a:t>
              </a:r>
            </a:p>
          </p:txBody>
        </p:sp>
        <p:sp>
          <p:nvSpPr>
            <p:cNvPr id="33" name="Google Shape;114;p18">
              <a:extLst>
                <a:ext uri="{FF2B5EF4-FFF2-40B4-BE49-F238E27FC236}">
                  <a16:creationId xmlns:a16="http://schemas.microsoft.com/office/drawing/2014/main" id="{3F28FC23-261D-4066-89D9-3228D12E8266}"/>
                </a:ext>
              </a:extLst>
            </p:cNvPr>
            <p:cNvSpPr/>
            <p:nvPr/>
          </p:nvSpPr>
          <p:spPr>
            <a:xfrm>
              <a:off x="836610" y="3555682"/>
              <a:ext cx="2597336" cy="801922"/>
            </a:xfrm>
            <a:custGeom>
              <a:avLst/>
              <a:gdLst/>
              <a:ahLst/>
              <a:cxnLst/>
              <a:rect l="l" t="t" r="r" b="b"/>
              <a:pathLst>
                <a:path w="39660" h="12289" extrusionOk="0">
                  <a:moveTo>
                    <a:pt x="1" y="1"/>
                  </a:moveTo>
                  <a:lnTo>
                    <a:pt x="1" y="12288"/>
                  </a:lnTo>
                  <a:lnTo>
                    <a:pt x="35440" y="12288"/>
                  </a:lnTo>
                  <a:lnTo>
                    <a:pt x="35440" y="10364"/>
                  </a:lnTo>
                  <a:lnTo>
                    <a:pt x="39659" y="6144"/>
                  </a:lnTo>
                  <a:lnTo>
                    <a:pt x="35440" y="1928"/>
                  </a:lnTo>
                  <a:lnTo>
                    <a:pt x="35440" y="1"/>
                  </a:lnTo>
                  <a:close/>
                </a:path>
              </a:pathLst>
            </a:custGeom>
            <a:solidFill>
              <a:schemeClr val="accent4"/>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15;p18">
              <a:extLst>
                <a:ext uri="{FF2B5EF4-FFF2-40B4-BE49-F238E27FC236}">
                  <a16:creationId xmlns:a16="http://schemas.microsoft.com/office/drawing/2014/main" id="{7CD42460-3529-43AB-9212-5E5D8F16D0AC}"/>
                </a:ext>
              </a:extLst>
            </p:cNvPr>
            <p:cNvSpPr txBox="1"/>
            <p:nvPr/>
          </p:nvSpPr>
          <p:spPr>
            <a:xfrm>
              <a:off x="1286598" y="3761421"/>
              <a:ext cx="1425577" cy="390461"/>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nl-BE" sz="1900">
                  <a:solidFill>
                    <a:srgbClr val="FFFFFF"/>
                  </a:solidFill>
                  <a:latin typeface="Fira Sans Condensed Medium"/>
                  <a:ea typeface="Fira Sans Condensed Medium"/>
                  <a:cs typeface="Fira Sans Condensed Medium"/>
                  <a:sym typeface="Fira Sans Condensed Medium"/>
                </a:rPr>
                <a:t>Meld u aan op Mijn Burgerprofiel</a:t>
              </a:r>
            </a:p>
          </p:txBody>
        </p:sp>
      </p:grpSp>
      <p:pic>
        <p:nvPicPr>
          <p:cNvPr id="6" name="Picture 5">
            <a:extLst>
              <a:ext uri="{FF2B5EF4-FFF2-40B4-BE49-F238E27FC236}">
                <a16:creationId xmlns:a16="http://schemas.microsoft.com/office/drawing/2014/main" id="{CB2AFC40-7B53-40EE-B9C0-EB24B32E39CF}"/>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t="12060"/>
          <a:stretch/>
        </p:blipFill>
        <p:spPr>
          <a:xfrm>
            <a:off x="2785161" y="3011563"/>
            <a:ext cx="6621677" cy="3599705"/>
          </a:xfrm>
          <a:prstGeom prst="rect">
            <a:avLst/>
          </a:prstGeom>
        </p:spPr>
      </p:pic>
      <p:grpSp>
        <p:nvGrpSpPr>
          <p:cNvPr id="39" name="Group 38">
            <a:extLst>
              <a:ext uri="{FF2B5EF4-FFF2-40B4-BE49-F238E27FC236}">
                <a16:creationId xmlns:a16="http://schemas.microsoft.com/office/drawing/2014/main" id="{F052FE1D-7B1E-41F7-82A7-54FC564EE2B8}"/>
              </a:ext>
            </a:extLst>
          </p:cNvPr>
          <p:cNvGrpSpPr/>
          <p:nvPr/>
        </p:nvGrpSpPr>
        <p:grpSpPr>
          <a:xfrm>
            <a:off x="378082" y="4439482"/>
            <a:ext cx="2241467" cy="743865"/>
            <a:chOff x="7620985" y="1750937"/>
            <a:chExt cx="2241467" cy="743865"/>
          </a:xfrm>
        </p:grpSpPr>
        <p:sp>
          <p:nvSpPr>
            <p:cNvPr id="40" name="Flowchart: Process 39">
              <a:extLst>
                <a:ext uri="{FF2B5EF4-FFF2-40B4-BE49-F238E27FC236}">
                  <a16:creationId xmlns:a16="http://schemas.microsoft.com/office/drawing/2014/main" id="{3D9430CF-B033-42E0-A4BC-25C0B17CE338}"/>
                </a:ext>
              </a:extLst>
            </p:cNvPr>
            <p:cNvSpPr/>
            <p:nvPr/>
          </p:nvSpPr>
          <p:spPr>
            <a:xfrm>
              <a:off x="7620985" y="1793215"/>
              <a:ext cx="2241466" cy="701587"/>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42" name="TextBox 41">
              <a:extLst>
                <a:ext uri="{FF2B5EF4-FFF2-40B4-BE49-F238E27FC236}">
                  <a16:creationId xmlns:a16="http://schemas.microsoft.com/office/drawing/2014/main" id="{119B3767-BFFC-4DB5-B0D7-3B2CA3389C1D}"/>
                </a:ext>
              </a:extLst>
            </p:cNvPr>
            <p:cNvSpPr txBox="1"/>
            <p:nvPr/>
          </p:nvSpPr>
          <p:spPr>
            <a:xfrm>
              <a:off x="7620985" y="1848471"/>
              <a:ext cx="2241466" cy="646331"/>
            </a:xfrm>
            <a:prstGeom prst="rect">
              <a:avLst/>
            </a:prstGeom>
            <a:noFill/>
            <a:ln>
              <a:noFill/>
            </a:ln>
          </p:spPr>
          <p:txBody>
            <a:bodyPr wrap="square" rtlCol="0">
              <a:spAutoFit/>
            </a:bodyPr>
            <a:lstStyle/>
            <a:p>
              <a:pPr algn="ctr"/>
              <a:r>
                <a:rPr lang="en-US" sz="1200" err="1">
                  <a:latin typeface="FlandersArtSans-Regular" panose="00000500000000000000" pitchFamily="2" charset="0"/>
                </a:rPr>
                <a:t>Kies</a:t>
              </a:r>
              <a:r>
                <a:rPr lang="en-US" sz="1200">
                  <a:latin typeface="FlandersArtSans-Regular" panose="00000500000000000000" pitchFamily="2" charset="0"/>
                </a:rPr>
                <a:t> </a:t>
              </a:r>
              <a:r>
                <a:rPr lang="en-US" sz="1200" err="1">
                  <a:latin typeface="FlandersArtSans-Regular" panose="00000500000000000000" pitchFamily="2" charset="0"/>
                </a:rPr>
                <a:t>één</a:t>
              </a:r>
              <a:r>
                <a:rPr lang="en-US" sz="1200">
                  <a:latin typeface="FlandersArtSans-Regular" panose="00000500000000000000" pitchFamily="2" charset="0"/>
                </a:rPr>
                <a:t> van de </a:t>
              </a:r>
              <a:r>
                <a:rPr lang="en-US" sz="1200" err="1">
                  <a:latin typeface="FlandersArtSans-Regular" panose="00000500000000000000" pitchFamily="2" charset="0"/>
                </a:rPr>
                <a:t>aanmeld-mogelijkheden</a:t>
              </a:r>
              <a:r>
                <a:rPr lang="en-US" sz="1200">
                  <a:latin typeface="FlandersArtSans-Regular" panose="00000500000000000000" pitchFamily="2" charset="0"/>
                </a:rPr>
                <a:t> om </a:t>
              </a:r>
              <a:r>
                <a:rPr lang="en-US" sz="1200" err="1">
                  <a:latin typeface="FlandersArtSans-Regular" panose="00000500000000000000" pitchFamily="2" charset="0"/>
                </a:rPr>
                <a:t>veilig</a:t>
              </a:r>
              <a:r>
                <a:rPr lang="en-US" sz="1200">
                  <a:latin typeface="FlandersArtSans-Regular" panose="00000500000000000000" pitchFamily="2" charset="0"/>
                </a:rPr>
                <a:t> </a:t>
              </a:r>
              <a:r>
                <a:rPr lang="en-US" sz="1200" err="1">
                  <a:latin typeface="FlandersArtSans-Regular" panose="00000500000000000000" pitchFamily="2" charset="0"/>
                </a:rPr>
                <a:t>aan</a:t>
              </a:r>
              <a:r>
                <a:rPr lang="en-US" sz="1200">
                  <a:latin typeface="FlandersArtSans-Regular" panose="00000500000000000000" pitchFamily="2" charset="0"/>
                </a:rPr>
                <a:t> </a:t>
              </a:r>
              <a:r>
                <a:rPr lang="en-US" sz="1200" err="1">
                  <a:latin typeface="FlandersArtSans-Regular" panose="00000500000000000000" pitchFamily="2" charset="0"/>
                </a:rPr>
                <a:t>te</a:t>
              </a:r>
              <a:r>
                <a:rPr lang="en-US" sz="1200">
                  <a:latin typeface="FlandersArtSans-Regular" panose="00000500000000000000" pitchFamily="2" charset="0"/>
                </a:rPr>
                <a:t> </a:t>
              </a:r>
              <a:r>
                <a:rPr lang="en-US" sz="1200" err="1">
                  <a:latin typeface="FlandersArtSans-Regular" panose="00000500000000000000" pitchFamily="2" charset="0"/>
                </a:rPr>
                <a:t>melden</a:t>
              </a:r>
              <a:endParaRPr lang="en-US" sz="1200">
                <a:uFillTx/>
                <a:latin typeface="FlandersArtSans-Regular" panose="00000500000000000000" pitchFamily="2" charset="0"/>
              </a:endParaRPr>
            </a:p>
          </p:txBody>
        </p:sp>
        <p:sp>
          <p:nvSpPr>
            <p:cNvPr id="43" name="Flowchart: Process 42">
              <a:extLst>
                <a:ext uri="{FF2B5EF4-FFF2-40B4-BE49-F238E27FC236}">
                  <a16:creationId xmlns:a16="http://schemas.microsoft.com/office/drawing/2014/main" id="{05A94F2E-2E1D-489B-B8A0-B43BCD0A0ED7}"/>
                </a:ext>
              </a:extLst>
            </p:cNvPr>
            <p:cNvSpPr/>
            <p:nvPr/>
          </p:nvSpPr>
          <p:spPr>
            <a:xfrm>
              <a:off x="7620986" y="1750937"/>
              <a:ext cx="2241466" cy="108000"/>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grpSp>
      <p:pic>
        <p:nvPicPr>
          <p:cNvPr id="44" name="Afbeelding 3">
            <a:extLst>
              <a:ext uri="{FF2B5EF4-FFF2-40B4-BE49-F238E27FC236}">
                <a16:creationId xmlns:a16="http://schemas.microsoft.com/office/drawing/2014/main" id="{C2C1BA6E-5ADE-4892-918F-95D455AC2A98}"/>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836609" y="261626"/>
            <a:ext cx="487366" cy="607027"/>
          </a:xfrm>
          <a:prstGeom prst="rect">
            <a:avLst/>
          </a:prstGeom>
        </p:spPr>
      </p:pic>
      <p:sp>
        <p:nvSpPr>
          <p:cNvPr id="18" name="Title 1">
            <a:extLst>
              <a:ext uri="{FF2B5EF4-FFF2-40B4-BE49-F238E27FC236}">
                <a16:creationId xmlns:a16="http://schemas.microsoft.com/office/drawing/2014/main" id="{0A63A91F-65EF-4DD8-971D-4F93682D64BA}"/>
              </a:ext>
            </a:extLst>
          </p:cNvPr>
          <p:cNvSpPr txBox="1">
            <a:spLocks/>
          </p:cNvSpPr>
          <p:nvPr/>
        </p:nvSpPr>
        <p:spPr>
          <a:xfrm>
            <a:off x="836609" y="850292"/>
            <a:ext cx="10993438" cy="703511"/>
          </a:xfrm>
          <a:prstGeom prst="rect">
            <a:avLst/>
          </a:prstGeom>
        </p:spPr>
        <p:txBody>
          <a:bodyPr vert="horz" lIns="0" tIns="45720" rIns="0" bIns="45720" rtlCol="0" anchor="ctr">
            <a:noAutofit/>
          </a:bodyPr>
          <a:lstStyle>
            <a:lvl1pPr algn="l" defTabSz="914363" rtl="0" eaLnBrk="1" latinLnBrk="0" hangingPunct="1">
              <a:lnSpc>
                <a:spcPct val="90000"/>
              </a:lnSpc>
              <a:spcBef>
                <a:spcPct val="0"/>
              </a:spcBef>
              <a:buNone/>
              <a:defRPr sz="3600" b="1" u="none" kern="1200" baseline="0">
                <a:solidFill>
                  <a:schemeClr val="tx1"/>
                </a:solidFill>
                <a:uFill>
                  <a:solidFill>
                    <a:schemeClr val="accent1"/>
                  </a:solidFill>
                </a:uFill>
                <a:latin typeface="+mj-lt"/>
                <a:ea typeface="+mj-ea"/>
                <a:cs typeface="+mj-cs"/>
              </a:defRPr>
            </a:lvl1pPr>
          </a:lstStyle>
          <a:p>
            <a:r>
              <a:rPr lang="nl-NL" sz="2700">
                <a:solidFill>
                  <a:srgbClr val="9DE79D"/>
                </a:solidFill>
              </a:rPr>
              <a:t>Voorbeeld TYPE PROCES II: </a:t>
            </a:r>
            <a:br>
              <a:rPr lang="nl-NL" sz="2700">
                <a:solidFill>
                  <a:srgbClr val="9DE79D"/>
                </a:solidFill>
              </a:rPr>
            </a:br>
            <a:r>
              <a:rPr lang="nl-NL" sz="2400"/>
              <a:t>Afschrift of uittreksel van de akte van geboorte</a:t>
            </a:r>
            <a:endParaRPr lang="nl-BE" sz="2400"/>
          </a:p>
        </p:txBody>
      </p:sp>
      <p:sp>
        <p:nvSpPr>
          <p:cNvPr id="19" name="Rectangle 18">
            <a:extLst>
              <a:ext uri="{FF2B5EF4-FFF2-40B4-BE49-F238E27FC236}">
                <a16:creationId xmlns:a16="http://schemas.microsoft.com/office/drawing/2014/main" id="{952032D8-4D93-49C5-A203-6FED937FC118}"/>
              </a:ext>
            </a:extLst>
          </p:cNvPr>
          <p:cNvSpPr/>
          <p:nvPr/>
        </p:nvSpPr>
        <p:spPr>
          <a:xfrm>
            <a:off x="11237911" y="2037590"/>
            <a:ext cx="506413" cy="87706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2" name="Slide Number Placeholder 1">
            <a:extLst>
              <a:ext uri="{FF2B5EF4-FFF2-40B4-BE49-F238E27FC236}">
                <a16:creationId xmlns:a16="http://schemas.microsoft.com/office/drawing/2014/main" id="{1E1FE780-AF3D-4289-B224-D389F36D33A1}"/>
              </a:ext>
            </a:extLst>
          </p:cNvPr>
          <p:cNvSpPr>
            <a:spLocks noGrp="1"/>
          </p:cNvSpPr>
          <p:nvPr>
            <p:ph type="sldNum" sz="quarter" idx="12"/>
          </p:nvPr>
        </p:nvSpPr>
        <p:spPr/>
        <p:txBody>
          <a:bodyPr/>
          <a:lstStyle/>
          <a:p>
            <a:fld id="{1EABE038-A425-4CC0-917A-1DC3ED725B2E}" type="slidenum">
              <a:rPr lang="nl-BE" smtClean="0"/>
              <a:t>85</a:t>
            </a:fld>
            <a:endParaRPr lang="nl-BE"/>
          </a:p>
        </p:txBody>
      </p:sp>
      <p:sp>
        <p:nvSpPr>
          <p:cNvPr id="3" name="Rectangle 2">
            <a:extLst>
              <a:ext uri="{FF2B5EF4-FFF2-40B4-BE49-F238E27FC236}">
                <a16:creationId xmlns:a16="http://schemas.microsoft.com/office/drawing/2014/main" id="{0687E5FF-DFEA-9AC5-AD46-DED84BB4EC46}"/>
              </a:ext>
            </a:extLst>
          </p:cNvPr>
          <p:cNvSpPr/>
          <p:nvPr/>
        </p:nvSpPr>
        <p:spPr>
          <a:xfrm>
            <a:off x="10182224" y="0"/>
            <a:ext cx="2009775" cy="410447"/>
          </a:xfrm>
          <a:prstGeom prst="rect">
            <a:avLst/>
          </a:prstGeom>
          <a:solidFill>
            <a:srgbClr val="9DE7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BE">
                <a:solidFill>
                  <a:schemeClr val="tx1"/>
                </a:solidFill>
                <a:latin typeface="+mj-lt"/>
              </a:rPr>
              <a:t>TYPE PROCES II</a:t>
            </a:r>
          </a:p>
        </p:txBody>
      </p:sp>
      <p:sp>
        <p:nvSpPr>
          <p:cNvPr id="4" name="Rectangle 3">
            <a:extLst>
              <a:ext uri="{FF2B5EF4-FFF2-40B4-BE49-F238E27FC236}">
                <a16:creationId xmlns:a16="http://schemas.microsoft.com/office/drawing/2014/main" id="{EB1910A7-ED4F-3007-65D7-DE0720DE43B3}"/>
              </a:ext>
            </a:extLst>
          </p:cNvPr>
          <p:cNvSpPr/>
          <p:nvPr/>
        </p:nvSpPr>
        <p:spPr>
          <a:xfrm>
            <a:off x="836609" y="1697073"/>
            <a:ext cx="4440247" cy="2544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nl-BE" b="1">
                <a:solidFill>
                  <a:schemeClr val="accent4"/>
                </a:solidFill>
                <a:latin typeface="+mj-lt"/>
              </a:rPr>
              <a:t>Hoe werkt het?</a:t>
            </a:r>
          </a:p>
        </p:txBody>
      </p:sp>
    </p:spTree>
    <p:extLst>
      <p:ext uri="{BB962C8B-B14F-4D97-AF65-F5344CB8AC3E}">
        <p14:creationId xmlns:p14="http://schemas.microsoft.com/office/powerpoint/2010/main" val="6666415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 name="Picture 38" descr="Graphical user interface, text, application, email&#10;&#10;Description automatically generated">
            <a:extLst>
              <a:ext uri="{FF2B5EF4-FFF2-40B4-BE49-F238E27FC236}">
                <a16:creationId xmlns:a16="http://schemas.microsoft.com/office/drawing/2014/main" id="{2B3DF341-E9FA-4DCD-A622-85C3A2BBC418}"/>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t="1" r="3431" b="14218"/>
          <a:stretch/>
        </p:blipFill>
        <p:spPr>
          <a:xfrm>
            <a:off x="428503" y="3816937"/>
            <a:ext cx="6248318" cy="2089527"/>
          </a:xfrm>
          <a:prstGeom prst="rect">
            <a:avLst/>
          </a:prstGeom>
        </p:spPr>
      </p:pic>
      <p:pic>
        <p:nvPicPr>
          <p:cNvPr id="16" name="Picture 15" descr="Graphical user interface, text, application, email&#10;&#10;Description automatically generated">
            <a:extLst>
              <a:ext uri="{FF2B5EF4-FFF2-40B4-BE49-F238E27FC236}">
                <a16:creationId xmlns:a16="http://schemas.microsoft.com/office/drawing/2014/main" id="{A4BCB59E-DC1A-4E06-A98B-A1482CAAB026}"/>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612990" y="3733065"/>
            <a:ext cx="5471150" cy="1906295"/>
          </a:xfrm>
          <a:prstGeom prst="rect">
            <a:avLst/>
          </a:prstGeom>
        </p:spPr>
      </p:pic>
      <p:pic>
        <p:nvPicPr>
          <p:cNvPr id="11" name="Picture 10" descr="Graphical user interface, text, application, email&#10;&#10;Description automatically generated">
            <a:extLst>
              <a:ext uri="{FF2B5EF4-FFF2-40B4-BE49-F238E27FC236}">
                <a16:creationId xmlns:a16="http://schemas.microsoft.com/office/drawing/2014/main" id="{5CA56E6F-AF7B-4223-A047-EF6C4C8E5FC2}"/>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b="82934"/>
          <a:stretch/>
        </p:blipFill>
        <p:spPr>
          <a:xfrm>
            <a:off x="388935" y="3332211"/>
            <a:ext cx="6224055" cy="527764"/>
          </a:xfrm>
          <a:prstGeom prst="rect">
            <a:avLst/>
          </a:prstGeom>
        </p:spPr>
      </p:pic>
      <p:sp>
        <p:nvSpPr>
          <p:cNvPr id="5" name="Text Placeholder 4">
            <a:extLst>
              <a:ext uri="{FF2B5EF4-FFF2-40B4-BE49-F238E27FC236}">
                <a16:creationId xmlns:a16="http://schemas.microsoft.com/office/drawing/2014/main" id="{1F95FA7C-45A2-417D-86B9-4A564A588C8A}"/>
              </a:ext>
            </a:extLst>
          </p:cNvPr>
          <p:cNvSpPr>
            <a:spLocks noGrp="1"/>
          </p:cNvSpPr>
          <p:nvPr>
            <p:ph type="body" sz="quarter" idx="13"/>
          </p:nvPr>
        </p:nvSpPr>
        <p:spPr>
          <a:xfrm>
            <a:off x="1400175" y="368300"/>
            <a:ext cx="9952037" cy="368052"/>
          </a:xfrm>
        </p:spPr>
        <p:txBody>
          <a:bodyPr/>
          <a:lstStyle/>
          <a:p>
            <a:r>
              <a:rPr lang="nl-NL" sz="2000" b="1">
                <a:latin typeface="Flanders Art Sans Bold"/>
              </a:rPr>
              <a:t>ATTESTEN EN VERGUNNINGEN </a:t>
            </a:r>
            <a:r>
              <a:rPr lang="nl-NL" sz="2000">
                <a:latin typeface="Flanders Art Sans Bold"/>
              </a:rPr>
              <a:t>via bevoegde stad/gemeente</a:t>
            </a:r>
            <a:endParaRPr lang="nl-BE" b="1"/>
          </a:p>
        </p:txBody>
      </p:sp>
      <p:grpSp>
        <p:nvGrpSpPr>
          <p:cNvPr id="28" name="Group 27">
            <a:extLst>
              <a:ext uri="{FF2B5EF4-FFF2-40B4-BE49-F238E27FC236}">
                <a16:creationId xmlns:a16="http://schemas.microsoft.com/office/drawing/2014/main" id="{BC8AFF0D-9774-4B97-8D49-0F4BB41141E7}"/>
              </a:ext>
            </a:extLst>
          </p:cNvPr>
          <p:cNvGrpSpPr/>
          <p:nvPr/>
        </p:nvGrpSpPr>
        <p:grpSpPr>
          <a:xfrm>
            <a:off x="836609" y="2037590"/>
            <a:ext cx="10907715" cy="809996"/>
            <a:chOff x="836610" y="3547608"/>
            <a:chExt cx="7412096" cy="809996"/>
          </a:xfrm>
        </p:grpSpPr>
        <p:sp>
          <p:nvSpPr>
            <p:cNvPr id="29" name="Google Shape;100;p18">
              <a:extLst>
                <a:ext uri="{FF2B5EF4-FFF2-40B4-BE49-F238E27FC236}">
                  <a16:creationId xmlns:a16="http://schemas.microsoft.com/office/drawing/2014/main" id="{1A87C008-A0EE-4E51-95FE-2D1A5BDAB32E}"/>
                </a:ext>
              </a:extLst>
            </p:cNvPr>
            <p:cNvSpPr/>
            <p:nvPr/>
          </p:nvSpPr>
          <p:spPr>
            <a:xfrm>
              <a:off x="5651370" y="3547608"/>
              <a:ext cx="2597336" cy="801922"/>
            </a:xfrm>
            <a:custGeom>
              <a:avLst/>
              <a:gdLst/>
              <a:ahLst/>
              <a:cxnLst/>
              <a:rect l="l" t="t" r="r" b="b"/>
              <a:pathLst>
                <a:path w="39660" h="12289" extrusionOk="0">
                  <a:moveTo>
                    <a:pt x="1" y="1"/>
                  </a:moveTo>
                  <a:lnTo>
                    <a:pt x="1" y="12288"/>
                  </a:lnTo>
                  <a:lnTo>
                    <a:pt x="35440" y="12288"/>
                  </a:lnTo>
                  <a:lnTo>
                    <a:pt x="35440" y="10364"/>
                  </a:lnTo>
                  <a:lnTo>
                    <a:pt x="39659" y="6144"/>
                  </a:lnTo>
                  <a:lnTo>
                    <a:pt x="35440" y="1928"/>
                  </a:lnTo>
                  <a:lnTo>
                    <a:pt x="35440" y="1"/>
                  </a:lnTo>
                  <a:close/>
                </a:path>
              </a:pathLst>
            </a:custGeom>
            <a:solidFill>
              <a:schemeClr val="accent2">
                <a:lumMod val="20000"/>
                <a:lumOff val="80000"/>
              </a:schemeClr>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01;p18">
              <a:extLst>
                <a:ext uri="{FF2B5EF4-FFF2-40B4-BE49-F238E27FC236}">
                  <a16:creationId xmlns:a16="http://schemas.microsoft.com/office/drawing/2014/main" id="{52DF1EE9-F5DD-45F9-8933-3FF732F4F751}"/>
                </a:ext>
              </a:extLst>
            </p:cNvPr>
            <p:cNvSpPr/>
            <p:nvPr/>
          </p:nvSpPr>
          <p:spPr>
            <a:xfrm>
              <a:off x="3243996" y="3547608"/>
              <a:ext cx="2597336" cy="801922"/>
            </a:xfrm>
            <a:custGeom>
              <a:avLst/>
              <a:gdLst/>
              <a:ahLst/>
              <a:cxnLst/>
              <a:rect l="l" t="t" r="r" b="b"/>
              <a:pathLst>
                <a:path w="39660" h="12289" extrusionOk="0">
                  <a:moveTo>
                    <a:pt x="1" y="1"/>
                  </a:moveTo>
                  <a:lnTo>
                    <a:pt x="1" y="12288"/>
                  </a:lnTo>
                  <a:lnTo>
                    <a:pt x="35440" y="12288"/>
                  </a:lnTo>
                  <a:lnTo>
                    <a:pt x="35440" y="10364"/>
                  </a:lnTo>
                  <a:lnTo>
                    <a:pt x="39659" y="6144"/>
                  </a:lnTo>
                  <a:lnTo>
                    <a:pt x="35440" y="1928"/>
                  </a:lnTo>
                  <a:lnTo>
                    <a:pt x="35440" y="1"/>
                  </a:lnTo>
                  <a:close/>
                </a:path>
              </a:pathLst>
            </a:custGeom>
            <a:solidFill>
              <a:schemeClr val="accent4"/>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10;p18">
              <a:extLst>
                <a:ext uri="{FF2B5EF4-FFF2-40B4-BE49-F238E27FC236}">
                  <a16:creationId xmlns:a16="http://schemas.microsoft.com/office/drawing/2014/main" id="{5974735C-F8B6-44C9-AA1A-E0E31885CD4F}"/>
                </a:ext>
              </a:extLst>
            </p:cNvPr>
            <p:cNvSpPr txBox="1"/>
            <p:nvPr/>
          </p:nvSpPr>
          <p:spPr>
            <a:xfrm>
              <a:off x="3682807" y="3761421"/>
              <a:ext cx="1501892" cy="390461"/>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900">
                  <a:solidFill>
                    <a:srgbClr val="FFFFFF"/>
                  </a:solidFill>
                  <a:latin typeface="Fira Sans Condensed Medium"/>
                  <a:ea typeface="Fira Sans Condensed Medium"/>
                  <a:cs typeface="Fira Sans Condensed Medium"/>
                  <a:sym typeface="Fira Sans Condensed Medium"/>
                </a:rPr>
                <a:t>Vraag uw attest aan</a:t>
              </a:r>
              <a:endParaRPr sz="1900">
                <a:solidFill>
                  <a:srgbClr val="FFFFFF"/>
                </a:solidFill>
                <a:latin typeface="Fira Sans Condensed Medium"/>
                <a:ea typeface="Fira Sans Condensed Medium"/>
                <a:cs typeface="Fira Sans Condensed Medium"/>
                <a:sym typeface="Fira Sans Condensed Medium"/>
              </a:endParaRPr>
            </a:p>
          </p:txBody>
        </p:sp>
        <p:sp>
          <p:nvSpPr>
            <p:cNvPr id="33" name="Google Shape;114;p18">
              <a:extLst>
                <a:ext uri="{FF2B5EF4-FFF2-40B4-BE49-F238E27FC236}">
                  <a16:creationId xmlns:a16="http://schemas.microsoft.com/office/drawing/2014/main" id="{3F28FC23-261D-4066-89D9-3228D12E8266}"/>
                </a:ext>
              </a:extLst>
            </p:cNvPr>
            <p:cNvSpPr/>
            <p:nvPr/>
          </p:nvSpPr>
          <p:spPr>
            <a:xfrm>
              <a:off x="836610" y="3555682"/>
              <a:ext cx="2597336" cy="801922"/>
            </a:xfrm>
            <a:custGeom>
              <a:avLst/>
              <a:gdLst/>
              <a:ahLst/>
              <a:cxnLst/>
              <a:rect l="l" t="t" r="r" b="b"/>
              <a:pathLst>
                <a:path w="39660" h="12289" extrusionOk="0">
                  <a:moveTo>
                    <a:pt x="1" y="1"/>
                  </a:moveTo>
                  <a:lnTo>
                    <a:pt x="1" y="12288"/>
                  </a:lnTo>
                  <a:lnTo>
                    <a:pt x="35440" y="12288"/>
                  </a:lnTo>
                  <a:lnTo>
                    <a:pt x="35440" y="10364"/>
                  </a:lnTo>
                  <a:lnTo>
                    <a:pt x="39659" y="6144"/>
                  </a:lnTo>
                  <a:lnTo>
                    <a:pt x="35440" y="1928"/>
                  </a:lnTo>
                  <a:lnTo>
                    <a:pt x="35440" y="1"/>
                  </a:lnTo>
                  <a:close/>
                </a:path>
              </a:pathLst>
            </a:custGeom>
            <a:solidFill>
              <a:schemeClr val="accent2">
                <a:lumMod val="20000"/>
                <a:lumOff val="80000"/>
              </a:schemeClr>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15;p18">
              <a:extLst>
                <a:ext uri="{FF2B5EF4-FFF2-40B4-BE49-F238E27FC236}">
                  <a16:creationId xmlns:a16="http://schemas.microsoft.com/office/drawing/2014/main" id="{7CD42460-3529-43AB-9212-5E5D8F16D0AC}"/>
                </a:ext>
              </a:extLst>
            </p:cNvPr>
            <p:cNvSpPr txBox="1"/>
            <p:nvPr/>
          </p:nvSpPr>
          <p:spPr>
            <a:xfrm>
              <a:off x="1286598" y="3761421"/>
              <a:ext cx="1425577" cy="390461"/>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nl-BE" sz="1900">
                  <a:solidFill>
                    <a:srgbClr val="FFFFFF"/>
                  </a:solidFill>
                  <a:latin typeface="Fira Sans Condensed Medium"/>
                  <a:ea typeface="Fira Sans Condensed Medium"/>
                  <a:cs typeface="Fira Sans Condensed Medium"/>
                  <a:sym typeface="Fira Sans Condensed Medium"/>
                </a:rPr>
                <a:t>Meld u aan op Mijn Burgerprofiel</a:t>
              </a:r>
            </a:p>
          </p:txBody>
        </p:sp>
      </p:grpSp>
      <p:pic>
        <p:nvPicPr>
          <p:cNvPr id="44" name="Afbeelding 3">
            <a:extLst>
              <a:ext uri="{FF2B5EF4-FFF2-40B4-BE49-F238E27FC236}">
                <a16:creationId xmlns:a16="http://schemas.microsoft.com/office/drawing/2014/main" id="{C2C1BA6E-5ADE-4892-918F-95D455AC2A98}"/>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836609" y="261626"/>
            <a:ext cx="487366" cy="607027"/>
          </a:xfrm>
          <a:prstGeom prst="rect">
            <a:avLst/>
          </a:prstGeom>
        </p:spPr>
      </p:pic>
      <p:grpSp>
        <p:nvGrpSpPr>
          <p:cNvPr id="26" name="Group 25">
            <a:extLst>
              <a:ext uri="{FF2B5EF4-FFF2-40B4-BE49-F238E27FC236}">
                <a16:creationId xmlns:a16="http://schemas.microsoft.com/office/drawing/2014/main" id="{1663E056-621B-4DA4-84C8-9FC5ECB4ADA7}"/>
              </a:ext>
            </a:extLst>
          </p:cNvPr>
          <p:cNvGrpSpPr/>
          <p:nvPr/>
        </p:nvGrpSpPr>
        <p:grpSpPr>
          <a:xfrm>
            <a:off x="8994978" y="4918292"/>
            <a:ext cx="2184601" cy="374532"/>
            <a:chOff x="7684747" y="1750938"/>
            <a:chExt cx="2184601" cy="374532"/>
          </a:xfrm>
        </p:grpSpPr>
        <p:sp>
          <p:nvSpPr>
            <p:cNvPr id="34" name="Flowchart: Process 33">
              <a:extLst>
                <a:ext uri="{FF2B5EF4-FFF2-40B4-BE49-F238E27FC236}">
                  <a16:creationId xmlns:a16="http://schemas.microsoft.com/office/drawing/2014/main" id="{226C8A99-B925-4F20-9D04-8239D4765B12}"/>
                </a:ext>
              </a:extLst>
            </p:cNvPr>
            <p:cNvSpPr/>
            <p:nvPr/>
          </p:nvSpPr>
          <p:spPr>
            <a:xfrm>
              <a:off x="7859435" y="1793215"/>
              <a:ext cx="2003016" cy="332255"/>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36" name="Isosceles Triangle 35">
              <a:extLst>
                <a:ext uri="{FF2B5EF4-FFF2-40B4-BE49-F238E27FC236}">
                  <a16:creationId xmlns:a16="http://schemas.microsoft.com/office/drawing/2014/main" id="{7C247099-6211-46FD-A462-9ADBCD8A7B0B}"/>
                </a:ext>
              </a:extLst>
            </p:cNvPr>
            <p:cNvSpPr/>
            <p:nvPr/>
          </p:nvSpPr>
          <p:spPr>
            <a:xfrm rot="16200000">
              <a:off x="7654147" y="1926462"/>
              <a:ext cx="223200" cy="162000"/>
            </a:xfrm>
            <a:prstGeom prst="triangle">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37" name="TextBox 36">
              <a:extLst>
                <a:ext uri="{FF2B5EF4-FFF2-40B4-BE49-F238E27FC236}">
                  <a16:creationId xmlns:a16="http://schemas.microsoft.com/office/drawing/2014/main" id="{07B2FD28-198A-4C14-898C-6A1E7236D94F}"/>
                </a:ext>
              </a:extLst>
            </p:cNvPr>
            <p:cNvSpPr txBox="1"/>
            <p:nvPr/>
          </p:nvSpPr>
          <p:spPr>
            <a:xfrm>
              <a:off x="7859434" y="1848471"/>
              <a:ext cx="2009914" cy="276999"/>
            </a:xfrm>
            <a:prstGeom prst="rect">
              <a:avLst/>
            </a:prstGeom>
            <a:noFill/>
            <a:ln>
              <a:noFill/>
            </a:ln>
          </p:spPr>
          <p:txBody>
            <a:bodyPr wrap="square" lIns="91440" tIns="45720" rIns="91440" bIns="45720" rtlCol="0" anchor="t">
              <a:spAutoFit/>
            </a:bodyPr>
            <a:lstStyle/>
            <a:p>
              <a:pPr algn="ctr">
                <a:defRPr/>
              </a:pPr>
              <a:r>
                <a:rPr lang="nl-BE" sz="1200" kern="0">
                  <a:solidFill>
                    <a:srgbClr val="44546A"/>
                  </a:solidFill>
                  <a:latin typeface="Flanders Art Sans Light"/>
                </a:rPr>
                <a:t>Duid uw gegevens aan</a:t>
              </a:r>
            </a:p>
          </p:txBody>
        </p:sp>
        <p:sp>
          <p:nvSpPr>
            <p:cNvPr id="38" name="Flowchart: Process 37">
              <a:extLst>
                <a:ext uri="{FF2B5EF4-FFF2-40B4-BE49-F238E27FC236}">
                  <a16:creationId xmlns:a16="http://schemas.microsoft.com/office/drawing/2014/main" id="{87C8EC07-142D-49F8-87FB-3D5B2B2BDB99}"/>
                </a:ext>
              </a:extLst>
            </p:cNvPr>
            <p:cNvSpPr/>
            <p:nvPr/>
          </p:nvSpPr>
          <p:spPr>
            <a:xfrm>
              <a:off x="7859436" y="1750938"/>
              <a:ext cx="2003016" cy="108000"/>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grpSp>
      <p:sp>
        <p:nvSpPr>
          <p:cNvPr id="41" name="Rectangle 40">
            <a:extLst>
              <a:ext uri="{FF2B5EF4-FFF2-40B4-BE49-F238E27FC236}">
                <a16:creationId xmlns:a16="http://schemas.microsoft.com/office/drawing/2014/main" id="{C041C561-99E8-44F1-A3E9-3B53ED38A6F3}"/>
              </a:ext>
            </a:extLst>
          </p:cNvPr>
          <p:cNvSpPr/>
          <p:nvPr/>
        </p:nvSpPr>
        <p:spPr>
          <a:xfrm>
            <a:off x="7739029" y="4918292"/>
            <a:ext cx="1243263" cy="428842"/>
          </a:xfrm>
          <a:prstGeom prst="rect">
            <a:avLst/>
          </a:prstGeom>
          <a:noFill/>
          <a:ln w="28575" cap="flat" cmpd="sng" algn="ctr">
            <a:solidFill>
              <a:schemeClr val="accent4"/>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BE" sz="1800" b="0" i="0" u="none" strike="noStrike" kern="0" cap="none" spc="0" normalizeH="0" baseline="0" noProof="0">
              <a:ln>
                <a:noFill/>
              </a:ln>
              <a:solidFill>
                <a:prstClr val="white"/>
              </a:solidFill>
              <a:effectLst/>
              <a:uLnTx/>
              <a:uFillTx/>
              <a:latin typeface="Flanders Art Sans Light" panose="020B0604020202020204" charset="0"/>
              <a:ea typeface="+mn-ea"/>
              <a:cs typeface="+mn-cs"/>
            </a:endParaRPr>
          </a:p>
        </p:txBody>
      </p:sp>
      <p:pic>
        <p:nvPicPr>
          <p:cNvPr id="6" name="Picture 5" descr="Graphical user interface, text, application, email&#10;&#10;Description automatically generated">
            <a:extLst>
              <a:ext uri="{FF2B5EF4-FFF2-40B4-BE49-F238E27FC236}">
                <a16:creationId xmlns:a16="http://schemas.microsoft.com/office/drawing/2014/main" id="{C11F5B2F-36A1-494E-896D-DAD329791741}"/>
              </a:ext>
            </a:extLst>
          </p:cNvPr>
          <p:cNvPicPr>
            <a:picLocks noChangeAspect="1"/>
          </p:cNvPicPr>
          <p:nvPr/>
        </p:nvPicPr>
        <p:blipFill rotWithShape="1">
          <a:blip r:embed="rId7" cstate="screen">
            <a:extLst>
              <a:ext uri="{28A0092B-C50C-407E-A947-70E740481C1C}">
                <a14:useLocalDpi xmlns:a14="http://schemas.microsoft.com/office/drawing/2010/main"/>
              </a:ext>
            </a:extLst>
          </a:blip>
          <a:srcRect r="996"/>
          <a:stretch/>
        </p:blipFill>
        <p:spPr>
          <a:xfrm>
            <a:off x="7739029" y="3734434"/>
            <a:ext cx="4345111" cy="1068915"/>
          </a:xfrm>
          <a:prstGeom prst="rect">
            <a:avLst/>
          </a:prstGeom>
        </p:spPr>
      </p:pic>
      <p:pic>
        <p:nvPicPr>
          <p:cNvPr id="8" name="Picture 7" descr="Graphical user interface, text, application&#10;&#10;Description automatically generated">
            <a:extLst>
              <a:ext uri="{FF2B5EF4-FFF2-40B4-BE49-F238E27FC236}">
                <a16:creationId xmlns:a16="http://schemas.microsoft.com/office/drawing/2014/main" id="{559892A5-E655-48C4-B934-E42FE6D8BECE}"/>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7739028" y="3776102"/>
            <a:ext cx="4345112" cy="997860"/>
          </a:xfrm>
          <a:prstGeom prst="rect">
            <a:avLst/>
          </a:prstGeom>
        </p:spPr>
      </p:pic>
      <p:sp>
        <p:nvSpPr>
          <p:cNvPr id="43" name="Rectangle 42">
            <a:extLst>
              <a:ext uri="{FF2B5EF4-FFF2-40B4-BE49-F238E27FC236}">
                <a16:creationId xmlns:a16="http://schemas.microsoft.com/office/drawing/2014/main" id="{91D7A5E8-796B-483C-BEFE-AFAC1391F1FE}"/>
              </a:ext>
            </a:extLst>
          </p:cNvPr>
          <p:cNvSpPr/>
          <p:nvPr/>
        </p:nvSpPr>
        <p:spPr>
          <a:xfrm>
            <a:off x="11237911" y="2037590"/>
            <a:ext cx="506413" cy="87706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pic>
        <p:nvPicPr>
          <p:cNvPr id="3" name="Picture 2">
            <a:extLst>
              <a:ext uri="{FF2B5EF4-FFF2-40B4-BE49-F238E27FC236}">
                <a16:creationId xmlns:a16="http://schemas.microsoft.com/office/drawing/2014/main" id="{3E22CEA2-73B7-4730-9092-C1B27AF00AC2}"/>
              </a:ext>
            </a:extLst>
          </p:cNvPr>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1983265" y="5359259"/>
            <a:ext cx="3358914" cy="895533"/>
          </a:xfrm>
          <a:prstGeom prst="rect">
            <a:avLst/>
          </a:prstGeom>
        </p:spPr>
      </p:pic>
      <p:pic>
        <p:nvPicPr>
          <p:cNvPr id="7" name="Picture 6">
            <a:extLst>
              <a:ext uri="{FF2B5EF4-FFF2-40B4-BE49-F238E27FC236}">
                <a16:creationId xmlns:a16="http://schemas.microsoft.com/office/drawing/2014/main" id="{7F0FCA09-175F-40DB-AF61-DC25367CB36D}"/>
              </a:ext>
            </a:extLst>
          </p:cNvPr>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7717840" y="3733065"/>
            <a:ext cx="4387488" cy="1048365"/>
          </a:xfrm>
          <a:prstGeom prst="rect">
            <a:avLst/>
          </a:prstGeom>
        </p:spPr>
      </p:pic>
      <p:pic>
        <p:nvPicPr>
          <p:cNvPr id="4" name="Picture 3">
            <a:extLst>
              <a:ext uri="{FF2B5EF4-FFF2-40B4-BE49-F238E27FC236}">
                <a16:creationId xmlns:a16="http://schemas.microsoft.com/office/drawing/2014/main" id="{FA1BAAF2-3A04-4731-BF2E-D39675786CFC}"/>
              </a:ext>
            </a:extLst>
          </p:cNvPr>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2091239" y="5267581"/>
            <a:ext cx="3299051" cy="1014680"/>
          </a:xfrm>
          <a:prstGeom prst="rect">
            <a:avLst/>
          </a:prstGeom>
        </p:spPr>
      </p:pic>
      <p:sp>
        <p:nvSpPr>
          <p:cNvPr id="25" name="Rectangle 24">
            <a:extLst>
              <a:ext uri="{FF2B5EF4-FFF2-40B4-BE49-F238E27FC236}">
                <a16:creationId xmlns:a16="http://schemas.microsoft.com/office/drawing/2014/main" id="{9586B00A-CA86-4330-8D14-2187A5B16476}"/>
              </a:ext>
            </a:extLst>
          </p:cNvPr>
          <p:cNvSpPr/>
          <p:nvPr/>
        </p:nvSpPr>
        <p:spPr>
          <a:xfrm>
            <a:off x="2183969" y="5978458"/>
            <a:ext cx="695501" cy="226514"/>
          </a:xfrm>
          <a:prstGeom prst="rect">
            <a:avLst/>
          </a:prstGeom>
          <a:noFill/>
          <a:ln w="28575" cap="flat" cmpd="sng" algn="ctr">
            <a:solidFill>
              <a:schemeClr val="accent4"/>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BE" sz="1800" b="0" i="0" u="none" strike="noStrike" kern="0" cap="none" spc="0" normalizeH="0" baseline="0" noProof="0">
              <a:ln>
                <a:noFill/>
              </a:ln>
              <a:solidFill>
                <a:prstClr val="white"/>
              </a:solidFill>
              <a:effectLst/>
              <a:uLnTx/>
              <a:uFillTx/>
              <a:latin typeface="Flanders Art Sans Light" panose="020B0604020202020204" charset="0"/>
              <a:ea typeface="+mn-ea"/>
              <a:cs typeface="+mn-cs"/>
            </a:endParaRPr>
          </a:p>
        </p:txBody>
      </p:sp>
      <p:grpSp>
        <p:nvGrpSpPr>
          <p:cNvPr id="20" name="Group 19">
            <a:extLst>
              <a:ext uri="{FF2B5EF4-FFF2-40B4-BE49-F238E27FC236}">
                <a16:creationId xmlns:a16="http://schemas.microsoft.com/office/drawing/2014/main" id="{97449E59-F7D5-418C-9596-ABB09F39D5BB}"/>
              </a:ext>
            </a:extLst>
          </p:cNvPr>
          <p:cNvGrpSpPr/>
          <p:nvPr/>
        </p:nvGrpSpPr>
        <p:grpSpPr>
          <a:xfrm>
            <a:off x="266701" y="5852287"/>
            <a:ext cx="1938427" cy="374532"/>
            <a:chOff x="7859432" y="1750938"/>
            <a:chExt cx="2185681" cy="374532"/>
          </a:xfrm>
        </p:grpSpPr>
        <p:sp>
          <p:nvSpPr>
            <p:cNvPr id="21" name="Flowchart: Process 20">
              <a:extLst>
                <a:ext uri="{FF2B5EF4-FFF2-40B4-BE49-F238E27FC236}">
                  <a16:creationId xmlns:a16="http://schemas.microsoft.com/office/drawing/2014/main" id="{7BAD4118-C722-4B13-927E-39C9CF5D8F96}"/>
                </a:ext>
              </a:extLst>
            </p:cNvPr>
            <p:cNvSpPr/>
            <p:nvPr/>
          </p:nvSpPr>
          <p:spPr>
            <a:xfrm>
              <a:off x="7859433" y="1793215"/>
              <a:ext cx="2003017" cy="332255"/>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22" name="Isosceles Triangle 21">
              <a:extLst>
                <a:ext uri="{FF2B5EF4-FFF2-40B4-BE49-F238E27FC236}">
                  <a16:creationId xmlns:a16="http://schemas.microsoft.com/office/drawing/2014/main" id="{6A05223A-5C27-440B-A0EA-ED2B39FFEA10}"/>
                </a:ext>
              </a:extLst>
            </p:cNvPr>
            <p:cNvSpPr/>
            <p:nvPr/>
          </p:nvSpPr>
          <p:spPr>
            <a:xfrm rot="5400000">
              <a:off x="9842181" y="1909255"/>
              <a:ext cx="223200" cy="182664"/>
            </a:xfrm>
            <a:prstGeom prst="triangle">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23" name="TextBox 22">
              <a:extLst>
                <a:ext uri="{FF2B5EF4-FFF2-40B4-BE49-F238E27FC236}">
                  <a16:creationId xmlns:a16="http://schemas.microsoft.com/office/drawing/2014/main" id="{0344185C-B38F-454F-A320-0EDDB19C22C8}"/>
                </a:ext>
              </a:extLst>
            </p:cNvPr>
            <p:cNvSpPr txBox="1"/>
            <p:nvPr/>
          </p:nvSpPr>
          <p:spPr>
            <a:xfrm>
              <a:off x="7859432" y="1848471"/>
              <a:ext cx="2009916" cy="276999"/>
            </a:xfrm>
            <a:prstGeom prst="rect">
              <a:avLst/>
            </a:prstGeom>
            <a:noFill/>
            <a:ln>
              <a:noFill/>
            </a:ln>
          </p:spPr>
          <p:txBody>
            <a:bodyPr wrap="square" rtlCol="0">
              <a:spAutoFit/>
            </a:bodyPr>
            <a:lstStyle/>
            <a:p>
              <a:pPr algn="ctr">
                <a:defRPr/>
              </a:pPr>
              <a:r>
                <a:rPr lang="nl-BE" sz="1200" kern="0">
                  <a:solidFill>
                    <a:srgbClr val="44546A"/>
                  </a:solidFill>
                  <a:latin typeface="Flanders Art Sans Light" panose="020B0604020202020204" charset="0"/>
                </a:rPr>
                <a:t>Klik op </a:t>
              </a:r>
              <a:r>
                <a:rPr lang="nl-BE" sz="1200" b="1" kern="0">
                  <a:solidFill>
                    <a:srgbClr val="44546A"/>
                  </a:solidFill>
                  <a:latin typeface="Flanders Art Sans Light" panose="020B0604020202020204" charset="0"/>
                </a:rPr>
                <a:t>Attest opvragen</a:t>
              </a:r>
            </a:p>
          </p:txBody>
        </p:sp>
        <p:sp>
          <p:nvSpPr>
            <p:cNvPr id="24" name="Flowchart: Process 23">
              <a:extLst>
                <a:ext uri="{FF2B5EF4-FFF2-40B4-BE49-F238E27FC236}">
                  <a16:creationId xmlns:a16="http://schemas.microsoft.com/office/drawing/2014/main" id="{A8E375FB-5242-46D5-B9D6-9D2C4CF5F666}"/>
                </a:ext>
              </a:extLst>
            </p:cNvPr>
            <p:cNvSpPr/>
            <p:nvPr/>
          </p:nvSpPr>
          <p:spPr>
            <a:xfrm>
              <a:off x="7859437" y="1750938"/>
              <a:ext cx="2003016" cy="108000"/>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grpSp>
      <p:pic>
        <p:nvPicPr>
          <p:cNvPr id="10" name="Picture 9">
            <a:extLst>
              <a:ext uri="{FF2B5EF4-FFF2-40B4-BE49-F238E27FC236}">
                <a16:creationId xmlns:a16="http://schemas.microsoft.com/office/drawing/2014/main" id="{A93A8DA4-50CA-48CE-8F53-5B0F52907C56}"/>
              </a:ext>
            </a:extLst>
          </p:cNvPr>
          <p:cNvPicPr>
            <a:picLocks noChangeAspect="1"/>
          </p:cNvPicPr>
          <p:nvPr/>
        </p:nvPicPr>
        <p:blipFill>
          <a:blip r:embed="rId12" cstate="screen">
            <a:extLst>
              <a:ext uri="{28A0092B-C50C-407E-A947-70E740481C1C}">
                <a14:useLocalDpi xmlns:a14="http://schemas.microsoft.com/office/drawing/2010/main"/>
              </a:ext>
            </a:extLst>
          </a:blip>
          <a:stretch>
            <a:fillRect/>
          </a:stretch>
        </p:blipFill>
        <p:spPr>
          <a:xfrm>
            <a:off x="7739028" y="3736606"/>
            <a:ext cx="4387488" cy="1109020"/>
          </a:xfrm>
          <a:prstGeom prst="rect">
            <a:avLst/>
          </a:prstGeom>
        </p:spPr>
      </p:pic>
      <p:sp>
        <p:nvSpPr>
          <p:cNvPr id="2" name="Slide Number Placeholder 1">
            <a:extLst>
              <a:ext uri="{FF2B5EF4-FFF2-40B4-BE49-F238E27FC236}">
                <a16:creationId xmlns:a16="http://schemas.microsoft.com/office/drawing/2014/main" id="{D6348E8E-EFA1-4CA5-B661-E2A864CA7774}"/>
              </a:ext>
            </a:extLst>
          </p:cNvPr>
          <p:cNvSpPr>
            <a:spLocks noGrp="1"/>
          </p:cNvSpPr>
          <p:nvPr>
            <p:ph type="sldNum" sz="quarter" idx="12"/>
          </p:nvPr>
        </p:nvSpPr>
        <p:spPr/>
        <p:txBody>
          <a:bodyPr/>
          <a:lstStyle/>
          <a:p>
            <a:fld id="{1EABE038-A425-4CC0-917A-1DC3ED725B2E}" type="slidenum">
              <a:rPr lang="nl-BE" smtClean="0"/>
              <a:t>86</a:t>
            </a:fld>
            <a:endParaRPr lang="nl-BE"/>
          </a:p>
        </p:txBody>
      </p:sp>
      <p:sp>
        <p:nvSpPr>
          <p:cNvPr id="12" name="Google Shape;111;p18">
            <a:extLst>
              <a:ext uri="{FF2B5EF4-FFF2-40B4-BE49-F238E27FC236}">
                <a16:creationId xmlns:a16="http://schemas.microsoft.com/office/drawing/2014/main" id="{8EC6A086-E5A2-B78C-242D-B8857B5062A6}"/>
              </a:ext>
            </a:extLst>
          </p:cNvPr>
          <p:cNvSpPr txBox="1"/>
          <p:nvPr/>
        </p:nvSpPr>
        <p:spPr>
          <a:xfrm>
            <a:off x="8201591" y="2152570"/>
            <a:ext cx="3036320" cy="588109"/>
          </a:xfrm>
          <a:prstGeom prst="rect">
            <a:avLst/>
          </a:prstGeom>
          <a:noFill/>
          <a:ln>
            <a:noFill/>
          </a:ln>
        </p:spPr>
        <p:txBody>
          <a:bodyPr spcFirstLastPara="1" wrap="square" lIns="91425" tIns="91425" rIns="91425" bIns="91425" anchor="ctr" anchorCtr="0">
            <a:noAutofit/>
          </a:bodyPr>
          <a:lstStyle/>
          <a:p>
            <a:pPr algn="ctr"/>
            <a:r>
              <a:rPr lang="nl-BE" sz="1900">
                <a:solidFill>
                  <a:srgbClr val="FFFFFF"/>
                </a:solidFill>
                <a:latin typeface="Fira Sans Condensed Medium"/>
                <a:ea typeface="Fira Sans Condensed Medium"/>
                <a:cs typeface="Fira Sans Condensed Medium"/>
                <a:sym typeface="Fira Sans Condensed Medium"/>
              </a:rPr>
              <a:t>Doorverwijzing naar website van stad/gemeente</a:t>
            </a:r>
          </a:p>
        </p:txBody>
      </p:sp>
      <p:sp>
        <p:nvSpPr>
          <p:cNvPr id="13" name="Rectangle 12">
            <a:extLst>
              <a:ext uri="{FF2B5EF4-FFF2-40B4-BE49-F238E27FC236}">
                <a16:creationId xmlns:a16="http://schemas.microsoft.com/office/drawing/2014/main" id="{819A8414-4EBC-0EAA-C555-875EC5DB3B6A}"/>
              </a:ext>
            </a:extLst>
          </p:cNvPr>
          <p:cNvSpPr/>
          <p:nvPr/>
        </p:nvSpPr>
        <p:spPr>
          <a:xfrm>
            <a:off x="10182224" y="0"/>
            <a:ext cx="2009775" cy="410447"/>
          </a:xfrm>
          <a:prstGeom prst="rect">
            <a:avLst/>
          </a:prstGeom>
          <a:solidFill>
            <a:srgbClr val="9DE7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BE">
                <a:solidFill>
                  <a:schemeClr val="tx1"/>
                </a:solidFill>
                <a:latin typeface="+mj-lt"/>
              </a:rPr>
              <a:t>TYPE PROCES II</a:t>
            </a:r>
          </a:p>
        </p:txBody>
      </p:sp>
      <p:sp>
        <p:nvSpPr>
          <p:cNvPr id="14" name="Title 1">
            <a:extLst>
              <a:ext uri="{FF2B5EF4-FFF2-40B4-BE49-F238E27FC236}">
                <a16:creationId xmlns:a16="http://schemas.microsoft.com/office/drawing/2014/main" id="{81CCBE20-3A16-6C06-F375-43B33661BFDF}"/>
              </a:ext>
            </a:extLst>
          </p:cNvPr>
          <p:cNvSpPr txBox="1">
            <a:spLocks/>
          </p:cNvSpPr>
          <p:nvPr/>
        </p:nvSpPr>
        <p:spPr>
          <a:xfrm>
            <a:off x="836609" y="850292"/>
            <a:ext cx="10993438" cy="703511"/>
          </a:xfrm>
          <a:prstGeom prst="rect">
            <a:avLst/>
          </a:prstGeom>
        </p:spPr>
        <p:txBody>
          <a:bodyPr vert="horz" lIns="0" tIns="45720" rIns="0" bIns="45720" rtlCol="0" anchor="ctr">
            <a:noAutofit/>
          </a:bodyPr>
          <a:lstStyle>
            <a:lvl1pPr algn="l" defTabSz="914363" rtl="0" eaLnBrk="1" latinLnBrk="0" hangingPunct="1">
              <a:lnSpc>
                <a:spcPct val="90000"/>
              </a:lnSpc>
              <a:spcBef>
                <a:spcPct val="0"/>
              </a:spcBef>
              <a:buNone/>
              <a:defRPr sz="3600" b="1" u="none" kern="1200" baseline="0">
                <a:solidFill>
                  <a:schemeClr val="tx1"/>
                </a:solidFill>
                <a:uFill>
                  <a:solidFill>
                    <a:schemeClr val="accent1"/>
                  </a:solidFill>
                </a:uFill>
                <a:latin typeface="+mj-lt"/>
                <a:ea typeface="+mj-ea"/>
                <a:cs typeface="+mj-cs"/>
              </a:defRPr>
            </a:lvl1pPr>
          </a:lstStyle>
          <a:p>
            <a:r>
              <a:rPr lang="nl-NL" sz="2700">
                <a:solidFill>
                  <a:srgbClr val="9DE79D"/>
                </a:solidFill>
              </a:rPr>
              <a:t>Voorbeeld TYPE PROCES II: </a:t>
            </a:r>
            <a:br>
              <a:rPr lang="nl-NL" sz="2700">
                <a:solidFill>
                  <a:srgbClr val="9DE79D"/>
                </a:solidFill>
              </a:rPr>
            </a:br>
            <a:r>
              <a:rPr lang="nl-NL" sz="2400"/>
              <a:t>Afschrift of uittreksel van de akte van geboorte</a:t>
            </a:r>
            <a:endParaRPr lang="nl-BE" sz="2400"/>
          </a:p>
        </p:txBody>
      </p:sp>
      <p:sp>
        <p:nvSpPr>
          <p:cNvPr id="9" name="Rectangle 8">
            <a:extLst>
              <a:ext uri="{FF2B5EF4-FFF2-40B4-BE49-F238E27FC236}">
                <a16:creationId xmlns:a16="http://schemas.microsoft.com/office/drawing/2014/main" id="{D53A613B-5AD4-B92B-EE29-BF197E415EA3}"/>
              </a:ext>
            </a:extLst>
          </p:cNvPr>
          <p:cNvSpPr/>
          <p:nvPr/>
        </p:nvSpPr>
        <p:spPr>
          <a:xfrm>
            <a:off x="836609" y="1697073"/>
            <a:ext cx="4440247" cy="2544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nl-BE" b="1">
                <a:solidFill>
                  <a:schemeClr val="accent4"/>
                </a:solidFill>
                <a:latin typeface="+mj-lt"/>
              </a:rPr>
              <a:t>Hoe werkt het?</a:t>
            </a:r>
          </a:p>
        </p:txBody>
      </p:sp>
      <p:pic>
        <p:nvPicPr>
          <p:cNvPr id="15" name="Picture 14">
            <a:extLst>
              <a:ext uri="{FF2B5EF4-FFF2-40B4-BE49-F238E27FC236}">
                <a16:creationId xmlns:a16="http://schemas.microsoft.com/office/drawing/2014/main" id="{D8A35E3A-3E8A-DC32-262B-DB601C582932}"/>
              </a:ext>
            </a:extLst>
          </p:cNvPr>
          <p:cNvPicPr>
            <a:picLocks noChangeAspect="1"/>
          </p:cNvPicPr>
          <p:nvPr/>
        </p:nvPicPr>
        <p:blipFill>
          <a:blip r:embed="rId13"/>
          <a:stretch>
            <a:fillRect/>
          </a:stretch>
        </p:blipFill>
        <p:spPr>
          <a:xfrm>
            <a:off x="513847" y="3545259"/>
            <a:ext cx="4251560" cy="325571"/>
          </a:xfrm>
          <a:prstGeom prst="rect">
            <a:avLst/>
          </a:prstGeom>
        </p:spPr>
      </p:pic>
    </p:spTree>
    <p:extLst>
      <p:ext uri="{BB962C8B-B14F-4D97-AF65-F5344CB8AC3E}">
        <p14:creationId xmlns:p14="http://schemas.microsoft.com/office/powerpoint/2010/main" val="37606234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1F95FA7C-45A2-417D-86B9-4A564A588C8A}"/>
              </a:ext>
            </a:extLst>
          </p:cNvPr>
          <p:cNvSpPr>
            <a:spLocks noGrp="1"/>
          </p:cNvSpPr>
          <p:nvPr>
            <p:ph type="body" sz="quarter" idx="13"/>
          </p:nvPr>
        </p:nvSpPr>
        <p:spPr>
          <a:xfrm>
            <a:off x="1400175" y="368300"/>
            <a:ext cx="9952037" cy="368052"/>
          </a:xfrm>
        </p:spPr>
        <p:txBody>
          <a:bodyPr/>
          <a:lstStyle/>
          <a:p>
            <a:r>
              <a:rPr lang="nl-NL" sz="2000" b="1">
                <a:latin typeface="Flanders Art Sans Bold"/>
              </a:rPr>
              <a:t>ATTESTEN EN VERGUNNINGEN </a:t>
            </a:r>
            <a:r>
              <a:rPr lang="nl-NL" sz="2000">
                <a:latin typeface="Flanders Art Sans Bold"/>
              </a:rPr>
              <a:t>via bevoegde stad/gemeente</a:t>
            </a:r>
            <a:endParaRPr lang="nl-BE" b="1"/>
          </a:p>
        </p:txBody>
      </p:sp>
      <p:grpSp>
        <p:nvGrpSpPr>
          <p:cNvPr id="28" name="Group 27">
            <a:extLst>
              <a:ext uri="{FF2B5EF4-FFF2-40B4-BE49-F238E27FC236}">
                <a16:creationId xmlns:a16="http://schemas.microsoft.com/office/drawing/2014/main" id="{BC8AFF0D-9774-4B97-8D49-0F4BB41141E7}"/>
              </a:ext>
            </a:extLst>
          </p:cNvPr>
          <p:cNvGrpSpPr/>
          <p:nvPr/>
        </p:nvGrpSpPr>
        <p:grpSpPr>
          <a:xfrm>
            <a:off x="836609" y="2037590"/>
            <a:ext cx="10907715" cy="809996"/>
            <a:chOff x="836610" y="3547608"/>
            <a:chExt cx="7412096" cy="809996"/>
          </a:xfrm>
        </p:grpSpPr>
        <p:sp>
          <p:nvSpPr>
            <p:cNvPr id="29" name="Google Shape;100;p18">
              <a:extLst>
                <a:ext uri="{FF2B5EF4-FFF2-40B4-BE49-F238E27FC236}">
                  <a16:creationId xmlns:a16="http://schemas.microsoft.com/office/drawing/2014/main" id="{1A87C008-A0EE-4E51-95FE-2D1A5BDAB32E}"/>
                </a:ext>
              </a:extLst>
            </p:cNvPr>
            <p:cNvSpPr/>
            <p:nvPr/>
          </p:nvSpPr>
          <p:spPr>
            <a:xfrm>
              <a:off x="5651370" y="3547608"/>
              <a:ext cx="2597336" cy="801922"/>
            </a:xfrm>
            <a:custGeom>
              <a:avLst/>
              <a:gdLst/>
              <a:ahLst/>
              <a:cxnLst/>
              <a:rect l="l" t="t" r="r" b="b"/>
              <a:pathLst>
                <a:path w="39660" h="12289" extrusionOk="0">
                  <a:moveTo>
                    <a:pt x="1" y="1"/>
                  </a:moveTo>
                  <a:lnTo>
                    <a:pt x="1" y="12288"/>
                  </a:lnTo>
                  <a:lnTo>
                    <a:pt x="35440" y="12288"/>
                  </a:lnTo>
                  <a:lnTo>
                    <a:pt x="35440" y="10364"/>
                  </a:lnTo>
                  <a:lnTo>
                    <a:pt x="39659" y="6144"/>
                  </a:lnTo>
                  <a:lnTo>
                    <a:pt x="35440" y="1928"/>
                  </a:lnTo>
                  <a:lnTo>
                    <a:pt x="35440" y="1"/>
                  </a:lnTo>
                  <a:close/>
                </a:path>
              </a:pathLst>
            </a:custGeom>
            <a:solidFill>
              <a:schemeClr val="accent4"/>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01;p18">
              <a:extLst>
                <a:ext uri="{FF2B5EF4-FFF2-40B4-BE49-F238E27FC236}">
                  <a16:creationId xmlns:a16="http://schemas.microsoft.com/office/drawing/2014/main" id="{52DF1EE9-F5DD-45F9-8933-3FF732F4F751}"/>
                </a:ext>
              </a:extLst>
            </p:cNvPr>
            <p:cNvSpPr/>
            <p:nvPr/>
          </p:nvSpPr>
          <p:spPr>
            <a:xfrm>
              <a:off x="3243996" y="3547608"/>
              <a:ext cx="2597336" cy="801922"/>
            </a:xfrm>
            <a:custGeom>
              <a:avLst/>
              <a:gdLst/>
              <a:ahLst/>
              <a:cxnLst/>
              <a:rect l="l" t="t" r="r" b="b"/>
              <a:pathLst>
                <a:path w="39660" h="12289" extrusionOk="0">
                  <a:moveTo>
                    <a:pt x="1" y="1"/>
                  </a:moveTo>
                  <a:lnTo>
                    <a:pt x="1" y="12288"/>
                  </a:lnTo>
                  <a:lnTo>
                    <a:pt x="35440" y="12288"/>
                  </a:lnTo>
                  <a:lnTo>
                    <a:pt x="35440" y="10364"/>
                  </a:lnTo>
                  <a:lnTo>
                    <a:pt x="39659" y="6144"/>
                  </a:lnTo>
                  <a:lnTo>
                    <a:pt x="35440" y="1928"/>
                  </a:lnTo>
                  <a:lnTo>
                    <a:pt x="35440" y="1"/>
                  </a:lnTo>
                  <a:close/>
                </a:path>
              </a:pathLst>
            </a:custGeom>
            <a:solidFill>
              <a:schemeClr val="tx2">
                <a:lumMod val="20000"/>
                <a:lumOff val="80000"/>
              </a:schemeClr>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10;p18">
              <a:extLst>
                <a:ext uri="{FF2B5EF4-FFF2-40B4-BE49-F238E27FC236}">
                  <a16:creationId xmlns:a16="http://schemas.microsoft.com/office/drawing/2014/main" id="{5974735C-F8B6-44C9-AA1A-E0E31885CD4F}"/>
                </a:ext>
              </a:extLst>
            </p:cNvPr>
            <p:cNvSpPr txBox="1"/>
            <p:nvPr/>
          </p:nvSpPr>
          <p:spPr>
            <a:xfrm>
              <a:off x="3682807" y="3761421"/>
              <a:ext cx="1495860" cy="390461"/>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900">
                  <a:solidFill>
                    <a:srgbClr val="FFFFFF"/>
                  </a:solidFill>
                  <a:latin typeface="Fira Sans Condensed Medium"/>
                  <a:ea typeface="Fira Sans Condensed Medium"/>
                  <a:cs typeface="Fira Sans Condensed Medium"/>
                  <a:sym typeface="Fira Sans Condensed Medium"/>
                </a:rPr>
                <a:t>Vraag uw attest aan</a:t>
              </a:r>
              <a:endParaRPr sz="1900">
                <a:solidFill>
                  <a:srgbClr val="FFFFFF"/>
                </a:solidFill>
                <a:latin typeface="Fira Sans Condensed Medium"/>
                <a:ea typeface="Fira Sans Condensed Medium"/>
                <a:cs typeface="Fira Sans Condensed Medium"/>
                <a:sym typeface="Fira Sans Condensed Medium"/>
              </a:endParaRPr>
            </a:p>
          </p:txBody>
        </p:sp>
        <p:sp>
          <p:nvSpPr>
            <p:cNvPr id="33" name="Google Shape;114;p18">
              <a:extLst>
                <a:ext uri="{FF2B5EF4-FFF2-40B4-BE49-F238E27FC236}">
                  <a16:creationId xmlns:a16="http://schemas.microsoft.com/office/drawing/2014/main" id="{3F28FC23-261D-4066-89D9-3228D12E8266}"/>
                </a:ext>
              </a:extLst>
            </p:cNvPr>
            <p:cNvSpPr/>
            <p:nvPr/>
          </p:nvSpPr>
          <p:spPr>
            <a:xfrm>
              <a:off x="836610" y="3555682"/>
              <a:ext cx="2597336" cy="801922"/>
            </a:xfrm>
            <a:custGeom>
              <a:avLst/>
              <a:gdLst/>
              <a:ahLst/>
              <a:cxnLst/>
              <a:rect l="l" t="t" r="r" b="b"/>
              <a:pathLst>
                <a:path w="39660" h="12289" extrusionOk="0">
                  <a:moveTo>
                    <a:pt x="1" y="1"/>
                  </a:moveTo>
                  <a:lnTo>
                    <a:pt x="1" y="12288"/>
                  </a:lnTo>
                  <a:lnTo>
                    <a:pt x="35440" y="12288"/>
                  </a:lnTo>
                  <a:lnTo>
                    <a:pt x="35440" y="10364"/>
                  </a:lnTo>
                  <a:lnTo>
                    <a:pt x="39659" y="6144"/>
                  </a:lnTo>
                  <a:lnTo>
                    <a:pt x="35440" y="1928"/>
                  </a:lnTo>
                  <a:lnTo>
                    <a:pt x="35440" y="1"/>
                  </a:lnTo>
                  <a:close/>
                </a:path>
              </a:pathLst>
            </a:custGeom>
            <a:solidFill>
              <a:schemeClr val="tx2">
                <a:lumMod val="20000"/>
                <a:lumOff val="80000"/>
              </a:schemeClr>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15;p18">
              <a:extLst>
                <a:ext uri="{FF2B5EF4-FFF2-40B4-BE49-F238E27FC236}">
                  <a16:creationId xmlns:a16="http://schemas.microsoft.com/office/drawing/2014/main" id="{7CD42460-3529-43AB-9212-5E5D8F16D0AC}"/>
                </a:ext>
              </a:extLst>
            </p:cNvPr>
            <p:cNvSpPr txBox="1"/>
            <p:nvPr/>
          </p:nvSpPr>
          <p:spPr>
            <a:xfrm>
              <a:off x="1286598" y="3761421"/>
              <a:ext cx="1425577" cy="390461"/>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nl-BE" sz="1900">
                  <a:solidFill>
                    <a:srgbClr val="FFFFFF"/>
                  </a:solidFill>
                  <a:latin typeface="Fira Sans Condensed Medium"/>
                  <a:ea typeface="Fira Sans Condensed Medium"/>
                  <a:cs typeface="Fira Sans Condensed Medium"/>
                  <a:sym typeface="Fira Sans Condensed Medium"/>
                </a:rPr>
                <a:t>Meld u aan op Mijn Burgerprofiel</a:t>
              </a:r>
            </a:p>
          </p:txBody>
        </p:sp>
      </p:grpSp>
      <p:pic>
        <p:nvPicPr>
          <p:cNvPr id="44" name="Afbeelding 3">
            <a:extLst>
              <a:ext uri="{FF2B5EF4-FFF2-40B4-BE49-F238E27FC236}">
                <a16:creationId xmlns:a16="http://schemas.microsoft.com/office/drawing/2014/main" id="{C2C1BA6E-5ADE-4892-918F-95D455AC2A98}"/>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36609" y="261626"/>
            <a:ext cx="487366" cy="607027"/>
          </a:xfrm>
          <a:prstGeom prst="rect">
            <a:avLst/>
          </a:prstGeom>
        </p:spPr>
      </p:pic>
      <p:grpSp>
        <p:nvGrpSpPr>
          <p:cNvPr id="20" name="Group 19">
            <a:extLst>
              <a:ext uri="{FF2B5EF4-FFF2-40B4-BE49-F238E27FC236}">
                <a16:creationId xmlns:a16="http://schemas.microsoft.com/office/drawing/2014/main" id="{77EA7016-1C63-4FEE-B245-D78DFEE1F22E}"/>
              </a:ext>
            </a:extLst>
          </p:cNvPr>
          <p:cNvGrpSpPr/>
          <p:nvPr/>
        </p:nvGrpSpPr>
        <p:grpSpPr>
          <a:xfrm>
            <a:off x="5411064" y="5566873"/>
            <a:ext cx="2790544" cy="743865"/>
            <a:chOff x="7687092" y="1750937"/>
            <a:chExt cx="2790544" cy="743865"/>
          </a:xfrm>
        </p:grpSpPr>
        <p:sp>
          <p:nvSpPr>
            <p:cNvPr id="21" name="Flowchart: Process 20">
              <a:extLst>
                <a:ext uri="{FF2B5EF4-FFF2-40B4-BE49-F238E27FC236}">
                  <a16:creationId xmlns:a16="http://schemas.microsoft.com/office/drawing/2014/main" id="{18EC5D92-297F-4C1A-B35D-51236574DFD4}"/>
                </a:ext>
              </a:extLst>
            </p:cNvPr>
            <p:cNvSpPr/>
            <p:nvPr/>
          </p:nvSpPr>
          <p:spPr>
            <a:xfrm>
              <a:off x="7859434" y="1793215"/>
              <a:ext cx="2618201" cy="700308"/>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22" name="Isosceles Triangle 21">
              <a:extLst>
                <a:ext uri="{FF2B5EF4-FFF2-40B4-BE49-F238E27FC236}">
                  <a16:creationId xmlns:a16="http://schemas.microsoft.com/office/drawing/2014/main" id="{26CA49BF-70E9-4FEB-A155-9CB84621D63F}"/>
                </a:ext>
              </a:extLst>
            </p:cNvPr>
            <p:cNvSpPr/>
            <p:nvPr/>
          </p:nvSpPr>
          <p:spPr>
            <a:xfrm rot="16200000">
              <a:off x="7656547" y="1904257"/>
              <a:ext cx="226515" cy="165425"/>
            </a:xfrm>
            <a:prstGeom prst="triangle">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23" name="TextBox 22">
              <a:extLst>
                <a:ext uri="{FF2B5EF4-FFF2-40B4-BE49-F238E27FC236}">
                  <a16:creationId xmlns:a16="http://schemas.microsoft.com/office/drawing/2014/main" id="{5F7AFE4B-649C-4589-9B47-D0BADAA01BDF}"/>
                </a:ext>
              </a:extLst>
            </p:cNvPr>
            <p:cNvSpPr txBox="1"/>
            <p:nvPr/>
          </p:nvSpPr>
          <p:spPr>
            <a:xfrm>
              <a:off x="7859434" y="1848471"/>
              <a:ext cx="2618201" cy="646331"/>
            </a:xfrm>
            <a:prstGeom prst="rect">
              <a:avLst/>
            </a:prstGeom>
            <a:noFill/>
            <a:ln>
              <a:noFill/>
            </a:ln>
          </p:spPr>
          <p:txBody>
            <a:bodyPr wrap="square" rtlCol="0">
              <a:spAutoFit/>
            </a:bodyPr>
            <a:lstStyle/>
            <a:p>
              <a:pPr algn="ctr">
                <a:defRPr/>
              </a:pPr>
              <a:r>
                <a:rPr lang="nl-BE" sz="1200" kern="0" dirty="0">
                  <a:solidFill>
                    <a:srgbClr val="44546A"/>
                  </a:solidFill>
                  <a:latin typeface="Flanders Art Sans Light" panose="020B0604020202020204" charset="0"/>
                </a:rPr>
                <a:t>Klik op “Attest downloaden” om jouw attest in jouw downloads te kunnen raadplegen</a:t>
              </a:r>
            </a:p>
          </p:txBody>
        </p:sp>
        <p:sp>
          <p:nvSpPr>
            <p:cNvPr id="24" name="Flowchart: Process 23">
              <a:extLst>
                <a:ext uri="{FF2B5EF4-FFF2-40B4-BE49-F238E27FC236}">
                  <a16:creationId xmlns:a16="http://schemas.microsoft.com/office/drawing/2014/main" id="{7B298C67-BA90-4A5A-A9BF-93A72B9D1AC2}"/>
                </a:ext>
              </a:extLst>
            </p:cNvPr>
            <p:cNvSpPr/>
            <p:nvPr/>
          </p:nvSpPr>
          <p:spPr>
            <a:xfrm>
              <a:off x="7859435" y="1750937"/>
              <a:ext cx="2618201" cy="97533"/>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grpSp>
      <p:sp>
        <p:nvSpPr>
          <p:cNvPr id="25" name="Rectangle 24">
            <a:extLst>
              <a:ext uri="{FF2B5EF4-FFF2-40B4-BE49-F238E27FC236}">
                <a16:creationId xmlns:a16="http://schemas.microsoft.com/office/drawing/2014/main" id="{6D813DD8-33B7-47F6-8D08-97BC5B425DAE}"/>
              </a:ext>
            </a:extLst>
          </p:cNvPr>
          <p:cNvSpPr/>
          <p:nvPr/>
        </p:nvSpPr>
        <p:spPr>
          <a:xfrm>
            <a:off x="4358893" y="5638329"/>
            <a:ext cx="1021333" cy="226516"/>
          </a:xfrm>
          <a:prstGeom prst="rect">
            <a:avLst/>
          </a:prstGeom>
          <a:noFill/>
          <a:ln w="28575" cap="flat" cmpd="sng" algn="ctr">
            <a:solidFill>
              <a:schemeClr val="accent4"/>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BE" sz="1800" b="0" i="0" u="none" strike="noStrike" kern="0" cap="none" spc="0" normalizeH="0" baseline="0" noProof="0">
              <a:ln>
                <a:noFill/>
              </a:ln>
              <a:solidFill>
                <a:prstClr val="white"/>
              </a:solidFill>
              <a:effectLst/>
              <a:uLnTx/>
              <a:uFillTx/>
              <a:latin typeface="Flanders Art Sans Light" panose="020B0604020202020204" charset="0"/>
              <a:ea typeface="+mn-ea"/>
              <a:cs typeface="+mn-cs"/>
            </a:endParaRPr>
          </a:p>
        </p:txBody>
      </p:sp>
      <p:pic>
        <p:nvPicPr>
          <p:cNvPr id="34" name="Picture 33">
            <a:extLst>
              <a:ext uri="{FF2B5EF4-FFF2-40B4-BE49-F238E27FC236}">
                <a16:creationId xmlns:a16="http://schemas.microsoft.com/office/drawing/2014/main" id="{49C6E4A9-2B64-42D0-A409-97AC3D3B47FA}"/>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t="14923" b="1483"/>
          <a:stretch/>
        </p:blipFill>
        <p:spPr>
          <a:xfrm>
            <a:off x="2877148" y="3141791"/>
            <a:ext cx="7146485" cy="3346639"/>
          </a:xfrm>
          <a:prstGeom prst="rect">
            <a:avLst/>
          </a:prstGeom>
        </p:spPr>
      </p:pic>
      <p:pic>
        <p:nvPicPr>
          <p:cNvPr id="11" name="Picture 10" descr="Graphical user interface, text, application, email&#10;&#10;Description automatically generated">
            <a:extLst>
              <a:ext uri="{FF2B5EF4-FFF2-40B4-BE49-F238E27FC236}">
                <a16:creationId xmlns:a16="http://schemas.microsoft.com/office/drawing/2014/main" id="{3E698A2D-1724-4A83-998E-01C32E7888AD}"/>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l="20600" r="564" b="2652"/>
          <a:stretch/>
        </p:blipFill>
        <p:spPr>
          <a:xfrm>
            <a:off x="4375680" y="3108775"/>
            <a:ext cx="5590879" cy="2508710"/>
          </a:xfrm>
          <a:prstGeom prst="rect">
            <a:avLst/>
          </a:prstGeom>
        </p:spPr>
      </p:pic>
      <p:pic>
        <p:nvPicPr>
          <p:cNvPr id="43" name="Picture 42" descr="Graphical user interface, text, application, chat or text message&#10;&#10;Description automatically generated">
            <a:extLst>
              <a:ext uri="{FF2B5EF4-FFF2-40B4-BE49-F238E27FC236}">
                <a16:creationId xmlns:a16="http://schemas.microsoft.com/office/drawing/2014/main" id="{B7AC84C1-7C1A-4717-9AC8-B214D70CB8AA}"/>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2879517" y="3113978"/>
            <a:ext cx="1462764" cy="3448747"/>
          </a:xfrm>
          <a:prstGeom prst="rect">
            <a:avLst/>
          </a:prstGeom>
        </p:spPr>
      </p:pic>
      <p:pic>
        <p:nvPicPr>
          <p:cNvPr id="3" name="Picture 2" descr="Graphical user interface, text, application, email&#10;&#10;Description automatically generated">
            <a:extLst>
              <a:ext uri="{FF2B5EF4-FFF2-40B4-BE49-F238E27FC236}">
                <a16:creationId xmlns:a16="http://schemas.microsoft.com/office/drawing/2014/main" id="{C48C8B63-A5B0-49DA-A6C0-668653BDA60B}"/>
              </a:ext>
            </a:extLst>
          </p:cNvPr>
          <p:cNvPicPr>
            <a:picLocks noChangeAspect="1"/>
          </p:cNvPicPr>
          <p:nvPr/>
        </p:nvPicPr>
        <p:blipFill rotWithShape="1">
          <a:blip r:embed="rId7" cstate="screen">
            <a:extLst>
              <a:ext uri="{28A0092B-C50C-407E-A947-70E740481C1C}">
                <a14:useLocalDpi xmlns:a14="http://schemas.microsoft.com/office/drawing/2010/main"/>
              </a:ext>
            </a:extLst>
          </a:blip>
          <a:srcRect r="788"/>
          <a:stretch/>
        </p:blipFill>
        <p:spPr>
          <a:xfrm>
            <a:off x="4353415" y="3142605"/>
            <a:ext cx="5635408" cy="1383427"/>
          </a:xfrm>
          <a:prstGeom prst="rect">
            <a:avLst/>
          </a:prstGeom>
        </p:spPr>
      </p:pic>
      <p:pic>
        <p:nvPicPr>
          <p:cNvPr id="4" name="Picture 3" descr="Graphical user interface, text, application&#10;&#10;Description automatically generated">
            <a:extLst>
              <a:ext uri="{FF2B5EF4-FFF2-40B4-BE49-F238E27FC236}">
                <a16:creationId xmlns:a16="http://schemas.microsoft.com/office/drawing/2014/main" id="{4B0191A9-C924-4B3F-98AF-1B954CADEDDD}"/>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4375680" y="3172571"/>
            <a:ext cx="5604735" cy="1287134"/>
          </a:xfrm>
          <a:prstGeom prst="rect">
            <a:avLst/>
          </a:prstGeom>
        </p:spPr>
      </p:pic>
      <p:sp>
        <p:nvSpPr>
          <p:cNvPr id="45" name="Rectangle 44">
            <a:extLst>
              <a:ext uri="{FF2B5EF4-FFF2-40B4-BE49-F238E27FC236}">
                <a16:creationId xmlns:a16="http://schemas.microsoft.com/office/drawing/2014/main" id="{23CD77F0-3AB4-4B88-BD61-E673EC9F2F5E}"/>
              </a:ext>
            </a:extLst>
          </p:cNvPr>
          <p:cNvSpPr/>
          <p:nvPr/>
        </p:nvSpPr>
        <p:spPr>
          <a:xfrm>
            <a:off x="11237911" y="2037590"/>
            <a:ext cx="506413" cy="87706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pic>
        <p:nvPicPr>
          <p:cNvPr id="6" name="Picture 5">
            <a:extLst>
              <a:ext uri="{FF2B5EF4-FFF2-40B4-BE49-F238E27FC236}">
                <a16:creationId xmlns:a16="http://schemas.microsoft.com/office/drawing/2014/main" id="{6D4DD163-A5AA-4945-84DF-55CDE6D5A49E}"/>
              </a:ext>
            </a:extLst>
          </p:cNvPr>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4342281" y="3091332"/>
            <a:ext cx="6659967" cy="3441056"/>
          </a:xfrm>
          <a:prstGeom prst="rect">
            <a:avLst/>
          </a:prstGeom>
        </p:spPr>
      </p:pic>
      <p:pic>
        <p:nvPicPr>
          <p:cNvPr id="7" name="Picture 6">
            <a:extLst>
              <a:ext uri="{FF2B5EF4-FFF2-40B4-BE49-F238E27FC236}">
                <a16:creationId xmlns:a16="http://schemas.microsoft.com/office/drawing/2014/main" id="{794B3FE3-E24B-4D9E-8098-9FD5E806EB6D}"/>
              </a:ext>
            </a:extLst>
          </p:cNvPr>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4306111" y="2951384"/>
            <a:ext cx="6732305" cy="3720952"/>
          </a:xfrm>
          <a:prstGeom prst="rect">
            <a:avLst/>
          </a:prstGeom>
        </p:spPr>
      </p:pic>
      <p:grpSp>
        <p:nvGrpSpPr>
          <p:cNvPr id="37" name="Group 36">
            <a:extLst>
              <a:ext uri="{FF2B5EF4-FFF2-40B4-BE49-F238E27FC236}">
                <a16:creationId xmlns:a16="http://schemas.microsoft.com/office/drawing/2014/main" id="{B4F5419A-2F9B-46CD-A997-6BDCE3483BA7}"/>
              </a:ext>
            </a:extLst>
          </p:cNvPr>
          <p:cNvGrpSpPr/>
          <p:nvPr/>
        </p:nvGrpSpPr>
        <p:grpSpPr>
          <a:xfrm>
            <a:off x="6196024" y="5587172"/>
            <a:ext cx="2780202" cy="742587"/>
            <a:chOff x="7697434" y="1750936"/>
            <a:chExt cx="2780202" cy="742587"/>
          </a:xfrm>
        </p:grpSpPr>
        <p:sp>
          <p:nvSpPr>
            <p:cNvPr id="38" name="Flowchart: Process 37">
              <a:extLst>
                <a:ext uri="{FF2B5EF4-FFF2-40B4-BE49-F238E27FC236}">
                  <a16:creationId xmlns:a16="http://schemas.microsoft.com/office/drawing/2014/main" id="{1E5B2AC9-C007-4672-9708-FD0F29314323}"/>
                </a:ext>
              </a:extLst>
            </p:cNvPr>
            <p:cNvSpPr/>
            <p:nvPr/>
          </p:nvSpPr>
          <p:spPr>
            <a:xfrm>
              <a:off x="7859434" y="1793215"/>
              <a:ext cx="2618201" cy="700308"/>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39" name="Isosceles Triangle 38">
              <a:extLst>
                <a:ext uri="{FF2B5EF4-FFF2-40B4-BE49-F238E27FC236}">
                  <a16:creationId xmlns:a16="http://schemas.microsoft.com/office/drawing/2014/main" id="{A049B75A-1B12-4E6A-B48C-6B36E0C9568B}"/>
                </a:ext>
              </a:extLst>
            </p:cNvPr>
            <p:cNvSpPr/>
            <p:nvPr/>
          </p:nvSpPr>
          <p:spPr>
            <a:xfrm rot="16200000">
              <a:off x="7666834" y="2152975"/>
              <a:ext cx="223200" cy="162000"/>
            </a:xfrm>
            <a:prstGeom prst="triangle">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40" name="TextBox 39">
              <a:extLst>
                <a:ext uri="{FF2B5EF4-FFF2-40B4-BE49-F238E27FC236}">
                  <a16:creationId xmlns:a16="http://schemas.microsoft.com/office/drawing/2014/main" id="{2D7D93B0-91D8-49A7-9B8B-B5CF6AF6FDE3}"/>
                </a:ext>
              </a:extLst>
            </p:cNvPr>
            <p:cNvSpPr txBox="1"/>
            <p:nvPr/>
          </p:nvSpPr>
          <p:spPr>
            <a:xfrm>
              <a:off x="7859434" y="1848471"/>
              <a:ext cx="2618201" cy="461665"/>
            </a:xfrm>
            <a:prstGeom prst="rect">
              <a:avLst/>
            </a:prstGeom>
            <a:noFill/>
            <a:ln>
              <a:noFill/>
            </a:ln>
          </p:spPr>
          <p:txBody>
            <a:bodyPr wrap="square" lIns="91440" tIns="45720" rIns="91440" bIns="45720" rtlCol="0" anchor="t">
              <a:spAutoFit/>
            </a:bodyPr>
            <a:lstStyle/>
            <a:p>
              <a:pPr algn="ctr">
                <a:defRPr/>
              </a:pPr>
              <a:r>
                <a:rPr lang="nl-BE" sz="1200" kern="0">
                  <a:solidFill>
                    <a:srgbClr val="44546A"/>
                  </a:solidFill>
                  <a:latin typeface="Flanders Art Sans Light"/>
                </a:rPr>
                <a:t>Klik op </a:t>
              </a:r>
              <a:r>
                <a:rPr lang="nl-BE" sz="1200" b="1" kern="0">
                  <a:solidFill>
                    <a:srgbClr val="44546A"/>
                  </a:solidFill>
                  <a:latin typeface="Flanders Art Sans Light"/>
                </a:rPr>
                <a:t>Attest opvragen</a:t>
              </a:r>
              <a:r>
                <a:rPr lang="nl-BE" sz="1200" kern="0">
                  <a:solidFill>
                    <a:srgbClr val="44546A"/>
                  </a:solidFill>
                  <a:latin typeface="Flanders Art Sans Light"/>
                </a:rPr>
                <a:t> om uw attest op te vragen bij de stad/gemeente</a:t>
              </a:r>
            </a:p>
          </p:txBody>
        </p:sp>
        <p:sp>
          <p:nvSpPr>
            <p:cNvPr id="41" name="Flowchart: Process 40">
              <a:extLst>
                <a:ext uri="{FF2B5EF4-FFF2-40B4-BE49-F238E27FC236}">
                  <a16:creationId xmlns:a16="http://schemas.microsoft.com/office/drawing/2014/main" id="{F4F0C347-FC52-469A-9B13-2AAC5889ADF0}"/>
                </a:ext>
              </a:extLst>
            </p:cNvPr>
            <p:cNvSpPr/>
            <p:nvPr/>
          </p:nvSpPr>
          <p:spPr>
            <a:xfrm>
              <a:off x="7859435" y="1750936"/>
              <a:ext cx="2618201" cy="108000"/>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grpSp>
      <p:sp>
        <p:nvSpPr>
          <p:cNvPr id="42" name="Rectangle 41">
            <a:extLst>
              <a:ext uri="{FF2B5EF4-FFF2-40B4-BE49-F238E27FC236}">
                <a16:creationId xmlns:a16="http://schemas.microsoft.com/office/drawing/2014/main" id="{F58A3243-7B0C-4FBF-8397-9BC55140297C}"/>
              </a:ext>
            </a:extLst>
          </p:cNvPr>
          <p:cNvSpPr/>
          <p:nvPr/>
        </p:nvSpPr>
        <p:spPr>
          <a:xfrm>
            <a:off x="4467122" y="5953792"/>
            <a:ext cx="1259245" cy="312707"/>
          </a:xfrm>
          <a:prstGeom prst="rect">
            <a:avLst/>
          </a:prstGeom>
          <a:noFill/>
          <a:ln w="28575" cap="flat" cmpd="sng" algn="ctr">
            <a:solidFill>
              <a:schemeClr val="accent4"/>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BE" sz="1800" b="0" i="0" u="none" strike="noStrike" kern="0" cap="none" spc="0" normalizeH="0" baseline="0" noProof="0">
              <a:ln>
                <a:noFill/>
              </a:ln>
              <a:solidFill>
                <a:prstClr val="white"/>
              </a:solidFill>
              <a:effectLst/>
              <a:uLnTx/>
              <a:uFillTx/>
              <a:latin typeface="Flanders Art Sans Light" panose="020B0604020202020204" charset="0"/>
              <a:ea typeface="+mn-ea"/>
              <a:cs typeface="+mn-cs"/>
            </a:endParaRPr>
          </a:p>
        </p:txBody>
      </p:sp>
      <p:sp>
        <p:nvSpPr>
          <p:cNvPr id="2" name="Slide Number Placeholder 1">
            <a:extLst>
              <a:ext uri="{FF2B5EF4-FFF2-40B4-BE49-F238E27FC236}">
                <a16:creationId xmlns:a16="http://schemas.microsoft.com/office/drawing/2014/main" id="{4F0FFD41-165D-4485-B0E0-B6B8E44996C3}"/>
              </a:ext>
            </a:extLst>
          </p:cNvPr>
          <p:cNvSpPr>
            <a:spLocks noGrp="1"/>
          </p:cNvSpPr>
          <p:nvPr>
            <p:ph type="sldNum" sz="quarter" idx="12"/>
          </p:nvPr>
        </p:nvSpPr>
        <p:spPr/>
        <p:txBody>
          <a:bodyPr/>
          <a:lstStyle/>
          <a:p>
            <a:fld id="{1EABE038-A425-4CC0-917A-1DC3ED725B2E}" type="slidenum">
              <a:rPr lang="nl-BE" smtClean="0"/>
              <a:t>87</a:t>
            </a:fld>
            <a:endParaRPr lang="nl-BE"/>
          </a:p>
        </p:txBody>
      </p:sp>
      <p:sp>
        <p:nvSpPr>
          <p:cNvPr id="9" name="Google Shape;111;p18">
            <a:extLst>
              <a:ext uri="{FF2B5EF4-FFF2-40B4-BE49-F238E27FC236}">
                <a16:creationId xmlns:a16="http://schemas.microsoft.com/office/drawing/2014/main" id="{EC9C7058-AB48-E7A8-1C15-C892246028AF}"/>
              </a:ext>
            </a:extLst>
          </p:cNvPr>
          <p:cNvSpPr txBox="1"/>
          <p:nvPr/>
        </p:nvSpPr>
        <p:spPr>
          <a:xfrm>
            <a:off x="8201591" y="2152570"/>
            <a:ext cx="3036320" cy="588109"/>
          </a:xfrm>
          <a:prstGeom prst="rect">
            <a:avLst/>
          </a:prstGeom>
          <a:noFill/>
          <a:ln>
            <a:noFill/>
          </a:ln>
        </p:spPr>
        <p:txBody>
          <a:bodyPr spcFirstLastPara="1" wrap="square" lIns="91425" tIns="91425" rIns="91425" bIns="91425" anchor="ctr" anchorCtr="0">
            <a:noAutofit/>
          </a:bodyPr>
          <a:lstStyle/>
          <a:p>
            <a:pPr algn="ctr"/>
            <a:r>
              <a:rPr lang="nl-BE" sz="1900">
                <a:solidFill>
                  <a:srgbClr val="FFFFFF"/>
                </a:solidFill>
                <a:latin typeface="Fira Sans Condensed Medium"/>
                <a:ea typeface="Fira Sans Condensed Medium"/>
                <a:cs typeface="Fira Sans Condensed Medium"/>
                <a:sym typeface="Fira Sans Condensed Medium"/>
              </a:rPr>
              <a:t>Doorverwijzing naar website van stad/gemeente</a:t>
            </a:r>
          </a:p>
        </p:txBody>
      </p:sp>
      <p:sp>
        <p:nvSpPr>
          <p:cNvPr id="10" name="Rectangle 9">
            <a:extLst>
              <a:ext uri="{FF2B5EF4-FFF2-40B4-BE49-F238E27FC236}">
                <a16:creationId xmlns:a16="http://schemas.microsoft.com/office/drawing/2014/main" id="{59C4228F-A650-1C90-E80A-91841F563A90}"/>
              </a:ext>
            </a:extLst>
          </p:cNvPr>
          <p:cNvSpPr/>
          <p:nvPr/>
        </p:nvSpPr>
        <p:spPr>
          <a:xfrm>
            <a:off x="10182224" y="0"/>
            <a:ext cx="2009775" cy="410447"/>
          </a:xfrm>
          <a:prstGeom prst="rect">
            <a:avLst/>
          </a:prstGeom>
          <a:solidFill>
            <a:srgbClr val="9DE7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BE">
                <a:solidFill>
                  <a:schemeClr val="tx1"/>
                </a:solidFill>
                <a:latin typeface="+mj-lt"/>
              </a:rPr>
              <a:t>TYPE PROCES II</a:t>
            </a:r>
          </a:p>
        </p:txBody>
      </p:sp>
      <p:sp>
        <p:nvSpPr>
          <p:cNvPr id="12" name="Title 1">
            <a:extLst>
              <a:ext uri="{FF2B5EF4-FFF2-40B4-BE49-F238E27FC236}">
                <a16:creationId xmlns:a16="http://schemas.microsoft.com/office/drawing/2014/main" id="{B901D66C-94E1-2381-854C-95E813D0FBE8}"/>
              </a:ext>
            </a:extLst>
          </p:cNvPr>
          <p:cNvSpPr txBox="1">
            <a:spLocks/>
          </p:cNvSpPr>
          <p:nvPr/>
        </p:nvSpPr>
        <p:spPr>
          <a:xfrm>
            <a:off x="836609" y="850292"/>
            <a:ext cx="10993438" cy="703511"/>
          </a:xfrm>
          <a:prstGeom prst="rect">
            <a:avLst/>
          </a:prstGeom>
        </p:spPr>
        <p:txBody>
          <a:bodyPr vert="horz" lIns="0" tIns="45720" rIns="0" bIns="45720" rtlCol="0" anchor="ctr">
            <a:noAutofit/>
          </a:bodyPr>
          <a:lstStyle>
            <a:lvl1pPr algn="l" defTabSz="914363" rtl="0" eaLnBrk="1" latinLnBrk="0" hangingPunct="1">
              <a:lnSpc>
                <a:spcPct val="90000"/>
              </a:lnSpc>
              <a:spcBef>
                <a:spcPct val="0"/>
              </a:spcBef>
              <a:buNone/>
              <a:defRPr sz="3600" b="1" u="none" kern="1200" baseline="0">
                <a:solidFill>
                  <a:schemeClr val="tx1"/>
                </a:solidFill>
                <a:uFill>
                  <a:solidFill>
                    <a:schemeClr val="accent1"/>
                  </a:solidFill>
                </a:uFill>
                <a:latin typeface="+mj-lt"/>
                <a:ea typeface="+mj-ea"/>
                <a:cs typeface="+mj-cs"/>
              </a:defRPr>
            </a:lvl1pPr>
          </a:lstStyle>
          <a:p>
            <a:r>
              <a:rPr lang="nl-NL" sz="2700">
                <a:solidFill>
                  <a:srgbClr val="9DE79D"/>
                </a:solidFill>
              </a:rPr>
              <a:t>Voorbeeld TYPE PROCES II: </a:t>
            </a:r>
            <a:br>
              <a:rPr lang="nl-NL" sz="2700">
                <a:solidFill>
                  <a:srgbClr val="9DE79D"/>
                </a:solidFill>
              </a:rPr>
            </a:br>
            <a:r>
              <a:rPr lang="nl-NL" sz="2400"/>
              <a:t>Afschrift of uittreksel van de akte van geboorte</a:t>
            </a:r>
            <a:endParaRPr lang="nl-BE" sz="2400"/>
          </a:p>
        </p:txBody>
      </p:sp>
      <p:sp>
        <p:nvSpPr>
          <p:cNvPr id="8" name="Rectangle 7">
            <a:extLst>
              <a:ext uri="{FF2B5EF4-FFF2-40B4-BE49-F238E27FC236}">
                <a16:creationId xmlns:a16="http://schemas.microsoft.com/office/drawing/2014/main" id="{E68A17FB-C3E5-CE20-38FF-FC9A53EA737B}"/>
              </a:ext>
            </a:extLst>
          </p:cNvPr>
          <p:cNvSpPr/>
          <p:nvPr/>
        </p:nvSpPr>
        <p:spPr>
          <a:xfrm>
            <a:off x="836609" y="1697073"/>
            <a:ext cx="4440247" cy="2544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nl-BE" b="1">
                <a:solidFill>
                  <a:schemeClr val="accent4"/>
                </a:solidFill>
                <a:latin typeface="+mj-lt"/>
              </a:rPr>
              <a:t>Hoe werkt het?</a:t>
            </a:r>
          </a:p>
        </p:txBody>
      </p:sp>
    </p:spTree>
    <p:extLst>
      <p:ext uri="{BB962C8B-B14F-4D97-AF65-F5344CB8AC3E}">
        <p14:creationId xmlns:p14="http://schemas.microsoft.com/office/powerpoint/2010/main" val="1792298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Afbeelding 34" descr="Afbeelding met tekst&#10;&#10;Automatisch gegenereerde beschrijving">
            <a:extLst>
              <a:ext uri="{FF2B5EF4-FFF2-40B4-BE49-F238E27FC236}">
                <a16:creationId xmlns:a16="http://schemas.microsoft.com/office/drawing/2014/main" id="{7A0CE895-47FA-3AE8-92DC-7D0873929E9A}"/>
              </a:ext>
            </a:extLst>
          </p:cNvPr>
          <p:cNvPicPr>
            <a:picLocks noChangeAspect="1"/>
          </p:cNvPicPr>
          <p:nvPr/>
        </p:nvPicPr>
        <p:blipFill rotWithShape="1">
          <a:blip r:embed="rId4"/>
          <a:srcRect b="71873"/>
          <a:stretch/>
        </p:blipFill>
        <p:spPr>
          <a:xfrm>
            <a:off x="885645" y="3418026"/>
            <a:ext cx="4228860" cy="932238"/>
          </a:xfrm>
          <a:prstGeom prst="rect">
            <a:avLst/>
          </a:prstGeom>
        </p:spPr>
      </p:pic>
      <p:pic>
        <p:nvPicPr>
          <p:cNvPr id="6" name="Picture 5">
            <a:extLst>
              <a:ext uri="{FF2B5EF4-FFF2-40B4-BE49-F238E27FC236}">
                <a16:creationId xmlns:a16="http://schemas.microsoft.com/office/drawing/2014/main" id="{9AA4B26B-2BDC-43C7-89A7-6D33609B1EEA}"/>
              </a:ext>
            </a:extLst>
          </p:cNvPr>
          <p:cNvPicPr>
            <a:picLocks noChangeAspect="1"/>
          </p:cNvPicPr>
          <p:nvPr/>
        </p:nvPicPr>
        <p:blipFill>
          <a:blip r:embed="rId5">
            <a:alphaModFix amt="20000"/>
          </a:blip>
          <a:stretch>
            <a:fillRect/>
          </a:stretch>
        </p:blipFill>
        <p:spPr>
          <a:xfrm>
            <a:off x="572043" y="1209266"/>
            <a:ext cx="10182635" cy="1946380"/>
          </a:xfrm>
          <a:prstGeom prst="rect">
            <a:avLst/>
          </a:prstGeom>
        </p:spPr>
      </p:pic>
      <p:sp>
        <p:nvSpPr>
          <p:cNvPr id="45" name="Titel 44">
            <a:extLst>
              <a:ext uri="{FF2B5EF4-FFF2-40B4-BE49-F238E27FC236}">
                <a16:creationId xmlns:a16="http://schemas.microsoft.com/office/drawing/2014/main" id="{F33B8191-03F5-453B-88D4-3069E2AC26AD}"/>
              </a:ext>
            </a:extLst>
          </p:cNvPr>
          <p:cNvSpPr>
            <a:spLocks noGrp="1"/>
          </p:cNvSpPr>
          <p:nvPr>
            <p:ph type="title"/>
          </p:nvPr>
        </p:nvSpPr>
        <p:spPr/>
        <p:txBody>
          <a:bodyPr/>
          <a:lstStyle/>
          <a:p>
            <a:r>
              <a:rPr lang="nl-BE" sz="3600" b="0">
                <a:latin typeface="+mj-lt"/>
                <a:cs typeface="Calibri" panose="020F0502020204030204" pitchFamily="34" charset="0"/>
              </a:rPr>
              <a:t>Wat kan u vinden in Mijn Burgerprofiel?</a:t>
            </a:r>
            <a:endParaRPr lang="nl-BE"/>
          </a:p>
        </p:txBody>
      </p:sp>
      <p:sp>
        <p:nvSpPr>
          <p:cNvPr id="2" name="Slide Number Placeholder 1">
            <a:extLst>
              <a:ext uri="{FF2B5EF4-FFF2-40B4-BE49-F238E27FC236}">
                <a16:creationId xmlns:a16="http://schemas.microsoft.com/office/drawing/2014/main" id="{8FCF32F5-08E3-4F48-90C0-2D8B68C8A017}"/>
              </a:ext>
            </a:extLst>
          </p:cNvPr>
          <p:cNvSpPr>
            <a:spLocks noGrp="1"/>
          </p:cNvSpPr>
          <p:nvPr>
            <p:ph type="sldNum" sz="quarter" idx="11"/>
          </p:nvPr>
        </p:nvSpPr>
        <p:spPr/>
        <p:txBody>
          <a:bodyPr/>
          <a:lstStyle/>
          <a:p>
            <a:fld id="{1EABE038-A425-4CC0-917A-1DC3ED725B2E}" type="slidenum">
              <a:rPr lang="nl-BE" smtClean="0"/>
              <a:pPr/>
              <a:t>88</a:t>
            </a:fld>
            <a:endParaRPr lang="nl-BE"/>
          </a:p>
        </p:txBody>
      </p:sp>
      <p:sp>
        <p:nvSpPr>
          <p:cNvPr id="14" name="TextBox 13">
            <a:extLst>
              <a:ext uri="{FF2B5EF4-FFF2-40B4-BE49-F238E27FC236}">
                <a16:creationId xmlns:a16="http://schemas.microsoft.com/office/drawing/2014/main" id="{6ABC3F13-70A1-DB2F-7DFA-EF1B460D198F}"/>
              </a:ext>
            </a:extLst>
          </p:cNvPr>
          <p:cNvSpPr txBox="1"/>
          <p:nvPr/>
        </p:nvSpPr>
        <p:spPr>
          <a:xfrm>
            <a:off x="7123590" y="3201028"/>
            <a:ext cx="3772275" cy="646331"/>
          </a:xfrm>
          <a:prstGeom prst="rect">
            <a:avLst/>
          </a:prstGeom>
          <a:noFill/>
        </p:spPr>
        <p:txBody>
          <a:bodyPr wrap="square" lIns="91440" tIns="45720" rIns="91440" bIns="45720" rtlCol="0" anchor="t">
            <a:spAutoFit/>
          </a:bodyPr>
          <a:lstStyle/>
          <a:p>
            <a:r>
              <a:rPr lang="en-US" dirty="0" err="1"/>
              <a:t>Uw</a:t>
            </a:r>
            <a:r>
              <a:rPr lang="en-US" dirty="0"/>
              <a:t> </a:t>
            </a:r>
            <a:r>
              <a:rPr lang="en-US" dirty="0" err="1"/>
              <a:t>gegevens</a:t>
            </a:r>
            <a:r>
              <a:rPr lang="en-US" b="1" dirty="0"/>
              <a:t> </a:t>
            </a:r>
            <a:r>
              <a:rPr lang="en-US" b="1" dirty="0" err="1"/>
              <a:t>worden</a:t>
            </a:r>
            <a:r>
              <a:rPr lang="en-US" b="1" dirty="0"/>
              <a:t> </a:t>
            </a:r>
            <a:r>
              <a:rPr lang="en-US" b="1" dirty="0" err="1"/>
              <a:t>opgedeeld</a:t>
            </a:r>
            <a:r>
              <a:rPr lang="en-US" b="1" dirty="0"/>
              <a:t> in </a:t>
            </a:r>
            <a:r>
              <a:rPr lang="en-US" b="1" dirty="0" err="1"/>
              <a:t>verschillende</a:t>
            </a:r>
            <a:r>
              <a:rPr lang="en-US" b="1" dirty="0"/>
              <a:t> </a:t>
            </a:r>
            <a:r>
              <a:rPr lang="en-US" b="1" dirty="0" err="1"/>
              <a:t>thema’s</a:t>
            </a:r>
            <a:r>
              <a:rPr lang="en-US" b="1" dirty="0"/>
              <a:t>.</a:t>
            </a:r>
          </a:p>
        </p:txBody>
      </p:sp>
      <p:sp>
        <p:nvSpPr>
          <p:cNvPr id="44" name="Arc 2">
            <a:extLst>
              <a:ext uri="{FF2B5EF4-FFF2-40B4-BE49-F238E27FC236}">
                <a16:creationId xmlns:a16="http://schemas.microsoft.com/office/drawing/2014/main" id="{53704744-ECF0-7148-2234-8CCE56B23DD1}"/>
              </a:ext>
            </a:extLst>
          </p:cNvPr>
          <p:cNvSpPr/>
          <p:nvPr/>
        </p:nvSpPr>
        <p:spPr>
          <a:xfrm rot="18440899" flipH="1" flipV="1">
            <a:off x="5256071" y="3372349"/>
            <a:ext cx="2354967" cy="1018187"/>
          </a:xfrm>
          <a:prstGeom prst="arc">
            <a:avLst>
              <a:gd name="adj1" fmla="val 13680961"/>
              <a:gd name="adj2" fmla="val 21076514"/>
            </a:avLst>
          </a:prstGeom>
          <a:ln w="19050">
            <a:solidFill>
              <a:schemeClr val="accent4"/>
            </a:solidFill>
            <a:prstDash val="sysDot"/>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defTabSz="914363"/>
            <a:endParaRPr lang="en-US" sz="1500">
              <a:solidFill>
                <a:srgbClr val="373636"/>
              </a:solidFill>
              <a:latin typeface="Flanders Art Sans Light" panose="020B0604020202020204" charset="0"/>
              <a:cs typeface="Calibri" panose="020F0502020204030204" pitchFamily="34" charset="0"/>
            </a:endParaRPr>
          </a:p>
        </p:txBody>
      </p:sp>
      <p:sp>
        <p:nvSpPr>
          <p:cNvPr id="40" name="Google Shape;2737;p72">
            <a:extLst>
              <a:ext uri="{FF2B5EF4-FFF2-40B4-BE49-F238E27FC236}">
                <a16:creationId xmlns:a16="http://schemas.microsoft.com/office/drawing/2014/main" id="{F95C9822-81FD-244F-A5EE-5A1B472C6A7B}"/>
              </a:ext>
            </a:extLst>
          </p:cNvPr>
          <p:cNvSpPr/>
          <p:nvPr/>
        </p:nvSpPr>
        <p:spPr>
          <a:xfrm rot="18438933">
            <a:off x="6968758" y="3776929"/>
            <a:ext cx="153642" cy="197134"/>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2B979D"/>
          </a:solidFill>
          <a:ln w="19050" cap="flat" cmpd="sng">
            <a:solidFill>
              <a:srgbClr val="2B979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 name="Group 9">
            <a:extLst>
              <a:ext uri="{FF2B5EF4-FFF2-40B4-BE49-F238E27FC236}">
                <a16:creationId xmlns:a16="http://schemas.microsoft.com/office/drawing/2014/main" id="{12FA54DA-D8B3-D209-B56D-762198AA5D9F}"/>
              </a:ext>
            </a:extLst>
          </p:cNvPr>
          <p:cNvGrpSpPr/>
          <p:nvPr/>
        </p:nvGrpSpPr>
        <p:grpSpPr>
          <a:xfrm>
            <a:off x="7233927" y="4390074"/>
            <a:ext cx="2733542" cy="1121188"/>
            <a:chOff x="7859434" y="1750937"/>
            <a:chExt cx="2733542" cy="1283640"/>
          </a:xfrm>
        </p:grpSpPr>
        <p:sp>
          <p:nvSpPr>
            <p:cNvPr id="12" name="Flowchart: Process 11">
              <a:extLst>
                <a:ext uri="{FF2B5EF4-FFF2-40B4-BE49-F238E27FC236}">
                  <a16:creationId xmlns:a16="http://schemas.microsoft.com/office/drawing/2014/main" id="{9D0C25F7-7DA2-7750-B24D-DBCEE08FF849}"/>
                </a:ext>
              </a:extLst>
            </p:cNvPr>
            <p:cNvSpPr/>
            <p:nvPr/>
          </p:nvSpPr>
          <p:spPr>
            <a:xfrm>
              <a:off x="7859434" y="1793214"/>
              <a:ext cx="2618201" cy="1241363"/>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13" name="TextBox 12">
              <a:extLst>
                <a:ext uri="{FF2B5EF4-FFF2-40B4-BE49-F238E27FC236}">
                  <a16:creationId xmlns:a16="http://schemas.microsoft.com/office/drawing/2014/main" id="{C8B14532-0D2E-A0F6-4A0F-212B69C501D0}"/>
                </a:ext>
              </a:extLst>
            </p:cNvPr>
            <p:cNvSpPr txBox="1"/>
            <p:nvPr/>
          </p:nvSpPr>
          <p:spPr>
            <a:xfrm>
              <a:off x="8155485" y="2016417"/>
              <a:ext cx="2437491" cy="951402"/>
            </a:xfrm>
            <a:prstGeom prst="rect">
              <a:avLst/>
            </a:prstGeom>
            <a:noFill/>
            <a:ln>
              <a:noFill/>
            </a:ln>
          </p:spPr>
          <p:txBody>
            <a:bodyPr wrap="square" rtlCol="0">
              <a:spAutoFit/>
            </a:bodyPr>
            <a:lstStyle/>
            <a:p>
              <a:pPr>
                <a:defRPr/>
              </a:pPr>
              <a:r>
                <a:rPr lang="nl-BE" sz="1200" kern="0">
                  <a:solidFill>
                    <a:srgbClr val="44546A"/>
                  </a:solidFill>
                </a:rPr>
                <a:t>Voor een volledige lijst van alle raadpleegbare gegevens in Mijn Burgerprofiel, ga naar de </a:t>
              </a:r>
              <a:r>
                <a:rPr lang="nl-BE" sz="1200" kern="0">
                  <a:solidFill>
                    <a:srgbClr val="44546A"/>
                  </a:solidFill>
                  <a:hlinkClick r:id="rId6"/>
                </a:rPr>
                <a:t>Privacyverklaring</a:t>
              </a:r>
              <a:r>
                <a:rPr lang="nl-BE" sz="1200" kern="0">
                  <a:solidFill>
                    <a:srgbClr val="44546A"/>
                  </a:solidFill>
                </a:rPr>
                <a:t>.</a:t>
              </a:r>
            </a:p>
          </p:txBody>
        </p:sp>
        <p:sp>
          <p:nvSpPr>
            <p:cNvPr id="26" name="Flowchart: Process 25">
              <a:extLst>
                <a:ext uri="{FF2B5EF4-FFF2-40B4-BE49-F238E27FC236}">
                  <a16:creationId xmlns:a16="http://schemas.microsoft.com/office/drawing/2014/main" id="{2EFFD3A4-ADF5-C819-0E1E-840E3DD22486}"/>
                </a:ext>
              </a:extLst>
            </p:cNvPr>
            <p:cNvSpPr/>
            <p:nvPr/>
          </p:nvSpPr>
          <p:spPr>
            <a:xfrm>
              <a:off x="7859435" y="1750937"/>
              <a:ext cx="2618201" cy="164865"/>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grpSp>
      <p:pic>
        <p:nvPicPr>
          <p:cNvPr id="27" name="Graphic 26" descr="Information with solid fill">
            <a:extLst>
              <a:ext uri="{FF2B5EF4-FFF2-40B4-BE49-F238E27FC236}">
                <a16:creationId xmlns:a16="http://schemas.microsoft.com/office/drawing/2014/main" id="{95437375-C4A4-6EB0-31B4-A2604A1C0FAE}"/>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7257269" y="4798637"/>
            <a:ext cx="342900" cy="342900"/>
          </a:xfrm>
          <a:prstGeom prst="rect">
            <a:avLst/>
          </a:prstGeom>
        </p:spPr>
      </p:pic>
      <p:grpSp>
        <p:nvGrpSpPr>
          <p:cNvPr id="33" name="Group 32">
            <a:extLst>
              <a:ext uri="{FF2B5EF4-FFF2-40B4-BE49-F238E27FC236}">
                <a16:creationId xmlns:a16="http://schemas.microsoft.com/office/drawing/2014/main" id="{F98258C2-092E-022F-82D7-C8CA6846369C}"/>
              </a:ext>
            </a:extLst>
          </p:cNvPr>
          <p:cNvGrpSpPr/>
          <p:nvPr/>
        </p:nvGrpSpPr>
        <p:grpSpPr>
          <a:xfrm>
            <a:off x="4518348" y="3229676"/>
            <a:ext cx="2111299" cy="717608"/>
            <a:chOff x="4705466" y="3430317"/>
            <a:chExt cx="2111299" cy="717608"/>
          </a:xfrm>
        </p:grpSpPr>
        <p:sp>
          <p:nvSpPr>
            <p:cNvPr id="29" name="Flowchart: Process 28">
              <a:extLst>
                <a:ext uri="{FF2B5EF4-FFF2-40B4-BE49-F238E27FC236}">
                  <a16:creationId xmlns:a16="http://schemas.microsoft.com/office/drawing/2014/main" id="{AF1BB663-0A28-C63D-4579-141EB9190FEB}"/>
                </a:ext>
              </a:extLst>
            </p:cNvPr>
            <p:cNvSpPr/>
            <p:nvPr/>
          </p:nvSpPr>
          <p:spPr>
            <a:xfrm>
              <a:off x="4705468" y="3496624"/>
              <a:ext cx="2103564" cy="487401"/>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30" name="Isosceles Triangle 29">
              <a:extLst>
                <a:ext uri="{FF2B5EF4-FFF2-40B4-BE49-F238E27FC236}">
                  <a16:creationId xmlns:a16="http://schemas.microsoft.com/office/drawing/2014/main" id="{4B32785F-DDA5-AB5B-7A52-71960A1FD899}"/>
                </a:ext>
              </a:extLst>
            </p:cNvPr>
            <p:cNvSpPr/>
            <p:nvPr/>
          </p:nvSpPr>
          <p:spPr>
            <a:xfrm rot="10800000">
              <a:off x="5497292" y="3985925"/>
              <a:ext cx="223200" cy="162000"/>
            </a:xfrm>
            <a:prstGeom prst="triangle">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31" name="TextBox 30">
              <a:extLst>
                <a:ext uri="{FF2B5EF4-FFF2-40B4-BE49-F238E27FC236}">
                  <a16:creationId xmlns:a16="http://schemas.microsoft.com/office/drawing/2014/main" id="{C94E2F6F-F9D1-00CF-4E0D-0F93B52CE059}"/>
                </a:ext>
              </a:extLst>
            </p:cNvPr>
            <p:cNvSpPr txBox="1"/>
            <p:nvPr/>
          </p:nvSpPr>
          <p:spPr>
            <a:xfrm>
              <a:off x="4705466" y="3548179"/>
              <a:ext cx="2030053" cy="461665"/>
            </a:xfrm>
            <a:prstGeom prst="rect">
              <a:avLst/>
            </a:prstGeom>
            <a:noFill/>
            <a:ln>
              <a:noFill/>
            </a:ln>
          </p:spPr>
          <p:txBody>
            <a:bodyPr wrap="square" rtlCol="0">
              <a:spAutoFit/>
            </a:bodyPr>
            <a:lstStyle/>
            <a:p>
              <a:pPr algn="ctr">
                <a:defRPr/>
              </a:pPr>
              <a:r>
                <a:rPr lang="nl-BE" sz="1200" kern="0">
                  <a:solidFill>
                    <a:srgbClr val="44546A"/>
                  </a:solidFill>
                  <a:latin typeface="Flanders Art Sans Light" panose="020B0604020202020204" charset="0"/>
                </a:rPr>
                <a:t>Raadpleeg alle gegevens die de overheid over u heeft</a:t>
              </a:r>
            </a:p>
          </p:txBody>
        </p:sp>
        <p:sp>
          <p:nvSpPr>
            <p:cNvPr id="32" name="Flowchart: Process 31">
              <a:extLst>
                <a:ext uri="{FF2B5EF4-FFF2-40B4-BE49-F238E27FC236}">
                  <a16:creationId xmlns:a16="http://schemas.microsoft.com/office/drawing/2014/main" id="{FE35B0F0-3241-0817-75AD-2C1C011669B0}"/>
                </a:ext>
              </a:extLst>
            </p:cNvPr>
            <p:cNvSpPr/>
            <p:nvPr/>
          </p:nvSpPr>
          <p:spPr>
            <a:xfrm>
              <a:off x="4705469" y="3430317"/>
              <a:ext cx="2111296" cy="108000"/>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grpSp>
      <p:grpSp>
        <p:nvGrpSpPr>
          <p:cNvPr id="7" name="Group 6">
            <a:extLst>
              <a:ext uri="{FF2B5EF4-FFF2-40B4-BE49-F238E27FC236}">
                <a16:creationId xmlns:a16="http://schemas.microsoft.com/office/drawing/2014/main" id="{DED27F28-D8E3-2FC5-3CE3-CF5E122B0576}"/>
              </a:ext>
            </a:extLst>
          </p:cNvPr>
          <p:cNvGrpSpPr/>
          <p:nvPr/>
        </p:nvGrpSpPr>
        <p:grpSpPr>
          <a:xfrm>
            <a:off x="8676306" y="1798147"/>
            <a:ext cx="954661" cy="954661"/>
            <a:chOff x="66881" y="2796840"/>
            <a:chExt cx="954661" cy="954661"/>
          </a:xfrm>
        </p:grpSpPr>
        <p:sp>
          <p:nvSpPr>
            <p:cNvPr id="9" name="Oval 8">
              <a:extLst>
                <a:ext uri="{FF2B5EF4-FFF2-40B4-BE49-F238E27FC236}">
                  <a16:creationId xmlns:a16="http://schemas.microsoft.com/office/drawing/2014/main" id="{40AF6158-A161-9148-5203-9F3E8715CE37}"/>
                </a:ext>
              </a:extLst>
            </p:cNvPr>
            <p:cNvSpPr/>
            <p:nvPr/>
          </p:nvSpPr>
          <p:spPr>
            <a:xfrm>
              <a:off x="66881" y="2796840"/>
              <a:ext cx="954661" cy="954661"/>
            </a:xfrm>
            <a:prstGeom prst="ellipse">
              <a:avLst/>
            </a:prstGeom>
            <a:solidFill>
              <a:srgbClr val="6DD1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b="1">
                <a:solidFill>
                  <a:schemeClr val="tx1"/>
                </a:solidFill>
                <a:latin typeface="+mj-lt"/>
              </a:endParaRPr>
            </a:p>
          </p:txBody>
        </p:sp>
        <p:pic>
          <p:nvPicPr>
            <p:cNvPr id="28" name="Graphic 27">
              <a:extLst>
                <a:ext uri="{FF2B5EF4-FFF2-40B4-BE49-F238E27FC236}">
                  <a16:creationId xmlns:a16="http://schemas.microsoft.com/office/drawing/2014/main" id="{72655F3A-15AA-C487-E8D8-6F772A64CF87}"/>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138950" y="2853104"/>
              <a:ext cx="810521" cy="810521"/>
            </a:xfrm>
            <a:prstGeom prst="rect">
              <a:avLst/>
            </a:prstGeom>
          </p:spPr>
        </p:pic>
      </p:grpSp>
      <p:pic>
        <p:nvPicPr>
          <p:cNvPr id="34" name="Picture 33">
            <a:extLst>
              <a:ext uri="{FF2B5EF4-FFF2-40B4-BE49-F238E27FC236}">
                <a16:creationId xmlns:a16="http://schemas.microsoft.com/office/drawing/2014/main" id="{5F680DDD-9DCC-2E48-F6E6-68C4EE30ACE0}"/>
              </a:ext>
            </a:extLst>
          </p:cNvPr>
          <p:cNvPicPr>
            <a:picLocks noChangeAspect="1"/>
          </p:cNvPicPr>
          <p:nvPr/>
        </p:nvPicPr>
        <p:blipFill>
          <a:blip r:embed="rId11"/>
          <a:stretch>
            <a:fillRect/>
          </a:stretch>
        </p:blipFill>
        <p:spPr>
          <a:xfrm>
            <a:off x="572043" y="2718875"/>
            <a:ext cx="7116713" cy="544973"/>
          </a:xfrm>
          <a:prstGeom prst="rect">
            <a:avLst/>
          </a:prstGeom>
        </p:spPr>
      </p:pic>
      <p:sp>
        <p:nvSpPr>
          <p:cNvPr id="11" name="Rectangle 10">
            <a:extLst>
              <a:ext uri="{FF2B5EF4-FFF2-40B4-BE49-F238E27FC236}">
                <a16:creationId xmlns:a16="http://schemas.microsoft.com/office/drawing/2014/main" id="{F1A8CACE-1017-4421-90E2-EC80EC8FEE9B}"/>
              </a:ext>
            </a:extLst>
          </p:cNvPr>
          <p:cNvSpPr/>
          <p:nvPr/>
        </p:nvSpPr>
        <p:spPr>
          <a:xfrm>
            <a:off x="5650200" y="2748250"/>
            <a:ext cx="914400" cy="385975"/>
          </a:xfrm>
          <a:prstGeom prst="rect">
            <a:avLst/>
          </a:prstGeom>
          <a:no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pic>
        <p:nvPicPr>
          <p:cNvPr id="8" name="Afbeelding 7">
            <a:extLst>
              <a:ext uri="{FF2B5EF4-FFF2-40B4-BE49-F238E27FC236}">
                <a16:creationId xmlns:a16="http://schemas.microsoft.com/office/drawing/2014/main" id="{017962D3-7D44-A3A9-CF00-6D5C22AE7A24}"/>
              </a:ext>
            </a:extLst>
          </p:cNvPr>
          <p:cNvPicPr>
            <a:picLocks noChangeAspect="1"/>
          </p:cNvPicPr>
          <p:nvPr/>
        </p:nvPicPr>
        <p:blipFill>
          <a:blip r:embed="rId12"/>
          <a:stretch>
            <a:fillRect/>
          </a:stretch>
        </p:blipFill>
        <p:spPr>
          <a:xfrm>
            <a:off x="875803" y="4493373"/>
            <a:ext cx="4456089" cy="2216735"/>
          </a:xfrm>
          <a:prstGeom prst="rect">
            <a:avLst/>
          </a:prstGeom>
        </p:spPr>
      </p:pic>
      <p:sp>
        <p:nvSpPr>
          <p:cNvPr id="4" name="Rectangle 3">
            <a:extLst>
              <a:ext uri="{FF2B5EF4-FFF2-40B4-BE49-F238E27FC236}">
                <a16:creationId xmlns:a16="http://schemas.microsoft.com/office/drawing/2014/main" id="{CC8165B2-74D9-13D9-B3A8-C292CEF18D19}"/>
              </a:ext>
            </a:extLst>
          </p:cNvPr>
          <p:cNvSpPr/>
          <p:nvPr/>
        </p:nvSpPr>
        <p:spPr>
          <a:xfrm>
            <a:off x="788474" y="4458465"/>
            <a:ext cx="5278519" cy="1233996"/>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Tree>
    <p:extLst>
      <p:ext uri="{BB962C8B-B14F-4D97-AF65-F5344CB8AC3E}">
        <p14:creationId xmlns:p14="http://schemas.microsoft.com/office/powerpoint/2010/main" val="18289884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6950BFC3-D8DA-4A85-94F7-54DA5524770B}">
      <p188:commentRel xmlns:p188="http://schemas.microsoft.com/office/powerpoint/2018/8/main" r:id="rId3"/>
    </p:ext>
  </p:extLs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E672AB2-0633-41F1-875C-1DDCDD202BA3}"/>
              </a:ext>
            </a:extLst>
          </p:cNvPr>
          <p:cNvSpPr>
            <a:spLocks noGrp="1"/>
          </p:cNvSpPr>
          <p:nvPr>
            <p:ph type="title"/>
          </p:nvPr>
        </p:nvSpPr>
        <p:spPr/>
        <p:txBody>
          <a:bodyPr anchor="ctr">
            <a:noAutofit/>
          </a:bodyPr>
          <a:lstStyle/>
          <a:p>
            <a:r>
              <a:rPr lang="nl-NL" sz="2700"/>
              <a:t>Identiteitsgegevens (Rijksregister)</a:t>
            </a:r>
            <a:endParaRPr lang="nl-BE" sz="2700"/>
          </a:p>
        </p:txBody>
      </p:sp>
      <p:sp>
        <p:nvSpPr>
          <p:cNvPr id="5" name="Text Placeholder 4">
            <a:extLst>
              <a:ext uri="{FF2B5EF4-FFF2-40B4-BE49-F238E27FC236}">
                <a16:creationId xmlns:a16="http://schemas.microsoft.com/office/drawing/2014/main" id="{1F95FA7C-45A2-417D-86B9-4A564A588C8A}"/>
              </a:ext>
            </a:extLst>
          </p:cNvPr>
          <p:cNvSpPr>
            <a:spLocks noGrp="1"/>
          </p:cNvSpPr>
          <p:nvPr>
            <p:ph type="body" sz="quarter" idx="13"/>
          </p:nvPr>
        </p:nvSpPr>
        <p:spPr>
          <a:xfrm>
            <a:off x="1400175" y="368300"/>
            <a:ext cx="9952037" cy="368052"/>
          </a:xfrm>
        </p:spPr>
        <p:txBody>
          <a:bodyPr/>
          <a:lstStyle/>
          <a:p>
            <a:r>
              <a:rPr lang="nl-BE"/>
              <a:t>U EN UW GEZIN</a:t>
            </a:r>
          </a:p>
        </p:txBody>
      </p:sp>
      <p:pic>
        <p:nvPicPr>
          <p:cNvPr id="6" name="Picture 5">
            <a:extLst>
              <a:ext uri="{FF2B5EF4-FFF2-40B4-BE49-F238E27FC236}">
                <a16:creationId xmlns:a16="http://schemas.microsoft.com/office/drawing/2014/main" id="{CB2AFC40-7B53-40EE-B9C0-EB24B32E39CF}"/>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t="12060"/>
          <a:stretch/>
        </p:blipFill>
        <p:spPr>
          <a:xfrm>
            <a:off x="2785161" y="3011563"/>
            <a:ext cx="6621677" cy="3599705"/>
          </a:xfrm>
          <a:prstGeom prst="rect">
            <a:avLst/>
          </a:prstGeom>
        </p:spPr>
      </p:pic>
      <p:grpSp>
        <p:nvGrpSpPr>
          <p:cNvPr id="39" name="Group 38">
            <a:extLst>
              <a:ext uri="{FF2B5EF4-FFF2-40B4-BE49-F238E27FC236}">
                <a16:creationId xmlns:a16="http://schemas.microsoft.com/office/drawing/2014/main" id="{F052FE1D-7B1E-41F7-82A7-54FC564EE2B8}"/>
              </a:ext>
            </a:extLst>
          </p:cNvPr>
          <p:cNvGrpSpPr/>
          <p:nvPr/>
        </p:nvGrpSpPr>
        <p:grpSpPr>
          <a:xfrm>
            <a:off x="378082" y="4439482"/>
            <a:ext cx="2241467" cy="743865"/>
            <a:chOff x="7620985" y="1750937"/>
            <a:chExt cx="2241467" cy="743865"/>
          </a:xfrm>
        </p:grpSpPr>
        <p:sp>
          <p:nvSpPr>
            <p:cNvPr id="40" name="Flowchart: Process 39">
              <a:extLst>
                <a:ext uri="{FF2B5EF4-FFF2-40B4-BE49-F238E27FC236}">
                  <a16:creationId xmlns:a16="http://schemas.microsoft.com/office/drawing/2014/main" id="{3D9430CF-B033-42E0-A4BC-25C0B17CE338}"/>
                </a:ext>
              </a:extLst>
            </p:cNvPr>
            <p:cNvSpPr/>
            <p:nvPr/>
          </p:nvSpPr>
          <p:spPr>
            <a:xfrm>
              <a:off x="7620985" y="1793215"/>
              <a:ext cx="2241466" cy="701587"/>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42" name="TextBox 41">
              <a:extLst>
                <a:ext uri="{FF2B5EF4-FFF2-40B4-BE49-F238E27FC236}">
                  <a16:creationId xmlns:a16="http://schemas.microsoft.com/office/drawing/2014/main" id="{119B3767-BFFC-4DB5-B0D7-3B2CA3389C1D}"/>
                </a:ext>
              </a:extLst>
            </p:cNvPr>
            <p:cNvSpPr txBox="1"/>
            <p:nvPr/>
          </p:nvSpPr>
          <p:spPr>
            <a:xfrm>
              <a:off x="7620985" y="1848471"/>
              <a:ext cx="2241466" cy="646331"/>
            </a:xfrm>
            <a:prstGeom prst="rect">
              <a:avLst/>
            </a:prstGeom>
            <a:noFill/>
            <a:ln>
              <a:noFill/>
            </a:ln>
          </p:spPr>
          <p:txBody>
            <a:bodyPr wrap="square" rtlCol="0">
              <a:spAutoFit/>
            </a:bodyPr>
            <a:lstStyle/>
            <a:p>
              <a:pPr algn="ctr"/>
              <a:r>
                <a:rPr lang="en-US" sz="1200" err="1">
                  <a:latin typeface="FlandersArtSans-Regular" panose="00000500000000000000" pitchFamily="2" charset="0"/>
                </a:rPr>
                <a:t>Kies</a:t>
              </a:r>
              <a:r>
                <a:rPr lang="en-US" sz="1200">
                  <a:latin typeface="FlandersArtSans-Regular" panose="00000500000000000000" pitchFamily="2" charset="0"/>
                </a:rPr>
                <a:t> </a:t>
              </a:r>
              <a:r>
                <a:rPr lang="en-US" sz="1200" err="1">
                  <a:latin typeface="FlandersArtSans-Regular" panose="00000500000000000000" pitchFamily="2" charset="0"/>
                </a:rPr>
                <a:t>één</a:t>
              </a:r>
              <a:r>
                <a:rPr lang="en-US" sz="1200">
                  <a:latin typeface="FlandersArtSans-Regular" panose="00000500000000000000" pitchFamily="2" charset="0"/>
                </a:rPr>
                <a:t> van de </a:t>
              </a:r>
              <a:r>
                <a:rPr lang="en-US" sz="1200" err="1">
                  <a:latin typeface="FlandersArtSans-Regular" panose="00000500000000000000" pitchFamily="2" charset="0"/>
                </a:rPr>
                <a:t>aanmeld-mogelijkheden</a:t>
              </a:r>
              <a:r>
                <a:rPr lang="en-US" sz="1200">
                  <a:latin typeface="FlandersArtSans-Regular" panose="00000500000000000000" pitchFamily="2" charset="0"/>
                </a:rPr>
                <a:t> om </a:t>
              </a:r>
              <a:r>
                <a:rPr lang="en-US" sz="1200" err="1">
                  <a:latin typeface="FlandersArtSans-Regular" panose="00000500000000000000" pitchFamily="2" charset="0"/>
                </a:rPr>
                <a:t>veilig</a:t>
              </a:r>
              <a:r>
                <a:rPr lang="en-US" sz="1200">
                  <a:latin typeface="FlandersArtSans-Regular" panose="00000500000000000000" pitchFamily="2" charset="0"/>
                </a:rPr>
                <a:t> </a:t>
              </a:r>
              <a:r>
                <a:rPr lang="en-US" sz="1200" err="1">
                  <a:latin typeface="FlandersArtSans-Regular" panose="00000500000000000000" pitchFamily="2" charset="0"/>
                </a:rPr>
                <a:t>aan</a:t>
              </a:r>
              <a:r>
                <a:rPr lang="en-US" sz="1200">
                  <a:latin typeface="FlandersArtSans-Regular" panose="00000500000000000000" pitchFamily="2" charset="0"/>
                </a:rPr>
                <a:t> </a:t>
              </a:r>
              <a:r>
                <a:rPr lang="en-US" sz="1200" err="1">
                  <a:latin typeface="FlandersArtSans-Regular" panose="00000500000000000000" pitchFamily="2" charset="0"/>
                </a:rPr>
                <a:t>te</a:t>
              </a:r>
              <a:r>
                <a:rPr lang="en-US" sz="1200">
                  <a:latin typeface="FlandersArtSans-Regular" panose="00000500000000000000" pitchFamily="2" charset="0"/>
                </a:rPr>
                <a:t> </a:t>
              </a:r>
              <a:r>
                <a:rPr lang="en-US" sz="1200" err="1">
                  <a:latin typeface="FlandersArtSans-Regular" panose="00000500000000000000" pitchFamily="2" charset="0"/>
                </a:rPr>
                <a:t>melden</a:t>
              </a:r>
              <a:endParaRPr lang="en-US" sz="1200">
                <a:uFillTx/>
                <a:latin typeface="FlandersArtSans-Regular" panose="00000500000000000000" pitchFamily="2" charset="0"/>
              </a:endParaRPr>
            </a:p>
          </p:txBody>
        </p:sp>
        <p:sp>
          <p:nvSpPr>
            <p:cNvPr id="43" name="Flowchart: Process 42">
              <a:extLst>
                <a:ext uri="{FF2B5EF4-FFF2-40B4-BE49-F238E27FC236}">
                  <a16:creationId xmlns:a16="http://schemas.microsoft.com/office/drawing/2014/main" id="{05A94F2E-2E1D-489B-B8A0-B43BCD0A0ED7}"/>
                </a:ext>
              </a:extLst>
            </p:cNvPr>
            <p:cNvSpPr/>
            <p:nvPr/>
          </p:nvSpPr>
          <p:spPr>
            <a:xfrm>
              <a:off x="7620986" y="1750937"/>
              <a:ext cx="2241466" cy="108000"/>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grpSp>
      <p:sp>
        <p:nvSpPr>
          <p:cNvPr id="17" name="Rectangle 16">
            <a:extLst>
              <a:ext uri="{FF2B5EF4-FFF2-40B4-BE49-F238E27FC236}">
                <a16:creationId xmlns:a16="http://schemas.microsoft.com/office/drawing/2014/main" id="{396DF3C9-FCF6-409C-9B77-8C98717AB906}"/>
              </a:ext>
            </a:extLst>
          </p:cNvPr>
          <p:cNvSpPr/>
          <p:nvPr/>
        </p:nvSpPr>
        <p:spPr>
          <a:xfrm>
            <a:off x="7783511" y="1949654"/>
            <a:ext cx="506413" cy="87706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3" name="Slide Number Placeholder 2">
            <a:extLst>
              <a:ext uri="{FF2B5EF4-FFF2-40B4-BE49-F238E27FC236}">
                <a16:creationId xmlns:a16="http://schemas.microsoft.com/office/drawing/2014/main" id="{321209BF-E73B-426D-BD8C-7A3AE9E5D1A3}"/>
              </a:ext>
            </a:extLst>
          </p:cNvPr>
          <p:cNvSpPr>
            <a:spLocks noGrp="1"/>
          </p:cNvSpPr>
          <p:nvPr>
            <p:ph type="sldNum" sz="quarter" idx="12"/>
          </p:nvPr>
        </p:nvSpPr>
        <p:spPr/>
        <p:txBody>
          <a:bodyPr/>
          <a:lstStyle/>
          <a:p>
            <a:fld id="{1EABE038-A425-4CC0-917A-1DC3ED725B2E}" type="slidenum">
              <a:rPr lang="nl-BE" smtClean="0"/>
              <a:t>89</a:t>
            </a:fld>
            <a:endParaRPr lang="nl-BE"/>
          </a:p>
        </p:txBody>
      </p:sp>
      <p:grpSp>
        <p:nvGrpSpPr>
          <p:cNvPr id="8" name="Group 7">
            <a:extLst>
              <a:ext uri="{FF2B5EF4-FFF2-40B4-BE49-F238E27FC236}">
                <a16:creationId xmlns:a16="http://schemas.microsoft.com/office/drawing/2014/main" id="{CF5C7303-273A-0FD8-CC48-8E780E391F2E}"/>
              </a:ext>
            </a:extLst>
          </p:cNvPr>
          <p:cNvGrpSpPr/>
          <p:nvPr/>
        </p:nvGrpSpPr>
        <p:grpSpPr>
          <a:xfrm>
            <a:off x="836609" y="2037590"/>
            <a:ext cx="10907716" cy="809996"/>
            <a:chOff x="836610" y="3547608"/>
            <a:chExt cx="7412096" cy="809996"/>
          </a:xfrm>
        </p:grpSpPr>
        <p:sp>
          <p:nvSpPr>
            <p:cNvPr id="9" name="Google Shape;100;p18">
              <a:extLst>
                <a:ext uri="{FF2B5EF4-FFF2-40B4-BE49-F238E27FC236}">
                  <a16:creationId xmlns:a16="http://schemas.microsoft.com/office/drawing/2014/main" id="{F9764323-38FC-7CCF-9389-3BD7D14D29C4}"/>
                </a:ext>
              </a:extLst>
            </p:cNvPr>
            <p:cNvSpPr/>
            <p:nvPr/>
          </p:nvSpPr>
          <p:spPr>
            <a:xfrm>
              <a:off x="5651370" y="3547608"/>
              <a:ext cx="2597336" cy="801922"/>
            </a:xfrm>
            <a:custGeom>
              <a:avLst/>
              <a:gdLst/>
              <a:ahLst/>
              <a:cxnLst/>
              <a:rect l="l" t="t" r="r" b="b"/>
              <a:pathLst>
                <a:path w="39660" h="12289" extrusionOk="0">
                  <a:moveTo>
                    <a:pt x="1" y="1"/>
                  </a:moveTo>
                  <a:lnTo>
                    <a:pt x="1" y="12288"/>
                  </a:lnTo>
                  <a:lnTo>
                    <a:pt x="35440" y="12288"/>
                  </a:lnTo>
                  <a:lnTo>
                    <a:pt x="35440" y="10364"/>
                  </a:lnTo>
                  <a:lnTo>
                    <a:pt x="39659" y="6144"/>
                  </a:lnTo>
                  <a:lnTo>
                    <a:pt x="35440" y="1928"/>
                  </a:lnTo>
                  <a:lnTo>
                    <a:pt x="35440" y="1"/>
                  </a:lnTo>
                  <a:close/>
                </a:path>
              </a:pathLst>
            </a:custGeom>
            <a:solidFill>
              <a:schemeClr val="accent2">
                <a:lumMod val="20000"/>
                <a:lumOff val="80000"/>
              </a:schemeClr>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1;p18">
              <a:extLst>
                <a:ext uri="{FF2B5EF4-FFF2-40B4-BE49-F238E27FC236}">
                  <a16:creationId xmlns:a16="http://schemas.microsoft.com/office/drawing/2014/main" id="{7D13FBD0-D169-1A1F-E428-85A7B0C37EB1}"/>
                </a:ext>
              </a:extLst>
            </p:cNvPr>
            <p:cNvSpPr/>
            <p:nvPr/>
          </p:nvSpPr>
          <p:spPr>
            <a:xfrm>
              <a:off x="3243996" y="3547608"/>
              <a:ext cx="2597336" cy="801922"/>
            </a:xfrm>
            <a:custGeom>
              <a:avLst/>
              <a:gdLst/>
              <a:ahLst/>
              <a:cxnLst/>
              <a:rect l="l" t="t" r="r" b="b"/>
              <a:pathLst>
                <a:path w="39660" h="12289" extrusionOk="0">
                  <a:moveTo>
                    <a:pt x="1" y="1"/>
                  </a:moveTo>
                  <a:lnTo>
                    <a:pt x="1" y="12288"/>
                  </a:lnTo>
                  <a:lnTo>
                    <a:pt x="35440" y="12288"/>
                  </a:lnTo>
                  <a:lnTo>
                    <a:pt x="35440" y="10364"/>
                  </a:lnTo>
                  <a:lnTo>
                    <a:pt x="39659" y="6144"/>
                  </a:lnTo>
                  <a:lnTo>
                    <a:pt x="35440" y="1928"/>
                  </a:lnTo>
                  <a:lnTo>
                    <a:pt x="35440" y="1"/>
                  </a:lnTo>
                  <a:close/>
                </a:path>
              </a:pathLst>
            </a:custGeom>
            <a:solidFill>
              <a:schemeClr val="accent2">
                <a:lumMod val="20000"/>
                <a:lumOff val="80000"/>
              </a:schemeClr>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1" name="Google Shape;110;p18">
              <a:extLst>
                <a:ext uri="{FF2B5EF4-FFF2-40B4-BE49-F238E27FC236}">
                  <a16:creationId xmlns:a16="http://schemas.microsoft.com/office/drawing/2014/main" id="{80F8EB29-5A51-AE97-DBB8-04406B5533DB}"/>
                </a:ext>
              </a:extLst>
            </p:cNvPr>
            <p:cNvSpPr txBox="1"/>
            <p:nvPr/>
          </p:nvSpPr>
          <p:spPr>
            <a:xfrm>
              <a:off x="3682807" y="3761421"/>
              <a:ext cx="1425577" cy="390461"/>
            </a:xfrm>
            <a:prstGeom prst="rect">
              <a:avLst/>
            </a:prstGeom>
            <a:noFill/>
            <a:ln>
              <a:noFill/>
            </a:ln>
          </p:spPr>
          <p:txBody>
            <a:bodyPr spcFirstLastPara="1" wrap="square" lIns="91425" tIns="91425" rIns="91425" bIns="91425" anchor="ctr" anchorCtr="0">
              <a:noAutofit/>
            </a:bodyPr>
            <a:lstStyle/>
            <a:p>
              <a:pPr lvl="0" algn="ctr"/>
              <a:r>
                <a:rPr lang="en" sz="1900">
                  <a:solidFill>
                    <a:srgbClr val="FFFFFF"/>
                  </a:solidFill>
                  <a:latin typeface="Fira Sans Condensed Medium"/>
                  <a:ea typeface="Fira Sans Condensed Medium"/>
                  <a:cs typeface="Fira Sans Condensed Medium"/>
                  <a:sym typeface="Fira Sans Condensed Medium"/>
                </a:rPr>
                <a:t>Ga naar </a:t>
              </a:r>
              <a:r>
                <a:rPr lang="en" sz="1900" b="1">
                  <a:solidFill>
                    <a:srgbClr val="FFFFFF"/>
                  </a:solidFill>
                  <a:latin typeface="Fira Sans Condensed Medium"/>
                  <a:ea typeface="Fira Sans Condensed Medium"/>
                  <a:cs typeface="Fira Sans Condensed Medium"/>
                  <a:sym typeface="Fira Sans Condensed Medium"/>
                </a:rPr>
                <a:t>U en uw gezin</a:t>
              </a:r>
              <a:endParaRPr sz="1900" b="1">
                <a:solidFill>
                  <a:srgbClr val="FFFFFF"/>
                </a:solidFill>
                <a:latin typeface="Fira Sans Condensed Medium"/>
                <a:ea typeface="Fira Sans Condensed Medium"/>
                <a:cs typeface="Fira Sans Condensed Medium"/>
                <a:sym typeface="Fira Sans Condensed Medium"/>
              </a:endParaRPr>
            </a:p>
          </p:txBody>
        </p:sp>
        <p:sp>
          <p:nvSpPr>
            <p:cNvPr id="12" name="Google Shape;114;p18">
              <a:extLst>
                <a:ext uri="{FF2B5EF4-FFF2-40B4-BE49-F238E27FC236}">
                  <a16:creationId xmlns:a16="http://schemas.microsoft.com/office/drawing/2014/main" id="{D3900939-300F-B290-0010-FFF61E3D9E88}"/>
                </a:ext>
              </a:extLst>
            </p:cNvPr>
            <p:cNvSpPr/>
            <p:nvPr/>
          </p:nvSpPr>
          <p:spPr>
            <a:xfrm>
              <a:off x="836610" y="3555682"/>
              <a:ext cx="2597336" cy="801922"/>
            </a:xfrm>
            <a:custGeom>
              <a:avLst/>
              <a:gdLst/>
              <a:ahLst/>
              <a:cxnLst/>
              <a:rect l="l" t="t" r="r" b="b"/>
              <a:pathLst>
                <a:path w="39660" h="12289" extrusionOk="0">
                  <a:moveTo>
                    <a:pt x="1" y="1"/>
                  </a:moveTo>
                  <a:lnTo>
                    <a:pt x="1" y="12288"/>
                  </a:lnTo>
                  <a:lnTo>
                    <a:pt x="35440" y="12288"/>
                  </a:lnTo>
                  <a:lnTo>
                    <a:pt x="35440" y="10364"/>
                  </a:lnTo>
                  <a:lnTo>
                    <a:pt x="39659" y="6144"/>
                  </a:lnTo>
                  <a:lnTo>
                    <a:pt x="35440" y="1928"/>
                  </a:lnTo>
                  <a:lnTo>
                    <a:pt x="35440" y="1"/>
                  </a:lnTo>
                  <a:close/>
                </a:path>
              </a:pathLst>
            </a:custGeom>
            <a:solidFill>
              <a:schemeClr val="accent4"/>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3" name="Google Shape;115;p18">
              <a:extLst>
                <a:ext uri="{FF2B5EF4-FFF2-40B4-BE49-F238E27FC236}">
                  <a16:creationId xmlns:a16="http://schemas.microsoft.com/office/drawing/2014/main" id="{66DFE52E-1DAD-26D4-C4AE-0C272ACD24E4}"/>
                </a:ext>
              </a:extLst>
            </p:cNvPr>
            <p:cNvSpPr txBox="1"/>
            <p:nvPr/>
          </p:nvSpPr>
          <p:spPr>
            <a:xfrm>
              <a:off x="1286598" y="3761421"/>
              <a:ext cx="1425577" cy="390461"/>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nl-BE" sz="1900">
                  <a:solidFill>
                    <a:srgbClr val="FFFFFF"/>
                  </a:solidFill>
                  <a:latin typeface="Fira Sans Condensed Medium"/>
                  <a:ea typeface="Fira Sans Condensed Medium"/>
                  <a:cs typeface="Fira Sans Condensed Medium"/>
                  <a:sym typeface="Fira Sans Condensed Medium"/>
                </a:rPr>
                <a:t>Meld u aan op Mijn Burgerprofiel</a:t>
              </a:r>
            </a:p>
          </p:txBody>
        </p:sp>
      </p:grpSp>
      <p:sp>
        <p:nvSpPr>
          <p:cNvPr id="14" name="Google Shape;115;p18">
            <a:extLst>
              <a:ext uri="{FF2B5EF4-FFF2-40B4-BE49-F238E27FC236}">
                <a16:creationId xmlns:a16="http://schemas.microsoft.com/office/drawing/2014/main" id="{7792EB39-93F0-77B2-2334-BC4AC7826889}"/>
              </a:ext>
            </a:extLst>
          </p:cNvPr>
          <p:cNvSpPr txBox="1"/>
          <p:nvPr/>
        </p:nvSpPr>
        <p:spPr>
          <a:xfrm>
            <a:off x="8640171" y="2243320"/>
            <a:ext cx="2097893" cy="390461"/>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nl-BE" sz="1900">
                <a:solidFill>
                  <a:srgbClr val="FFFFFF"/>
                </a:solidFill>
                <a:latin typeface="Fira Sans Condensed Medium"/>
                <a:ea typeface="Fira Sans Condensed Medium"/>
                <a:cs typeface="Fira Sans Condensed Medium"/>
                <a:sym typeface="Fira Sans Condensed Medium"/>
              </a:rPr>
              <a:t>Raadpleeg uw gegevens</a:t>
            </a:r>
          </a:p>
        </p:txBody>
      </p:sp>
      <p:sp>
        <p:nvSpPr>
          <p:cNvPr id="15" name="Rectangle 14">
            <a:extLst>
              <a:ext uri="{FF2B5EF4-FFF2-40B4-BE49-F238E27FC236}">
                <a16:creationId xmlns:a16="http://schemas.microsoft.com/office/drawing/2014/main" id="{63AE30E2-D7C9-D3CB-F991-9BCCFE0FA1C4}"/>
              </a:ext>
            </a:extLst>
          </p:cNvPr>
          <p:cNvSpPr/>
          <p:nvPr/>
        </p:nvSpPr>
        <p:spPr>
          <a:xfrm>
            <a:off x="11326245" y="2077375"/>
            <a:ext cx="507690" cy="74933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4" name="Rectangle 3">
            <a:extLst>
              <a:ext uri="{FF2B5EF4-FFF2-40B4-BE49-F238E27FC236}">
                <a16:creationId xmlns:a16="http://schemas.microsoft.com/office/drawing/2014/main" id="{E4A0B13D-08E1-B1F3-7F80-912B3A524146}"/>
              </a:ext>
            </a:extLst>
          </p:cNvPr>
          <p:cNvSpPr/>
          <p:nvPr/>
        </p:nvSpPr>
        <p:spPr>
          <a:xfrm>
            <a:off x="836609" y="1697073"/>
            <a:ext cx="4440247" cy="2544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nl-BE" b="1">
                <a:solidFill>
                  <a:schemeClr val="accent4"/>
                </a:solidFill>
                <a:latin typeface="+mj-lt"/>
              </a:rPr>
              <a:t>Hoe werkt het?</a:t>
            </a:r>
          </a:p>
        </p:txBody>
      </p:sp>
      <p:pic>
        <p:nvPicPr>
          <p:cNvPr id="18" name="Afbeelding 36">
            <a:extLst>
              <a:ext uri="{FF2B5EF4-FFF2-40B4-BE49-F238E27FC236}">
                <a16:creationId xmlns:a16="http://schemas.microsoft.com/office/drawing/2014/main" id="{CB168A28-DAFA-4939-449E-404024FFFF00}"/>
              </a:ext>
            </a:extLst>
          </p:cNvPr>
          <p:cNvPicPr>
            <a:picLocks noChangeAspect="1"/>
          </p:cNvPicPr>
          <p:nvPr/>
        </p:nvPicPr>
        <p:blipFill>
          <a:blip r:embed="rId4"/>
          <a:stretch>
            <a:fillRect/>
          </a:stretch>
        </p:blipFill>
        <p:spPr>
          <a:xfrm>
            <a:off x="690347" y="196511"/>
            <a:ext cx="582386" cy="536122"/>
          </a:xfrm>
          <a:prstGeom prst="rect">
            <a:avLst/>
          </a:prstGeom>
        </p:spPr>
      </p:pic>
    </p:spTree>
    <p:extLst>
      <p:ext uri="{BB962C8B-B14F-4D97-AF65-F5344CB8AC3E}">
        <p14:creationId xmlns:p14="http://schemas.microsoft.com/office/powerpoint/2010/main" val="10323936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303D392B-70D6-4624-00D2-DAADD6480058}"/>
              </a:ext>
            </a:extLst>
          </p:cNvPr>
          <p:cNvSpPr>
            <a:spLocks noGrp="1"/>
          </p:cNvSpPr>
          <p:nvPr>
            <p:ph type="title"/>
          </p:nvPr>
        </p:nvSpPr>
        <p:spPr/>
        <p:txBody>
          <a:bodyPr>
            <a:normAutofit/>
          </a:bodyPr>
          <a:lstStyle/>
          <a:p>
            <a:r>
              <a:rPr lang="nl-BE" b="0"/>
              <a:t>Waar kan u meer informatie terugvinden </a:t>
            </a:r>
            <a:br>
              <a:rPr lang="nl-BE" b="0"/>
            </a:br>
            <a:r>
              <a:rPr lang="nl-BE" b="0"/>
              <a:t>over Mijn Burgerprofiel </a:t>
            </a:r>
            <a:r>
              <a:rPr lang="nl-BE" b="0">
                <a:solidFill>
                  <a:srgbClr val="2B979D"/>
                </a:solidFill>
              </a:rPr>
              <a:t>voor (lokale) overheden</a:t>
            </a:r>
            <a:r>
              <a:rPr lang="nl-BE" b="0"/>
              <a:t>?</a:t>
            </a:r>
          </a:p>
        </p:txBody>
      </p:sp>
      <p:sp>
        <p:nvSpPr>
          <p:cNvPr id="3" name="Slide Number Placeholder 2">
            <a:extLst>
              <a:ext uri="{FF2B5EF4-FFF2-40B4-BE49-F238E27FC236}">
                <a16:creationId xmlns:a16="http://schemas.microsoft.com/office/drawing/2014/main" id="{A17A12D6-16F4-474E-9D78-7E2C2847556C}"/>
              </a:ext>
            </a:extLst>
          </p:cNvPr>
          <p:cNvSpPr>
            <a:spLocks noGrp="1"/>
          </p:cNvSpPr>
          <p:nvPr>
            <p:ph type="sldNum" sz="quarter" idx="11"/>
          </p:nvPr>
        </p:nvSpPr>
        <p:spPr/>
        <p:txBody>
          <a:bodyPr/>
          <a:lstStyle/>
          <a:p>
            <a:fld id="{1EABE038-A425-4CC0-917A-1DC3ED725B2E}" type="slidenum">
              <a:rPr lang="nl-BE" smtClean="0"/>
              <a:pPr/>
              <a:t>9</a:t>
            </a:fld>
            <a:endParaRPr lang="nl-BE"/>
          </a:p>
        </p:txBody>
      </p:sp>
      <p:sp>
        <p:nvSpPr>
          <p:cNvPr id="5" name="Content Placeholder 4">
            <a:extLst>
              <a:ext uri="{FF2B5EF4-FFF2-40B4-BE49-F238E27FC236}">
                <a16:creationId xmlns:a16="http://schemas.microsoft.com/office/drawing/2014/main" id="{2AE46877-4E16-3DD2-9D65-BE1D4CA3F92E}"/>
              </a:ext>
            </a:extLst>
          </p:cNvPr>
          <p:cNvSpPr>
            <a:spLocks noGrp="1"/>
          </p:cNvSpPr>
          <p:nvPr>
            <p:ph idx="1"/>
          </p:nvPr>
        </p:nvSpPr>
        <p:spPr>
          <a:xfrm>
            <a:off x="550724" y="1572403"/>
            <a:ext cx="10515600" cy="4584700"/>
          </a:xfrm>
        </p:spPr>
        <p:txBody>
          <a:bodyPr>
            <a:normAutofit/>
          </a:bodyPr>
          <a:lstStyle/>
          <a:p>
            <a:pPr defTabSz="914363">
              <a:lnSpc>
                <a:spcPct val="80000"/>
              </a:lnSpc>
            </a:pPr>
            <a:r>
              <a:rPr lang="nl-BE" sz="2000">
                <a:solidFill>
                  <a:srgbClr val="373636"/>
                </a:solidFill>
                <a:uFill>
                  <a:solidFill>
                    <a:schemeClr val="accent1"/>
                  </a:solidFill>
                </a:uFill>
                <a:latin typeface="Flanders Art Sans Light (Body)"/>
                <a:cs typeface="Calibri"/>
                <a:hlinkClick r:id="rId2">
                  <a:extLst>
                    <a:ext uri="{A12FA001-AC4F-418D-AE19-62706E023703}">
                      <ahyp:hlinkClr xmlns:ahyp="http://schemas.microsoft.com/office/drawing/2018/hyperlinkcolor" val="tx"/>
                    </a:ext>
                  </a:extLst>
                </a:hlinkClick>
              </a:rPr>
              <a:t>https://www.vlaanderen.be/digitaal-vlaanderen/onze-oplossingen/mijn-burgerprofiel</a:t>
            </a:r>
            <a:endParaRPr lang="nl-BE" sz="2000">
              <a:solidFill>
                <a:srgbClr val="373636"/>
              </a:solidFill>
              <a:uFill>
                <a:solidFill>
                  <a:schemeClr val="accent1"/>
                </a:solidFill>
              </a:uFill>
              <a:latin typeface="Flanders Art Sans Light (Body)"/>
              <a:cs typeface="Calibri"/>
            </a:endParaRPr>
          </a:p>
          <a:p>
            <a:pPr defTabSz="914363">
              <a:lnSpc>
                <a:spcPct val="80000"/>
              </a:lnSpc>
            </a:pPr>
            <a:endParaRPr lang="nl-BE" sz="2000">
              <a:solidFill>
                <a:srgbClr val="373636"/>
              </a:solidFill>
              <a:uFill>
                <a:solidFill>
                  <a:schemeClr val="accent1"/>
                </a:solidFill>
              </a:uFill>
              <a:latin typeface="Flanders Art Sans Light (Body)"/>
              <a:cs typeface="Calibri"/>
            </a:endParaRPr>
          </a:p>
          <a:p>
            <a:endParaRPr lang="nl-BE" sz="2000"/>
          </a:p>
        </p:txBody>
      </p:sp>
      <p:pic>
        <p:nvPicPr>
          <p:cNvPr id="6" name="Picture 5">
            <a:extLst>
              <a:ext uri="{FF2B5EF4-FFF2-40B4-BE49-F238E27FC236}">
                <a16:creationId xmlns:a16="http://schemas.microsoft.com/office/drawing/2014/main" id="{7AC6AAAA-7C6B-27DF-BE17-75B12973E683}"/>
              </a:ext>
            </a:extLst>
          </p:cNvPr>
          <p:cNvPicPr>
            <a:picLocks noChangeAspect="1"/>
          </p:cNvPicPr>
          <p:nvPr/>
        </p:nvPicPr>
        <p:blipFill>
          <a:blip r:embed="rId3">
            <a:alphaModFix amt="35000"/>
          </a:blip>
          <a:stretch>
            <a:fillRect/>
          </a:stretch>
        </p:blipFill>
        <p:spPr>
          <a:xfrm>
            <a:off x="4478476" y="1979358"/>
            <a:ext cx="7581900" cy="1228871"/>
          </a:xfrm>
          <a:prstGeom prst="rect">
            <a:avLst/>
          </a:prstGeom>
        </p:spPr>
      </p:pic>
      <p:pic>
        <p:nvPicPr>
          <p:cNvPr id="8" name="Picture 7">
            <a:extLst>
              <a:ext uri="{FF2B5EF4-FFF2-40B4-BE49-F238E27FC236}">
                <a16:creationId xmlns:a16="http://schemas.microsoft.com/office/drawing/2014/main" id="{C9F4604E-A60F-9369-ABA3-81D3CF727840}"/>
              </a:ext>
            </a:extLst>
          </p:cNvPr>
          <p:cNvPicPr>
            <a:picLocks noChangeAspect="1"/>
          </p:cNvPicPr>
          <p:nvPr/>
        </p:nvPicPr>
        <p:blipFill>
          <a:blip r:embed="rId4"/>
          <a:stretch>
            <a:fillRect/>
          </a:stretch>
        </p:blipFill>
        <p:spPr>
          <a:xfrm>
            <a:off x="131624" y="2355119"/>
            <a:ext cx="5792925" cy="4435207"/>
          </a:xfrm>
          <a:prstGeom prst="rect">
            <a:avLst/>
          </a:prstGeom>
        </p:spPr>
      </p:pic>
      <p:sp>
        <p:nvSpPr>
          <p:cNvPr id="15" name="TextBox 14">
            <a:extLst>
              <a:ext uri="{FF2B5EF4-FFF2-40B4-BE49-F238E27FC236}">
                <a16:creationId xmlns:a16="http://schemas.microsoft.com/office/drawing/2014/main" id="{5C75E247-BCBC-E142-9D59-C703CE95AC1D}"/>
              </a:ext>
            </a:extLst>
          </p:cNvPr>
          <p:cNvSpPr txBox="1"/>
          <p:nvPr/>
        </p:nvSpPr>
        <p:spPr>
          <a:xfrm>
            <a:off x="6096000" y="3376249"/>
            <a:ext cx="5545276" cy="646331"/>
          </a:xfrm>
          <a:prstGeom prst="rect">
            <a:avLst/>
          </a:prstGeom>
          <a:noFill/>
        </p:spPr>
        <p:txBody>
          <a:bodyPr wrap="square" rtlCol="0">
            <a:spAutoFit/>
          </a:bodyPr>
          <a:lstStyle/>
          <a:p>
            <a:r>
              <a:rPr lang="en-US" b="1"/>
              <a:t>Tip</a:t>
            </a:r>
            <a:r>
              <a:rPr lang="en-US"/>
              <a:t>: </a:t>
            </a:r>
            <a:r>
              <a:rPr lang="en-US" err="1"/>
              <a:t>onder</a:t>
            </a:r>
            <a:r>
              <a:rPr lang="en-US"/>
              <a:t> </a:t>
            </a:r>
            <a:r>
              <a:rPr lang="en-US" b="1" err="1"/>
              <a:t>Communicatietools</a:t>
            </a:r>
            <a:r>
              <a:rPr lang="en-US" b="1"/>
              <a:t> </a:t>
            </a:r>
            <a:r>
              <a:rPr lang="en-US" b="1" err="1"/>
              <a:t>voor</a:t>
            </a:r>
            <a:r>
              <a:rPr lang="en-US" b="1"/>
              <a:t> partners </a:t>
            </a:r>
            <a:r>
              <a:rPr lang="en-US" err="1"/>
              <a:t>vindt</a:t>
            </a:r>
            <a:r>
              <a:rPr lang="en-US"/>
              <a:t> u heel wat </a:t>
            </a:r>
            <a:r>
              <a:rPr lang="en-US" err="1"/>
              <a:t>materiaal</a:t>
            </a:r>
            <a:r>
              <a:rPr lang="en-US"/>
              <a:t> </a:t>
            </a:r>
            <a:r>
              <a:rPr lang="en-US" err="1"/>
              <a:t>dat</a:t>
            </a:r>
            <a:r>
              <a:rPr lang="en-US"/>
              <a:t> u </a:t>
            </a:r>
            <a:r>
              <a:rPr lang="en-US" err="1"/>
              <a:t>kan</a:t>
            </a:r>
            <a:r>
              <a:rPr lang="en-US"/>
              <a:t> (her)</a:t>
            </a:r>
            <a:r>
              <a:rPr lang="en-US" err="1"/>
              <a:t>gebruiken</a:t>
            </a:r>
            <a:r>
              <a:rPr lang="en-US"/>
              <a:t>!</a:t>
            </a:r>
            <a:endParaRPr lang="en-BE"/>
          </a:p>
        </p:txBody>
      </p:sp>
      <p:pic>
        <p:nvPicPr>
          <p:cNvPr id="17" name="Picture 16">
            <a:extLst>
              <a:ext uri="{FF2B5EF4-FFF2-40B4-BE49-F238E27FC236}">
                <a16:creationId xmlns:a16="http://schemas.microsoft.com/office/drawing/2014/main" id="{087BFADE-EA0A-3FAB-B6D4-8D35B8BCC37D}"/>
              </a:ext>
            </a:extLst>
          </p:cNvPr>
          <p:cNvPicPr>
            <a:picLocks noChangeAspect="1"/>
          </p:cNvPicPr>
          <p:nvPr/>
        </p:nvPicPr>
        <p:blipFill>
          <a:blip r:embed="rId5"/>
          <a:stretch>
            <a:fillRect/>
          </a:stretch>
        </p:blipFill>
        <p:spPr>
          <a:xfrm>
            <a:off x="7174630" y="4006999"/>
            <a:ext cx="3140945" cy="2699934"/>
          </a:xfrm>
          <a:prstGeom prst="rect">
            <a:avLst/>
          </a:prstGeom>
        </p:spPr>
      </p:pic>
      <p:sp>
        <p:nvSpPr>
          <p:cNvPr id="18" name="Rectangle 17">
            <a:extLst>
              <a:ext uri="{FF2B5EF4-FFF2-40B4-BE49-F238E27FC236}">
                <a16:creationId xmlns:a16="http://schemas.microsoft.com/office/drawing/2014/main" id="{A7902E09-00B8-908E-CB60-BB84B414A75E}"/>
              </a:ext>
            </a:extLst>
          </p:cNvPr>
          <p:cNvSpPr/>
          <p:nvPr/>
        </p:nvSpPr>
        <p:spPr>
          <a:xfrm>
            <a:off x="466725" y="1449388"/>
            <a:ext cx="9429750" cy="529970"/>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2" name="Rectangle 1">
            <a:extLst>
              <a:ext uri="{FF2B5EF4-FFF2-40B4-BE49-F238E27FC236}">
                <a16:creationId xmlns:a16="http://schemas.microsoft.com/office/drawing/2014/main" id="{076A618C-215F-2CD4-4ABF-00D4E804DA7F}"/>
              </a:ext>
            </a:extLst>
          </p:cNvPr>
          <p:cNvSpPr/>
          <p:nvPr/>
        </p:nvSpPr>
        <p:spPr>
          <a:xfrm>
            <a:off x="351692" y="5845908"/>
            <a:ext cx="2532185" cy="861025"/>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grpSp>
        <p:nvGrpSpPr>
          <p:cNvPr id="7" name="Group 6">
            <a:extLst>
              <a:ext uri="{FF2B5EF4-FFF2-40B4-BE49-F238E27FC236}">
                <a16:creationId xmlns:a16="http://schemas.microsoft.com/office/drawing/2014/main" id="{95D06B18-177B-F888-DD4E-598406CB1FB7}"/>
              </a:ext>
            </a:extLst>
          </p:cNvPr>
          <p:cNvGrpSpPr/>
          <p:nvPr/>
        </p:nvGrpSpPr>
        <p:grpSpPr>
          <a:xfrm rot="20490816">
            <a:off x="3241569" y="6060066"/>
            <a:ext cx="3128189" cy="609189"/>
            <a:chOff x="7611133" y="2300758"/>
            <a:chExt cx="1436363" cy="279720"/>
          </a:xfrm>
        </p:grpSpPr>
        <mc:AlternateContent xmlns:mc="http://schemas.openxmlformats.org/markup-compatibility/2006" xmlns:p14="http://schemas.microsoft.com/office/powerpoint/2010/main">
          <mc:Choice Requires="p14">
            <p:contentPart p14:bwMode="auto" r:id="rId6">
              <p14:nvContentPartPr>
                <p14:cNvPr id="9" name="Ink 8">
                  <a:extLst>
                    <a:ext uri="{FF2B5EF4-FFF2-40B4-BE49-F238E27FC236}">
                      <a16:creationId xmlns:a16="http://schemas.microsoft.com/office/drawing/2014/main" id="{636953EA-2DFA-01E3-8B32-A27D98300828}"/>
                    </a:ext>
                  </a:extLst>
                </p14:cNvPr>
                <p14:cNvContentPartPr/>
                <p14:nvPr/>
              </p14:nvContentPartPr>
              <p14:xfrm>
                <a:off x="7611133" y="2313613"/>
                <a:ext cx="1429200" cy="228600"/>
              </p14:xfrm>
            </p:contentPart>
          </mc:Choice>
          <mc:Fallback xmlns="">
            <p:pic>
              <p:nvPicPr>
                <p:cNvPr id="9" name="Ink 8">
                  <a:extLst>
                    <a:ext uri="{FF2B5EF4-FFF2-40B4-BE49-F238E27FC236}">
                      <a16:creationId xmlns:a16="http://schemas.microsoft.com/office/drawing/2014/main" id="{636953EA-2DFA-01E3-8B32-A27D98300828}"/>
                    </a:ext>
                  </a:extLst>
                </p:cNvPr>
                <p:cNvPicPr/>
                <p:nvPr/>
              </p:nvPicPr>
              <p:blipFill>
                <a:blip r:embed="rId7"/>
                <a:stretch>
                  <a:fillRect/>
                </a:stretch>
              </p:blipFill>
              <p:spPr>
                <a:xfrm>
                  <a:off x="7602371" y="2304846"/>
                  <a:ext cx="1446559" cy="245968"/>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0" name="Ink 9">
                  <a:extLst>
                    <a:ext uri="{FF2B5EF4-FFF2-40B4-BE49-F238E27FC236}">
                      <a16:creationId xmlns:a16="http://schemas.microsoft.com/office/drawing/2014/main" id="{33AF20D6-B52F-0C5A-DFAB-4F6D059E2421}"/>
                    </a:ext>
                  </a:extLst>
                </p14:cNvPr>
                <p14:cNvContentPartPr/>
                <p14:nvPr/>
              </p14:nvContentPartPr>
              <p14:xfrm>
                <a:off x="8827176" y="2300758"/>
                <a:ext cx="220320" cy="279720"/>
              </p14:xfrm>
            </p:contentPart>
          </mc:Choice>
          <mc:Fallback xmlns="">
            <p:pic>
              <p:nvPicPr>
                <p:cNvPr id="10" name="Ink 9">
                  <a:extLst>
                    <a:ext uri="{FF2B5EF4-FFF2-40B4-BE49-F238E27FC236}">
                      <a16:creationId xmlns:a16="http://schemas.microsoft.com/office/drawing/2014/main" id="{33AF20D6-B52F-0C5A-DFAB-4F6D059E2421}"/>
                    </a:ext>
                  </a:extLst>
                </p:cNvPr>
                <p:cNvPicPr/>
                <p:nvPr/>
              </p:nvPicPr>
              <p:blipFill>
                <a:blip r:embed="rId9"/>
                <a:stretch>
                  <a:fillRect/>
                </a:stretch>
              </p:blipFill>
              <p:spPr>
                <a:xfrm>
                  <a:off x="8818410" y="2291991"/>
                  <a:ext cx="237688" cy="297089"/>
                </a:xfrm>
                <a:prstGeom prst="rect">
                  <a:avLst/>
                </a:prstGeom>
              </p:spPr>
            </p:pic>
          </mc:Fallback>
        </mc:AlternateContent>
      </p:grpSp>
      <p:pic>
        <p:nvPicPr>
          <p:cNvPr id="12" name="Graphic 11" descr="Information with solid fill">
            <a:extLst>
              <a:ext uri="{FF2B5EF4-FFF2-40B4-BE49-F238E27FC236}">
                <a16:creationId xmlns:a16="http://schemas.microsoft.com/office/drawing/2014/main" id="{8FBADC05-4168-E07D-0F30-1629C77931B9}"/>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0" y="526280"/>
            <a:ext cx="735228" cy="735228"/>
          </a:xfrm>
          <a:prstGeom prst="rect">
            <a:avLst/>
          </a:prstGeom>
        </p:spPr>
      </p:pic>
      <p:grpSp>
        <p:nvGrpSpPr>
          <p:cNvPr id="11" name="Group 10">
            <a:extLst>
              <a:ext uri="{FF2B5EF4-FFF2-40B4-BE49-F238E27FC236}">
                <a16:creationId xmlns:a16="http://schemas.microsoft.com/office/drawing/2014/main" id="{25BEEF24-C46F-198B-1AB3-5578E478C109}"/>
              </a:ext>
            </a:extLst>
          </p:cNvPr>
          <p:cNvGrpSpPr/>
          <p:nvPr/>
        </p:nvGrpSpPr>
        <p:grpSpPr>
          <a:xfrm>
            <a:off x="9827044" y="4975201"/>
            <a:ext cx="2251066" cy="1014389"/>
            <a:chOff x="7689851" y="1750938"/>
            <a:chExt cx="2172601" cy="713874"/>
          </a:xfrm>
        </p:grpSpPr>
        <p:sp>
          <p:nvSpPr>
            <p:cNvPr id="13" name="Flowchart: Process 12">
              <a:extLst>
                <a:ext uri="{FF2B5EF4-FFF2-40B4-BE49-F238E27FC236}">
                  <a16:creationId xmlns:a16="http://schemas.microsoft.com/office/drawing/2014/main" id="{D5724645-C856-30F2-B8DB-B86F8CD2D44A}"/>
                </a:ext>
              </a:extLst>
            </p:cNvPr>
            <p:cNvSpPr/>
            <p:nvPr/>
          </p:nvSpPr>
          <p:spPr>
            <a:xfrm>
              <a:off x="7859435" y="1793215"/>
              <a:ext cx="2003016" cy="671597"/>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Calibri"/>
              </a:endParaRPr>
            </a:p>
          </p:txBody>
        </p:sp>
        <p:sp>
          <p:nvSpPr>
            <p:cNvPr id="14" name="Isosceles Triangle 13">
              <a:extLst>
                <a:ext uri="{FF2B5EF4-FFF2-40B4-BE49-F238E27FC236}">
                  <a16:creationId xmlns:a16="http://schemas.microsoft.com/office/drawing/2014/main" id="{F7255B04-8FEE-B316-1F21-507871206C39}"/>
                </a:ext>
              </a:extLst>
            </p:cNvPr>
            <p:cNvSpPr/>
            <p:nvPr/>
          </p:nvSpPr>
          <p:spPr>
            <a:xfrm rot="16200000">
              <a:off x="7693587" y="2278904"/>
              <a:ext cx="162111" cy="169583"/>
            </a:xfrm>
            <a:prstGeom prst="triangle">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Calibri"/>
              </a:endParaRPr>
            </a:p>
          </p:txBody>
        </p:sp>
        <p:sp>
          <p:nvSpPr>
            <p:cNvPr id="16" name="TextBox 15">
              <a:extLst>
                <a:ext uri="{FF2B5EF4-FFF2-40B4-BE49-F238E27FC236}">
                  <a16:creationId xmlns:a16="http://schemas.microsoft.com/office/drawing/2014/main" id="{7D1FDC76-5B72-83E0-1907-9F1A8CDC0802}"/>
                </a:ext>
              </a:extLst>
            </p:cNvPr>
            <p:cNvSpPr txBox="1"/>
            <p:nvPr/>
          </p:nvSpPr>
          <p:spPr>
            <a:xfrm>
              <a:off x="7859434" y="1848471"/>
              <a:ext cx="2003016" cy="584812"/>
            </a:xfrm>
            <a:prstGeom prst="rect">
              <a:avLst/>
            </a:prstGeom>
            <a:noFill/>
            <a:ln>
              <a:noFill/>
            </a:ln>
          </p:spPr>
          <p:txBody>
            <a:bodyPr wrap="square" lIns="91440" tIns="45720" rIns="91440" bIns="45720" rtlCol="0" anchor="t">
              <a:spAutoFit/>
            </a:bodyPr>
            <a:lstStyle/>
            <a:p>
              <a:pPr algn="ctr">
                <a:defRPr/>
              </a:pPr>
              <a:r>
                <a:rPr lang="nl-BE" sz="1200" kern="0">
                  <a:solidFill>
                    <a:srgbClr val="44546A"/>
                  </a:solidFill>
                  <a:latin typeface="Calibri"/>
                  <a:cs typeface="Calibri"/>
                </a:rPr>
                <a:t>U vindt hier onder andere een </a:t>
              </a:r>
              <a:r>
                <a:rPr lang="nl-BE" sz="1200" b="1" kern="0">
                  <a:solidFill>
                    <a:srgbClr val="44546A"/>
                  </a:solidFill>
                  <a:latin typeface="Calibri"/>
                  <a:cs typeface="Calibri"/>
                  <a:hlinkClick r:id="rId12"/>
                </a:rPr>
                <a:t>folder</a:t>
              </a:r>
              <a:r>
                <a:rPr lang="nl-BE" sz="1200" kern="0">
                  <a:solidFill>
                    <a:srgbClr val="44546A"/>
                  </a:solidFill>
                  <a:latin typeface="Calibri"/>
                  <a:cs typeface="Calibri"/>
                </a:rPr>
                <a:t> om uit te delen aan de inwoners van uw lokaal bestuur</a:t>
              </a:r>
            </a:p>
          </p:txBody>
        </p:sp>
        <p:sp>
          <p:nvSpPr>
            <p:cNvPr id="19" name="Flowchart: Process 18">
              <a:extLst>
                <a:ext uri="{FF2B5EF4-FFF2-40B4-BE49-F238E27FC236}">
                  <a16:creationId xmlns:a16="http://schemas.microsoft.com/office/drawing/2014/main" id="{3EFC631E-AF78-2831-B677-6E9B7B69C800}"/>
                </a:ext>
              </a:extLst>
            </p:cNvPr>
            <p:cNvSpPr/>
            <p:nvPr/>
          </p:nvSpPr>
          <p:spPr>
            <a:xfrm>
              <a:off x="7859436" y="1750938"/>
              <a:ext cx="2003016" cy="74775"/>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Calibri"/>
              </a:endParaRPr>
            </a:p>
          </p:txBody>
        </p:sp>
      </p:grpSp>
    </p:spTree>
    <p:extLst>
      <p:ext uri="{BB962C8B-B14F-4D97-AF65-F5344CB8AC3E}">
        <p14:creationId xmlns:p14="http://schemas.microsoft.com/office/powerpoint/2010/main" val="41106805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Afbeelding 22" descr="Afbeelding met logo&#10;&#10;Automatisch gegenereerde beschrijving">
            <a:extLst>
              <a:ext uri="{FF2B5EF4-FFF2-40B4-BE49-F238E27FC236}">
                <a16:creationId xmlns:a16="http://schemas.microsoft.com/office/drawing/2014/main" id="{EFD8B69E-E949-D42F-FEDB-16033E881DF6}"/>
              </a:ext>
            </a:extLst>
          </p:cNvPr>
          <p:cNvPicPr>
            <a:picLocks noChangeAspect="1"/>
          </p:cNvPicPr>
          <p:nvPr/>
        </p:nvPicPr>
        <p:blipFill>
          <a:blip r:embed="rId3"/>
          <a:stretch>
            <a:fillRect/>
          </a:stretch>
        </p:blipFill>
        <p:spPr>
          <a:xfrm>
            <a:off x="2798916" y="3130503"/>
            <a:ext cx="5815780" cy="433122"/>
          </a:xfrm>
          <a:prstGeom prst="rect">
            <a:avLst/>
          </a:prstGeom>
        </p:spPr>
      </p:pic>
      <p:sp>
        <p:nvSpPr>
          <p:cNvPr id="2" name="Title 1">
            <a:extLst>
              <a:ext uri="{FF2B5EF4-FFF2-40B4-BE49-F238E27FC236}">
                <a16:creationId xmlns:a16="http://schemas.microsoft.com/office/drawing/2014/main" id="{7E672AB2-0633-41F1-875C-1DDCDD202BA3}"/>
              </a:ext>
            </a:extLst>
          </p:cNvPr>
          <p:cNvSpPr>
            <a:spLocks noGrp="1"/>
          </p:cNvSpPr>
          <p:nvPr>
            <p:ph type="title"/>
          </p:nvPr>
        </p:nvSpPr>
        <p:spPr/>
        <p:txBody>
          <a:bodyPr anchor="ctr">
            <a:noAutofit/>
          </a:bodyPr>
          <a:lstStyle/>
          <a:p>
            <a:r>
              <a:rPr lang="nl-NL" sz="2700"/>
              <a:t>Identiteitsgegevens (Rijksregister)</a:t>
            </a:r>
            <a:endParaRPr lang="nl-BE" sz="2700"/>
          </a:p>
        </p:txBody>
      </p:sp>
      <p:sp>
        <p:nvSpPr>
          <p:cNvPr id="5" name="Text Placeholder 4">
            <a:extLst>
              <a:ext uri="{FF2B5EF4-FFF2-40B4-BE49-F238E27FC236}">
                <a16:creationId xmlns:a16="http://schemas.microsoft.com/office/drawing/2014/main" id="{1F95FA7C-45A2-417D-86B9-4A564A588C8A}"/>
              </a:ext>
            </a:extLst>
          </p:cNvPr>
          <p:cNvSpPr>
            <a:spLocks noGrp="1"/>
          </p:cNvSpPr>
          <p:nvPr>
            <p:ph type="body" sz="quarter" idx="13"/>
          </p:nvPr>
        </p:nvSpPr>
        <p:spPr>
          <a:xfrm>
            <a:off x="1400175" y="368300"/>
            <a:ext cx="9952037" cy="368052"/>
          </a:xfrm>
        </p:spPr>
        <p:txBody>
          <a:bodyPr/>
          <a:lstStyle/>
          <a:p>
            <a:r>
              <a:rPr lang="nl-BE"/>
              <a:t>U EN UW GEZIN</a:t>
            </a:r>
          </a:p>
        </p:txBody>
      </p:sp>
      <p:sp>
        <p:nvSpPr>
          <p:cNvPr id="17" name="Rectangle 16">
            <a:extLst>
              <a:ext uri="{FF2B5EF4-FFF2-40B4-BE49-F238E27FC236}">
                <a16:creationId xmlns:a16="http://schemas.microsoft.com/office/drawing/2014/main" id="{396DF3C9-FCF6-409C-9B77-8C98717AB906}"/>
              </a:ext>
            </a:extLst>
          </p:cNvPr>
          <p:cNvSpPr/>
          <p:nvPr/>
        </p:nvSpPr>
        <p:spPr>
          <a:xfrm>
            <a:off x="7783511" y="1949654"/>
            <a:ext cx="506413" cy="87706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3" name="Slide Number Placeholder 2">
            <a:extLst>
              <a:ext uri="{FF2B5EF4-FFF2-40B4-BE49-F238E27FC236}">
                <a16:creationId xmlns:a16="http://schemas.microsoft.com/office/drawing/2014/main" id="{321209BF-E73B-426D-BD8C-7A3AE9E5D1A3}"/>
              </a:ext>
            </a:extLst>
          </p:cNvPr>
          <p:cNvSpPr>
            <a:spLocks noGrp="1"/>
          </p:cNvSpPr>
          <p:nvPr>
            <p:ph type="sldNum" sz="quarter" idx="12"/>
          </p:nvPr>
        </p:nvSpPr>
        <p:spPr/>
        <p:txBody>
          <a:bodyPr/>
          <a:lstStyle/>
          <a:p>
            <a:fld id="{1EABE038-A425-4CC0-917A-1DC3ED725B2E}" type="slidenum">
              <a:rPr lang="nl-BE" smtClean="0"/>
              <a:t>90</a:t>
            </a:fld>
            <a:endParaRPr lang="nl-BE"/>
          </a:p>
        </p:txBody>
      </p:sp>
      <p:grpSp>
        <p:nvGrpSpPr>
          <p:cNvPr id="8" name="Group 7">
            <a:extLst>
              <a:ext uri="{FF2B5EF4-FFF2-40B4-BE49-F238E27FC236}">
                <a16:creationId xmlns:a16="http://schemas.microsoft.com/office/drawing/2014/main" id="{CF5C7303-273A-0FD8-CC48-8E780E391F2E}"/>
              </a:ext>
            </a:extLst>
          </p:cNvPr>
          <p:cNvGrpSpPr/>
          <p:nvPr/>
        </p:nvGrpSpPr>
        <p:grpSpPr>
          <a:xfrm>
            <a:off x="836609" y="2037590"/>
            <a:ext cx="10907716" cy="809996"/>
            <a:chOff x="836610" y="3547608"/>
            <a:chExt cx="7412096" cy="809996"/>
          </a:xfrm>
        </p:grpSpPr>
        <p:sp>
          <p:nvSpPr>
            <p:cNvPr id="9" name="Google Shape;100;p18">
              <a:extLst>
                <a:ext uri="{FF2B5EF4-FFF2-40B4-BE49-F238E27FC236}">
                  <a16:creationId xmlns:a16="http://schemas.microsoft.com/office/drawing/2014/main" id="{F9764323-38FC-7CCF-9389-3BD7D14D29C4}"/>
                </a:ext>
              </a:extLst>
            </p:cNvPr>
            <p:cNvSpPr/>
            <p:nvPr/>
          </p:nvSpPr>
          <p:spPr>
            <a:xfrm>
              <a:off x="5651370" y="3547608"/>
              <a:ext cx="2597336" cy="801922"/>
            </a:xfrm>
            <a:custGeom>
              <a:avLst/>
              <a:gdLst/>
              <a:ahLst/>
              <a:cxnLst/>
              <a:rect l="l" t="t" r="r" b="b"/>
              <a:pathLst>
                <a:path w="39660" h="12289" extrusionOk="0">
                  <a:moveTo>
                    <a:pt x="1" y="1"/>
                  </a:moveTo>
                  <a:lnTo>
                    <a:pt x="1" y="12288"/>
                  </a:lnTo>
                  <a:lnTo>
                    <a:pt x="35440" y="12288"/>
                  </a:lnTo>
                  <a:lnTo>
                    <a:pt x="35440" y="10364"/>
                  </a:lnTo>
                  <a:lnTo>
                    <a:pt x="39659" y="6144"/>
                  </a:lnTo>
                  <a:lnTo>
                    <a:pt x="35440" y="1928"/>
                  </a:lnTo>
                  <a:lnTo>
                    <a:pt x="35440" y="1"/>
                  </a:lnTo>
                  <a:close/>
                </a:path>
              </a:pathLst>
            </a:custGeom>
            <a:solidFill>
              <a:schemeClr val="accent2">
                <a:lumMod val="20000"/>
                <a:lumOff val="80000"/>
              </a:schemeClr>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1;p18">
              <a:extLst>
                <a:ext uri="{FF2B5EF4-FFF2-40B4-BE49-F238E27FC236}">
                  <a16:creationId xmlns:a16="http://schemas.microsoft.com/office/drawing/2014/main" id="{7D13FBD0-D169-1A1F-E428-85A7B0C37EB1}"/>
                </a:ext>
              </a:extLst>
            </p:cNvPr>
            <p:cNvSpPr/>
            <p:nvPr/>
          </p:nvSpPr>
          <p:spPr>
            <a:xfrm>
              <a:off x="3243996" y="3547608"/>
              <a:ext cx="2597336" cy="801922"/>
            </a:xfrm>
            <a:custGeom>
              <a:avLst/>
              <a:gdLst/>
              <a:ahLst/>
              <a:cxnLst/>
              <a:rect l="l" t="t" r="r" b="b"/>
              <a:pathLst>
                <a:path w="39660" h="12289" extrusionOk="0">
                  <a:moveTo>
                    <a:pt x="1" y="1"/>
                  </a:moveTo>
                  <a:lnTo>
                    <a:pt x="1" y="12288"/>
                  </a:lnTo>
                  <a:lnTo>
                    <a:pt x="35440" y="12288"/>
                  </a:lnTo>
                  <a:lnTo>
                    <a:pt x="35440" y="10364"/>
                  </a:lnTo>
                  <a:lnTo>
                    <a:pt x="39659" y="6144"/>
                  </a:lnTo>
                  <a:lnTo>
                    <a:pt x="35440" y="1928"/>
                  </a:lnTo>
                  <a:lnTo>
                    <a:pt x="35440" y="1"/>
                  </a:lnTo>
                  <a:close/>
                </a:path>
              </a:pathLst>
            </a:custGeom>
            <a:solidFill>
              <a:schemeClr val="accent4"/>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1" name="Google Shape;110;p18">
              <a:extLst>
                <a:ext uri="{FF2B5EF4-FFF2-40B4-BE49-F238E27FC236}">
                  <a16:creationId xmlns:a16="http://schemas.microsoft.com/office/drawing/2014/main" id="{80F8EB29-5A51-AE97-DBB8-04406B5533DB}"/>
                </a:ext>
              </a:extLst>
            </p:cNvPr>
            <p:cNvSpPr txBox="1"/>
            <p:nvPr/>
          </p:nvSpPr>
          <p:spPr>
            <a:xfrm>
              <a:off x="3682807" y="3761421"/>
              <a:ext cx="1425577" cy="390461"/>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900">
                  <a:solidFill>
                    <a:srgbClr val="FFFFFF"/>
                  </a:solidFill>
                  <a:latin typeface="Fira Sans Condensed Medium"/>
                  <a:ea typeface="Fira Sans Condensed Medium"/>
                  <a:cs typeface="Fira Sans Condensed Medium"/>
                  <a:sym typeface="Fira Sans Condensed Medium"/>
                </a:rPr>
                <a:t>Ga naar </a:t>
              </a:r>
              <a:r>
                <a:rPr lang="en" sz="1900" b="1">
                  <a:solidFill>
                    <a:srgbClr val="FFFFFF"/>
                  </a:solidFill>
                  <a:latin typeface="Fira Sans Condensed Medium"/>
                  <a:ea typeface="Fira Sans Condensed Medium"/>
                  <a:cs typeface="Fira Sans Condensed Medium"/>
                  <a:sym typeface="Fira Sans Condensed Medium"/>
                </a:rPr>
                <a:t>U en uw gezin</a:t>
              </a:r>
              <a:endParaRPr sz="1900" b="1">
                <a:solidFill>
                  <a:srgbClr val="FFFFFF"/>
                </a:solidFill>
                <a:latin typeface="Fira Sans Condensed Medium"/>
                <a:ea typeface="Fira Sans Condensed Medium"/>
                <a:cs typeface="Fira Sans Condensed Medium"/>
                <a:sym typeface="Fira Sans Condensed Medium"/>
              </a:endParaRPr>
            </a:p>
          </p:txBody>
        </p:sp>
        <p:sp>
          <p:nvSpPr>
            <p:cNvPr id="12" name="Google Shape;114;p18">
              <a:extLst>
                <a:ext uri="{FF2B5EF4-FFF2-40B4-BE49-F238E27FC236}">
                  <a16:creationId xmlns:a16="http://schemas.microsoft.com/office/drawing/2014/main" id="{D3900939-300F-B290-0010-FFF61E3D9E88}"/>
                </a:ext>
              </a:extLst>
            </p:cNvPr>
            <p:cNvSpPr/>
            <p:nvPr/>
          </p:nvSpPr>
          <p:spPr>
            <a:xfrm>
              <a:off x="836610" y="3555682"/>
              <a:ext cx="2597336" cy="801922"/>
            </a:xfrm>
            <a:custGeom>
              <a:avLst/>
              <a:gdLst/>
              <a:ahLst/>
              <a:cxnLst/>
              <a:rect l="l" t="t" r="r" b="b"/>
              <a:pathLst>
                <a:path w="39660" h="12289" extrusionOk="0">
                  <a:moveTo>
                    <a:pt x="1" y="1"/>
                  </a:moveTo>
                  <a:lnTo>
                    <a:pt x="1" y="12288"/>
                  </a:lnTo>
                  <a:lnTo>
                    <a:pt x="35440" y="12288"/>
                  </a:lnTo>
                  <a:lnTo>
                    <a:pt x="35440" y="10364"/>
                  </a:lnTo>
                  <a:lnTo>
                    <a:pt x="39659" y="6144"/>
                  </a:lnTo>
                  <a:lnTo>
                    <a:pt x="35440" y="1928"/>
                  </a:lnTo>
                  <a:lnTo>
                    <a:pt x="35440" y="1"/>
                  </a:lnTo>
                  <a:close/>
                </a:path>
              </a:pathLst>
            </a:custGeom>
            <a:solidFill>
              <a:schemeClr val="accent2">
                <a:lumMod val="20000"/>
                <a:lumOff val="80000"/>
              </a:schemeClr>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3" name="Google Shape;115;p18">
              <a:extLst>
                <a:ext uri="{FF2B5EF4-FFF2-40B4-BE49-F238E27FC236}">
                  <a16:creationId xmlns:a16="http://schemas.microsoft.com/office/drawing/2014/main" id="{66DFE52E-1DAD-26D4-C4AE-0C272ACD24E4}"/>
                </a:ext>
              </a:extLst>
            </p:cNvPr>
            <p:cNvSpPr txBox="1"/>
            <p:nvPr/>
          </p:nvSpPr>
          <p:spPr>
            <a:xfrm>
              <a:off x="1286598" y="3761421"/>
              <a:ext cx="1425577" cy="390461"/>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nl-BE" sz="1900">
                  <a:solidFill>
                    <a:srgbClr val="FFFFFF"/>
                  </a:solidFill>
                  <a:latin typeface="Fira Sans Condensed Medium"/>
                  <a:ea typeface="Fira Sans Condensed Medium"/>
                  <a:cs typeface="Fira Sans Condensed Medium"/>
                  <a:sym typeface="Fira Sans Condensed Medium"/>
                </a:rPr>
                <a:t>Meld u aan op Mijn Burgerprofiel</a:t>
              </a:r>
            </a:p>
          </p:txBody>
        </p:sp>
      </p:grpSp>
      <p:sp>
        <p:nvSpPr>
          <p:cNvPr id="14" name="Google Shape;115;p18">
            <a:extLst>
              <a:ext uri="{FF2B5EF4-FFF2-40B4-BE49-F238E27FC236}">
                <a16:creationId xmlns:a16="http://schemas.microsoft.com/office/drawing/2014/main" id="{7792EB39-93F0-77B2-2334-BC4AC7826889}"/>
              </a:ext>
            </a:extLst>
          </p:cNvPr>
          <p:cNvSpPr txBox="1"/>
          <p:nvPr/>
        </p:nvSpPr>
        <p:spPr>
          <a:xfrm>
            <a:off x="8640171" y="2243320"/>
            <a:ext cx="2097893" cy="390461"/>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nl-BE" sz="1900">
                <a:solidFill>
                  <a:srgbClr val="FFFFFF"/>
                </a:solidFill>
                <a:latin typeface="Fira Sans Condensed Medium"/>
                <a:ea typeface="Fira Sans Condensed Medium"/>
                <a:cs typeface="Fira Sans Condensed Medium"/>
                <a:sym typeface="Fira Sans Condensed Medium"/>
              </a:rPr>
              <a:t>Raadpleeg uw gegevens</a:t>
            </a:r>
          </a:p>
        </p:txBody>
      </p:sp>
      <p:sp>
        <p:nvSpPr>
          <p:cNvPr id="19" name="Rectangle 18">
            <a:extLst>
              <a:ext uri="{FF2B5EF4-FFF2-40B4-BE49-F238E27FC236}">
                <a16:creationId xmlns:a16="http://schemas.microsoft.com/office/drawing/2014/main" id="{9AE80D6A-B55C-3747-39E2-50385ECC2237}"/>
              </a:ext>
            </a:extLst>
          </p:cNvPr>
          <p:cNvSpPr/>
          <p:nvPr/>
        </p:nvSpPr>
        <p:spPr>
          <a:xfrm>
            <a:off x="11326245" y="2077375"/>
            <a:ext cx="507690" cy="74933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4" name="Rectangle 3">
            <a:extLst>
              <a:ext uri="{FF2B5EF4-FFF2-40B4-BE49-F238E27FC236}">
                <a16:creationId xmlns:a16="http://schemas.microsoft.com/office/drawing/2014/main" id="{149F8F2A-2B5F-DB28-CD23-00C34F28ECEB}"/>
              </a:ext>
            </a:extLst>
          </p:cNvPr>
          <p:cNvSpPr/>
          <p:nvPr/>
        </p:nvSpPr>
        <p:spPr>
          <a:xfrm>
            <a:off x="836609" y="1697073"/>
            <a:ext cx="4440247" cy="2544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nl-BE" b="1">
                <a:solidFill>
                  <a:schemeClr val="accent4"/>
                </a:solidFill>
                <a:latin typeface="+mj-lt"/>
              </a:rPr>
              <a:t>Hoe werkt het?</a:t>
            </a:r>
          </a:p>
        </p:txBody>
      </p:sp>
      <p:sp>
        <p:nvSpPr>
          <p:cNvPr id="18" name="Rectangle 17">
            <a:extLst>
              <a:ext uri="{FF2B5EF4-FFF2-40B4-BE49-F238E27FC236}">
                <a16:creationId xmlns:a16="http://schemas.microsoft.com/office/drawing/2014/main" id="{131B3071-A2D8-19C5-1856-F34A0EE9F7EB}"/>
              </a:ext>
            </a:extLst>
          </p:cNvPr>
          <p:cNvSpPr/>
          <p:nvPr/>
        </p:nvSpPr>
        <p:spPr>
          <a:xfrm>
            <a:off x="6966171" y="3196315"/>
            <a:ext cx="719091" cy="396556"/>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pic>
        <p:nvPicPr>
          <p:cNvPr id="21" name="Afbeelding 36">
            <a:extLst>
              <a:ext uri="{FF2B5EF4-FFF2-40B4-BE49-F238E27FC236}">
                <a16:creationId xmlns:a16="http://schemas.microsoft.com/office/drawing/2014/main" id="{BBBD8DD2-4E4C-D387-B78C-C071596DCBFD}"/>
              </a:ext>
            </a:extLst>
          </p:cNvPr>
          <p:cNvPicPr>
            <a:picLocks noChangeAspect="1"/>
          </p:cNvPicPr>
          <p:nvPr/>
        </p:nvPicPr>
        <p:blipFill>
          <a:blip r:embed="rId4"/>
          <a:stretch>
            <a:fillRect/>
          </a:stretch>
        </p:blipFill>
        <p:spPr>
          <a:xfrm>
            <a:off x="699992" y="196511"/>
            <a:ext cx="582386" cy="536122"/>
          </a:xfrm>
          <a:prstGeom prst="rect">
            <a:avLst/>
          </a:prstGeom>
        </p:spPr>
      </p:pic>
      <p:pic>
        <p:nvPicPr>
          <p:cNvPr id="7" name="Afbeelding 6">
            <a:extLst>
              <a:ext uri="{FF2B5EF4-FFF2-40B4-BE49-F238E27FC236}">
                <a16:creationId xmlns:a16="http://schemas.microsoft.com/office/drawing/2014/main" id="{F29A1630-BFB2-250E-27ED-7A63D0ECDE60}"/>
              </a:ext>
            </a:extLst>
          </p:cNvPr>
          <p:cNvPicPr>
            <a:picLocks noChangeAspect="1"/>
          </p:cNvPicPr>
          <p:nvPr/>
        </p:nvPicPr>
        <p:blipFill rotWithShape="1">
          <a:blip r:embed="rId5"/>
          <a:srcRect b="49301"/>
          <a:stretch/>
        </p:blipFill>
        <p:spPr>
          <a:xfrm>
            <a:off x="2982286" y="4127952"/>
            <a:ext cx="5986615" cy="1509865"/>
          </a:xfrm>
          <a:prstGeom prst="rect">
            <a:avLst/>
          </a:prstGeom>
        </p:spPr>
      </p:pic>
      <p:sp>
        <p:nvSpPr>
          <p:cNvPr id="16" name="Rectangle 15">
            <a:extLst>
              <a:ext uri="{FF2B5EF4-FFF2-40B4-BE49-F238E27FC236}">
                <a16:creationId xmlns:a16="http://schemas.microsoft.com/office/drawing/2014/main" id="{7943364C-6743-D4AA-D25F-EBE144843A46}"/>
              </a:ext>
            </a:extLst>
          </p:cNvPr>
          <p:cNvSpPr/>
          <p:nvPr/>
        </p:nvSpPr>
        <p:spPr>
          <a:xfrm>
            <a:off x="3001742" y="4085965"/>
            <a:ext cx="1034145" cy="372862"/>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Tree>
    <p:extLst>
      <p:ext uri="{BB962C8B-B14F-4D97-AF65-F5344CB8AC3E}">
        <p14:creationId xmlns:p14="http://schemas.microsoft.com/office/powerpoint/2010/main" val="8395097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E672AB2-0633-41F1-875C-1DDCDD202BA3}"/>
              </a:ext>
            </a:extLst>
          </p:cNvPr>
          <p:cNvSpPr>
            <a:spLocks noGrp="1"/>
          </p:cNvSpPr>
          <p:nvPr>
            <p:ph type="title"/>
          </p:nvPr>
        </p:nvSpPr>
        <p:spPr/>
        <p:txBody>
          <a:bodyPr anchor="ctr">
            <a:noAutofit/>
          </a:bodyPr>
          <a:lstStyle/>
          <a:p>
            <a:r>
              <a:rPr lang="nl-NL" sz="2700"/>
              <a:t>Identiteitsgegevens (Rijksregister)</a:t>
            </a:r>
            <a:endParaRPr lang="nl-BE" sz="2700"/>
          </a:p>
        </p:txBody>
      </p:sp>
      <p:sp>
        <p:nvSpPr>
          <p:cNvPr id="5" name="Text Placeholder 4">
            <a:extLst>
              <a:ext uri="{FF2B5EF4-FFF2-40B4-BE49-F238E27FC236}">
                <a16:creationId xmlns:a16="http://schemas.microsoft.com/office/drawing/2014/main" id="{1F95FA7C-45A2-417D-86B9-4A564A588C8A}"/>
              </a:ext>
            </a:extLst>
          </p:cNvPr>
          <p:cNvSpPr>
            <a:spLocks noGrp="1"/>
          </p:cNvSpPr>
          <p:nvPr>
            <p:ph type="body" sz="quarter" idx="13"/>
          </p:nvPr>
        </p:nvSpPr>
        <p:spPr>
          <a:xfrm>
            <a:off x="1400175" y="368300"/>
            <a:ext cx="9952037" cy="368052"/>
          </a:xfrm>
        </p:spPr>
        <p:txBody>
          <a:bodyPr/>
          <a:lstStyle/>
          <a:p>
            <a:r>
              <a:rPr lang="nl-BE"/>
              <a:t>U EN UW GEZIN</a:t>
            </a:r>
          </a:p>
        </p:txBody>
      </p:sp>
      <p:sp>
        <p:nvSpPr>
          <p:cNvPr id="17" name="Rectangle 16">
            <a:extLst>
              <a:ext uri="{FF2B5EF4-FFF2-40B4-BE49-F238E27FC236}">
                <a16:creationId xmlns:a16="http://schemas.microsoft.com/office/drawing/2014/main" id="{396DF3C9-FCF6-409C-9B77-8C98717AB906}"/>
              </a:ext>
            </a:extLst>
          </p:cNvPr>
          <p:cNvSpPr/>
          <p:nvPr/>
        </p:nvSpPr>
        <p:spPr>
          <a:xfrm>
            <a:off x="7783511" y="1949654"/>
            <a:ext cx="506413" cy="87706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3" name="Slide Number Placeholder 2">
            <a:extLst>
              <a:ext uri="{FF2B5EF4-FFF2-40B4-BE49-F238E27FC236}">
                <a16:creationId xmlns:a16="http://schemas.microsoft.com/office/drawing/2014/main" id="{321209BF-E73B-426D-BD8C-7A3AE9E5D1A3}"/>
              </a:ext>
            </a:extLst>
          </p:cNvPr>
          <p:cNvSpPr>
            <a:spLocks noGrp="1"/>
          </p:cNvSpPr>
          <p:nvPr>
            <p:ph type="sldNum" sz="quarter" idx="12"/>
          </p:nvPr>
        </p:nvSpPr>
        <p:spPr/>
        <p:txBody>
          <a:bodyPr/>
          <a:lstStyle/>
          <a:p>
            <a:fld id="{1EABE038-A425-4CC0-917A-1DC3ED725B2E}" type="slidenum">
              <a:rPr lang="nl-BE" smtClean="0"/>
              <a:t>91</a:t>
            </a:fld>
            <a:endParaRPr lang="nl-BE"/>
          </a:p>
        </p:txBody>
      </p:sp>
      <p:grpSp>
        <p:nvGrpSpPr>
          <p:cNvPr id="8" name="Group 7">
            <a:extLst>
              <a:ext uri="{FF2B5EF4-FFF2-40B4-BE49-F238E27FC236}">
                <a16:creationId xmlns:a16="http://schemas.microsoft.com/office/drawing/2014/main" id="{CF5C7303-273A-0FD8-CC48-8E780E391F2E}"/>
              </a:ext>
            </a:extLst>
          </p:cNvPr>
          <p:cNvGrpSpPr/>
          <p:nvPr/>
        </p:nvGrpSpPr>
        <p:grpSpPr>
          <a:xfrm>
            <a:off x="836609" y="2037590"/>
            <a:ext cx="10907716" cy="809996"/>
            <a:chOff x="836610" y="3547608"/>
            <a:chExt cx="7412096" cy="809996"/>
          </a:xfrm>
        </p:grpSpPr>
        <p:sp>
          <p:nvSpPr>
            <p:cNvPr id="9" name="Google Shape;100;p18">
              <a:extLst>
                <a:ext uri="{FF2B5EF4-FFF2-40B4-BE49-F238E27FC236}">
                  <a16:creationId xmlns:a16="http://schemas.microsoft.com/office/drawing/2014/main" id="{F9764323-38FC-7CCF-9389-3BD7D14D29C4}"/>
                </a:ext>
              </a:extLst>
            </p:cNvPr>
            <p:cNvSpPr/>
            <p:nvPr/>
          </p:nvSpPr>
          <p:spPr>
            <a:xfrm>
              <a:off x="5651370" y="3547608"/>
              <a:ext cx="2597336" cy="801922"/>
            </a:xfrm>
            <a:custGeom>
              <a:avLst/>
              <a:gdLst/>
              <a:ahLst/>
              <a:cxnLst/>
              <a:rect l="l" t="t" r="r" b="b"/>
              <a:pathLst>
                <a:path w="39660" h="12289" extrusionOk="0">
                  <a:moveTo>
                    <a:pt x="1" y="1"/>
                  </a:moveTo>
                  <a:lnTo>
                    <a:pt x="1" y="12288"/>
                  </a:lnTo>
                  <a:lnTo>
                    <a:pt x="35440" y="12288"/>
                  </a:lnTo>
                  <a:lnTo>
                    <a:pt x="35440" y="10364"/>
                  </a:lnTo>
                  <a:lnTo>
                    <a:pt x="39659" y="6144"/>
                  </a:lnTo>
                  <a:lnTo>
                    <a:pt x="35440" y="1928"/>
                  </a:lnTo>
                  <a:lnTo>
                    <a:pt x="35440" y="1"/>
                  </a:lnTo>
                  <a:close/>
                </a:path>
              </a:pathLst>
            </a:custGeom>
            <a:solidFill>
              <a:schemeClr val="accent4"/>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0" name="Google Shape;101;p18">
              <a:extLst>
                <a:ext uri="{FF2B5EF4-FFF2-40B4-BE49-F238E27FC236}">
                  <a16:creationId xmlns:a16="http://schemas.microsoft.com/office/drawing/2014/main" id="{7D13FBD0-D169-1A1F-E428-85A7B0C37EB1}"/>
                </a:ext>
              </a:extLst>
            </p:cNvPr>
            <p:cNvSpPr/>
            <p:nvPr/>
          </p:nvSpPr>
          <p:spPr>
            <a:xfrm>
              <a:off x="3243996" y="3547608"/>
              <a:ext cx="2597336" cy="801922"/>
            </a:xfrm>
            <a:custGeom>
              <a:avLst/>
              <a:gdLst/>
              <a:ahLst/>
              <a:cxnLst/>
              <a:rect l="l" t="t" r="r" b="b"/>
              <a:pathLst>
                <a:path w="39660" h="12289" extrusionOk="0">
                  <a:moveTo>
                    <a:pt x="1" y="1"/>
                  </a:moveTo>
                  <a:lnTo>
                    <a:pt x="1" y="12288"/>
                  </a:lnTo>
                  <a:lnTo>
                    <a:pt x="35440" y="12288"/>
                  </a:lnTo>
                  <a:lnTo>
                    <a:pt x="35440" y="10364"/>
                  </a:lnTo>
                  <a:lnTo>
                    <a:pt x="39659" y="6144"/>
                  </a:lnTo>
                  <a:lnTo>
                    <a:pt x="35440" y="1928"/>
                  </a:lnTo>
                  <a:lnTo>
                    <a:pt x="35440" y="1"/>
                  </a:lnTo>
                  <a:close/>
                </a:path>
              </a:pathLst>
            </a:custGeom>
            <a:solidFill>
              <a:schemeClr val="accent2">
                <a:lumMod val="20000"/>
                <a:lumOff val="80000"/>
              </a:schemeClr>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1" name="Google Shape;110;p18">
              <a:extLst>
                <a:ext uri="{FF2B5EF4-FFF2-40B4-BE49-F238E27FC236}">
                  <a16:creationId xmlns:a16="http://schemas.microsoft.com/office/drawing/2014/main" id="{80F8EB29-5A51-AE97-DBB8-04406B5533DB}"/>
                </a:ext>
              </a:extLst>
            </p:cNvPr>
            <p:cNvSpPr txBox="1"/>
            <p:nvPr/>
          </p:nvSpPr>
          <p:spPr>
            <a:xfrm>
              <a:off x="3682807" y="3761421"/>
              <a:ext cx="1425577" cy="390461"/>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900">
                  <a:solidFill>
                    <a:srgbClr val="FFFFFF"/>
                  </a:solidFill>
                  <a:latin typeface="Fira Sans Condensed Medium"/>
                  <a:ea typeface="Fira Sans Condensed Medium"/>
                  <a:cs typeface="Fira Sans Condensed Medium"/>
                  <a:sym typeface="Fira Sans Condensed Medium"/>
                </a:rPr>
                <a:t>Ga naar </a:t>
              </a:r>
              <a:r>
                <a:rPr lang="en" sz="1900" b="1">
                  <a:solidFill>
                    <a:srgbClr val="FFFFFF"/>
                  </a:solidFill>
                  <a:latin typeface="Fira Sans Condensed Medium"/>
                  <a:ea typeface="Fira Sans Condensed Medium"/>
                  <a:cs typeface="Fira Sans Condensed Medium"/>
                  <a:sym typeface="Fira Sans Condensed Medium"/>
                </a:rPr>
                <a:t>U en uw gezin</a:t>
              </a:r>
              <a:endParaRPr sz="1900" b="1">
                <a:solidFill>
                  <a:srgbClr val="FFFFFF"/>
                </a:solidFill>
                <a:latin typeface="Fira Sans Condensed Medium"/>
                <a:ea typeface="Fira Sans Condensed Medium"/>
                <a:cs typeface="Fira Sans Condensed Medium"/>
                <a:sym typeface="Fira Sans Condensed Medium"/>
              </a:endParaRPr>
            </a:p>
          </p:txBody>
        </p:sp>
        <p:sp>
          <p:nvSpPr>
            <p:cNvPr id="12" name="Google Shape;114;p18">
              <a:extLst>
                <a:ext uri="{FF2B5EF4-FFF2-40B4-BE49-F238E27FC236}">
                  <a16:creationId xmlns:a16="http://schemas.microsoft.com/office/drawing/2014/main" id="{D3900939-300F-B290-0010-FFF61E3D9E88}"/>
                </a:ext>
              </a:extLst>
            </p:cNvPr>
            <p:cNvSpPr/>
            <p:nvPr/>
          </p:nvSpPr>
          <p:spPr>
            <a:xfrm>
              <a:off x="836610" y="3555682"/>
              <a:ext cx="2597336" cy="801922"/>
            </a:xfrm>
            <a:custGeom>
              <a:avLst/>
              <a:gdLst/>
              <a:ahLst/>
              <a:cxnLst/>
              <a:rect l="l" t="t" r="r" b="b"/>
              <a:pathLst>
                <a:path w="39660" h="12289" extrusionOk="0">
                  <a:moveTo>
                    <a:pt x="1" y="1"/>
                  </a:moveTo>
                  <a:lnTo>
                    <a:pt x="1" y="12288"/>
                  </a:lnTo>
                  <a:lnTo>
                    <a:pt x="35440" y="12288"/>
                  </a:lnTo>
                  <a:lnTo>
                    <a:pt x="35440" y="10364"/>
                  </a:lnTo>
                  <a:lnTo>
                    <a:pt x="39659" y="6144"/>
                  </a:lnTo>
                  <a:lnTo>
                    <a:pt x="35440" y="1928"/>
                  </a:lnTo>
                  <a:lnTo>
                    <a:pt x="35440" y="1"/>
                  </a:lnTo>
                  <a:close/>
                </a:path>
              </a:pathLst>
            </a:custGeom>
            <a:solidFill>
              <a:schemeClr val="accent2">
                <a:lumMod val="20000"/>
                <a:lumOff val="80000"/>
              </a:schemeClr>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3" name="Google Shape;115;p18">
              <a:extLst>
                <a:ext uri="{FF2B5EF4-FFF2-40B4-BE49-F238E27FC236}">
                  <a16:creationId xmlns:a16="http://schemas.microsoft.com/office/drawing/2014/main" id="{66DFE52E-1DAD-26D4-C4AE-0C272ACD24E4}"/>
                </a:ext>
              </a:extLst>
            </p:cNvPr>
            <p:cNvSpPr txBox="1"/>
            <p:nvPr/>
          </p:nvSpPr>
          <p:spPr>
            <a:xfrm>
              <a:off x="1286598" y="3761421"/>
              <a:ext cx="1425577" cy="390461"/>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nl-BE" sz="1900">
                  <a:solidFill>
                    <a:srgbClr val="FFFFFF"/>
                  </a:solidFill>
                  <a:latin typeface="Fira Sans Condensed Medium"/>
                  <a:ea typeface="Fira Sans Condensed Medium"/>
                  <a:cs typeface="Fira Sans Condensed Medium"/>
                  <a:sym typeface="Fira Sans Condensed Medium"/>
                </a:rPr>
                <a:t>Meld u aan op Mijn Burgerprofiel</a:t>
              </a:r>
            </a:p>
          </p:txBody>
        </p:sp>
      </p:grpSp>
      <p:sp>
        <p:nvSpPr>
          <p:cNvPr id="14" name="Google Shape;115;p18">
            <a:extLst>
              <a:ext uri="{FF2B5EF4-FFF2-40B4-BE49-F238E27FC236}">
                <a16:creationId xmlns:a16="http://schemas.microsoft.com/office/drawing/2014/main" id="{7792EB39-93F0-77B2-2334-BC4AC7826889}"/>
              </a:ext>
            </a:extLst>
          </p:cNvPr>
          <p:cNvSpPr txBox="1"/>
          <p:nvPr/>
        </p:nvSpPr>
        <p:spPr>
          <a:xfrm>
            <a:off x="8640171" y="2243320"/>
            <a:ext cx="2097893" cy="390461"/>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nl-BE" sz="1900">
                <a:solidFill>
                  <a:srgbClr val="FFFFFF"/>
                </a:solidFill>
                <a:latin typeface="Fira Sans Condensed Medium"/>
                <a:ea typeface="Fira Sans Condensed Medium"/>
                <a:cs typeface="Fira Sans Condensed Medium"/>
                <a:sym typeface="Fira Sans Condensed Medium"/>
              </a:rPr>
              <a:t>Raadpleeg uw gegevens</a:t>
            </a:r>
          </a:p>
        </p:txBody>
      </p:sp>
      <p:sp>
        <p:nvSpPr>
          <p:cNvPr id="4" name="Rectangle 3">
            <a:extLst>
              <a:ext uri="{FF2B5EF4-FFF2-40B4-BE49-F238E27FC236}">
                <a16:creationId xmlns:a16="http://schemas.microsoft.com/office/drawing/2014/main" id="{C5395F66-A25C-E0FD-6DC6-C30AB230754E}"/>
              </a:ext>
            </a:extLst>
          </p:cNvPr>
          <p:cNvSpPr/>
          <p:nvPr/>
        </p:nvSpPr>
        <p:spPr>
          <a:xfrm>
            <a:off x="11326245" y="2077375"/>
            <a:ext cx="507690" cy="74933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pic>
        <p:nvPicPr>
          <p:cNvPr id="16" name="Picture 15" descr="Graphical user interface, text, application&#10;&#10;Description automatically generated">
            <a:extLst>
              <a:ext uri="{FF2B5EF4-FFF2-40B4-BE49-F238E27FC236}">
                <a16:creationId xmlns:a16="http://schemas.microsoft.com/office/drawing/2014/main" id="{FF125F4E-1008-9569-03BE-5134AF0E49BD}"/>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270290" y="2898789"/>
            <a:ext cx="6777169" cy="3811319"/>
          </a:xfrm>
          <a:prstGeom prst="rect">
            <a:avLst/>
          </a:prstGeom>
        </p:spPr>
      </p:pic>
      <p:pic>
        <p:nvPicPr>
          <p:cNvPr id="20" name="Picture 19">
            <a:extLst>
              <a:ext uri="{FF2B5EF4-FFF2-40B4-BE49-F238E27FC236}">
                <a16:creationId xmlns:a16="http://schemas.microsoft.com/office/drawing/2014/main" id="{04153A99-1827-A0F1-1625-465183E2BA2E}"/>
              </a:ext>
            </a:extLst>
          </p:cNvPr>
          <p:cNvPicPr>
            <a:picLocks noChangeAspect="1"/>
          </p:cNvPicPr>
          <p:nvPr/>
        </p:nvPicPr>
        <p:blipFill>
          <a:blip r:embed="rId4"/>
          <a:stretch>
            <a:fillRect/>
          </a:stretch>
        </p:blipFill>
        <p:spPr>
          <a:xfrm>
            <a:off x="8036717" y="3032444"/>
            <a:ext cx="2439386" cy="2029645"/>
          </a:xfrm>
          <a:prstGeom prst="rect">
            <a:avLst/>
          </a:prstGeom>
        </p:spPr>
      </p:pic>
      <p:sp>
        <p:nvSpPr>
          <p:cNvPr id="6" name="Rectangle 5">
            <a:extLst>
              <a:ext uri="{FF2B5EF4-FFF2-40B4-BE49-F238E27FC236}">
                <a16:creationId xmlns:a16="http://schemas.microsoft.com/office/drawing/2014/main" id="{43F4B9EB-CB3B-F888-9B11-BF893247C43B}"/>
              </a:ext>
            </a:extLst>
          </p:cNvPr>
          <p:cNvSpPr/>
          <p:nvPr/>
        </p:nvSpPr>
        <p:spPr>
          <a:xfrm>
            <a:off x="836609" y="1697073"/>
            <a:ext cx="4440247" cy="2544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nl-BE" b="1">
                <a:solidFill>
                  <a:schemeClr val="accent4"/>
                </a:solidFill>
                <a:latin typeface="+mj-lt"/>
              </a:rPr>
              <a:t>Hoe werkt het?</a:t>
            </a:r>
          </a:p>
        </p:txBody>
      </p:sp>
      <p:pic>
        <p:nvPicPr>
          <p:cNvPr id="18" name="Afbeelding 36">
            <a:extLst>
              <a:ext uri="{FF2B5EF4-FFF2-40B4-BE49-F238E27FC236}">
                <a16:creationId xmlns:a16="http://schemas.microsoft.com/office/drawing/2014/main" id="{3EACFC2D-F8E8-A45B-3A2F-176F2A80C817}"/>
              </a:ext>
            </a:extLst>
          </p:cNvPr>
          <p:cNvPicPr>
            <a:picLocks noChangeAspect="1"/>
          </p:cNvPicPr>
          <p:nvPr/>
        </p:nvPicPr>
        <p:blipFill>
          <a:blip r:embed="rId5"/>
          <a:stretch>
            <a:fillRect/>
          </a:stretch>
        </p:blipFill>
        <p:spPr>
          <a:xfrm>
            <a:off x="690347" y="196511"/>
            <a:ext cx="582386" cy="536122"/>
          </a:xfrm>
          <a:prstGeom prst="rect">
            <a:avLst/>
          </a:prstGeom>
        </p:spPr>
      </p:pic>
    </p:spTree>
    <p:extLst>
      <p:ext uri="{BB962C8B-B14F-4D97-AF65-F5344CB8AC3E}">
        <p14:creationId xmlns:p14="http://schemas.microsoft.com/office/powerpoint/2010/main" val="37514907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Afbeelding 11" descr="Afbeelding met tekst&#10;&#10;Automatisch gegenereerde beschrijving">
            <a:extLst>
              <a:ext uri="{FF2B5EF4-FFF2-40B4-BE49-F238E27FC236}">
                <a16:creationId xmlns:a16="http://schemas.microsoft.com/office/drawing/2014/main" id="{6A419CA0-12BF-6CB7-04EE-7EB26D599100}"/>
              </a:ext>
            </a:extLst>
          </p:cNvPr>
          <p:cNvPicPr>
            <a:picLocks noChangeAspect="1"/>
          </p:cNvPicPr>
          <p:nvPr/>
        </p:nvPicPr>
        <p:blipFill rotWithShape="1">
          <a:blip r:embed="rId3"/>
          <a:srcRect b="73198"/>
          <a:stretch/>
        </p:blipFill>
        <p:spPr>
          <a:xfrm>
            <a:off x="570271" y="3177982"/>
            <a:ext cx="4619522" cy="976727"/>
          </a:xfrm>
          <a:prstGeom prst="rect">
            <a:avLst/>
          </a:prstGeom>
        </p:spPr>
      </p:pic>
      <p:pic>
        <p:nvPicPr>
          <p:cNvPr id="6" name="Picture 5">
            <a:extLst>
              <a:ext uri="{FF2B5EF4-FFF2-40B4-BE49-F238E27FC236}">
                <a16:creationId xmlns:a16="http://schemas.microsoft.com/office/drawing/2014/main" id="{9AA4B26B-2BDC-43C7-89A7-6D33609B1EEA}"/>
              </a:ext>
            </a:extLst>
          </p:cNvPr>
          <p:cNvPicPr>
            <a:picLocks noChangeAspect="1"/>
          </p:cNvPicPr>
          <p:nvPr/>
        </p:nvPicPr>
        <p:blipFill>
          <a:blip r:embed="rId4">
            <a:alphaModFix amt="20000"/>
          </a:blip>
          <a:stretch>
            <a:fillRect/>
          </a:stretch>
        </p:blipFill>
        <p:spPr>
          <a:xfrm>
            <a:off x="572043" y="1209266"/>
            <a:ext cx="10182635" cy="1946380"/>
          </a:xfrm>
          <a:prstGeom prst="rect">
            <a:avLst/>
          </a:prstGeom>
        </p:spPr>
      </p:pic>
      <p:sp>
        <p:nvSpPr>
          <p:cNvPr id="45" name="Titel 44">
            <a:extLst>
              <a:ext uri="{FF2B5EF4-FFF2-40B4-BE49-F238E27FC236}">
                <a16:creationId xmlns:a16="http://schemas.microsoft.com/office/drawing/2014/main" id="{F33B8191-03F5-453B-88D4-3069E2AC26AD}"/>
              </a:ext>
            </a:extLst>
          </p:cNvPr>
          <p:cNvSpPr>
            <a:spLocks noGrp="1"/>
          </p:cNvSpPr>
          <p:nvPr>
            <p:ph type="title"/>
          </p:nvPr>
        </p:nvSpPr>
        <p:spPr/>
        <p:txBody>
          <a:bodyPr/>
          <a:lstStyle/>
          <a:p>
            <a:r>
              <a:rPr lang="nl-BE" sz="3600" b="0">
                <a:latin typeface="+mj-lt"/>
                <a:cs typeface="Calibri" panose="020F0502020204030204" pitchFamily="34" charset="0"/>
              </a:rPr>
              <a:t>Wat kan u vinden in Mijn Burgerprofiel?</a:t>
            </a:r>
            <a:endParaRPr lang="nl-BE"/>
          </a:p>
        </p:txBody>
      </p:sp>
      <p:sp>
        <p:nvSpPr>
          <p:cNvPr id="2" name="Slide Number Placeholder 1">
            <a:extLst>
              <a:ext uri="{FF2B5EF4-FFF2-40B4-BE49-F238E27FC236}">
                <a16:creationId xmlns:a16="http://schemas.microsoft.com/office/drawing/2014/main" id="{8FCF32F5-08E3-4F48-90C0-2D8B68C8A017}"/>
              </a:ext>
            </a:extLst>
          </p:cNvPr>
          <p:cNvSpPr>
            <a:spLocks noGrp="1"/>
          </p:cNvSpPr>
          <p:nvPr>
            <p:ph type="sldNum" sz="quarter" idx="11"/>
          </p:nvPr>
        </p:nvSpPr>
        <p:spPr/>
        <p:txBody>
          <a:bodyPr/>
          <a:lstStyle/>
          <a:p>
            <a:fld id="{1EABE038-A425-4CC0-917A-1DC3ED725B2E}" type="slidenum">
              <a:rPr lang="nl-BE" smtClean="0"/>
              <a:pPr/>
              <a:t>92</a:t>
            </a:fld>
            <a:endParaRPr lang="nl-BE"/>
          </a:p>
        </p:txBody>
      </p:sp>
      <p:sp>
        <p:nvSpPr>
          <p:cNvPr id="44" name="Arc 2">
            <a:extLst>
              <a:ext uri="{FF2B5EF4-FFF2-40B4-BE49-F238E27FC236}">
                <a16:creationId xmlns:a16="http://schemas.microsoft.com/office/drawing/2014/main" id="{53704744-ECF0-7148-2234-8CCE56B23DD1}"/>
              </a:ext>
            </a:extLst>
          </p:cNvPr>
          <p:cNvSpPr/>
          <p:nvPr/>
        </p:nvSpPr>
        <p:spPr>
          <a:xfrm rot="18440899" flipH="1" flipV="1">
            <a:off x="5591797" y="4751518"/>
            <a:ext cx="2354967" cy="1018187"/>
          </a:xfrm>
          <a:prstGeom prst="arc">
            <a:avLst>
              <a:gd name="adj1" fmla="val 13680961"/>
              <a:gd name="adj2" fmla="val 21076514"/>
            </a:avLst>
          </a:prstGeom>
          <a:ln w="19050">
            <a:solidFill>
              <a:schemeClr val="accent4"/>
            </a:solidFill>
            <a:prstDash val="sysDot"/>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defTabSz="914363"/>
            <a:endParaRPr lang="en-US" sz="1500">
              <a:solidFill>
                <a:srgbClr val="373636"/>
              </a:solidFill>
              <a:latin typeface="Flanders Art Sans Light" panose="020B0604020202020204" charset="0"/>
              <a:cs typeface="Calibri" panose="020F0502020204030204" pitchFamily="34" charset="0"/>
            </a:endParaRPr>
          </a:p>
        </p:txBody>
      </p:sp>
      <p:sp>
        <p:nvSpPr>
          <p:cNvPr id="40" name="Google Shape;2737;p72">
            <a:extLst>
              <a:ext uri="{FF2B5EF4-FFF2-40B4-BE49-F238E27FC236}">
                <a16:creationId xmlns:a16="http://schemas.microsoft.com/office/drawing/2014/main" id="{F95C9822-81FD-244F-A5EE-5A1B472C6A7B}"/>
              </a:ext>
            </a:extLst>
          </p:cNvPr>
          <p:cNvSpPr/>
          <p:nvPr/>
        </p:nvSpPr>
        <p:spPr>
          <a:xfrm rot="18438933">
            <a:off x="7319250" y="5162044"/>
            <a:ext cx="153642" cy="197134"/>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2B979D"/>
          </a:solidFill>
          <a:ln w="19050" cap="flat" cmpd="sng">
            <a:solidFill>
              <a:srgbClr val="2B979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 name="Group 32">
            <a:extLst>
              <a:ext uri="{FF2B5EF4-FFF2-40B4-BE49-F238E27FC236}">
                <a16:creationId xmlns:a16="http://schemas.microsoft.com/office/drawing/2014/main" id="{F98258C2-092E-022F-82D7-C8CA6846369C}"/>
              </a:ext>
            </a:extLst>
          </p:cNvPr>
          <p:cNvGrpSpPr/>
          <p:nvPr/>
        </p:nvGrpSpPr>
        <p:grpSpPr>
          <a:xfrm>
            <a:off x="2180075" y="4949251"/>
            <a:ext cx="2111299" cy="718739"/>
            <a:chOff x="4705466" y="3430316"/>
            <a:chExt cx="2111299" cy="718739"/>
          </a:xfrm>
        </p:grpSpPr>
        <p:sp>
          <p:nvSpPr>
            <p:cNvPr id="29" name="Flowchart: Process 28">
              <a:extLst>
                <a:ext uri="{FF2B5EF4-FFF2-40B4-BE49-F238E27FC236}">
                  <a16:creationId xmlns:a16="http://schemas.microsoft.com/office/drawing/2014/main" id="{AF1BB663-0A28-C63D-4579-141EB9190FEB}"/>
                </a:ext>
              </a:extLst>
            </p:cNvPr>
            <p:cNvSpPr/>
            <p:nvPr/>
          </p:nvSpPr>
          <p:spPr>
            <a:xfrm>
              <a:off x="4705468" y="3496624"/>
              <a:ext cx="2103564" cy="487401"/>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30" name="Isosceles Triangle 29">
              <a:extLst>
                <a:ext uri="{FF2B5EF4-FFF2-40B4-BE49-F238E27FC236}">
                  <a16:creationId xmlns:a16="http://schemas.microsoft.com/office/drawing/2014/main" id="{4B32785F-DDA5-AB5B-7A52-71960A1FD899}"/>
                </a:ext>
              </a:extLst>
            </p:cNvPr>
            <p:cNvSpPr/>
            <p:nvPr/>
          </p:nvSpPr>
          <p:spPr>
            <a:xfrm rot="10800000">
              <a:off x="5608892" y="3987055"/>
              <a:ext cx="223200" cy="162000"/>
            </a:xfrm>
            <a:prstGeom prst="triangle">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31" name="TextBox 30">
              <a:extLst>
                <a:ext uri="{FF2B5EF4-FFF2-40B4-BE49-F238E27FC236}">
                  <a16:creationId xmlns:a16="http://schemas.microsoft.com/office/drawing/2014/main" id="{C94E2F6F-F9D1-00CF-4E0D-0F93B52CE059}"/>
                </a:ext>
              </a:extLst>
            </p:cNvPr>
            <p:cNvSpPr txBox="1"/>
            <p:nvPr/>
          </p:nvSpPr>
          <p:spPr>
            <a:xfrm>
              <a:off x="4705466" y="3548179"/>
              <a:ext cx="2030053" cy="461665"/>
            </a:xfrm>
            <a:prstGeom prst="rect">
              <a:avLst/>
            </a:prstGeom>
            <a:noFill/>
            <a:ln>
              <a:noFill/>
            </a:ln>
          </p:spPr>
          <p:txBody>
            <a:bodyPr wrap="square" rtlCol="0">
              <a:spAutoFit/>
            </a:bodyPr>
            <a:lstStyle/>
            <a:p>
              <a:pPr algn="ctr">
                <a:defRPr/>
              </a:pPr>
              <a:r>
                <a:rPr lang="nl-BE" sz="1200" kern="0">
                  <a:solidFill>
                    <a:srgbClr val="44546A"/>
                  </a:solidFill>
                  <a:latin typeface="Flanders Art Sans Light" panose="020B0604020202020204" charset="0"/>
                </a:rPr>
                <a:t>Pas hier uw gewenste contactvoorkeuren aan</a:t>
              </a:r>
            </a:p>
          </p:txBody>
        </p:sp>
        <p:sp>
          <p:nvSpPr>
            <p:cNvPr id="32" name="Flowchart: Process 31">
              <a:extLst>
                <a:ext uri="{FF2B5EF4-FFF2-40B4-BE49-F238E27FC236}">
                  <a16:creationId xmlns:a16="http://schemas.microsoft.com/office/drawing/2014/main" id="{FE35B0F0-3241-0817-75AD-2C1C011669B0}"/>
                </a:ext>
              </a:extLst>
            </p:cNvPr>
            <p:cNvSpPr/>
            <p:nvPr/>
          </p:nvSpPr>
          <p:spPr>
            <a:xfrm>
              <a:off x="4705469" y="3430316"/>
              <a:ext cx="2111296" cy="108000"/>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grpSp>
      <p:sp>
        <p:nvSpPr>
          <p:cNvPr id="5" name="TextBox 4">
            <a:extLst>
              <a:ext uri="{FF2B5EF4-FFF2-40B4-BE49-F238E27FC236}">
                <a16:creationId xmlns:a16="http://schemas.microsoft.com/office/drawing/2014/main" id="{37F9EC02-8CF1-F557-840E-335BF8CC5263}"/>
              </a:ext>
            </a:extLst>
          </p:cNvPr>
          <p:cNvSpPr txBox="1"/>
          <p:nvPr/>
        </p:nvSpPr>
        <p:spPr>
          <a:xfrm>
            <a:off x="7466761" y="5074603"/>
            <a:ext cx="3596135" cy="1477328"/>
          </a:xfrm>
          <a:prstGeom prst="rect">
            <a:avLst/>
          </a:prstGeom>
          <a:noFill/>
        </p:spPr>
        <p:txBody>
          <a:bodyPr wrap="square" rtlCol="0">
            <a:spAutoFit/>
          </a:bodyPr>
          <a:lstStyle/>
          <a:p>
            <a:r>
              <a:rPr lang="en-US" dirty="0" err="1"/>
              <a:t>Bij</a:t>
            </a:r>
            <a:r>
              <a:rPr lang="en-US" dirty="0"/>
              <a:t> </a:t>
            </a:r>
            <a:r>
              <a:rPr lang="en-US" b="1" dirty="0" err="1"/>
              <a:t>Voorkeuren</a:t>
            </a:r>
            <a:r>
              <a:rPr lang="en-US" dirty="0"/>
              <a:t> </a:t>
            </a:r>
            <a:r>
              <a:rPr lang="en-US" dirty="0" err="1"/>
              <a:t>kan</a:t>
            </a:r>
            <a:r>
              <a:rPr lang="en-US" dirty="0"/>
              <a:t> u </a:t>
            </a:r>
            <a:r>
              <a:rPr lang="en-US" dirty="0" err="1"/>
              <a:t>uw</a:t>
            </a:r>
            <a:r>
              <a:rPr lang="en-US" dirty="0"/>
              <a:t> </a:t>
            </a:r>
            <a:r>
              <a:rPr lang="en-US" b="1" dirty="0" err="1"/>
              <a:t>contactvoorkeuren</a:t>
            </a:r>
            <a:r>
              <a:rPr lang="en-US" dirty="0"/>
              <a:t> </a:t>
            </a:r>
            <a:r>
              <a:rPr lang="en-US" dirty="0" err="1"/>
              <a:t>aangeven</a:t>
            </a:r>
            <a:r>
              <a:rPr lang="en-US" dirty="0"/>
              <a:t>, </a:t>
            </a:r>
            <a:r>
              <a:rPr lang="en-US" dirty="0" err="1"/>
              <a:t>inschrijven</a:t>
            </a:r>
            <a:r>
              <a:rPr lang="en-US" dirty="0"/>
              <a:t> op </a:t>
            </a:r>
            <a:r>
              <a:rPr lang="en-US" b="1" dirty="0" err="1"/>
              <a:t>nieuwsbrieven</a:t>
            </a:r>
            <a:r>
              <a:rPr lang="en-US" dirty="0"/>
              <a:t> en de </a:t>
            </a:r>
            <a:r>
              <a:rPr lang="en-US" b="1" dirty="0" err="1"/>
              <a:t>gekoppelde</a:t>
            </a:r>
            <a:r>
              <a:rPr lang="en-US" b="1" dirty="0"/>
              <a:t> </a:t>
            </a:r>
            <a:r>
              <a:rPr lang="en-US" b="1" dirty="0" err="1"/>
              <a:t>toepassingen</a:t>
            </a:r>
            <a:r>
              <a:rPr lang="en-US" b="1" dirty="0"/>
              <a:t> </a:t>
            </a:r>
            <a:r>
              <a:rPr lang="en-US" dirty="0" err="1"/>
              <a:t>voor</a:t>
            </a:r>
            <a:r>
              <a:rPr lang="en-US" dirty="0"/>
              <a:t> </a:t>
            </a:r>
            <a:r>
              <a:rPr lang="en-US" dirty="0" err="1"/>
              <a:t>uw</a:t>
            </a:r>
            <a:r>
              <a:rPr lang="en-US" dirty="0"/>
              <a:t> Burgerprofiel </a:t>
            </a:r>
            <a:r>
              <a:rPr lang="en-US" dirty="0" err="1"/>
              <a:t>raadplegen</a:t>
            </a:r>
            <a:r>
              <a:rPr lang="en-US" dirty="0"/>
              <a:t>.</a:t>
            </a:r>
          </a:p>
        </p:txBody>
      </p:sp>
      <p:pic>
        <p:nvPicPr>
          <p:cNvPr id="9" name="Picture 8">
            <a:extLst>
              <a:ext uri="{FF2B5EF4-FFF2-40B4-BE49-F238E27FC236}">
                <a16:creationId xmlns:a16="http://schemas.microsoft.com/office/drawing/2014/main" id="{5DE76D68-8B1B-CFC2-0C21-BFB67B7CB0F4}"/>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7131729" y="3361504"/>
            <a:ext cx="3772275" cy="1593919"/>
          </a:xfrm>
          <a:prstGeom prst="rect">
            <a:avLst/>
          </a:prstGeom>
        </p:spPr>
      </p:pic>
      <p:sp>
        <p:nvSpPr>
          <p:cNvPr id="10" name="Rectangle 9">
            <a:extLst>
              <a:ext uri="{FF2B5EF4-FFF2-40B4-BE49-F238E27FC236}">
                <a16:creationId xmlns:a16="http://schemas.microsoft.com/office/drawing/2014/main" id="{1D7C4E33-174C-4AC3-4CF0-D693C650D7B7}"/>
              </a:ext>
            </a:extLst>
          </p:cNvPr>
          <p:cNvSpPr/>
          <p:nvPr/>
        </p:nvSpPr>
        <p:spPr>
          <a:xfrm>
            <a:off x="7065818" y="4607710"/>
            <a:ext cx="2743200" cy="308716"/>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grpSp>
        <p:nvGrpSpPr>
          <p:cNvPr id="14" name="Group 13">
            <a:extLst>
              <a:ext uri="{FF2B5EF4-FFF2-40B4-BE49-F238E27FC236}">
                <a16:creationId xmlns:a16="http://schemas.microsoft.com/office/drawing/2014/main" id="{15CED242-DF53-8850-5D58-C654CCDC8C11}"/>
              </a:ext>
            </a:extLst>
          </p:cNvPr>
          <p:cNvGrpSpPr/>
          <p:nvPr/>
        </p:nvGrpSpPr>
        <p:grpSpPr>
          <a:xfrm>
            <a:off x="8676306" y="1798147"/>
            <a:ext cx="954661" cy="954661"/>
            <a:chOff x="66881" y="2796840"/>
            <a:chExt cx="954661" cy="954661"/>
          </a:xfrm>
        </p:grpSpPr>
        <p:sp>
          <p:nvSpPr>
            <p:cNvPr id="15" name="Oval 14">
              <a:extLst>
                <a:ext uri="{FF2B5EF4-FFF2-40B4-BE49-F238E27FC236}">
                  <a16:creationId xmlns:a16="http://schemas.microsoft.com/office/drawing/2014/main" id="{B0206B74-9740-A998-3095-ABD30D3E5E43}"/>
                </a:ext>
              </a:extLst>
            </p:cNvPr>
            <p:cNvSpPr/>
            <p:nvPr/>
          </p:nvSpPr>
          <p:spPr>
            <a:xfrm>
              <a:off x="66881" y="2796840"/>
              <a:ext cx="954661" cy="954661"/>
            </a:xfrm>
            <a:prstGeom prst="ellipse">
              <a:avLst/>
            </a:prstGeom>
            <a:solidFill>
              <a:srgbClr val="6DD1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b="1">
                <a:solidFill>
                  <a:schemeClr val="tx1"/>
                </a:solidFill>
                <a:latin typeface="+mj-lt"/>
              </a:endParaRPr>
            </a:p>
          </p:txBody>
        </p:sp>
        <p:pic>
          <p:nvPicPr>
            <p:cNvPr id="16" name="Graphic 15">
              <a:extLst>
                <a:ext uri="{FF2B5EF4-FFF2-40B4-BE49-F238E27FC236}">
                  <a16:creationId xmlns:a16="http://schemas.microsoft.com/office/drawing/2014/main" id="{F2E27AC8-CBF9-4133-BAAE-90D334408F05}"/>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38950" y="2853104"/>
              <a:ext cx="810521" cy="810521"/>
            </a:xfrm>
            <a:prstGeom prst="rect">
              <a:avLst/>
            </a:prstGeom>
          </p:spPr>
        </p:pic>
      </p:grpSp>
      <p:pic>
        <p:nvPicPr>
          <p:cNvPr id="7" name="Picture 6">
            <a:extLst>
              <a:ext uri="{FF2B5EF4-FFF2-40B4-BE49-F238E27FC236}">
                <a16:creationId xmlns:a16="http://schemas.microsoft.com/office/drawing/2014/main" id="{E0C013D1-CB8F-EC84-0027-810213B5451B}"/>
              </a:ext>
            </a:extLst>
          </p:cNvPr>
          <p:cNvPicPr>
            <a:picLocks noChangeAspect="1"/>
          </p:cNvPicPr>
          <p:nvPr/>
        </p:nvPicPr>
        <p:blipFill>
          <a:blip r:embed="rId8"/>
          <a:stretch>
            <a:fillRect/>
          </a:stretch>
        </p:blipFill>
        <p:spPr>
          <a:xfrm>
            <a:off x="572043" y="2718875"/>
            <a:ext cx="7116713" cy="544973"/>
          </a:xfrm>
          <a:prstGeom prst="rect">
            <a:avLst/>
          </a:prstGeom>
        </p:spPr>
      </p:pic>
      <p:sp>
        <p:nvSpPr>
          <p:cNvPr id="11" name="Rectangle 10">
            <a:extLst>
              <a:ext uri="{FF2B5EF4-FFF2-40B4-BE49-F238E27FC236}">
                <a16:creationId xmlns:a16="http://schemas.microsoft.com/office/drawing/2014/main" id="{F1A8CACE-1017-4421-90E2-EC80EC8FEE9B}"/>
              </a:ext>
            </a:extLst>
          </p:cNvPr>
          <p:cNvSpPr/>
          <p:nvPr/>
        </p:nvSpPr>
        <p:spPr>
          <a:xfrm>
            <a:off x="5638800" y="2724422"/>
            <a:ext cx="914400" cy="385975"/>
          </a:xfrm>
          <a:prstGeom prst="rect">
            <a:avLst/>
          </a:prstGeom>
          <a:no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pic>
        <p:nvPicPr>
          <p:cNvPr id="12" name="Afbeelding 11">
            <a:extLst>
              <a:ext uri="{FF2B5EF4-FFF2-40B4-BE49-F238E27FC236}">
                <a16:creationId xmlns:a16="http://schemas.microsoft.com/office/drawing/2014/main" id="{3ABE07C0-817B-5353-0EB9-35AF672D2384}"/>
              </a:ext>
            </a:extLst>
          </p:cNvPr>
          <p:cNvPicPr>
            <a:picLocks noChangeAspect="1"/>
          </p:cNvPicPr>
          <p:nvPr/>
        </p:nvPicPr>
        <p:blipFill>
          <a:blip r:embed="rId9"/>
          <a:stretch>
            <a:fillRect/>
          </a:stretch>
        </p:blipFill>
        <p:spPr>
          <a:xfrm>
            <a:off x="661989" y="4153532"/>
            <a:ext cx="5425250" cy="2698856"/>
          </a:xfrm>
          <a:prstGeom prst="rect">
            <a:avLst/>
          </a:prstGeom>
        </p:spPr>
      </p:pic>
      <p:sp>
        <p:nvSpPr>
          <p:cNvPr id="4" name="Rectangle 3">
            <a:extLst>
              <a:ext uri="{FF2B5EF4-FFF2-40B4-BE49-F238E27FC236}">
                <a16:creationId xmlns:a16="http://schemas.microsoft.com/office/drawing/2014/main" id="{CC8165B2-74D9-13D9-B3A8-C292CEF18D19}"/>
              </a:ext>
            </a:extLst>
          </p:cNvPr>
          <p:cNvSpPr/>
          <p:nvPr/>
        </p:nvSpPr>
        <p:spPr>
          <a:xfrm>
            <a:off x="407552" y="5805250"/>
            <a:ext cx="5278519" cy="1016493"/>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Tree>
    <p:extLst>
      <p:ext uri="{BB962C8B-B14F-4D97-AF65-F5344CB8AC3E}">
        <p14:creationId xmlns:p14="http://schemas.microsoft.com/office/powerpoint/2010/main" val="21408354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7EC96FF1-1ADF-B810-DF66-912704B02DB4}"/>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t="45337"/>
          <a:stretch/>
        </p:blipFill>
        <p:spPr>
          <a:xfrm>
            <a:off x="572043" y="3512057"/>
            <a:ext cx="3319681" cy="547941"/>
          </a:xfrm>
          <a:prstGeom prst="rect">
            <a:avLst/>
          </a:prstGeom>
        </p:spPr>
      </p:pic>
      <p:pic>
        <p:nvPicPr>
          <p:cNvPr id="6" name="Picture 5">
            <a:extLst>
              <a:ext uri="{FF2B5EF4-FFF2-40B4-BE49-F238E27FC236}">
                <a16:creationId xmlns:a16="http://schemas.microsoft.com/office/drawing/2014/main" id="{9AA4B26B-2BDC-43C7-89A7-6D33609B1EEA}"/>
              </a:ext>
            </a:extLst>
          </p:cNvPr>
          <p:cNvPicPr>
            <a:picLocks noChangeAspect="1"/>
          </p:cNvPicPr>
          <p:nvPr/>
        </p:nvPicPr>
        <p:blipFill>
          <a:blip r:embed="rId4">
            <a:alphaModFix amt="20000"/>
          </a:blip>
          <a:stretch>
            <a:fillRect/>
          </a:stretch>
        </p:blipFill>
        <p:spPr>
          <a:xfrm>
            <a:off x="572043" y="1209266"/>
            <a:ext cx="10182635" cy="1946380"/>
          </a:xfrm>
          <a:prstGeom prst="rect">
            <a:avLst/>
          </a:prstGeom>
        </p:spPr>
      </p:pic>
      <p:sp>
        <p:nvSpPr>
          <p:cNvPr id="45" name="Titel 44">
            <a:extLst>
              <a:ext uri="{FF2B5EF4-FFF2-40B4-BE49-F238E27FC236}">
                <a16:creationId xmlns:a16="http://schemas.microsoft.com/office/drawing/2014/main" id="{F33B8191-03F5-453B-88D4-3069E2AC26AD}"/>
              </a:ext>
            </a:extLst>
          </p:cNvPr>
          <p:cNvSpPr>
            <a:spLocks noGrp="1"/>
          </p:cNvSpPr>
          <p:nvPr>
            <p:ph type="title"/>
          </p:nvPr>
        </p:nvSpPr>
        <p:spPr/>
        <p:txBody>
          <a:bodyPr/>
          <a:lstStyle/>
          <a:p>
            <a:r>
              <a:rPr lang="nl-BE" sz="3600" b="0">
                <a:latin typeface="+mj-lt"/>
                <a:cs typeface="Calibri" panose="020F0502020204030204" pitchFamily="34" charset="0"/>
              </a:rPr>
              <a:t>Wat kan u vinden in Mijn Burgerprofiel?</a:t>
            </a:r>
            <a:endParaRPr lang="nl-BE"/>
          </a:p>
        </p:txBody>
      </p:sp>
      <p:pic>
        <p:nvPicPr>
          <p:cNvPr id="25" name="Picture 24">
            <a:extLst>
              <a:ext uri="{FF2B5EF4-FFF2-40B4-BE49-F238E27FC236}">
                <a16:creationId xmlns:a16="http://schemas.microsoft.com/office/drawing/2014/main" id="{80576D19-BB71-B65B-9B14-776C76BF8DA4}"/>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7925137" y="3308399"/>
            <a:ext cx="3537190" cy="3549601"/>
          </a:xfrm>
          <a:prstGeom prst="rect">
            <a:avLst/>
          </a:prstGeom>
        </p:spPr>
      </p:pic>
      <p:sp>
        <p:nvSpPr>
          <p:cNvPr id="26" name="TextBox 25">
            <a:extLst>
              <a:ext uri="{FF2B5EF4-FFF2-40B4-BE49-F238E27FC236}">
                <a16:creationId xmlns:a16="http://schemas.microsoft.com/office/drawing/2014/main" id="{AF6E957F-2E80-1370-149C-388AC0C32158}"/>
              </a:ext>
            </a:extLst>
          </p:cNvPr>
          <p:cNvSpPr txBox="1"/>
          <p:nvPr/>
        </p:nvSpPr>
        <p:spPr>
          <a:xfrm>
            <a:off x="461508" y="4368800"/>
            <a:ext cx="3319681" cy="1754326"/>
          </a:xfrm>
          <a:prstGeom prst="rect">
            <a:avLst/>
          </a:prstGeom>
          <a:noFill/>
        </p:spPr>
        <p:txBody>
          <a:bodyPr wrap="square" rtlCol="0">
            <a:spAutoFit/>
          </a:bodyPr>
          <a:lstStyle/>
          <a:p>
            <a:r>
              <a:rPr lang="en-US"/>
              <a:t>Via de </a:t>
            </a:r>
            <a:r>
              <a:rPr lang="en-US" b="1" err="1"/>
              <a:t>Contactvoorkeuren</a:t>
            </a:r>
            <a:r>
              <a:rPr lang="en-US"/>
              <a:t> </a:t>
            </a:r>
            <a:r>
              <a:rPr lang="en-US" err="1"/>
              <a:t>kan</a:t>
            </a:r>
            <a:r>
              <a:rPr lang="en-US"/>
              <a:t> u </a:t>
            </a:r>
            <a:r>
              <a:rPr lang="en-US" err="1"/>
              <a:t>aangeven</a:t>
            </a:r>
            <a:r>
              <a:rPr lang="en-US"/>
              <a:t> </a:t>
            </a:r>
            <a:r>
              <a:rPr lang="en-US" err="1"/>
              <a:t>voor</a:t>
            </a:r>
            <a:r>
              <a:rPr lang="en-US"/>
              <a:t> </a:t>
            </a:r>
            <a:r>
              <a:rPr lang="en-US" b="1" err="1"/>
              <a:t>welke</a:t>
            </a:r>
            <a:r>
              <a:rPr lang="en-US" b="1"/>
              <a:t> </a:t>
            </a:r>
            <a:r>
              <a:rPr lang="en-US" b="1" err="1"/>
              <a:t>dienstverlening</a:t>
            </a:r>
            <a:r>
              <a:rPr lang="en-US"/>
              <a:t> u op de </a:t>
            </a:r>
            <a:r>
              <a:rPr lang="en-US" err="1"/>
              <a:t>hoogte</a:t>
            </a:r>
            <a:r>
              <a:rPr lang="en-US"/>
              <a:t> </a:t>
            </a:r>
            <a:r>
              <a:rPr lang="en-US" err="1"/>
              <a:t>wenst</a:t>
            </a:r>
            <a:r>
              <a:rPr lang="en-US"/>
              <a:t> </a:t>
            </a:r>
            <a:r>
              <a:rPr lang="en-US" err="1"/>
              <a:t>te</a:t>
            </a:r>
            <a:r>
              <a:rPr lang="en-US"/>
              <a:t> </a:t>
            </a:r>
            <a:r>
              <a:rPr lang="en-US" err="1"/>
              <a:t>blijven</a:t>
            </a:r>
            <a:r>
              <a:rPr lang="en-US"/>
              <a:t> en via welk </a:t>
            </a:r>
            <a:r>
              <a:rPr lang="en-US" b="1"/>
              <a:t>e-</a:t>
            </a:r>
            <a:r>
              <a:rPr lang="en-US" b="1" err="1"/>
              <a:t>mailadre</a:t>
            </a:r>
            <a:r>
              <a:rPr lang="en-US" err="1"/>
              <a:t>s</a:t>
            </a:r>
            <a:r>
              <a:rPr lang="en-US"/>
              <a:t> </a:t>
            </a:r>
            <a:r>
              <a:rPr lang="en-US" err="1"/>
              <a:t>dat</a:t>
            </a:r>
            <a:r>
              <a:rPr lang="en-US"/>
              <a:t> </a:t>
            </a:r>
            <a:r>
              <a:rPr lang="en-US" err="1"/>
              <a:t>dient</a:t>
            </a:r>
            <a:r>
              <a:rPr lang="en-US"/>
              <a:t> </a:t>
            </a:r>
            <a:r>
              <a:rPr lang="en-US" err="1"/>
              <a:t>te</a:t>
            </a:r>
            <a:r>
              <a:rPr lang="en-US"/>
              <a:t> </a:t>
            </a:r>
            <a:r>
              <a:rPr lang="en-US" err="1"/>
              <a:t>gebeuren</a:t>
            </a:r>
            <a:r>
              <a:rPr lang="en-US"/>
              <a:t>.</a:t>
            </a:r>
            <a:endParaRPr lang="en-BE"/>
          </a:p>
        </p:txBody>
      </p:sp>
      <p:sp>
        <p:nvSpPr>
          <p:cNvPr id="27" name="Rectangle 26">
            <a:extLst>
              <a:ext uri="{FF2B5EF4-FFF2-40B4-BE49-F238E27FC236}">
                <a16:creationId xmlns:a16="http://schemas.microsoft.com/office/drawing/2014/main" id="{11F77102-BD5B-984A-A6FC-33DFF1C0CD7B}"/>
              </a:ext>
            </a:extLst>
          </p:cNvPr>
          <p:cNvSpPr/>
          <p:nvPr/>
        </p:nvSpPr>
        <p:spPr>
          <a:xfrm>
            <a:off x="8081818" y="5083199"/>
            <a:ext cx="3380509" cy="744946"/>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28" name="Rectangle 27">
            <a:extLst>
              <a:ext uri="{FF2B5EF4-FFF2-40B4-BE49-F238E27FC236}">
                <a16:creationId xmlns:a16="http://schemas.microsoft.com/office/drawing/2014/main" id="{71AD7438-8327-0A74-07C6-6F068B06F66F}"/>
              </a:ext>
            </a:extLst>
          </p:cNvPr>
          <p:cNvSpPr/>
          <p:nvPr/>
        </p:nvSpPr>
        <p:spPr>
          <a:xfrm>
            <a:off x="4121210" y="6166669"/>
            <a:ext cx="3360245" cy="326206"/>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34" name="Rectangle 33">
            <a:extLst>
              <a:ext uri="{FF2B5EF4-FFF2-40B4-BE49-F238E27FC236}">
                <a16:creationId xmlns:a16="http://schemas.microsoft.com/office/drawing/2014/main" id="{67320EE3-1C8E-88EB-ADC5-C65105570A55}"/>
              </a:ext>
            </a:extLst>
          </p:cNvPr>
          <p:cNvSpPr/>
          <p:nvPr/>
        </p:nvSpPr>
        <p:spPr>
          <a:xfrm>
            <a:off x="646545" y="3706940"/>
            <a:ext cx="895928" cy="300798"/>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grpSp>
        <p:nvGrpSpPr>
          <p:cNvPr id="35" name="Group 34">
            <a:extLst>
              <a:ext uri="{FF2B5EF4-FFF2-40B4-BE49-F238E27FC236}">
                <a16:creationId xmlns:a16="http://schemas.microsoft.com/office/drawing/2014/main" id="{7BF53D10-94FB-8E75-9260-7CF87DC2DFAF}"/>
              </a:ext>
            </a:extLst>
          </p:cNvPr>
          <p:cNvGrpSpPr/>
          <p:nvPr/>
        </p:nvGrpSpPr>
        <p:grpSpPr>
          <a:xfrm>
            <a:off x="7801239" y="1783598"/>
            <a:ext cx="3236829" cy="1192539"/>
            <a:chOff x="9325241" y="322365"/>
            <a:chExt cx="2811022" cy="972313"/>
          </a:xfrm>
        </p:grpSpPr>
        <p:grpSp>
          <p:nvGrpSpPr>
            <p:cNvPr id="36" name="Group 35">
              <a:extLst>
                <a:ext uri="{FF2B5EF4-FFF2-40B4-BE49-F238E27FC236}">
                  <a16:creationId xmlns:a16="http://schemas.microsoft.com/office/drawing/2014/main" id="{AF374830-7A20-663E-384B-A14BD8269B60}"/>
                </a:ext>
              </a:extLst>
            </p:cNvPr>
            <p:cNvGrpSpPr/>
            <p:nvPr/>
          </p:nvGrpSpPr>
          <p:grpSpPr>
            <a:xfrm>
              <a:off x="9325241" y="322365"/>
              <a:ext cx="2811022" cy="972313"/>
              <a:chOff x="7859434" y="1750938"/>
              <a:chExt cx="2811022" cy="742585"/>
            </a:xfrm>
          </p:grpSpPr>
          <p:sp>
            <p:nvSpPr>
              <p:cNvPr id="38" name="Flowchart: Process 37">
                <a:extLst>
                  <a:ext uri="{FF2B5EF4-FFF2-40B4-BE49-F238E27FC236}">
                    <a16:creationId xmlns:a16="http://schemas.microsoft.com/office/drawing/2014/main" id="{851102EC-A8D1-A7AE-7CD1-896BD3D22627}"/>
                  </a:ext>
                </a:extLst>
              </p:cNvPr>
              <p:cNvSpPr/>
              <p:nvPr/>
            </p:nvSpPr>
            <p:spPr>
              <a:xfrm>
                <a:off x="7859434" y="1793215"/>
                <a:ext cx="2618201" cy="700308"/>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39" name="TextBox 38">
                <a:extLst>
                  <a:ext uri="{FF2B5EF4-FFF2-40B4-BE49-F238E27FC236}">
                    <a16:creationId xmlns:a16="http://schemas.microsoft.com/office/drawing/2014/main" id="{2490DF89-419A-24B1-B17A-98346BED35EC}"/>
                  </a:ext>
                </a:extLst>
              </p:cNvPr>
              <p:cNvSpPr txBox="1"/>
              <p:nvPr/>
            </p:nvSpPr>
            <p:spPr>
              <a:xfrm>
                <a:off x="8232964" y="1852683"/>
                <a:ext cx="2437492" cy="632446"/>
              </a:xfrm>
              <a:prstGeom prst="rect">
                <a:avLst/>
              </a:prstGeom>
              <a:noFill/>
              <a:ln>
                <a:noFill/>
              </a:ln>
            </p:spPr>
            <p:txBody>
              <a:bodyPr wrap="square" rtlCol="0">
                <a:spAutoFit/>
              </a:bodyPr>
              <a:lstStyle/>
              <a:p>
                <a:pPr>
                  <a:defRPr/>
                </a:pPr>
                <a:r>
                  <a:rPr lang="nl-BE" sz="1200" b="1" kern="0">
                    <a:solidFill>
                      <a:srgbClr val="44546A"/>
                    </a:solidFill>
                    <a:latin typeface="Flanders Art Sans Light" panose="020B0604020202020204" charset="0"/>
                  </a:rPr>
                  <a:t>Opgelet</a:t>
                </a:r>
                <a:r>
                  <a:rPr lang="nl-BE" sz="1200" kern="0">
                    <a:solidFill>
                      <a:srgbClr val="44546A"/>
                    </a:solidFill>
                    <a:latin typeface="Flanders Art Sans Light" panose="020B0604020202020204" charset="0"/>
                  </a:rPr>
                  <a:t>: de contactvoorkeuren staan niet automatisch aangevinkt/ingevuld bij een eerste aanmelding in Mijn Burgerprofiel. U dient deze eerst </a:t>
                </a:r>
                <a:br>
                  <a:rPr lang="nl-BE" sz="1200" kern="0">
                    <a:solidFill>
                      <a:srgbClr val="44546A"/>
                    </a:solidFill>
                    <a:latin typeface="Flanders Art Sans Light" panose="020B0604020202020204" charset="0"/>
                  </a:rPr>
                </a:br>
                <a:r>
                  <a:rPr lang="nl-BE" sz="1200" kern="0">
                    <a:solidFill>
                      <a:srgbClr val="44546A"/>
                    </a:solidFill>
                    <a:latin typeface="Flanders Art Sans Light" panose="020B0604020202020204" charset="0"/>
                  </a:rPr>
                  <a:t>zelf aan te vullen.</a:t>
                </a:r>
              </a:p>
            </p:txBody>
          </p:sp>
          <p:sp>
            <p:nvSpPr>
              <p:cNvPr id="41" name="Flowchart: Process 40">
                <a:extLst>
                  <a:ext uri="{FF2B5EF4-FFF2-40B4-BE49-F238E27FC236}">
                    <a16:creationId xmlns:a16="http://schemas.microsoft.com/office/drawing/2014/main" id="{9FE6FE7E-7B66-12C8-3FDE-2E3BE640755C}"/>
                  </a:ext>
                </a:extLst>
              </p:cNvPr>
              <p:cNvSpPr/>
              <p:nvPr/>
            </p:nvSpPr>
            <p:spPr>
              <a:xfrm>
                <a:off x="7859435" y="1750938"/>
                <a:ext cx="2618201" cy="67251"/>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grpSp>
        <p:pic>
          <p:nvPicPr>
            <p:cNvPr id="37" name="Graphic 36" descr="Warning outline">
              <a:extLst>
                <a:ext uri="{FF2B5EF4-FFF2-40B4-BE49-F238E27FC236}">
                  <a16:creationId xmlns:a16="http://schemas.microsoft.com/office/drawing/2014/main" id="{6DBE3565-4CD7-7C7B-8488-981362961BC0}"/>
                </a:ext>
              </a:extLst>
            </p:cNvPr>
            <p:cNvPicPr>
              <a:picLocks noChangeAspect="1"/>
            </p:cNvPicPr>
            <p:nvPr/>
          </p:nvPicPr>
          <p:blipFill>
            <a:blip r:embed="rId6" cstate="screen">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9395461" y="647566"/>
              <a:ext cx="346897" cy="346897"/>
            </a:xfrm>
            <a:prstGeom prst="rect">
              <a:avLst/>
            </a:prstGeom>
          </p:spPr>
        </p:pic>
      </p:grpSp>
      <p:pic>
        <p:nvPicPr>
          <p:cNvPr id="4" name="Picture 3">
            <a:extLst>
              <a:ext uri="{FF2B5EF4-FFF2-40B4-BE49-F238E27FC236}">
                <a16:creationId xmlns:a16="http://schemas.microsoft.com/office/drawing/2014/main" id="{56BF7FFB-87CC-F0B8-6E4D-A71B4C64DACA}"/>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t="6802" b="63190"/>
          <a:stretch/>
        </p:blipFill>
        <p:spPr>
          <a:xfrm>
            <a:off x="572043" y="3266984"/>
            <a:ext cx="3319681" cy="300798"/>
          </a:xfrm>
          <a:prstGeom prst="rect">
            <a:avLst/>
          </a:prstGeom>
        </p:spPr>
      </p:pic>
      <p:sp>
        <p:nvSpPr>
          <p:cNvPr id="2" name="Slide Number Placeholder 1">
            <a:extLst>
              <a:ext uri="{FF2B5EF4-FFF2-40B4-BE49-F238E27FC236}">
                <a16:creationId xmlns:a16="http://schemas.microsoft.com/office/drawing/2014/main" id="{DC98ABE1-231A-2F1D-D85D-74E2375B456B}"/>
              </a:ext>
            </a:extLst>
          </p:cNvPr>
          <p:cNvSpPr>
            <a:spLocks noGrp="1"/>
          </p:cNvSpPr>
          <p:nvPr>
            <p:ph type="sldNum" sz="quarter" idx="11"/>
          </p:nvPr>
        </p:nvSpPr>
        <p:spPr/>
        <p:txBody>
          <a:bodyPr/>
          <a:lstStyle/>
          <a:p>
            <a:fld id="{1EABE038-A425-4CC0-917A-1DC3ED725B2E}" type="slidenum">
              <a:rPr lang="nl-BE" smtClean="0"/>
              <a:pPr/>
              <a:t>93</a:t>
            </a:fld>
            <a:endParaRPr lang="nl-BE"/>
          </a:p>
        </p:txBody>
      </p:sp>
      <p:pic>
        <p:nvPicPr>
          <p:cNvPr id="5" name="Picture 4">
            <a:extLst>
              <a:ext uri="{FF2B5EF4-FFF2-40B4-BE49-F238E27FC236}">
                <a16:creationId xmlns:a16="http://schemas.microsoft.com/office/drawing/2014/main" id="{AEFF951A-249C-D51D-B7D6-AD1956BA64E6}"/>
              </a:ext>
            </a:extLst>
          </p:cNvPr>
          <p:cNvPicPr>
            <a:picLocks noChangeAspect="1"/>
          </p:cNvPicPr>
          <p:nvPr/>
        </p:nvPicPr>
        <p:blipFill>
          <a:blip r:embed="rId8"/>
          <a:stretch>
            <a:fillRect/>
          </a:stretch>
        </p:blipFill>
        <p:spPr>
          <a:xfrm>
            <a:off x="572043" y="2718875"/>
            <a:ext cx="7116713" cy="544973"/>
          </a:xfrm>
          <a:prstGeom prst="rect">
            <a:avLst/>
          </a:prstGeom>
        </p:spPr>
      </p:pic>
      <p:sp>
        <p:nvSpPr>
          <p:cNvPr id="11" name="Rectangle 10">
            <a:extLst>
              <a:ext uri="{FF2B5EF4-FFF2-40B4-BE49-F238E27FC236}">
                <a16:creationId xmlns:a16="http://schemas.microsoft.com/office/drawing/2014/main" id="{F1A8CACE-1017-4421-90E2-EC80EC8FEE9B}"/>
              </a:ext>
            </a:extLst>
          </p:cNvPr>
          <p:cNvSpPr/>
          <p:nvPr/>
        </p:nvSpPr>
        <p:spPr>
          <a:xfrm>
            <a:off x="5663360" y="2740578"/>
            <a:ext cx="914400" cy="385975"/>
          </a:xfrm>
          <a:prstGeom prst="rect">
            <a:avLst/>
          </a:prstGeom>
          <a:no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pic>
        <p:nvPicPr>
          <p:cNvPr id="21" name="Picture 20">
            <a:extLst>
              <a:ext uri="{FF2B5EF4-FFF2-40B4-BE49-F238E27FC236}">
                <a16:creationId xmlns:a16="http://schemas.microsoft.com/office/drawing/2014/main" id="{28E237B7-AB1B-4EF8-95CD-9174031AFDA0}"/>
              </a:ext>
            </a:extLst>
          </p:cNvPr>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3965615" y="3200400"/>
            <a:ext cx="3619501" cy="3657600"/>
          </a:xfrm>
          <a:prstGeom prst="rect">
            <a:avLst/>
          </a:prstGeom>
        </p:spPr>
      </p:pic>
    </p:spTree>
    <p:extLst>
      <p:ext uri="{BB962C8B-B14F-4D97-AF65-F5344CB8AC3E}">
        <p14:creationId xmlns:p14="http://schemas.microsoft.com/office/powerpoint/2010/main" val="198548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7EC96FF1-1ADF-B810-DF66-912704B02DB4}"/>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t="6802" b="35631"/>
          <a:stretch/>
        </p:blipFill>
        <p:spPr>
          <a:xfrm>
            <a:off x="572043" y="3266984"/>
            <a:ext cx="3319681" cy="577048"/>
          </a:xfrm>
          <a:prstGeom prst="rect">
            <a:avLst/>
          </a:prstGeom>
        </p:spPr>
      </p:pic>
      <p:pic>
        <p:nvPicPr>
          <p:cNvPr id="6" name="Picture 5">
            <a:extLst>
              <a:ext uri="{FF2B5EF4-FFF2-40B4-BE49-F238E27FC236}">
                <a16:creationId xmlns:a16="http://schemas.microsoft.com/office/drawing/2014/main" id="{9AA4B26B-2BDC-43C7-89A7-6D33609B1EEA}"/>
              </a:ext>
            </a:extLst>
          </p:cNvPr>
          <p:cNvPicPr>
            <a:picLocks noChangeAspect="1"/>
          </p:cNvPicPr>
          <p:nvPr/>
        </p:nvPicPr>
        <p:blipFill>
          <a:blip r:embed="rId4">
            <a:alphaModFix amt="20000"/>
          </a:blip>
          <a:stretch>
            <a:fillRect/>
          </a:stretch>
        </p:blipFill>
        <p:spPr>
          <a:xfrm>
            <a:off x="572043" y="1209266"/>
            <a:ext cx="10182635" cy="1946380"/>
          </a:xfrm>
          <a:prstGeom prst="rect">
            <a:avLst/>
          </a:prstGeom>
        </p:spPr>
      </p:pic>
      <p:sp>
        <p:nvSpPr>
          <p:cNvPr id="45" name="Titel 44">
            <a:extLst>
              <a:ext uri="{FF2B5EF4-FFF2-40B4-BE49-F238E27FC236}">
                <a16:creationId xmlns:a16="http://schemas.microsoft.com/office/drawing/2014/main" id="{F33B8191-03F5-453B-88D4-3069E2AC26AD}"/>
              </a:ext>
            </a:extLst>
          </p:cNvPr>
          <p:cNvSpPr>
            <a:spLocks noGrp="1"/>
          </p:cNvSpPr>
          <p:nvPr>
            <p:ph type="title"/>
          </p:nvPr>
        </p:nvSpPr>
        <p:spPr/>
        <p:txBody>
          <a:bodyPr/>
          <a:lstStyle/>
          <a:p>
            <a:r>
              <a:rPr lang="nl-BE" sz="3600" b="0">
                <a:latin typeface="+mj-lt"/>
                <a:cs typeface="Calibri" panose="020F0502020204030204" pitchFamily="34" charset="0"/>
              </a:rPr>
              <a:t>Wat kan u vinden in Mijn Burgerprofiel?</a:t>
            </a:r>
            <a:endParaRPr lang="nl-BE"/>
          </a:p>
        </p:txBody>
      </p:sp>
      <p:sp>
        <p:nvSpPr>
          <p:cNvPr id="26" name="TextBox 25">
            <a:extLst>
              <a:ext uri="{FF2B5EF4-FFF2-40B4-BE49-F238E27FC236}">
                <a16:creationId xmlns:a16="http://schemas.microsoft.com/office/drawing/2014/main" id="{AF6E957F-2E80-1370-149C-388AC0C32158}"/>
              </a:ext>
            </a:extLst>
          </p:cNvPr>
          <p:cNvSpPr txBox="1"/>
          <p:nvPr/>
        </p:nvSpPr>
        <p:spPr>
          <a:xfrm>
            <a:off x="461508" y="4368800"/>
            <a:ext cx="3319681" cy="1754326"/>
          </a:xfrm>
          <a:prstGeom prst="rect">
            <a:avLst/>
          </a:prstGeom>
          <a:noFill/>
        </p:spPr>
        <p:txBody>
          <a:bodyPr wrap="square" rtlCol="0">
            <a:spAutoFit/>
          </a:bodyPr>
          <a:lstStyle/>
          <a:p>
            <a:r>
              <a:rPr lang="en-US"/>
              <a:t>Via de </a:t>
            </a:r>
            <a:r>
              <a:rPr lang="en-US" b="1" err="1"/>
              <a:t>Nieuwsbrieven</a:t>
            </a:r>
            <a:r>
              <a:rPr lang="en-US" b="1"/>
              <a:t> en updates</a:t>
            </a:r>
            <a:r>
              <a:rPr lang="en-US"/>
              <a:t> </a:t>
            </a:r>
            <a:r>
              <a:rPr lang="en-US" err="1"/>
              <a:t>kan</a:t>
            </a:r>
            <a:r>
              <a:rPr lang="en-US"/>
              <a:t> u </a:t>
            </a:r>
            <a:r>
              <a:rPr lang="en-US" err="1"/>
              <a:t>zich</a:t>
            </a:r>
            <a:r>
              <a:rPr lang="en-US"/>
              <a:t> </a:t>
            </a:r>
            <a:r>
              <a:rPr lang="en-US" b="1" err="1"/>
              <a:t>inschrijven</a:t>
            </a:r>
            <a:r>
              <a:rPr lang="en-US"/>
              <a:t> </a:t>
            </a:r>
            <a:r>
              <a:rPr lang="en-US" err="1"/>
              <a:t>voor</a:t>
            </a:r>
            <a:r>
              <a:rPr lang="en-US"/>
              <a:t> </a:t>
            </a:r>
            <a:r>
              <a:rPr lang="en-US" err="1"/>
              <a:t>nieuwsbrieven</a:t>
            </a:r>
            <a:r>
              <a:rPr lang="en-US"/>
              <a:t> en updates over </a:t>
            </a:r>
            <a:r>
              <a:rPr lang="en-US" b="1" err="1"/>
              <a:t>dienstverleningen</a:t>
            </a:r>
            <a:r>
              <a:rPr lang="en-US"/>
              <a:t> van de </a:t>
            </a:r>
            <a:r>
              <a:rPr lang="en-US" err="1"/>
              <a:t>Vlaamse</a:t>
            </a:r>
            <a:r>
              <a:rPr lang="en-US"/>
              <a:t> </a:t>
            </a:r>
            <a:r>
              <a:rPr lang="en-US" err="1"/>
              <a:t>overheid</a:t>
            </a:r>
            <a:r>
              <a:rPr lang="en-US"/>
              <a:t> of </a:t>
            </a:r>
            <a:r>
              <a:rPr lang="en-US" err="1"/>
              <a:t>uw</a:t>
            </a:r>
            <a:r>
              <a:rPr lang="en-US"/>
              <a:t> </a:t>
            </a:r>
            <a:r>
              <a:rPr lang="en-US" err="1"/>
              <a:t>gemeente</a:t>
            </a:r>
            <a:r>
              <a:rPr lang="en-US"/>
              <a:t>. </a:t>
            </a:r>
            <a:endParaRPr lang="en-BE"/>
          </a:p>
        </p:txBody>
      </p:sp>
      <p:pic>
        <p:nvPicPr>
          <p:cNvPr id="4" name="Picture 3">
            <a:extLst>
              <a:ext uri="{FF2B5EF4-FFF2-40B4-BE49-F238E27FC236}">
                <a16:creationId xmlns:a16="http://schemas.microsoft.com/office/drawing/2014/main" id="{BA54F1D6-A0AF-DA51-5C6A-3D0D62602B84}"/>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623333" y="3726689"/>
            <a:ext cx="3268391" cy="365820"/>
          </a:xfrm>
          <a:prstGeom prst="rect">
            <a:avLst/>
          </a:prstGeom>
        </p:spPr>
      </p:pic>
      <p:sp>
        <p:nvSpPr>
          <p:cNvPr id="34" name="Rectangle 33">
            <a:extLst>
              <a:ext uri="{FF2B5EF4-FFF2-40B4-BE49-F238E27FC236}">
                <a16:creationId xmlns:a16="http://schemas.microsoft.com/office/drawing/2014/main" id="{67320EE3-1C8E-88EB-ADC5-C65105570A55}"/>
              </a:ext>
            </a:extLst>
          </p:cNvPr>
          <p:cNvSpPr/>
          <p:nvPr/>
        </p:nvSpPr>
        <p:spPr>
          <a:xfrm>
            <a:off x="1530086" y="3746947"/>
            <a:ext cx="1176169" cy="300798"/>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pic>
        <p:nvPicPr>
          <p:cNvPr id="9" name="Picture 8">
            <a:extLst>
              <a:ext uri="{FF2B5EF4-FFF2-40B4-BE49-F238E27FC236}">
                <a16:creationId xmlns:a16="http://schemas.microsoft.com/office/drawing/2014/main" id="{2E8544B5-8C7E-B478-93AD-525024BFF761}"/>
              </a:ext>
            </a:extLst>
          </p:cNvPr>
          <p:cNvPicPr>
            <a:picLocks noChangeAspect="1"/>
          </p:cNvPicPr>
          <p:nvPr/>
        </p:nvPicPr>
        <p:blipFill>
          <a:blip r:embed="rId6"/>
          <a:stretch>
            <a:fillRect/>
          </a:stretch>
        </p:blipFill>
        <p:spPr>
          <a:xfrm>
            <a:off x="4218412" y="3336250"/>
            <a:ext cx="6652788" cy="3129817"/>
          </a:xfrm>
          <a:prstGeom prst="rect">
            <a:avLst/>
          </a:prstGeom>
        </p:spPr>
      </p:pic>
      <p:sp>
        <p:nvSpPr>
          <p:cNvPr id="2" name="Slide Number Placeholder 1">
            <a:extLst>
              <a:ext uri="{FF2B5EF4-FFF2-40B4-BE49-F238E27FC236}">
                <a16:creationId xmlns:a16="http://schemas.microsoft.com/office/drawing/2014/main" id="{D1467B51-3993-774C-4B18-27913B45E823}"/>
              </a:ext>
            </a:extLst>
          </p:cNvPr>
          <p:cNvSpPr>
            <a:spLocks noGrp="1"/>
          </p:cNvSpPr>
          <p:nvPr>
            <p:ph type="sldNum" sz="quarter" idx="11"/>
          </p:nvPr>
        </p:nvSpPr>
        <p:spPr/>
        <p:txBody>
          <a:bodyPr/>
          <a:lstStyle/>
          <a:p>
            <a:fld id="{1EABE038-A425-4CC0-917A-1DC3ED725B2E}" type="slidenum">
              <a:rPr lang="nl-BE" smtClean="0"/>
              <a:pPr/>
              <a:t>94</a:t>
            </a:fld>
            <a:endParaRPr lang="nl-BE"/>
          </a:p>
        </p:txBody>
      </p:sp>
      <p:pic>
        <p:nvPicPr>
          <p:cNvPr id="5" name="Picture 4">
            <a:extLst>
              <a:ext uri="{FF2B5EF4-FFF2-40B4-BE49-F238E27FC236}">
                <a16:creationId xmlns:a16="http://schemas.microsoft.com/office/drawing/2014/main" id="{94D6435A-FC64-C0B4-D4EE-2A053B57E0BA}"/>
              </a:ext>
            </a:extLst>
          </p:cNvPr>
          <p:cNvPicPr>
            <a:picLocks noChangeAspect="1"/>
          </p:cNvPicPr>
          <p:nvPr/>
        </p:nvPicPr>
        <p:blipFill>
          <a:blip r:embed="rId7"/>
          <a:stretch>
            <a:fillRect/>
          </a:stretch>
        </p:blipFill>
        <p:spPr>
          <a:xfrm>
            <a:off x="572043" y="2718875"/>
            <a:ext cx="7116713" cy="544973"/>
          </a:xfrm>
          <a:prstGeom prst="rect">
            <a:avLst/>
          </a:prstGeom>
        </p:spPr>
      </p:pic>
      <p:sp>
        <p:nvSpPr>
          <p:cNvPr id="11" name="Rectangle 10">
            <a:extLst>
              <a:ext uri="{FF2B5EF4-FFF2-40B4-BE49-F238E27FC236}">
                <a16:creationId xmlns:a16="http://schemas.microsoft.com/office/drawing/2014/main" id="{F1A8CACE-1017-4421-90E2-EC80EC8FEE9B}"/>
              </a:ext>
            </a:extLst>
          </p:cNvPr>
          <p:cNvSpPr/>
          <p:nvPr/>
        </p:nvSpPr>
        <p:spPr>
          <a:xfrm>
            <a:off x="5638800" y="2738987"/>
            <a:ext cx="914400" cy="385975"/>
          </a:xfrm>
          <a:prstGeom prst="rect">
            <a:avLst/>
          </a:prstGeom>
          <a:no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Tree>
    <p:extLst>
      <p:ext uri="{BB962C8B-B14F-4D97-AF65-F5344CB8AC3E}">
        <p14:creationId xmlns:p14="http://schemas.microsoft.com/office/powerpoint/2010/main" val="14750291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7EC96FF1-1ADF-B810-DF66-912704B02DB4}"/>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t="39185"/>
          <a:stretch/>
        </p:blipFill>
        <p:spPr>
          <a:xfrm>
            <a:off x="572043" y="3450398"/>
            <a:ext cx="3319681" cy="609600"/>
          </a:xfrm>
          <a:prstGeom prst="rect">
            <a:avLst/>
          </a:prstGeom>
        </p:spPr>
      </p:pic>
      <p:pic>
        <p:nvPicPr>
          <p:cNvPr id="6" name="Picture 5">
            <a:extLst>
              <a:ext uri="{FF2B5EF4-FFF2-40B4-BE49-F238E27FC236}">
                <a16:creationId xmlns:a16="http://schemas.microsoft.com/office/drawing/2014/main" id="{9AA4B26B-2BDC-43C7-89A7-6D33609B1EEA}"/>
              </a:ext>
            </a:extLst>
          </p:cNvPr>
          <p:cNvPicPr>
            <a:picLocks noChangeAspect="1"/>
          </p:cNvPicPr>
          <p:nvPr/>
        </p:nvPicPr>
        <p:blipFill>
          <a:blip r:embed="rId4">
            <a:alphaModFix amt="20000"/>
          </a:blip>
          <a:stretch>
            <a:fillRect/>
          </a:stretch>
        </p:blipFill>
        <p:spPr>
          <a:xfrm>
            <a:off x="572043" y="1209266"/>
            <a:ext cx="10182635" cy="1946380"/>
          </a:xfrm>
          <a:prstGeom prst="rect">
            <a:avLst/>
          </a:prstGeom>
        </p:spPr>
      </p:pic>
      <p:sp>
        <p:nvSpPr>
          <p:cNvPr id="45" name="Titel 44">
            <a:extLst>
              <a:ext uri="{FF2B5EF4-FFF2-40B4-BE49-F238E27FC236}">
                <a16:creationId xmlns:a16="http://schemas.microsoft.com/office/drawing/2014/main" id="{F33B8191-03F5-453B-88D4-3069E2AC26AD}"/>
              </a:ext>
            </a:extLst>
          </p:cNvPr>
          <p:cNvSpPr>
            <a:spLocks noGrp="1"/>
          </p:cNvSpPr>
          <p:nvPr>
            <p:ph type="title"/>
          </p:nvPr>
        </p:nvSpPr>
        <p:spPr/>
        <p:txBody>
          <a:bodyPr/>
          <a:lstStyle/>
          <a:p>
            <a:r>
              <a:rPr lang="nl-BE" sz="3600" b="0">
                <a:latin typeface="+mj-lt"/>
                <a:cs typeface="Calibri" panose="020F0502020204030204" pitchFamily="34" charset="0"/>
              </a:rPr>
              <a:t>Wat kan u vinden in Mijn Burgerprofiel?</a:t>
            </a:r>
            <a:endParaRPr lang="nl-BE"/>
          </a:p>
        </p:txBody>
      </p:sp>
      <p:sp>
        <p:nvSpPr>
          <p:cNvPr id="26" name="TextBox 25">
            <a:extLst>
              <a:ext uri="{FF2B5EF4-FFF2-40B4-BE49-F238E27FC236}">
                <a16:creationId xmlns:a16="http://schemas.microsoft.com/office/drawing/2014/main" id="{AF6E957F-2E80-1370-149C-388AC0C32158}"/>
              </a:ext>
            </a:extLst>
          </p:cNvPr>
          <p:cNvSpPr txBox="1"/>
          <p:nvPr/>
        </p:nvSpPr>
        <p:spPr>
          <a:xfrm>
            <a:off x="461508" y="4368800"/>
            <a:ext cx="3319681" cy="1477328"/>
          </a:xfrm>
          <a:prstGeom prst="rect">
            <a:avLst/>
          </a:prstGeom>
          <a:noFill/>
        </p:spPr>
        <p:txBody>
          <a:bodyPr wrap="square" rtlCol="0">
            <a:spAutoFit/>
          </a:bodyPr>
          <a:lstStyle/>
          <a:p>
            <a:r>
              <a:rPr lang="en-US"/>
              <a:t>Via de </a:t>
            </a:r>
            <a:r>
              <a:rPr lang="en-US" b="1" err="1"/>
              <a:t>Gekoppelde</a:t>
            </a:r>
            <a:r>
              <a:rPr lang="en-US" b="1"/>
              <a:t> </a:t>
            </a:r>
            <a:r>
              <a:rPr lang="en-US" b="1" err="1"/>
              <a:t>toepassingen</a:t>
            </a:r>
            <a:r>
              <a:rPr lang="en-US"/>
              <a:t> </a:t>
            </a:r>
            <a:r>
              <a:rPr lang="en-US" err="1"/>
              <a:t>vindt</a:t>
            </a:r>
            <a:r>
              <a:rPr lang="en-US"/>
              <a:t> u </a:t>
            </a:r>
            <a:r>
              <a:rPr lang="en-US" err="1"/>
              <a:t>een</a:t>
            </a:r>
            <a:r>
              <a:rPr lang="en-US"/>
              <a:t> </a:t>
            </a:r>
            <a:r>
              <a:rPr lang="en-US" err="1"/>
              <a:t>overzicht</a:t>
            </a:r>
            <a:r>
              <a:rPr lang="en-US"/>
              <a:t> van de </a:t>
            </a:r>
            <a:r>
              <a:rPr lang="en-US" err="1"/>
              <a:t>externe</a:t>
            </a:r>
            <a:r>
              <a:rPr lang="en-US"/>
              <a:t> </a:t>
            </a:r>
            <a:r>
              <a:rPr lang="en-US" err="1"/>
              <a:t>toepassingen</a:t>
            </a:r>
            <a:r>
              <a:rPr lang="en-US"/>
              <a:t> die </a:t>
            </a:r>
            <a:r>
              <a:rPr lang="en-US" err="1"/>
              <a:t>gekoppeld</a:t>
            </a:r>
            <a:r>
              <a:rPr lang="en-US"/>
              <a:t> </a:t>
            </a:r>
            <a:r>
              <a:rPr lang="en-US" err="1"/>
              <a:t>zijn</a:t>
            </a:r>
            <a:r>
              <a:rPr lang="en-US"/>
              <a:t> </a:t>
            </a:r>
            <a:r>
              <a:rPr lang="en-US" err="1"/>
              <a:t>aan</a:t>
            </a:r>
            <a:r>
              <a:rPr lang="en-US"/>
              <a:t> </a:t>
            </a:r>
            <a:r>
              <a:rPr lang="en-US" err="1"/>
              <a:t>uw</a:t>
            </a:r>
            <a:r>
              <a:rPr lang="en-US"/>
              <a:t> </a:t>
            </a:r>
            <a:r>
              <a:rPr lang="en-US" err="1"/>
              <a:t>Burgerprofiel</a:t>
            </a:r>
            <a:r>
              <a:rPr lang="en-US"/>
              <a:t>.</a:t>
            </a:r>
            <a:endParaRPr lang="en-BE"/>
          </a:p>
        </p:txBody>
      </p:sp>
      <p:pic>
        <p:nvPicPr>
          <p:cNvPr id="4" name="Picture 3">
            <a:extLst>
              <a:ext uri="{FF2B5EF4-FFF2-40B4-BE49-F238E27FC236}">
                <a16:creationId xmlns:a16="http://schemas.microsoft.com/office/drawing/2014/main" id="{BA54F1D6-A0AF-DA51-5C6A-3D0D62602B84}"/>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623333" y="3726689"/>
            <a:ext cx="3268391" cy="365820"/>
          </a:xfrm>
          <a:prstGeom prst="rect">
            <a:avLst/>
          </a:prstGeom>
        </p:spPr>
      </p:pic>
      <p:pic>
        <p:nvPicPr>
          <p:cNvPr id="5" name="Picture 4">
            <a:extLst>
              <a:ext uri="{FF2B5EF4-FFF2-40B4-BE49-F238E27FC236}">
                <a16:creationId xmlns:a16="http://schemas.microsoft.com/office/drawing/2014/main" id="{3450BC59-F190-70DA-AD47-502F770296C0}"/>
              </a:ext>
            </a:extLst>
          </p:cNvPr>
          <p:cNvPicPr>
            <a:picLocks noChangeAspect="1"/>
          </p:cNvPicPr>
          <p:nvPr/>
        </p:nvPicPr>
        <p:blipFill>
          <a:blip r:embed="rId6"/>
          <a:stretch>
            <a:fillRect/>
          </a:stretch>
        </p:blipFill>
        <p:spPr>
          <a:xfrm>
            <a:off x="572043" y="3688177"/>
            <a:ext cx="3408830" cy="404332"/>
          </a:xfrm>
          <a:prstGeom prst="rect">
            <a:avLst/>
          </a:prstGeom>
        </p:spPr>
      </p:pic>
      <p:sp>
        <p:nvSpPr>
          <p:cNvPr id="34" name="Rectangle 33">
            <a:extLst>
              <a:ext uri="{FF2B5EF4-FFF2-40B4-BE49-F238E27FC236}">
                <a16:creationId xmlns:a16="http://schemas.microsoft.com/office/drawing/2014/main" id="{67320EE3-1C8E-88EB-ADC5-C65105570A55}"/>
              </a:ext>
            </a:extLst>
          </p:cNvPr>
          <p:cNvSpPr/>
          <p:nvPr/>
        </p:nvSpPr>
        <p:spPr>
          <a:xfrm>
            <a:off x="2706104" y="3759200"/>
            <a:ext cx="1236910" cy="300798"/>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pic>
        <p:nvPicPr>
          <p:cNvPr id="8" name="Picture 7">
            <a:extLst>
              <a:ext uri="{FF2B5EF4-FFF2-40B4-BE49-F238E27FC236}">
                <a16:creationId xmlns:a16="http://schemas.microsoft.com/office/drawing/2014/main" id="{E8FF3BE0-3961-E1CA-2428-DAA3C34A7C5E}"/>
              </a:ext>
            </a:extLst>
          </p:cNvPr>
          <p:cNvPicPr>
            <a:picLocks noChangeAspect="1"/>
          </p:cNvPicPr>
          <p:nvPr/>
        </p:nvPicPr>
        <p:blipFill>
          <a:blip r:embed="rId7"/>
          <a:stretch>
            <a:fillRect/>
          </a:stretch>
        </p:blipFill>
        <p:spPr>
          <a:xfrm>
            <a:off x="4376896" y="3767867"/>
            <a:ext cx="6564681" cy="1714765"/>
          </a:xfrm>
          <a:prstGeom prst="rect">
            <a:avLst/>
          </a:prstGeom>
        </p:spPr>
      </p:pic>
      <p:pic>
        <p:nvPicPr>
          <p:cNvPr id="2" name="Picture 1">
            <a:extLst>
              <a:ext uri="{FF2B5EF4-FFF2-40B4-BE49-F238E27FC236}">
                <a16:creationId xmlns:a16="http://schemas.microsoft.com/office/drawing/2014/main" id="{4C3B5F1F-13B0-1C8D-1D21-2A2B6B85264C}"/>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t="6801" b="49765"/>
          <a:stretch/>
        </p:blipFill>
        <p:spPr>
          <a:xfrm>
            <a:off x="572043" y="3266984"/>
            <a:ext cx="3319681" cy="435371"/>
          </a:xfrm>
          <a:prstGeom prst="rect">
            <a:avLst/>
          </a:prstGeom>
        </p:spPr>
      </p:pic>
      <p:sp>
        <p:nvSpPr>
          <p:cNvPr id="15" name="Slide Number Placeholder 14">
            <a:extLst>
              <a:ext uri="{FF2B5EF4-FFF2-40B4-BE49-F238E27FC236}">
                <a16:creationId xmlns:a16="http://schemas.microsoft.com/office/drawing/2014/main" id="{03A30869-E533-5E42-63BF-D08C8820329D}"/>
              </a:ext>
            </a:extLst>
          </p:cNvPr>
          <p:cNvSpPr>
            <a:spLocks noGrp="1"/>
          </p:cNvSpPr>
          <p:nvPr>
            <p:ph type="sldNum" sz="quarter" idx="11"/>
          </p:nvPr>
        </p:nvSpPr>
        <p:spPr/>
        <p:txBody>
          <a:bodyPr/>
          <a:lstStyle/>
          <a:p>
            <a:fld id="{1EABE038-A425-4CC0-917A-1DC3ED725B2E}" type="slidenum">
              <a:rPr lang="nl-BE" smtClean="0"/>
              <a:pPr/>
              <a:t>95</a:t>
            </a:fld>
            <a:endParaRPr lang="nl-BE"/>
          </a:p>
        </p:txBody>
      </p:sp>
      <p:pic>
        <p:nvPicPr>
          <p:cNvPr id="16" name="Picture 15">
            <a:extLst>
              <a:ext uri="{FF2B5EF4-FFF2-40B4-BE49-F238E27FC236}">
                <a16:creationId xmlns:a16="http://schemas.microsoft.com/office/drawing/2014/main" id="{CCEAF4F5-645A-ED71-7C96-0326B56DC062}"/>
              </a:ext>
            </a:extLst>
          </p:cNvPr>
          <p:cNvPicPr>
            <a:picLocks noChangeAspect="1"/>
          </p:cNvPicPr>
          <p:nvPr/>
        </p:nvPicPr>
        <p:blipFill>
          <a:blip r:embed="rId8"/>
          <a:stretch>
            <a:fillRect/>
          </a:stretch>
        </p:blipFill>
        <p:spPr>
          <a:xfrm>
            <a:off x="572043" y="2718875"/>
            <a:ext cx="7116713" cy="544973"/>
          </a:xfrm>
          <a:prstGeom prst="rect">
            <a:avLst/>
          </a:prstGeom>
        </p:spPr>
      </p:pic>
      <p:grpSp>
        <p:nvGrpSpPr>
          <p:cNvPr id="7" name="Group 6">
            <a:extLst>
              <a:ext uri="{FF2B5EF4-FFF2-40B4-BE49-F238E27FC236}">
                <a16:creationId xmlns:a16="http://schemas.microsoft.com/office/drawing/2014/main" id="{9E506F4F-FFAF-A2CF-52FF-56C8251E58A1}"/>
              </a:ext>
            </a:extLst>
          </p:cNvPr>
          <p:cNvGrpSpPr/>
          <p:nvPr/>
        </p:nvGrpSpPr>
        <p:grpSpPr>
          <a:xfrm>
            <a:off x="7885972" y="3061030"/>
            <a:ext cx="2618202" cy="909655"/>
            <a:chOff x="7859434" y="1750937"/>
            <a:chExt cx="2618202" cy="1041457"/>
          </a:xfrm>
        </p:grpSpPr>
        <p:sp>
          <p:nvSpPr>
            <p:cNvPr id="9" name="Flowchart: Process 8">
              <a:extLst>
                <a:ext uri="{FF2B5EF4-FFF2-40B4-BE49-F238E27FC236}">
                  <a16:creationId xmlns:a16="http://schemas.microsoft.com/office/drawing/2014/main" id="{8D21C811-0592-ED73-6171-925176AACD2E}"/>
                </a:ext>
              </a:extLst>
            </p:cNvPr>
            <p:cNvSpPr/>
            <p:nvPr/>
          </p:nvSpPr>
          <p:spPr>
            <a:xfrm>
              <a:off x="7859434" y="1793216"/>
              <a:ext cx="2618201" cy="999178"/>
            </a:xfrm>
            <a:prstGeom prst="flowChartProcess">
              <a:avLst/>
            </a:prstGeom>
            <a:solidFill>
              <a:sysClr val="window" lastClr="FFFFFF"/>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sp>
          <p:nvSpPr>
            <p:cNvPr id="10" name="TextBox 9">
              <a:extLst>
                <a:ext uri="{FF2B5EF4-FFF2-40B4-BE49-F238E27FC236}">
                  <a16:creationId xmlns:a16="http://schemas.microsoft.com/office/drawing/2014/main" id="{A595BB55-5153-DE8D-0EA7-D6FAA794BF09}"/>
                </a:ext>
              </a:extLst>
            </p:cNvPr>
            <p:cNvSpPr txBox="1"/>
            <p:nvPr/>
          </p:nvSpPr>
          <p:spPr>
            <a:xfrm>
              <a:off x="8155486" y="1986204"/>
              <a:ext cx="2322150" cy="739981"/>
            </a:xfrm>
            <a:prstGeom prst="rect">
              <a:avLst/>
            </a:prstGeom>
            <a:noFill/>
            <a:ln>
              <a:noFill/>
            </a:ln>
          </p:spPr>
          <p:txBody>
            <a:bodyPr wrap="square" rtlCol="0">
              <a:spAutoFit/>
            </a:bodyPr>
            <a:lstStyle/>
            <a:p>
              <a:pPr>
                <a:defRPr/>
              </a:pPr>
              <a:r>
                <a:rPr lang="nl-BE" sz="1200" kern="0">
                  <a:solidFill>
                    <a:srgbClr val="44546A"/>
                  </a:solidFill>
                </a:rPr>
                <a:t>Op dit moment vindt u hier </a:t>
              </a:r>
            </a:p>
            <a:p>
              <a:pPr>
                <a:defRPr/>
              </a:pPr>
              <a:r>
                <a:rPr lang="nl-BE" sz="1200" kern="0">
                  <a:solidFill>
                    <a:srgbClr val="44546A"/>
                  </a:solidFill>
                </a:rPr>
                <a:t>enkel de koppeling met eBox terug.</a:t>
              </a:r>
            </a:p>
          </p:txBody>
        </p:sp>
        <p:sp>
          <p:nvSpPr>
            <p:cNvPr id="12" name="Flowchart: Process 11">
              <a:extLst>
                <a:ext uri="{FF2B5EF4-FFF2-40B4-BE49-F238E27FC236}">
                  <a16:creationId xmlns:a16="http://schemas.microsoft.com/office/drawing/2014/main" id="{0133C850-B7ED-1530-473B-84FBC4D4FA7F}"/>
                </a:ext>
              </a:extLst>
            </p:cNvPr>
            <p:cNvSpPr/>
            <p:nvPr/>
          </p:nvSpPr>
          <p:spPr>
            <a:xfrm>
              <a:off x="7859435" y="1750937"/>
              <a:ext cx="2618201" cy="164865"/>
            </a:xfrm>
            <a:prstGeom prst="flowChartProcess">
              <a:avLst/>
            </a:prstGeom>
            <a:solidFill>
              <a:schemeClr val="accent4"/>
            </a:solidFill>
            <a:ln w="12700" cap="flat" cmpd="sng" algn="ctr">
              <a:solidFill>
                <a:schemeClr val="accent4"/>
              </a:solidFill>
              <a:prstDash val="solid"/>
              <a:miter lim="800000"/>
            </a:ln>
            <a:effectLst/>
          </p:spPr>
          <p:txBody>
            <a:bodyPr rtlCol="0" anchor="ctr"/>
            <a:lstStyle/>
            <a:p>
              <a:pPr algn="ctr">
                <a:defRPr/>
              </a:pPr>
              <a:endParaRPr lang="nl-BE" sz="1200" kern="0">
                <a:solidFill>
                  <a:prstClr val="white"/>
                </a:solidFill>
                <a:latin typeface="Flanders Art Sans Light" panose="020B0604020202020204" charset="0"/>
              </a:endParaRPr>
            </a:p>
          </p:txBody>
        </p:sp>
      </p:grpSp>
      <p:pic>
        <p:nvPicPr>
          <p:cNvPr id="14" name="Graphic 13" descr="Information with solid fill">
            <a:extLst>
              <a:ext uri="{FF2B5EF4-FFF2-40B4-BE49-F238E27FC236}">
                <a16:creationId xmlns:a16="http://schemas.microsoft.com/office/drawing/2014/main" id="{F613FF29-C35E-0EC8-3EEA-07E1F5F5E7D3}"/>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7885971" y="3370788"/>
            <a:ext cx="342900" cy="342900"/>
          </a:xfrm>
          <a:prstGeom prst="rect">
            <a:avLst/>
          </a:prstGeom>
        </p:spPr>
      </p:pic>
      <p:sp>
        <p:nvSpPr>
          <p:cNvPr id="11" name="Rectangle 10">
            <a:extLst>
              <a:ext uri="{FF2B5EF4-FFF2-40B4-BE49-F238E27FC236}">
                <a16:creationId xmlns:a16="http://schemas.microsoft.com/office/drawing/2014/main" id="{F1A8CACE-1017-4421-90E2-EC80EC8FEE9B}"/>
              </a:ext>
            </a:extLst>
          </p:cNvPr>
          <p:cNvSpPr/>
          <p:nvPr/>
        </p:nvSpPr>
        <p:spPr>
          <a:xfrm>
            <a:off x="5638800" y="2733911"/>
            <a:ext cx="914400" cy="385975"/>
          </a:xfrm>
          <a:prstGeom prst="rect">
            <a:avLst/>
          </a:prstGeom>
          <a:no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Tree>
    <p:extLst>
      <p:ext uri="{BB962C8B-B14F-4D97-AF65-F5344CB8AC3E}">
        <p14:creationId xmlns:p14="http://schemas.microsoft.com/office/powerpoint/2010/main" val="10343742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71B21A8-1626-4D7F-B2BB-9A46137F8FF3}"/>
              </a:ext>
            </a:extLst>
          </p:cNvPr>
          <p:cNvPicPr>
            <a:picLocks noChangeAspect="1"/>
          </p:cNvPicPr>
          <p:nvPr/>
        </p:nvPicPr>
        <p:blipFill>
          <a:blip r:embed="rId3">
            <a:alphaModFix amt="20000"/>
          </a:blip>
          <a:stretch>
            <a:fillRect/>
          </a:stretch>
        </p:blipFill>
        <p:spPr>
          <a:xfrm>
            <a:off x="572043" y="1209266"/>
            <a:ext cx="10182635" cy="1946380"/>
          </a:xfrm>
          <a:prstGeom prst="rect">
            <a:avLst/>
          </a:prstGeom>
        </p:spPr>
      </p:pic>
      <p:sp>
        <p:nvSpPr>
          <p:cNvPr id="45" name="Titel 44">
            <a:extLst>
              <a:ext uri="{FF2B5EF4-FFF2-40B4-BE49-F238E27FC236}">
                <a16:creationId xmlns:a16="http://schemas.microsoft.com/office/drawing/2014/main" id="{F33B8191-03F5-453B-88D4-3069E2AC26AD}"/>
              </a:ext>
            </a:extLst>
          </p:cNvPr>
          <p:cNvSpPr>
            <a:spLocks noGrp="1"/>
          </p:cNvSpPr>
          <p:nvPr>
            <p:ph type="title"/>
          </p:nvPr>
        </p:nvSpPr>
        <p:spPr/>
        <p:txBody>
          <a:bodyPr/>
          <a:lstStyle/>
          <a:p>
            <a:r>
              <a:rPr lang="nl-BE" sz="3600" b="0">
                <a:latin typeface="+mj-lt"/>
                <a:cs typeface="Calibri" panose="020F0502020204030204" pitchFamily="34" charset="0"/>
              </a:rPr>
              <a:t>Wat kan u vinden in Mijn Burgerprofiel?</a:t>
            </a:r>
            <a:endParaRPr lang="nl-BE"/>
          </a:p>
        </p:txBody>
      </p:sp>
      <p:sp>
        <p:nvSpPr>
          <p:cNvPr id="2" name="Slide Number Placeholder 1">
            <a:extLst>
              <a:ext uri="{FF2B5EF4-FFF2-40B4-BE49-F238E27FC236}">
                <a16:creationId xmlns:a16="http://schemas.microsoft.com/office/drawing/2014/main" id="{C903A261-C371-4F9F-92CF-623272F68CA8}"/>
              </a:ext>
            </a:extLst>
          </p:cNvPr>
          <p:cNvSpPr>
            <a:spLocks noGrp="1"/>
          </p:cNvSpPr>
          <p:nvPr>
            <p:ph type="sldNum" sz="quarter" idx="11"/>
          </p:nvPr>
        </p:nvSpPr>
        <p:spPr/>
        <p:txBody>
          <a:bodyPr/>
          <a:lstStyle/>
          <a:p>
            <a:fld id="{1EABE038-A425-4CC0-917A-1DC3ED725B2E}" type="slidenum">
              <a:rPr lang="nl-BE" smtClean="0"/>
              <a:pPr/>
              <a:t>96</a:t>
            </a:fld>
            <a:endParaRPr lang="nl-BE"/>
          </a:p>
        </p:txBody>
      </p:sp>
      <p:pic>
        <p:nvPicPr>
          <p:cNvPr id="8" name="Picture 7">
            <a:extLst>
              <a:ext uri="{FF2B5EF4-FFF2-40B4-BE49-F238E27FC236}">
                <a16:creationId xmlns:a16="http://schemas.microsoft.com/office/drawing/2014/main" id="{459785D4-037A-AF8B-BE2D-404B447CE694}"/>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71466" y="3198809"/>
            <a:ext cx="5881333" cy="3659191"/>
          </a:xfrm>
          <a:prstGeom prst="rect">
            <a:avLst/>
          </a:prstGeom>
        </p:spPr>
      </p:pic>
      <p:sp>
        <p:nvSpPr>
          <p:cNvPr id="12" name="Rectangle 11">
            <a:extLst>
              <a:ext uri="{FF2B5EF4-FFF2-40B4-BE49-F238E27FC236}">
                <a16:creationId xmlns:a16="http://schemas.microsoft.com/office/drawing/2014/main" id="{57F55B14-1447-095F-F70A-B74C02212A40}"/>
              </a:ext>
            </a:extLst>
          </p:cNvPr>
          <p:cNvSpPr/>
          <p:nvPr/>
        </p:nvSpPr>
        <p:spPr>
          <a:xfrm>
            <a:off x="655782" y="4174837"/>
            <a:ext cx="969818" cy="240146"/>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15" name="TextBox 14">
            <a:extLst>
              <a:ext uri="{FF2B5EF4-FFF2-40B4-BE49-F238E27FC236}">
                <a16:creationId xmlns:a16="http://schemas.microsoft.com/office/drawing/2014/main" id="{3609F2EF-6AF5-0F81-AFFD-F182C8193772}"/>
              </a:ext>
            </a:extLst>
          </p:cNvPr>
          <p:cNvSpPr txBox="1"/>
          <p:nvPr/>
        </p:nvSpPr>
        <p:spPr>
          <a:xfrm>
            <a:off x="6963515" y="3528291"/>
            <a:ext cx="3319681" cy="1200329"/>
          </a:xfrm>
          <a:prstGeom prst="rect">
            <a:avLst/>
          </a:prstGeom>
          <a:noFill/>
        </p:spPr>
        <p:txBody>
          <a:bodyPr wrap="square" rtlCol="0">
            <a:spAutoFit/>
          </a:bodyPr>
          <a:lstStyle/>
          <a:p>
            <a:r>
              <a:rPr lang="en-US" dirty="0"/>
              <a:t>Via </a:t>
            </a:r>
            <a:r>
              <a:rPr lang="en-US" b="1" dirty="0"/>
              <a:t>Hinder in </a:t>
            </a:r>
            <a:r>
              <a:rPr lang="en-US" b="1" dirty="0" err="1"/>
              <a:t>uw</a:t>
            </a:r>
            <a:r>
              <a:rPr lang="en-US" b="1" dirty="0"/>
              <a:t> </a:t>
            </a:r>
            <a:r>
              <a:rPr lang="en-US" b="1" dirty="0" err="1"/>
              <a:t>buurt</a:t>
            </a:r>
            <a:r>
              <a:rPr lang="en-US" dirty="0"/>
              <a:t> </a:t>
            </a:r>
            <a:r>
              <a:rPr lang="en-US" dirty="0" err="1"/>
              <a:t>kan</a:t>
            </a:r>
            <a:r>
              <a:rPr lang="en-US" dirty="0"/>
              <a:t> u </a:t>
            </a:r>
            <a:r>
              <a:rPr lang="en-US" b="1" dirty="0" err="1"/>
              <a:t>een</a:t>
            </a:r>
            <a:r>
              <a:rPr lang="en-US" b="1" dirty="0"/>
              <a:t> </a:t>
            </a:r>
            <a:r>
              <a:rPr lang="en-US" b="1" dirty="0" err="1"/>
              <a:t>adres</a:t>
            </a:r>
            <a:r>
              <a:rPr lang="en-US" b="1" dirty="0"/>
              <a:t> </a:t>
            </a:r>
            <a:r>
              <a:rPr lang="en-US" b="1" dirty="0" err="1"/>
              <a:t>invullen</a:t>
            </a:r>
            <a:r>
              <a:rPr lang="en-US" b="1" dirty="0"/>
              <a:t> </a:t>
            </a:r>
            <a:r>
              <a:rPr lang="en-US" dirty="0"/>
              <a:t>en </a:t>
            </a:r>
            <a:r>
              <a:rPr lang="en-US" dirty="0" err="1"/>
              <a:t>nagaan</a:t>
            </a:r>
            <a:r>
              <a:rPr lang="en-US" dirty="0"/>
              <a:t> </a:t>
            </a:r>
            <a:r>
              <a:rPr lang="en-US" dirty="0" err="1"/>
              <a:t>welke</a:t>
            </a:r>
            <a:r>
              <a:rPr lang="en-US" dirty="0"/>
              <a:t> hinder u </a:t>
            </a:r>
            <a:r>
              <a:rPr lang="en-US" dirty="0" err="1"/>
              <a:t>daar</a:t>
            </a:r>
            <a:r>
              <a:rPr lang="en-US" dirty="0"/>
              <a:t> in de </a:t>
            </a:r>
            <a:r>
              <a:rPr lang="en-US" dirty="0" err="1"/>
              <a:t>buurt</a:t>
            </a:r>
            <a:r>
              <a:rPr lang="en-US" dirty="0"/>
              <a:t> </a:t>
            </a:r>
            <a:r>
              <a:rPr lang="en-US" dirty="0" err="1"/>
              <a:t>kan</a:t>
            </a:r>
            <a:r>
              <a:rPr lang="en-US" dirty="0"/>
              <a:t> </a:t>
            </a:r>
            <a:r>
              <a:rPr lang="en-US" dirty="0" err="1"/>
              <a:t>ondervinden</a:t>
            </a:r>
            <a:r>
              <a:rPr lang="en-US" dirty="0"/>
              <a:t>. </a:t>
            </a:r>
            <a:endParaRPr lang="en-BE" dirty="0"/>
          </a:p>
        </p:txBody>
      </p:sp>
      <p:grpSp>
        <p:nvGrpSpPr>
          <p:cNvPr id="4" name="Group 3">
            <a:extLst>
              <a:ext uri="{FF2B5EF4-FFF2-40B4-BE49-F238E27FC236}">
                <a16:creationId xmlns:a16="http://schemas.microsoft.com/office/drawing/2014/main" id="{51617E69-C5F4-BAD9-04CE-1308C8A1C3D0}"/>
              </a:ext>
            </a:extLst>
          </p:cNvPr>
          <p:cNvGrpSpPr/>
          <p:nvPr/>
        </p:nvGrpSpPr>
        <p:grpSpPr>
          <a:xfrm>
            <a:off x="8676306" y="1798147"/>
            <a:ext cx="954661" cy="954661"/>
            <a:chOff x="66881" y="2796840"/>
            <a:chExt cx="954661" cy="954661"/>
          </a:xfrm>
        </p:grpSpPr>
        <p:sp>
          <p:nvSpPr>
            <p:cNvPr id="7" name="Oval 6">
              <a:extLst>
                <a:ext uri="{FF2B5EF4-FFF2-40B4-BE49-F238E27FC236}">
                  <a16:creationId xmlns:a16="http://schemas.microsoft.com/office/drawing/2014/main" id="{34ECFA44-9D95-9BA6-2E38-6A5305486782}"/>
                </a:ext>
              </a:extLst>
            </p:cNvPr>
            <p:cNvSpPr/>
            <p:nvPr/>
          </p:nvSpPr>
          <p:spPr>
            <a:xfrm>
              <a:off x="66881" y="2796840"/>
              <a:ext cx="954661" cy="954661"/>
            </a:xfrm>
            <a:prstGeom prst="ellipse">
              <a:avLst/>
            </a:prstGeom>
            <a:solidFill>
              <a:srgbClr val="6DD1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b="1">
                <a:solidFill>
                  <a:schemeClr val="tx1"/>
                </a:solidFill>
                <a:latin typeface="+mj-lt"/>
              </a:endParaRPr>
            </a:p>
          </p:txBody>
        </p:sp>
        <p:pic>
          <p:nvPicPr>
            <p:cNvPr id="9" name="Graphic 8">
              <a:extLst>
                <a:ext uri="{FF2B5EF4-FFF2-40B4-BE49-F238E27FC236}">
                  <a16:creationId xmlns:a16="http://schemas.microsoft.com/office/drawing/2014/main" id="{5907E29C-2D6F-B6B9-5D74-2B94BA04F3AE}"/>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38950" y="2853104"/>
              <a:ext cx="810521" cy="810521"/>
            </a:xfrm>
            <a:prstGeom prst="rect">
              <a:avLst/>
            </a:prstGeom>
          </p:spPr>
        </p:pic>
      </p:grpSp>
      <p:grpSp>
        <p:nvGrpSpPr>
          <p:cNvPr id="10" name="Group 9">
            <a:extLst>
              <a:ext uri="{FF2B5EF4-FFF2-40B4-BE49-F238E27FC236}">
                <a16:creationId xmlns:a16="http://schemas.microsoft.com/office/drawing/2014/main" id="{97B8EB80-8FDE-6B15-AF03-BB47217A1345}"/>
              </a:ext>
            </a:extLst>
          </p:cNvPr>
          <p:cNvGrpSpPr/>
          <p:nvPr/>
        </p:nvGrpSpPr>
        <p:grpSpPr>
          <a:xfrm>
            <a:off x="8680178" y="1798147"/>
            <a:ext cx="954661" cy="954661"/>
            <a:chOff x="66881" y="2796840"/>
            <a:chExt cx="954661" cy="954661"/>
          </a:xfrm>
        </p:grpSpPr>
        <p:sp>
          <p:nvSpPr>
            <p:cNvPr id="13" name="Oval 12">
              <a:extLst>
                <a:ext uri="{FF2B5EF4-FFF2-40B4-BE49-F238E27FC236}">
                  <a16:creationId xmlns:a16="http://schemas.microsoft.com/office/drawing/2014/main" id="{70CC0411-18E2-F395-A0B7-76854CF0C32C}"/>
                </a:ext>
              </a:extLst>
            </p:cNvPr>
            <p:cNvSpPr/>
            <p:nvPr/>
          </p:nvSpPr>
          <p:spPr>
            <a:xfrm>
              <a:off x="66881" y="2796840"/>
              <a:ext cx="954661" cy="954661"/>
            </a:xfrm>
            <a:prstGeom prst="ellipse">
              <a:avLst/>
            </a:prstGeom>
            <a:solidFill>
              <a:srgbClr val="6DD1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b="1">
                <a:solidFill>
                  <a:schemeClr val="tx1"/>
                </a:solidFill>
                <a:latin typeface="+mj-lt"/>
              </a:endParaRPr>
            </a:p>
          </p:txBody>
        </p:sp>
        <p:pic>
          <p:nvPicPr>
            <p:cNvPr id="14" name="Graphic 13">
              <a:extLst>
                <a:ext uri="{FF2B5EF4-FFF2-40B4-BE49-F238E27FC236}">
                  <a16:creationId xmlns:a16="http://schemas.microsoft.com/office/drawing/2014/main" id="{69CF4605-DB20-6319-A992-57B9024BBDED}"/>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32666" y="2862359"/>
              <a:ext cx="823089" cy="823089"/>
            </a:xfrm>
            <a:prstGeom prst="rect">
              <a:avLst/>
            </a:prstGeom>
          </p:spPr>
        </p:pic>
      </p:grpSp>
      <p:pic>
        <p:nvPicPr>
          <p:cNvPr id="16" name="Picture 15">
            <a:extLst>
              <a:ext uri="{FF2B5EF4-FFF2-40B4-BE49-F238E27FC236}">
                <a16:creationId xmlns:a16="http://schemas.microsoft.com/office/drawing/2014/main" id="{82ADEBFE-0BA5-1900-8282-173CBA803DAF}"/>
              </a:ext>
            </a:extLst>
          </p:cNvPr>
          <p:cNvPicPr>
            <a:picLocks noChangeAspect="1"/>
          </p:cNvPicPr>
          <p:nvPr/>
        </p:nvPicPr>
        <p:blipFill>
          <a:blip r:embed="rId9"/>
          <a:stretch>
            <a:fillRect/>
          </a:stretch>
        </p:blipFill>
        <p:spPr>
          <a:xfrm>
            <a:off x="572043" y="2718875"/>
            <a:ext cx="7116713" cy="544973"/>
          </a:xfrm>
          <a:prstGeom prst="rect">
            <a:avLst/>
          </a:prstGeom>
        </p:spPr>
      </p:pic>
      <p:sp>
        <p:nvSpPr>
          <p:cNvPr id="11" name="Rectangle 10">
            <a:extLst>
              <a:ext uri="{FF2B5EF4-FFF2-40B4-BE49-F238E27FC236}">
                <a16:creationId xmlns:a16="http://schemas.microsoft.com/office/drawing/2014/main" id="{9798BFEB-F51C-47CC-DCFD-E104E8488F00}"/>
              </a:ext>
            </a:extLst>
          </p:cNvPr>
          <p:cNvSpPr/>
          <p:nvPr/>
        </p:nvSpPr>
        <p:spPr>
          <a:xfrm>
            <a:off x="572043" y="3198809"/>
            <a:ext cx="721048" cy="311009"/>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6" name="Rectangle 5">
            <a:extLst>
              <a:ext uri="{FF2B5EF4-FFF2-40B4-BE49-F238E27FC236}">
                <a16:creationId xmlns:a16="http://schemas.microsoft.com/office/drawing/2014/main" id="{0C87A568-49A5-4963-A9D9-91A975D37989}"/>
              </a:ext>
            </a:extLst>
          </p:cNvPr>
          <p:cNvSpPr/>
          <p:nvPr/>
        </p:nvSpPr>
        <p:spPr>
          <a:xfrm>
            <a:off x="6642067" y="2752808"/>
            <a:ext cx="914400" cy="385975"/>
          </a:xfrm>
          <a:prstGeom prst="rect">
            <a:avLst/>
          </a:prstGeom>
          <a:no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Tree>
    <p:extLst>
      <p:ext uri="{BB962C8B-B14F-4D97-AF65-F5344CB8AC3E}">
        <p14:creationId xmlns:p14="http://schemas.microsoft.com/office/powerpoint/2010/main" val="1109441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71B21A8-1626-4D7F-B2BB-9A46137F8FF3}"/>
              </a:ext>
            </a:extLst>
          </p:cNvPr>
          <p:cNvPicPr>
            <a:picLocks noChangeAspect="1"/>
          </p:cNvPicPr>
          <p:nvPr/>
        </p:nvPicPr>
        <p:blipFill>
          <a:blip r:embed="rId3">
            <a:alphaModFix amt="20000"/>
          </a:blip>
          <a:stretch>
            <a:fillRect/>
          </a:stretch>
        </p:blipFill>
        <p:spPr>
          <a:xfrm>
            <a:off x="572043" y="1209266"/>
            <a:ext cx="10182635" cy="1946380"/>
          </a:xfrm>
          <a:prstGeom prst="rect">
            <a:avLst/>
          </a:prstGeom>
        </p:spPr>
      </p:pic>
      <p:sp>
        <p:nvSpPr>
          <p:cNvPr id="45" name="Titel 44">
            <a:extLst>
              <a:ext uri="{FF2B5EF4-FFF2-40B4-BE49-F238E27FC236}">
                <a16:creationId xmlns:a16="http://schemas.microsoft.com/office/drawing/2014/main" id="{F33B8191-03F5-453B-88D4-3069E2AC26AD}"/>
              </a:ext>
            </a:extLst>
          </p:cNvPr>
          <p:cNvSpPr>
            <a:spLocks noGrp="1"/>
          </p:cNvSpPr>
          <p:nvPr>
            <p:ph type="title"/>
          </p:nvPr>
        </p:nvSpPr>
        <p:spPr/>
        <p:txBody>
          <a:bodyPr/>
          <a:lstStyle/>
          <a:p>
            <a:r>
              <a:rPr lang="nl-BE" sz="3600" b="0">
                <a:latin typeface="+mj-lt"/>
                <a:cs typeface="Calibri" panose="020F0502020204030204" pitchFamily="34" charset="0"/>
              </a:rPr>
              <a:t>Wat kan u vinden in Mijn Burgerprofiel?</a:t>
            </a:r>
            <a:endParaRPr lang="nl-BE"/>
          </a:p>
        </p:txBody>
      </p:sp>
      <p:sp>
        <p:nvSpPr>
          <p:cNvPr id="2" name="Slide Number Placeholder 1">
            <a:extLst>
              <a:ext uri="{FF2B5EF4-FFF2-40B4-BE49-F238E27FC236}">
                <a16:creationId xmlns:a16="http://schemas.microsoft.com/office/drawing/2014/main" id="{C903A261-C371-4F9F-92CF-623272F68CA8}"/>
              </a:ext>
            </a:extLst>
          </p:cNvPr>
          <p:cNvSpPr>
            <a:spLocks noGrp="1"/>
          </p:cNvSpPr>
          <p:nvPr>
            <p:ph type="sldNum" sz="quarter" idx="11"/>
          </p:nvPr>
        </p:nvSpPr>
        <p:spPr/>
        <p:txBody>
          <a:bodyPr/>
          <a:lstStyle/>
          <a:p>
            <a:fld id="{1EABE038-A425-4CC0-917A-1DC3ED725B2E}" type="slidenum">
              <a:rPr lang="nl-BE" smtClean="0"/>
              <a:pPr/>
              <a:t>97</a:t>
            </a:fld>
            <a:endParaRPr lang="nl-BE"/>
          </a:p>
        </p:txBody>
      </p:sp>
      <p:pic>
        <p:nvPicPr>
          <p:cNvPr id="14" name="Picture 13">
            <a:extLst>
              <a:ext uri="{FF2B5EF4-FFF2-40B4-BE49-F238E27FC236}">
                <a16:creationId xmlns:a16="http://schemas.microsoft.com/office/drawing/2014/main" id="{38D4508E-D6AD-9E10-6360-369D82033F3C}"/>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104867" y="3198809"/>
            <a:ext cx="5794042" cy="3668498"/>
          </a:xfrm>
          <a:prstGeom prst="rect">
            <a:avLst/>
          </a:prstGeom>
        </p:spPr>
      </p:pic>
      <p:sp>
        <p:nvSpPr>
          <p:cNvPr id="11" name="Rectangle 10">
            <a:extLst>
              <a:ext uri="{FF2B5EF4-FFF2-40B4-BE49-F238E27FC236}">
                <a16:creationId xmlns:a16="http://schemas.microsoft.com/office/drawing/2014/main" id="{9798BFEB-F51C-47CC-DCFD-E104E8488F00}"/>
              </a:ext>
            </a:extLst>
          </p:cNvPr>
          <p:cNvSpPr/>
          <p:nvPr/>
        </p:nvSpPr>
        <p:spPr>
          <a:xfrm>
            <a:off x="5922788" y="3273495"/>
            <a:ext cx="828993" cy="311009"/>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12" name="Rectangle 11">
            <a:extLst>
              <a:ext uri="{FF2B5EF4-FFF2-40B4-BE49-F238E27FC236}">
                <a16:creationId xmlns:a16="http://schemas.microsoft.com/office/drawing/2014/main" id="{57F55B14-1447-095F-F70A-B74C02212A40}"/>
              </a:ext>
            </a:extLst>
          </p:cNvPr>
          <p:cNvSpPr/>
          <p:nvPr/>
        </p:nvSpPr>
        <p:spPr>
          <a:xfrm>
            <a:off x="5264727" y="4235783"/>
            <a:ext cx="969818" cy="240146"/>
          </a:xfrm>
          <a:prstGeom prst="rect">
            <a:avLst/>
          </a:prstGeom>
          <a:noFill/>
          <a:ln w="28575">
            <a:solidFill>
              <a:srgbClr val="2B97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
        <p:nvSpPr>
          <p:cNvPr id="4" name="TextBox 3">
            <a:extLst>
              <a:ext uri="{FF2B5EF4-FFF2-40B4-BE49-F238E27FC236}">
                <a16:creationId xmlns:a16="http://schemas.microsoft.com/office/drawing/2014/main" id="{96EB1496-14DF-E8BC-FEC7-1BB2D90A80A7}"/>
              </a:ext>
            </a:extLst>
          </p:cNvPr>
          <p:cNvSpPr txBox="1"/>
          <p:nvPr/>
        </p:nvSpPr>
        <p:spPr>
          <a:xfrm>
            <a:off x="1062188" y="3667896"/>
            <a:ext cx="3319681" cy="1200329"/>
          </a:xfrm>
          <a:prstGeom prst="rect">
            <a:avLst/>
          </a:prstGeom>
          <a:noFill/>
        </p:spPr>
        <p:txBody>
          <a:bodyPr wrap="square" lIns="91440" tIns="45720" rIns="91440" bIns="45720" rtlCol="0" anchor="t">
            <a:spAutoFit/>
          </a:bodyPr>
          <a:lstStyle/>
          <a:p>
            <a:r>
              <a:rPr lang="en-US" dirty="0"/>
              <a:t>Via </a:t>
            </a:r>
            <a:r>
              <a:rPr lang="en-US" b="1" dirty="0" err="1"/>
              <a:t>Geografische</a:t>
            </a:r>
            <a:r>
              <a:rPr lang="en-US" b="1" dirty="0"/>
              <a:t> </a:t>
            </a:r>
            <a:r>
              <a:rPr lang="en-US" b="1" dirty="0" err="1"/>
              <a:t>gegevens</a:t>
            </a:r>
            <a:r>
              <a:rPr lang="en-US" dirty="0"/>
              <a:t> </a:t>
            </a:r>
            <a:r>
              <a:rPr lang="en-US" dirty="0" err="1"/>
              <a:t>kan</a:t>
            </a:r>
            <a:r>
              <a:rPr lang="en-US" dirty="0"/>
              <a:t> u </a:t>
            </a:r>
            <a:r>
              <a:rPr lang="en-US" b="1" dirty="0" err="1"/>
              <a:t>een</a:t>
            </a:r>
            <a:r>
              <a:rPr lang="en-US" b="1" dirty="0"/>
              <a:t> </a:t>
            </a:r>
            <a:r>
              <a:rPr lang="en-US" b="1" dirty="0" err="1"/>
              <a:t>adres</a:t>
            </a:r>
            <a:r>
              <a:rPr lang="en-US" b="1" dirty="0"/>
              <a:t> </a:t>
            </a:r>
            <a:r>
              <a:rPr lang="en-US" b="1" dirty="0" err="1"/>
              <a:t>invullen</a:t>
            </a:r>
            <a:r>
              <a:rPr lang="en-US" b="1" dirty="0"/>
              <a:t> </a:t>
            </a:r>
            <a:r>
              <a:rPr lang="en-US" dirty="0"/>
              <a:t>en de </a:t>
            </a:r>
            <a:r>
              <a:rPr lang="en-US" dirty="0" err="1"/>
              <a:t>geografische</a:t>
            </a:r>
            <a:r>
              <a:rPr lang="en-US" dirty="0"/>
              <a:t> </a:t>
            </a:r>
            <a:r>
              <a:rPr lang="en-US" dirty="0" err="1"/>
              <a:t>gegevens</a:t>
            </a:r>
            <a:r>
              <a:rPr lang="en-US" dirty="0"/>
              <a:t> in de </a:t>
            </a:r>
            <a:r>
              <a:rPr lang="en-US" dirty="0" err="1"/>
              <a:t>buurt</a:t>
            </a:r>
            <a:r>
              <a:rPr lang="en-US" dirty="0"/>
              <a:t> </a:t>
            </a:r>
            <a:r>
              <a:rPr lang="en-US" dirty="0" err="1"/>
              <a:t>raadplegen</a:t>
            </a:r>
            <a:r>
              <a:rPr lang="en-US" dirty="0"/>
              <a:t>.</a:t>
            </a:r>
            <a:endParaRPr lang="en-BE" dirty="0"/>
          </a:p>
        </p:txBody>
      </p:sp>
      <p:pic>
        <p:nvPicPr>
          <p:cNvPr id="7" name="Picture 6">
            <a:extLst>
              <a:ext uri="{FF2B5EF4-FFF2-40B4-BE49-F238E27FC236}">
                <a16:creationId xmlns:a16="http://schemas.microsoft.com/office/drawing/2014/main" id="{15BCCFC9-F969-CC40-97CB-BFC2C6933EDF}"/>
              </a:ext>
            </a:extLst>
          </p:cNvPr>
          <p:cNvPicPr>
            <a:picLocks noChangeAspect="1"/>
          </p:cNvPicPr>
          <p:nvPr/>
        </p:nvPicPr>
        <p:blipFill>
          <a:blip r:embed="rId5"/>
          <a:stretch>
            <a:fillRect/>
          </a:stretch>
        </p:blipFill>
        <p:spPr>
          <a:xfrm>
            <a:off x="572043" y="2718875"/>
            <a:ext cx="7116713" cy="544973"/>
          </a:xfrm>
          <a:prstGeom prst="rect">
            <a:avLst/>
          </a:prstGeom>
        </p:spPr>
      </p:pic>
      <p:sp>
        <p:nvSpPr>
          <p:cNvPr id="6" name="Rectangle 5">
            <a:extLst>
              <a:ext uri="{FF2B5EF4-FFF2-40B4-BE49-F238E27FC236}">
                <a16:creationId xmlns:a16="http://schemas.microsoft.com/office/drawing/2014/main" id="{0C87A568-49A5-4963-A9D9-91A975D37989}"/>
              </a:ext>
            </a:extLst>
          </p:cNvPr>
          <p:cNvSpPr/>
          <p:nvPr/>
        </p:nvSpPr>
        <p:spPr>
          <a:xfrm>
            <a:off x="6630347" y="2738987"/>
            <a:ext cx="914400" cy="385975"/>
          </a:xfrm>
          <a:prstGeom prst="rect">
            <a:avLst/>
          </a:prstGeom>
          <a:no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b="1">
              <a:solidFill>
                <a:schemeClr val="tx1"/>
              </a:solidFill>
              <a:latin typeface="+mj-lt"/>
            </a:endParaRPr>
          </a:p>
        </p:txBody>
      </p:sp>
    </p:spTree>
    <p:extLst>
      <p:ext uri="{BB962C8B-B14F-4D97-AF65-F5344CB8AC3E}">
        <p14:creationId xmlns:p14="http://schemas.microsoft.com/office/powerpoint/2010/main" val="12720440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9CAF50-9428-4768-94A4-2EAA4A296FA5}"/>
              </a:ext>
            </a:extLst>
          </p:cNvPr>
          <p:cNvSpPr>
            <a:spLocks noGrp="1"/>
          </p:cNvSpPr>
          <p:nvPr>
            <p:ph type="title"/>
          </p:nvPr>
        </p:nvSpPr>
        <p:spPr>
          <a:xfrm>
            <a:off x="838200" y="365126"/>
            <a:ext cx="10896600" cy="1084262"/>
          </a:xfrm>
        </p:spPr>
        <p:txBody>
          <a:bodyPr>
            <a:normAutofit/>
          </a:bodyPr>
          <a:lstStyle/>
          <a:p>
            <a:r>
              <a:rPr lang="nl-BE" b="0"/>
              <a:t>Wat als een burger een bepaald product niet kan terugvinden in Mijn Burgerprofiel?</a:t>
            </a:r>
          </a:p>
        </p:txBody>
      </p:sp>
      <p:sp>
        <p:nvSpPr>
          <p:cNvPr id="3" name="Slide Number Placeholder 2">
            <a:extLst>
              <a:ext uri="{FF2B5EF4-FFF2-40B4-BE49-F238E27FC236}">
                <a16:creationId xmlns:a16="http://schemas.microsoft.com/office/drawing/2014/main" id="{605447C2-2B3B-4893-A9AE-44D5DC4EEF24}"/>
              </a:ext>
            </a:extLst>
          </p:cNvPr>
          <p:cNvSpPr>
            <a:spLocks noGrp="1"/>
          </p:cNvSpPr>
          <p:nvPr>
            <p:ph type="sldNum" sz="quarter" idx="11"/>
          </p:nvPr>
        </p:nvSpPr>
        <p:spPr/>
        <p:txBody>
          <a:bodyPr/>
          <a:lstStyle/>
          <a:p>
            <a:fld id="{1EABE038-A425-4CC0-917A-1DC3ED725B2E}" type="slidenum">
              <a:rPr lang="nl-BE" smtClean="0"/>
              <a:pPr/>
              <a:t>98</a:t>
            </a:fld>
            <a:endParaRPr lang="nl-BE"/>
          </a:p>
        </p:txBody>
      </p:sp>
      <p:sp>
        <p:nvSpPr>
          <p:cNvPr id="4" name="Content Placeholder 3">
            <a:extLst>
              <a:ext uri="{FF2B5EF4-FFF2-40B4-BE49-F238E27FC236}">
                <a16:creationId xmlns:a16="http://schemas.microsoft.com/office/drawing/2014/main" id="{6E0C9E44-A596-4C2C-8D5A-261360AFA23D}"/>
              </a:ext>
            </a:extLst>
          </p:cNvPr>
          <p:cNvSpPr>
            <a:spLocks noGrp="1"/>
          </p:cNvSpPr>
          <p:nvPr>
            <p:ph idx="1"/>
          </p:nvPr>
        </p:nvSpPr>
        <p:spPr/>
        <p:txBody>
          <a:bodyPr vert="horz" lIns="0" tIns="45720" rIns="0" bIns="45720" rtlCol="0" anchor="t">
            <a:normAutofit/>
          </a:bodyPr>
          <a:lstStyle/>
          <a:p>
            <a:r>
              <a:rPr lang="nl-BE" sz="2000" dirty="0">
                <a:effectLst/>
              </a:rPr>
              <a:t>Het werkelijke aanbod van een lokaal bestuur kan verschillen van wat de burger kan terugvinden in Mijn Burgerprofiel.</a:t>
            </a:r>
            <a:r>
              <a:rPr lang="nl-BE" sz="2000" dirty="0"/>
              <a:t> </a:t>
            </a:r>
            <a:endParaRPr lang="nl-BE" sz="2000" dirty="0">
              <a:effectLst/>
            </a:endParaRPr>
          </a:p>
          <a:p>
            <a:endParaRPr lang="nl-BE" sz="2000" dirty="0"/>
          </a:p>
          <a:p>
            <a:r>
              <a:rPr lang="nl-BE" sz="2000" dirty="0">
                <a:effectLst/>
              </a:rPr>
              <a:t>Een product</a:t>
            </a:r>
            <a:r>
              <a:rPr lang="nl-BE" sz="2000" dirty="0"/>
              <a:t> is </a:t>
            </a:r>
            <a:r>
              <a:rPr lang="nl-BE" sz="2000" b="1" dirty="0"/>
              <a:t>niet zichtbaar </a:t>
            </a:r>
            <a:r>
              <a:rPr lang="nl-BE" sz="2000" dirty="0"/>
              <a:t>voor een burger in Mijn Burgerprofiel wanneer:</a:t>
            </a:r>
            <a:endParaRPr lang="nl-BE" sz="2000" dirty="0">
              <a:uFill>
                <a:solidFill>
                  <a:srgbClr val="FFEB00"/>
                </a:solidFill>
              </a:uFill>
            </a:endParaRPr>
          </a:p>
          <a:p>
            <a:pPr marL="285750" indent="-285750">
              <a:buFont typeface="Arial" panose="020B0604020202020204" pitchFamily="34" charset="0"/>
              <a:buChar char="•"/>
            </a:pPr>
            <a:r>
              <a:rPr lang="nl-BE" sz="2000" dirty="0"/>
              <a:t>Het lokaal bestuur het niet geïmplementeerd heeft in Mijn Burgerprofiel.</a:t>
            </a:r>
            <a:endParaRPr lang="nl-BE" sz="2000" dirty="0">
              <a:uFill>
                <a:solidFill>
                  <a:srgbClr val="FFEB00"/>
                </a:solidFill>
              </a:uFill>
            </a:endParaRPr>
          </a:p>
          <a:p>
            <a:pPr marL="285750" indent="-285750">
              <a:buFont typeface="Arial" panose="020B0604020202020204" pitchFamily="34" charset="0"/>
              <a:buChar char="•"/>
            </a:pPr>
            <a:r>
              <a:rPr lang="nl-BE" sz="2000" dirty="0"/>
              <a:t>Het product niet past bij de persoonlijke situatie waar de burger in zit. U hebt dan geen ‘persoonlijke relatie’ met het product.</a:t>
            </a:r>
            <a:endParaRPr lang="nl-BE" sz="2000" dirty="0">
              <a:effectLst/>
              <a:uFill>
                <a:solidFill>
                  <a:srgbClr val="FFEB00"/>
                </a:solidFill>
              </a:uFill>
            </a:endParaRPr>
          </a:p>
          <a:p>
            <a:endParaRPr lang="nl-BE" sz="2000" dirty="0">
              <a:effectLst/>
            </a:endParaRPr>
          </a:p>
          <a:p>
            <a:r>
              <a:rPr lang="nl-BE" sz="2000" dirty="0">
                <a:effectLst/>
              </a:rPr>
              <a:t>Een lokaal bestuur kan Mijn Burgerprofiel verrijken met alle producten of diensten uit de lokale producten- en dienstencatalogus (LPDC) van </a:t>
            </a:r>
            <a:r>
              <a:rPr lang="nl-BE" sz="2000" dirty="0"/>
              <a:t>het </a:t>
            </a:r>
            <a:r>
              <a:rPr lang="nl-BE" sz="2000" dirty="0">
                <a:effectLst/>
              </a:rPr>
              <a:t>lokaal bestuur.</a:t>
            </a:r>
            <a:r>
              <a:rPr lang="nl-BE" sz="2000" dirty="0"/>
              <a:t> </a:t>
            </a:r>
            <a:endParaRPr lang="nl-BE" sz="2000" dirty="0">
              <a:effectLst/>
            </a:endParaRPr>
          </a:p>
          <a:p>
            <a:endParaRPr lang="nl-BE" sz="2000" dirty="0"/>
          </a:p>
          <a:p>
            <a:endParaRPr lang="nl-BE" sz="2800" dirty="0"/>
          </a:p>
        </p:txBody>
      </p:sp>
    </p:spTree>
    <p:extLst>
      <p:ext uri="{BB962C8B-B14F-4D97-AF65-F5344CB8AC3E}">
        <p14:creationId xmlns:p14="http://schemas.microsoft.com/office/powerpoint/2010/main" val="18809081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A54945E-2E46-46E4-815F-3F2EF650ECAB}"/>
              </a:ext>
            </a:extLst>
          </p:cNvPr>
          <p:cNvSpPr>
            <a:spLocks noGrp="1"/>
          </p:cNvSpPr>
          <p:nvPr>
            <p:ph type="title"/>
          </p:nvPr>
        </p:nvSpPr>
        <p:spPr/>
        <p:txBody>
          <a:bodyPr/>
          <a:lstStyle/>
          <a:p>
            <a:r>
              <a:rPr lang="nl-BE" b="1"/>
              <a:t>Inhoudstafel</a:t>
            </a:r>
          </a:p>
        </p:txBody>
      </p:sp>
      <p:sp>
        <p:nvSpPr>
          <p:cNvPr id="6" name="Content Placeholder 5">
            <a:extLst>
              <a:ext uri="{FF2B5EF4-FFF2-40B4-BE49-F238E27FC236}">
                <a16:creationId xmlns:a16="http://schemas.microsoft.com/office/drawing/2014/main" id="{E8BF79F0-A307-4058-98F2-64C4C0E662D5}"/>
              </a:ext>
            </a:extLst>
          </p:cNvPr>
          <p:cNvSpPr>
            <a:spLocks noGrp="1"/>
          </p:cNvSpPr>
          <p:nvPr>
            <p:ph idx="1"/>
          </p:nvPr>
        </p:nvSpPr>
        <p:spPr/>
        <p:txBody>
          <a:bodyPr vert="horz" lIns="0" tIns="45720" rIns="0" bIns="45720" rtlCol="0" anchor="t">
            <a:normAutofit fontScale="92500" lnSpcReduction="10000"/>
          </a:bodyPr>
          <a:lstStyle/>
          <a:p>
            <a:pPr marL="457200" indent="-457200">
              <a:buFont typeface="Arial" panose="020B0604020202020204" pitchFamily="34" charset="0"/>
              <a:buAutoNum type="arabicPeriod"/>
            </a:pPr>
            <a:r>
              <a:rPr lang="nl-BE">
                <a:solidFill>
                  <a:schemeClr val="accent6">
                    <a:lumMod val="60000"/>
                    <a:lumOff val="40000"/>
                  </a:schemeClr>
                </a:solidFill>
                <a:hlinkClick r:id="rId2" action="ppaction://hlinksldjump">
                  <a:extLst>
                    <a:ext uri="{A12FA001-AC4F-418D-AE19-62706E023703}">
                      <ahyp:hlinkClr xmlns:ahyp="http://schemas.microsoft.com/office/drawing/2018/hyperlinkcolor" val="tx"/>
                    </a:ext>
                  </a:extLst>
                </a:hlinkClick>
              </a:rPr>
              <a:t>Doelgroepen opleidingsmateriaal</a:t>
            </a:r>
            <a:endParaRPr lang="nl-BE">
              <a:solidFill>
                <a:schemeClr val="accent6">
                  <a:lumMod val="60000"/>
                  <a:lumOff val="40000"/>
                </a:schemeClr>
              </a:solidFill>
            </a:endParaRPr>
          </a:p>
          <a:p>
            <a:pPr marL="457200" indent="-457200">
              <a:buFont typeface="Arial" panose="020B0604020202020204" pitchFamily="34" charset="0"/>
              <a:buAutoNum type="arabicPeriod"/>
            </a:pPr>
            <a:r>
              <a:rPr lang="nl-BE">
                <a:solidFill>
                  <a:schemeClr val="accent6">
                    <a:lumMod val="60000"/>
                    <a:lumOff val="40000"/>
                  </a:schemeClr>
                </a:solidFill>
                <a:hlinkClick r:id="rId3" action="ppaction://hlinksldjump">
                  <a:extLst>
                    <a:ext uri="{A12FA001-AC4F-418D-AE19-62706E023703}">
                      <ahyp:hlinkClr xmlns:ahyp="http://schemas.microsoft.com/office/drawing/2018/hyperlinkcolor" val="tx"/>
                    </a:ext>
                  </a:extLst>
                </a:hlinkClick>
              </a:rPr>
              <a:t>Wat u als medewerker zeker moet weten</a:t>
            </a:r>
            <a:endParaRPr lang="nl-BE">
              <a:solidFill>
                <a:schemeClr val="accent6">
                  <a:lumMod val="60000"/>
                  <a:lumOff val="40000"/>
                </a:schemeClr>
              </a:solidFill>
            </a:endParaRPr>
          </a:p>
          <a:p>
            <a:pPr marL="457200" indent="-457200">
              <a:buFont typeface="Arial" panose="020B0604020202020204" pitchFamily="34" charset="0"/>
              <a:buAutoNum type="arabicPeriod"/>
            </a:pPr>
            <a:r>
              <a:rPr lang="nl-BE">
                <a:solidFill>
                  <a:schemeClr val="accent6">
                    <a:lumMod val="60000"/>
                    <a:lumOff val="40000"/>
                  </a:schemeClr>
                </a:solidFill>
                <a:hlinkClick r:id="rId4" action="ppaction://hlinksldjump">
                  <a:extLst>
                    <a:ext uri="{A12FA001-AC4F-418D-AE19-62706E023703}">
                      <ahyp:hlinkClr xmlns:ahyp="http://schemas.microsoft.com/office/drawing/2018/hyperlinkcolor" val="tx"/>
                    </a:ext>
                  </a:extLst>
                </a:hlinkClick>
              </a:rPr>
              <a:t>Wat is Mijn Burgerprofiel?</a:t>
            </a:r>
            <a:endParaRPr lang="nl-BE">
              <a:solidFill>
                <a:schemeClr val="accent6">
                  <a:lumMod val="60000"/>
                  <a:lumOff val="40000"/>
                </a:schemeClr>
              </a:solidFill>
            </a:endParaRPr>
          </a:p>
          <a:p>
            <a:pPr marL="457200" indent="-457200">
              <a:buAutoNum type="arabicPeriod"/>
            </a:pPr>
            <a:r>
              <a:rPr lang="nl-BE">
                <a:solidFill>
                  <a:schemeClr val="accent6">
                    <a:lumMod val="60000"/>
                    <a:lumOff val="40000"/>
                  </a:schemeClr>
                </a:solidFill>
                <a:hlinkClick r:id="rId5" action="ppaction://hlinksldjump">
                  <a:extLst>
                    <a:ext uri="{A12FA001-AC4F-418D-AE19-62706E023703}">
                      <ahyp:hlinkClr xmlns:ahyp="http://schemas.microsoft.com/office/drawing/2018/hyperlinkcolor" val="tx"/>
                    </a:ext>
                  </a:extLst>
                </a:hlinkClick>
              </a:rPr>
              <a:t>Waarom Mijn Burgerprofiel?</a:t>
            </a:r>
            <a:endParaRPr lang="nl-BE">
              <a:solidFill>
                <a:schemeClr val="accent6">
                  <a:lumMod val="60000"/>
                  <a:lumOff val="40000"/>
                </a:schemeClr>
              </a:solidFill>
            </a:endParaRPr>
          </a:p>
          <a:p>
            <a:pPr marL="457200" indent="-457200">
              <a:buAutoNum type="arabicPeriod"/>
            </a:pPr>
            <a:r>
              <a:rPr lang="nl-BE">
                <a:solidFill>
                  <a:schemeClr val="accent6">
                    <a:lumMod val="60000"/>
                    <a:lumOff val="40000"/>
                  </a:schemeClr>
                </a:solidFill>
                <a:hlinkClick r:id="rId6" action="ppaction://hlinksldjump">
                  <a:extLst>
                    <a:ext uri="{A12FA001-AC4F-418D-AE19-62706E023703}">
                      <ahyp:hlinkClr xmlns:ahyp="http://schemas.microsoft.com/office/drawing/2018/hyperlinkcolor" val="tx"/>
                    </a:ext>
                  </a:extLst>
                </a:hlinkClick>
              </a:rPr>
              <a:t>Mijn Burgerprofiel: stap voor stap</a:t>
            </a:r>
            <a:endParaRPr lang="nl-BE">
              <a:solidFill>
                <a:schemeClr val="accent6">
                  <a:lumMod val="60000"/>
                  <a:lumOff val="40000"/>
                </a:schemeClr>
              </a:solidFill>
            </a:endParaRPr>
          </a:p>
          <a:p>
            <a:pPr marL="873760" lvl="1" indent="-514350">
              <a:buFont typeface="+mj-lt"/>
              <a:buAutoNum type="romanUcPeriod"/>
            </a:pPr>
            <a:r>
              <a:rPr lang="nl-BE">
                <a:solidFill>
                  <a:schemeClr val="accent6">
                    <a:lumMod val="60000"/>
                    <a:lumOff val="40000"/>
                  </a:schemeClr>
                </a:solidFill>
                <a:hlinkClick r:id="rId7" action="ppaction://hlinksldjump">
                  <a:extLst>
                    <a:ext uri="{A12FA001-AC4F-418D-AE19-62706E023703}">
                      <ahyp:hlinkClr xmlns:ahyp="http://schemas.microsoft.com/office/drawing/2018/hyperlinkcolor" val="tx"/>
                    </a:ext>
                  </a:extLst>
                </a:hlinkClick>
              </a:rPr>
              <a:t>Aanmelden in Mijn Burgerprofiel</a:t>
            </a:r>
            <a:endParaRPr lang="nl-BE">
              <a:solidFill>
                <a:schemeClr val="accent6">
                  <a:lumMod val="60000"/>
                  <a:lumOff val="40000"/>
                </a:schemeClr>
              </a:solidFill>
            </a:endParaRPr>
          </a:p>
          <a:p>
            <a:pPr marL="873760" lvl="1" indent="-514350">
              <a:buFont typeface="+mj-lt"/>
              <a:buAutoNum type="romanUcPeriod"/>
            </a:pPr>
            <a:r>
              <a:rPr lang="nl-BE">
                <a:solidFill>
                  <a:schemeClr val="accent6">
                    <a:lumMod val="60000"/>
                    <a:lumOff val="40000"/>
                  </a:schemeClr>
                </a:solidFill>
                <a:hlinkClick r:id="rId8" action="ppaction://hlinksldjump">
                  <a:extLst>
                    <a:ext uri="{A12FA001-AC4F-418D-AE19-62706E023703}">
                      <ahyp:hlinkClr xmlns:ahyp="http://schemas.microsoft.com/office/drawing/2018/hyperlinkcolor" val="tx"/>
                    </a:ext>
                  </a:extLst>
                </a:hlinkClick>
              </a:rPr>
              <a:t>Wat kan u doen in Mijn Burgerprofiel? – webbrowser en app</a:t>
            </a:r>
            <a:endParaRPr lang="nl-BE">
              <a:solidFill>
                <a:schemeClr val="accent6">
                  <a:lumMod val="60000"/>
                  <a:lumOff val="40000"/>
                </a:schemeClr>
              </a:solidFill>
            </a:endParaRPr>
          </a:p>
          <a:p>
            <a:pPr marL="873760" lvl="1" indent="-514350">
              <a:buFont typeface="+mj-lt"/>
              <a:buAutoNum type="romanUcPeriod"/>
            </a:pPr>
            <a:r>
              <a:rPr lang="nl-BE">
                <a:solidFill>
                  <a:schemeClr val="accent6">
                    <a:lumMod val="60000"/>
                    <a:lumOff val="40000"/>
                  </a:schemeClr>
                </a:solidFill>
                <a:hlinkClick r:id="rId9" action="ppaction://hlinksldjump">
                  <a:extLst>
                    <a:ext uri="{A12FA001-AC4F-418D-AE19-62706E023703}">
                      <ahyp:hlinkClr xmlns:ahyp="http://schemas.microsoft.com/office/drawing/2018/hyperlinkcolor" val="tx"/>
                    </a:ext>
                  </a:extLst>
                </a:hlinkClick>
              </a:rPr>
              <a:t>Eerste keer in Mijn Burgerprofiel</a:t>
            </a:r>
            <a:endParaRPr lang="nl-BE">
              <a:solidFill>
                <a:schemeClr val="accent6">
                  <a:lumMod val="60000"/>
                  <a:lumOff val="40000"/>
                </a:schemeClr>
              </a:solidFill>
            </a:endParaRPr>
          </a:p>
          <a:p>
            <a:pPr marL="873760" lvl="1" indent="-514350">
              <a:buFont typeface="+mj-lt"/>
              <a:buAutoNum type="romanUcPeriod"/>
            </a:pPr>
            <a:r>
              <a:rPr lang="nl-BE">
                <a:solidFill>
                  <a:schemeClr val="accent6">
                    <a:lumMod val="60000"/>
                    <a:lumOff val="40000"/>
                  </a:schemeClr>
                </a:solidFill>
                <a:hlinkClick r:id="rId10" action="ppaction://hlinksldjump">
                  <a:extLst>
                    <a:ext uri="{A12FA001-AC4F-418D-AE19-62706E023703}">
                      <ahyp:hlinkClr xmlns:ahyp="http://schemas.microsoft.com/office/drawing/2018/hyperlinkcolor" val="tx"/>
                    </a:ext>
                  </a:extLst>
                </a:hlinkClick>
              </a:rPr>
              <a:t>Wat kan u vinden in Mijn Burgerprofiel?</a:t>
            </a:r>
            <a:endParaRPr lang="nl-BE">
              <a:solidFill>
                <a:schemeClr val="accent6">
                  <a:lumMod val="60000"/>
                  <a:lumOff val="40000"/>
                </a:schemeClr>
              </a:solidFill>
            </a:endParaRPr>
          </a:p>
          <a:p>
            <a:pPr marL="599440" indent="-514350">
              <a:buFont typeface="+mj-lt"/>
              <a:buAutoNum type="arabicPeriod"/>
            </a:pPr>
            <a:r>
              <a:rPr lang="nl-BE">
                <a:hlinkClick r:id="rId11" action="ppaction://hlinksldjump"/>
              </a:rPr>
              <a:t>Praktische voorbeelden</a:t>
            </a:r>
            <a:endParaRPr lang="nl-BE"/>
          </a:p>
          <a:p>
            <a:pPr marL="599440" indent="-514350">
              <a:buFont typeface="+mj-lt"/>
              <a:buAutoNum type="arabicPeriod"/>
            </a:pPr>
            <a:r>
              <a:rPr lang="nl-BE">
                <a:solidFill>
                  <a:schemeClr val="accent6">
                    <a:lumMod val="60000"/>
                    <a:lumOff val="40000"/>
                  </a:schemeClr>
                </a:solidFill>
                <a:hlinkClick r:id="rId12" action="ppaction://hlinksldjump">
                  <a:extLst>
                    <a:ext uri="{A12FA001-AC4F-418D-AE19-62706E023703}">
                      <ahyp:hlinkClr xmlns:ahyp="http://schemas.microsoft.com/office/drawing/2018/hyperlinkcolor" val="tx"/>
                    </a:ext>
                  </a:extLst>
                </a:hlinkClick>
              </a:rPr>
              <a:t>Aan de slag</a:t>
            </a:r>
            <a:endParaRPr lang="nl-BE">
              <a:solidFill>
                <a:schemeClr val="accent6">
                  <a:lumMod val="60000"/>
                  <a:lumOff val="40000"/>
                </a:schemeClr>
              </a:solidFill>
            </a:endParaRPr>
          </a:p>
          <a:p>
            <a:pPr marL="85090"/>
            <a:endParaRPr lang="nl-BE"/>
          </a:p>
        </p:txBody>
      </p:sp>
    </p:spTree>
    <p:extLst>
      <p:ext uri="{BB962C8B-B14F-4D97-AF65-F5344CB8AC3E}">
        <p14:creationId xmlns:p14="http://schemas.microsoft.com/office/powerpoint/2010/main" val="6308381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heme/theme1.xml><?xml version="1.0" encoding="utf-8"?>
<a:theme xmlns:a="http://schemas.openxmlformats.org/drawingml/2006/main" name="Kantoorthema">
  <a:themeElements>
    <a:clrScheme name="Aangepast 1">
      <a:dk1>
        <a:srgbClr val="373636"/>
      </a:dk1>
      <a:lt1>
        <a:sysClr val="window" lastClr="FFFFFF"/>
      </a:lt1>
      <a:dk2>
        <a:srgbClr val="6B6B6B"/>
      </a:dk2>
      <a:lt2>
        <a:srgbClr val="F6F5F3"/>
      </a:lt2>
      <a:accent1>
        <a:srgbClr val="FFEB00"/>
      </a:accent1>
      <a:accent2>
        <a:srgbClr val="373636"/>
      </a:accent2>
      <a:accent3>
        <a:srgbClr val="E5DA04"/>
      </a:accent3>
      <a:accent4>
        <a:srgbClr val="3C96BE"/>
      </a:accent4>
      <a:accent5>
        <a:srgbClr val="D5D5D5"/>
      </a:accent5>
      <a:accent6>
        <a:srgbClr val="989898"/>
      </a:accent6>
      <a:hlink>
        <a:srgbClr val="3C96BE"/>
      </a:hlink>
      <a:folHlink>
        <a:srgbClr val="AA78AA"/>
      </a:folHlink>
    </a:clrScheme>
    <a:fontScheme name="Custom 12">
      <a:majorFont>
        <a:latin typeface="Flanders Art Sans"/>
        <a:ea typeface=""/>
        <a:cs typeface=""/>
      </a:majorFont>
      <a:minorFont>
        <a:latin typeface="Flanders Art San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Sjabloon_Presentatie_Digitaal Vlaanderen" id="{CAA0FECA-A0EA-4707-88F7-3C06D66CF16A}" vid="{C0B6E034-2E29-4085-9DFA-2CD64EBCDC12}"/>
    </a:ext>
  </a:extLst>
</a:theme>
</file>

<file path=ppt/theme/theme10.xml><?xml version="1.0" encoding="utf-8"?>
<a:theme xmlns:a="http://schemas.openxmlformats.org/drawingml/2006/main" name="Digitaal Vlaanderen 2021 - Algemeen">
  <a:themeElements>
    <a:clrScheme name="Digitaal Vlaanderen">
      <a:dk1>
        <a:srgbClr val="3C3D3C"/>
      </a:dk1>
      <a:lt1>
        <a:sysClr val="window" lastClr="FFFFFF"/>
      </a:lt1>
      <a:dk2>
        <a:srgbClr val="6D6E6D"/>
      </a:dk2>
      <a:lt2>
        <a:srgbClr val="F6F5F3"/>
      </a:lt2>
      <a:accent1>
        <a:srgbClr val="FFEB00"/>
      </a:accent1>
      <a:accent2>
        <a:srgbClr val="9D9E9D"/>
      </a:accent2>
      <a:accent3>
        <a:srgbClr val="FFF57F"/>
      </a:accent3>
      <a:accent4>
        <a:srgbClr val="2B979D"/>
      </a:accent4>
      <a:accent5>
        <a:srgbClr val="CECECE"/>
      </a:accent5>
      <a:accent6>
        <a:srgbClr val="FFFABF"/>
      </a:accent6>
      <a:hlink>
        <a:srgbClr val="3C96BE"/>
      </a:hlink>
      <a:folHlink>
        <a:srgbClr val="AA78AA"/>
      </a:folHlink>
    </a:clrScheme>
    <a:fontScheme name="Aangepast 1">
      <a:majorFont>
        <a:latin typeface="Calibri"/>
        <a:ea typeface=""/>
        <a:cs typeface=""/>
      </a:majorFont>
      <a:minorFont>
        <a:latin typeface="Calibri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b="1" dirty="0" smtClean="0">
            <a:solidFill>
              <a:schemeClr val="tx1"/>
            </a:solidFill>
            <a:latin typeface="+mj-lt"/>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Presentatie.potx" id="{1C9AFCF0-2D0F-4AFE-9DA0-DC60E7B4D4E5}" vid="{A8E642C0-38EB-4271-BE69-4048F65A1E51}"/>
    </a:ext>
  </a:extLst>
</a:theme>
</file>

<file path=ppt/theme/theme11.xml><?xml version="1.0" encoding="utf-8"?>
<a:theme xmlns:a="http://schemas.openxmlformats.org/drawingml/2006/main" name="1_Digitaal Vlaanderen 2021 - Algemeen">
  <a:themeElements>
    <a:clrScheme name="Digitaal Vlaanderen">
      <a:dk1>
        <a:srgbClr val="3C3D3C"/>
      </a:dk1>
      <a:lt1>
        <a:sysClr val="window" lastClr="FFFFFF"/>
      </a:lt1>
      <a:dk2>
        <a:srgbClr val="6D6E6D"/>
      </a:dk2>
      <a:lt2>
        <a:srgbClr val="F6F5F3"/>
      </a:lt2>
      <a:accent1>
        <a:srgbClr val="FFEB00"/>
      </a:accent1>
      <a:accent2>
        <a:srgbClr val="9D9E9D"/>
      </a:accent2>
      <a:accent3>
        <a:srgbClr val="FFF57F"/>
      </a:accent3>
      <a:accent4>
        <a:srgbClr val="2B979D"/>
      </a:accent4>
      <a:accent5>
        <a:srgbClr val="CECECE"/>
      </a:accent5>
      <a:accent6>
        <a:srgbClr val="FFFABF"/>
      </a:accent6>
      <a:hlink>
        <a:srgbClr val="3C96BE"/>
      </a:hlink>
      <a:folHlink>
        <a:srgbClr val="AA78AA"/>
      </a:folHlink>
    </a:clrScheme>
    <a:fontScheme name="Aangepast 1">
      <a:majorFont>
        <a:latin typeface="Calibri"/>
        <a:ea typeface=""/>
        <a:cs typeface=""/>
      </a:majorFont>
      <a:minorFont>
        <a:latin typeface="Calibri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b="1" dirty="0" smtClean="0">
            <a:solidFill>
              <a:schemeClr val="tx1"/>
            </a:solidFill>
            <a:latin typeface="+mj-lt"/>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Presentatie.potx" id="{1C9AFCF0-2D0F-4AFE-9DA0-DC60E7B4D4E5}" vid="{A8E642C0-38EB-4271-BE69-4048F65A1E51}"/>
    </a:ext>
  </a:extLst>
</a:theme>
</file>

<file path=ppt/theme/theme12.xml><?xml version="1.0" encoding="utf-8"?>
<a:theme xmlns:a="http://schemas.openxmlformats.org/drawingml/2006/main" name="3_Digitaal Vlaanderen 2022 - Calibri - Algemeen">
  <a:themeElements>
    <a:clrScheme name="Digitaal Vlaanderen">
      <a:dk1>
        <a:srgbClr val="3C3D3C"/>
      </a:dk1>
      <a:lt1>
        <a:sysClr val="window" lastClr="FFFFFF"/>
      </a:lt1>
      <a:dk2>
        <a:srgbClr val="6D6E6D"/>
      </a:dk2>
      <a:lt2>
        <a:srgbClr val="F6F5F3"/>
      </a:lt2>
      <a:accent1>
        <a:srgbClr val="FFEB00"/>
      </a:accent1>
      <a:accent2>
        <a:srgbClr val="9D9E9D"/>
      </a:accent2>
      <a:accent3>
        <a:srgbClr val="FFF57F"/>
      </a:accent3>
      <a:accent4>
        <a:srgbClr val="2B979D"/>
      </a:accent4>
      <a:accent5>
        <a:srgbClr val="CECECE"/>
      </a:accent5>
      <a:accent6>
        <a:srgbClr val="FFFABF"/>
      </a:accent6>
      <a:hlink>
        <a:srgbClr val="3C96BE"/>
      </a:hlink>
      <a:folHlink>
        <a:srgbClr val="AA78AA"/>
      </a:folHlink>
    </a:clrScheme>
    <a:fontScheme name="Custom 17">
      <a:majorFont>
        <a:latin typeface="Flanders Art Sans"/>
        <a:ea typeface=""/>
        <a:cs typeface=""/>
      </a:majorFont>
      <a:minorFont>
        <a:latin typeface="Flanders Art Sans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b="1" dirty="0" smtClean="0">
            <a:solidFill>
              <a:schemeClr val="tx1"/>
            </a:solidFill>
            <a:latin typeface="+mj-lt"/>
          </a:defRPr>
        </a:defPPr>
      </a:lstStyle>
      <a:style>
        <a:lnRef idx="2">
          <a:schemeClr val="accent1">
            <a:shade val="50000"/>
          </a:schemeClr>
        </a:lnRef>
        <a:fillRef idx="1">
          <a:schemeClr val="accent1"/>
        </a:fillRef>
        <a:effectRef idx="0">
          <a:schemeClr val="accent1"/>
        </a:effectRef>
        <a:fontRef idx="minor">
          <a:schemeClr val="lt1"/>
        </a:fontRef>
      </a:style>
    </a:spDef>
    <a:lnDef>
      <a:spPr>
        <a:ln w="41275" cap="rnd">
          <a:solidFill>
            <a:schemeClr val="tx2"/>
          </a:solidFill>
          <a:round/>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Presentatie_DigitaalVlaanderen_FlandersArtsEmbedFont.potx" id="{3CFC5D14-0090-419E-BC61-16105C08ED2B}" vid="{F55EBE54-25F6-4DFB-BEE8-27D56AF5B77C}"/>
    </a:ext>
  </a:extLst>
</a:theme>
</file>

<file path=ppt/theme/theme13.xml><?xml version="1.0" encoding="utf-8"?>
<a:theme xmlns:a="http://schemas.openxmlformats.org/drawingml/2006/main" name="Kantoorthema">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xml><?xml version="1.0" encoding="utf-8"?>
<a:theme xmlns:a="http://schemas.openxmlformats.org/drawingml/2006/main" name="Kantoorthema">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Digitaal Vlaanderen 2022 - Flanders Arts - Algemeen">
  <a:themeElements>
    <a:clrScheme name="Digitaal Vlaanderen">
      <a:dk1>
        <a:srgbClr val="3C3D3C"/>
      </a:dk1>
      <a:lt1>
        <a:sysClr val="window" lastClr="FFFFFF"/>
      </a:lt1>
      <a:dk2>
        <a:srgbClr val="6D6E6D"/>
      </a:dk2>
      <a:lt2>
        <a:srgbClr val="F6F5F3"/>
      </a:lt2>
      <a:accent1>
        <a:srgbClr val="FFEB00"/>
      </a:accent1>
      <a:accent2>
        <a:srgbClr val="9D9E9D"/>
      </a:accent2>
      <a:accent3>
        <a:srgbClr val="FFF57F"/>
      </a:accent3>
      <a:accent4>
        <a:srgbClr val="2B979D"/>
      </a:accent4>
      <a:accent5>
        <a:srgbClr val="CECECE"/>
      </a:accent5>
      <a:accent6>
        <a:srgbClr val="FFFABF"/>
      </a:accent6>
      <a:hlink>
        <a:srgbClr val="3C96BE"/>
      </a:hlink>
      <a:folHlink>
        <a:srgbClr val="AA78AA"/>
      </a:folHlink>
    </a:clrScheme>
    <a:fontScheme name="Custom 17">
      <a:majorFont>
        <a:latin typeface="Flanders Art Sans"/>
        <a:ea typeface=""/>
        <a:cs typeface=""/>
      </a:majorFont>
      <a:minorFont>
        <a:latin typeface="Flanders Art Sans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b="1" dirty="0" smtClean="0">
            <a:solidFill>
              <a:schemeClr val="tx1"/>
            </a:solidFill>
            <a:latin typeface="+mj-lt"/>
          </a:defRPr>
        </a:defPPr>
      </a:lstStyle>
      <a:style>
        <a:lnRef idx="2">
          <a:schemeClr val="accent1">
            <a:shade val="50000"/>
          </a:schemeClr>
        </a:lnRef>
        <a:fillRef idx="1">
          <a:schemeClr val="accent1"/>
        </a:fillRef>
        <a:effectRef idx="0">
          <a:schemeClr val="accent1"/>
        </a:effectRef>
        <a:fontRef idx="minor">
          <a:schemeClr val="lt1"/>
        </a:fontRef>
      </a:style>
    </a:spDef>
    <a:lnDef>
      <a:spPr>
        <a:ln w="41275" cap="rnd">
          <a:solidFill>
            <a:schemeClr val="tx2"/>
          </a:solidFill>
          <a:round/>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Presentation1" id="{E365CC3B-0672-4C03-BB98-4E978BB4FD22}" vid="{22C673A0-61EC-480D-BCED-6BFAB236160C}"/>
    </a:ext>
  </a:extLst>
</a:theme>
</file>

<file path=ppt/theme/theme3.xml><?xml version="1.0" encoding="utf-8"?>
<a:theme xmlns:a="http://schemas.openxmlformats.org/drawingml/2006/main" name="Kantoorthema">
  <a:themeElements>
    <a:clrScheme name="Aangepast 1">
      <a:dk1>
        <a:srgbClr val="373636"/>
      </a:dk1>
      <a:lt1>
        <a:sysClr val="window" lastClr="FFFFFF"/>
      </a:lt1>
      <a:dk2>
        <a:srgbClr val="6B6B6B"/>
      </a:dk2>
      <a:lt2>
        <a:srgbClr val="F6F5F3"/>
      </a:lt2>
      <a:accent1>
        <a:srgbClr val="FFEB00"/>
      </a:accent1>
      <a:accent2>
        <a:srgbClr val="373636"/>
      </a:accent2>
      <a:accent3>
        <a:srgbClr val="E5DA04"/>
      </a:accent3>
      <a:accent4>
        <a:srgbClr val="3C96BE"/>
      </a:accent4>
      <a:accent5>
        <a:srgbClr val="D5D5D5"/>
      </a:accent5>
      <a:accent6>
        <a:srgbClr val="989898"/>
      </a:accent6>
      <a:hlink>
        <a:srgbClr val="3C96BE"/>
      </a:hlink>
      <a:folHlink>
        <a:srgbClr val="AA78AA"/>
      </a:folHlink>
    </a:clrScheme>
    <a:fontScheme name="Custom 12">
      <a:majorFont>
        <a:latin typeface="Flanders Art Sans"/>
        <a:ea typeface=""/>
        <a:cs typeface=""/>
      </a:majorFont>
      <a:minorFont>
        <a:latin typeface="Flanders Art San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Sjabloon_Presentatie_Digitaal Vlaanderen" id="{CAA0FECA-A0EA-4707-88F7-3C06D66CF16A}" vid="{C0B6E034-2E29-4085-9DFA-2CD64EBCDC12}"/>
    </a:ext>
  </a:extLst>
</a:theme>
</file>

<file path=ppt/theme/theme4.xml><?xml version="1.0" encoding="utf-8"?>
<a:theme xmlns:a="http://schemas.openxmlformats.org/drawingml/2006/main" name="Digitaal Vlaanderen 2022 - Flanders Arts - Algemeen">
  <a:themeElements>
    <a:clrScheme name="Digitaal Vlaanderen">
      <a:dk1>
        <a:srgbClr val="3C3D3C"/>
      </a:dk1>
      <a:lt1>
        <a:sysClr val="window" lastClr="FFFFFF"/>
      </a:lt1>
      <a:dk2>
        <a:srgbClr val="6D6E6D"/>
      </a:dk2>
      <a:lt2>
        <a:srgbClr val="F6F5F3"/>
      </a:lt2>
      <a:accent1>
        <a:srgbClr val="FFEB00"/>
      </a:accent1>
      <a:accent2>
        <a:srgbClr val="9D9E9D"/>
      </a:accent2>
      <a:accent3>
        <a:srgbClr val="FFF57F"/>
      </a:accent3>
      <a:accent4>
        <a:srgbClr val="2B979D"/>
      </a:accent4>
      <a:accent5>
        <a:srgbClr val="CECECE"/>
      </a:accent5>
      <a:accent6>
        <a:srgbClr val="FFFABF"/>
      </a:accent6>
      <a:hlink>
        <a:srgbClr val="3C96BE"/>
      </a:hlink>
      <a:folHlink>
        <a:srgbClr val="AA78AA"/>
      </a:folHlink>
    </a:clrScheme>
    <a:fontScheme name="Custom 17">
      <a:majorFont>
        <a:latin typeface="Flanders Art Sans"/>
        <a:ea typeface=""/>
        <a:cs typeface=""/>
      </a:majorFont>
      <a:minorFont>
        <a:latin typeface="Flanders Art Sans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b="1" dirty="0" smtClean="0">
            <a:solidFill>
              <a:schemeClr val="tx1"/>
            </a:solidFill>
            <a:latin typeface="+mj-lt"/>
          </a:defRPr>
        </a:defPPr>
      </a:lstStyle>
      <a:style>
        <a:lnRef idx="2">
          <a:schemeClr val="accent1">
            <a:shade val="50000"/>
          </a:schemeClr>
        </a:lnRef>
        <a:fillRef idx="1">
          <a:schemeClr val="accent1"/>
        </a:fillRef>
        <a:effectRef idx="0">
          <a:schemeClr val="accent1"/>
        </a:effectRef>
        <a:fontRef idx="minor">
          <a:schemeClr val="lt1"/>
        </a:fontRef>
      </a:style>
    </a:spDef>
    <a:lnDef>
      <a:spPr>
        <a:ln w="41275" cap="rnd">
          <a:solidFill>
            <a:schemeClr val="tx2"/>
          </a:solidFill>
          <a:round/>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Presentatie_DigitaalVlaanderen_FlandersArtsEmbedFont  -  Read-Only" id="{443F66BE-587B-43CF-ABDA-FFF313CF7E06}" vid="{3BC059F4-7CF0-4C47-8E25-AC499B5317DC}"/>
    </a:ext>
  </a:extLst>
</a:theme>
</file>

<file path=ppt/theme/theme5.xml><?xml version="1.0" encoding="utf-8"?>
<a:theme xmlns:a="http://schemas.openxmlformats.org/drawingml/2006/main" name="Digitaal Vlaanderen 2022 - Flanders Arts - Algemeen">
  <a:themeElements>
    <a:clrScheme name="Digitaal Vlaanderen">
      <a:dk1>
        <a:srgbClr val="3C3D3C"/>
      </a:dk1>
      <a:lt1>
        <a:sysClr val="window" lastClr="FFFFFF"/>
      </a:lt1>
      <a:dk2>
        <a:srgbClr val="6D6E6D"/>
      </a:dk2>
      <a:lt2>
        <a:srgbClr val="F6F5F3"/>
      </a:lt2>
      <a:accent1>
        <a:srgbClr val="FFEB00"/>
      </a:accent1>
      <a:accent2>
        <a:srgbClr val="9D9E9D"/>
      </a:accent2>
      <a:accent3>
        <a:srgbClr val="FFF57F"/>
      </a:accent3>
      <a:accent4>
        <a:srgbClr val="2B979D"/>
      </a:accent4>
      <a:accent5>
        <a:srgbClr val="CECECE"/>
      </a:accent5>
      <a:accent6>
        <a:srgbClr val="FFFABF"/>
      </a:accent6>
      <a:hlink>
        <a:srgbClr val="3C96BE"/>
      </a:hlink>
      <a:folHlink>
        <a:srgbClr val="AA78AA"/>
      </a:folHlink>
    </a:clrScheme>
    <a:fontScheme name="Custom 17">
      <a:majorFont>
        <a:latin typeface="Flanders Art Sans"/>
        <a:ea typeface=""/>
        <a:cs typeface=""/>
      </a:majorFont>
      <a:minorFont>
        <a:latin typeface="Flanders Art Sans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b="1" dirty="0" smtClean="0">
            <a:solidFill>
              <a:schemeClr val="tx1"/>
            </a:solidFill>
            <a:latin typeface="+mj-lt"/>
          </a:defRPr>
        </a:defPPr>
      </a:lstStyle>
      <a:style>
        <a:lnRef idx="2">
          <a:schemeClr val="accent1">
            <a:shade val="50000"/>
          </a:schemeClr>
        </a:lnRef>
        <a:fillRef idx="1">
          <a:schemeClr val="accent1"/>
        </a:fillRef>
        <a:effectRef idx="0">
          <a:schemeClr val="accent1"/>
        </a:effectRef>
        <a:fontRef idx="minor">
          <a:schemeClr val="lt1"/>
        </a:fontRef>
      </a:style>
    </a:spDef>
    <a:lnDef>
      <a:spPr>
        <a:ln w="41275" cap="rnd">
          <a:solidFill>
            <a:schemeClr val="tx2"/>
          </a:solidFill>
          <a:round/>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Presentation1" id="{E365CC3B-0672-4C03-BB98-4E978BB4FD22}" vid="{22C673A0-61EC-480D-BCED-6BFAB236160C}"/>
    </a:ext>
  </a:extLst>
</a:theme>
</file>

<file path=ppt/theme/theme6.xml><?xml version="1.0" encoding="utf-8"?>
<a:theme xmlns:a="http://schemas.openxmlformats.org/drawingml/2006/main" name="Digitaal Vlaanderen 2022 - Flanders Arts - Covers Toepassingen">
  <a:themeElements>
    <a:clrScheme name="Digitaal Vlaanderen">
      <a:dk1>
        <a:srgbClr val="3C3D3C"/>
      </a:dk1>
      <a:lt1>
        <a:sysClr val="window" lastClr="FFFFFF"/>
      </a:lt1>
      <a:dk2>
        <a:srgbClr val="6D6E6D"/>
      </a:dk2>
      <a:lt2>
        <a:srgbClr val="F6F5F3"/>
      </a:lt2>
      <a:accent1>
        <a:srgbClr val="FFEB00"/>
      </a:accent1>
      <a:accent2>
        <a:srgbClr val="9D9E9D"/>
      </a:accent2>
      <a:accent3>
        <a:srgbClr val="FFF57F"/>
      </a:accent3>
      <a:accent4>
        <a:srgbClr val="2B979D"/>
      </a:accent4>
      <a:accent5>
        <a:srgbClr val="CECECE"/>
      </a:accent5>
      <a:accent6>
        <a:srgbClr val="FFFABF"/>
      </a:accent6>
      <a:hlink>
        <a:srgbClr val="3C96BE"/>
      </a:hlink>
      <a:folHlink>
        <a:srgbClr val="AA78AA"/>
      </a:folHlink>
    </a:clrScheme>
    <a:fontScheme name="Custom 17">
      <a:majorFont>
        <a:latin typeface="Flanders Art Sans"/>
        <a:ea typeface=""/>
        <a:cs typeface=""/>
      </a:majorFont>
      <a:minorFont>
        <a:latin typeface="Flanders Art Sans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b="1" dirty="0" err="1" smtClean="0">
            <a:solidFill>
              <a:schemeClr val="tx1"/>
            </a:solidFill>
            <a:latin typeface="+mj-lt"/>
          </a:defRPr>
        </a:defPPr>
      </a:lstStyle>
      <a:style>
        <a:lnRef idx="2">
          <a:schemeClr val="accent1">
            <a:shade val="50000"/>
          </a:schemeClr>
        </a:lnRef>
        <a:fillRef idx="1">
          <a:schemeClr val="accent1"/>
        </a:fillRef>
        <a:effectRef idx="0">
          <a:schemeClr val="accent1"/>
        </a:effectRef>
        <a:fontRef idx="minor">
          <a:schemeClr val="lt1"/>
        </a:fontRef>
      </a:style>
    </a:spDef>
    <a:lnDef>
      <a:spPr>
        <a:ln w="41275" cap="rnd">
          <a:solidFill>
            <a:schemeClr val="tx2"/>
          </a:solidFill>
          <a:round/>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Presentation1" id="{E365CC3B-0672-4C03-BB98-4E978BB4FD22}" vid="{B8E1F389-849F-47F4-A916-C3E4AB9A165B}"/>
    </a:ext>
  </a:extLst>
</a:theme>
</file>

<file path=ppt/theme/theme7.xml><?xml version="1.0" encoding="utf-8"?>
<a:theme xmlns:a="http://schemas.openxmlformats.org/drawingml/2006/main" name="Digitaal Vlaanderen 2022 - Calibri - Algemeen">
  <a:themeElements>
    <a:clrScheme name="Digitaal Vlaanderen">
      <a:dk1>
        <a:srgbClr val="3C3D3C"/>
      </a:dk1>
      <a:lt1>
        <a:sysClr val="window" lastClr="FFFFFF"/>
      </a:lt1>
      <a:dk2>
        <a:srgbClr val="6D6E6D"/>
      </a:dk2>
      <a:lt2>
        <a:srgbClr val="F6F5F3"/>
      </a:lt2>
      <a:accent1>
        <a:srgbClr val="FFEB00"/>
      </a:accent1>
      <a:accent2>
        <a:srgbClr val="9D9E9D"/>
      </a:accent2>
      <a:accent3>
        <a:srgbClr val="FFF57F"/>
      </a:accent3>
      <a:accent4>
        <a:srgbClr val="2B979D"/>
      </a:accent4>
      <a:accent5>
        <a:srgbClr val="CECECE"/>
      </a:accent5>
      <a:accent6>
        <a:srgbClr val="FFFABF"/>
      </a:accent6>
      <a:hlink>
        <a:srgbClr val="3C96BE"/>
      </a:hlink>
      <a:folHlink>
        <a:srgbClr val="AA78AA"/>
      </a:folHlink>
    </a:clrScheme>
    <a:fontScheme name="Custom 17">
      <a:majorFont>
        <a:latin typeface="Flanders Art Sans"/>
        <a:ea typeface=""/>
        <a:cs typeface=""/>
      </a:majorFont>
      <a:minorFont>
        <a:latin typeface="Flanders Art Sans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b="1" dirty="0" smtClean="0">
            <a:solidFill>
              <a:schemeClr val="tx1"/>
            </a:solidFill>
            <a:latin typeface="+mj-lt"/>
          </a:defRPr>
        </a:defPPr>
      </a:lstStyle>
      <a:style>
        <a:lnRef idx="2">
          <a:schemeClr val="accent1">
            <a:shade val="50000"/>
          </a:schemeClr>
        </a:lnRef>
        <a:fillRef idx="1">
          <a:schemeClr val="accent1"/>
        </a:fillRef>
        <a:effectRef idx="0">
          <a:schemeClr val="accent1"/>
        </a:effectRef>
        <a:fontRef idx="minor">
          <a:schemeClr val="lt1"/>
        </a:fontRef>
      </a:style>
    </a:spDef>
    <a:lnDef>
      <a:spPr>
        <a:ln w="41275" cap="rnd">
          <a:solidFill>
            <a:schemeClr val="tx2"/>
          </a:solidFill>
          <a:round/>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Presentatie_DigitaalVlaanderen_FlandersArtsEmbedFont.potx" id="{3CFC5D14-0090-419E-BC61-16105C08ED2B}" vid="{F55EBE54-25F6-4DFB-BEE8-27D56AF5B77C}"/>
    </a:ext>
  </a:extLst>
</a:theme>
</file>

<file path=ppt/theme/theme8.xml><?xml version="1.0" encoding="utf-8"?>
<a:theme xmlns:a="http://schemas.openxmlformats.org/drawingml/2006/main" name="1_Digitaal Vlaanderen 2022 - Calibri - Algemeen">
  <a:themeElements>
    <a:clrScheme name="Digitaal Vlaanderen">
      <a:dk1>
        <a:srgbClr val="3C3D3C"/>
      </a:dk1>
      <a:lt1>
        <a:sysClr val="window" lastClr="FFFFFF"/>
      </a:lt1>
      <a:dk2>
        <a:srgbClr val="6D6E6D"/>
      </a:dk2>
      <a:lt2>
        <a:srgbClr val="F6F5F3"/>
      </a:lt2>
      <a:accent1>
        <a:srgbClr val="FFEB00"/>
      </a:accent1>
      <a:accent2>
        <a:srgbClr val="9D9E9D"/>
      </a:accent2>
      <a:accent3>
        <a:srgbClr val="FFF57F"/>
      </a:accent3>
      <a:accent4>
        <a:srgbClr val="2B979D"/>
      </a:accent4>
      <a:accent5>
        <a:srgbClr val="CECECE"/>
      </a:accent5>
      <a:accent6>
        <a:srgbClr val="FFFABF"/>
      </a:accent6>
      <a:hlink>
        <a:srgbClr val="3C96BE"/>
      </a:hlink>
      <a:folHlink>
        <a:srgbClr val="AA78AA"/>
      </a:folHlink>
    </a:clrScheme>
    <a:fontScheme name="Custom 17">
      <a:majorFont>
        <a:latin typeface="Flanders Art Sans"/>
        <a:ea typeface=""/>
        <a:cs typeface=""/>
      </a:majorFont>
      <a:minorFont>
        <a:latin typeface="Flanders Art Sans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b="1" dirty="0" smtClean="0">
            <a:solidFill>
              <a:schemeClr val="tx1"/>
            </a:solidFill>
            <a:latin typeface="+mj-lt"/>
          </a:defRPr>
        </a:defPPr>
      </a:lstStyle>
      <a:style>
        <a:lnRef idx="2">
          <a:schemeClr val="accent1">
            <a:shade val="50000"/>
          </a:schemeClr>
        </a:lnRef>
        <a:fillRef idx="1">
          <a:schemeClr val="accent1"/>
        </a:fillRef>
        <a:effectRef idx="0">
          <a:schemeClr val="accent1"/>
        </a:effectRef>
        <a:fontRef idx="minor">
          <a:schemeClr val="lt1"/>
        </a:fontRef>
      </a:style>
    </a:spDef>
    <a:lnDef>
      <a:spPr>
        <a:ln w="41275" cap="rnd">
          <a:solidFill>
            <a:schemeClr val="tx2"/>
          </a:solidFill>
          <a:round/>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Presentatie_DigitaalVlaanderen_FlandersArtsEmbedFont.potx" id="{3CFC5D14-0090-419E-BC61-16105C08ED2B}" vid="{F55EBE54-25F6-4DFB-BEE8-27D56AF5B77C}"/>
    </a:ext>
  </a:extLst>
</a:theme>
</file>

<file path=ppt/theme/theme9.xml><?xml version="1.0" encoding="utf-8"?>
<a:theme xmlns:a="http://schemas.openxmlformats.org/drawingml/2006/main" name="2_Digitaal Vlaanderen 2022 - Calibri - Algemeen">
  <a:themeElements>
    <a:clrScheme name="Digitaal Vlaanderen">
      <a:dk1>
        <a:srgbClr val="3C3D3C"/>
      </a:dk1>
      <a:lt1>
        <a:sysClr val="window" lastClr="FFFFFF"/>
      </a:lt1>
      <a:dk2>
        <a:srgbClr val="6D6E6D"/>
      </a:dk2>
      <a:lt2>
        <a:srgbClr val="F6F5F3"/>
      </a:lt2>
      <a:accent1>
        <a:srgbClr val="FFEB00"/>
      </a:accent1>
      <a:accent2>
        <a:srgbClr val="9D9E9D"/>
      </a:accent2>
      <a:accent3>
        <a:srgbClr val="FFF57F"/>
      </a:accent3>
      <a:accent4>
        <a:srgbClr val="2B979D"/>
      </a:accent4>
      <a:accent5>
        <a:srgbClr val="CECECE"/>
      </a:accent5>
      <a:accent6>
        <a:srgbClr val="FFFABF"/>
      </a:accent6>
      <a:hlink>
        <a:srgbClr val="3C96BE"/>
      </a:hlink>
      <a:folHlink>
        <a:srgbClr val="AA78AA"/>
      </a:folHlink>
    </a:clrScheme>
    <a:fontScheme name="Custom 17">
      <a:majorFont>
        <a:latin typeface="Flanders Art Sans"/>
        <a:ea typeface=""/>
        <a:cs typeface=""/>
      </a:majorFont>
      <a:minorFont>
        <a:latin typeface="Flanders Art Sans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b="1" dirty="0" smtClean="0">
            <a:solidFill>
              <a:schemeClr val="tx1"/>
            </a:solidFill>
            <a:latin typeface="+mj-lt"/>
          </a:defRPr>
        </a:defPPr>
      </a:lstStyle>
      <a:style>
        <a:lnRef idx="2">
          <a:schemeClr val="accent1">
            <a:shade val="50000"/>
          </a:schemeClr>
        </a:lnRef>
        <a:fillRef idx="1">
          <a:schemeClr val="accent1"/>
        </a:fillRef>
        <a:effectRef idx="0">
          <a:schemeClr val="accent1"/>
        </a:effectRef>
        <a:fontRef idx="minor">
          <a:schemeClr val="lt1"/>
        </a:fontRef>
      </a:style>
    </a:spDef>
    <a:lnDef>
      <a:spPr>
        <a:ln w="41275" cap="rnd">
          <a:solidFill>
            <a:schemeClr val="tx2"/>
          </a:solidFill>
          <a:round/>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Presentatie_DigitaalVlaanderen_FlandersArtsEmbedFont.potx" id="{3CFC5D14-0090-419E-BC61-16105C08ED2B}" vid="{F55EBE54-25F6-4DFB-BEE8-27D56AF5B77C}"/>
    </a:ext>
  </a:extLst>
</a:theme>
</file>

<file path=ppt/theme/themeOverride1.xml><?xml version="1.0" encoding="utf-8"?>
<a:themeOverride xmlns:a="http://schemas.openxmlformats.org/drawingml/2006/main">
  <a:clrScheme name="Digitaal Vlaanderen">
    <a:dk1>
      <a:srgbClr val="3C3D3C"/>
    </a:dk1>
    <a:lt1>
      <a:sysClr val="window" lastClr="FFFFFF"/>
    </a:lt1>
    <a:dk2>
      <a:srgbClr val="6D6E6D"/>
    </a:dk2>
    <a:lt2>
      <a:srgbClr val="F6F5F3"/>
    </a:lt2>
    <a:accent1>
      <a:srgbClr val="FFEB00"/>
    </a:accent1>
    <a:accent2>
      <a:srgbClr val="9D9E9D"/>
    </a:accent2>
    <a:accent3>
      <a:srgbClr val="FFF57F"/>
    </a:accent3>
    <a:accent4>
      <a:srgbClr val="2B979D"/>
    </a:accent4>
    <a:accent5>
      <a:srgbClr val="CECECE"/>
    </a:accent5>
    <a:accent6>
      <a:srgbClr val="FFFABF"/>
    </a:accent6>
    <a:hlink>
      <a:srgbClr val="3C96BE"/>
    </a:hlink>
    <a:folHlink>
      <a:srgbClr val="AA78AA"/>
    </a:folHlink>
  </a:clrScheme>
</a:themeOverride>
</file>

<file path=ppt/theme/themeOverride10.xml><?xml version="1.0" encoding="utf-8"?>
<a:themeOverride xmlns:a="http://schemas.openxmlformats.org/drawingml/2006/main">
  <a:clrScheme name="Digitaal Vlaanderen">
    <a:dk1>
      <a:srgbClr val="3C3D3C"/>
    </a:dk1>
    <a:lt1>
      <a:sysClr val="window" lastClr="FFFFFF"/>
    </a:lt1>
    <a:dk2>
      <a:srgbClr val="6D6E6D"/>
    </a:dk2>
    <a:lt2>
      <a:srgbClr val="F6F5F3"/>
    </a:lt2>
    <a:accent1>
      <a:srgbClr val="FFEB00"/>
    </a:accent1>
    <a:accent2>
      <a:srgbClr val="9D9E9D"/>
    </a:accent2>
    <a:accent3>
      <a:srgbClr val="FFF57F"/>
    </a:accent3>
    <a:accent4>
      <a:srgbClr val="2B979D"/>
    </a:accent4>
    <a:accent5>
      <a:srgbClr val="CECECE"/>
    </a:accent5>
    <a:accent6>
      <a:srgbClr val="FFFABF"/>
    </a:accent6>
    <a:hlink>
      <a:srgbClr val="3C96BE"/>
    </a:hlink>
    <a:folHlink>
      <a:srgbClr val="AA78AA"/>
    </a:folHlink>
  </a:clrScheme>
</a:themeOverride>
</file>

<file path=ppt/theme/themeOverride11.xml><?xml version="1.0" encoding="utf-8"?>
<a:themeOverride xmlns:a="http://schemas.openxmlformats.org/drawingml/2006/main">
  <a:clrScheme name="Digitaal Vlaanderen">
    <a:dk1>
      <a:srgbClr val="3C3D3C"/>
    </a:dk1>
    <a:lt1>
      <a:sysClr val="window" lastClr="FFFFFF"/>
    </a:lt1>
    <a:dk2>
      <a:srgbClr val="6D6E6D"/>
    </a:dk2>
    <a:lt2>
      <a:srgbClr val="F6F5F3"/>
    </a:lt2>
    <a:accent1>
      <a:srgbClr val="FFEB00"/>
    </a:accent1>
    <a:accent2>
      <a:srgbClr val="9D9E9D"/>
    </a:accent2>
    <a:accent3>
      <a:srgbClr val="FFF57F"/>
    </a:accent3>
    <a:accent4>
      <a:srgbClr val="2B979D"/>
    </a:accent4>
    <a:accent5>
      <a:srgbClr val="CECECE"/>
    </a:accent5>
    <a:accent6>
      <a:srgbClr val="FFFABF"/>
    </a:accent6>
    <a:hlink>
      <a:srgbClr val="3C96BE"/>
    </a:hlink>
    <a:folHlink>
      <a:srgbClr val="AA78AA"/>
    </a:folHlink>
  </a:clrScheme>
</a:themeOverride>
</file>

<file path=ppt/theme/themeOverride12.xml><?xml version="1.0" encoding="utf-8"?>
<a:themeOverride xmlns:a="http://schemas.openxmlformats.org/drawingml/2006/main">
  <a:clrScheme name="Digitaal Vlaanderen">
    <a:dk1>
      <a:srgbClr val="3C3D3C"/>
    </a:dk1>
    <a:lt1>
      <a:sysClr val="window" lastClr="FFFFFF"/>
    </a:lt1>
    <a:dk2>
      <a:srgbClr val="6D6E6D"/>
    </a:dk2>
    <a:lt2>
      <a:srgbClr val="F6F5F3"/>
    </a:lt2>
    <a:accent1>
      <a:srgbClr val="FFEB00"/>
    </a:accent1>
    <a:accent2>
      <a:srgbClr val="9D9E9D"/>
    </a:accent2>
    <a:accent3>
      <a:srgbClr val="FFF57F"/>
    </a:accent3>
    <a:accent4>
      <a:srgbClr val="2B979D"/>
    </a:accent4>
    <a:accent5>
      <a:srgbClr val="CECECE"/>
    </a:accent5>
    <a:accent6>
      <a:srgbClr val="FFFABF"/>
    </a:accent6>
    <a:hlink>
      <a:srgbClr val="3C96BE"/>
    </a:hlink>
    <a:folHlink>
      <a:srgbClr val="AA78AA"/>
    </a:folHlink>
  </a:clrScheme>
</a:themeOverride>
</file>

<file path=ppt/theme/themeOverride13.xml><?xml version="1.0" encoding="utf-8"?>
<a:themeOverride xmlns:a="http://schemas.openxmlformats.org/drawingml/2006/main">
  <a:clrScheme name="Digitaal Vlaanderen">
    <a:dk1>
      <a:srgbClr val="3C3D3C"/>
    </a:dk1>
    <a:lt1>
      <a:sysClr val="window" lastClr="FFFFFF"/>
    </a:lt1>
    <a:dk2>
      <a:srgbClr val="6D6E6D"/>
    </a:dk2>
    <a:lt2>
      <a:srgbClr val="F6F5F3"/>
    </a:lt2>
    <a:accent1>
      <a:srgbClr val="FFEB00"/>
    </a:accent1>
    <a:accent2>
      <a:srgbClr val="9D9E9D"/>
    </a:accent2>
    <a:accent3>
      <a:srgbClr val="FFF57F"/>
    </a:accent3>
    <a:accent4>
      <a:srgbClr val="2B979D"/>
    </a:accent4>
    <a:accent5>
      <a:srgbClr val="CECECE"/>
    </a:accent5>
    <a:accent6>
      <a:srgbClr val="FFFABF"/>
    </a:accent6>
    <a:hlink>
      <a:srgbClr val="3C96BE"/>
    </a:hlink>
    <a:folHlink>
      <a:srgbClr val="AA78AA"/>
    </a:folHlink>
  </a:clrScheme>
</a:themeOverride>
</file>

<file path=ppt/theme/themeOverride14.xml><?xml version="1.0" encoding="utf-8"?>
<a:themeOverride xmlns:a="http://schemas.openxmlformats.org/drawingml/2006/main">
  <a:clrScheme name="Digitaal Vlaanderen">
    <a:dk1>
      <a:srgbClr val="3C3D3C"/>
    </a:dk1>
    <a:lt1>
      <a:sysClr val="window" lastClr="FFFFFF"/>
    </a:lt1>
    <a:dk2>
      <a:srgbClr val="6D6E6D"/>
    </a:dk2>
    <a:lt2>
      <a:srgbClr val="F6F5F3"/>
    </a:lt2>
    <a:accent1>
      <a:srgbClr val="FFEB00"/>
    </a:accent1>
    <a:accent2>
      <a:srgbClr val="9D9E9D"/>
    </a:accent2>
    <a:accent3>
      <a:srgbClr val="FFF57F"/>
    </a:accent3>
    <a:accent4>
      <a:srgbClr val="2B979D"/>
    </a:accent4>
    <a:accent5>
      <a:srgbClr val="CECECE"/>
    </a:accent5>
    <a:accent6>
      <a:srgbClr val="FFFABF"/>
    </a:accent6>
    <a:hlink>
      <a:srgbClr val="3C96BE"/>
    </a:hlink>
    <a:folHlink>
      <a:srgbClr val="AA78AA"/>
    </a:folHlink>
  </a:clrScheme>
</a:themeOverride>
</file>

<file path=ppt/theme/themeOverride15.xml><?xml version="1.0" encoding="utf-8"?>
<a:themeOverride xmlns:a="http://schemas.openxmlformats.org/drawingml/2006/main">
  <a:clrScheme name="Digitaal Vlaanderen">
    <a:dk1>
      <a:srgbClr val="3C3D3C"/>
    </a:dk1>
    <a:lt1>
      <a:sysClr val="window" lastClr="FFFFFF"/>
    </a:lt1>
    <a:dk2>
      <a:srgbClr val="6D6E6D"/>
    </a:dk2>
    <a:lt2>
      <a:srgbClr val="F6F5F3"/>
    </a:lt2>
    <a:accent1>
      <a:srgbClr val="FFEB00"/>
    </a:accent1>
    <a:accent2>
      <a:srgbClr val="9D9E9D"/>
    </a:accent2>
    <a:accent3>
      <a:srgbClr val="FFF57F"/>
    </a:accent3>
    <a:accent4>
      <a:srgbClr val="2B979D"/>
    </a:accent4>
    <a:accent5>
      <a:srgbClr val="CECECE"/>
    </a:accent5>
    <a:accent6>
      <a:srgbClr val="FFFABF"/>
    </a:accent6>
    <a:hlink>
      <a:srgbClr val="3C96BE"/>
    </a:hlink>
    <a:folHlink>
      <a:srgbClr val="AA78AA"/>
    </a:folHlink>
  </a:clrScheme>
</a:themeOverride>
</file>

<file path=ppt/theme/themeOverride16.xml><?xml version="1.0" encoding="utf-8"?>
<a:themeOverride xmlns:a="http://schemas.openxmlformats.org/drawingml/2006/main">
  <a:clrScheme name="Digitaal Vlaanderen">
    <a:dk1>
      <a:srgbClr val="3C3D3C"/>
    </a:dk1>
    <a:lt1>
      <a:sysClr val="window" lastClr="FFFFFF"/>
    </a:lt1>
    <a:dk2>
      <a:srgbClr val="6D6E6D"/>
    </a:dk2>
    <a:lt2>
      <a:srgbClr val="F6F5F3"/>
    </a:lt2>
    <a:accent1>
      <a:srgbClr val="FFEB00"/>
    </a:accent1>
    <a:accent2>
      <a:srgbClr val="9D9E9D"/>
    </a:accent2>
    <a:accent3>
      <a:srgbClr val="FFF57F"/>
    </a:accent3>
    <a:accent4>
      <a:srgbClr val="2B979D"/>
    </a:accent4>
    <a:accent5>
      <a:srgbClr val="CECECE"/>
    </a:accent5>
    <a:accent6>
      <a:srgbClr val="FFFABF"/>
    </a:accent6>
    <a:hlink>
      <a:srgbClr val="3C96BE"/>
    </a:hlink>
    <a:folHlink>
      <a:srgbClr val="AA78AA"/>
    </a:folHlink>
  </a:clrScheme>
</a:themeOverride>
</file>

<file path=ppt/theme/themeOverride17.xml><?xml version="1.0" encoding="utf-8"?>
<a:themeOverride xmlns:a="http://schemas.openxmlformats.org/drawingml/2006/main">
  <a:clrScheme name="Digitaal Vlaanderen">
    <a:dk1>
      <a:srgbClr val="3C3D3C"/>
    </a:dk1>
    <a:lt1>
      <a:sysClr val="window" lastClr="FFFFFF"/>
    </a:lt1>
    <a:dk2>
      <a:srgbClr val="6D6E6D"/>
    </a:dk2>
    <a:lt2>
      <a:srgbClr val="F6F5F3"/>
    </a:lt2>
    <a:accent1>
      <a:srgbClr val="FFEB00"/>
    </a:accent1>
    <a:accent2>
      <a:srgbClr val="9D9E9D"/>
    </a:accent2>
    <a:accent3>
      <a:srgbClr val="FFF57F"/>
    </a:accent3>
    <a:accent4>
      <a:srgbClr val="2B979D"/>
    </a:accent4>
    <a:accent5>
      <a:srgbClr val="CECECE"/>
    </a:accent5>
    <a:accent6>
      <a:srgbClr val="FFFABF"/>
    </a:accent6>
    <a:hlink>
      <a:srgbClr val="3C96BE"/>
    </a:hlink>
    <a:folHlink>
      <a:srgbClr val="AA78AA"/>
    </a:folHlink>
  </a:clrScheme>
</a:themeOverride>
</file>

<file path=ppt/theme/themeOverride18.xml><?xml version="1.0" encoding="utf-8"?>
<a:themeOverride xmlns:a="http://schemas.openxmlformats.org/drawingml/2006/main">
  <a:clrScheme name="Digitaal Vlaanderen">
    <a:dk1>
      <a:srgbClr val="3C3D3C"/>
    </a:dk1>
    <a:lt1>
      <a:sysClr val="window" lastClr="FFFFFF"/>
    </a:lt1>
    <a:dk2>
      <a:srgbClr val="6D6E6D"/>
    </a:dk2>
    <a:lt2>
      <a:srgbClr val="F6F5F3"/>
    </a:lt2>
    <a:accent1>
      <a:srgbClr val="FFEB00"/>
    </a:accent1>
    <a:accent2>
      <a:srgbClr val="9D9E9D"/>
    </a:accent2>
    <a:accent3>
      <a:srgbClr val="FFF57F"/>
    </a:accent3>
    <a:accent4>
      <a:srgbClr val="2B979D"/>
    </a:accent4>
    <a:accent5>
      <a:srgbClr val="CECECE"/>
    </a:accent5>
    <a:accent6>
      <a:srgbClr val="FFFABF"/>
    </a:accent6>
    <a:hlink>
      <a:srgbClr val="3C96BE"/>
    </a:hlink>
    <a:folHlink>
      <a:srgbClr val="AA78AA"/>
    </a:folHlink>
  </a:clrScheme>
</a:themeOverride>
</file>

<file path=ppt/theme/themeOverride19.xml><?xml version="1.0" encoding="utf-8"?>
<a:themeOverride xmlns:a="http://schemas.openxmlformats.org/drawingml/2006/main">
  <a:clrScheme name="Digitaal Vlaanderen">
    <a:dk1>
      <a:srgbClr val="3C3D3C"/>
    </a:dk1>
    <a:lt1>
      <a:sysClr val="window" lastClr="FFFFFF"/>
    </a:lt1>
    <a:dk2>
      <a:srgbClr val="6D6E6D"/>
    </a:dk2>
    <a:lt2>
      <a:srgbClr val="F6F5F3"/>
    </a:lt2>
    <a:accent1>
      <a:srgbClr val="FFEB00"/>
    </a:accent1>
    <a:accent2>
      <a:srgbClr val="9D9E9D"/>
    </a:accent2>
    <a:accent3>
      <a:srgbClr val="FFF57F"/>
    </a:accent3>
    <a:accent4>
      <a:srgbClr val="2B979D"/>
    </a:accent4>
    <a:accent5>
      <a:srgbClr val="CECECE"/>
    </a:accent5>
    <a:accent6>
      <a:srgbClr val="FFFABF"/>
    </a:accent6>
    <a:hlink>
      <a:srgbClr val="3C96BE"/>
    </a:hlink>
    <a:folHlink>
      <a:srgbClr val="AA78AA"/>
    </a:folHlink>
  </a:clrScheme>
</a:themeOverride>
</file>

<file path=ppt/theme/themeOverride2.xml><?xml version="1.0" encoding="utf-8"?>
<a:themeOverride xmlns:a="http://schemas.openxmlformats.org/drawingml/2006/main">
  <a:clrScheme name="Digitaal Vlaanderen">
    <a:dk1>
      <a:srgbClr val="3C3D3C"/>
    </a:dk1>
    <a:lt1>
      <a:sysClr val="window" lastClr="FFFFFF"/>
    </a:lt1>
    <a:dk2>
      <a:srgbClr val="6D6E6D"/>
    </a:dk2>
    <a:lt2>
      <a:srgbClr val="F6F5F3"/>
    </a:lt2>
    <a:accent1>
      <a:srgbClr val="FFEB00"/>
    </a:accent1>
    <a:accent2>
      <a:srgbClr val="9D9E9D"/>
    </a:accent2>
    <a:accent3>
      <a:srgbClr val="FFF57F"/>
    </a:accent3>
    <a:accent4>
      <a:srgbClr val="2B979D"/>
    </a:accent4>
    <a:accent5>
      <a:srgbClr val="CECECE"/>
    </a:accent5>
    <a:accent6>
      <a:srgbClr val="FFFABF"/>
    </a:accent6>
    <a:hlink>
      <a:srgbClr val="3C96BE"/>
    </a:hlink>
    <a:folHlink>
      <a:srgbClr val="AA78AA"/>
    </a:folHlink>
  </a:clrScheme>
</a:themeOverride>
</file>

<file path=ppt/theme/themeOverride20.xml><?xml version="1.0" encoding="utf-8"?>
<a:themeOverride xmlns:a="http://schemas.openxmlformats.org/drawingml/2006/main">
  <a:clrScheme name="Digitaal Vlaanderen">
    <a:dk1>
      <a:srgbClr val="3C3D3C"/>
    </a:dk1>
    <a:lt1>
      <a:sysClr val="window" lastClr="FFFFFF"/>
    </a:lt1>
    <a:dk2>
      <a:srgbClr val="6D6E6D"/>
    </a:dk2>
    <a:lt2>
      <a:srgbClr val="F6F5F3"/>
    </a:lt2>
    <a:accent1>
      <a:srgbClr val="FFEB00"/>
    </a:accent1>
    <a:accent2>
      <a:srgbClr val="9D9E9D"/>
    </a:accent2>
    <a:accent3>
      <a:srgbClr val="FFF57F"/>
    </a:accent3>
    <a:accent4>
      <a:srgbClr val="2B979D"/>
    </a:accent4>
    <a:accent5>
      <a:srgbClr val="CECECE"/>
    </a:accent5>
    <a:accent6>
      <a:srgbClr val="FFFABF"/>
    </a:accent6>
    <a:hlink>
      <a:srgbClr val="3C96BE"/>
    </a:hlink>
    <a:folHlink>
      <a:srgbClr val="AA78AA"/>
    </a:folHlink>
  </a:clrScheme>
</a:themeOverride>
</file>

<file path=ppt/theme/themeOverride21.xml><?xml version="1.0" encoding="utf-8"?>
<a:themeOverride xmlns:a="http://schemas.openxmlformats.org/drawingml/2006/main">
  <a:clrScheme name="Digitaal Vlaanderen">
    <a:dk1>
      <a:srgbClr val="3C3D3C"/>
    </a:dk1>
    <a:lt1>
      <a:sysClr val="window" lastClr="FFFFFF"/>
    </a:lt1>
    <a:dk2>
      <a:srgbClr val="6D6E6D"/>
    </a:dk2>
    <a:lt2>
      <a:srgbClr val="F6F5F3"/>
    </a:lt2>
    <a:accent1>
      <a:srgbClr val="FFEB00"/>
    </a:accent1>
    <a:accent2>
      <a:srgbClr val="9D9E9D"/>
    </a:accent2>
    <a:accent3>
      <a:srgbClr val="FFF57F"/>
    </a:accent3>
    <a:accent4>
      <a:srgbClr val="2B979D"/>
    </a:accent4>
    <a:accent5>
      <a:srgbClr val="CECECE"/>
    </a:accent5>
    <a:accent6>
      <a:srgbClr val="FFFABF"/>
    </a:accent6>
    <a:hlink>
      <a:srgbClr val="3C96BE"/>
    </a:hlink>
    <a:folHlink>
      <a:srgbClr val="AA78AA"/>
    </a:folHlink>
  </a:clrScheme>
</a:themeOverride>
</file>

<file path=ppt/theme/themeOverride22.xml><?xml version="1.0" encoding="utf-8"?>
<a:themeOverride xmlns:a="http://schemas.openxmlformats.org/drawingml/2006/main">
  <a:clrScheme name="Digitaal Vlaanderen">
    <a:dk1>
      <a:srgbClr val="3C3D3C"/>
    </a:dk1>
    <a:lt1>
      <a:sysClr val="window" lastClr="FFFFFF"/>
    </a:lt1>
    <a:dk2>
      <a:srgbClr val="6D6E6D"/>
    </a:dk2>
    <a:lt2>
      <a:srgbClr val="F6F5F3"/>
    </a:lt2>
    <a:accent1>
      <a:srgbClr val="FFEB00"/>
    </a:accent1>
    <a:accent2>
      <a:srgbClr val="9D9E9D"/>
    </a:accent2>
    <a:accent3>
      <a:srgbClr val="FFF57F"/>
    </a:accent3>
    <a:accent4>
      <a:srgbClr val="2B979D"/>
    </a:accent4>
    <a:accent5>
      <a:srgbClr val="CECECE"/>
    </a:accent5>
    <a:accent6>
      <a:srgbClr val="FFFABF"/>
    </a:accent6>
    <a:hlink>
      <a:srgbClr val="3C96BE"/>
    </a:hlink>
    <a:folHlink>
      <a:srgbClr val="AA78AA"/>
    </a:folHlink>
  </a:clrScheme>
</a:themeOverride>
</file>

<file path=ppt/theme/themeOverride23.xml><?xml version="1.0" encoding="utf-8"?>
<a:themeOverride xmlns:a="http://schemas.openxmlformats.org/drawingml/2006/main">
  <a:clrScheme name="Digitaal Vlaanderen">
    <a:dk1>
      <a:srgbClr val="3C3D3C"/>
    </a:dk1>
    <a:lt1>
      <a:sysClr val="window" lastClr="FFFFFF"/>
    </a:lt1>
    <a:dk2>
      <a:srgbClr val="6D6E6D"/>
    </a:dk2>
    <a:lt2>
      <a:srgbClr val="F6F5F3"/>
    </a:lt2>
    <a:accent1>
      <a:srgbClr val="FFEB00"/>
    </a:accent1>
    <a:accent2>
      <a:srgbClr val="9D9E9D"/>
    </a:accent2>
    <a:accent3>
      <a:srgbClr val="FFF57F"/>
    </a:accent3>
    <a:accent4>
      <a:srgbClr val="2B979D"/>
    </a:accent4>
    <a:accent5>
      <a:srgbClr val="CECECE"/>
    </a:accent5>
    <a:accent6>
      <a:srgbClr val="FFFABF"/>
    </a:accent6>
    <a:hlink>
      <a:srgbClr val="3C96BE"/>
    </a:hlink>
    <a:folHlink>
      <a:srgbClr val="AA78AA"/>
    </a:folHlink>
  </a:clrScheme>
</a:themeOverride>
</file>

<file path=ppt/theme/themeOverride24.xml><?xml version="1.0" encoding="utf-8"?>
<a:themeOverride xmlns:a="http://schemas.openxmlformats.org/drawingml/2006/main">
  <a:clrScheme name="Digitaal Vlaanderen">
    <a:dk1>
      <a:srgbClr val="3C3D3C"/>
    </a:dk1>
    <a:lt1>
      <a:sysClr val="window" lastClr="FFFFFF"/>
    </a:lt1>
    <a:dk2>
      <a:srgbClr val="6D6E6D"/>
    </a:dk2>
    <a:lt2>
      <a:srgbClr val="F6F5F3"/>
    </a:lt2>
    <a:accent1>
      <a:srgbClr val="FFEB00"/>
    </a:accent1>
    <a:accent2>
      <a:srgbClr val="9D9E9D"/>
    </a:accent2>
    <a:accent3>
      <a:srgbClr val="FFF57F"/>
    </a:accent3>
    <a:accent4>
      <a:srgbClr val="2B979D"/>
    </a:accent4>
    <a:accent5>
      <a:srgbClr val="CECECE"/>
    </a:accent5>
    <a:accent6>
      <a:srgbClr val="FFFABF"/>
    </a:accent6>
    <a:hlink>
      <a:srgbClr val="3C96BE"/>
    </a:hlink>
    <a:folHlink>
      <a:srgbClr val="AA78AA"/>
    </a:folHlink>
  </a:clrScheme>
</a:themeOverride>
</file>

<file path=ppt/theme/themeOverride25.xml><?xml version="1.0" encoding="utf-8"?>
<a:themeOverride xmlns:a="http://schemas.openxmlformats.org/drawingml/2006/main">
  <a:clrScheme name="Digitaal Vlaanderen">
    <a:dk1>
      <a:srgbClr val="3C3D3C"/>
    </a:dk1>
    <a:lt1>
      <a:sysClr val="window" lastClr="FFFFFF"/>
    </a:lt1>
    <a:dk2>
      <a:srgbClr val="6D6E6D"/>
    </a:dk2>
    <a:lt2>
      <a:srgbClr val="F6F5F3"/>
    </a:lt2>
    <a:accent1>
      <a:srgbClr val="FFEB00"/>
    </a:accent1>
    <a:accent2>
      <a:srgbClr val="9D9E9D"/>
    </a:accent2>
    <a:accent3>
      <a:srgbClr val="FFF57F"/>
    </a:accent3>
    <a:accent4>
      <a:srgbClr val="2B979D"/>
    </a:accent4>
    <a:accent5>
      <a:srgbClr val="CECECE"/>
    </a:accent5>
    <a:accent6>
      <a:srgbClr val="FFFABF"/>
    </a:accent6>
    <a:hlink>
      <a:srgbClr val="3C96BE"/>
    </a:hlink>
    <a:folHlink>
      <a:srgbClr val="AA78AA"/>
    </a:folHlink>
  </a:clrScheme>
</a:themeOverride>
</file>

<file path=ppt/theme/themeOverride26.xml><?xml version="1.0" encoding="utf-8"?>
<a:themeOverride xmlns:a="http://schemas.openxmlformats.org/drawingml/2006/main">
  <a:clrScheme name="Digitaal Vlaanderen">
    <a:dk1>
      <a:srgbClr val="3C3D3C"/>
    </a:dk1>
    <a:lt1>
      <a:sysClr val="window" lastClr="FFFFFF"/>
    </a:lt1>
    <a:dk2>
      <a:srgbClr val="6D6E6D"/>
    </a:dk2>
    <a:lt2>
      <a:srgbClr val="F6F5F3"/>
    </a:lt2>
    <a:accent1>
      <a:srgbClr val="FFEB00"/>
    </a:accent1>
    <a:accent2>
      <a:srgbClr val="9D9E9D"/>
    </a:accent2>
    <a:accent3>
      <a:srgbClr val="FFF57F"/>
    </a:accent3>
    <a:accent4>
      <a:srgbClr val="2B979D"/>
    </a:accent4>
    <a:accent5>
      <a:srgbClr val="CECECE"/>
    </a:accent5>
    <a:accent6>
      <a:srgbClr val="FFFABF"/>
    </a:accent6>
    <a:hlink>
      <a:srgbClr val="3C96BE"/>
    </a:hlink>
    <a:folHlink>
      <a:srgbClr val="AA78AA"/>
    </a:folHlink>
  </a:clrScheme>
</a:themeOverride>
</file>

<file path=ppt/theme/themeOverride27.xml><?xml version="1.0" encoding="utf-8"?>
<a:themeOverride xmlns:a="http://schemas.openxmlformats.org/drawingml/2006/main">
  <a:clrScheme name="Digitaal Vlaanderen">
    <a:dk1>
      <a:srgbClr val="3C3D3C"/>
    </a:dk1>
    <a:lt1>
      <a:sysClr val="window" lastClr="FFFFFF"/>
    </a:lt1>
    <a:dk2>
      <a:srgbClr val="6D6E6D"/>
    </a:dk2>
    <a:lt2>
      <a:srgbClr val="F6F5F3"/>
    </a:lt2>
    <a:accent1>
      <a:srgbClr val="FFEB00"/>
    </a:accent1>
    <a:accent2>
      <a:srgbClr val="9D9E9D"/>
    </a:accent2>
    <a:accent3>
      <a:srgbClr val="FFF57F"/>
    </a:accent3>
    <a:accent4>
      <a:srgbClr val="2B979D"/>
    </a:accent4>
    <a:accent5>
      <a:srgbClr val="CECECE"/>
    </a:accent5>
    <a:accent6>
      <a:srgbClr val="FFFABF"/>
    </a:accent6>
    <a:hlink>
      <a:srgbClr val="3C96BE"/>
    </a:hlink>
    <a:folHlink>
      <a:srgbClr val="AA78AA"/>
    </a:folHlink>
  </a:clrScheme>
</a:themeOverride>
</file>

<file path=ppt/theme/themeOverride28.xml><?xml version="1.0" encoding="utf-8"?>
<a:themeOverride xmlns:a="http://schemas.openxmlformats.org/drawingml/2006/main">
  <a:clrScheme name="Digitaal Vlaanderen">
    <a:dk1>
      <a:srgbClr val="3C3D3C"/>
    </a:dk1>
    <a:lt1>
      <a:sysClr val="window" lastClr="FFFFFF"/>
    </a:lt1>
    <a:dk2>
      <a:srgbClr val="6D6E6D"/>
    </a:dk2>
    <a:lt2>
      <a:srgbClr val="F6F5F3"/>
    </a:lt2>
    <a:accent1>
      <a:srgbClr val="FFEB00"/>
    </a:accent1>
    <a:accent2>
      <a:srgbClr val="9D9E9D"/>
    </a:accent2>
    <a:accent3>
      <a:srgbClr val="FFF57F"/>
    </a:accent3>
    <a:accent4>
      <a:srgbClr val="2B979D"/>
    </a:accent4>
    <a:accent5>
      <a:srgbClr val="CECECE"/>
    </a:accent5>
    <a:accent6>
      <a:srgbClr val="FFFABF"/>
    </a:accent6>
    <a:hlink>
      <a:srgbClr val="3C96BE"/>
    </a:hlink>
    <a:folHlink>
      <a:srgbClr val="AA78AA"/>
    </a:folHlink>
  </a:clrScheme>
</a:themeOverride>
</file>

<file path=ppt/theme/themeOverride3.xml><?xml version="1.0" encoding="utf-8"?>
<a:themeOverride xmlns:a="http://schemas.openxmlformats.org/drawingml/2006/main">
  <a:clrScheme name="Digitaal Vlaanderen">
    <a:dk1>
      <a:srgbClr val="3C3D3C"/>
    </a:dk1>
    <a:lt1>
      <a:sysClr val="window" lastClr="FFFFFF"/>
    </a:lt1>
    <a:dk2>
      <a:srgbClr val="6D6E6D"/>
    </a:dk2>
    <a:lt2>
      <a:srgbClr val="F6F5F3"/>
    </a:lt2>
    <a:accent1>
      <a:srgbClr val="FFEB00"/>
    </a:accent1>
    <a:accent2>
      <a:srgbClr val="9D9E9D"/>
    </a:accent2>
    <a:accent3>
      <a:srgbClr val="FFF57F"/>
    </a:accent3>
    <a:accent4>
      <a:srgbClr val="2B979D"/>
    </a:accent4>
    <a:accent5>
      <a:srgbClr val="CECECE"/>
    </a:accent5>
    <a:accent6>
      <a:srgbClr val="FFFABF"/>
    </a:accent6>
    <a:hlink>
      <a:srgbClr val="3C96BE"/>
    </a:hlink>
    <a:folHlink>
      <a:srgbClr val="AA78AA"/>
    </a:folHlink>
  </a:clrScheme>
</a:themeOverride>
</file>

<file path=ppt/theme/themeOverride4.xml><?xml version="1.0" encoding="utf-8"?>
<a:themeOverride xmlns:a="http://schemas.openxmlformats.org/drawingml/2006/main">
  <a:clrScheme name="Digitaal Vlaanderen">
    <a:dk1>
      <a:srgbClr val="3C3D3C"/>
    </a:dk1>
    <a:lt1>
      <a:sysClr val="window" lastClr="FFFFFF"/>
    </a:lt1>
    <a:dk2>
      <a:srgbClr val="6D6E6D"/>
    </a:dk2>
    <a:lt2>
      <a:srgbClr val="F6F5F3"/>
    </a:lt2>
    <a:accent1>
      <a:srgbClr val="FFEB00"/>
    </a:accent1>
    <a:accent2>
      <a:srgbClr val="9D9E9D"/>
    </a:accent2>
    <a:accent3>
      <a:srgbClr val="FFF57F"/>
    </a:accent3>
    <a:accent4>
      <a:srgbClr val="2B979D"/>
    </a:accent4>
    <a:accent5>
      <a:srgbClr val="CECECE"/>
    </a:accent5>
    <a:accent6>
      <a:srgbClr val="FFFABF"/>
    </a:accent6>
    <a:hlink>
      <a:srgbClr val="3C96BE"/>
    </a:hlink>
    <a:folHlink>
      <a:srgbClr val="AA78AA"/>
    </a:folHlink>
  </a:clrScheme>
</a:themeOverride>
</file>

<file path=ppt/theme/themeOverride5.xml><?xml version="1.0" encoding="utf-8"?>
<a:themeOverride xmlns:a="http://schemas.openxmlformats.org/drawingml/2006/main">
  <a:clrScheme name="Digitaal Vlaanderen">
    <a:dk1>
      <a:srgbClr val="3C3D3C"/>
    </a:dk1>
    <a:lt1>
      <a:sysClr val="window" lastClr="FFFFFF"/>
    </a:lt1>
    <a:dk2>
      <a:srgbClr val="6D6E6D"/>
    </a:dk2>
    <a:lt2>
      <a:srgbClr val="F6F5F3"/>
    </a:lt2>
    <a:accent1>
      <a:srgbClr val="FFEB00"/>
    </a:accent1>
    <a:accent2>
      <a:srgbClr val="9D9E9D"/>
    </a:accent2>
    <a:accent3>
      <a:srgbClr val="FFF57F"/>
    </a:accent3>
    <a:accent4>
      <a:srgbClr val="2B979D"/>
    </a:accent4>
    <a:accent5>
      <a:srgbClr val="CECECE"/>
    </a:accent5>
    <a:accent6>
      <a:srgbClr val="FFFABF"/>
    </a:accent6>
    <a:hlink>
      <a:srgbClr val="3C96BE"/>
    </a:hlink>
    <a:folHlink>
      <a:srgbClr val="AA78AA"/>
    </a:folHlink>
  </a:clrScheme>
</a:themeOverride>
</file>

<file path=ppt/theme/themeOverride6.xml><?xml version="1.0" encoding="utf-8"?>
<a:themeOverride xmlns:a="http://schemas.openxmlformats.org/drawingml/2006/main">
  <a:clrScheme name="Digitaal Vlaanderen">
    <a:dk1>
      <a:srgbClr val="3C3D3C"/>
    </a:dk1>
    <a:lt1>
      <a:sysClr val="window" lastClr="FFFFFF"/>
    </a:lt1>
    <a:dk2>
      <a:srgbClr val="6D6E6D"/>
    </a:dk2>
    <a:lt2>
      <a:srgbClr val="F6F5F3"/>
    </a:lt2>
    <a:accent1>
      <a:srgbClr val="FFEB00"/>
    </a:accent1>
    <a:accent2>
      <a:srgbClr val="9D9E9D"/>
    </a:accent2>
    <a:accent3>
      <a:srgbClr val="FFF57F"/>
    </a:accent3>
    <a:accent4>
      <a:srgbClr val="2B979D"/>
    </a:accent4>
    <a:accent5>
      <a:srgbClr val="CECECE"/>
    </a:accent5>
    <a:accent6>
      <a:srgbClr val="FFFABF"/>
    </a:accent6>
    <a:hlink>
      <a:srgbClr val="3C96BE"/>
    </a:hlink>
    <a:folHlink>
      <a:srgbClr val="AA78AA"/>
    </a:folHlink>
  </a:clrScheme>
</a:themeOverride>
</file>

<file path=ppt/theme/themeOverride7.xml><?xml version="1.0" encoding="utf-8"?>
<a:themeOverride xmlns:a="http://schemas.openxmlformats.org/drawingml/2006/main">
  <a:clrScheme name="Digitaal Vlaanderen">
    <a:dk1>
      <a:srgbClr val="3C3D3C"/>
    </a:dk1>
    <a:lt1>
      <a:sysClr val="window" lastClr="FFFFFF"/>
    </a:lt1>
    <a:dk2>
      <a:srgbClr val="6D6E6D"/>
    </a:dk2>
    <a:lt2>
      <a:srgbClr val="F6F5F3"/>
    </a:lt2>
    <a:accent1>
      <a:srgbClr val="FFEB00"/>
    </a:accent1>
    <a:accent2>
      <a:srgbClr val="9D9E9D"/>
    </a:accent2>
    <a:accent3>
      <a:srgbClr val="FFF57F"/>
    </a:accent3>
    <a:accent4>
      <a:srgbClr val="2B979D"/>
    </a:accent4>
    <a:accent5>
      <a:srgbClr val="CECECE"/>
    </a:accent5>
    <a:accent6>
      <a:srgbClr val="FFFABF"/>
    </a:accent6>
    <a:hlink>
      <a:srgbClr val="3C96BE"/>
    </a:hlink>
    <a:folHlink>
      <a:srgbClr val="AA78AA"/>
    </a:folHlink>
  </a:clrScheme>
</a:themeOverride>
</file>

<file path=ppt/theme/themeOverride8.xml><?xml version="1.0" encoding="utf-8"?>
<a:themeOverride xmlns:a="http://schemas.openxmlformats.org/drawingml/2006/main">
  <a:clrScheme name="Digitaal Vlaanderen">
    <a:dk1>
      <a:srgbClr val="3C3D3C"/>
    </a:dk1>
    <a:lt1>
      <a:sysClr val="window" lastClr="FFFFFF"/>
    </a:lt1>
    <a:dk2>
      <a:srgbClr val="6D6E6D"/>
    </a:dk2>
    <a:lt2>
      <a:srgbClr val="F6F5F3"/>
    </a:lt2>
    <a:accent1>
      <a:srgbClr val="FFEB00"/>
    </a:accent1>
    <a:accent2>
      <a:srgbClr val="9D9E9D"/>
    </a:accent2>
    <a:accent3>
      <a:srgbClr val="FFF57F"/>
    </a:accent3>
    <a:accent4>
      <a:srgbClr val="2B979D"/>
    </a:accent4>
    <a:accent5>
      <a:srgbClr val="CECECE"/>
    </a:accent5>
    <a:accent6>
      <a:srgbClr val="FFFABF"/>
    </a:accent6>
    <a:hlink>
      <a:srgbClr val="3C96BE"/>
    </a:hlink>
    <a:folHlink>
      <a:srgbClr val="AA78AA"/>
    </a:folHlink>
  </a:clrScheme>
</a:themeOverride>
</file>

<file path=ppt/theme/themeOverride9.xml><?xml version="1.0" encoding="utf-8"?>
<a:themeOverride xmlns:a="http://schemas.openxmlformats.org/drawingml/2006/main">
  <a:clrScheme name="Digitaal Vlaanderen">
    <a:dk1>
      <a:srgbClr val="3C3D3C"/>
    </a:dk1>
    <a:lt1>
      <a:sysClr val="window" lastClr="FFFFFF"/>
    </a:lt1>
    <a:dk2>
      <a:srgbClr val="6D6E6D"/>
    </a:dk2>
    <a:lt2>
      <a:srgbClr val="F6F5F3"/>
    </a:lt2>
    <a:accent1>
      <a:srgbClr val="FFEB00"/>
    </a:accent1>
    <a:accent2>
      <a:srgbClr val="9D9E9D"/>
    </a:accent2>
    <a:accent3>
      <a:srgbClr val="FFF57F"/>
    </a:accent3>
    <a:accent4>
      <a:srgbClr val="2B979D"/>
    </a:accent4>
    <a:accent5>
      <a:srgbClr val="CECECE"/>
    </a:accent5>
    <a:accent6>
      <a:srgbClr val="FFFABF"/>
    </a:accent6>
    <a:hlink>
      <a:srgbClr val="3C96BE"/>
    </a:hlink>
    <a:folHlink>
      <a:srgbClr val="AA78AA"/>
    </a:folHlink>
  </a:clr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A92F1FBBC75CAF41AA5DD24A9B15E9A6" ma:contentTypeVersion="17" ma:contentTypeDescription="Een nieuw document maken." ma:contentTypeScope="" ma:versionID="8a6231a49f58a629e3d9e2af03640de0">
  <xsd:schema xmlns:xsd="http://www.w3.org/2001/XMLSchema" xmlns:xs="http://www.w3.org/2001/XMLSchema" xmlns:p="http://schemas.microsoft.com/office/2006/metadata/properties" xmlns:ns2="9413662c-0396-418b-9552-1e7fb11b4a07" xmlns:ns3="57e04eb2-6701-4464-862d-a809c058bfa2" xmlns:ns4="9a9ec0f0-7796-43d0-ac1f-4c8c46ee0bd1" targetNamespace="http://schemas.microsoft.com/office/2006/metadata/properties" ma:root="true" ma:fieldsID="a5a91c55a4baa086e4ffa461b2d89070" ns2:_="" ns3:_="" ns4:_="">
    <xsd:import namespace="9413662c-0396-418b-9552-1e7fb11b4a07"/>
    <xsd:import namespace="57e04eb2-6701-4464-862d-a809c058bfa2"/>
    <xsd:import namespace="9a9ec0f0-7796-43d0-ac1f-4c8c46ee0bd1"/>
    <xsd:element name="properties">
      <xsd:complexType>
        <xsd:sequence>
          <xsd:element name="documentManagement">
            <xsd:complexType>
              <xsd:all>
                <xsd:element ref="ns2:MediaServiceMetadata" minOccurs="0"/>
                <xsd:element ref="ns2:MediaServiceFastMetadata" minOccurs="0"/>
                <xsd:element ref="ns2:MediaServiceAutoTags" minOccurs="0"/>
                <xsd:element ref="ns2:MediaServiceOCR" minOccurs="0"/>
                <xsd:element ref="ns3:SharedWithUsers" minOccurs="0"/>
                <xsd:element ref="ns3:SharedWithDetails" minOccurs="0"/>
                <xsd:element ref="ns2:MediaServiceDateTaken" minOccurs="0"/>
                <xsd:element ref="ns2:MediaServiceLocation" minOccurs="0"/>
                <xsd:element ref="ns2:MediaServiceGenerationTime" minOccurs="0"/>
                <xsd:element ref="ns2:MediaServiceEventHashCode" minOccurs="0"/>
                <xsd:element ref="ns2:MediaServiceAutoKeyPoints" minOccurs="0"/>
                <xsd:element ref="ns2:MediaServiceKeyPoints" minOccurs="0"/>
                <xsd:element ref="ns2:MediaLengthInSeconds" minOccurs="0"/>
                <xsd:element ref="ns2:lcf76f155ced4ddcb4097134ff3c332f" minOccurs="0"/>
                <xsd:element ref="ns4:TaxCatchAll" minOccurs="0"/>
                <xsd:element ref="ns2:MediaServiceObjectDetectorVersion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9413662c-0396-418b-9552-1e7fb11b4a07"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Tags" ma:index="10" nillable="true" ma:displayName="Tags" ma:internalName="MediaServiceAutoTags" ma:readOnly="true">
      <xsd:simpleType>
        <xsd:restriction base="dms:Text"/>
      </xsd:simpleType>
    </xsd:element>
    <xsd:element name="MediaServiceOCR" ma:index="11" nillable="true" ma:displayName="Extracted Text" ma:internalName="MediaServiceOCR" ma:readOnly="true">
      <xsd:simpleType>
        <xsd:restriction base="dms:Note">
          <xsd:maxLength value="255"/>
        </xsd:restriction>
      </xsd:simpleType>
    </xsd:element>
    <xsd:element name="MediaServiceDateTaken" ma:index="14" nillable="true" ma:displayName="MediaServiceDateTaken" ma:hidden="true" ma:internalName="MediaServiceDateTaken" ma:readOnly="true">
      <xsd:simpleType>
        <xsd:restriction base="dms:Text"/>
      </xsd:simpleType>
    </xsd:element>
    <xsd:element name="MediaServiceLocation" ma:index="15" nillable="true" ma:displayName="Location" ma:internalName="MediaServiceLocation" ma:readOnly="true">
      <xsd:simpleType>
        <xsd:restriction base="dms:Text"/>
      </xsd:simpleType>
    </xsd:element>
    <xsd:element name="MediaServiceGenerationTime" ma:index="16" nillable="true" ma:displayName="MediaServiceGenerationTime" ma:hidden="true" ma:internalName="MediaServiceGenerationTime" ma:readOnly="true">
      <xsd:simpleType>
        <xsd:restriction base="dms:Text"/>
      </xsd:simpleType>
    </xsd:element>
    <xsd:element name="MediaServiceEventHashCode" ma:index="17" nillable="true" ma:displayName="MediaServiceEventHashCode" ma:hidden="true" ma:internalName="MediaServiceEventHashCode" ma:readOnly="true">
      <xsd:simpleType>
        <xsd:restriction base="dms:Text"/>
      </xsd:simpleType>
    </xsd:element>
    <xsd:element name="MediaServiceAutoKeyPoints" ma:index="18" nillable="true" ma:displayName="MediaServiceAutoKeyPoints" ma:hidden="true" ma:internalName="MediaServiceAutoKeyPoints" ma:readOnly="true">
      <xsd:simpleType>
        <xsd:restriction base="dms:Note"/>
      </xsd:simpleType>
    </xsd:element>
    <xsd:element name="MediaServiceKeyPoints" ma:index="19" nillable="true" ma:displayName="KeyPoints" ma:internalName="MediaServiceKeyPoints" ma:readOnly="true">
      <xsd:simpleType>
        <xsd:restriction base="dms:Note">
          <xsd:maxLength value="255"/>
        </xsd:restriction>
      </xsd:simpleType>
    </xsd:element>
    <xsd:element name="MediaLengthInSeconds" ma:index="20" nillable="true" ma:displayName="MediaLengthInSeconds" ma:hidden="true" ma:internalName="MediaLengthInSeconds" ma:readOnly="true">
      <xsd:simpleType>
        <xsd:restriction base="dms:Unknown"/>
      </xsd:simpleType>
    </xsd:element>
    <xsd:element name="lcf76f155ced4ddcb4097134ff3c332f" ma:index="22" nillable="true" ma:taxonomy="true" ma:internalName="lcf76f155ced4ddcb4097134ff3c332f" ma:taxonomyFieldName="MediaServiceImageTags" ma:displayName="Afbeeldingtags" ma:readOnly="false" ma:fieldId="{5cf76f15-5ced-4ddc-b409-7134ff3c332f}" ma:taxonomyMulti="true" ma:sspId="49ca8161-7180-459b-a0ef-1a71cf6ffea5"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4" nillable="true" ma:displayName="MediaServiceObjectDetectorVersions" ma:description="" ma:hidden="true" ma:indexed="true" ma:internalName="MediaServiceObjectDetectorVersions"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57e04eb2-6701-4464-862d-a809c058bfa2" elementFormDefault="qualified">
    <xsd:import namespace="http://schemas.microsoft.com/office/2006/documentManagement/types"/>
    <xsd:import namespace="http://schemas.microsoft.com/office/infopath/2007/PartnerControls"/>
    <xsd:element name="SharedWithUsers" ma:index="12" nillable="true" ma:displayName="Gedeeld met"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3" nillable="true" ma:displayName="Gedeeld met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9a9ec0f0-7796-43d0-ac1f-4c8c46ee0bd1" elementFormDefault="qualified">
    <xsd:import namespace="http://schemas.microsoft.com/office/2006/documentManagement/types"/>
    <xsd:import namespace="http://schemas.microsoft.com/office/infopath/2007/PartnerControls"/>
    <xsd:element name="TaxCatchAll" ma:index="23" nillable="true" ma:displayName="Taxonomy Catch All Column" ma:hidden="true" ma:list="{df5d48bd-feea-4702-b258-1ab0758cc6db}" ma:internalName="TaxCatchAll" ma:showField="CatchAllData" ma:web="18c34494-0d41-479d-a965-dbd51feed9e5">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Inhoudstype"/>
        <xsd:element ref="dc:title" minOccurs="0" maxOccurs="1" ma:index="4" ma:displayName="Titel"/>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lcf76f155ced4ddcb4097134ff3c332f xmlns="9413662c-0396-418b-9552-1e7fb11b4a07">
      <Terms xmlns="http://schemas.microsoft.com/office/infopath/2007/PartnerControls"/>
    </lcf76f155ced4ddcb4097134ff3c332f>
    <TaxCatchAll xmlns="9a9ec0f0-7796-43d0-ac1f-4c8c46ee0bd1" xsi:nil="true"/>
    <SharedWithUsers xmlns="57e04eb2-6701-4464-862d-a809c058bfa2">
      <UserInfo>
        <DisplayName>Digitaal Vlaanderen Marcom</DisplayName>
        <AccountId>1528</AccountId>
        <AccountType/>
      </UserInfo>
      <UserInfo>
        <DisplayName>De Prest Niek</DisplayName>
        <AccountId>2249</AccountId>
        <AccountType/>
      </UserInfo>
      <UserInfo>
        <DisplayName>Craen  Siri</DisplayName>
        <AccountId>24</AccountId>
        <AccountType/>
      </UserInfo>
      <UserInfo>
        <DisplayName>De Vleeschouwer Ruth</DisplayName>
        <AccountId>23</AccountId>
        <AccountType/>
      </UserInfo>
      <UserInfo>
        <DisplayName>Devisscher Lena</DisplayName>
        <AccountId>2981</AccountId>
        <AccountType/>
      </UserInfo>
      <UserInfo>
        <DisplayName>Vannevel Heidi</DisplayName>
        <AccountId>2601</AccountId>
        <AccountType/>
      </UserInfo>
    </SharedWithUsers>
  </documentManagement>
</p:properties>
</file>

<file path=customXml/itemProps1.xml><?xml version="1.0" encoding="utf-8"?>
<ds:datastoreItem xmlns:ds="http://schemas.openxmlformats.org/officeDocument/2006/customXml" ds:itemID="{2A468739-0A0E-4209-9DA9-A0BAA3C95091}">
  <ds:schemaRefs>
    <ds:schemaRef ds:uri="57e04eb2-6701-4464-862d-a809c058bfa2"/>
    <ds:schemaRef ds:uri="9413662c-0396-418b-9552-1e7fb11b4a07"/>
    <ds:schemaRef ds:uri="9a9ec0f0-7796-43d0-ac1f-4c8c46ee0bd1"/>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2.xml><?xml version="1.0" encoding="utf-8"?>
<ds:datastoreItem xmlns:ds="http://schemas.openxmlformats.org/officeDocument/2006/customXml" ds:itemID="{3BB419E4-26F8-4A64-AEC3-82A853FAFF1C}">
  <ds:schemaRefs>
    <ds:schemaRef ds:uri="http://schemas.microsoft.com/sharepoint/v3/contenttype/forms"/>
  </ds:schemaRefs>
</ds:datastoreItem>
</file>

<file path=customXml/itemProps3.xml><?xml version="1.0" encoding="utf-8"?>
<ds:datastoreItem xmlns:ds="http://schemas.openxmlformats.org/officeDocument/2006/customXml" ds:itemID="{24275AA2-3ACA-48E4-8347-7FCB06BDD91E}">
  <ds:schemaRefs>
    <ds:schemaRef ds:uri="http://purl.org/dc/elements/1.1/"/>
    <ds:schemaRef ds:uri="http://purl.org/dc/terms/"/>
    <ds:schemaRef ds:uri="http://schemas.microsoft.com/office/2006/documentManagement/types"/>
    <ds:schemaRef ds:uri="9413662c-0396-418b-9552-1e7fb11b4a07"/>
    <ds:schemaRef ds:uri="http://purl.org/dc/dcmitype/"/>
    <ds:schemaRef ds:uri="9a9ec0f0-7796-43d0-ac1f-4c8c46ee0bd1"/>
    <ds:schemaRef ds:uri="http://schemas.microsoft.com/office/infopath/2007/PartnerControls"/>
    <ds:schemaRef ds:uri="http://schemas.openxmlformats.org/package/2006/metadata/core-properties"/>
    <ds:schemaRef ds:uri="57e04eb2-6701-4464-862d-a809c058bfa2"/>
    <ds:schemaRef ds:uri="http://schemas.microsoft.com/office/2006/metadata/properties"/>
    <ds:schemaRef ds:uri="http://www.w3.org/XML/1998/namespace"/>
  </ds:schemaRefs>
</ds:datastoreItem>
</file>

<file path=docProps/app.xml><?xml version="1.0" encoding="utf-8"?>
<Properties xmlns="http://schemas.openxmlformats.org/officeDocument/2006/extended-properties" xmlns:vt="http://schemas.openxmlformats.org/officeDocument/2006/docPropsVTypes">
  <Template>Presentatie_DigitaalVlaanderen_FlandersArtsEmbedFont</Template>
  <TotalTime>258</TotalTime>
  <Words>6905</Words>
  <Application>Microsoft Office PowerPoint</Application>
  <PresentationFormat>Breedbeeld</PresentationFormat>
  <Paragraphs>1023</Paragraphs>
  <Slides>147</Slides>
  <Notes>94</Notes>
  <HiddenSlides>0</HiddenSlides>
  <MMClips>0</MMClips>
  <ScaleCrop>false</ScaleCrop>
  <HeadingPairs>
    <vt:vector size="4" baseType="variant">
      <vt:variant>
        <vt:lpstr>Thema</vt:lpstr>
      </vt:variant>
      <vt:variant>
        <vt:i4>12</vt:i4>
      </vt:variant>
      <vt:variant>
        <vt:lpstr>Diatitels</vt:lpstr>
      </vt:variant>
      <vt:variant>
        <vt:i4>147</vt:i4>
      </vt:variant>
    </vt:vector>
  </HeadingPairs>
  <TitlesOfParts>
    <vt:vector size="159" baseType="lpstr">
      <vt:lpstr>Kantoorthema</vt:lpstr>
      <vt:lpstr>Digitaal Vlaanderen 2022 - Flanders Arts - Algemeen</vt:lpstr>
      <vt:lpstr>Kantoorthema</vt:lpstr>
      <vt:lpstr>Digitaal Vlaanderen 2022 - Flanders Arts - Algemeen</vt:lpstr>
      <vt:lpstr>Digitaal Vlaanderen 2022 - Flanders Arts - Algemeen</vt:lpstr>
      <vt:lpstr>Digitaal Vlaanderen 2022 - Flanders Arts - Covers Toepassingen</vt:lpstr>
      <vt:lpstr>Digitaal Vlaanderen 2022 - Calibri - Algemeen</vt:lpstr>
      <vt:lpstr>1_Digitaal Vlaanderen 2022 - Calibri - Algemeen</vt:lpstr>
      <vt:lpstr>2_Digitaal Vlaanderen 2022 - Calibri - Algemeen</vt:lpstr>
      <vt:lpstr>Digitaal Vlaanderen 2021 - Algemeen</vt:lpstr>
      <vt:lpstr>1_Digitaal Vlaanderen 2021 - Algemeen</vt:lpstr>
      <vt:lpstr>3_Digitaal Vlaanderen 2022 - Calibri - Algemeen</vt:lpstr>
      <vt:lpstr>Mijn Burgerprofiel ontrafeld</vt:lpstr>
      <vt:lpstr>Voorwoord</vt:lpstr>
      <vt:lpstr>Inhoudstafel</vt:lpstr>
      <vt:lpstr>PowerPoint-presentatie</vt:lpstr>
      <vt:lpstr>Doelgroepen opleidingsmateriaal</vt:lpstr>
      <vt:lpstr>Doelgroepen opleidingsmateriaal</vt:lpstr>
      <vt:lpstr>Inhoudstafel</vt:lpstr>
      <vt:lpstr>PowerPoint-presentatie</vt:lpstr>
      <vt:lpstr>Waar kan u meer informatie terugvinden  over Mijn Burgerprofiel voor (lokale) overheden?</vt:lpstr>
      <vt:lpstr>Waar kan u meer informatie terugvinden  over Mijn Burgerprofiel voor (lokale) overheden?</vt:lpstr>
      <vt:lpstr>Waar kan u meer informatie terugvinden  over Mijn Burgerprofiel voor (lokale) overheden?</vt:lpstr>
      <vt:lpstr>Waar kan u meer informatie terugvinden  over Mijn Burgerprofiel voor burgers?</vt:lpstr>
      <vt:lpstr>Wat kan uw lokaal bestuur aanbieden in  Mijn Burgerprofiel?</vt:lpstr>
      <vt:lpstr>Mijn Burgerprofiel als controle tegen phishing</vt:lpstr>
      <vt:lpstr>Inhoudstafel</vt:lpstr>
      <vt:lpstr>PowerPoint-presentatie</vt:lpstr>
      <vt:lpstr>Wat is Mijn Burgerprofiel?</vt:lpstr>
      <vt:lpstr>Mijn Burgerprofiel overal en altijd beschikbaar, ook mobiel</vt:lpstr>
      <vt:lpstr>Mijn Burgerprofiel is hét online overheidsloket voor alle overheidszaken</vt:lpstr>
      <vt:lpstr>Inhoudstafel</vt:lpstr>
      <vt:lpstr>PowerPoint-presentatie</vt:lpstr>
      <vt:lpstr> Weg met het administratief doolhof </vt:lpstr>
      <vt:lpstr>Op zoek naar... correcte en officiële overheidsinformatie</vt:lpstr>
      <vt:lpstr>Wat zoeken burgers?</vt:lpstr>
      <vt:lpstr>Mijn Burgerprofiel geeft overzicht,  toont het bos door de bomen</vt:lpstr>
      <vt:lpstr>Waarom kiezen burgers voor Mijn Burgerprofiel?</vt:lpstr>
      <vt:lpstr>Waarom kiezen voor Mijn Burgerprofiel als medewerker van een (lokale) overheid?</vt:lpstr>
      <vt:lpstr>Inhoudstafel</vt:lpstr>
      <vt:lpstr>PowerPoint-presentatie</vt:lpstr>
      <vt:lpstr>PowerPoint-presentatie</vt:lpstr>
      <vt:lpstr>Aanmelden in Mijn Burgerprofiel</vt:lpstr>
      <vt:lpstr>Aanmelden in Mijn Burgerprofiel</vt:lpstr>
      <vt:lpstr>Aanmelden in de Mijn Burgerprofiel app</vt:lpstr>
      <vt:lpstr>Inhoudstafel</vt:lpstr>
      <vt:lpstr>PowerPoint-presentatie</vt:lpstr>
      <vt:lpstr>Wat kan u doen in Mijn Burgerprofiel?</vt:lpstr>
      <vt:lpstr>Wat kan u doen in Mijn Burgerprofiel?</vt:lpstr>
      <vt:lpstr>Een overzicht per tabblad</vt:lpstr>
      <vt:lpstr>Wat ziet u?</vt:lpstr>
      <vt:lpstr>Wat ziet u?</vt:lpstr>
      <vt:lpstr>Wat ziet u?</vt:lpstr>
      <vt:lpstr>Wat ziet u?</vt:lpstr>
      <vt:lpstr>Wat ziet u?</vt:lpstr>
      <vt:lpstr>Wat ziet u?</vt:lpstr>
      <vt:lpstr>Wat ziet u?</vt:lpstr>
      <vt:lpstr>Wat kan u doen in Mijn Burgerprofiel?</vt:lpstr>
      <vt:lpstr>Wat ziet u?</vt:lpstr>
      <vt:lpstr>Wat ziet u?</vt:lpstr>
      <vt:lpstr>Wat ziet u?</vt:lpstr>
      <vt:lpstr>Wat ziet u?</vt:lpstr>
      <vt:lpstr>Wat ziet u?</vt:lpstr>
      <vt:lpstr>Hoe werkt het?</vt:lpstr>
      <vt:lpstr>Hoe werkt het?</vt:lpstr>
      <vt:lpstr>Hoe werkt het?</vt:lpstr>
      <vt:lpstr>Hoe werkt het?</vt:lpstr>
      <vt:lpstr>Inhoudstafel</vt:lpstr>
      <vt:lpstr>PowerPoint-presentatie</vt:lpstr>
      <vt:lpstr>1. Activeer uw eBox in Mijn Burgerprofiel</vt:lpstr>
      <vt:lpstr>Koppel uw eBox in Mijn Burgerprofiel</vt:lpstr>
      <vt:lpstr>Koppel uw eBox in Mijn Burgerprofiel</vt:lpstr>
      <vt:lpstr>Koppel uw eBox in Mijn Burgerprofiel</vt:lpstr>
      <vt:lpstr>Stel uw Contactvoorkeuren in</vt:lpstr>
      <vt:lpstr>Vraag hulp indien nodig</vt:lpstr>
      <vt:lpstr>Inhoudstafel</vt:lpstr>
      <vt:lpstr>PowerPoint-presentatie</vt:lpstr>
      <vt:lpstr>Wat kan u vinden in Mijn Burgerprofiel?</vt:lpstr>
      <vt:lpstr>Wat kan u vinden in Mijn Burgerprofiel?</vt:lpstr>
      <vt:lpstr>Wat kan u vinden in Mijn Burgerprofiel?</vt:lpstr>
      <vt:lpstr>Wat kan u vinden in Mijn Burgerprofiel?</vt:lpstr>
      <vt:lpstr>Wat kan u vinden in Mijn Burgerprofiel?</vt:lpstr>
      <vt:lpstr>Voorbeeld TYPE PROCES I: Melding van schade</vt:lpstr>
      <vt:lpstr>Voorbeeld TYPE PROCES I: Melding van schade</vt:lpstr>
      <vt:lpstr>Voorbeeld TYPE PROCES I: Melding van schade</vt:lpstr>
      <vt:lpstr>Voorbeeld TYPE PROCES II: Mijn VerbouwPremie</vt:lpstr>
      <vt:lpstr>Voorbeeld TYPE PROCES II: Mijn VerbouwPremie</vt:lpstr>
      <vt:lpstr>Voorbeeld TYPE PROCES II: Mijn VerbouwPremie</vt:lpstr>
      <vt:lpstr>Wat kan u vinden in Mijn Burgerprofiel?</vt:lpstr>
      <vt:lpstr>Wat kan u vinden in Mijn Burgerprofiel?</vt:lpstr>
      <vt:lpstr>Wat kan u vinden in Mijn Burgerprofiel?</vt:lpstr>
      <vt:lpstr>Wat kan u vinden in Mijn Burgerprofiel?</vt:lpstr>
      <vt:lpstr>Voorbeeld TYPE PROCES I: Attest gezinssamenstelling (Rijksregister)</vt:lpstr>
      <vt:lpstr>PowerPoint-presentatie</vt:lpstr>
      <vt:lpstr>Voorbeeld TYPE PROCES I: Attest van gezinssamenstelling (Rijksregister)</vt:lpstr>
      <vt:lpstr>Wat kan u vinden in Mijn Burgerprofiel?</vt:lpstr>
      <vt:lpstr>PowerPoint-presentatie</vt:lpstr>
      <vt:lpstr>PowerPoint-presentatie</vt:lpstr>
      <vt:lpstr>PowerPoint-presentatie</vt:lpstr>
      <vt:lpstr>Wat kan u vinden in Mijn Burgerprofiel?</vt:lpstr>
      <vt:lpstr>Identiteitsgegevens (Rijksregister)</vt:lpstr>
      <vt:lpstr>Identiteitsgegevens (Rijksregister)</vt:lpstr>
      <vt:lpstr>Identiteitsgegevens (Rijksregister)</vt:lpstr>
      <vt:lpstr>Wat kan u vinden in Mijn Burgerprofiel?</vt:lpstr>
      <vt:lpstr>Wat kan u vinden in Mijn Burgerprofiel?</vt:lpstr>
      <vt:lpstr>Wat kan u vinden in Mijn Burgerprofiel?</vt:lpstr>
      <vt:lpstr>Wat kan u vinden in Mijn Burgerprofiel?</vt:lpstr>
      <vt:lpstr>Wat kan u vinden in Mijn Burgerprofiel?</vt:lpstr>
      <vt:lpstr>Wat kan u vinden in Mijn Burgerprofiel?</vt:lpstr>
      <vt:lpstr>Wat als een burger een bepaald product niet kan terugvinden in Mijn Burgerprofiel?</vt:lpstr>
      <vt:lpstr>Inhoudstafel</vt:lpstr>
      <vt:lpstr>PowerPoint-presentatie</vt:lpstr>
      <vt:lpstr>Praktische voorbeelden op basis van levensfases</vt:lpstr>
      <vt:lpstr>PowerPoint-presentatie</vt:lpstr>
      <vt:lpstr>Case 1a – Mama Joni F.</vt:lpstr>
      <vt:lpstr>PowerPoint-presentatie</vt:lpstr>
      <vt:lpstr>Case 1a – Mama Joni F.</vt:lpstr>
      <vt:lpstr>Case 1b – Mama Joni F.</vt:lpstr>
      <vt:lpstr>Case 1b – Mama Joni F.</vt:lpstr>
      <vt:lpstr>Case 2a – Papa Mel H.</vt:lpstr>
      <vt:lpstr>Case 2a – Papa Mel H.</vt:lpstr>
      <vt:lpstr>Case 2a – Papa Mel H.</vt:lpstr>
      <vt:lpstr>Case 2b – Papa Mel H.</vt:lpstr>
      <vt:lpstr>Case 2b – Papa Mel H.</vt:lpstr>
      <vt:lpstr>Case 3 – Jongere Lien B. </vt:lpstr>
      <vt:lpstr>Case 3 – Jongere Lien B. </vt:lpstr>
      <vt:lpstr>Case 3 – Jongere Lien B. </vt:lpstr>
      <vt:lpstr>PowerPoint-presentatie</vt:lpstr>
      <vt:lpstr>Case 4a – Studente Bieke T.</vt:lpstr>
      <vt:lpstr>PowerPoint-presentatie</vt:lpstr>
      <vt:lpstr>Case 4a – Student Bieke T.</vt:lpstr>
      <vt:lpstr>Case 4b – Autobestuurder Bieke T.</vt:lpstr>
      <vt:lpstr>Case 4b – Autobestuurder Bieke T.</vt:lpstr>
      <vt:lpstr>PowerPoint-presentatie</vt:lpstr>
      <vt:lpstr>PowerPoint-presentatie</vt:lpstr>
      <vt:lpstr>PowerPoint-presentatie</vt:lpstr>
      <vt:lpstr>PowerPoint-presentatie</vt:lpstr>
      <vt:lpstr>Case 4b – autobestuurder Ben T.</vt:lpstr>
      <vt:lpstr>Case 5a – Vrachtwagenchauffeur Jérôme H.</vt:lpstr>
      <vt:lpstr>Case 5a – Vrachtwagenchauffeur Jérôme H.</vt:lpstr>
      <vt:lpstr>PowerPoint-presentatie</vt:lpstr>
      <vt:lpstr>PowerPoint-presentatie</vt:lpstr>
      <vt:lpstr>Case 5b – Inburgeraar Cynthia D. </vt:lpstr>
      <vt:lpstr>PowerPoint-presentatie</vt:lpstr>
      <vt:lpstr>Case 5b – Inburgeraar Cynthia D. </vt:lpstr>
      <vt:lpstr>PowerPoint-presentatie</vt:lpstr>
      <vt:lpstr>Case 5c – Ludo D., man met beperking</vt:lpstr>
      <vt:lpstr>PowerPoint-presentatie</vt:lpstr>
      <vt:lpstr>PowerPoint-presentatie</vt:lpstr>
      <vt:lpstr>Case 5c – Ludo D., man met beperking</vt:lpstr>
      <vt:lpstr>Case 6a – senior Carl V. </vt:lpstr>
      <vt:lpstr>Case 6a – Senior Carl V.</vt:lpstr>
      <vt:lpstr>Case 6b – senior Carl V. </vt:lpstr>
      <vt:lpstr>Case 6b – Senior Carl V.</vt:lpstr>
      <vt:lpstr>Inhoudstafel</vt:lpstr>
      <vt:lpstr>PowerPoint-presentatie</vt:lpstr>
      <vt:lpstr>PowerPoint-presentatie</vt:lpstr>
      <vt:lpstr>PowerPoint-presentatie</vt:lpstr>
      <vt:lpstr>PowerPoint-presentatie</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Titel presentatie</dc:title>
  <dc:creator>Van Herck Tom</dc:creator>
  <cp:lastModifiedBy>Devisscher Lena</cp:lastModifiedBy>
  <cp:revision>7</cp:revision>
  <dcterms:created xsi:type="dcterms:W3CDTF">2022-04-25T10:44:57Z</dcterms:created>
  <dcterms:modified xsi:type="dcterms:W3CDTF">2023-07-24T12:44:24Z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ediaServiceImageTags">
    <vt:lpwstr/>
  </property>
  <property fmtid="{D5CDD505-2E9C-101B-9397-08002B2CF9AE}" pid="3" name="ContentTypeId">
    <vt:lpwstr>0x010100A92F1FBBC75CAF41AA5DD24A9B15E9A6</vt:lpwstr>
  </property>
</Properties>
</file>